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"/>
      <p:regular r:id="rId55"/>
      <p:bold r:id="rId56"/>
      <p:italic r:id="rId57"/>
      <p:boldItalic r:id="rId58"/>
    </p:embeddedFont>
    <p:embeddedFont>
      <p:font typeface="Fira Sans Extra Condensed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ExtraCondensedSemiBold-boldItalic.fntdata"/><Relationship Id="rId61" Type="http://schemas.openxmlformats.org/officeDocument/2006/relationships/font" Target="fonts/FiraSansExtraCondensedSemiBold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SemiBo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regular.fntdata"/><Relationship Id="rId10" Type="http://schemas.openxmlformats.org/officeDocument/2006/relationships/slide" Target="slides/slide5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-italic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-bold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SemiBold-regular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9a7656eaf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9a7656eaf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a7656ea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a7656ea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a7656eaf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a7656eaf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9a7656eaf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9a7656eaf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9a7656eaf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9a7656eaf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9a7656eaf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9a7656eaf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9a7656eaf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9a7656eaf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a7656eaf6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a7656eaf6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9a7656eaf6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9a7656eaf6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9a7656eaf6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9a7656eaf6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9eb2c6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09eb2c6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99521e9a83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99521e9a83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94b62e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94b62e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994b62e20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994b62e20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94b62e20e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94b62e20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a1420cb1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a1420cb1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994b62e20e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994b62e20e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99521e9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99521e9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99521e9a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99521e9a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99521e9a83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99521e9a83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99521e9a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99521e9a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09eb2c6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09eb2c6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99521e9a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99521e9a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99521e9a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99521e9a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SLIDES_API78174664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Google Shape;2451;SLIDES_API78174664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SLIDES_API78174664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SLIDES_API7817466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923a52f18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5" name="Google Shape;2465;g923a52f18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09eb2c6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09eb2c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322ac793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322ac793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7656ea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7656ea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9a7656ea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9a7656ea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9a7656ea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9a7656ea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a7656eaf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a7656eaf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31254" y="1040100"/>
            <a:ext cx="3317400" cy="24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31257" y="3535500"/>
            <a:ext cx="39078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1250" y="1152475"/>
            <a:ext cx="832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250" y="1152475"/>
            <a:ext cx="832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831254" y="1040100"/>
            <a:ext cx="3317400" cy="24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831257" y="3535500"/>
            <a:ext cx="39078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3723484" y="958562"/>
            <a:ext cx="4589263" cy="3091569"/>
            <a:chOff x="4944156" y="1493421"/>
            <a:chExt cx="3201439" cy="2156658"/>
          </a:xfrm>
        </p:grpSpPr>
        <p:sp>
          <p:nvSpPr>
            <p:cNvPr id="61" name="Google Shape;61;p15"/>
            <p:cNvSpPr/>
            <p:nvPr/>
          </p:nvSpPr>
          <p:spPr>
            <a:xfrm rot="-5400000">
              <a:off x="6449658" y="2591282"/>
              <a:ext cx="182839" cy="161520"/>
            </a:xfrm>
            <a:custGeom>
              <a:rect b="b" l="l" r="r" t="t"/>
              <a:pathLst>
                <a:path extrusionOk="0" h="1045" w="1183">
                  <a:moveTo>
                    <a:pt x="1096" y="1"/>
                  </a:moveTo>
                  <a:cubicBezTo>
                    <a:pt x="1085" y="1"/>
                    <a:pt x="1075" y="3"/>
                    <a:pt x="1066" y="7"/>
                  </a:cubicBezTo>
                  <a:cubicBezTo>
                    <a:pt x="867" y="92"/>
                    <a:pt x="706" y="326"/>
                    <a:pt x="544" y="472"/>
                  </a:cubicBezTo>
                  <a:cubicBezTo>
                    <a:pt x="378" y="630"/>
                    <a:pt x="188" y="772"/>
                    <a:pt x="38" y="954"/>
                  </a:cubicBezTo>
                  <a:cubicBezTo>
                    <a:pt x="1" y="998"/>
                    <a:pt x="57" y="1045"/>
                    <a:pt x="105" y="1045"/>
                  </a:cubicBezTo>
                  <a:cubicBezTo>
                    <a:pt x="114" y="1045"/>
                    <a:pt x="123" y="1043"/>
                    <a:pt x="131" y="1039"/>
                  </a:cubicBezTo>
                  <a:cubicBezTo>
                    <a:pt x="345" y="925"/>
                    <a:pt x="528" y="743"/>
                    <a:pt x="706" y="577"/>
                  </a:cubicBezTo>
                  <a:cubicBezTo>
                    <a:pt x="863" y="436"/>
                    <a:pt x="1086" y="278"/>
                    <a:pt x="1163" y="76"/>
                  </a:cubicBezTo>
                  <a:cubicBezTo>
                    <a:pt x="1182" y="30"/>
                    <a:pt x="1137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499257">
              <a:off x="7010177" y="1667219"/>
              <a:ext cx="1093013" cy="665518"/>
            </a:xfrm>
            <a:custGeom>
              <a:rect b="b" l="l" r="r" t="t"/>
              <a:pathLst>
                <a:path extrusionOk="0" h="7006" w="11506">
                  <a:moveTo>
                    <a:pt x="6231" y="107"/>
                  </a:moveTo>
                  <a:cubicBezTo>
                    <a:pt x="6458" y="107"/>
                    <a:pt x="6686" y="144"/>
                    <a:pt x="6905" y="217"/>
                  </a:cubicBezTo>
                  <a:cubicBezTo>
                    <a:pt x="7083" y="282"/>
                    <a:pt x="7249" y="383"/>
                    <a:pt x="7390" y="517"/>
                  </a:cubicBezTo>
                  <a:cubicBezTo>
                    <a:pt x="7463" y="586"/>
                    <a:pt x="7742" y="897"/>
                    <a:pt x="7706" y="1031"/>
                  </a:cubicBezTo>
                  <a:cubicBezTo>
                    <a:pt x="7682" y="1039"/>
                    <a:pt x="7674" y="1071"/>
                    <a:pt x="7690" y="1096"/>
                  </a:cubicBezTo>
                  <a:lnTo>
                    <a:pt x="7694" y="1108"/>
                  </a:lnTo>
                  <a:cubicBezTo>
                    <a:pt x="7435" y="1371"/>
                    <a:pt x="7253" y="1699"/>
                    <a:pt x="7164" y="2059"/>
                  </a:cubicBezTo>
                  <a:cubicBezTo>
                    <a:pt x="7154" y="2101"/>
                    <a:pt x="7189" y="2129"/>
                    <a:pt x="7223" y="2129"/>
                  </a:cubicBezTo>
                  <a:cubicBezTo>
                    <a:pt x="7244" y="2129"/>
                    <a:pt x="7265" y="2118"/>
                    <a:pt x="7273" y="2091"/>
                  </a:cubicBezTo>
                  <a:cubicBezTo>
                    <a:pt x="7285" y="2043"/>
                    <a:pt x="7297" y="1998"/>
                    <a:pt x="7313" y="1958"/>
                  </a:cubicBezTo>
                  <a:cubicBezTo>
                    <a:pt x="7384" y="1968"/>
                    <a:pt x="7455" y="1974"/>
                    <a:pt x="7527" y="1974"/>
                  </a:cubicBezTo>
                  <a:cubicBezTo>
                    <a:pt x="7562" y="1974"/>
                    <a:pt x="7598" y="1972"/>
                    <a:pt x="7633" y="1970"/>
                  </a:cubicBezTo>
                  <a:cubicBezTo>
                    <a:pt x="7657" y="1970"/>
                    <a:pt x="7657" y="1933"/>
                    <a:pt x="7633" y="1933"/>
                  </a:cubicBezTo>
                  <a:cubicBezTo>
                    <a:pt x="7608" y="1934"/>
                    <a:pt x="7582" y="1935"/>
                    <a:pt x="7557" y="1935"/>
                  </a:cubicBezTo>
                  <a:cubicBezTo>
                    <a:pt x="7480" y="1935"/>
                    <a:pt x="7401" y="1930"/>
                    <a:pt x="7326" y="1921"/>
                  </a:cubicBezTo>
                  <a:cubicBezTo>
                    <a:pt x="7350" y="1852"/>
                    <a:pt x="7378" y="1784"/>
                    <a:pt x="7411" y="1719"/>
                  </a:cubicBezTo>
                  <a:cubicBezTo>
                    <a:pt x="7434" y="1718"/>
                    <a:pt x="7457" y="1718"/>
                    <a:pt x="7480" y="1718"/>
                  </a:cubicBezTo>
                  <a:cubicBezTo>
                    <a:pt x="7636" y="1718"/>
                    <a:pt x="7794" y="1730"/>
                    <a:pt x="7949" y="1747"/>
                  </a:cubicBezTo>
                  <a:cubicBezTo>
                    <a:pt x="7950" y="1747"/>
                    <a:pt x="7951" y="1748"/>
                    <a:pt x="7951" y="1748"/>
                  </a:cubicBezTo>
                  <a:cubicBezTo>
                    <a:pt x="7965" y="1748"/>
                    <a:pt x="7964" y="1719"/>
                    <a:pt x="7949" y="1719"/>
                  </a:cubicBezTo>
                  <a:cubicBezTo>
                    <a:pt x="7815" y="1701"/>
                    <a:pt x="7684" y="1692"/>
                    <a:pt x="7552" y="1692"/>
                  </a:cubicBezTo>
                  <a:cubicBezTo>
                    <a:pt x="7507" y="1692"/>
                    <a:pt x="7463" y="1693"/>
                    <a:pt x="7419" y="1695"/>
                  </a:cubicBezTo>
                  <a:cubicBezTo>
                    <a:pt x="7471" y="1593"/>
                    <a:pt x="7528" y="1500"/>
                    <a:pt x="7597" y="1411"/>
                  </a:cubicBezTo>
                  <a:cubicBezTo>
                    <a:pt x="7799" y="1411"/>
                    <a:pt x="8005" y="1427"/>
                    <a:pt x="8208" y="1460"/>
                  </a:cubicBezTo>
                  <a:cubicBezTo>
                    <a:pt x="8209" y="1460"/>
                    <a:pt x="8210" y="1460"/>
                    <a:pt x="8211" y="1460"/>
                  </a:cubicBezTo>
                  <a:cubicBezTo>
                    <a:pt x="8229" y="1460"/>
                    <a:pt x="8235" y="1431"/>
                    <a:pt x="8216" y="1427"/>
                  </a:cubicBezTo>
                  <a:cubicBezTo>
                    <a:pt x="8038" y="1398"/>
                    <a:pt x="7859" y="1382"/>
                    <a:pt x="7678" y="1382"/>
                  </a:cubicBezTo>
                  <a:cubicBezTo>
                    <a:pt x="7658" y="1382"/>
                    <a:pt x="7637" y="1383"/>
                    <a:pt x="7617" y="1383"/>
                  </a:cubicBezTo>
                  <a:cubicBezTo>
                    <a:pt x="7682" y="1294"/>
                    <a:pt x="7755" y="1217"/>
                    <a:pt x="7831" y="1144"/>
                  </a:cubicBezTo>
                  <a:cubicBezTo>
                    <a:pt x="8175" y="1172"/>
                    <a:pt x="8519" y="1201"/>
                    <a:pt x="8863" y="1221"/>
                  </a:cubicBezTo>
                  <a:cubicBezTo>
                    <a:pt x="8888" y="1221"/>
                    <a:pt x="8884" y="1189"/>
                    <a:pt x="8863" y="1189"/>
                  </a:cubicBezTo>
                  <a:cubicBezTo>
                    <a:pt x="8532" y="1156"/>
                    <a:pt x="8196" y="1136"/>
                    <a:pt x="7864" y="1112"/>
                  </a:cubicBezTo>
                  <a:cubicBezTo>
                    <a:pt x="7949" y="1035"/>
                    <a:pt x="8042" y="966"/>
                    <a:pt x="8139" y="901"/>
                  </a:cubicBezTo>
                  <a:cubicBezTo>
                    <a:pt x="8503" y="918"/>
                    <a:pt x="8863" y="934"/>
                    <a:pt x="9228" y="946"/>
                  </a:cubicBezTo>
                  <a:cubicBezTo>
                    <a:pt x="9248" y="946"/>
                    <a:pt x="9248" y="913"/>
                    <a:pt x="9228" y="913"/>
                  </a:cubicBezTo>
                  <a:cubicBezTo>
                    <a:pt x="8880" y="897"/>
                    <a:pt x="8536" y="885"/>
                    <a:pt x="8188" y="873"/>
                  </a:cubicBezTo>
                  <a:cubicBezTo>
                    <a:pt x="8345" y="780"/>
                    <a:pt x="8511" y="715"/>
                    <a:pt x="8685" y="671"/>
                  </a:cubicBezTo>
                  <a:cubicBezTo>
                    <a:pt x="8758" y="672"/>
                    <a:pt x="8830" y="672"/>
                    <a:pt x="8901" y="672"/>
                  </a:cubicBezTo>
                  <a:cubicBezTo>
                    <a:pt x="9075" y="672"/>
                    <a:pt x="9247" y="669"/>
                    <a:pt x="9422" y="667"/>
                  </a:cubicBezTo>
                  <a:cubicBezTo>
                    <a:pt x="9442" y="667"/>
                    <a:pt x="9442" y="634"/>
                    <a:pt x="9422" y="634"/>
                  </a:cubicBezTo>
                  <a:cubicBezTo>
                    <a:pt x="9256" y="626"/>
                    <a:pt x="9094" y="626"/>
                    <a:pt x="8928" y="626"/>
                  </a:cubicBezTo>
                  <a:cubicBezTo>
                    <a:pt x="8948" y="626"/>
                    <a:pt x="8969" y="622"/>
                    <a:pt x="8989" y="618"/>
                  </a:cubicBezTo>
                  <a:cubicBezTo>
                    <a:pt x="9039" y="615"/>
                    <a:pt x="9089" y="613"/>
                    <a:pt x="9139" y="613"/>
                  </a:cubicBezTo>
                  <a:cubicBezTo>
                    <a:pt x="9948" y="613"/>
                    <a:pt x="10691" y="1072"/>
                    <a:pt x="11053" y="1808"/>
                  </a:cubicBezTo>
                  <a:cubicBezTo>
                    <a:pt x="11433" y="2593"/>
                    <a:pt x="11348" y="3572"/>
                    <a:pt x="10790" y="4252"/>
                  </a:cubicBezTo>
                  <a:cubicBezTo>
                    <a:pt x="10429" y="4690"/>
                    <a:pt x="9893" y="4938"/>
                    <a:pt x="9351" y="4938"/>
                  </a:cubicBezTo>
                  <a:cubicBezTo>
                    <a:pt x="9042" y="4938"/>
                    <a:pt x="8731" y="4857"/>
                    <a:pt x="8451" y="4685"/>
                  </a:cubicBezTo>
                  <a:cubicBezTo>
                    <a:pt x="8442" y="4680"/>
                    <a:pt x="8433" y="4678"/>
                    <a:pt x="8423" y="4678"/>
                  </a:cubicBezTo>
                  <a:cubicBezTo>
                    <a:pt x="8387" y="4678"/>
                    <a:pt x="8350" y="4712"/>
                    <a:pt x="8366" y="4750"/>
                  </a:cubicBezTo>
                  <a:cubicBezTo>
                    <a:pt x="8742" y="5689"/>
                    <a:pt x="7730" y="6401"/>
                    <a:pt x="6901" y="6450"/>
                  </a:cubicBezTo>
                  <a:cubicBezTo>
                    <a:pt x="6855" y="6453"/>
                    <a:pt x="6808" y="6454"/>
                    <a:pt x="6762" y="6454"/>
                  </a:cubicBezTo>
                  <a:cubicBezTo>
                    <a:pt x="6553" y="6454"/>
                    <a:pt x="6342" y="6424"/>
                    <a:pt x="6140" y="6361"/>
                  </a:cubicBezTo>
                  <a:cubicBezTo>
                    <a:pt x="6187" y="6360"/>
                    <a:pt x="6235" y="6359"/>
                    <a:pt x="6282" y="6359"/>
                  </a:cubicBezTo>
                  <a:cubicBezTo>
                    <a:pt x="6423" y="6359"/>
                    <a:pt x="6564" y="6364"/>
                    <a:pt x="6706" y="6373"/>
                  </a:cubicBezTo>
                  <a:cubicBezTo>
                    <a:pt x="6727" y="6373"/>
                    <a:pt x="6727" y="6341"/>
                    <a:pt x="6706" y="6341"/>
                  </a:cubicBezTo>
                  <a:cubicBezTo>
                    <a:pt x="6585" y="6329"/>
                    <a:pt x="6463" y="6324"/>
                    <a:pt x="6341" y="6324"/>
                  </a:cubicBezTo>
                  <a:cubicBezTo>
                    <a:pt x="6247" y="6324"/>
                    <a:pt x="6152" y="6327"/>
                    <a:pt x="6059" y="6333"/>
                  </a:cubicBezTo>
                  <a:cubicBezTo>
                    <a:pt x="5925" y="6284"/>
                    <a:pt x="5804" y="6223"/>
                    <a:pt x="5682" y="6154"/>
                  </a:cubicBezTo>
                  <a:lnTo>
                    <a:pt x="6200" y="6154"/>
                  </a:lnTo>
                  <a:cubicBezTo>
                    <a:pt x="6221" y="6154"/>
                    <a:pt x="6221" y="6122"/>
                    <a:pt x="6200" y="6122"/>
                  </a:cubicBezTo>
                  <a:cubicBezTo>
                    <a:pt x="6137" y="6121"/>
                    <a:pt x="6074" y="6120"/>
                    <a:pt x="6010" y="6120"/>
                  </a:cubicBezTo>
                  <a:cubicBezTo>
                    <a:pt x="5884" y="6120"/>
                    <a:pt x="5758" y="6122"/>
                    <a:pt x="5634" y="6122"/>
                  </a:cubicBezTo>
                  <a:cubicBezTo>
                    <a:pt x="5521" y="6049"/>
                    <a:pt x="5419" y="5964"/>
                    <a:pt x="5326" y="5871"/>
                  </a:cubicBezTo>
                  <a:lnTo>
                    <a:pt x="5326" y="5871"/>
                  </a:lnTo>
                  <a:cubicBezTo>
                    <a:pt x="5569" y="5895"/>
                    <a:pt x="5812" y="5916"/>
                    <a:pt x="6055" y="5936"/>
                  </a:cubicBezTo>
                  <a:cubicBezTo>
                    <a:pt x="6075" y="5936"/>
                    <a:pt x="6075" y="5908"/>
                    <a:pt x="6055" y="5904"/>
                  </a:cubicBezTo>
                  <a:cubicBezTo>
                    <a:pt x="5800" y="5875"/>
                    <a:pt x="5545" y="5855"/>
                    <a:pt x="5286" y="5827"/>
                  </a:cubicBezTo>
                  <a:cubicBezTo>
                    <a:pt x="5233" y="5770"/>
                    <a:pt x="5185" y="5709"/>
                    <a:pt x="5140" y="5645"/>
                  </a:cubicBezTo>
                  <a:lnTo>
                    <a:pt x="5140" y="5645"/>
                  </a:lnTo>
                  <a:cubicBezTo>
                    <a:pt x="5411" y="5665"/>
                    <a:pt x="5686" y="5681"/>
                    <a:pt x="5958" y="5693"/>
                  </a:cubicBezTo>
                  <a:cubicBezTo>
                    <a:pt x="5982" y="5693"/>
                    <a:pt x="5978" y="5657"/>
                    <a:pt x="5958" y="5657"/>
                  </a:cubicBezTo>
                  <a:cubicBezTo>
                    <a:pt x="5674" y="5636"/>
                    <a:pt x="5395" y="5624"/>
                    <a:pt x="5112" y="5604"/>
                  </a:cubicBezTo>
                  <a:cubicBezTo>
                    <a:pt x="5100" y="5584"/>
                    <a:pt x="5083" y="5564"/>
                    <a:pt x="5071" y="5539"/>
                  </a:cubicBezTo>
                  <a:cubicBezTo>
                    <a:pt x="5067" y="5527"/>
                    <a:pt x="5059" y="5515"/>
                    <a:pt x="5047" y="5507"/>
                  </a:cubicBezTo>
                  <a:cubicBezTo>
                    <a:pt x="5041" y="5499"/>
                    <a:pt x="5031" y="5495"/>
                    <a:pt x="5020" y="5495"/>
                  </a:cubicBezTo>
                  <a:cubicBezTo>
                    <a:pt x="5010" y="5495"/>
                    <a:pt x="4998" y="5499"/>
                    <a:pt x="4990" y="5507"/>
                  </a:cubicBezTo>
                  <a:cubicBezTo>
                    <a:pt x="4970" y="5515"/>
                    <a:pt x="4958" y="5535"/>
                    <a:pt x="4958" y="5555"/>
                  </a:cubicBezTo>
                  <a:cubicBezTo>
                    <a:pt x="4863" y="6388"/>
                    <a:pt x="4014" y="6885"/>
                    <a:pt x="3227" y="6885"/>
                  </a:cubicBezTo>
                  <a:cubicBezTo>
                    <a:pt x="3176" y="6885"/>
                    <a:pt x="3126" y="6883"/>
                    <a:pt x="3076" y="6879"/>
                  </a:cubicBezTo>
                  <a:cubicBezTo>
                    <a:pt x="2773" y="6855"/>
                    <a:pt x="2485" y="6733"/>
                    <a:pt x="2259" y="6531"/>
                  </a:cubicBezTo>
                  <a:lnTo>
                    <a:pt x="2259" y="6531"/>
                  </a:lnTo>
                  <a:cubicBezTo>
                    <a:pt x="2489" y="6571"/>
                    <a:pt x="2728" y="6608"/>
                    <a:pt x="2963" y="6632"/>
                  </a:cubicBezTo>
                  <a:cubicBezTo>
                    <a:pt x="2975" y="6632"/>
                    <a:pt x="2979" y="6612"/>
                    <a:pt x="2967" y="6608"/>
                  </a:cubicBezTo>
                  <a:cubicBezTo>
                    <a:pt x="2720" y="6567"/>
                    <a:pt x="2473" y="6535"/>
                    <a:pt x="2226" y="6507"/>
                  </a:cubicBezTo>
                  <a:cubicBezTo>
                    <a:pt x="2145" y="6430"/>
                    <a:pt x="2076" y="6345"/>
                    <a:pt x="2016" y="6252"/>
                  </a:cubicBezTo>
                  <a:lnTo>
                    <a:pt x="2016" y="6252"/>
                  </a:lnTo>
                  <a:cubicBezTo>
                    <a:pt x="2315" y="6284"/>
                    <a:pt x="2615" y="6320"/>
                    <a:pt x="2914" y="6353"/>
                  </a:cubicBezTo>
                  <a:cubicBezTo>
                    <a:pt x="2938" y="6353"/>
                    <a:pt x="2943" y="6312"/>
                    <a:pt x="2918" y="6308"/>
                  </a:cubicBezTo>
                  <a:cubicBezTo>
                    <a:pt x="2611" y="6256"/>
                    <a:pt x="2299" y="6223"/>
                    <a:pt x="1983" y="6199"/>
                  </a:cubicBezTo>
                  <a:cubicBezTo>
                    <a:pt x="1939" y="6122"/>
                    <a:pt x="1898" y="6037"/>
                    <a:pt x="1870" y="5948"/>
                  </a:cubicBezTo>
                  <a:lnTo>
                    <a:pt x="1870" y="5948"/>
                  </a:lnTo>
                  <a:cubicBezTo>
                    <a:pt x="2170" y="5964"/>
                    <a:pt x="2469" y="5997"/>
                    <a:pt x="2769" y="6033"/>
                  </a:cubicBezTo>
                  <a:cubicBezTo>
                    <a:pt x="2785" y="6033"/>
                    <a:pt x="2789" y="6005"/>
                    <a:pt x="2773" y="6001"/>
                  </a:cubicBezTo>
                  <a:cubicBezTo>
                    <a:pt x="2469" y="5956"/>
                    <a:pt x="2166" y="5928"/>
                    <a:pt x="1862" y="5916"/>
                  </a:cubicBezTo>
                  <a:cubicBezTo>
                    <a:pt x="1834" y="5827"/>
                    <a:pt x="1817" y="5734"/>
                    <a:pt x="1813" y="5640"/>
                  </a:cubicBezTo>
                  <a:cubicBezTo>
                    <a:pt x="1852" y="5640"/>
                    <a:pt x="1890" y="5639"/>
                    <a:pt x="1928" y="5639"/>
                  </a:cubicBezTo>
                  <a:cubicBezTo>
                    <a:pt x="2112" y="5639"/>
                    <a:pt x="2297" y="5647"/>
                    <a:pt x="2485" y="5661"/>
                  </a:cubicBezTo>
                  <a:cubicBezTo>
                    <a:pt x="2501" y="5661"/>
                    <a:pt x="2501" y="5632"/>
                    <a:pt x="2485" y="5632"/>
                  </a:cubicBezTo>
                  <a:cubicBezTo>
                    <a:pt x="2329" y="5616"/>
                    <a:pt x="2174" y="5607"/>
                    <a:pt x="2019" y="5607"/>
                  </a:cubicBezTo>
                  <a:cubicBezTo>
                    <a:pt x="1949" y="5607"/>
                    <a:pt x="1880" y="5608"/>
                    <a:pt x="1809" y="5612"/>
                  </a:cubicBezTo>
                  <a:cubicBezTo>
                    <a:pt x="1805" y="5531"/>
                    <a:pt x="1805" y="5454"/>
                    <a:pt x="1817" y="5377"/>
                  </a:cubicBezTo>
                  <a:cubicBezTo>
                    <a:pt x="1991" y="5386"/>
                    <a:pt x="2166" y="5398"/>
                    <a:pt x="2340" y="5402"/>
                  </a:cubicBezTo>
                  <a:cubicBezTo>
                    <a:pt x="2360" y="5402"/>
                    <a:pt x="2360" y="5365"/>
                    <a:pt x="2340" y="5365"/>
                  </a:cubicBezTo>
                  <a:cubicBezTo>
                    <a:pt x="2166" y="5353"/>
                    <a:pt x="1991" y="5349"/>
                    <a:pt x="1822" y="5345"/>
                  </a:cubicBezTo>
                  <a:cubicBezTo>
                    <a:pt x="1830" y="5292"/>
                    <a:pt x="1842" y="5236"/>
                    <a:pt x="1854" y="5179"/>
                  </a:cubicBezTo>
                  <a:cubicBezTo>
                    <a:pt x="1880" y="5178"/>
                    <a:pt x="1906" y="5178"/>
                    <a:pt x="1932" y="5178"/>
                  </a:cubicBezTo>
                  <a:cubicBezTo>
                    <a:pt x="2027" y="5178"/>
                    <a:pt x="2122" y="5184"/>
                    <a:pt x="2214" y="5203"/>
                  </a:cubicBezTo>
                  <a:cubicBezTo>
                    <a:pt x="2215" y="5204"/>
                    <a:pt x="2216" y="5204"/>
                    <a:pt x="2217" y="5204"/>
                  </a:cubicBezTo>
                  <a:cubicBezTo>
                    <a:pt x="2231" y="5204"/>
                    <a:pt x="2237" y="5179"/>
                    <a:pt x="2222" y="5175"/>
                  </a:cubicBezTo>
                  <a:cubicBezTo>
                    <a:pt x="2141" y="5158"/>
                    <a:pt x="2058" y="5149"/>
                    <a:pt x="1975" y="5149"/>
                  </a:cubicBezTo>
                  <a:cubicBezTo>
                    <a:pt x="1937" y="5149"/>
                    <a:pt x="1900" y="5151"/>
                    <a:pt x="1862" y="5155"/>
                  </a:cubicBezTo>
                  <a:cubicBezTo>
                    <a:pt x="1866" y="5135"/>
                    <a:pt x="1874" y="5114"/>
                    <a:pt x="1882" y="5094"/>
                  </a:cubicBezTo>
                  <a:cubicBezTo>
                    <a:pt x="1893" y="5055"/>
                    <a:pt x="1863" y="5019"/>
                    <a:pt x="1825" y="5019"/>
                  </a:cubicBezTo>
                  <a:cubicBezTo>
                    <a:pt x="1820" y="5019"/>
                    <a:pt x="1815" y="5020"/>
                    <a:pt x="1809" y="5021"/>
                  </a:cubicBezTo>
                  <a:cubicBezTo>
                    <a:pt x="1619" y="5092"/>
                    <a:pt x="1411" y="5135"/>
                    <a:pt x="1205" y="5135"/>
                  </a:cubicBezTo>
                  <a:cubicBezTo>
                    <a:pt x="1011" y="5135"/>
                    <a:pt x="818" y="5097"/>
                    <a:pt x="644" y="5009"/>
                  </a:cubicBezTo>
                  <a:cubicBezTo>
                    <a:pt x="551" y="4965"/>
                    <a:pt x="470" y="4900"/>
                    <a:pt x="397" y="4827"/>
                  </a:cubicBezTo>
                  <a:lnTo>
                    <a:pt x="397" y="4827"/>
                  </a:lnTo>
                  <a:cubicBezTo>
                    <a:pt x="611" y="4859"/>
                    <a:pt x="822" y="4892"/>
                    <a:pt x="1032" y="4920"/>
                  </a:cubicBezTo>
                  <a:cubicBezTo>
                    <a:pt x="1034" y="4920"/>
                    <a:pt x="1035" y="4920"/>
                    <a:pt x="1036" y="4920"/>
                  </a:cubicBezTo>
                  <a:cubicBezTo>
                    <a:pt x="1053" y="4920"/>
                    <a:pt x="1055" y="4892"/>
                    <a:pt x="1036" y="4888"/>
                  </a:cubicBezTo>
                  <a:cubicBezTo>
                    <a:pt x="818" y="4851"/>
                    <a:pt x="591" y="4823"/>
                    <a:pt x="369" y="4791"/>
                  </a:cubicBezTo>
                  <a:cubicBezTo>
                    <a:pt x="320" y="4730"/>
                    <a:pt x="276" y="4657"/>
                    <a:pt x="247" y="4580"/>
                  </a:cubicBezTo>
                  <a:lnTo>
                    <a:pt x="247" y="4580"/>
                  </a:lnTo>
                  <a:cubicBezTo>
                    <a:pt x="437" y="4592"/>
                    <a:pt x="624" y="4617"/>
                    <a:pt x="814" y="4653"/>
                  </a:cubicBezTo>
                  <a:cubicBezTo>
                    <a:pt x="830" y="4653"/>
                    <a:pt x="838" y="4629"/>
                    <a:pt x="818" y="4625"/>
                  </a:cubicBezTo>
                  <a:cubicBezTo>
                    <a:pt x="628" y="4584"/>
                    <a:pt x="429" y="4560"/>
                    <a:pt x="235" y="4552"/>
                  </a:cubicBezTo>
                  <a:cubicBezTo>
                    <a:pt x="191" y="4438"/>
                    <a:pt x="170" y="4317"/>
                    <a:pt x="170" y="4192"/>
                  </a:cubicBezTo>
                  <a:lnTo>
                    <a:pt x="170" y="4192"/>
                  </a:lnTo>
                  <a:cubicBezTo>
                    <a:pt x="328" y="4220"/>
                    <a:pt x="486" y="4244"/>
                    <a:pt x="644" y="4264"/>
                  </a:cubicBezTo>
                  <a:cubicBezTo>
                    <a:pt x="660" y="4264"/>
                    <a:pt x="668" y="4244"/>
                    <a:pt x="652" y="4240"/>
                  </a:cubicBezTo>
                  <a:cubicBezTo>
                    <a:pt x="490" y="4212"/>
                    <a:pt x="328" y="4184"/>
                    <a:pt x="170" y="4163"/>
                  </a:cubicBezTo>
                  <a:cubicBezTo>
                    <a:pt x="170" y="4062"/>
                    <a:pt x="178" y="3961"/>
                    <a:pt x="203" y="3860"/>
                  </a:cubicBezTo>
                  <a:cubicBezTo>
                    <a:pt x="510" y="3888"/>
                    <a:pt x="822" y="3912"/>
                    <a:pt x="1129" y="3929"/>
                  </a:cubicBezTo>
                  <a:cubicBezTo>
                    <a:pt x="1150" y="3929"/>
                    <a:pt x="1150" y="3900"/>
                    <a:pt x="1129" y="3900"/>
                  </a:cubicBezTo>
                  <a:cubicBezTo>
                    <a:pt x="822" y="3872"/>
                    <a:pt x="514" y="3852"/>
                    <a:pt x="207" y="3831"/>
                  </a:cubicBezTo>
                  <a:cubicBezTo>
                    <a:pt x="219" y="3779"/>
                    <a:pt x="235" y="3722"/>
                    <a:pt x="255" y="3670"/>
                  </a:cubicBezTo>
                  <a:cubicBezTo>
                    <a:pt x="267" y="3629"/>
                    <a:pt x="284" y="3589"/>
                    <a:pt x="300" y="3548"/>
                  </a:cubicBezTo>
                  <a:cubicBezTo>
                    <a:pt x="591" y="3585"/>
                    <a:pt x="887" y="3601"/>
                    <a:pt x="1178" y="3617"/>
                  </a:cubicBezTo>
                  <a:cubicBezTo>
                    <a:pt x="1202" y="3617"/>
                    <a:pt x="1202" y="3581"/>
                    <a:pt x="1178" y="3581"/>
                  </a:cubicBezTo>
                  <a:cubicBezTo>
                    <a:pt x="891" y="3552"/>
                    <a:pt x="603" y="3524"/>
                    <a:pt x="316" y="3512"/>
                  </a:cubicBezTo>
                  <a:cubicBezTo>
                    <a:pt x="361" y="3415"/>
                    <a:pt x="413" y="3317"/>
                    <a:pt x="470" y="3228"/>
                  </a:cubicBezTo>
                  <a:cubicBezTo>
                    <a:pt x="810" y="3257"/>
                    <a:pt x="1154" y="3277"/>
                    <a:pt x="1494" y="3297"/>
                  </a:cubicBezTo>
                  <a:cubicBezTo>
                    <a:pt x="1514" y="3297"/>
                    <a:pt x="1510" y="3269"/>
                    <a:pt x="1494" y="3265"/>
                  </a:cubicBezTo>
                  <a:cubicBezTo>
                    <a:pt x="1158" y="3241"/>
                    <a:pt x="826" y="3216"/>
                    <a:pt x="490" y="3200"/>
                  </a:cubicBezTo>
                  <a:cubicBezTo>
                    <a:pt x="559" y="3103"/>
                    <a:pt x="636" y="3014"/>
                    <a:pt x="725" y="2933"/>
                  </a:cubicBezTo>
                  <a:cubicBezTo>
                    <a:pt x="1101" y="2957"/>
                    <a:pt x="1478" y="2986"/>
                    <a:pt x="1854" y="3034"/>
                  </a:cubicBezTo>
                  <a:cubicBezTo>
                    <a:pt x="1870" y="3034"/>
                    <a:pt x="1874" y="3006"/>
                    <a:pt x="1858" y="3002"/>
                  </a:cubicBezTo>
                  <a:cubicBezTo>
                    <a:pt x="1510" y="2944"/>
                    <a:pt x="1159" y="2912"/>
                    <a:pt x="807" y="2912"/>
                  </a:cubicBezTo>
                  <a:cubicBezTo>
                    <a:pt x="787" y="2912"/>
                    <a:pt x="766" y="2913"/>
                    <a:pt x="745" y="2913"/>
                  </a:cubicBezTo>
                  <a:cubicBezTo>
                    <a:pt x="838" y="2828"/>
                    <a:pt x="943" y="2755"/>
                    <a:pt x="1057" y="2702"/>
                  </a:cubicBezTo>
                  <a:cubicBezTo>
                    <a:pt x="1259" y="2718"/>
                    <a:pt x="1461" y="2735"/>
                    <a:pt x="1664" y="2743"/>
                  </a:cubicBezTo>
                  <a:cubicBezTo>
                    <a:pt x="1688" y="2743"/>
                    <a:pt x="1688" y="2710"/>
                    <a:pt x="1664" y="2706"/>
                  </a:cubicBezTo>
                  <a:cubicBezTo>
                    <a:pt x="1486" y="2690"/>
                    <a:pt x="1303" y="2678"/>
                    <a:pt x="1125" y="2670"/>
                  </a:cubicBezTo>
                  <a:cubicBezTo>
                    <a:pt x="1146" y="2662"/>
                    <a:pt x="1162" y="2654"/>
                    <a:pt x="1182" y="2650"/>
                  </a:cubicBezTo>
                  <a:cubicBezTo>
                    <a:pt x="1305" y="2606"/>
                    <a:pt x="1433" y="2584"/>
                    <a:pt x="1561" y="2584"/>
                  </a:cubicBezTo>
                  <a:cubicBezTo>
                    <a:pt x="1893" y="2584"/>
                    <a:pt x="2220" y="2729"/>
                    <a:pt x="2425" y="2998"/>
                  </a:cubicBezTo>
                  <a:cubicBezTo>
                    <a:pt x="2434" y="3011"/>
                    <a:pt x="2448" y="3017"/>
                    <a:pt x="2461" y="3017"/>
                  </a:cubicBezTo>
                  <a:cubicBezTo>
                    <a:pt x="2490" y="3017"/>
                    <a:pt x="2517" y="2988"/>
                    <a:pt x="2497" y="2957"/>
                  </a:cubicBezTo>
                  <a:cubicBezTo>
                    <a:pt x="2441" y="2872"/>
                    <a:pt x="2376" y="2795"/>
                    <a:pt x="2299" y="2731"/>
                  </a:cubicBezTo>
                  <a:lnTo>
                    <a:pt x="2299" y="2731"/>
                  </a:lnTo>
                  <a:cubicBezTo>
                    <a:pt x="2420" y="2741"/>
                    <a:pt x="2542" y="2747"/>
                    <a:pt x="2663" y="2747"/>
                  </a:cubicBezTo>
                  <a:cubicBezTo>
                    <a:pt x="2724" y="2747"/>
                    <a:pt x="2785" y="2745"/>
                    <a:pt x="2845" y="2743"/>
                  </a:cubicBezTo>
                  <a:cubicBezTo>
                    <a:pt x="2866" y="2743"/>
                    <a:pt x="2866" y="2714"/>
                    <a:pt x="2845" y="2714"/>
                  </a:cubicBezTo>
                  <a:cubicBezTo>
                    <a:pt x="2800" y="2715"/>
                    <a:pt x="2753" y="2716"/>
                    <a:pt x="2707" y="2716"/>
                  </a:cubicBezTo>
                  <a:cubicBezTo>
                    <a:pt x="2558" y="2716"/>
                    <a:pt x="2406" y="2711"/>
                    <a:pt x="2255" y="2698"/>
                  </a:cubicBezTo>
                  <a:cubicBezTo>
                    <a:pt x="2157" y="2625"/>
                    <a:pt x="2044" y="2565"/>
                    <a:pt x="1927" y="2528"/>
                  </a:cubicBezTo>
                  <a:cubicBezTo>
                    <a:pt x="1931" y="2524"/>
                    <a:pt x="1931" y="2520"/>
                    <a:pt x="1927" y="2516"/>
                  </a:cubicBezTo>
                  <a:cubicBezTo>
                    <a:pt x="1923" y="2480"/>
                    <a:pt x="1915" y="2447"/>
                    <a:pt x="1915" y="2415"/>
                  </a:cubicBezTo>
                  <a:lnTo>
                    <a:pt x="1915" y="2415"/>
                  </a:lnTo>
                  <a:cubicBezTo>
                    <a:pt x="2218" y="2435"/>
                    <a:pt x="2522" y="2464"/>
                    <a:pt x="2825" y="2476"/>
                  </a:cubicBezTo>
                  <a:cubicBezTo>
                    <a:pt x="2845" y="2476"/>
                    <a:pt x="2841" y="2447"/>
                    <a:pt x="2825" y="2443"/>
                  </a:cubicBezTo>
                  <a:cubicBezTo>
                    <a:pt x="2522" y="2419"/>
                    <a:pt x="2218" y="2403"/>
                    <a:pt x="1915" y="2387"/>
                  </a:cubicBezTo>
                  <a:cubicBezTo>
                    <a:pt x="1906" y="2298"/>
                    <a:pt x="1915" y="2205"/>
                    <a:pt x="1939" y="2115"/>
                  </a:cubicBezTo>
                  <a:cubicBezTo>
                    <a:pt x="2137" y="2132"/>
                    <a:pt x="2336" y="2141"/>
                    <a:pt x="2534" y="2141"/>
                  </a:cubicBezTo>
                  <a:cubicBezTo>
                    <a:pt x="2623" y="2141"/>
                    <a:pt x="2712" y="2139"/>
                    <a:pt x="2801" y="2136"/>
                  </a:cubicBezTo>
                  <a:cubicBezTo>
                    <a:pt x="2821" y="2136"/>
                    <a:pt x="2825" y="2103"/>
                    <a:pt x="2801" y="2103"/>
                  </a:cubicBezTo>
                  <a:cubicBezTo>
                    <a:pt x="2712" y="2105"/>
                    <a:pt x="2624" y="2105"/>
                    <a:pt x="2536" y="2105"/>
                  </a:cubicBezTo>
                  <a:cubicBezTo>
                    <a:pt x="2338" y="2105"/>
                    <a:pt x="2143" y="2101"/>
                    <a:pt x="1947" y="2087"/>
                  </a:cubicBezTo>
                  <a:cubicBezTo>
                    <a:pt x="1967" y="2010"/>
                    <a:pt x="2000" y="1933"/>
                    <a:pt x="2040" y="1865"/>
                  </a:cubicBezTo>
                  <a:cubicBezTo>
                    <a:pt x="2242" y="1854"/>
                    <a:pt x="2443" y="1850"/>
                    <a:pt x="2644" y="1850"/>
                  </a:cubicBezTo>
                  <a:cubicBezTo>
                    <a:pt x="2745" y="1850"/>
                    <a:pt x="2845" y="1851"/>
                    <a:pt x="2947" y="1852"/>
                  </a:cubicBezTo>
                  <a:cubicBezTo>
                    <a:pt x="2971" y="1852"/>
                    <a:pt x="2967" y="1816"/>
                    <a:pt x="2947" y="1816"/>
                  </a:cubicBezTo>
                  <a:cubicBezTo>
                    <a:pt x="2823" y="1809"/>
                    <a:pt x="2700" y="1806"/>
                    <a:pt x="2577" y="1806"/>
                  </a:cubicBezTo>
                  <a:cubicBezTo>
                    <a:pt x="2405" y="1806"/>
                    <a:pt x="2234" y="1812"/>
                    <a:pt x="2064" y="1824"/>
                  </a:cubicBezTo>
                  <a:cubicBezTo>
                    <a:pt x="2133" y="1719"/>
                    <a:pt x="2218" y="1622"/>
                    <a:pt x="2319" y="1537"/>
                  </a:cubicBezTo>
                  <a:cubicBezTo>
                    <a:pt x="2615" y="1549"/>
                    <a:pt x="2914" y="1561"/>
                    <a:pt x="3214" y="1561"/>
                  </a:cubicBezTo>
                  <a:cubicBezTo>
                    <a:pt x="3242" y="1561"/>
                    <a:pt x="3242" y="1521"/>
                    <a:pt x="3214" y="1521"/>
                  </a:cubicBezTo>
                  <a:cubicBezTo>
                    <a:pt x="2930" y="1504"/>
                    <a:pt x="2647" y="1500"/>
                    <a:pt x="2360" y="1500"/>
                  </a:cubicBezTo>
                  <a:cubicBezTo>
                    <a:pt x="2465" y="1415"/>
                    <a:pt x="2578" y="1342"/>
                    <a:pt x="2696" y="1286"/>
                  </a:cubicBezTo>
                  <a:cubicBezTo>
                    <a:pt x="2743" y="1284"/>
                    <a:pt x="2790" y="1283"/>
                    <a:pt x="2837" y="1283"/>
                  </a:cubicBezTo>
                  <a:cubicBezTo>
                    <a:pt x="3020" y="1283"/>
                    <a:pt x="3203" y="1296"/>
                    <a:pt x="3384" y="1318"/>
                  </a:cubicBezTo>
                  <a:cubicBezTo>
                    <a:pt x="3385" y="1318"/>
                    <a:pt x="3386" y="1318"/>
                    <a:pt x="3386" y="1318"/>
                  </a:cubicBezTo>
                  <a:cubicBezTo>
                    <a:pt x="3405" y="1318"/>
                    <a:pt x="3411" y="1282"/>
                    <a:pt x="3388" y="1278"/>
                  </a:cubicBezTo>
                  <a:cubicBezTo>
                    <a:pt x="3243" y="1254"/>
                    <a:pt x="3094" y="1241"/>
                    <a:pt x="2945" y="1241"/>
                  </a:cubicBezTo>
                  <a:cubicBezTo>
                    <a:pt x="2894" y="1241"/>
                    <a:pt x="2843" y="1242"/>
                    <a:pt x="2793" y="1245"/>
                  </a:cubicBezTo>
                  <a:cubicBezTo>
                    <a:pt x="2833" y="1229"/>
                    <a:pt x="2878" y="1213"/>
                    <a:pt x="2918" y="1201"/>
                  </a:cubicBezTo>
                  <a:cubicBezTo>
                    <a:pt x="3047" y="1161"/>
                    <a:pt x="3173" y="1141"/>
                    <a:pt x="3295" y="1141"/>
                  </a:cubicBezTo>
                  <a:cubicBezTo>
                    <a:pt x="3698" y="1141"/>
                    <a:pt x="4046" y="1357"/>
                    <a:pt x="4258" y="1743"/>
                  </a:cubicBezTo>
                  <a:cubicBezTo>
                    <a:pt x="4268" y="1762"/>
                    <a:pt x="4284" y="1770"/>
                    <a:pt x="4299" y="1770"/>
                  </a:cubicBezTo>
                  <a:cubicBezTo>
                    <a:pt x="4329" y="1770"/>
                    <a:pt x="4357" y="1742"/>
                    <a:pt x="4347" y="1703"/>
                  </a:cubicBezTo>
                  <a:cubicBezTo>
                    <a:pt x="4347" y="1695"/>
                    <a:pt x="4343" y="1686"/>
                    <a:pt x="4339" y="1674"/>
                  </a:cubicBezTo>
                  <a:cubicBezTo>
                    <a:pt x="4335" y="1666"/>
                    <a:pt x="4343" y="1646"/>
                    <a:pt x="4343" y="1630"/>
                  </a:cubicBezTo>
                  <a:lnTo>
                    <a:pt x="4833" y="1630"/>
                  </a:lnTo>
                  <a:cubicBezTo>
                    <a:pt x="4853" y="1630"/>
                    <a:pt x="4853" y="1601"/>
                    <a:pt x="4833" y="1601"/>
                  </a:cubicBezTo>
                  <a:cubicBezTo>
                    <a:pt x="4779" y="1600"/>
                    <a:pt x="4725" y="1600"/>
                    <a:pt x="4671" y="1600"/>
                  </a:cubicBezTo>
                  <a:cubicBezTo>
                    <a:pt x="4563" y="1600"/>
                    <a:pt x="4455" y="1601"/>
                    <a:pt x="4347" y="1601"/>
                  </a:cubicBezTo>
                  <a:cubicBezTo>
                    <a:pt x="4359" y="1529"/>
                    <a:pt x="4375" y="1456"/>
                    <a:pt x="4395" y="1383"/>
                  </a:cubicBezTo>
                  <a:cubicBezTo>
                    <a:pt x="4622" y="1379"/>
                    <a:pt x="4849" y="1375"/>
                    <a:pt x="5071" y="1363"/>
                  </a:cubicBezTo>
                  <a:cubicBezTo>
                    <a:pt x="5092" y="1363"/>
                    <a:pt x="5092" y="1330"/>
                    <a:pt x="5071" y="1330"/>
                  </a:cubicBezTo>
                  <a:cubicBezTo>
                    <a:pt x="4849" y="1334"/>
                    <a:pt x="4626" y="1347"/>
                    <a:pt x="4404" y="1359"/>
                  </a:cubicBezTo>
                  <a:cubicBezTo>
                    <a:pt x="4424" y="1286"/>
                    <a:pt x="4448" y="1217"/>
                    <a:pt x="4480" y="1148"/>
                  </a:cubicBezTo>
                  <a:cubicBezTo>
                    <a:pt x="4592" y="1140"/>
                    <a:pt x="4703" y="1136"/>
                    <a:pt x="4814" y="1136"/>
                  </a:cubicBezTo>
                  <a:cubicBezTo>
                    <a:pt x="4925" y="1136"/>
                    <a:pt x="5035" y="1140"/>
                    <a:pt x="5144" y="1148"/>
                  </a:cubicBezTo>
                  <a:cubicBezTo>
                    <a:pt x="5168" y="1148"/>
                    <a:pt x="5164" y="1120"/>
                    <a:pt x="5144" y="1116"/>
                  </a:cubicBezTo>
                  <a:cubicBezTo>
                    <a:pt x="5037" y="1106"/>
                    <a:pt x="4929" y="1101"/>
                    <a:pt x="4820" y="1101"/>
                  </a:cubicBezTo>
                  <a:cubicBezTo>
                    <a:pt x="4712" y="1101"/>
                    <a:pt x="4604" y="1106"/>
                    <a:pt x="4497" y="1116"/>
                  </a:cubicBezTo>
                  <a:cubicBezTo>
                    <a:pt x="4537" y="1027"/>
                    <a:pt x="4586" y="946"/>
                    <a:pt x="4642" y="865"/>
                  </a:cubicBezTo>
                  <a:cubicBezTo>
                    <a:pt x="4683" y="864"/>
                    <a:pt x="4725" y="863"/>
                    <a:pt x="4766" y="863"/>
                  </a:cubicBezTo>
                  <a:cubicBezTo>
                    <a:pt x="4971" y="863"/>
                    <a:pt x="5177" y="880"/>
                    <a:pt x="5383" y="913"/>
                  </a:cubicBezTo>
                  <a:cubicBezTo>
                    <a:pt x="5384" y="914"/>
                    <a:pt x="5385" y="914"/>
                    <a:pt x="5387" y="914"/>
                  </a:cubicBezTo>
                  <a:cubicBezTo>
                    <a:pt x="5408" y="914"/>
                    <a:pt x="5414" y="881"/>
                    <a:pt x="5391" y="873"/>
                  </a:cubicBezTo>
                  <a:cubicBezTo>
                    <a:pt x="5219" y="841"/>
                    <a:pt x="5045" y="826"/>
                    <a:pt x="4872" y="826"/>
                  </a:cubicBezTo>
                  <a:cubicBezTo>
                    <a:pt x="4805" y="826"/>
                    <a:pt x="4738" y="828"/>
                    <a:pt x="4671" y="833"/>
                  </a:cubicBezTo>
                  <a:cubicBezTo>
                    <a:pt x="4731" y="748"/>
                    <a:pt x="4804" y="667"/>
                    <a:pt x="4885" y="594"/>
                  </a:cubicBezTo>
                  <a:cubicBezTo>
                    <a:pt x="5177" y="594"/>
                    <a:pt x="5460" y="614"/>
                    <a:pt x="5751" y="646"/>
                  </a:cubicBezTo>
                  <a:cubicBezTo>
                    <a:pt x="5771" y="646"/>
                    <a:pt x="5775" y="610"/>
                    <a:pt x="5755" y="606"/>
                  </a:cubicBezTo>
                  <a:cubicBezTo>
                    <a:pt x="5524" y="575"/>
                    <a:pt x="5290" y="556"/>
                    <a:pt x="5055" y="556"/>
                  </a:cubicBezTo>
                  <a:cubicBezTo>
                    <a:pt x="5015" y="556"/>
                    <a:pt x="4974" y="556"/>
                    <a:pt x="4934" y="557"/>
                  </a:cubicBezTo>
                  <a:cubicBezTo>
                    <a:pt x="5023" y="480"/>
                    <a:pt x="5124" y="412"/>
                    <a:pt x="5229" y="355"/>
                  </a:cubicBezTo>
                  <a:cubicBezTo>
                    <a:pt x="5361" y="359"/>
                    <a:pt x="5492" y="361"/>
                    <a:pt x="5623" y="361"/>
                  </a:cubicBezTo>
                  <a:cubicBezTo>
                    <a:pt x="5754" y="361"/>
                    <a:pt x="5885" y="359"/>
                    <a:pt x="6014" y="355"/>
                  </a:cubicBezTo>
                  <a:cubicBezTo>
                    <a:pt x="6039" y="351"/>
                    <a:pt x="6039" y="315"/>
                    <a:pt x="6014" y="310"/>
                  </a:cubicBezTo>
                  <a:cubicBezTo>
                    <a:pt x="5897" y="308"/>
                    <a:pt x="5780" y="307"/>
                    <a:pt x="5662" y="307"/>
                  </a:cubicBezTo>
                  <a:cubicBezTo>
                    <a:pt x="5545" y="307"/>
                    <a:pt x="5427" y="308"/>
                    <a:pt x="5310" y="310"/>
                  </a:cubicBezTo>
                  <a:cubicBezTo>
                    <a:pt x="5464" y="238"/>
                    <a:pt x="5626" y="185"/>
                    <a:pt x="5792" y="153"/>
                  </a:cubicBezTo>
                  <a:cubicBezTo>
                    <a:pt x="5936" y="122"/>
                    <a:pt x="6083" y="107"/>
                    <a:pt x="6231" y="107"/>
                  </a:cubicBezTo>
                  <a:close/>
                  <a:moveTo>
                    <a:pt x="6226" y="1"/>
                  </a:moveTo>
                  <a:cubicBezTo>
                    <a:pt x="6168" y="1"/>
                    <a:pt x="6109" y="3"/>
                    <a:pt x="6051" y="7"/>
                  </a:cubicBezTo>
                  <a:cubicBezTo>
                    <a:pt x="5229" y="72"/>
                    <a:pt x="4327" y="638"/>
                    <a:pt x="4254" y="1512"/>
                  </a:cubicBezTo>
                  <a:cubicBezTo>
                    <a:pt x="4057" y="1188"/>
                    <a:pt x="3663" y="1038"/>
                    <a:pt x="3282" y="1038"/>
                  </a:cubicBezTo>
                  <a:cubicBezTo>
                    <a:pt x="3130" y="1038"/>
                    <a:pt x="2980" y="1062"/>
                    <a:pt x="2845" y="1108"/>
                  </a:cubicBezTo>
                  <a:cubicBezTo>
                    <a:pt x="2331" y="1278"/>
                    <a:pt x="1708" y="1800"/>
                    <a:pt x="1830" y="2391"/>
                  </a:cubicBezTo>
                  <a:cubicBezTo>
                    <a:pt x="1813" y="2391"/>
                    <a:pt x="1813" y="2411"/>
                    <a:pt x="1830" y="2415"/>
                  </a:cubicBezTo>
                  <a:lnTo>
                    <a:pt x="1834" y="2415"/>
                  </a:lnTo>
                  <a:cubicBezTo>
                    <a:pt x="1842" y="2447"/>
                    <a:pt x="1850" y="2480"/>
                    <a:pt x="1862" y="2516"/>
                  </a:cubicBezTo>
                  <a:cubicBezTo>
                    <a:pt x="1761" y="2488"/>
                    <a:pt x="1657" y="2474"/>
                    <a:pt x="1552" y="2474"/>
                  </a:cubicBezTo>
                  <a:cubicBezTo>
                    <a:pt x="1447" y="2474"/>
                    <a:pt x="1342" y="2488"/>
                    <a:pt x="1239" y="2516"/>
                  </a:cubicBezTo>
                  <a:cubicBezTo>
                    <a:pt x="749" y="2642"/>
                    <a:pt x="381" y="3054"/>
                    <a:pt x="191" y="3512"/>
                  </a:cubicBezTo>
                  <a:lnTo>
                    <a:pt x="186" y="3512"/>
                  </a:lnTo>
                  <a:cubicBezTo>
                    <a:pt x="174" y="3512"/>
                    <a:pt x="166" y="3532"/>
                    <a:pt x="182" y="3536"/>
                  </a:cubicBezTo>
                  <a:cubicBezTo>
                    <a:pt x="174" y="3548"/>
                    <a:pt x="170" y="3564"/>
                    <a:pt x="166" y="3576"/>
                  </a:cubicBezTo>
                  <a:cubicBezTo>
                    <a:pt x="134" y="3657"/>
                    <a:pt x="110" y="3742"/>
                    <a:pt x="89" y="3827"/>
                  </a:cubicBezTo>
                  <a:cubicBezTo>
                    <a:pt x="77" y="3827"/>
                    <a:pt x="73" y="3848"/>
                    <a:pt x="85" y="3852"/>
                  </a:cubicBezTo>
                  <a:cubicBezTo>
                    <a:pt x="61" y="3953"/>
                    <a:pt x="49" y="4054"/>
                    <a:pt x="49" y="4155"/>
                  </a:cubicBezTo>
                  <a:lnTo>
                    <a:pt x="17" y="4151"/>
                  </a:lnTo>
                  <a:cubicBezTo>
                    <a:pt x="4" y="4151"/>
                    <a:pt x="0" y="4171"/>
                    <a:pt x="12" y="4171"/>
                  </a:cubicBezTo>
                  <a:lnTo>
                    <a:pt x="49" y="4179"/>
                  </a:lnTo>
                  <a:cubicBezTo>
                    <a:pt x="45" y="4305"/>
                    <a:pt x="65" y="4434"/>
                    <a:pt x="101" y="4556"/>
                  </a:cubicBezTo>
                  <a:lnTo>
                    <a:pt x="89" y="4556"/>
                  </a:lnTo>
                  <a:cubicBezTo>
                    <a:pt x="73" y="4556"/>
                    <a:pt x="73" y="4584"/>
                    <a:pt x="89" y="4584"/>
                  </a:cubicBezTo>
                  <a:lnTo>
                    <a:pt x="114" y="4584"/>
                  </a:lnTo>
                  <a:cubicBezTo>
                    <a:pt x="170" y="4758"/>
                    <a:pt x="284" y="4912"/>
                    <a:pt x="433" y="5025"/>
                  </a:cubicBezTo>
                  <a:cubicBezTo>
                    <a:pt x="655" y="5188"/>
                    <a:pt x="926" y="5256"/>
                    <a:pt x="1201" y="5256"/>
                  </a:cubicBezTo>
                  <a:cubicBezTo>
                    <a:pt x="1383" y="5256"/>
                    <a:pt x="1566" y="5227"/>
                    <a:pt x="1737" y="5175"/>
                  </a:cubicBezTo>
                  <a:lnTo>
                    <a:pt x="1737" y="5175"/>
                  </a:lnTo>
                  <a:cubicBezTo>
                    <a:pt x="1506" y="6037"/>
                    <a:pt x="2113" y="6887"/>
                    <a:pt x="2999" y="6992"/>
                  </a:cubicBezTo>
                  <a:cubicBezTo>
                    <a:pt x="3074" y="7001"/>
                    <a:pt x="3151" y="7006"/>
                    <a:pt x="3228" y="7006"/>
                  </a:cubicBezTo>
                  <a:cubicBezTo>
                    <a:pt x="4037" y="7006"/>
                    <a:pt x="4904" y="6508"/>
                    <a:pt x="5055" y="5677"/>
                  </a:cubicBezTo>
                  <a:cubicBezTo>
                    <a:pt x="5423" y="6257"/>
                    <a:pt x="6090" y="6571"/>
                    <a:pt x="6771" y="6571"/>
                  </a:cubicBezTo>
                  <a:cubicBezTo>
                    <a:pt x="6870" y="6571"/>
                    <a:pt x="6968" y="6564"/>
                    <a:pt x="7067" y="6551"/>
                  </a:cubicBezTo>
                  <a:cubicBezTo>
                    <a:pt x="7876" y="6442"/>
                    <a:pt x="8758" y="5734"/>
                    <a:pt x="8519" y="4859"/>
                  </a:cubicBezTo>
                  <a:lnTo>
                    <a:pt x="8519" y="4859"/>
                  </a:lnTo>
                  <a:cubicBezTo>
                    <a:pt x="8789" y="4991"/>
                    <a:pt x="9080" y="5057"/>
                    <a:pt x="9371" y="5057"/>
                  </a:cubicBezTo>
                  <a:cubicBezTo>
                    <a:pt x="9732" y="5057"/>
                    <a:pt x="10092" y="4956"/>
                    <a:pt x="10405" y="4754"/>
                  </a:cubicBezTo>
                  <a:cubicBezTo>
                    <a:pt x="10984" y="4382"/>
                    <a:pt x="11340" y="3718"/>
                    <a:pt x="11397" y="3034"/>
                  </a:cubicBezTo>
                  <a:cubicBezTo>
                    <a:pt x="11505" y="1714"/>
                    <a:pt x="10453" y="501"/>
                    <a:pt x="9161" y="501"/>
                  </a:cubicBezTo>
                  <a:cubicBezTo>
                    <a:pt x="9003" y="501"/>
                    <a:pt x="8841" y="519"/>
                    <a:pt x="8677" y="557"/>
                  </a:cubicBezTo>
                  <a:cubicBezTo>
                    <a:pt x="8362" y="630"/>
                    <a:pt x="8066" y="780"/>
                    <a:pt x="7823" y="990"/>
                  </a:cubicBezTo>
                  <a:cubicBezTo>
                    <a:pt x="7799" y="772"/>
                    <a:pt x="7447" y="420"/>
                    <a:pt x="7354" y="347"/>
                  </a:cubicBezTo>
                  <a:cubicBezTo>
                    <a:pt x="7033" y="100"/>
                    <a:pt x="6626" y="1"/>
                    <a:pt x="6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437876" y="2984878"/>
              <a:ext cx="161501" cy="113949"/>
            </a:xfrm>
            <a:custGeom>
              <a:rect b="b" l="l" r="r" t="t"/>
              <a:pathLst>
                <a:path extrusionOk="0" h="875" w="1240">
                  <a:moveTo>
                    <a:pt x="123" y="0"/>
                  </a:moveTo>
                  <a:cubicBezTo>
                    <a:pt x="58" y="0"/>
                    <a:pt x="0" y="82"/>
                    <a:pt x="61" y="132"/>
                  </a:cubicBezTo>
                  <a:cubicBezTo>
                    <a:pt x="227" y="270"/>
                    <a:pt x="401" y="399"/>
                    <a:pt x="579" y="525"/>
                  </a:cubicBezTo>
                  <a:cubicBezTo>
                    <a:pt x="745" y="642"/>
                    <a:pt x="923" y="824"/>
                    <a:pt x="1121" y="873"/>
                  </a:cubicBezTo>
                  <a:cubicBezTo>
                    <a:pt x="1127" y="874"/>
                    <a:pt x="1132" y="874"/>
                    <a:pt x="1137" y="874"/>
                  </a:cubicBezTo>
                  <a:cubicBezTo>
                    <a:pt x="1192" y="874"/>
                    <a:pt x="1240" y="819"/>
                    <a:pt x="1206" y="768"/>
                  </a:cubicBezTo>
                  <a:cubicBezTo>
                    <a:pt x="1105" y="610"/>
                    <a:pt x="899" y="509"/>
                    <a:pt x="745" y="403"/>
                  </a:cubicBezTo>
                  <a:cubicBezTo>
                    <a:pt x="555" y="266"/>
                    <a:pt x="365" y="132"/>
                    <a:pt x="162" y="11"/>
                  </a:cubicBezTo>
                  <a:cubicBezTo>
                    <a:pt x="150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555690">
              <a:off x="6785926" y="2367748"/>
              <a:ext cx="568006" cy="345856"/>
            </a:xfrm>
            <a:custGeom>
              <a:rect b="b" l="l" r="r" t="t"/>
              <a:pathLst>
                <a:path extrusionOk="0" h="7006" w="11506">
                  <a:moveTo>
                    <a:pt x="6231" y="107"/>
                  </a:moveTo>
                  <a:cubicBezTo>
                    <a:pt x="6458" y="107"/>
                    <a:pt x="6686" y="144"/>
                    <a:pt x="6905" y="217"/>
                  </a:cubicBezTo>
                  <a:cubicBezTo>
                    <a:pt x="7083" y="282"/>
                    <a:pt x="7249" y="383"/>
                    <a:pt x="7390" y="517"/>
                  </a:cubicBezTo>
                  <a:cubicBezTo>
                    <a:pt x="7463" y="586"/>
                    <a:pt x="7742" y="897"/>
                    <a:pt x="7706" y="1031"/>
                  </a:cubicBezTo>
                  <a:cubicBezTo>
                    <a:pt x="7682" y="1039"/>
                    <a:pt x="7674" y="1071"/>
                    <a:pt x="7690" y="1096"/>
                  </a:cubicBezTo>
                  <a:lnTo>
                    <a:pt x="7694" y="1108"/>
                  </a:lnTo>
                  <a:cubicBezTo>
                    <a:pt x="7435" y="1371"/>
                    <a:pt x="7253" y="1699"/>
                    <a:pt x="7164" y="2059"/>
                  </a:cubicBezTo>
                  <a:cubicBezTo>
                    <a:pt x="7154" y="2101"/>
                    <a:pt x="7189" y="2129"/>
                    <a:pt x="7223" y="2129"/>
                  </a:cubicBezTo>
                  <a:cubicBezTo>
                    <a:pt x="7244" y="2129"/>
                    <a:pt x="7265" y="2118"/>
                    <a:pt x="7273" y="2091"/>
                  </a:cubicBezTo>
                  <a:cubicBezTo>
                    <a:pt x="7285" y="2043"/>
                    <a:pt x="7297" y="1998"/>
                    <a:pt x="7313" y="1958"/>
                  </a:cubicBezTo>
                  <a:cubicBezTo>
                    <a:pt x="7384" y="1968"/>
                    <a:pt x="7455" y="1974"/>
                    <a:pt x="7527" y="1974"/>
                  </a:cubicBezTo>
                  <a:cubicBezTo>
                    <a:pt x="7562" y="1974"/>
                    <a:pt x="7598" y="1972"/>
                    <a:pt x="7633" y="1970"/>
                  </a:cubicBezTo>
                  <a:cubicBezTo>
                    <a:pt x="7657" y="1970"/>
                    <a:pt x="7657" y="1933"/>
                    <a:pt x="7633" y="1933"/>
                  </a:cubicBezTo>
                  <a:cubicBezTo>
                    <a:pt x="7608" y="1934"/>
                    <a:pt x="7582" y="1935"/>
                    <a:pt x="7557" y="1935"/>
                  </a:cubicBezTo>
                  <a:cubicBezTo>
                    <a:pt x="7480" y="1935"/>
                    <a:pt x="7401" y="1930"/>
                    <a:pt x="7326" y="1921"/>
                  </a:cubicBezTo>
                  <a:cubicBezTo>
                    <a:pt x="7350" y="1852"/>
                    <a:pt x="7378" y="1784"/>
                    <a:pt x="7411" y="1719"/>
                  </a:cubicBezTo>
                  <a:cubicBezTo>
                    <a:pt x="7434" y="1718"/>
                    <a:pt x="7457" y="1718"/>
                    <a:pt x="7480" y="1718"/>
                  </a:cubicBezTo>
                  <a:cubicBezTo>
                    <a:pt x="7636" y="1718"/>
                    <a:pt x="7794" y="1730"/>
                    <a:pt x="7949" y="1747"/>
                  </a:cubicBezTo>
                  <a:cubicBezTo>
                    <a:pt x="7950" y="1747"/>
                    <a:pt x="7951" y="1748"/>
                    <a:pt x="7951" y="1748"/>
                  </a:cubicBezTo>
                  <a:cubicBezTo>
                    <a:pt x="7965" y="1748"/>
                    <a:pt x="7964" y="1719"/>
                    <a:pt x="7949" y="1719"/>
                  </a:cubicBezTo>
                  <a:cubicBezTo>
                    <a:pt x="7815" y="1701"/>
                    <a:pt x="7684" y="1692"/>
                    <a:pt x="7552" y="1692"/>
                  </a:cubicBezTo>
                  <a:cubicBezTo>
                    <a:pt x="7507" y="1692"/>
                    <a:pt x="7463" y="1693"/>
                    <a:pt x="7419" y="1695"/>
                  </a:cubicBezTo>
                  <a:cubicBezTo>
                    <a:pt x="7471" y="1593"/>
                    <a:pt x="7528" y="1500"/>
                    <a:pt x="7597" y="1411"/>
                  </a:cubicBezTo>
                  <a:cubicBezTo>
                    <a:pt x="7799" y="1411"/>
                    <a:pt x="8005" y="1427"/>
                    <a:pt x="8208" y="1460"/>
                  </a:cubicBezTo>
                  <a:cubicBezTo>
                    <a:pt x="8209" y="1460"/>
                    <a:pt x="8210" y="1460"/>
                    <a:pt x="8211" y="1460"/>
                  </a:cubicBezTo>
                  <a:cubicBezTo>
                    <a:pt x="8229" y="1460"/>
                    <a:pt x="8235" y="1431"/>
                    <a:pt x="8216" y="1427"/>
                  </a:cubicBezTo>
                  <a:cubicBezTo>
                    <a:pt x="8038" y="1398"/>
                    <a:pt x="7859" y="1382"/>
                    <a:pt x="7678" y="1382"/>
                  </a:cubicBezTo>
                  <a:cubicBezTo>
                    <a:pt x="7658" y="1382"/>
                    <a:pt x="7637" y="1383"/>
                    <a:pt x="7617" y="1383"/>
                  </a:cubicBezTo>
                  <a:cubicBezTo>
                    <a:pt x="7682" y="1294"/>
                    <a:pt x="7755" y="1217"/>
                    <a:pt x="7831" y="1144"/>
                  </a:cubicBezTo>
                  <a:cubicBezTo>
                    <a:pt x="8175" y="1172"/>
                    <a:pt x="8519" y="1201"/>
                    <a:pt x="8863" y="1221"/>
                  </a:cubicBezTo>
                  <a:cubicBezTo>
                    <a:pt x="8888" y="1221"/>
                    <a:pt x="8884" y="1189"/>
                    <a:pt x="8863" y="1189"/>
                  </a:cubicBezTo>
                  <a:cubicBezTo>
                    <a:pt x="8532" y="1156"/>
                    <a:pt x="8196" y="1136"/>
                    <a:pt x="7864" y="1112"/>
                  </a:cubicBezTo>
                  <a:cubicBezTo>
                    <a:pt x="7949" y="1035"/>
                    <a:pt x="8042" y="966"/>
                    <a:pt x="8139" y="901"/>
                  </a:cubicBezTo>
                  <a:cubicBezTo>
                    <a:pt x="8503" y="918"/>
                    <a:pt x="8863" y="934"/>
                    <a:pt x="9228" y="946"/>
                  </a:cubicBezTo>
                  <a:cubicBezTo>
                    <a:pt x="9248" y="946"/>
                    <a:pt x="9248" y="913"/>
                    <a:pt x="9228" y="913"/>
                  </a:cubicBezTo>
                  <a:cubicBezTo>
                    <a:pt x="8880" y="897"/>
                    <a:pt x="8536" y="885"/>
                    <a:pt x="8188" y="873"/>
                  </a:cubicBezTo>
                  <a:cubicBezTo>
                    <a:pt x="8345" y="780"/>
                    <a:pt x="8511" y="715"/>
                    <a:pt x="8685" y="671"/>
                  </a:cubicBezTo>
                  <a:cubicBezTo>
                    <a:pt x="8758" y="672"/>
                    <a:pt x="8830" y="672"/>
                    <a:pt x="8901" y="672"/>
                  </a:cubicBezTo>
                  <a:cubicBezTo>
                    <a:pt x="9075" y="672"/>
                    <a:pt x="9247" y="669"/>
                    <a:pt x="9422" y="667"/>
                  </a:cubicBezTo>
                  <a:cubicBezTo>
                    <a:pt x="9442" y="667"/>
                    <a:pt x="9442" y="634"/>
                    <a:pt x="9422" y="634"/>
                  </a:cubicBezTo>
                  <a:cubicBezTo>
                    <a:pt x="9256" y="626"/>
                    <a:pt x="9094" y="626"/>
                    <a:pt x="8928" y="626"/>
                  </a:cubicBezTo>
                  <a:cubicBezTo>
                    <a:pt x="8948" y="626"/>
                    <a:pt x="8969" y="622"/>
                    <a:pt x="8989" y="618"/>
                  </a:cubicBezTo>
                  <a:cubicBezTo>
                    <a:pt x="9039" y="615"/>
                    <a:pt x="9089" y="613"/>
                    <a:pt x="9139" y="613"/>
                  </a:cubicBezTo>
                  <a:cubicBezTo>
                    <a:pt x="9948" y="613"/>
                    <a:pt x="10691" y="1072"/>
                    <a:pt x="11053" y="1808"/>
                  </a:cubicBezTo>
                  <a:cubicBezTo>
                    <a:pt x="11433" y="2593"/>
                    <a:pt x="11348" y="3572"/>
                    <a:pt x="10790" y="4252"/>
                  </a:cubicBezTo>
                  <a:cubicBezTo>
                    <a:pt x="10429" y="4690"/>
                    <a:pt x="9893" y="4938"/>
                    <a:pt x="9351" y="4938"/>
                  </a:cubicBezTo>
                  <a:cubicBezTo>
                    <a:pt x="9042" y="4938"/>
                    <a:pt x="8731" y="4857"/>
                    <a:pt x="8451" y="4685"/>
                  </a:cubicBezTo>
                  <a:cubicBezTo>
                    <a:pt x="8442" y="4680"/>
                    <a:pt x="8433" y="4678"/>
                    <a:pt x="8423" y="4678"/>
                  </a:cubicBezTo>
                  <a:cubicBezTo>
                    <a:pt x="8387" y="4678"/>
                    <a:pt x="8350" y="4712"/>
                    <a:pt x="8366" y="4750"/>
                  </a:cubicBezTo>
                  <a:cubicBezTo>
                    <a:pt x="8742" y="5689"/>
                    <a:pt x="7730" y="6401"/>
                    <a:pt x="6901" y="6450"/>
                  </a:cubicBezTo>
                  <a:cubicBezTo>
                    <a:pt x="6855" y="6453"/>
                    <a:pt x="6808" y="6454"/>
                    <a:pt x="6762" y="6454"/>
                  </a:cubicBezTo>
                  <a:cubicBezTo>
                    <a:pt x="6553" y="6454"/>
                    <a:pt x="6342" y="6424"/>
                    <a:pt x="6140" y="6361"/>
                  </a:cubicBezTo>
                  <a:cubicBezTo>
                    <a:pt x="6187" y="6360"/>
                    <a:pt x="6235" y="6359"/>
                    <a:pt x="6282" y="6359"/>
                  </a:cubicBezTo>
                  <a:cubicBezTo>
                    <a:pt x="6423" y="6359"/>
                    <a:pt x="6564" y="6364"/>
                    <a:pt x="6706" y="6373"/>
                  </a:cubicBezTo>
                  <a:cubicBezTo>
                    <a:pt x="6727" y="6373"/>
                    <a:pt x="6727" y="6341"/>
                    <a:pt x="6706" y="6341"/>
                  </a:cubicBezTo>
                  <a:cubicBezTo>
                    <a:pt x="6585" y="6329"/>
                    <a:pt x="6463" y="6324"/>
                    <a:pt x="6341" y="6324"/>
                  </a:cubicBezTo>
                  <a:cubicBezTo>
                    <a:pt x="6247" y="6324"/>
                    <a:pt x="6152" y="6327"/>
                    <a:pt x="6059" y="6333"/>
                  </a:cubicBezTo>
                  <a:cubicBezTo>
                    <a:pt x="5925" y="6284"/>
                    <a:pt x="5804" y="6223"/>
                    <a:pt x="5682" y="6154"/>
                  </a:cubicBezTo>
                  <a:lnTo>
                    <a:pt x="6200" y="6154"/>
                  </a:lnTo>
                  <a:cubicBezTo>
                    <a:pt x="6221" y="6154"/>
                    <a:pt x="6221" y="6122"/>
                    <a:pt x="6200" y="6122"/>
                  </a:cubicBezTo>
                  <a:cubicBezTo>
                    <a:pt x="6137" y="6121"/>
                    <a:pt x="6074" y="6120"/>
                    <a:pt x="6010" y="6120"/>
                  </a:cubicBezTo>
                  <a:cubicBezTo>
                    <a:pt x="5884" y="6120"/>
                    <a:pt x="5758" y="6122"/>
                    <a:pt x="5634" y="6122"/>
                  </a:cubicBezTo>
                  <a:cubicBezTo>
                    <a:pt x="5521" y="6049"/>
                    <a:pt x="5419" y="5964"/>
                    <a:pt x="5326" y="5871"/>
                  </a:cubicBezTo>
                  <a:lnTo>
                    <a:pt x="5326" y="5871"/>
                  </a:lnTo>
                  <a:cubicBezTo>
                    <a:pt x="5569" y="5895"/>
                    <a:pt x="5812" y="5916"/>
                    <a:pt x="6055" y="5936"/>
                  </a:cubicBezTo>
                  <a:cubicBezTo>
                    <a:pt x="6075" y="5936"/>
                    <a:pt x="6075" y="5908"/>
                    <a:pt x="6055" y="5904"/>
                  </a:cubicBezTo>
                  <a:cubicBezTo>
                    <a:pt x="5800" y="5875"/>
                    <a:pt x="5545" y="5855"/>
                    <a:pt x="5286" y="5827"/>
                  </a:cubicBezTo>
                  <a:cubicBezTo>
                    <a:pt x="5233" y="5770"/>
                    <a:pt x="5185" y="5709"/>
                    <a:pt x="5140" y="5645"/>
                  </a:cubicBezTo>
                  <a:lnTo>
                    <a:pt x="5140" y="5645"/>
                  </a:lnTo>
                  <a:cubicBezTo>
                    <a:pt x="5411" y="5665"/>
                    <a:pt x="5686" y="5681"/>
                    <a:pt x="5958" y="5693"/>
                  </a:cubicBezTo>
                  <a:cubicBezTo>
                    <a:pt x="5982" y="5693"/>
                    <a:pt x="5978" y="5657"/>
                    <a:pt x="5958" y="5657"/>
                  </a:cubicBezTo>
                  <a:cubicBezTo>
                    <a:pt x="5674" y="5636"/>
                    <a:pt x="5395" y="5624"/>
                    <a:pt x="5112" y="5604"/>
                  </a:cubicBezTo>
                  <a:cubicBezTo>
                    <a:pt x="5100" y="5584"/>
                    <a:pt x="5083" y="5564"/>
                    <a:pt x="5071" y="5539"/>
                  </a:cubicBezTo>
                  <a:cubicBezTo>
                    <a:pt x="5067" y="5527"/>
                    <a:pt x="5059" y="5515"/>
                    <a:pt x="5047" y="5507"/>
                  </a:cubicBezTo>
                  <a:cubicBezTo>
                    <a:pt x="5041" y="5499"/>
                    <a:pt x="5031" y="5495"/>
                    <a:pt x="5020" y="5495"/>
                  </a:cubicBezTo>
                  <a:cubicBezTo>
                    <a:pt x="5010" y="5495"/>
                    <a:pt x="4998" y="5499"/>
                    <a:pt x="4990" y="5507"/>
                  </a:cubicBezTo>
                  <a:cubicBezTo>
                    <a:pt x="4970" y="5515"/>
                    <a:pt x="4958" y="5535"/>
                    <a:pt x="4958" y="5555"/>
                  </a:cubicBezTo>
                  <a:cubicBezTo>
                    <a:pt x="4863" y="6388"/>
                    <a:pt x="4014" y="6885"/>
                    <a:pt x="3227" y="6885"/>
                  </a:cubicBezTo>
                  <a:cubicBezTo>
                    <a:pt x="3176" y="6885"/>
                    <a:pt x="3126" y="6883"/>
                    <a:pt x="3076" y="6879"/>
                  </a:cubicBezTo>
                  <a:cubicBezTo>
                    <a:pt x="2773" y="6855"/>
                    <a:pt x="2485" y="6733"/>
                    <a:pt x="2259" y="6531"/>
                  </a:cubicBezTo>
                  <a:lnTo>
                    <a:pt x="2259" y="6531"/>
                  </a:lnTo>
                  <a:cubicBezTo>
                    <a:pt x="2489" y="6571"/>
                    <a:pt x="2728" y="6608"/>
                    <a:pt x="2963" y="6632"/>
                  </a:cubicBezTo>
                  <a:cubicBezTo>
                    <a:pt x="2975" y="6632"/>
                    <a:pt x="2979" y="6612"/>
                    <a:pt x="2967" y="6608"/>
                  </a:cubicBezTo>
                  <a:cubicBezTo>
                    <a:pt x="2720" y="6567"/>
                    <a:pt x="2473" y="6535"/>
                    <a:pt x="2226" y="6507"/>
                  </a:cubicBezTo>
                  <a:cubicBezTo>
                    <a:pt x="2145" y="6430"/>
                    <a:pt x="2076" y="6345"/>
                    <a:pt x="2016" y="6252"/>
                  </a:cubicBezTo>
                  <a:lnTo>
                    <a:pt x="2016" y="6252"/>
                  </a:lnTo>
                  <a:cubicBezTo>
                    <a:pt x="2315" y="6284"/>
                    <a:pt x="2615" y="6320"/>
                    <a:pt x="2914" y="6353"/>
                  </a:cubicBezTo>
                  <a:cubicBezTo>
                    <a:pt x="2938" y="6353"/>
                    <a:pt x="2943" y="6312"/>
                    <a:pt x="2918" y="6308"/>
                  </a:cubicBezTo>
                  <a:cubicBezTo>
                    <a:pt x="2611" y="6256"/>
                    <a:pt x="2299" y="6223"/>
                    <a:pt x="1983" y="6199"/>
                  </a:cubicBezTo>
                  <a:cubicBezTo>
                    <a:pt x="1939" y="6122"/>
                    <a:pt x="1898" y="6037"/>
                    <a:pt x="1870" y="5948"/>
                  </a:cubicBezTo>
                  <a:lnTo>
                    <a:pt x="1870" y="5948"/>
                  </a:lnTo>
                  <a:cubicBezTo>
                    <a:pt x="2170" y="5964"/>
                    <a:pt x="2469" y="5997"/>
                    <a:pt x="2769" y="6033"/>
                  </a:cubicBezTo>
                  <a:cubicBezTo>
                    <a:pt x="2785" y="6033"/>
                    <a:pt x="2789" y="6005"/>
                    <a:pt x="2773" y="6001"/>
                  </a:cubicBezTo>
                  <a:cubicBezTo>
                    <a:pt x="2469" y="5956"/>
                    <a:pt x="2166" y="5928"/>
                    <a:pt x="1862" y="5916"/>
                  </a:cubicBezTo>
                  <a:cubicBezTo>
                    <a:pt x="1834" y="5827"/>
                    <a:pt x="1817" y="5734"/>
                    <a:pt x="1813" y="5640"/>
                  </a:cubicBezTo>
                  <a:cubicBezTo>
                    <a:pt x="1852" y="5640"/>
                    <a:pt x="1890" y="5639"/>
                    <a:pt x="1928" y="5639"/>
                  </a:cubicBezTo>
                  <a:cubicBezTo>
                    <a:pt x="2112" y="5639"/>
                    <a:pt x="2297" y="5647"/>
                    <a:pt x="2485" y="5661"/>
                  </a:cubicBezTo>
                  <a:cubicBezTo>
                    <a:pt x="2501" y="5661"/>
                    <a:pt x="2501" y="5632"/>
                    <a:pt x="2485" y="5632"/>
                  </a:cubicBezTo>
                  <a:cubicBezTo>
                    <a:pt x="2329" y="5616"/>
                    <a:pt x="2174" y="5607"/>
                    <a:pt x="2019" y="5607"/>
                  </a:cubicBezTo>
                  <a:cubicBezTo>
                    <a:pt x="1949" y="5607"/>
                    <a:pt x="1880" y="5608"/>
                    <a:pt x="1809" y="5612"/>
                  </a:cubicBezTo>
                  <a:cubicBezTo>
                    <a:pt x="1805" y="5531"/>
                    <a:pt x="1805" y="5454"/>
                    <a:pt x="1817" y="5377"/>
                  </a:cubicBezTo>
                  <a:cubicBezTo>
                    <a:pt x="1991" y="5386"/>
                    <a:pt x="2166" y="5398"/>
                    <a:pt x="2340" y="5402"/>
                  </a:cubicBezTo>
                  <a:cubicBezTo>
                    <a:pt x="2360" y="5402"/>
                    <a:pt x="2360" y="5365"/>
                    <a:pt x="2340" y="5365"/>
                  </a:cubicBezTo>
                  <a:cubicBezTo>
                    <a:pt x="2166" y="5353"/>
                    <a:pt x="1991" y="5349"/>
                    <a:pt x="1822" y="5345"/>
                  </a:cubicBezTo>
                  <a:cubicBezTo>
                    <a:pt x="1830" y="5292"/>
                    <a:pt x="1842" y="5236"/>
                    <a:pt x="1854" y="5179"/>
                  </a:cubicBezTo>
                  <a:cubicBezTo>
                    <a:pt x="1880" y="5178"/>
                    <a:pt x="1906" y="5178"/>
                    <a:pt x="1932" y="5178"/>
                  </a:cubicBezTo>
                  <a:cubicBezTo>
                    <a:pt x="2027" y="5178"/>
                    <a:pt x="2122" y="5184"/>
                    <a:pt x="2214" y="5203"/>
                  </a:cubicBezTo>
                  <a:cubicBezTo>
                    <a:pt x="2215" y="5204"/>
                    <a:pt x="2216" y="5204"/>
                    <a:pt x="2217" y="5204"/>
                  </a:cubicBezTo>
                  <a:cubicBezTo>
                    <a:pt x="2231" y="5204"/>
                    <a:pt x="2237" y="5179"/>
                    <a:pt x="2222" y="5175"/>
                  </a:cubicBezTo>
                  <a:cubicBezTo>
                    <a:pt x="2141" y="5158"/>
                    <a:pt x="2058" y="5149"/>
                    <a:pt x="1975" y="5149"/>
                  </a:cubicBezTo>
                  <a:cubicBezTo>
                    <a:pt x="1937" y="5149"/>
                    <a:pt x="1900" y="5151"/>
                    <a:pt x="1862" y="5155"/>
                  </a:cubicBezTo>
                  <a:cubicBezTo>
                    <a:pt x="1866" y="5135"/>
                    <a:pt x="1874" y="5114"/>
                    <a:pt x="1882" y="5094"/>
                  </a:cubicBezTo>
                  <a:cubicBezTo>
                    <a:pt x="1893" y="5055"/>
                    <a:pt x="1863" y="5019"/>
                    <a:pt x="1825" y="5019"/>
                  </a:cubicBezTo>
                  <a:cubicBezTo>
                    <a:pt x="1820" y="5019"/>
                    <a:pt x="1815" y="5020"/>
                    <a:pt x="1809" y="5021"/>
                  </a:cubicBezTo>
                  <a:cubicBezTo>
                    <a:pt x="1619" y="5092"/>
                    <a:pt x="1411" y="5135"/>
                    <a:pt x="1205" y="5135"/>
                  </a:cubicBezTo>
                  <a:cubicBezTo>
                    <a:pt x="1011" y="5135"/>
                    <a:pt x="818" y="5097"/>
                    <a:pt x="644" y="5009"/>
                  </a:cubicBezTo>
                  <a:cubicBezTo>
                    <a:pt x="551" y="4965"/>
                    <a:pt x="470" y="4900"/>
                    <a:pt x="397" y="4827"/>
                  </a:cubicBezTo>
                  <a:lnTo>
                    <a:pt x="397" y="4827"/>
                  </a:lnTo>
                  <a:cubicBezTo>
                    <a:pt x="611" y="4859"/>
                    <a:pt x="822" y="4892"/>
                    <a:pt x="1032" y="4920"/>
                  </a:cubicBezTo>
                  <a:cubicBezTo>
                    <a:pt x="1034" y="4920"/>
                    <a:pt x="1035" y="4920"/>
                    <a:pt x="1036" y="4920"/>
                  </a:cubicBezTo>
                  <a:cubicBezTo>
                    <a:pt x="1053" y="4920"/>
                    <a:pt x="1055" y="4892"/>
                    <a:pt x="1036" y="4888"/>
                  </a:cubicBezTo>
                  <a:cubicBezTo>
                    <a:pt x="818" y="4851"/>
                    <a:pt x="591" y="4823"/>
                    <a:pt x="369" y="4791"/>
                  </a:cubicBezTo>
                  <a:cubicBezTo>
                    <a:pt x="320" y="4730"/>
                    <a:pt x="276" y="4657"/>
                    <a:pt x="247" y="4580"/>
                  </a:cubicBezTo>
                  <a:lnTo>
                    <a:pt x="247" y="4580"/>
                  </a:lnTo>
                  <a:cubicBezTo>
                    <a:pt x="437" y="4592"/>
                    <a:pt x="624" y="4617"/>
                    <a:pt x="814" y="4653"/>
                  </a:cubicBezTo>
                  <a:cubicBezTo>
                    <a:pt x="830" y="4653"/>
                    <a:pt x="838" y="4629"/>
                    <a:pt x="818" y="4625"/>
                  </a:cubicBezTo>
                  <a:cubicBezTo>
                    <a:pt x="628" y="4584"/>
                    <a:pt x="429" y="4560"/>
                    <a:pt x="235" y="4552"/>
                  </a:cubicBezTo>
                  <a:cubicBezTo>
                    <a:pt x="191" y="4438"/>
                    <a:pt x="170" y="4317"/>
                    <a:pt x="170" y="4192"/>
                  </a:cubicBezTo>
                  <a:lnTo>
                    <a:pt x="170" y="4192"/>
                  </a:lnTo>
                  <a:cubicBezTo>
                    <a:pt x="328" y="4220"/>
                    <a:pt x="486" y="4244"/>
                    <a:pt x="644" y="4264"/>
                  </a:cubicBezTo>
                  <a:cubicBezTo>
                    <a:pt x="660" y="4264"/>
                    <a:pt x="668" y="4244"/>
                    <a:pt x="652" y="4240"/>
                  </a:cubicBezTo>
                  <a:cubicBezTo>
                    <a:pt x="490" y="4212"/>
                    <a:pt x="328" y="4184"/>
                    <a:pt x="170" y="4163"/>
                  </a:cubicBezTo>
                  <a:cubicBezTo>
                    <a:pt x="170" y="4062"/>
                    <a:pt x="178" y="3961"/>
                    <a:pt x="203" y="3860"/>
                  </a:cubicBezTo>
                  <a:cubicBezTo>
                    <a:pt x="510" y="3888"/>
                    <a:pt x="822" y="3912"/>
                    <a:pt x="1129" y="3929"/>
                  </a:cubicBezTo>
                  <a:cubicBezTo>
                    <a:pt x="1150" y="3929"/>
                    <a:pt x="1150" y="3900"/>
                    <a:pt x="1129" y="3900"/>
                  </a:cubicBezTo>
                  <a:cubicBezTo>
                    <a:pt x="822" y="3872"/>
                    <a:pt x="514" y="3852"/>
                    <a:pt x="207" y="3831"/>
                  </a:cubicBezTo>
                  <a:cubicBezTo>
                    <a:pt x="219" y="3779"/>
                    <a:pt x="235" y="3722"/>
                    <a:pt x="255" y="3670"/>
                  </a:cubicBezTo>
                  <a:cubicBezTo>
                    <a:pt x="267" y="3629"/>
                    <a:pt x="284" y="3589"/>
                    <a:pt x="300" y="3548"/>
                  </a:cubicBezTo>
                  <a:cubicBezTo>
                    <a:pt x="591" y="3585"/>
                    <a:pt x="887" y="3601"/>
                    <a:pt x="1178" y="3617"/>
                  </a:cubicBezTo>
                  <a:cubicBezTo>
                    <a:pt x="1202" y="3617"/>
                    <a:pt x="1202" y="3581"/>
                    <a:pt x="1178" y="3581"/>
                  </a:cubicBezTo>
                  <a:cubicBezTo>
                    <a:pt x="891" y="3552"/>
                    <a:pt x="603" y="3524"/>
                    <a:pt x="316" y="3512"/>
                  </a:cubicBezTo>
                  <a:cubicBezTo>
                    <a:pt x="361" y="3415"/>
                    <a:pt x="413" y="3317"/>
                    <a:pt x="470" y="3228"/>
                  </a:cubicBezTo>
                  <a:cubicBezTo>
                    <a:pt x="810" y="3257"/>
                    <a:pt x="1154" y="3277"/>
                    <a:pt x="1494" y="3297"/>
                  </a:cubicBezTo>
                  <a:cubicBezTo>
                    <a:pt x="1514" y="3297"/>
                    <a:pt x="1510" y="3269"/>
                    <a:pt x="1494" y="3265"/>
                  </a:cubicBezTo>
                  <a:cubicBezTo>
                    <a:pt x="1158" y="3241"/>
                    <a:pt x="826" y="3216"/>
                    <a:pt x="490" y="3200"/>
                  </a:cubicBezTo>
                  <a:cubicBezTo>
                    <a:pt x="559" y="3103"/>
                    <a:pt x="636" y="3014"/>
                    <a:pt x="725" y="2933"/>
                  </a:cubicBezTo>
                  <a:cubicBezTo>
                    <a:pt x="1101" y="2957"/>
                    <a:pt x="1478" y="2986"/>
                    <a:pt x="1854" y="3034"/>
                  </a:cubicBezTo>
                  <a:cubicBezTo>
                    <a:pt x="1870" y="3034"/>
                    <a:pt x="1874" y="3006"/>
                    <a:pt x="1858" y="3002"/>
                  </a:cubicBezTo>
                  <a:cubicBezTo>
                    <a:pt x="1510" y="2944"/>
                    <a:pt x="1159" y="2912"/>
                    <a:pt x="807" y="2912"/>
                  </a:cubicBezTo>
                  <a:cubicBezTo>
                    <a:pt x="787" y="2912"/>
                    <a:pt x="766" y="2913"/>
                    <a:pt x="745" y="2913"/>
                  </a:cubicBezTo>
                  <a:cubicBezTo>
                    <a:pt x="838" y="2828"/>
                    <a:pt x="943" y="2755"/>
                    <a:pt x="1057" y="2702"/>
                  </a:cubicBezTo>
                  <a:cubicBezTo>
                    <a:pt x="1259" y="2718"/>
                    <a:pt x="1461" y="2735"/>
                    <a:pt x="1664" y="2743"/>
                  </a:cubicBezTo>
                  <a:cubicBezTo>
                    <a:pt x="1688" y="2743"/>
                    <a:pt x="1688" y="2710"/>
                    <a:pt x="1664" y="2706"/>
                  </a:cubicBezTo>
                  <a:cubicBezTo>
                    <a:pt x="1486" y="2690"/>
                    <a:pt x="1303" y="2678"/>
                    <a:pt x="1125" y="2670"/>
                  </a:cubicBezTo>
                  <a:cubicBezTo>
                    <a:pt x="1146" y="2662"/>
                    <a:pt x="1162" y="2654"/>
                    <a:pt x="1182" y="2650"/>
                  </a:cubicBezTo>
                  <a:cubicBezTo>
                    <a:pt x="1305" y="2606"/>
                    <a:pt x="1433" y="2584"/>
                    <a:pt x="1561" y="2584"/>
                  </a:cubicBezTo>
                  <a:cubicBezTo>
                    <a:pt x="1893" y="2584"/>
                    <a:pt x="2220" y="2729"/>
                    <a:pt x="2425" y="2998"/>
                  </a:cubicBezTo>
                  <a:cubicBezTo>
                    <a:pt x="2434" y="3011"/>
                    <a:pt x="2448" y="3017"/>
                    <a:pt x="2461" y="3017"/>
                  </a:cubicBezTo>
                  <a:cubicBezTo>
                    <a:pt x="2490" y="3017"/>
                    <a:pt x="2517" y="2988"/>
                    <a:pt x="2497" y="2957"/>
                  </a:cubicBezTo>
                  <a:cubicBezTo>
                    <a:pt x="2441" y="2872"/>
                    <a:pt x="2376" y="2795"/>
                    <a:pt x="2299" y="2731"/>
                  </a:cubicBezTo>
                  <a:lnTo>
                    <a:pt x="2299" y="2731"/>
                  </a:lnTo>
                  <a:cubicBezTo>
                    <a:pt x="2420" y="2741"/>
                    <a:pt x="2542" y="2747"/>
                    <a:pt x="2663" y="2747"/>
                  </a:cubicBezTo>
                  <a:cubicBezTo>
                    <a:pt x="2724" y="2747"/>
                    <a:pt x="2785" y="2745"/>
                    <a:pt x="2845" y="2743"/>
                  </a:cubicBezTo>
                  <a:cubicBezTo>
                    <a:pt x="2866" y="2743"/>
                    <a:pt x="2866" y="2714"/>
                    <a:pt x="2845" y="2714"/>
                  </a:cubicBezTo>
                  <a:cubicBezTo>
                    <a:pt x="2800" y="2715"/>
                    <a:pt x="2753" y="2716"/>
                    <a:pt x="2707" y="2716"/>
                  </a:cubicBezTo>
                  <a:cubicBezTo>
                    <a:pt x="2558" y="2716"/>
                    <a:pt x="2406" y="2711"/>
                    <a:pt x="2255" y="2698"/>
                  </a:cubicBezTo>
                  <a:cubicBezTo>
                    <a:pt x="2157" y="2625"/>
                    <a:pt x="2044" y="2565"/>
                    <a:pt x="1927" y="2528"/>
                  </a:cubicBezTo>
                  <a:cubicBezTo>
                    <a:pt x="1931" y="2524"/>
                    <a:pt x="1931" y="2520"/>
                    <a:pt x="1927" y="2516"/>
                  </a:cubicBezTo>
                  <a:cubicBezTo>
                    <a:pt x="1923" y="2480"/>
                    <a:pt x="1915" y="2447"/>
                    <a:pt x="1915" y="2415"/>
                  </a:cubicBezTo>
                  <a:lnTo>
                    <a:pt x="1915" y="2415"/>
                  </a:lnTo>
                  <a:cubicBezTo>
                    <a:pt x="2218" y="2435"/>
                    <a:pt x="2522" y="2464"/>
                    <a:pt x="2825" y="2476"/>
                  </a:cubicBezTo>
                  <a:cubicBezTo>
                    <a:pt x="2845" y="2476"/>
                    <a:pt x="2841" y="2447"/>
                    <a:pt x="2825" y="2443"/>
                  </a:cubicBezTo>
                  <a:cubicBezTo>
                    <a:pt x="2522" y="2419"/>
                    <a:pt x="2218" y="2403"/>
                    <a:pt x="1915" y="2387"/>
                  </a:cubicBezTo>
                  <a:cubicBezTo>
                    <a:pt x="1906" y="2298"/>
                    <a:pt x="1915" y="2205"/>
                    <a:pt x="1939" y="2115"/>
                  </a:cubicBezTo>
                  <a:cubicBezTo>
                    <a:pt x="2137" y="2132"/>
                    <a:pt x="2336" y="2141"/>
                    <a:pt x="2534" y="2141"/>
                  </a:cubicBezTo>
                  <a:cubicBezTo>
                    <a:pt x="2623" y="2141"/>
                    <a:pt x="2712" y="2139"/>
                    <a:pt x="2801" y="2136"/>
                  </a:cubicBezTo>
                  <a:cubicBezTo>
                    <a:pt x="2821" y="2136"/>
                    <a:pt x="2825" y="2103"/>
                    <a:pt x="2801" y="2103"/>
                  </a:cubicBezTo>
                  <a:cubicBezTo>
                    <a:pt x="2712" y="2105"/>
                    <a:pt x="2624" y="2105"/>
                    <a:pt x="2536" y="2105"/>
                  </a:cubicBezTo>
                  <a:cubicBezTo>
                    <a:pt x="2338" y="2105"/>
                    <a:pt x="2143" y="2101"/>
                    <a:pt x="1947" y="2087"/>
                  </a:cubicBezTo>
                  <a:cubicBezTo>
                    <a:pt x="1967" y="2010"/>
                    <a:pt x="2000" y="1933"/>
                    <a:pt x="2040" y="1865"/>
                  </a:cubicBezTo>
                  <a:cubicBezTo>
                    <a:pt x="2242" y="1854"/>
                    <a:pt x="2443" y="1850"/>
                    <a:pt x="2644" y="1850"/>
                  </a:cubicBezTo>
                  <a:cubicBezTo>
                    <a:pt x="2745" y="1850"/>
                    <a:pt x="2845" y="1851"/>
                    <a:pt x="2947" y="1852"/>
                  </a:cubicBezTo>
                  <a:cubicBezTo>
                    <a:pt x="2971" y="1852"/>
                    <a:pt x="2967" y="1816"/>
                    <a:pt x="2947" y="1816"/>
                  </a:cubicBezTo>
                  <a:cubicBezTo>
                    <a:pt x="2823" y="1809"/>
                    <a:pt x="2700" y="1806"/>
                    <a:pt x="2577" y="1806"/>
                  </a:cubicBezTo>
                  <a:cubicBezTo>
                    <a:pt x="2405" y="1806"/>
                    <a:pt x="2234" y="1812"/>
                    <a:pt x="2064" y="1824"/>
                  </a:cubicBezTo>
                  <a:cubicBezTo>
                    <a:pt x="2133" y="1719"/>
                    <a:pt x="2218" y="1622"/>
                    <a:pt x="2319" y="1537"/>
                  </a:cubicBezTo>
                  <a:cubicBezTo>
                    <a:pt x="2615" y="1549"/>
                    <a:pt x="2914" y="1561"/>
                    <a:pt x="3214" y="1561"/>
                  </a:cubicBezTo>
                  <a:cubicBezTo>
                    <a:pt x="3242" y="1561"/>
                    <a:pt x="3242" y="1521"/>
                    <a:pt x="3214" y="1521"/>
                  </a:cubicBezTo>
                  <a:cubicBezTo>
                    <a:pt x="2930" y="1504"/>
                    <a:pt x="2647" y="1500"/>
                    <a:pt x="2360" y="1500"/>
                  </a:cubicBezTo>
                  <a:cubicBezTo>
                    <a:pt x="2465" y="1415"/>
                    <a:pt x="2578" y="1342"/>
                    <a:pt x="2696" y="1286"/>
                  </a:cubicBezTo>
                  <a:cubicBezTo>
                    <a:pt x="2743" y="1284"/>
                    <a:pt x="2790" y="1283"/>
                    <a:pt x="2837" y="1283"/>
                  </a:cubicBezTo>
                  <a:cubicBezTo>
                    <a:pt x="3020" y="1283"/>
                    <a:pt x="3203" y="1296"/>
                    <a:pt x="3384" y="1318"/>
                  </a:cubicBezTo>
                  <a:cubicBezTo>
                    <a:pt x="3385" y="1318"/>
                    <a:pt x="3386" y="1318"/>
                    <a:pt x="3386" y="1318"/>
                  </a:cubicBezTo>
                  <a:cubicBezTo>
                    <a:pt x="3405" y="1318"/>
                    <a:pt x="3411" y="1282"/>
                    <a:pt x="3388" y="1278"/>
                  </a:cubicBezTo>
                  <a:cubicBezTo>
                    <a:pt x="3243" y="1254"/>
                    <a:pt x="3094" y="1241"/>
                    <a:pt x="2945" y="1241"/>
                  </a:cubicBezTo>
                  <a:cubicBezTo>
                    <a:pt x="2894" y="1241"/>
                    <a:pt x="2843" y="1242"/>
                    <a:pt x="2793" y="1245"/>
                  </a:cubicBezTo>
                  <a:cubicBezTo>
                    <a:pt x="2833" y="1229"/>
                    <a:pt x="2878" y="1213"/>
                    <a:pt x="2918" y="1201"/>
                  </a:cubicBezTo>
                  <a:cubicBezTo>
                    <a:pt x="3047" y="1161"/>
                    <a:pt x="3173" y="1141"/>
                    <a:pt x="3295" y="1141"/>
                  </a:cubicBezTo>
                  <a:cubicBezTo>
                    <a:pt x="3698" y="1141"/>
                    <a:pt x="4046" y="1357"/>
                    <a:pt x="4258" y="1743"/>
                  </a:cubicBezTo>
                  <a:cubicBezTo>
                    <a:pt x="4268" y="1762"/>
                    <a:pt x="4284" y="1770"/>
                    <a:pt x="4299" y="1770"/>
                  </a:cubicBezTo>
                  <a:cubicBezTo>
                    <a:pt x="4329" y="1770"/>
                    <a:pt x="4357" y="1742"/>
                    <a:pt x="4347" y="1703"/>
                  </a:cubicBezTo>
                  <a:cubicBezTo>
                    <a:pt x="4347" y="1695"/>
                    <a:pt x="4343" y="1686"/>
                    <a:pt x="4339" y="1674"/>
                  </a:cubicBezTo>
                  <a:cubicBezTo>
                    <a:pt x="4335" y="1666"/>
                    <a:pt x="4343" y="1646"/>
                    <a:pt x="4343" y="1630"/>
                  </a:cubicBezTo>
                  <a:lnTo>
                    <a:pt x="4833" y="1630"/>
                  </a:lnTo>
                  <a:cubicBezTo>
                    <a:pt x="4853" y="1630"/>
                    <a:pt x="4853" y="1601"/>
                    <a:pt x="4833" y="1601"/>
                  </a:cubicBezTo>
                  <a:cubicBezTo>
                    <a:pt x="4779" y="1600"/>
                    <a:pt x="4725" y="1600"/>
                    <a:pt x="4671" y="1600"/>
                  </a:cubicBezTo>
                  <a:cubicBezTo>
                    <a:pt x="4563" y="1600"/>
                    <a:pt x="4455" y="1601"/>
                    <a:pt x="4347" y="1601"/>
                  </a:cubicBezTo>
                  <a:cubicBezTo>
                    <a:pt x="4359" y="1529"/>
                    <a:pt x="4375" y="1456"/>
                    <a:pt x="4395" y="1383"/>
                  </a:cubicBezTo>
                  <a:cubicBezTo>
                    <a:pt x="4622" y="1379"/>
                    <a:pt x="4849" y="1375"/>
                    <a:pt x="5071" y="1363"/>
                  </a:cubicBezTo>
                  <a:cubicBezTo>
                    <a:pt x="5092" y="1363"/>
                    <a:pt x="5092" y="1330"/>
                    <a:pt x="5071" y="1330"/>
                  </a:cubicBezTo>
                  <a:cubicBezTo>
                    <a:pt x="4849" y="1334"/>
                    <a:pt x="4626" y="1347"/>
                    <a:pt x="4404" y="1359"/>
                  </a:cubicBezTo>
                  <a:cubicBezTo>
                    <a:pt x="4424" y="1286"/>
                    <a:pt x="4448" y="1217"/>
                    <a:pt x="4480" y="1148"/>
                  </a:cubicBezTo>
                  <a:cubicBezTo>
                    <a:pt x="4592" y="1140"/>
                    <a:pt x="4703" y="1136"/>
                    <a:pt x="4814" y="1136"/>
                  </a:cubicBezTo>
                  <a:cubicBezTo>
                    <a:pt x="4925" y="1136"/>
                    <a:pt x="5035" y="1140"/>
                    <a:pt x="5144" y="1148"/>
                  </a:cubicBezTo>
                  <a:cubicBezTo>
                    <a:pt x="5168" y="1148"/>
                    <a:pt x="5164" y="1120"/>
                    <a:pt x="5144" y="1116"/>
                  </a:cubicBezTo>
                  <a:cubicBezTo>
                    <a:pt x="5037" y="1106"/>
                    <a:pt x="4929" y="1101"/>
                    <a:pt x="4820" y="1101"/>
                  </a:cubicBezTo>
                  <a:cubicBezTo>
                    <a:pt x="4712" y="1101"/>
                    <a:pt x="4604" y="1106"/>
                    <a:pt x="4497" y="1116"/>
                  </a:cubicBezTo>
                  <a:cubicBezTo>
                    <a:pt x="4537" y="1027"/>
                    <a:pt x="4586" y="946"/>
                    <a:pt x="4642" y="865"/>
                  </a:cubicBezTo>
                  <a:cubicBezTo>
                    <a:pt x="4683" y="864"/>
                    <a:pt x="4725" y="863"/>
                    <a:pt x="4766" y="863"/>
                  </a:cubicBezTo>
                  <a:cubicBezTo>
                    <a:pt x="4971" y="863"/>
                    <a:pt x="5177" y="880"/>
                    <a:pt x="5383" y="913"/>
                  </a:cubicBezTo>
                  <a:cubicBezTo>
                    <a:pt x="5384" y="914"/>
                    <a:pt x="5385" y="914"/>
                    <a:pt x="5387" y="914"/>
                  </a:cubicBezTo>
                  <a:cubicBezTo>
                    <a:pt x="5408" y="914"/>
                    <a:pt x="5414" y="881"/>
                    <a:pt x="5391" y="873"/>
                  </a:cubicBezTo>
                  <a:cubicBezTo>
                    <a:pt x="5219" y="841"/>
                    <a:pt x="5045" y="826"/>
                    <a:pt x="4872" y="826"/>
                  </a:cubicBezTo>
                  <a:cubicBezTo>
                    <a:pt x="4805" y="826"/>
                    <a:pt x="4738" y="828"/>
                    <a:pt x="4671" y="833"/>
                  </a:cubicBezTo>
                  <a:cubicBezTo>
                    <a:pt x="4731" y="748"/>
                    <a:pt x="4804" y="667"/>
                    <a:pt x="4885" y="594"/>
                  </a:cubicBezTo>
                  <a:cubicBezTo>
                    <a:pt x="5177" y="594"/>
                    <a:pt x="5460" y="614"/>
                    <a:pt x="5751" y="646"/>
                  </a:cubicBezTo>
                  <a:cubicBezTo>
                    <a:pt x="5771" y="646"/>
                    <a:pt x="5775" y="610"/>
                    <a:pt x="5755" y="606"/>
                  </a:cubicBezTo>
                  <a:cubicBezTo>
                    <a:pt x="5524" y="575"/>
                    <a:pt x="5290" y="556"/>
                    <a:pt x="5055" y="556"/>
                  </a:cubicBezTo>
                  <a:cubicBezTo>
                    <a:pt x="5015" y="556"/>
                    <a:pt x="4974" y="556"/>
                    <a:pt x="4934" y="557"/>
                  </a:cubicBezTo>
                  <a:cubicBezTo>
                    <a:pt x="5023" y="480"/>
                    <a:pt x="5124" y="412"/>
                    <a:pt x="5229" y="355"/>
                  </a:cubicBezTo>
                  <a:cubicBezTo>
                    <a:pt x="5361" y="359"/>
                    <a:pt x="5492" y="361"/>
                    <a:pt x="5623" y="361"/>
                  </a:cubicBezTo>
                  <a:cubicBezTo>
                    <a:pt x="5754" y="361"/>
                    <a:pt x="5885" y="359"/>
                    <a:pt x="6014" y="355"/>
                  </a:cubicBezTo>
                  <a:cubicBezTo>
                    <a:pt x="6039" y="351"/>
                    <a:pt x="6039" y="315"/>
                    <a:pt x="6014" y="310"/>
                  </a:cubicBezTo>
                  <a:cubicBezTo>
                    <a:pt x="5897" y="308"/>
                    <a:pt x="5780" y="307"/>
                    <a:pt x="5662" y="307"/>
                  </a:cubicBezTo>
                  <a:cubicBezTo>
                    <a:pt x="5545" y="307"/>
                    <a:pt x="5427" y="308"/>
                    <a:pt x="5310" y="310"/>
                  </a:cubicBezTo>
                  <a:cubicBezTo>
                    <a:pt x="5464" y="238"/>
                    <a:pt x="5626" y="185"/>
                    <a:pt x="5792" y="153"/>
                  </a:cubicBezTo>
                  <a:cubicBezTo>
                    <a:pt x="5936" y="122"/>
                    <a:pt x="6083" y="107"/>
                    <a:pt x="6231" y="107"/>
                  </a:cubicBezTo>
                  <a:close/>
                  <a:moveTo>
                    <a:pt x="6226" y="1"/>
                  </a:moveTo>
                  <a:cubicBezTo>
                    <a:pt x="6168" y="1"/>
                    <a:pt x="6109" y="3"/>
                    <a:pt x="6051" y="7"/>
                  </a:cubicBezTo>
                  <a:cubicBezTo>
                    <a:pt x="5229" y="72"/>
                    <a:pt x="4327" y="638"/>
                    <a:pt x="4254" y="1512"/>
                  </a:cubicBezTo>
                  <a:cubicBezTo>
                    <a:pt x="4057" y="1188"/>
                    <a:pt x="3663" y="1038"/>
                    <a:pt x="3282" y="1038"/>
                  </a:cubicBezTo>
                  <a:cubicBezTo>
                    <a:pt x="3130" y="1038"/>
                    <a:pt x="2980" y="1062"/>
                    <a:pt x="2845" y="1108"/>
                  </a:cubicBezTo>
                  <a:cubicBezTo>
                    <a:pt x="2331" y="1278"/>
                    <a:pt x="1708" y="1800"/>
                    <a:pt x="1830" y="2391"/>
                  </a:cubicBezTo>
                  <a:cubicBezTo>
                    <a:pt x="1813" y="2391"/>
                    <a:pt x="1813" y="2411"/>
                    <a:pt x="1830" y="2415"/>
                  </a:cubicBezTo>
                  <a:lnTo>
                    <a:pt x="1834" y="2415"/>
                  </a:lnTo>
                  <a:cubicBezTo>
                    <a:pt x="1842" y="2447"/>
                    <a:pt x="1850" y="2480"/>
                    <a:pt x="1862" y="2516"/>
                  </a:cubicBezTo>
                  <a:cubicBezTo>
                    <a:pt x="1761" y="2488"/>
                    <a:pt x="1657" y="2474"/>
                    <a:pt x="1552" y="2474"/>
                  </a:cubicBezTo>
                  <a:cubicBezTo>
                    <a:pt x="1447" y="2474"/>
                    <a:pt x="1342" y="2488"/>
                    <a:pt x="1239" y="2516"/>
                  </a:cubicBezTo>
                  <a:cubicBezTo>
                    <a:pt x="749" y="2642"/>
                    <a:pt x="381" y="3054"/>
                    <a:pt x="191" y="3512"/>
                  </a:cubicBezTo>
                  <a:lnTo>
                    <a:pt x="186" y="3512"/>
                  </a:lnTo>
                  <a:cubicBezTo>
                    <a:pt x="174" y="3512"/>
                    <a:pt x="166" y="3532"/>
                    <a:pt x="182" y="3536"/>
                  </a:cubicBezTo>
                  <a:cubicBezTo>
                    <a:pt x="174" y="3548"/>
                    <a:pt x="170" y="3564"/>
                    <a:pt x="166" y="3576"/>
                  </a:cubicBezTo>
                  <a:cubicBezTo>
                    <a:pt x="134" y="3657"/>
                    <a:pt x="110" y="3742"/>
                    <a:pt x="89" y="3827"/>
                  </a:cubicBezTo>
                  <a:cubicBezTo>
                    <a:pt x="77" y="3827"/>
                    <a:pt x="73" y="3848"/>
                    <a:pt x="85" y="3852"/>
                  </a:cubicBezTo>
                  <a:cubicBezTo>
                    <a:pt x="61" y="3953"/>
                    <a:pt x="49" y="4054"/>
                    <a:pt x="49" y="4155"/>
                  </a:cubicBezTo>
                  <a:lnTo>
                    <a:pt x="17" y="4151"/>
                  </a:lnTo>
                  <a:cubicBezTo>
                    <a:pt x="4" y="4151"/>
                    <a:pt x="0" y="4171"/>
                    <a:pt x="12" y="4171"/>
                  </a:cubicBezTo>
                  <a:lnTo>
                    <a:pt x="49" y="4179"/>
                  </a:lnTo>
                  <a:cubicBezTo>
                    <a:pt x="45" y="4305"/>
                    <a:pt x="65" y="4434"/>
                    <a:pt x="101" y="4556"/>
                  </a:cubicBezTo>
                  <a:lnTo>
                    <a:pt x="89" y="4556"/>
                  </a:lnTo>
                  <a:cubicBezTo>
                    <a:pt x="73" y="4556"/>
                    <a:pt x="73" y="4584"/>
                    <a:pt x="89" y="4584"/>
                  </a:cubicBezTo>
                  <a:lnTo>
                    <a:pt x="114" y="4584"/>
                  </a:lnTo>
                  <a:cubicBezTo>
                    <a:pt x="170" y="4758"/>
                    <a:pt x="284" y="4912"/>
                    <a:pt x="433" y="5025"/>
                  </a:cubicBezTo>
                  <a:cubicBezTo>
                    <a:pt x="655" y="5188"/>
                    <a:pt x="926" y="5256"/>
                    <a:pt x="1201" y="5256"/>
                  </a:cubicBezTo>
                  <a:cubicBezTo>
                    <a:pt x="1383" y="5256"/>
                    <a:pt x="1566" y="5227"/>
                    <a:pt x="1737" y="5175"/>
                  </a:cubicBezTo>
                  <a:lnTo>
                    <a:pt x="1737" y="5175"/>
                  </a:lnTo>
                  <a:cubicBezTo>
                    <a:pt x="1506" y="6037"/>
                    <a:pt x="2113" y="6887"/>
                    <a:pt x="2999" y="6992"/>
                  </a:cubicBezTo>
                  <a:cubicBezTo>
                    <a:pt x="3074" y="7001"/>
                    <a:pt x="3151" y="7006"/>
                    <a:pt x="3228" y="7006"/>
                  </a:cubicBezTo>
                  <a:cubicBezTo>
                    <a:pt x="4037" y="7006"/>
                    <a:pt x="4904" y="6508"/>
                    <a:pt x="5055" y="5677"/>
                  </a:cubicBezTo>
                  <a:cubicBezTo>
                    <a:pt x="5423" y="6257"/>
                    <a:pt x="6090" y="6571"/>
                    <a:pt x="6771" y="6571"/>
                  </a:cubicBezTo>
                  <a:cubicBezTo>
                    <a:pt x="6870" y="6571"/>
                    <a:pt x="6968" y="6564"/>
                    <a:pt x="7067" y="6551"/>
                  </a:cubicBezTo>
                  <a:cubicBezTo>
                    <a:pt x="7876" y="6442"/>
                    <a:pt x="8758" y="5734"/>
                    <a:pt x="8519" y="4859"/>
                  </a:cubicBezTo>
                  <a:lnTo>
                    <a:pt x="8519" y="4859"/>
                  </a:lnTo>
                  <a:cubicBezTo>
                    <a:pt x="8789" y="4991"/>
                    <a:pt x="9080" y="5057"/>
                    <a:pt x="9371" y="5057"/>
                  </a:cubicBezTo>
                  <a:cubicBezTo>
                    <a:pt x="9732" y="5057"/>
                    <a:pt x="10092" y="4956"/>
                    <a:pt x="10405" y="4754"/>
                  </a:cubicBezTo>
                  <a:cubicBezTo>
                    <a:pt x="10984" y="4382"/>
                    <a:pt x="11340" y="3718"/>
                    <a:pt x="11397" y="3034"/>
                  </a:cubicBezTo>
                  <a:cubicBezTo>
                    <a:pt x="11505" y="1714"/>
                    <a:pt x="10453" y="501"/>
                    <a:pt x="9161" y="501"/>
                  </a:cubicBezTo>
                  <a:cubicBezTo>
                    <a:pt x="9003" y="501"/>
                    <a:pt x="8841" y="519"/>
                    <a:pt x="8677" y="557"/>
                  </a:cubicBezTo>
                  <a:cubicBezTo>
                    <a:pt x="8362" y="630"/>
                    <a:pt x="8066" y="780"/>
                    <a:pt x="7823" y="990"/>
                  </a:cubicBezTo>
                  <a:cubicBezTo>
                    <a:pt x="7799" y="772"/>
                    <a:pt x="7447" y="420"/>
                    <a:pt x="7354" y="347"/>
                  </a:cubicBezTo>
                  <a:cubicBezTo>
                    <a:pt x="7033" y="100"/>
                    <a:pt x="6626" y="1"/>
                    <a:pt x="6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flipH="1">
              <a:off x="5720299" y="2802287"/>
              <a:ext cx="105201" cy="92934"/>
            </a:xfrm>
            <a:custGeom>
              <a:rect b="b" l="l" r="r" t="t"/>
              <a:pathLst>
                <a:path extrusionOk="0" h="1045" w="1183">
                  <a:moveTo>
                    <a:pt x="1096" y="1"/>
                  </a:moveTo>
                  <a:cubicBezTo>
                    <a:pt x="1085" y="1"/>
                    <a:pt x="1075" y="3"/>
                    <a:pt x="1066" y="7"/>
                  </a:cubicBezTo>
                  <a:cubicBezTo>
                    <a:pt x="867" y="92"/>
                    <a:pt x="706" y="326"/>
                    <a:pt x="544" y="472"/>
                  </a:cubicBezTo>
                  <a:cubicBezTo>
                    <a:pt x="378" y="630"/>
                    <a:pt x="188" y="772"/>
                    <a:pt x="38" y="954"/>
                  </a:cubicBezTo>
                  <a:cubicBezTo>
                    <a:pt x="1" y="998"/>
                    <a:pt x="57" y="1045"/>
                    <a:pt x="105" y="1045"/>
                  </a:cubicBezTo>
                  <a:cubicBezTo>
                    <a:pt x="114" y="1045"/>
                    <a:pt x="123" y="1043"/>
                    <a:pt x="131" y="1039"/>
                  </a:cubicBezTo>
                  <a:cubicBezTo>
                    <a:pt x="345" y="925"/>
                    <a:pt x="528" y="743"/>
                    <a:pt x="706" y="577"/>
                  </a:cubicBezTo>
                  <a:cubicBezTo>
                    <a:pt x="863" y="436"/>
                    <a:pt x="1086" y="278"/>
                    <a:pt x="1163" y="76"/>
                  </a:cubicBezTo>
                  <a:cubicBezTo>
                    <a:pt x="1182" y="30"/>
                    <a:pt x="1137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flipH="1" rot="-772179">
              <a:off x="5032741" y="1659717"/>
              <a:ext cx="1603338" cy="976255"/>
            </a:xfrm>
            <a:custGeom>
              <a:rect b="b" l="l" r="r" t="t"/>
              <a:pathLst>
                <a:path extrusionOk="0" h="7006" w="11506">
                  <a:moveTo>
                    <a:pt x="6231" y="107"/>
                  </a:moveTo>
                  <a:cubicBezTo>
                    <a:pt x="6458" y="107"/>
                    <a:pt x="6686" y="144"/>
                    <a:pt x="6905" y="217"/>
                  </a:cubicBezTo>
                  <a:cubicBezTo>
                    <a:pt x="7083" y="282"/>
                    <a:pt x="7249" y="383"/>
                    <a:pt x="7390" y="517"/>
                  </a:cubicBezTo>
                  <a:cubicBezTo>
                    <a:pt x="7463" y="586"/>
                    <a:pt x="7742" y="897"/>
                    <a:pt x="7706" y="1031"/>
                  </a:cubicBezTo>
                  <a:cubicBezTo>
                    <a:pt x="7682" y="1039"/>
                    <a:pt x="7674" y="1071"/>
                    <a:pt x="7690" y="1096"/>
                  </a:cubicBezTo>
                  <a:lnTo>
                    <a:pt x="7694" y="1108"/>
                  </a:lnTo>
                  <a:cubicBezTo>
                    <a:pt x="7435" y="1371"/>
                    <a:pt x="7253" y="1699"/>
                    <a:pt x="7164" y="2059"/>
                  </a:cubicBezTo>
                  <a:cubicBezTo>
                    <a:pt x="7154" y="2101"/>
                    <a:pt x="7189" y="2129"/>
                    <a:pt x="7223" y="2129"/>
                  </a:cubicBezTo>
                  <a:cubicBezTo>
                    <a:pt x="7244" y="2129"/>
                    <a:pt x="7265" y="2118"/>
                    <a:pt x="7273" y="2091"/>
                  </a:cubicBezTo>
                  <a:cubicBezTo>
                    <a:pt x="7285" y="2043"/>
                    <a:pt x="7297" y="1998"/>
                    <a:pt x="7313" y="1958"/>
                  </a:cubicBezTo>
                  <a:cubicBezTo>
                    <a:pt x="7384" y="1968"/>
                    <a:pt x="7455" y="1974"/>
                    <a:pt x="7527" y="1974"/>
                  </a:cubicBezTo>
                  <a:cubicBezTo>
                    <a:pt x="7562" y="1974"/>
                    <a:pt x="7598" y="1972"/>
                    <a:pt x="7633" y="1970"/>
                  </a:cubicBezTo>
                  <a:cubicBezTo>
                    <a:pt x="7657" y="1970"/>
                    <a:pt x="7657" y="1933"/>
                    <a:pt x="7633" y="1933"/>
                  </a:cubicBezTo>
                  <a:cubicBezTo>
                    <a:pt x="7608" y="1934"/>
                    <a:pt x="7582" y="1935"/>
                    <a:pt x="7557" y="1935"/>
                  </a:cubicBezTo>
                  <a:cubicBezTo>
                    <a:pt x="7480" y="1935"/>
                    <a:pt x="7401" y="1930"/>
                    <a:pt x="7326" y="1921"/>
                  </a:cubicBezTo>
                  <a:cubicBezTo>
                    <a:pt x="7350" y="1852"/>
                    <a:pt x="7378" y="1784"/>
                    <a:pt x="7411" y="1719"/>
                  </a:cubicBezTo>
                  <a:cubicBezTo>
                    <a:pt x="7434" y="1718"/>
                    <a:pt x="7457" y="1718"/>
                    <a:pt x="7480" y="1718"/>
                  </a:cubicBezTo>
                  <a:cubicBezTo>
                    <a:pt x="7636" y="1718"/>
                    <a:pt x="7794" y="1730"/>
                    <a:pt x="7949" y="1747"/>
                  </a:cubicBezTo>
                  <a:cubicBezTo>
                    <a:pt x="7950" y="1747"/>
                    <a:pt x="7951" y="1748"/>
                    <a:pt x="7951" y="1748"/>
                  </a:cubicBezTo>
                  <a:cubicBezTo>
                    <a:pt x="7965" y="1748"/>
                    <a:pt x="7964" y="1719"/>
                    <a:pt x="7949" y="1719"/>
                  </a:cubicBezTo>
                  <a:cubicBezTo>
                    <a:pt x="7815" y="1701"/>
                    <a:pt x="7684" y="1692"/>
                    <a:pt x="7552" y="1692"/>
                  </a:cubicBezTo>
                  <a:cubicBezTo>
                    <a:pt x="7507" y="1692"/>
                    <a:pt x="7463" y="1693"/>
                    <a:pt x="7419" y="1695"/>
                  </a:cubicBezTo>
                  <a:cubicBezTo>
                    <a:pt x="7471" y="1593"/>
                    <a:pt x="7528" y="1500"/>
                    <a:pt x="7597" y="1411"/>
                  </a:cubicBezTo>
                  <a:cubicBezTo>
                    <a:pt x="7799" y="1411"/>
                    <a:pt x="8005" y="1427"/>
                    <a:pt x="8208" y="1460"/>
                  </a:cubicBezTo>
                  <a:cubicBezTo>
                    <a:pt x="8209" y="1460"/>
                    <a:pt x="8210" y="1460"/>
                    <a:pt x="8211" y="1460"/>
                  </a:cubicBezTo>
                  <a:cubicBezTo>
                    <a:pt x="8229" y="1460"/>
                    <a:pt x="8235" y="1431"/>
                    <a:pt x="8216" y="1427"/>
                  </a:cubicBezTo>
                  <a:cubicBezTo>
                    <a:pt x="8038" y="1398"/>
                    <a:pt x="7859" y="1382"/>
                    <a:pt x="7678" y="1382"/>
                  </a:cubicBezTo>
                  <a:cubicBezTo>
                    <a:pt x="7658" y="1382"/>
                    <a:pt x="7637" y="1383"/>
                    <a:pt x="7617" y="1383"/>
                  </a:cubicBezTo>
                  <a:cubicBezTo>
                    <a:pt x="7682" y="1294"/>
                    <a:pt x="7755" y="1217"/>
                    <a:pt x="7831" y="1144"/>
                  </a:cubicBezTo>
                  <a:cubicBezTo>
                    <a:pt x="8175" y="1172"/>
                    <a:pt x="8519" y="1201"/>
                    <a:pt x="8863" y="1221"/>
                  </a:cubicBezTo>
                  <a:cubicBezTo>
                    <a:pt x="8888" y="1221"/>
                    <a:pt x="8884" y="1189"/>
                    <a:pt x="8863" y="1189"/>
                  </a:cubicBezTo>
                  <a:cubicBezTo>
                    <a:pt x="8532" y="1156"/>
                    <a:pt x="8196" y="1136"/>
                    <a:pt x="7864" y="1112"/>
                  </a:cubicBezTo>
                  <a:cubicBezTo>
                    <a:pt x="7949" y="1035"/>
                    <a:pt x="8042" y="966"/>
                    <a:pt x="8139" y="901"/>
                  </a:cubicBezTo>
                  <a:cubicBezTo>
                    <a:pt x="8503" y="918"/>
                    <a:pt x="8863" y="934"/>
                    <a:pt x="9228" y="946"/>
                  </a:cubicBezTo>
                  <a:cubicBezTo>
                    <a:pt x="9248" y="946"/>
                    <a:pt x="9248" y="913"/>
                    <a:pt x="9228" y="913"/>
                  </a:cubicBezTo>
                  <a:cubicBezTo>
                    <a:pt x="8880" y="897"/>
                    <a:pt x="8536" y="885"/>
                    <a:pt x="8188" y="873"/>
                  </a:cubicBezTo>
                  <a:cubicBezTo>
                    <a:pt x="8345" y="780"/>
                    <a:pt x="8511" y="715"/>
                    <a:pt x="8685" y="671"/>
                  </a:cubicBezTo>
                  <a:cubicBezTo>
                    <a:pt x="8758" y="672"/>
                    <a:pt x="8830" y="672"/>
                    <a:pt x="8901" y="672"/>
                  </a:cubicBezTo>
                  <a:cubicBezTo>
                    <a:pt x="9075" y="672"/>
                    <a:pt x="9247" y="669"/>
                    <a:pt x="9422" y="667"/>
                  </a:cubicBezTo>
                  <a:cubicBezTo>
                    <a:pt x="9442" y="667"/>
                    <a:pt x="9442" y="634"/>
                    <a:pt x="9422" y="634"/>
                  </a:cubicBezTo>
                  <a:cubicBezTo>
                    <a:pt x="9256" y="626"/>
                    <a:pt x="9094" y="626"/>
                    <a:pt x="8928" y="626"/>
                  </a:cubicBezTo>
                  <a:cubicBezTo>
                    <a:pt x="8948" y="626"/>
                    <a:pt x="8969" y="622"/>
                    <a:pt x="8989" y="618"/>
                  </a:cubicBezTo>
                  <a:cubicBezTo>
                    <a:pt x="9039" y="615"/>
                    <a:pt x="9089" y="613"/>
                    <a:pt x="9139" y="613"/>
                  </a:cubicBezTo>
                  <a:cubicBezTo>
                    <a:pt x="9948" y="613"/>
                    <a:pt x="10691" y="1072"/>
                    <a:pt x="11053" y="1808"/>
                  </a:cubicBezTo>
                  <a:cubicBezTo>
                    <a:pt x="11433" y="2593"/>
                    <a:pt x="11348" y="3572"/>
                    <a:pt x="10790" y="4252"/>
                  </a:cubicBezTo>
                  <a:cubicBezTo>
                    <a:pt x="10429" y="4690"/>
                    <a:pt x="9893" y="4938"/>
                    <a:pt x="9351" y="4938"/>
                  </a:cubicBezTo>
                  <a:cubicBezTo>
                    <a:pt x="9042" y="4938"/>
                    <a:pt x="8731" y="4857"/>
                    <a:pt x="8451" y="4685"/>
                  </a:cubicBezTo>
                  <a:cubicBezTo>
                    <a:pt x="8442" y="4680"/>
                    <a:pt x="8433" y="4678"/>
                    <a:pt x="8423" y="4678"/>
                  </a:cubicBezTo>
                  <a:cubicBezTo>
                    <a:pt x="8387" y="4678"/>
                    <a:pt x="8350" y="4712"/>
                    <a:pt x="8366" y="4750"/>
                  </a:cubicBezTo>
                  <a:cubicBezTo>
                    <a:pt x="8742" y="5689"/>
                    <a:pt x="7730" y="6401"/>
                    <a:pt x="6901" y="6450"/>
                  </a:cubicBezTo>
                  <a:cubicBezTo>
                    <a:pt x="6855" y="6453"/>
                    <a:pt x="6808" y="6454"/>
                    <a:pt x="6762" y="6454"/>
                  </a:cubicBezTo>
                  <a:cubicBezTo>
                    <a:pt x="6553" y="6454"/>
                    <a:pt x="6342" y="6424"/>
                    <a:pt x="6140" y="6361"/>
                  </a:cubicBezTo>
                  <a:cubicBezTo>
                    <a:pt x="6187" y="6360"/>
                    <a:pt x="6235" y="6359"/>
                    <a:pt x="6282" y="6359"/>
                  </a:cubicBezTo>
                  <a:cubicBezTo>
                    <a:pt x="6423" y="6359"/>
                    <a:pt x="6564" y="6364"/>
                    <a:pt x="6706" y="6373"/>
                  </a:cubicBezTo>
                  <a:cubicBezTo>
                    <a:pt x="6727" y="6373"/>
                    <a:pt x="6727" y="6341"/>
                    <a:pt x="6706" y="6341"/>
                  </a:cubicBezTo>
                  <a:cubicBezTo>
                    <a:pt x="6585" y="6329"/>
                    <a:pt x="6463" y="6324"/>
                    <a:pt x="6341" y="6324"/>
                  </a:cubicBezTo>
                  <a:cubicBezTo>
                    <a:pt x="6247" y="6324"/>
                    <a:pt x="6152" y="6327"/>
                    <a:pt x="6059" y="6333"/>
                  </a:cubicBezTo>
                  <a:cubicBezTo>
                    <a:pt x="5925" y="6284"/>
                    <a:pt x="5804" y="6223"/>
                    <a:pt x="5682" y="6154"/>
                  </a:cubicBezTo>
                  <a:lnTo>
                    <a:pt x="6200" y="6154"/>
                  </a:lnTo>
                  <a:cubicBezTo>
                    <a:pt x="6221" y="6154"/>
                    <a:pt x="6221" y="6122"/>
                    <a:pt x="6200" y="6122"/>
                  </a:cubicBezTo>
                  <a:cubicBezTo>
                    <a:pt x="6137" y="6121"/>
                    <a:pt x="6074" y="6120"/>
                    <a:pt x="6010" y="6120"/>
                  </a:cubicBezTo>
                  <a:cubicBezTo>
                    <a:pt x="5884" y="6120"/>
                    <a:pt x="5758" y="6122"/>
                    <a:pt x="5634" y="6122"/>
                  </a:cubicBezTo>
                  <a:cubicBezTo>
                    <a:pt x="5521" y="6049"/>
                    <a:pt x="5419" y="5964"/>
                    <a:pt x="5326" y="5871"/>
                  </a:cubicBezTo>
                  <a:lnTo>
                    <a:pt x="5326" y="5871"/>
                  </a:lnTo>
                  <a:cubicBezTo>
                    <a:pt x="5569" y="5895"/>
                    <a:pt x="5812" y="5916"/>
                    <a:pt x="6055" y="5936"/>
                  </a:cubicBezTo>
                  <a:cubicBezTo>
                    <a:pt x="6075" y="5936"/>
                    <a:pt x="6075" y="5908"/>
                    <a:pt x="6055" y="5904"/>
                  </a:cubicBezTo>
                  <a:cubicBezTo>
                    <a:pt x="5800" y="5875"/>
                    <a:pt x="5545" y="5855"/>
                    <a:pt x="5286" y="5827"/>
                  </a:cubicBezTo>
                  <a:cubicBezTo>
                    <a:pt x="5233" y="5770"/>
                    <a:pt x="5185" y="5709"/>
                    <a:pt x="5140" y="5645"/>
                  </a:cubicBezTo>
                  <a:lnTo>
                    <a:pt x="5140" y="5645"/>
                  </a:lnTo>
                  <a:cubicBezTo>
                    <a:pt x="5411" y="5665"/>
                    <a:pt x="5686" y="5681"/>
                    <a:pt x="5958" y="5693"/>
                  </a:cubicBezTo>
                  <a:cubicBezTo>
                    <a:pt x="5982" y="5693"/>
                    <a:pt x="5978" y="5657"/>
                    <a:pt x="5958" y="5657"/>
                  </a:cubicBezTo>
                  <a:cubicBezTo>
                    <a:pt x="5674" y="5636"/>
                    <a:pt x="5395" y="5624"/>
                    <a:pt x="5112" y="5604"/>
                  </a:cubicBezTo>
                  <a:cubicBezTo>
                    <a:pt x="5100" y="5584"/>
                    <a:pt x="5083" y="5564"/>
                    <a:pt x="5071" y="5539"/>
                  </a:cubicBezTo>
                  <a:cubicBezTo>
                    <a:pt x="5067" y="5527"/>
                    <a:pt x="5059" y="5515"/>
                    <a:pt x="5047" y="5507"/>
                  </a:cubicBezTo>
                  <a:cubicBezTo>
                    <a:pt x="5041" y="5499"/>
                    <a:pt x="5031" y="5495"/>
                    <a:pt x="5020" y="5495"/>
                  </a:cubicBezTo>
                  <a:cubicBezTo>
                    <a:pt x="5010" y="5495"/>
                    <a:pt x="4998" y="5499"/>
                    <a:pt x="4990" y="5507"/>
                  </a:cubicBezTo>
                  <a:cubicBezTo>
                    <a:pt x="4970" y="5515"/>
                    <a:pt x="4958" y="5535"/>
                    <a:pt x="4958" y="5555"/>
                  </a:cubicBezTo>
                  <a:cubicBezTo>
                    <a:pt x="4863" y="6388"/>
                    <a:pt x="4014" y="6885"/>
                    <a:pt x="3227" y="6885"/>
                  </a:cubicBezTo>
                  <a:cubicBezTo>
                    <a:pt x="3176" y="6885"/>
                    <a:pt x="3126" y="6883"/>
                    <a:pt x="3076" y="6879"/>
                  </a:cubicBezTo>
                  <a:cubicBezTo>
                    <a:pt x="2773" y="6855"/>
                    <a:pt x="2485" y="6733"/>
                    <a:pt x="2259" y="6531"/>
                  </a:cubicBezTo>
                  <a:lnTo>
                    <a:pt x="2259" y="6531"/>
                  </a:lnTo>
                  <a:cubicBezTo>
                    <a:pt x="2489" y="6571"/>
                    <a:pt x="2728" y="6608"/>
                    <a:pt x="2963" y="6632"/>
                  </a:cubicBezTo>
                  <a:cubicBezTo>
                    <a:pt x="2975" y="6632"/>
                    <a:pt x="2979" y="6612"/>
                    <a:pt x="2967" y="6608"/>
                  </a:cubicBezTo>
                  <a:cubicBezTo>
                    <a:pt x="2720" y="6567"/>
                    <a:pt x="2473" y="6535"/>
                    <a:pt x="2226" y="6507"/>
                  </a:cubicBezTo>
                  <a:cubicBezTo>
                    <a:pt x="2145" y="6430"/>
                    <a:pt x="2076" y="6345"/>
                    <a:pt x="2016" y="6252"/>
                  </a:cubicBezTo>
                  <a:lnTo>
                    <a:pt x="2016" y="6252"/>
                  </a:lnTo>
                  <a:cubicBezTo>
                    <a:pt x="2315" y="6284"/>
                    <a:pt x="2615" y="6320"/>
                    <a:pt x="2914" y="6353"/>
                  </a:cubicBezTo>
                  <a:cubicBezTo>
                    <a:pt x="2938" y="6353"/>
                    <a:pt x="2943" y="6312"/>
                    <a:pt x="2918" y="6308"/>
                  </a:cubicBezTo>
                  <a:cubicBezTo>
                    <a:pt x="2611" y="6256"/>
                    <a:pt x="2299" y="6223"/>
                    <a:pt x="1983" y="6199"/>
                  </a:cubicBezTo>
                  <a:cubicBezTo>
                    <a:pt x="1939" y="6122"/>
                    <a:pt x="1898" y="6037"/>
                    <a:pt x="1870" y="5948"/>
                  </a:cubicBezTo>
                  <a:lnTo>
                    <a:pt x="1870" y="5948"/>
                  </a:lnTo>
                  <a:cubicBezTo>
                    <a:pt x="2170" y="5964"/>
                    <a:pt x="2469" y="5997"/>
                    <a:pt x="2769" y="6033"/>
                  </a:cubicBezTo>
                  <a:cubicBezTo>
                    <a:pt x="2785" y="6033"/>
                    <a:pt x="2789" y="6005"/>
                    <a:pt x="2773" y="6001"/>
                  </a:cubicBezTo>
                  <a:cubicBezTo>
                    <a:pt x="2469" y="5956"/>
                    <a:pt x="2166" y="5928"/>
                    <a:pt x="1862" y="5916"/>
                  </a:cubicBezTo>
                  <a:cubicBezTo>
                    <a:pt x="1834" y="5827"/>
                    <a:pt x="1817" y="5734"/>
                    <a:pt x="1813" y="5640"/>
                  </a:cubicBezTo>
                  <a:cubicBezTo>
                    <a:pt x="1852" y="5640"/>
                    <a:pt x="1890" y="5639"/>
                    <a:pt x="1928" y="5639"/>
                  </a:cubicBezTo>
                  <a:cubicBezTo>
                    <a:pt x="2112" y="5639"/>
                    <a:pt x="2297" y="5647"/>
                    <a:pt x="2485" y="5661"/>
                  </a:cubicBezTo>
                  <a:cubicBezTo>
                    <a:pt x="2501" y="5661"/>
                    <a:pt x="2501" y="5632"/>
                    <a:pt x="2485" y="5632"/>
                  </a:cubicBezTo>
                  <a:cubicBezTo>
                    <a:pt x="2329" y="5616"/>
                    <a:pt x="2174" y="5607"/>
                    <a:pt x="2019" y="5607"/>
                  </a:cubicBezTo>
                  <a:cubicBezTo>
                    <a:pt x="1949" y="5607"/>
                    <a:pt x="1880" y="5608"/>
                    <a:pt x="1809" y="5612"/>
                  </a:cubicBezTo>
                  <a:cubicBezTo>
                    <a:pt x="1805" y="5531"/>
                    <a:pt x="1805" y="5454"/>
                    <a:pt x="1817" y="5377"/>
                  </a:cubicBezTo>
                  <a:cubicBezTo>
                    <a:pt x="1991" y="5386"/>
                    <a:pt x="2166" y="5398"/>
                    <a:pt x="2340" y="5402"/>
                  </a:cubicBezTo>
                  <a:cubicBezTo>
                    <a:pt x="2360" y="5402"/>
                    <a:pt x="2360" y="5365"/>
                    <a:pt x="2340" y="5365"/>
                  </a:cubicBezTo>
                  <a:cubicBezTo>
                    <a:pt x="2166" y="5353"/>
                    <a:pt x="1991" y="5349"/>
                    <a:pt x="1822" y="5345"/>
                  </a:cubicBezTo>
                  <a:cubicBezTo>
                    <a:pt x="1830" y="5292"/>
                    <a:pt x="1842" y="5236"/>
                    <a:pt x="1854" y="5179"/>
                  </a:cubicBezTo>
                  <a:cubicBezTo>
                    <a:pt x="1880" y="5178"/>
                    <a:pt x="1906" y="5178"/>
                    <a:pt x="1932" y="5178"/>
                  </a:cubicBezTo>
                  <a:cubicBezTo>
                    <a:pt x="2027" y="5178"/>
                    <a:pt x="2122" y="5184"/>
                    <a:pt x="2214" y="5203"/>
                  </a:cubicBezTo>
                  <a:cubicBezTo>
                    <a:pt x="2215" y="5204"/>
                    <a:pt x="2216" y="5204"/>
                    <a:pt x="2217" y="5204"/>
                  </a:cubicBezTo>
                  <a:cubicBezTo>
                    <a:pt x="2231" y="5204"/>
                    <a:pt x="2237" y="5179"/>
                    <a:pt x="2222" y="5175"/>
                  </a:cubicBezTo>
                  <a:cubicBezTo>
                    <a:pt x="2141" y="5158"/>
                    <a:pt x="2058" y="5149"/>
                    <a:pt x="1975" y="5149"/>
                  </a:cubicBezTo>
                  <a:cubicBezTo>
                    <a:pt x="1937" y="5149"/>
                    <a:pt x="1900" y="5151"/>
                    <a:pt x="1862" y="5155"/>
                  </a:cubicBezTo>
                  <a:cubicBezTo>
                    <a:pt x="1866" y="5135"/>
                    <a:pt x="1874" y="5114"/>
                    <a:pt x="1882" y="5094"/>
                  </a:cubicBezTo>
                  <a:cubicBezTo>
                    <a:pt x="1893" y="5055"/>
                    <a:pt x="1863" y="5019"/>
                    <a:pt x="1825" y="5019"/>
                  </a:cubicBezTo>
                  <a:cubicBezTo>
                    <a:pt x="1820" y="5019"/>
                    <a:pt x="1815" y="5020"/>
                    <a:pt x="1809" y="5021"/>
                  </a:cubicBezTo>
                  <a:cubicBezTo>
                    <a:pt x="1619" y="5092"/>
                    <a:pt x="1411" y="5135"/>
                    <a:pt x="1205" y="5135"/>
                  </a:cubicBezTo>
                  <a:cubicBezTo>
                    <a:pt x="1011" y="5135"/>
                    <a:pt x="818" y="5097"/>
                    <a:pt x="644" y="5009"/>
                  </a:cubicBezTo>
                  <a:cubicBezTo>
                    <a:pt x="551" y="4965"/>
                    <a:pt x="470" y="4900"/>
                    <a:pt x="397" y="4827"/>
                  </a:cubicBezTo>
                  <a:lnTo>
                    <a:pt x="397" y="4827"/>
                  </a:lnTo>
                  <a:cubicBezTo>
                    <a:pt x="611" y="4859"/>
                    <a:pt x="822" y="4892"/>
                    <a:pt x="1032" y="4920"/>
                  </a:cubicBezTo>
                  <a:cubicBezTo>
                    <a:pt x="1034" y="4920"/>
                    <a:pt x="1035" y="4920"/>
                    <a:pt x="1036" y="4920"/>
                  </a:cubicBezTo>
                  <a:cubicBezTo>
                    <a:pt x="1053" y="4920"/>
                    <a:pt x="1055" y="4892"/>
                    <a:pt x="1036" y="4888"/>
                  </a:cubicBezTo>
                  <a:cubicBezTo>
                    <a:pt x="818" y="4851"/>
                    <a:pt x="591" y="4823"/>
                    <a:pt x="369" y="4791"/>
                  </a:cubicBezTo>
                  <a:cubicBezTo>
                    <a:pt x="320" y="4730"/>
                    <a:pt x="276" y="4657"/>
                    <a:pt x="247" y="4580"/>
                  </a:cubicBezTo>
                  <a:lnTo>
                    <a:pt x="247" y="4580"/>
                  </a:lnTo>
                  <a:cubicBezTo>
                    <a:pt x="437" y="4592"/>
                    <a:pt x="624" y="4617"/>
                    <a:pt x="814" y="4653"/>
                  </a:cubicBezTo>
                  <a:cubicBezTo>
                    <a:pt x="830" y="4653"/>
                    <a:pt x="838" y="4629"/>
                    <a:pt x="818" y="4625"/>
                  </a:cubicBezTo>
                  <a:cubicBezTo>
                    <a:pt x="628" y="4584"/>
                    <a:pt x="429" y="4560"/>
                    <a:pt x="235" y="4552"/>
                  </a:cubicBezTo>
                  <a:cubicBezTo>
                    <a:pt x="191" y="4438"/>
                    <a:pt x="170" y="4317"/>
                    <a:pt x="170" y="4192"/>
                  </a:cubicBezTo>
                  <a:lnTo>
                    <a:pt x="170" y="4192"/>
                  </a:lnTo>
                  <a:cubicBezTo>
                    <a:pt x="328" y="4220"/>
                    <a:pt x="486" y="4244"/>
                    <a:pt x="644" y="4264"/>
                  </a:cubicBezTo>
                  <a:cubicBezTo>
                    <a:pt x="660" y="4264"/>
                    <a:pt x="668" y="4244"/>
                    <a:pt x="652" y="4240"/>
                  </a:cubicBezTo>
                  <a:cubicBezTo>
                    <a:pt x="490" y="4212"/>
                    <a:pt x="328" y="4184"/>
                    <a:pt x="170" y="4163"/>
                  </a:cubicBezTo>
                  <a:cubicBezTo>
                    <a:pt x="170" y="4062"/>
                    <a:pt x="178" y="3961"/>
                    <a:pt x="203" y="3860"/>
                  </a:cubicBezTo>
                  <a:cubicBezTo>
                    <a:pt x="510" y="3888"/>
                    <a:pt x="822" y="3912"/>
                    <a:pt x="1129" y="3929"/>
                  </a:cubicBezTo>
                  <a:cubicBezTo>
                    <a:pt x="1150" y="3929"/>
                    <a:pt x="1150" y="3900"/>
                    <a:pt x="1129" y="3900"/>
                  </a:cubicBezTo>
                  <a:cubicBezTo>
                    <a:pt x="822" y="3872"/>
                    <a:pt x="514" y="3852"/>
                    <a:pt x="207" y="3831"/>
                  </a:cubicBezTo>
                  <a:cubicBezTo>
                    <a:pt x="219" y="3779"/>
                    <a:pt x="235" y="3722"/>
                    <a:pt x="255" y="3670"/>
                  </a:cubicBezTo>
                  <a:cubicBezTo>
                    <a:pt x="267" y="3629"/>
                    <a:pt x="284" y="3589"/>
                    <a:pt x="300" y="3548"/>
                  </a:cubicBezTo>
                  <a:cubicBezTo>
                    <a:pt x="591" y="3585"/>
                    <a:pt x="887" y="3601"/>
                    <a:pt x="1178" y="3617"/>
                  </a:cubicBezTo>
                  <a:cubicBezTo>
                    <a:pt x="1202" y="3617"/>
                    <a:pt x="1202" y="3581"/>
                    <a:pt x="1178" y="3581"/>
                  </a:cubicBezTo>
                  <a:cubicBezTo>
                    <a:pt x="891" y="3552"/>
                    <a:pt x="603" y="3524"/>
                    <a:pt x="316" y="3512"/>
                  </a:cubicBezTo>
                  <a:cubicBezTo>
                    <a:pt x="361" y="3415"/>
                    <a:pt x="413" y="3317"/>
                    <a:pt x="470" y="3228"/>
                  </a:cubicBezTo>
                  <a:cubicBezTo>
                    <a:pt x="810" y="3257"/>
                    <a:pt x="1154" y="3277"/>
                    <a:pt x="1494" y="3297"/>
                  </a:cubicBezTo>
                  <a:cubicBezTo>
                    <a:pt x="1514" y="3297"/>
                    <a:pt x="1510" y="3269"/>
                    <a:pt x="1494" y="3265"/>
                  </a:cubicBezTo>
                  <a:cubicBezTo>
                    <a:pt x="1158" y="3241"/>
                    <a:pt x="826" y="3216"/>
                    <a:pt x="490" y="3200"/>
                  </a:cubicBezTo>
                  <a:cubicBezTo>
                    <a:pt x="559" y="3103"/>
                    <a:pt x="636" y="3014"/>
                    <a:pt x="725" y="2933"/>
                  </a:cubicBezTo>
                  <a:cubicBezTo>
                    <a:pt x="1101" y="2957"/>
                    <a:pt x="1478" y="2986"/>
                    <a:pt x="1854" y="3034"/>
                  </a:cubicBezTo>
                  <a:cubicBezTo>
                    <a:pt x="1870" y="3034"/>
                    <a:pt x="1874" y="3006"/>
                    <a:pt x="1858" y="3002"/>
                  </a:cubicBezTo>
                  <a:cubicBezTo>
                    <a:pt x="1510" y="2944"/>
                    <a:pt x="1159" y="2912"/>
                    <a:pt x="807" y="2912"/>
                  </a:cubicBezTo>
                  <a:cubicBezTo>
                    <a:pt x="787" y="2912"/>
                    <a:pt x="766" y="2913"/>
                    <a:pt x="745" y="2913"/>
                  </a:cubicBezTo>
                  <a:cubicBezTo>
                    <a:pt x="838" y="2828"/>
                    <a:pt x="943" y="2755"/>
                    <a:pt x="1057" y="2702"/>
                  </a:cubicBezTo>
                  <a:cubicBezTo>
                    <a:pt x="1259" y="2718"/>
                    <a:pt x="1461" y="2735"/>
                    <a:pt x="1664" y="2743"/>
                  </a:cubicBezTo>
                  <a:cubicBezTo>
                    <a:pt x="1688" y="2743"/>
                    <a:pt x="1688" y="2710"/>
                    <a:pt x="1664" y="2706"/>
                  </a:cubicBezTo>
                  <a:cubicBezTo>
                    <a:pt x="1486" y="2690"/>
                    <a:pt x="1303" y="2678"/>
                    <a:pt x="1125" y="2670"/>
                  </a:cubicBezTo>
                  <a:cubicBezTo>
                    <a:pt x="1146" y="2662"/>
                    <a:pt x="1162" y="2654"/>
                    <a:pt x="1182" y="2650"/>
                  </a:cubicBezTo>
                  <a:cubicBezTo>
                    <a:pt x="1305" y="2606"/>
                    <a:pt x="1433" y="2584"/>
                    <a:pt x="1561" y="2584"/>
                  </a:cubicBezTo>
                  <a:cubicBezTo>
                    <a:pt x="1893" y="2584"/>
                    <a:pt x="2220" y="2729"/>
                    <a:pt x="2425" y="2998"/>
                  </a:cubicBezTo>
                  <a:cubicBezTo>
                    <a:pt x="2434" y="3011"/>
                    <a:pt x="2448" y="3017"/>
                    <a:pt x="2461" y="3017"/>
                  </a:cubicBezTo>
                  <a:cubicBezTo>
                    <a:pt x="2490" y="3017"/>
                    <a:pt x="2517" y="2988"/>
                    <a:pt x="2497" y="2957"/>
                  </a:cubicBezTo>
                  <a:cubicBezTo>
                    <a:pt x="2441" y="2872"/>
                    <a:pt x="2376" y="2795"/>
                    <a:pt x="2299" y="2731"/>
                  </a:cubicBezTo>
                  <a:lnTo>
                    <a:pt x="2299" y="2731"/>
                  </a:lnTo>
                  <a:cubicBezTo>
                    <a:pt x="2420" y="2741"/>
                    <a:pt x="2542" y="2747"/>
                    <a:pt x="2663" y="2747"/>
                  </a:cubicBezTo>
                  <a:cubicBezTo>
                    <a:pt x="2724" y="2747"/>
                    <a:pt x="2785" y="2745"/>
                    <a:pt x="2845" y="2743"/>
                  </a:cubicBezTo>
                  <a:cubicBezTo>
                    <a:pt x="2866" y="2743"/>
                    <a:pt x="2866" y="2714"/>
                    <a:pt x="2845" y="2714"/>
                  </a:cubicBezTo>
                  <a:cubicBezTo>
                    <a:pt x="2800" y="2715"/>
                    <a:pt x="2753" y="2716"/>
                    <a:pt x="2707" y="2716"/>
                  </a:cubicBezTo>
                  <a:cubicBezTo>
                    <a:pt x="2558" y="2716"/>
                    <a:pt x="2406" y="2711"/>
                    <a:pt x="2255" y="2698"/>
                  </a:cubicBezTo>
                  <a:cubicBezTo>
                    <a:pt x="2157" y="2625"/>
                    <a:pt x="2044" y="2565"/>
                    <a:pt x="1927" y="2528"/>
                  </a:cubicBezTo>
                  <a:cubicBezTo>
                    <a:pt x="1931" y="2524"/>
                    <a:pt x="1931" y="2520"/>
                    <a:pt x="1927" y="2516"/>
                  </a:cubicBezTo>
                  <a:cubicBezTo>
                    <a:pt x="1923" y="2480"/>
                    <a:pt x="1915" y="2447"/>
                    <a:pt x="1915" y="2415"/>
                  </a:cubicBezTo>
                  <a:lnTo>
                    <a:pt x="1915" y="2415"/>
                  </a:lnTo>
                  <a:cubicBezTo>
                    <a:pt x="2218" y="2435"/>
                    <a:pt x="2522" y="2464"/>
                    <a:pt x="2825" y="2476"/>
                  </a:cubicBezTo>
                  <a:cubicBezTo>
                    <a:pt x="2845" y="2476"/>
                    <a:pt x="2841" y="2447"/>
                    <a:pt x="2825" y="2443"/>
                  </a:cubicBezTo>
                  <a:cubicBezTo>
                    <a:pt x="2522" y="2419"/>
                    <a:pt x="2218" y="2403"/>
                    <a:pt x="1915" y="2387"/>
                  </a:cubicBezTo>
                  <a:cubicBezTo>
                    <a:pt x="1906" y="2298"/>
                    <a:pt x="1915" y="2205"/>
                    <a:pt x="1939" y="2115"/>
                  </a:cubicBezTo>
                  <a:cubicBezTo>
                    <a:pt x="2137" y="2132"/>
                    <a:pt x="2336" y="2141"/>
                    <a:pt x="2534" y="2141"/>
                  </a:cubicBezTo>
                  <a:cubicBezTo>
                    <a:pt x="2623" y="2141"/>
                    <a:pt x="2712" y="2139"/>
                    <a:pt x="2801" y="2136"/>
                  </a:cubicBezTo>
                  <a:cubicBezTo>
                    <a:pt x="2821" y="2136"/>
                    <a:pt x="2825" y="2103"/>
                    <a:pt x="2801" y="2103"/>
                  </a:cubicBezTo>
                  <a:cubicBezTo>
                    <a:pt x="2712" y="2105"/>
                    <a:pt x="2624" y="2105"/>
                    <a:pt x="2536" y="2105"/>
                  </a:cubicBezTo>
                  <a:cubicBezTo>
                    <a:pt x="2338" y="2105"/>
                    <a:pt x="2143" y="2101"/>
                    <a:pt x="1947" y="2087"/>
                  </a:cubicBezTo>
                  <a:cubicBezTo>
                    <a:pt x="1967" y="2010"/>
                    <a:pt x="2000" y="1933"/>
                    <a:pt x="2040" y="1865"/>
                  </a:cubicBezTo>
                  <a:cubicBezTo>
                    <a:pt x="2242" y="1854"/>
                    <a:pt x="2443" y="1850"/>
                    <a:pt x="2644" y="1850"/>
                  </a:cubicBezTo>
                  <a:cubicBezTo>
                    <a:pt x="2745" y="1850"/>
                    <a:pt x="2845" y="1851"/>
                    <a:pt x="2947" y="1852"/>
                  </a:cubicBezTo>
                  <a:cubicBezTo>
                    <a:pt x="2971" y="1852"/>
                    <a:pt x="2967" y="1816"/>
                    <a:pt x="2947" y="1816"/>
                  </a:cubicBezTo>
                  <a:cubicBezTo>
                    <a:pt x="2823" y="1809"/>
                    <a:pt x="2700" y="1806"/>
                    <a:pt x="2577" y="1806"/>
                  </a:cubicBezTo>
                  <a:cubicBezTo>
                    <a:pt x="2405" y="1806"/>
                    <a:pt x="2234" y="1812"/>
                    <a:pt x="2064" y="1824"/>
                  </a:cubicBezTo>
                  <a:cubicBezTo>
                    <a:pt x="2133" y="1719"/>
                    <a:pt x="2218" y="1622"/>
                    <a:pt x="2319" y="1537"/>
                  </a:cubicBezTo>
                  <a:cubicBezTo>
                    <a:pt x="2615" y="1549"/>
                    <a:pt x="2914" y="1561"/>
                    <a:pt x="3214" y="1561"/>
                  </a:cubicBezTo>
                  <a:cubicBezTo>
                    <a:pt x="3242" y="1561"/>
                    <a:pt x="3242" y="1521"/>
                    <a:pt x="3214" y="1521"/>
                  </a:cubicBezTo>
                  <a:cubicBezTo>
                    <a:pt x="2930" y="1504"/>
                    <a:pt x="2647" y="1500"/>
                    <a:pt x="2360" y="1500"/>
                  </a:cubicBezTo>
                  <a:cubicBezTo>
                    <a:pt x="2465" y="1415"/>
                    <a:pt x="2578" y="1342"/>
                    <a:pt x="2696" y="1286"/>
                  </a:cubicBezTo>
                  <a:cubicBezTo>
                    <a:pt x="2743" y="1284"/>
                    <a:pt x="2790" y="1283"/>
                    <a:pt x="2837" y="1283"/>
                  </a:cubicBezTo>
                  <a:cubicBezTo>
                    <a:pt x="3020" y="1283"/>
                    <a:pt x="3203" y="1296"/>
                    <a:pt x="3384" y="1318"/>
                  </a:cubicBezTo>
                  <a:cubicBezTo>
                    <a:pt x="3385" y="1318"/>
                    <a:pt x="3386" y="1318"/>
                    <a:pt x="3386" y="1318"/>
                  </a:cubicBezTo>
                  <a:cubicBezTo>
                    <a:pt x="3405" y="1318"/>
                    <a:pt x="3411" y="1282"/>
                    <a:pt x="3388" y="1278"/>
                  </a:cubicBezTo>
                  <a:cubicBezTo>
                    <a:pt x="3243" y="1254"/>
                    <a:pt x="3094" y="1241"/>
                    <a:pt x="2945" y="1241"/>
                  </a:cubicBezTo>
                  <a:cubicBezTo>
                    <a:pt x="2894" y="1241"/>
                    <a:pt x="2843" y="1242"/>
                    <a:pt x="2793" y="1245"/>
                  </a:cubicBezTo>
                  <a:cubicBezTo>
                    <a:pt x="2833" y="1229"/>
                    <a:pt x="2878" y="1213"/>
                    <a:pt x="2918" y="1201"/>
                  </a:cubicBezTo>
                  <a:cubicBezTo>
                    <a:pt x="3047" y="1161"/>
                    <a:pt x="3173" y="1141"/>
                    <a:pt x="3295" y="1141"/>
                  </a:cubicBezTo>
                  <a:cubicBezTo>
                    <a:pt x="3698" y="1141"/>
                    <a:pt x="4046" y="1357"/>
                    <a:pt x="4258" y="1743"/>
                  </a:cubicBezTo>
                  <a:cubicBezTo>
                    <a:pt x="4268" y="1762"/>
                    <a:pt x="4284" y="1770"/>
                    <a:pt x="4299" y="1770"/>
                  </a:cubicBezTo>
                  <a:cubicBezTo>
                    <a:pt x="4329" y="1770"/>
                    <a:pt x="4357" y="1742"/>
                    <a:pt x="4347" y="1703"/>
                  </a:cubicBezTo>
                  <a:cubicBezTo>
                    <a:pt x="4347" y="1695"/>
                    <a:pt x="4343" y="1686"/>
                    <a:pt x="4339" y="1674"/>
                  </a:cubicBezTo>
                  <a:cubicBezTo>
                    <a:pt x="4335" y="1666"/>
                    <a:pt x="4343" y="1646"/>
                    <a:pt x="4343" y="1630"/>
                  </a:cubicBezTo>
                  <a:lnTo>
                    <a:pt x="4833" y="1630"/>
                  </a:lnTo>
                  <a:cubicBezTo>
                    <a:pt x="4853" y="1630"/>
                    <a:pt x="4853" y="1601"/>
                    <a:pt x="4833" y="1601"/>
                  </a:cubicBezTo>
                  <a:cubicBezTo>
                    <a:pt x="4779" y="1600"/>
                    <a:pt x="4725" y="1600"/>
                    <a:pt x="4671" y="1600"/>
                  </a:cubicBezTo>
                  <a:cubicBezTo>
                    <a:pt x="4563" y="1600"/>
                    <a:pt x="4455" y="1601"/>
                    <a:pt x="4347" y="1601"/>
                  </a:cubicBezTo>
                  <a:cubicBezTo>
                    <a:pt x="4359" y="1529"/>
                    <a:pt x="4375" y="1456"/>
                    <a:pt x="4395" y="1383"/>
                  </a:cubicBezTo>
                  <a:cubicBezTo>
                    <a:pt x="4622" y="1379"/>
                    <a:pt x="4849" y="1375"/>
                    <a:pt x="5071" y="1363"/>
                  </a:cubicBezTo>
                  <a:cubicBezTo>
                    <a:pt x="5092" y="1363"/>
                    <a:pt x="5092" y="1330"/>
                    <a:pt x="5071" y="1330"/>
                  </a:cubicBezTo>
                  <a:cubicBezTo>
                    <a:pt x="4849" y="1334"/>
                    <a:pt x="4626" y="1347"/>
                    <a:pt x="4404" y="1359"/>
                  </a:cubicBezTo>
                  <a:cubicBezTo>
                    <a:pt x="4424" y="1286"/>
                    <a:pt x="4448" y="1217"/>
                    <a:pt x="4480" y="1148"/>
                  </a:cubicBezTo>
                  <a:cubicBezTo>
                    <a:pt x="4592" y="1140"/>
                    <a:pt x="4703" y="1136"/>
                    <a:pt x="4814" y="1136"/>
                  </a:cubicBezTo>
                  <a:cubicBezTo>
                    <a:pt x="4925" y="1136"/>
                    <a:pt x="5035" y="1140"/>
                    <a:pt x="5144" y="1148"/>
                  </a:cubicBezTo>
                  <a:cubicBezTo>
                    <a:pt x="5168" y="1148"/>
                    <a:pt x="5164" y="1120"/>
                    <a:pt x="5144" y="1116"/>
                  </a:cubicBezTo>
                  <a:cubicBezTo>
                    <a:pt x="5037" y="1106"/>
                    <a:pt x="4929" y="1101"/>
                    <a:pt x="4820" y="1101"/>
                  </a:cubicBezTo>
                  <a:cubicBezTo>
                    <a:pt x="4712" y="1101"/>
                    <a:pt x="4604" y="1106"/>
                    <a:pt x="4497" y="1116"/>
                  </a:cubicBezTo>
                  <a:cubicBezTo>
                    <a:pt x="4537" y="1027"/>
                    <a:pt x="4586" y="946"/>
                    <a:pt x="4642" y="865"/>
                  </a:cubicBezTo>
                  <a:cubicBezTo>
                    <a:pt x="4683" y="864"/>
                    <a:pt x="4725" y="863"/>
                    <a:pt x="4766" y="863"/>
                  </a:cubicBezTo>
                  <a:cubicBezTo>
                    <a:pt x="4971" y="863"/>
                    <a:pt x="5177" y="880"/>
                    <a:pt x="5383" y="913"/>
                  </a:cubicBezTo>
                  <a:cubicBezTo>
                    <a:pt x="5384" y="914"/>
                    <a:pt x="5385" y="914"/>
                    <a:pt x="5387" y="914"/>
                  </a:cubicBezTo>
                  <a:cubicBezTo>
                    <a:pt x="5408" y="914"/>
                    <a:pt x="5414" y="881"/>
                    <a:pt x="5391" y="873"/>
                  </a:cubicBezTo>
                  <a:cubicBezTo>
                    <a:pt x="5219" y="841"/>
                    <a:pt x="5045" y="826"/>
                    <a:pt x="4872" y="826"/>
                  </a:cubicBezTo>
                  <a:cubicBezTo>
                    <a:pt x="4805" y="826"/>
                    <a:pt x="4738" y="828"/>
                    <a:pt x="4671" y="833"/>
                  </a:cubicBezTo>
                  <a:cubicBezTo>
                    <a:pt x="4731" y="748"/>
                    <a:pt x="4804" y="667"/>
                    <a:pt x="4885" y="594"/>
                  </a:cubicBezTo>
                  <a:cubicBezTo>
                    <a:pt x="5177" y="594"/>
                    <a:pt x="5460" y="614"/>
                    <a:pt x="5751" y="646"/>
                  </a:cubicBezTo>
                  <a:cubicBezTo>
                    <a:pt x="5771" y="646"/>
                    <a:pt x="5775" y="610"/>
                    <a:pt x="5755" y="606"/>
                  </a:cubicBezTo>
                  <a:cubicBezTo>
                    <a:pt x="5524" y="575"/>
                    <a:pt x="5290" y="556"/>
                    <a:pt x="5055" y="556"/>
                  </a:cubicBezTo>
                  <a:cubicBezTo>
                    <a:pt x="5015" y="556"/>
                    <a:pt x="4974" y="556"/>
                    <a:pt x="4934" y="557"/>
                  </a:cubicBezTo>
                  <a:cubicBezTo>
                    <a:pt x="5023" y="480"/>
                    <a:pt x="5124" y="412"/>
                    <a:pt x="5229" y="355"/>
                  </a:cubicBezTo>
                  <a:cubicBezTo>
                    <a:pt x="5361" y="359"/>
                    <a:pt x="5492" y="361"/>
                    <a:pt x="5623" y="361"/>
                  </a:cubicBezTo>
                  <a:cubicBezTo>
                    <a:pt x="5754" y="361"/>
                    <a:pt x="5885" y="359"/>
                    <a:pt x="6014" y="355"/>
                  </a:cubicBezTo>
                  <a:cubicBezTo>
                    <a:pt x="6039" y="351"/>
                    <a:pt x="6039" y="315"/>
                    <a:pt x="6014" y="310"/>
                  </a:cubicBezTo>
                  <a:cubicBezTo>
                    <a:pt x="5897" y="308"/>
                    <a:pt x="5780" y="307"/>
                    <a:pt x="5662" y="307"/>
                  </a:cubicBezTo>
                  <a:cubicBezTo>
                    <a:pt x="5545" y="307"/>
                    <a:pt x="5427" y="308"/>
                    <a:pt x="5310" y="310"/>
                  </a:cubicBezTo>
                  <a:cubicBezTo>
                    <a:pt x="5464" y="238"/>
                    <a:pt x="5626" y="185"/>
                    <a:pt x="5792" y="153"/>
                  </a:cubicBezTo>
                  <a:cubicBezTo>
                    <a:pt x="5936" y="122"/>
                    <a:pt x="6083" y="107"/>
                    <a:pt x="6231" y="107"/>
                  </a:cubicBezTo>
                  <a:close/>
                  <a:moveTo>
                    <a:pt x="6226" y="1"/>
                  </a:moveTo>
                  <a:cubicBezTo>
                    <a:pt x="6168" y="1"/>
                    <a:pt x="6109" y="3"/>
                    <a:pt x="6051" y="7"/>
                  </a:cubicBezTo>
                  <a:cubicBezTo>
                    <a:pt x="5229" y="72"/>
                    <a:pt x="4327" y="638"/>
                    <a:pt x="4254" y="1512"/>
                  </a:cubicBezTo>
                  <a:cubicBezTo>
                    <a:pt x="4057" y="1188"/>
                    <a:pt x="3663" y="1038"/>
                    <a:pt x="3282" y="1038"/>
                  </a:cubicBezTo>
                  <a:cubicBezTo>
                    <a:pt x="3130" y="1038"/>
                    <a:pt x="2980" y="1062"/>
                    <a:pt x="2845" y="1108"/>
                  </a:cubicBezTo>
                  <a:cubicBezTo>
                    <a:pt x="2331" y="1278"/>
                    <a:pt x="1708" y="1800"/>
                    <a:pt x="1830" y="2391"/>
                  </a:cubicBezTo>
                  <a:cubicBezTo>
                    <a:pt x="1813" y="2391"/>
                    <a:pt x="1813" y="2411"/>
                    <a:pt x="1830" y="2415"/>
                  </a:cubicBezTo>
                  <a:lnTo>
                    <a:pt x="1834" y="2415"/>
                  </a:lnTo>
                  <a:cubicBezTo>
                    <a:pt x="1842" y="2447"/>
                    <a:pt x="1850" y="2480"/>
                    <a:pt x="1862" y="2516"/>
                  </a:cubicBezTo>
                  <a:cubicBezTo>
                    <a:pt x="1761" y="2488"/>
                    <a:pt x="1657" y="2474"/>
                    <a:pt x="1552" y="2474"/>
                  </a:cubicBezTo>
                  <a:cubicBezTo>
                    <a:pt x="1447" y="2474"/>
                    <a:pt x="1342" y="2488"/>
                    <a:pt x="1239" y="2516"/>
                  </a:cubicBezTo>
                  <a:cubicBezTo>
                    <a:pt x="749" y="2642"/>
                    <a:pt x="381" y="3054"/>
                    <a:pt x="191" y="3512"/>
                  </a:cubicBezTo>
                  <a:lnTo>
                    <a:pt x="186" y="3512"/>
                  </a:lnTo>
                  <a:cubicBezTo>
                    <a:pt x="174" y="3512"/>
                    <a:pt x="166" y="3532"/>
                    <a:pt x="182" y="3536"/>
                  </a:cubicBezTo>
                  <a:cubicBezTo>
                    <a:pt x="174" y="3548"/>
                    <a:pt x="170" y="3564"/>
                    <a:pt x="166" y="3576"/>
                  </a:cubicBezTo>
                  <a:cubicBezTo>
                    <a:pt x="134" y="3657"/>
                    <a:pt x="110" y="3742"/>
                    <a:pt x="89" y="3827"/>
                  </a:cubicBezTo>
                  <a:cubicBezTo>
                    <a:pt x="77" y="3827"/>
                    <a:pt x="73" y="3848"/>
                    <a:pt x="85" y="3852"/>
                  </a:cubicBezTo>
                  <a:cubicBezTo>
                    <a:pt x="61" y="3953"/>
                    <a:pt x="49" y="4054"/>
                    <a:pt x="49" y="4155"/>
                  </a:cubicBezTo>
                  <a:lnTo>
                    <a:pt x="17" y="4151"/>
                  </a:lnTo>
                  <a:cubicBezTo>
                    <a:pt x="4" y="4151"/>
                    <a:pt x="0" y="4171"/>
                    <a:pt x="12" y="4171"/>
                  </a:cubicBezTo>
                  <a:lnTo>
                    <a:pt x="49" y="4179"/>
                  </a:lnTo>
                  <a:cubicBezTo>
                    <a:pt x="45" y="4305"/>
                    <a:pt x="65" y="4434"/>
                    <a:pt x="101" y="4556"/>
                  </a:cubicBezTo>
                  <a:lnTo>
                    <a:pt x="89" y="4556"/>
                  </a:lnTo>
                  <a:cubicBezTo>
                    <a:pt x="73" y="4556"/>
                    <a:pt x="73" y="4584"/>
                    <a:pt x="89" y="4584"/>
                  </a:cubicBezTo>
                  <a:lnTo>
                    <a:pt x="114" y="4584"/>
                  </a:lnTo>
                  <a:cubicBezTo>
                    <a:pt x="170" y="4758"/>
                    <a:pt x="284" y="4912"/>
                    <a:pt x="433" y="5025"/>
                  </a:cubicBezTo>
                  <a:cubicBezTo>
                    <a:pt x="655" y="5188"/>
                    <a:pt x="926" y="5256"/>
                    <a:pt x="1201" y="5256"/>
                  </a:cubicBezTo>
                  <a:cubicBezTo>
                    <a:pt x="1383" y="5256"/>
                    <a:pt x="1566" y="5227"/>
                    <a:pt x="1737" y="5175"/>
                  </a:cubicBezTo>
                  <a:lnTo>
                    <a:pt x="1737" y="5175"/>
                  </a:lnTo>
                  <a:cubicBezTo>
                    <a:pt x="1506" y="6037"/>
                    <a:pt x="2113" y="6887"/>
                    <a:pt x="2999" y="6992"/>
                  </a:cubicBezTo>
                  <a:cubicBezTo>
                    <a:pt x="3074" y="7001"/>
                    <a:pt x="3151" y="7006"/>
                    <a:pt x="3228" y="7006"/>
                  </a:cubicBezTo>
                  <a:cubicBezTo>
                    <a:pt x="4037" y="7006"/>
                    <a:pt x="4904" y="6508"/>
                    <a:pt x="5055" y="5677"/>
                  </a:cubicBezTo>
                  <a:cubicBezTo>
                    <a:pt x="5423" y="6257"/>
                    <a:pt x="6090" y="6571"/>
                    <a:pt x="6771" y="6571"/>
                  </a:cubicBezTo>
                  <a:cubicBezTo>
                    <a:pt x="6870" y="6571"/>
                    <a:pt x="6968" y="6564"/>
                    <a:pt x="7067" y="6551"/>
                  </a:cubicBezTo>
                  <a:cubicBezTo>
                    <a:pt x="7876" y="6442"/>
                    <a:pt x="8758" y="5734"/>
                    <a:pt x="8519" y="4859"/>
                  </a:cubicBezTo>
                  <a:lnTo>
                    <a:pt x="8519" y="4859"/>
                  </a:lnTo>
                  <a:cubicBezTo>
                    <a:pt x="8789" y="4991"/>
                    <a:pt x="9080" y="5057"/>
                    <a:pt x="9371" y="5057"/>
                  </a:cubicBezTo>
                  <a:cubicBezTo>
                    <a:pt x="9732" y="5057"/>
                    <a:pt x="10092" y="4956"/>
                    <a:pt x="10405" y="4754"/>
                  </a:cubicBezTo>
                  <a:cubicBezTo>
                    <a:pt x="10984" y="4382"/>
                    <a:pt x="11340" y="3718"/>
                    <a:pt x="11397" y="3034"/>
                  </a:cubicBezTo>
                  <a:cubicBezTo>
                    <a:pt x="11505" y="1714"/>
                    <a:pt x="10453" y="501"/>
                    <a:pt x="9161" y="501"/>
                  </a:cubicBezTo>
                  <a:cubicBezTo>
                    <a:pt x="9003" y="501"/>
                    <a:pt x="8841" y="519"/>
                    <a:pt x="8677" y="557"/>
                  </a:cubicBezTo>
                  <a:cubicBezTo>
                    <a:pt x="8362" y="630"/>
                    <a:pt x="8066" y="780"/>
                    <a:pt x="7823" y="990"/>
                  </a:cubicBezTo>
                  <a:cubicBezTo>
                    <a:pt x="7799" y="772"/>
                    <a:pt x="7447" y="420"/>
                    <a:pt x="7354" y="347"/>
                  </a:cubicBezTo>
                  <a:cubicBezTo>
                    <a:pt x="7033" y="100"/>
                    <a:pt x="6626" y="1"/>
                    <a:pt x="6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-5400000">
              <a:off x="6550083" y="1653066"/>
              <a:ext cx="117038" cy="105194"/>
            </a:xfrm>
            <a:custGeom>
              <a:rect b="b" l="l" r="r" t="t"/>
              <a:pathLst>
                <a:path extrusionOk="0" h="1465" w="1630">
                  <a:moveTo>
                    <a:pt x="1589" y="0"/>
                  </a:moveTo>
                  <a:cubicBezTo>
                    <a:pt x="1581" y="0"/>
                    <a:pt x="1581" y="4"/>
                    <a:pt x="1581" y="8"/>
                  </a:cubicBezTo>
                  <a:cubicBezTo>
                    <a:pt x="1459" y="13"/>
                    <a:pt x="1423" y="69"/>
                    <a:pt x="1322" y="158"/>
                  </a:cubicBezTo>
                  <a:cubicBezTo>
                    <a:pt x="1176" y="288"/>
                    <a:pt x="1030" y="417"/>
                    <a:pt x="885" y="547"/>
                  </a:cubicBezTo>
                  <a:cubicBezTo>
                    <a:pt x="605" y="798"/>
                    <a:pt x="318" y="1045"/>
                    <a:pt x="59" y="1320"/>
                  </a:cubicBezTo>
                  <a:cubicBezTo>
                    <a:pt x="0" y="1381"/>
                    <a:pt x="62" y="1464"/>
                    <a:pt x="128" y="1464"/>
                  </a:cubicBezTo>
                  <a:cubicBezTo>
                    <a:pt x="149" y="1464"/>
                    <a:pt x="170" y="1456"/>
                    <a:pt x="189" y="1437"/>
                  </a:cubicBezTo>
                  <a:cubicBezTo>
                    <a:pt x="448" y="1162"/>
                    <a:pt x="735" y="919"/>
                    <a:pt x="1010" y="664"/>
                  </a:cubicBezTo>
                  <a:cubicBezTo>
                    <a:pt x="1156" y="535"/>
                    <a:pt x="1298" y="401"/>
                    <a:pt x="1443" y="272"/>
                  </a:cubicBezTo>
                  <a:cubicBezTo>
                    <a:pt x="1540" y="178"/>
                    <a:pt x="1605" y="150"/>
                    <a:pt x="1609" y="17"/>
                  </a:cubicBezTo>
                  <a:cubicBezTo>
                    <a:pt x="1609" y="17"/>
                    <a:pt x="1609" y="13"/>
                    <a:pt x="1609" y="13"/>
                  </a:cubicBezTo>
                  <a:lnTo>
                    <a:pt x="1621" y="13"/>
                  </a:lnTo>
                  <a:cubicBezTo>
                    <a:pt x="1629" y="8"/>
                    <a:pt x="1629" y="4"/>
                    <a:pt x="1621" y="4"/>
                  </a:cubicBezTo>
                  <a:lnTo>
                    <a:pt x="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-493704">
              <a:off x="5949545" y="2838999"/>
              <a:ext cx="1197474" cy="729142"/>
            </a:xfrm>
            <a:custGeom>
              <a:rect b="b" l="l" r="r" t="t"/>
              <a:pathLst>
                <a:path extrusionOk="0" h="7006" w="11506">
                  <a:moveTo>
                    <a:pt x="6231" y="107"/>
                  </a:moveTo>
                  <a:cubicBezTo>
                    <a:pt x="6458" y="107"/>
                    <a:pt x="6686" y="144"/>
                    <a:pt x="6905" y="217"/>
                  </a:cubicBezTo>
                  <a:cubicBezTo>
                    <a:pt x="7083" y="282"/>
                    <a:pt x="7249" y="383"/>
                    <a:pt x="7390" y="517"/>
                  </a:cubicBezTo>
                  <a:cubicBezTo>
                    <a:pt x="7463" y="586"/>
                    <a:pt x="7742" y="897"/>
                    <a:pt x="7706" y="1031"/>
                  </a:cubicBezTo>
                  <a:cubicBezTo>
                    <a:pt x="7682" y="1039"/>
                    <a:pt x="7674" y="1071"/>
                    <a:pt x="7690" y="1096"/>
                  </a:cubicBezTo>
                  <a:lnTo>
                    <a:pt x="7694" y="1108"/>
                  </a:lnTo>
                  <a:cubicBezTo>
                    <a:pt x="7435" y="1371"/>
                    <a:pt x="7253" y="1699"/>
                    <a:pt x="7164" y="2059"/>
                  </a:cubicBezTo>
                  <a:cubicBezTo>
                    <a:pt x="7154" y="2101"/>
                    <a:pt x="7189" y="2129"/>
                    <a:pt x="7223" y="2129"/>
                  </a:cubicBezTo>
                  <a:cubicBezTo>
                    <a:pt x="7244" y="2129"/>
                    <a:pt x="7265" y="2118"/>
                    <a:pt x="7273" y="2091"/>
                  </a:cubicBezTo>
                  <a:cubicBezTo>
                    <a:pt x="7285" y="2043"/>
                    <a:pt x="7297" y="1998"/>
                    <a:pt x="7313" y="1958"/>
                  </a:cubicBezTo>
                  <a:cubicBezTo>
                    <a:pt x="7384" y="1968"/>
                    <a:pt x="7455" y="1974"/>
                    <a:pt x="7527" y="1974"/>
                  </a:cubicBezTo>
                  <a:cubicBezTo>
                    <a:pt x="7562" y="1974"/>
                    <a:pt x="7598" y="1972"/>
                    <a:pt x="7633" y="1970"/>
                  </a:cubicBezTo>
                  <a:cubicBezTo>
                    <a:pt x="7657" y="1970"/>
                    <a:pt x="7657" y="1933"/>
                    <a:pt x="7633" y="1933"/>
                  </a:cubicBezTo>
                  <a:cubicBezTo>
                    <a:pt x="7608" y="1934"/>
                    <a:pt x="7582" y="1935"/>
                    <a:pt x="7557" y="1935"/>
                  </a:cubicBezTo>
                  <a:cubicBezTo>
                    <a:pt x="7480" y="1935"/>
                    <a:pt x="7401" y="1930"/>
                    <a:pt x="7326" y="1921"/>
                  </a:cubicBezTo>
                  <a:cubicBezTo>
                    <a:pt x="7350" y="1852"/>
                    <a:pt x="7378" y="1784"/>
                    <a:pt x="7411" y="1719"/>
                  </a:cubicBezTo>
                  <a:cubicBezTo>
                    <a:pt x="7434" y="1718"/>
                    <a:pt x="7457" y="1718"/>
                    <a:pt x="7480" y="1718"/>
                  </a:cubicBezTo>
                  <a:cubicBezTo>
                    <a:pt x="7636" y="1718"/>
                    <a:pt x="7794" y="1730"/>
                    <a:pt x="7949" y="1747"/>
                  </a:cubicBezTo>
                  <a:cubicBezTo>
                    <a:pt x="7950" y="1747"/>
                    <a:pt x="7951" y="1748"/>
                    <a:pt x="7951" y="1748"/>
                  </a:cubicBezTo>
                  <a:cubicBezTo>
                    <a:pt x="7965" y="1748"/>
                    <a:pt x="7964" y="1719"/>
                    <a:pt x="7949" y="1719"/>
                  </a:cubicBezTo>
                  <a:cubicBezTo>
                    <a:pt x="7815" y="1701"/>
                    <a:pt x="7684" y="1692"/>
                    <a:pt x="7552" y="1692"/>
                  </a:cubicBezTo>
                  <a:cubicBezTo>
                    <a:pt x="7507" y="1692"/>
                    <a:pt x="7463" y="1693"/>
                    <a:pt x="7419" y="1695"/>
                  </a:cubicBezTo>
                  <a:cubicBezTo>
                    <a:pt x="7471" y="1593"/>
                    <a:pt x="7528" y="1500"/>
                    <a:pt x="7597" y="1411"/>
                  </a:cubicBezTo>
                  <a:cubicBezTo>
                    <a:pt x="7799" y="1411"/>
                    <a:pt x="8005" y="1427"/>
                    <a:pt x="8208" y="1460"/>
                  </a:cubicBezTo>
                  <a:cubicBezTo>
                    <a:pt x="8209" y="1460"/>
                    <a:pt x="8210" y="1460"/>
                    <a:pt x="8211" y="1460"/>
                  </a:cubicBezTo>
                  <a:cubicBezTo>
                    <a:pt x="8229" y="1460"/>
                    <a:pt x="8235" y="1431"/>
                    <a:pt x="8216" y="1427"/>
                  </a:cubicBezTo>
                  <a:cubicBezTo>
                    <a:pt x="8038" y="1398"/>
                    <a:pt x="7859" y="1382"/>
                    <a:pt x="7678" y="1382"/>
                  </a:cubicBezTo>
                  <a:cubicBezTo>
                    <a:pt x="7658" y="1382"/>
                    <a:pt x="7637" y="1383"/>
                    <a:pt x="7617" y="1383"/>
                  </a:cubicBezTo>
                  <a:cubicBezTo>
                    <a:pt x="7682" y="1294"/>
                    <a:pt x="7755" y="1217"/>
                    <a:pt x="7831" y="1144"/>
                  </a:cubicBezTo>
                  <a:cubicBezTo>
                    <a:pt x="8175" y="1172"/>
                    <a:pt x="8519" y="1201"/>
                    <a:pt x="8863" y="1221"/>
                  </a:cubicBezTo>
                  <a:cubicBezTo>
                    <a:pt x="8888" y="1221"/>
                    <a:pt x="8884" y="1189"/>
                    <a:pt x="8863" y="1189"/>
                  </a:cubicBezTo>
                  <a:cubicBezTo>
                    <a:pt x="8532" y="1156"/>
                    <a:pt x="8196" y="1136"/>
                    <a:pt x="7864" y="1112"/>
                  </a:cubicBezTo>
                  <a:cubicBezTo>
                    <a:pt x="7949" y="1035"/>
                    <a:pt x="8042" y="966"/>
                    <a:pt x="8139" y="901"/>
                  </a:cubicBezTo>
                  <a:cubicBezTo>
                    <a:pt x="8503" y="918"/>
                    <a:pt x="8863" y="934"/>
                    <a:pt x="9228" y="946"/>
                  </a:cubicBezTo>
                  <a:cubicBezTo>
                    <a:pt x="9248" y="946"/>
                    <a:pt x="9248" y="913"/>
                    <a:pt x="9228" y="913"/>
                  </a:cubicBezTo>
                  <a:cubicBezTo>
                    <a:pt x="8880" y="897"/>
                    <a:pt x="8536" y="885"/>
                    <a:pt x="8188" y="873"/>
                  </a:cubicBezTo>
                  <a:cubicBezTo>
                    <a:pt x="8345" y="780"/>
                    <a:pt x="8511" y="715"/>
                    <a:pt x="8685" y="671"/>
                  </a:cubicBezTo>
                  <a:cubicBezTo>
                    <a:pt x="8758" y="672"/>
                    <a:pt x="8830" y="672"/>
                    <a:pt x="8901" y="672"/>
                  </a:cubicBezTo>
                  <a:cubicBezTo>
                    <a:pt x="9075" y="672"/>
                    <a:pt x="9247" y="669"/>
                    <a:pt x="9422" y="667"/>
                  </a:cubicBezTo>
                  <a:cubicBezTo>
                    <a:pt x="9442" y="667"/>
                    <a:pt x="9442" y="634"/>
                    <a:pt x="9422" y="634"/>
                  </a:cubicBezTo>
                  <a:cubicBezTo>
                    <a:pt x="9256" y="626"/>
                    <a:pt x="9094" y="626"/>
                    <a:pt x="8928" y="626"/>
                  </a:cubicBezTo>
                  <a:cubicBezTo>
                    <a:pt x="8948" y="626"/>
                    <a:pt x="8969" y="622"/>
                    <a:pt x="8989" y="618"/>
                  </a:cubicBezTo>
                  <a:cubicBezTo>
                    <a:pt x="9039" y="615"/>
                    <a:pt x="9089" y="613"/>
                    <a:pt x="9139" y="613"/>
                  </a:cubicBezTo>
                  <a:cubicBezTo>
                    <a:pt x="9948" y="613"/>
                    <a:pt x="10691" y="1072"/>
                    <a:pt x="11053" y="1808"/>
                  </a:cubicBezTo>
                  <a:cubicBezTo>
                    <a:pt x="11433" y="2593"/>
                    <a:pt x="11348" y="3572"/>
                    <a:pt x="10790" y="4252"/>
                  </a:cubicBezTo>
                  <a:cubicBezTo>
                    <a:pt x="10429" y="4690"/>
                    <a:pt x="9893" y="4938"/>
                    <a:pt x="9351" y="4938"/>
                  </a:cubicBezTo>
                  <a:cubicBezTo>
                    <a:pt x="9042" y="4938"/>
                    <a:pt x="8731" y="4857"/>
                    <a:pt x="8451" y="4685"/>
                  </a:cubicBezTo>
                  <a:cubicBezTo>
                    <a:pt x="8442" y="4680"/>
                    <a:pt x="8433" y="4678"/>
                    <a:pt x="8423" y="4678"/>
                  </a:cubicBezTo>
                  <a:cubicBezTo>
                    <a:pt x="8387" y="4678"/>
                    <a:pt x="8350" y="4712"/>
                    <a:pt x="8366" y="4750"/>
                  </a:cubicBezTo>
                  <a:cubicBezTo>
                    <a:pt x="8742" y="5689"/>
                    <a:pt x="7730" y="6401"/>
                    <a:pt x="6901" y="6450"/>
                  </a:cubicBezTo>
                  <a:cubicBezTo>
                    <a:pt x="6855" y="6453"/>
                    <a:pt x="6808" y="6454"/>
                    <a:pt x="6762" y="6454"/>
                  </a:cubicBezTo>
                  <a:cubicBezTo>
                    <a:pt x="6553" y="6454"/>
                    <a:pt x="6342" y="6424"/>
                    <a:pt x="6140" y="6361"/>
                  </a:cubicBezTo>
                  <a:cubicBezTo>
                    <a:pt x="6187" y="6360"/>
                    <a:pt x="6235" y="6359"/>
                    <a:pt x="6282" y="6359"/>
                  </a:cubicBezTo>
                  <a:cubicBezTo>
                    <a:pt x="6423" y="6359"/>
                    <a:pt x="6564" y="6364"/>
                    <a:pt x="6706" y="6373"/>
                  </a:cubicBezTo>
                  <a:cubicBezTo>
                    <a:pt x="6727" y="6373"/>
                    <a:pt x="6727" y="6341"/>
                    <a:pt x="6706" y="6341"/>
                  </a:cubicBezTo>
                  <a:cubicBezTo>
                    <a:pt x="6585" y="6329"/>
                    <a:pt x="6463" y="6324"/>
                    <a:pt x="6341" y="6324"/>
                  </a:cubicBezTo>
                  <a:cubicBezTo>
                    <a:pt x="6247" y="6324"/>
                    <a:pt x="6152" y="6327"/>
                    <a:pt x="6059" y="6333"/>
                  </a:cubicBezTo>
                  <a:cubicBezTo>
                    <a:pt x="5925" y="6284"/>
                    <a:pt x="5804" y="6223"/>
                    <a:pt x="5682" y="6154"/>
                  </a:cubicBezTo>
                  <a:lnTo>
                    <a:pt x="6200" y="6154"/>
                  </a:lnTo>
                  <a:cubicBezTo>
                    <a:pt x="6221" y="6154"/>
                    <a:pt x="6221" y="6122"/>
                    <a:pt x="6200" y="6122"/>
                  </a:cubicBezTo>
                  <a:cubicBezTo>
                    <a:pt x="6137" y="6121"/>
                    <a:pt x="6074" y="6120"/>
                    <a:pt x="6010" y="6120"/>
                  </a:cubicBezTo>
                  <a:cubicBezTo>
                    <a:pt x="5884" y="6120"/>
                    <a:pt x="5758" y="6122"/>
                    <a:pt x="5634" y="6122"/>
                  </a:cubicBezTo>
                  <a:cubicBezTo>
                    <a:pt x="5521" y="6049"/>
                    <a:pt x="5419" y="5964"/>
                    <a:pt x="5326" y="5871"/>
                  </a:cubicBezTo>
                  <a:lnTo>
                    <a:pt x="5326" y="5871"/>
                  </a:lnTo>
                  <a:cubicBezTo>
                    <a:pt x="5569" y="5895"/>
                    <a:pt x="5812" y="5916"/>
                    <a:pt x="6055" y="5936"/>
                  </a:cubicBezTo>
                  <a:cubicBezTo>
                    <a:pt x="6075" y="5936"/>
                    <a:pt x="6075" y="5908"/>
                    <a:pt x="6055" y="5904"/>
                  </a:cubicBezTo>
                  <a:cubicBezTo>
                    <a:pt x="5800" y="5875"/>
                    <a:pt x="5545" y="5855"/>
                    <a:pt x="5286" y="5827"/>
                  </a:cubicBezTo>
                  <a:cubicBezTo>
                    <a:pt x="5233" y="5770"/>
                    <a:pt x="5185" y="5709"/>
                    <a:pt x="5140" y="5645"/>
                  </a:cubicBezTo>
                  <a:lnTo>
                    <a:pt x="5140" y="5645"/>
                  </a:lnTo>
                  <a:cubicBezTo>
                    <a:pt x="5411" y="5665"/>
                    <a:pt x="5686" y="5681"/>
                    <a:pt x="5958" y="5693"/>
                  </a:cubicBezTo>
                  <a:cubicBezTo>
                    <a:pt x="5982" y="5693"/>
                    <a:pt x="5978" y="5657"/>
                    <a:pt x="5958" y="5657"/>
                  </a:cubicBezTo>
                  <a:cubicBezTo>
                    <a:pt x="5674" y="5636"/>
                    <a:pt x="5395" y="5624"/>
                    <a:pt x="5112" y="5604"/>
                  </a:cubicBezTo>
                  <a:cubicBezTo>
                    <a:pt x="5100" y="5584"/>
                    <a:pt x="5083" y="5564"/>
                    <a:pt x="5071" y="5539"/>
                  </a:cubicBezTo>
                  <a:cubicBezTo>
                    <a:pt x="5067" y="5527"/>
                    <a:pt x="5059" y="5515"/>
                    <a:pt x="5047" y="5507"/>
                  </a:cubicBezTo>
                  <a:cubicBezTo>
                    <a:pt x="5041" y="5499"/>
                    <a:pt x="5031" y="5495"/>
                    <a:pt x="5020" y="5495"/>
                  </a:cubicBezTo>
                  <a:cubicBezTo>
                    <a:pt x="5010" y="5495"/>
                    <a:pt x="4998" y="5499"/>
                    <a:pt x="4990" y="5507"/>
                  </a:cubicBezTo>
                  <a:cubicBezTo>
                    <a:pt x="4970" y="5515"/>
                    <a:pt x="4958" y="5535"/>
                    <a:pt x="4958" y="5555"/>
                  </a:cubicBezTo>
                  <a:cubicBezTo>
                    <a:pt x="4863" y="6388"/>
                    <a:pt x="4014" y="6885"/>
                    <a:pt x="3227" y="6885"/>
                  </a:cubicBezTo>
                  <a:cubicBezTo>
                    <a:pt x="3176" y="6885"/>
                    <a:pt x="3126" y="6883"/>
                    <a:pt x="3076" y="6879"/>
                  </a:cubicBezTo>
                  <a:cubicBezTo>
                    <a:pt x="2773" y="6855"/>
                    <a:pt x="2485" y="6733"/>
                    <a:pt x="2259" y="6531"/>
                  </a:cubicBezTo>
                  <a:lnTo>
                    <a:pt x="2259" y="6531"/>
                  </a:lnTo>
                  <a:cubicBezTo>
                    <a:pt x="2489" y="6571"/>
                    <a:pt x="2728" y="6608"/>
                    <a:pt x="2963" y="6632"/>
                  </a:cubicBezTo>
                  <a:cubicBezTo>
                    <a:pt x="2975" y="6632"/>
                    <a:pt x="2979" y="6612"/>
                    <a:pt x="2967" y="6608"/>
                  </a:cubicBezTo>
                  <a:cubicBezTo>
                    <a:pt x="2720" y="6567"/>
                    <a:pt x="2473" y="6535"/>
                    <a:pt x="2226" y="6507"/>
                  </a:cubicBezTo>
                  <a:cubicBezTo>
                    <a:pt x="2145" y="6430"/>
                    <a:pt x="2076" y="6345"/>
                    <a:pt x="2016" y="6252"/>
                  </a:cubicBezTo>
                  <a:lnTo>
                    <a:pt x="2016" y="6252"/>
                  </a:lnTo>
                  <a:cubicBezTo>
                    <a:pt x="2315" y="6284"/>
                    <a:pt x="2615" y="6320"/>
                    <a:pt x="2914" y="6353"/>
                  </a:cubicBezTo>
                  <a:cubicBezTo>
                    <a:pt x="2938" y="6353"/>
                    <a:pt x="2943" y="6312"/>
                    <a:pt x="2918" y="6308"/>
                  </a:cubicBezTo>
                  <a:cubicBezTo>
                    <a:pt x="2611" y="6256"/>
                    <a:pt x="2299" y="6223"/>
                    <a:pt x="1983" y="6199"/>
                  </a:cubicBezTo>
                  <a:cubicBezTo>
                    <a:pt x="1939" y="6122"/>
                    <a:pt x="1898" y="6037"/>
                    <a:pt x="1870" y="5948"/>
                  </a:cubicBezTo>
                  <a:lnTo>
                    <a:pt x="1870" y="5948"/>
                  </a:lnTo>
                  <a:cubicBezTo>
                    <a:pt x="2170" y="5964"/>
                    <a:pt x="2469" y="5997"/>
                    <a:pt x="2769" y="6033"/>
                  </a:cubicBezTo>
                  <a:cubicBezTo>
                    <a:pt x="2785" y="6033"/>
                    <a:pt x="2789" y="6005"/>
                    <a:pt x="2773" y="6001"/>
                  </a:cubicBezTo>
                  <a:cubicBezTo>
                    <a:pt x="2469" y="5956"/>
                    <a:pt x="2166" y="5928"/>
                    <a:pt x="1862" y="5916"/>
                  </a:cubicBezTo>
                  <a:cubicBezTo>
                    <a:pt x="1834" y="5827"/>
                    <a:pt x="1817" y="5734"/>
                    <a:pt x="1813" y="5640"/>
                  </a:cubicBezTo>
                  <a:cubicBezTo>
                    <a:pt x="1852" y="5640"/>
                    <a:pt x="1890" y="5639"/>
                    <a:pt x="1928" y="5639"/>
                  </a:cubicBezTo>
                  <a:cubicBezTo>
                    <a:pt x="2112" y="5639"/>
                    <a:pt x="2297" y="5647"/>
                    <a:pt x="2485" y="5661"/>
                  </a:cubicBezTo>
                  <a:cubicBezTo>
                    <a:pt x="2501" y="5661"/>
                    <a:pt x="2501" y="5632"/>
                    <a:pt x="2485" y="5632"/>
                  </a:cubicBezTo>
                  <a:cubicBezTo>
                    <a:pt x="2329" y="5616"/>
                    <a:pt x="2174" y="5607"/>
                    <a:pt x="2019" y="5607"/>
                  </a:cubicBezTo>
                  <a:cubicBezTo>
                    <a:pt x="1949" y="5607"/>
                    <a:pt x="1880" y="5608"/>
                    <a:pt x="1809" y="5612"/>
                  </a:cubicBezTo>
                  <a:cubicBezTo>
                    <a:pt x="1805" y="5531"/>
                    <a:pt x="1805" y="5454"/>
                    <a:pt x="1817" y="5377"/>
                  </a:cubicBezTo>
                  <a:cubicBezTo>
                    <a:pt x="1991" y="5386"/>
                    <a:pt x="2166" y="5398"/>
                    <a:pt x="2340" y="5402"/>
                  </a:cubicBezTo>
                  <a:cubicBezTo>
                    <a:pt x="2360" y="5402"/>
                    <a:pt x="2360" y="5365"/>
                    <a:pt x="2340" y="5365"/>
                  </a:cubicBezTo>
                  <a:cubicBezTo>
                    <a:pt x="2166" y="5353"/>
                    <a:pt x="1991" y="5349"/>
                    <a:pt x="1822" y="5345"/>
                  </a:cubicBezTo>
                  <a:cubicBezTo>
                    <a:pt x="1830" y="5292"/>
                    <a:pt x="1842" y="5236"/>
                    <a:pt x="1854" y="5179"/>
                  </a:cubicBezTo>
                  <a:cubicBezTo>
                    <a:pt x="1880" y="5178"/>
                    <a:pt x="1906" y="5178"/>
                    <a:pt x="1932" y="5178"/>
                  </a:cubicBezTo>
                  <a:cubicBezTo>
                    <a:pt x="2027" y="5178"/>
                    <a:pt x="2122" y="5184"/>
                    <a:pt x="2214" y="5203"/>
                  </a:cubicBezTo>
                  <a:cubicBezTo>
                    <a:pt x="2215" y="5204"/>
                    <a:pt x="2216" y="5204"/>
                    <a:pt x="2217" y="5204"/>
                  </a:cubicBezTo>
                  <a:cubicBezTo>
                    <a:pt x="2231" y="5204"/>
                    <a:pt x="2237" y="5179"/>
                    <a:pt x="2222" y="5175"/>
                  </a:cubicBezTo>
                  <a:cubicBezTo>
                    <a:pt x="2141" y="5158"/>
                    <a:pt x="2058" y="5149"/>
                    <a:pt x="1975" y="5149"/>
                  </a:cubicBezTo>
                  <a:cubicBezTo>
                    <a:pt x="1937" y="5149"/>
                    <a:pt x="1900" y="5151"/>
                    <a:pt x="1862" y="5155"/>
                  </a:cubicBezTo>
                  <a:cubicBezTo>
                    <a:pt x="1866" y="5135"/>
                    <a:pt x="1874" y="5114"/>
                    <a:pt x="1882" y="5094"/>
                  </a:cubicBezTo>
                  <a:cubicBezTo>
                    <a:pt x="1893" y="5055"/>
                    <a:pt x="1863" y="5019"/>
                    <a:pt x="1825" y="5019"/>
                  </a:cubicBezTo>
                  <a:cubicBezTo>
                    <a:pt x="1820" y="5019"/>
                    <a:pt x="1815" y="5020"/>
                    <a:pt x="1809" y="5021"/>
                  </a:cubicBezTo>
                  <a:cubicBezTo>
                    <a:pt x="1619" y="5092"/>
                    <a:pt x="1411" y="5135"/>
                    <a:pt x="1205" y="5135"/>
                  </a:cubicBezTo>
                  <a:cubicBezTo>
                    <a:pt x="1011" y="5135"/>
                    <a:pt x="818" y="5097"/>
                    <a:pt x="644" y="5009"/>
                  </a:cubicBezTo>
                  <a:cubicBezTo>
                    <a:pt x="551" y="4965"/>
                    <a:pt x="470" y="4900"/>
                    <a:pt x="397" y="4827"/>
                  </a:cubicBezTo>
                  <a:lnTo>
                    <a:pt x="397" y="4827"/>
                  </a:lnTo>
                  <a:cubicBezTo>
                    <a:pt x="611" y="4859"/>
                    <a:pt x="822" y="4892"/>
                    <a:pt x="1032" y="4920"/>
                  </a:cubicBezTo>
                  <a:cubicBezTo>
                    <a:pt x="1034" y="4920"/>
                    <a:pt x="1035" y="4920"/>
                    <a:pt x="1036" y="4920"/>
                  </a:cubicBezTo>
                  <a:cubicBezTo>
                    <a:pt x="1053" y="4920"/>
                    <a:pt x="1055" y="4892"/>
                    <a:pt x="1036" y="4888"/>
                  </a:cubicBezTo>
                  <a:cubicBezTo>
                    <a:pt x="818" y="4851"/>
                    <a:pt x="591" y="4823"/>
                    <a:pt x="369" y="4791"/>
                  </a:cubicBezTo>
                  <a:cubicBezTo>
                    <a:pt x="320" y="4730"/>
                    <a:pt x="276" y="4657"/>
                    <a:pt x="247" y="4580"/>
                  </a:cubicBezTo>
                  <a:lnTo>
                    <a:pt x="247" y="4580"/>
                  </a:lnTo>
                  <a:cubicBezTo>
                    <a:pt x="437" y="4592"/>
                    <a:pt x="624" y="4617"/>
                    <a:pt x="814" y="4653"/>
                  </a:cubicBezTo>
                  <a:cubicBezTo>
                    <a:pt x="830" y="4653"/>
                    <a:pt x="838" y="4629"/>
                    <a:pt x="818" y="4625"/>
                  </a:cubicBezTo>
                  <a:cubicBezTo>
                    <a:pt x="628" y="4584"/>
                    <a:pt x="429" y="4560"/>
                    <a:pt x="235" y="4552"/>
                  </a:cubicBezTo>
                  <a:cubicBezTo>
                    <a:pt x="191" y="4438"/>
                    <a:pt x="170" y="4317"/>
                    <a:pt x="170" y="4192"/>
                  </a:cubicBezTo>
                  <a:lnTo>
                    <a:pt x="170" y="4192"/>
                  </a:lnTo>
                  <a:cubicBezTo>
                    <a:pt x="328" y="4220"/>
                    <a:pt x="486" y="4244"/>
                    <a:pt x="644" y="4264"/>
                  </a:cubicBezTo>
                  <a:cubicBezTo>
                    <a:pt x="660" y="4264"/>
                    <a:pt x="668" y="4244"/>
                    <a:pt x="652" y="4240"/>
                  </a:cubicBezTo>
                  <a:cubicBezTo>
                    <a:pt x="490" y="4212"/>
                    <a:pt x="328" y="4184"/>
                    <a:pt x="170" y="4163"/>
                  </a:cubicBezTo>
                  <a:cubicBezTo>
                    <a:pt x="170" y="4062"/>
                    <a:pt x="178" y="3961"/>
                    <a:pt x="203" y="3860"/>
                  </a:cubicBezTo>
                  <a:cubicBezTo>
                    <a:pt x="510" y="3888"/>
                    <a:pt x="822" y="3912"/>
                    <a:pt x="1129" y="3929"/>
                  </a:cubicBezTo>
                  <a:cubicBezTo>
                    <a:pt x="1150" y="3929"/>
                    <a:pt x="1150" y="3900"/>
                    <a:pt x="1129" y="3900"/>
                  </a:cubicBezTo>
                  <a:cubicBezTo>
                    <a:pt x="822" y="3872"/>
                    <a:pt x="514" y="3852"/>
                    <a:pt x="207" y="3831"/>
                  </a:cubicBezTo>
                  <a:cubicBezTo>
                    <a:pt x="219" y="3779"/>
                    <a:pt x="235" y="3722"/>
                    <a:pt x="255" y="3670"/>
                  </a:cubicBezTo>
                  <a:cubicBezTo>
                    <a:pt x="267" y="3629"/>
                    <a:pt x="284" y="3589"/>
                    <a:pt x="300" y="3548"/>
                  </a:cubicBezTo>
                  <a:cubicBezTo>
                    <a:pt x="591" y="3585"/>
                    <a:pt x="887" y="3601"/>
                    <a:pt x="1178" y="3617"/>
                  </a:cubicBezTo>
                  <a:cubicBezTo>
                    <a:pt x="1202" y="3617"/>
                    <a:pt x="1202" y="3581"/>
                    <a:pt x="1178" y="3581"/>
                  </a:cubicBezTo>
                  <a:cubicBezTo>
                    <a:pt x="891" y="3552"/>
                    <a:pt x="603" y="3524"/>
                    <a:pt x="316" y="3512"/>
                  </a:cubicBezTo>
                  <a:cubicBezTo>
                    <a:pt x="361" y="3415"/>
                    <a:pt x="413" y="3317"/>
                    <a:pt x="470" y="3228"/>
                  </a:cubicBezTo>
                  <a:cubicBezTo>
                    <a:pt x="810" y="3257"/>
                    <a:pt x="1154" y="3277"/>
                    <a:pt x="1494" y="3297"/>
                  </a:cubicBezTo>
                  <a:cubicBezTo>
                    <a:pt x="1514" y="3297"/>
                    <a:pt x="1510" y="3269"/>
                    <a:pt x="1494" y="3265"/>
                  </a:cubicBezTo>
                  <a:cubicBezTo>
                    <a:pt x="1158" y="3241"/>
                    <a:pt x="826" y="3216"/>
                    <a:pt x="490" y="3200"/>
                  </a:cubicBezTo>
                  <a:cubicBezTo>
                    <a:pt x="559" y="3103"/>
                    <a:pt x="636" y="3014"/>
                    <a:pt x="725" y="2933"/>
                  </a:cubicBezTo>
                  <a:cubicBezTo>
                    <a:pt x="1101" y="2957"/>
                    <a:pt x="1478" y="2986"/>
                    <a:pt x="1854" y="3034"/>
                  </a:cubicBezTo>
                  <a:cubicBezTo>
                    <a:pt x="1870" y="3034"/>
                    <a:pt x="1874" y="3006"/>
                    <a:pt x="1858" y="3002"/>
                  </a:cubicBezTo>
                  <a:cubicBezTo>
                    <a:pt x="1510" y="2944"/>
                    <a:pt x="1159" y="2912"/>
                    <a:pt x="807" y="2912"/>
                  </a:cubicBezTo>
                  <a:cubicBezTo>
                    <a:pt x="787" y="2912"/>
                    <a:pt x="766" y="2913"/>
                    <a:pt x="745" y="2913"/>
                  </a:cubicBezTo>
                  <a:cubicBezTo>
                    <a:pt x="838" y="2828"/>
                    <a:pt x="943" y="2755"/>
                    <a:pt x="1057" y="2702"/>
                  </a:cubicBezTo>
                  <a:cubicBezTo>
                    <a:pt x="1259" y="2718"/>
                    <a:pt x="1461" y="2735"/>
                    <a:pt x="1664" y="2743"/>
                  </a:cubicBezTo>
                  <a:cubicBezTo>
                    <a:pt x="1688" y="2743"/>
                    <a:pt x="1688" y="2710"/>
                    <a:pt x="1664" y="2706"/>
                  </a:cubicBezTo>
                  <a:cubicBezTo>
                    <a:pt x="1486" y="2690"/>
                    <a:pt x="1303" y="2678"/>
                    <a:pt x="1125" y="2670"/>
                  </a:cubicBezTo>
                  <a:cubicBezTo>
                    <a:pt x="1146" y="2662"/>
                    <a:pt x="1162" y="2654"/>
                    <a:pt x="1182" y="2650"/>
                  </a:cubicBezTo>
                  <a:cubicBezTo>
                    <a:pt x="1305" y="2606"/>
                    <a:pt x="1433" y="2584"/>
                    <a:pt x="1561" y="2584"/>
                  </a:cubicBezTo>
                  <a:cubicBezTo>
                    <a:pt x="1893" y="2584"/>
                    <a:pt x="2220" y="2729"/>
                    <a:pt x="2425" y="2998"/>
                  </a:cubicBezTo>
                  <a:cubicBezTo>
                    <a:pt x="2434" y="3011"/>
                    <a:pt x="2448" y="3017"/>
                    <a:pt x="2461" y="3017"/>
                  </a:cubicBezTo>
                  <a:cubicBezTo>
                    <a:pt x="2490" y="3017"/>
                    <a:pt x="2517" y="2988"/>
                    <a:pt x="2497" y="2957"/>
                  </a:cubicBezTo>
                  <a:cubicBezTo>
                    <a:pt x="2441" y="2872"/>
                    <a:pt x="2376" y="2795"/>
                    <a:pt x="2299" y="2731"/>
                  </a:cubicBezTo>
                  <a:lnTo>
                    <a:pt x="2299" y="2731"/>
                  </a:lnTo>
                  <a:cubicBezTo>
                    <a:pt x="2420" y="2741"/>
                    <a:pt x="2542" y="2747"/>
                    <a:pt x="2663" y="2747"/>
                  </a:cubicBezTo>
                  <a:cubicBezTo>
                    <a:pt x="2724" y="2747"/>
                    <a:pt x="2785" y="2745"/>
                    <a:pt x="2845" y="2743"/>
                  </a:cubicBezTo>
                  <a:cubicBezTo>
                    <a:pt x="2866" y="2743"/>
                    <a:pt x="2866" y="2714"/>
                    <a:pt x="2845" y="2714"/>
                  </a:cubicBezTo>
                  <a:cubicBezTo>
                    <a:pt x="2800" y="2715"/>
                    <a:pt x="2753" y="2716"/>
                    <a:pt x="2707" y="2716"/>
                  </a:cubicBezTo>
                  <a:cubicBezTo>
                    <a:pt x="2558" y="2716"/>
                    <a:pt x="2406" y="2711"/>
                    <a:pt x="2255" y="2698"/>
                  </a:cubicBezTo>
                  <a:cubicBezTo>
                    <a:pt x="2157" y="2625"/>
                    <a:pt x="2044" y="2565"/>
                    <a:pt x="1927" y="2528"/>
                  </a:cubicBezTo>
                  <a:cubicBezTo>
                    <a:pt x="1931" y="2524"/>
                    <a:pt x="1931" y="2520"/>
                    <a:pt x="1927" y="2516"/>
                  </a:cubicBezTo>
                  <a:cubicBezTo>
                    <a:pt x="1923" y="2480"/>
                    <a:pt x="1915" y="2447"/>
                    <a:pt x="1915" y="2415"/>
                  </a:cubicBezTo>
                  <a:lnTo>
                    <a:pt x="1915" y="2415"/>
                  </a:lnTo>
                  <a:cubicBezTo>
                    <a:pt x="2218" y="2435"/>
                    <a:pt x="2522" y="2464"/>
                    <a:pt x="2825" y="2476"/>
                  </a:cubicBezTo>
                  <a:cubicBezTo>
                    <a:pt x="2845" y="2476"/>
                    <a:pt x="2841" y="2447"/>
                    <a:pt x="2825" y="2443"/>
                  </a:cubicBezTo>
                  <a:cubicBezTo>
                    <a:pt x="2522" y="2419"/>
                    <a:pt x="2218" y="2403"/>
                    <a:pt x="1915" y="2387"/>
                  </a:cubicBezTo>
                  <a:cubicBezTo>
                    <a:pt x="1906" y="2298"/>
                    <a:pt x="1915" y="2205"/>
                    <a:pt x="1939" y="2115"/>
                  </a:cubicBezTo>
                  <a:cubicBezTo>
                    <a:pt x="2137" y="2132"/>
                    <a:pt x="2336" y="2141"/>
                    <a:pt x="2534" y="2141"/>
                  </a:cubicBezTo>
                  <a:cubicBezTo>
                    <a:pt x="2623" y="2141"/>
                    <a:pt x="2712" y="2139"/>
                    <a:pt x="2801" y="2136"/>
                  </a:cubicBezTo>
                  <a:cubicBezTo>
                    <a:pt x="2821" y="2136"/>
                    <a:pt x="2825" y="2103"/>
                    <a:pt x="2801" y="2103"/>
                  </a:cubicBezTo>
                  <a:cubicBezTo>
                    <a:pt x="2712" y="2105"/>
                    <a:pt x="2624" y="2105"/>
                    <a:pt x="2536" y="2105"/>
                  </a:cubicBezTo>
                  <a:cubicBezTo>
                    <a:pt x="2338" y="2105"/>
                    <a:pt x="2143" y="2101"/>
                    <a:pt x="1947" y="2087"/>
                  </a:cubicBezTo>
                  <a:cubicBezTo>
                    <a:pt x="1967" y="2010"/>
                    <a:pt x="2000" y="1933"/>
                    <a:pt x="2040" y="1865"/>
                  </a:cubicBezTo>
                  <a:cubicBezTo>
                    <a:pt x="2242" y="1854"/>
                    <a:pt x="2443" y="1850"/>
                    <a:pt x="2644" y="1850"/>
                  </a:cubicBezTo>
                  <a:cubicBezTo>
                    <a:pt x="2745" y="1850"/>
                    <a:pt x="2845" y="1851"/>
                    <a:pt x="2947" y="1852"/>
                  </a:cubicBezTo>
                  <a:cubicBezTo>
                    <a:pt x="2971" y="1852"/>
                    <a:pt x="2967" y="1816"/>
                    <a:pt x="2947" y="1816"/>
                  </a:cubicBezTo>
                  <a:cubicBezTo>
                    <a:pt x="2823" y="1809"/>
                    <a:pt x="2700" y="1806"/>
                    <a:pt x="2577" y="1806"/>
                  </a:cubicBezTo>
                  <a:cubicBezTo>
                    <a:pt x="2405" y="1806"/>
                    <a:pt x="2234" y="1812"/>
                    <a:pt x="2064" y="1824"/>
                  </a:cubicBezTo>
                  <a:cubicBezTo>
                    <a:pt x="2133" y="1719"/>
                    <a:pt x="2218" y="1622"/>
                    <a:pt x="2319" y="1537"/>
                  </a:cubicBezTo>
                  <a:cubicBezTo>
                    <a:pt x="2615" y="1549"/>
                    <a:pt x="2914" y="1561"/>
                    <a:pt x="3214" y="1561"/>
                  </a:cubicBezTo>
                  <a:cubicBezTo>
                    <a:pt x="3242" y="1561"/>
                    <a:pt x="3242" y="1521"/>
                    <a:pt x="3214" y="1521"/>
                  </a:cubicBezTo>
                  <a:cubicBezTo>
                    <a:pt x="2930" y="1504"/>
                    <a:pt x="2647" y="1500"/>
                    <a:pt x="2360" y="1500"/>
                  </a:cubicBezTo>
                  <a:cubicBezTo>
                    <a:pt x="2465" y="1415"/>
                    <a:pt x="2578" y="1342"/>
                    <a:pt x="2696" y="1286"/>
                  </a:cubicBezTo>
                  <a:cubicBezTo>
                    <a:pt x="2743" y="1284"/>
                    <a:pt x="2790" y="1283"/>
                    <a:pt x="2837" y="1283"/>
                  </a:cubicBezTo>
                  <a:cubicBezTo>
                    <a:pt x="3020" y="1283"/>
                    <a:pt x="3203" y="1296"/>
                    <a:pt x="3384" y="1318"/>
                  </a:cubicBezTo>
                  <a:cubicBezTo>
                    <a:pt x="3385" y="1318"/>
                    <a:pt x="3386" y="1318"/>
                    <a:pt x="3386" y="1318"/>
                  </a:cubicBezTo>
                  <a:cubicBezTo>
                    <a:pt x="3405" y="1318"/>
                    <a:pt x="3411" y="1282"/>
                    <a:pt x="3388" y="1278"/>
                  </a:cubicBezTo>
                  <a:cubicBezTo>
                    <a:pt x="3243" y="1254"/>
                    <a:pt x="3094" y="1241"/>
                    <a:pt x="2945" y="1241"/>
                  </a:cubicBezTo>
                  <a:cubicBezTo>
                    <a:pt x="2894" y="1241"/>
                    <a:pt x="2843" y="1242"/>
                    <a:pt x="2793" y="1245"/>
                  </a:cubicBezTo>
                  <a:cubicBezTo>
                    <a:pt x="2833" y="1229"/>
                    <a:pt x="2878" y="1213"/>
                    <a:pt x="2918" y="1201"/>
                  </a:cubicBezTo>
                  <a:cubicBezTo>
                    <a:pt x="3047" y="1161"/>
                    <a:pt x="3173" y="1141"/>
                    <a:pt x="3295" y="1141"/>
                  </a:cubicBezTo>
                  <a:cubicBezTo>
                    <a:pt x="3698" y="1141"/>
                    <a:pt x="4046" y="1357"/>
                    <a:pt x="4258" y="1743"/>
                  </a:cubicBezTo>
                  <a:cubicBezTo>
                    <a:pt x="4268" y="1762"/>
                    <a:pt x="4284" y="1770"/>
                    <a:pt x="4299" y="1770"/>
                  </a:cubicBezTo>
                  <a:cubicBezTo>
                    <a:pt x="4329" y="1770"/>
                    <a:pt x="4357" y="1742"/>
                    <a:pt x="4347" y="1703"/>
                  </a:cubicBezTo>
                  <a:cubicBezTo>
                    <a:pt x="4347" y="1695"/>
                    <a:pt x="4343" y="1686"/>
                    <a:pt x="4339" y="1674"/>
                  </a:cubicBezTo>
                  <a:cubicBezTo>
                    <a:pt x="4335" y="1666"/>
                    <a:pt x="4343" y="1646"/>
                    <a:pt x="4343" y="1630"/>
                  </a:cubicBezTo>
                  <a:lnTo>
                    <a:pt x="4833" y="1630"/>
                  </a:lnTo>
                  <a:cubicBezTo>
                    <a:pt x="4853" y="1630"/>
                    <a:pt x="4853" y="1601"/>
                    <a:pt x="4833" y="1601"/>
                  </a:cubicBezTo>
                  <a:cubicBezTo>
                    <a:pt x="4779" y="1600"/>
                    <a:pt x="4725" y="1600"/>
                    <a:pt x="4671" y="1600"/>
                  </a:cubicBezTo>
                  <a:cubicBezTo>
                    <a:pt x="4563" y="1600"/>
                    <a:pt x="4455" y="1601"/>
                    <a:pt x="4347" y="1601"/>
                  </a:cubicBezTo>
                  <a:cubicBezTo>
                    <a:pt x="4359" y="1529"/>
                    <a:pt x="4375" y="1456"/>
                    <a:pt x="4395" y="1383"/>
                  </a:cubicBezTo>
                  <a:cubicBezTo>
                    <a:pt x="4622" y="1379"/>
                    <a:pt x="4849" y="1375"/>
                    <a:pt x="5071" y="1363"/>
                  </a:cubicBezTo>
                  <a:cubicBezTo>
                    <a:pt x="5092" y="1363"/>
                    <a:pt x="5092" y="1330"/>
                    <a:pt x="5071" y="1330"/>
                  </a:cubicBezTo>
                  <a:cubicBezTo>
                    <a:pt x="4849" y="1334"/>
                    <a:pt x="4626" y="1347"/>
                    <a:pt x="4404" y="1359"/>
                  </a:cubicBezTo>
                  <a:cubicBezTo>
                    <a:pt x="4424" y="1286"/>
                    <a:pt x="4448" y="1217"/>
                    <a:pt x="4480" y="1148"/>
                  </a:cubicBezTo>
                  <a:cubicBezTo>
                    <a:pt x="4592" y="1140"/>
                    <a:pt x="4703" y="1136"/>
                    <a:pt x="4814" y="1136"/>
                  </a:cubicBezTo>
                  <a:cubicBezTo>
                    <a:pt x="4925" y="1136"/>
                    <a:pt x="5035" y="1140"/>
                    <a:pt x="5144" y="1148"/>
                  </a:cubicBezTo>
                  <a:cubicBezTo>
                    <a:pt x="5168" y="1148"/>
                    <a:pt x="5164" y="1120"/>
                    <a:pt x="5144" y="1116"/>
                  </a:cubicBezTo>
                  <a:cubicBezTo>
                    <a:pt x="5037" y="1106"/>
                    <a:pt x="4929" y="1101"/>
                    <a:pt x="4820" y="1101"/>
                  </a:cubicBezTo>
                  <a:cubicBezTo>
                    <a:pt x="4712" y="1101"/>
                    <a:pt x="4604" y="1106"/>
                    <a:pt x="4497" y="1116"/>
                  </a:cubicBezTo>
                  <a:cubicBezTo>
                    <a:pt x="4537" y="1027"/>
                    <a:pt x="4586" y="946"/>
                    <a:pt x="4642" y="865"/>
                  </a:cubicBezTo>
                  <a:cubicBezTo>
                    <a:pt x="4683" y="864"/>
                    <a:pt x="4725" y="863"/>
                    <a:pt x="4766" y="863"/>
                  </a:cubicBezTo>
                  <a:cubicBezTo>
                    <a:pt x="4971" y="863"/>
                    <a:pt x="5177" y="880"/>
                    <a:pt x="5383" y="913"/>
                  </a:cubicBezTo>
                  <a:cubicBezTo>
                    <a:pt x="5384" y="914"/>
                    <a:pt x="5385" y="914"/>
                    <a:pt x="5387" y="914"/>
                  </a:cubicBezTo>
                  <a:cubicBezTo>
                    <a:pt x="5408" y="914"/>
                    <a:pt x="5414" y="881"/>
                    <a:pt x="5391" y="873"/>
                  </a:cubicBezTo>
                  <a:cubicBezTo>
                    <a:pt x="5219" y="841"/>
                    <a:pt x="5045" y="826"/>
                    <a:pt x="4872" y="826"/>
                  </a:cubicBezTo>
                  <a:cubicBezTo>
                    <a:pt x="4805" y="826"/>
                    <a:pt x="4738" y="828"/>
                    <a:pt x="4671" y="833"/>
                  </a:cubicBezTo>
                  <a:cubicBezTo>
                    <a:pt x="4731" y="748"/>
                    <a:pt x="4804" y="667"/>
                    <a:pt x="4885" y="594"/>
                  </a:cubicBezTo>
                  <a:cubicBezTo>
                    <a:pt x="5177" y="594"/>
                    <a:pt x="5460" y="614"/>
                    <a:pt x="5751" y="646"/>
                  </a:cubicBezTo>
                  <a:cubicBezTo>
                    <a:pt x="5771" y="646"/>
                    <a:pt x="5775" y="610"/>
                    <a:pt x="5755" y="606"/>
                  </a:cubicBezTo>
                  <a:cubicBezTo>
                    <a:pt x="5524" y="575"/>
                    <a:pt x="5290" y="556"/>
                    <a:pt x="5055" y="556"/>
                  </a:cubicBezTo>
                  <a:cubicBezTo>
                    <a:pt x="5015" y="556"/>
                    <a:pt x="4974" y="556"/>
                    <a:pt x="4934" y="557"/>
                  </a:cubicBezTo>
                  <a:cubicBezTo>
                    <a:pt x="5023" y="480"/>
                    <a:pt x="5124" y="412"/>
                    <a:pt x="5229" y="355"/>
                  </a:cubicBezTo>
                  <a:cubicBezTo>
                    <a:pt x="5361" y="359"/>
                    <a:pt x="5492" y="361"/>
                    <a:pt x="5623" y="361"/>
                  </a:cubicBezTo>
                  <a:cubicBezTo>
                    <a:pt x="5754" y="361"/>
                    <a:pt x="5885" y="359"/>
                    <a:pt x="6014" y="355"/>
                  </a:cubicBezTo>
                  <a:cubicBezTo>
                    <a:pt x="6039" y="351"/>
                    <a:pt x="6039" y="315"/>
                    <a:pt x="6014" y="310"/>
                  </a:cubicBezTo>
                  <a:cubicBezTo>
                    <a:pt x="5897" y="308"/>
                    <a:pt x="5780" y="307"/>
                    <a:pt x="5662" y="307"/>
                  </a:cubicBezTo>
                  <a:cubicBezTo>
                    <a:pt x="5545" y="307"/>
                    <a:pt x="5427" y="308"/>
                    <a:pt x="5310" y="310"/>
                  </a:cubicBezTo>
                  <a:cubicBezTo>
                    <a:pt x="5464" y="238"/>
                    <a:pt x="5626" y="185"/>
                    <a:pt x="5792" y="153"/>
                  </a:cubicBezTo>
                  <a:cubicBezTo>
                    <a:pt x="5936" y="122"/>
                    <a:pt x="6083" y="107"/>
                    <a:pt x="6231" y="107"/>
                  </a:cubicBezTo>
                  <a:close/>
                  <a:moveTo>
                    <a:pt x="6226" y="1"/>
                  </a:moveTo>
                  <a:cubicBezTo>
                    <a:pt x="6168" y="1"/>
                    <a:pt x="6109" y="3"/>
                    <a:pt x="6051" y="7"/>
                  </a:cubicBezTo>
                  <a:cubicBezTo>
                    <a:pt x="5229" y="72"/>
                    <a:pt x="4327" y="638"/>
                    <a:pt x="4254" y="1512"/>
                  </a:cubicBezTo>
                  <a:cubicBezTo>
                    <a:pt x="4057" y="1188"/>
                    <a:pt x="3663" y="1038"/>
                    <a:pt x="3282" y="1038"/>
                  </a:cubicBezTo>
                  <a:cubicBezTo>
                    <a:pt x="3130" y="1038"/>
                    <a:pt x="2980" y="1062"/>
                    <a:pt x="2845" y="1108"/>
                  </a:cubicBezTo>
                  <a:cubicBezTo>
                    <a:pt x="2331" y="1278"/>
                    <a:pt x="1708" y="1800"/>
                    <a:pt x="1830" y="2391"/>
                  </a:cubicBezTo>
                  <a:cubicBezTo>
                    <a:pt x="1813" y="2391"/>
                    <a:pt x="1813" y="2411"/>
                    <a:pt x="1830" y="2415"/>
                  </a:cubicBezTo>
                  <a:lnTo>
                    <a:pt x="1834" y="2415"/>
                  </a:lnTo>
                  <a:cubicBezTo>
                    <a:pt x="1842" y="2447"/>
                    <a:pt x="1850" y="2480"/>
                    <a:pt x="1862" y="2516"/>
                  </a:cubicBezTo>
                  <a:cubicBezTo>
                    <a:pt x="1761" y="2488"/>
                    <a:pt x="1657" y="2474"/>
                    <a:pt x="1552" y="2474"/>
                  </a:cubicBezTo>
                  <a:cubicBezTo>
                    <a:pt x="1447" y="2474"/>
                    <a:pt x="1342" y="2488"/>
                    <a:pt x="1239" y="2516"/>
                  </a:cubicBezTo>
                  <a:cubicBezTo>
                    <a:pt x="749" y="2642"/>
                    <a:pt x="381" y="3054"/>
                    <a:pt x="191" y="3512"/>
                  </a:cubicBezTo>
                  <a:lnTo>
                    <a:pt x="186" y="3512"/>
                  </a:lnTo>
                  <a:cubicBezTo>
                    <a:pt x="174" y="3512"/>
                    <a:pt x="166" y="3532"/>
                    <a:pt x="182" y="3536"/>
                  </a:cubicBezTo>
                  <a:cubicBezTo>
                    <a:pt x="174" y="3548"/>
                    <a:pt x="170" y="3564"/>
                    <a:pt x="166" y="3576"/>
                  </a:cubicBezTo>
                  <a:cubicBezTo>
                    <a:pt x="134" y="3657"/>
                    <a:pt x="110" y="3742"/>
                    <a:pt x="89" y="3827"/>
                  </a:cubicBezTo>
                  <a:cubicBezTo>
                    <a:pt x="77" y="3827"/>
                    <a:pt x="73" y="3848"/>
                    <a:pt x="85" y="3852"/>
                  </a:cubicBezTo>
                  <a:cubicBezTo>
                    <a:pt x="61" y="3953"/>
                    <a:pt x="49" y="4054"/>
                    <a:pt x="49" y="4155"/>
                  </a:cubicBezTo>
                  <a:lnTo>
                    <a:pt x="17" y="4151"/>
                  </a:lnTo>
                  <a:cubicBezTo>
                    <a:pt x="4" y="4151"/>
                    <a:pt x="0" y="4171"/>
                    <a:pt x="12" y="4171"/>
                  </a:cubicBezTo>
                  <a:lnTo>
                    <a:pt x="49" y="4179"/>
                  </a:lnTo>
                  <a:cubicBezTo>
                    <a:pt x="45" y="4305"/>
                    <a:pt x="65" y="4434"/>
                    <a:pt x="101" y="4556"/>
                  </a:cubicBezTo>
                  <a:lnTo>
                    <a:pt x="89" y="4556"/>
                  </a:lnTo>
                  <a:cubicBezTo>
                    <a:pt x="73" y="4556"/>
                    <a:pt x="73" y="4584"/>
                    <a:pt x="89" y="4584"/>
                  </a:cubicBezTo>
                  <a:lnTo>
                    <a:pt x="114" y="4584"/>
                  </a:lnTo>
                  <a:cubicBezTo>
                    <a:pt x="170" y="4758"/>
                    <a:pt x="284" y="4912"/>
                    <a:pt x="433" y="5025"/>
                  </a:cubicBezTo>
                  <a:cubicBezTo>
                    <a:pt x="655" y="5188"/>
                    <a:pt x="926" y="5256"/>
                    <a:pt x="1201" y="5256"/>
                  </a:cubicBezTo>
                  <a:cubicBezTo>
                    <a:pt x="1383" y="5256"/>
                    <a:pt x="1566" y="5227"/>
                    <a:pt x="1737" y="5175"/>
                  </a:cubicBezTo>
                  <a:lnTo>
                    <a:pt x="1737" y="5175"/>
                  </a:lnTo>
                  <a:cubicBezTo>
                    <a:pt x="1506" y="6037"/>
                    <a:pt x="2113" y="6887"/>
                    <a:pt x="2999" y="6992"/>
                  </a:cubicBezTo>
                  <a:cubicBezTo>
                    <a:pt x="3074" y="7001"/>
                    <a:pt x="3151" y="7006"/>
                    <a:pt x="3228" y="7006"/>
                  </a:cubicBezTo>
                  <a:cubicBezTo>
                    <a:pt x="4037" y="7006"/>
                    <a:pt x="4904" y="6508"/>
                    <a:pt x="5055" y="5677"/>
                  </a:cubicBezTo>
                  <a:cubicBezTo>
                    <a:pt x="5423" y="6257"/>
                    <a:pt x="6090" y="6571"/>
                    <a:pt x="6771" y="6571"/>
                  </a:cubicBezTo>
                  <a:cubicBezTo>
                    <a:pt x="6870" y="6571"/>
                    <a:pt x="6968" y="6564"/>
                    <a:pt x="7067" y="6551"/>
                  </a:cubicBezTo>
                  <a:cubicBezTo>
                    <a:pt x="7876" y="6442"/>
                    <a:pt x="8758" y="5734"/>
                    <a:pt x="8519" y="4859"/>
                  </a:cubicBezTo>
                  <a:lnTo>
                    <a:pt x="8519" y="4859"/>
                  </a:lnTo>
                  <a:cubicBezTo>
                    <a:pt x="8789" y="4991"/>
                    <a:pt x="9080" y="5057"/>
                    <a:pt x="9371" y="5057"/>
                  </a:cubicBezTo>
                  <a:cubicBezTo>
                    <a:pt x="9732" y="5057"/>
                    <a:pt x="10092" y="4956"/>
                    <a:pt x="10405" y="4754"/>
                  </a:cubicBezTo>
                  <a:cubicBezTo>
                    <a:pt x="10984" y="4382"/>
                    <a:pt x="11340" y="3718"/>
                    <a:pt x="11397" y="3034"/>
                  </a:cubicBezTo>
                  <a:cubicBezTo>
                    <a:pt x="11505" y="1714"/>
                    <a:pt x="10453" y="501"/>
                    <a:pt x="9161" y="501"/>
                  </a:cubicBezTo>
                  <a:cubicBezTo>
                    <a:pt x="9003" y="501"/>
                    <a:pt x="8841" y="519"/>
                    <a:pt x="8677" y="557"/>
                  </a:cubicBezTo>
                  <a:cubicBezTo>
                    <a:pt x="8362" y="630"/>
                    <a:pt x="8066" y="780"/>
                    <a:pt x="7823" y="990"/>
                  </a:cubicBezTo>
                  <a:cubicBezTo>
                    <a:pt x="7799" y="772"/>
                    <a:pt x="7447" y="420"/>
                    <a:pt x="7354" y="347"/>
                  </a:cubicBezTo>
                  <a:cubicBezTo>
                    <a:pt x="7033" y="100"/>
                    <a:pt x="6626" y="1"/>
                    <a:pt x="6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25499" y="3302512"/>
              <a:ext cx="105201" cy="92934"/>
            </a:xfrm>
            <a:custGeom>
              <a:rect b="b" l="l" r="r" t="t"/>
              <a:pathLst>
                <a:path extrusionOk="0" h="1045" w="1183">
                  <a:moveTo>
                    <a:pt x="1096" y="1"/>
                  </a:moveTo>
                  <a:cubicBezTo>
                    <a:pt x="1085" y="1"/>
                    <a:pt x="1075" y="3"/>
                    <a:pt x="1066" y="7"/>
                  </a:cubicBezTo>
                  <a:cubicBezTo>
                    <a:pt x="867" y="92"/>
                    <a:pt x="706" y="326"/>
                    <a:pt x="544" y="472"/>
                  </a:cubicBezTo>
                  <a:cubicBezTo>
                    <a:pt x="378" y="630"/>
                    <a:pt x="188" y="772"/>
                    <a:pt x="38" y="954"/>
                  </a:cubicBezTo>
                  <a:cubicBezTo>
                    <a:pt x="1" y="998"/>
                    <a:pt x="57" y="1045"/>
                    <a:pt x="105" y="1045"/>
                  </a:cubicBezTo>
                  <a:cubicBezTo>
                    <a:pt x="114" y="1045"/>
                    <a:pt x="123" y="1043"/>
                    <a:pt x="131" y="1039"/>
                  </a:cubicBezTo>
                  <a:cubicBezTo>
                    <a:pt x="345" y="925"/>
                    <a:pt x="528" y="743"/>
                    <a:pt x="706" y="577"/>
                  </a:cubicBezTo>
                  <a:cubicBezTo>
                    <a:pt x="863" y="436"/>
                    <a:pt x="1086" y="278"/>
                    <a:pt x="1163" y="76"/>
                  </a:cubicBezTo>
                  <a:cubicBezTo>
                    <a:pt x="1182" y="30"/>
                    <a:pt x="1137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6757559" y="2107966"/>
              <a:ext cx="129651" cy="114524"/>
            </a:xfrm>
            <a:custGeom>
              <a:rect b="b" l="l" r="r" t="t"/>
              <a:pathLst>
                <a:path extrusionOk="0" h="1045" w="1183">
                  <a:moveTo>
                    <a:pt x="1096" y="1"/>
                  </a:moveTo>
                  <a:cubicBezTo>
                    <a:pt x="1085" y="1"/>
                    <a:pt x="1075" y="3"/>
                    <a:pt x="1066" y="7"/>
                  </a:cubicBezTo>
                  <a:cubicBezTo>
                    <a:pt x="867" y="92"/>
                    <a:pt x="706" y="326"/>
                    <a:pt x="544" y="472"/>
                  </a:cubicBezTo>
                  <a:cubicBezTo>
                    <a:pt x="378" y="630"/>
                    <a:pt x="188" y="772"/>
                    <a:pt x="38" y="954"/>
                  </a:cubicBezTo>
                  <a:cubicBezTo>
                    <a:pt x="1" y="998"/>
                    <a:pt x="57" y="1045"/>
                    <a:pt x="105" y="1045"/>
                  </a:cubicBezTo>
                  <a:cubicBezTo>
                    <a:pt x="114" y="1045"/>
                    <a:pt x="123" y="1043"/>
                    <a:pt x="131" y="1039"/>
                  </a:cubicBezTo>
                  <a:cubicBezTo>
                    <a:pt x="345" y="925"/>
                    <a:pt x="528" y="743"/>
                    <a:pt x="706" y="577"/>
                  </a:cubicBezTo>
                  <a:cubicBezTo>
                    <a:pt x="863" y="436"/>
                    <a:pt x="1086" y="278"/>
                    <a:pt x="1163" y="76"/>
                  </a:cubicBezTo>
                  <a:cubicBezTo>
                    <a:pt x="1182" y="30"/>
                    <a:pt x="1137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508851" y="2408328"/>
              <a:ext cx="161501" cy="113949"/>
            </a:xfrm>
            <a:custGeom>
              <a:rect b="b" l="l" r="r" t="t"/>
              <a:pathLst>
                <a:path extrusionOk="0" h="875" w="1240">
                  <a:moveTo>
                    <a:pt x="123" y="0"/>
                  </a:moveTo>
                  <a:cubicBezTo>
                    <a:pt x="58" y="0"/>
                    <a:pt x="0" y="82"/>
                    <a:pt x="61" y="132"/>
                  </a:cubicBezTo>
                  <a:cubicBezTo>
                    <a:pt x="227" y="270"/>
                    <a:pt x="401" y="399"/>
                    <a:pt x="579" y="525"/>
                  </a:cubicBezTo>
                  <a:cubicBezTo>
                    <a:pt x="745" y="642"/>
                    <a:pt x="923" y="824"/>
                    <a:pt x="1121" y="873"/>
                  </a:cubicBezTo>
                  <a:cubicBezTo>
                    <a:pt x="1127" y="874"/>
                    <a:pt x="1132" y="874"/>
                    <a:pt x="1137" y="874"/>
                  </a:cubicBezTo>
                  <a:cubicBezTo>
                    <a:pt x="1192" y="874"/>
                    <a:pt x="1240" y="819"/>
                    <a:pt x="1206" y="768"/>
                  </a:cubicBezTo>
                  <a:cubicBezTo>
                    <a:pt x="1105" y="610"/>
                    <a:pt x="899" y="509"/>
                    <a:pt x="745" y="403"/>
                  </a:cubicBezTo>
                  <a:cubicBezTo>
                    <a:pt x="555" y="266"/>
                    <a:pt x="365" y="132"/>
                    <a:pt x="162" y="11"/>
                  </a:cubicBezTo>
                  <a:cubicBezTo>
                    <a:pt x="150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4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823" name="Google Shape;823;p24"/>
          <p:cNvGrpSpPr/>
          <p:nvPr/>
        </p:nvGrpSpPr>
        <p:grpSpPr>
          <a:xfrm>
            <a:off x="3745900" y="2036422"/>
            <a:ext cx="1652088" cy="1339921"/>
            <a:chOff x="3745900" y="2036422"/>
            <a:chExt cx="1652088" cy="1339921"/>
          </a:xfrm>
        </p:grpSpPr>
        <p:sp>
          <p:nvSpPr>
            <p:cNvPr id="824" name="Google Shape;824;p24"/>
            <p:cNvSpPr txBox="1"/>
            <p:nvPr/>
          </p:nvSpPr>
          <p:spPr>
            <a:xfrm>
              <a:off x="4009178" y="2586966"/>
              <a:ext cx="12120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745900" y="2036422"/>
              <a:ext cx="1652088" cy="1339921"/>
            </a:xfrm>
            <a:custGeom>
              <a:rect b="b" l="l" r="r" t="t"/>
              <a:pathLst>
                <a:path extrusionOk="0" h="18590" w="22921">
                  <a:moveTo>
                    <a:pt x="10319" y="481"/>
                  </a:moveTo>
                  <a:cubicBezTo>
                    <a:pt x="11036" y="481"/>
                    <a:pt x="11738" y="706"/>
                    <a:pt x="12328" y="1129"/>
                  </a:cubicBezTo>
                  <a:cubicBezTo>
                    <a:pt x="13065" y="1659"/>
                    <a:pt x="13595" y="2503"/>
                    <a:pt x="13572" y="3432"/>
                  </a:cubicBezTo>
                  <a:cubicBezTo>
                    <a:pt x="13572" y="3561"/>
                    <a:pt x="13696" y="3676"/>
                    <a:pt x="13820" y="3676"/>
                  </a:cubicBezTo>
                  <a:cubicBezTo>
                    <a:pt x="13859" y="3676"/>
                    <a:pt x="13898" y="3665"/>
                    <a:pt x="13932" y="3639"/>
                  </a:cubicBezTo>
                  <a:cubicBezTo>
                    <a:pt x="14853" y="2994"/>
                    <a:pt x="15828" y="2327"/>
                    <a:pt x="16957" y="2142"/>
                  </a:cubicBezTo>
                  <a:cubicBezTo>
                    <a:pt x="17113" y="2116"/>
                    <a:pt x="17269" y="2104"/>
                    <a:pt x="17423" y="2104"/>
                  </a:cubicBezTo>
                  <a:cubicBezTo>
                    <a:pt x="18313" y="2104"/>
                    <a:pt x="19156" y="2515"/>
                    <a:pt x="19843" y="3071"/>
                  </a:cubicBezTo>
                  <a:cubicBezTo>
                    <a:pt x="21355" y="4292"/>
                    <a:pt x="22798" y="6364"/>
                    <a:pt x="22191" y="8390"/>
                  </a:cubicBezTo>
                  <a:cubicBezTo>
                    <a:pt x="21907" y="9327"/>
                    <a:pt x="21209" y="10163"/>
                    <a:pt x="20226" y="10378"/>
                  </a:cubicBezTo>
                  <a:cubicBezTo>
                    <a:pt x="20050" y="10432"/>
                    <a:pt x="19996" y="10647"/>
                    <a:pt x="20119" y="10777"/>
                  </a:cubicBezTo>
                  <a:cubicBezTo>
                    <a:pt x="21370" y="11983"/>
                    <a:pt x="21431" y="14109"/>
                    <a:pt x="20357" y="15437"/>
                  </a:cubicBezTo>
                  <a:cubicBezTo>
                    <a:pt x="19781" y="16120"/>
                    <a:pt x="19006" y="16611"/>
                    <a:pt x="18139" y="16834"/>
                  </a:cubicBezTo>
                  <a:cubicBezTo>
                    <a:pt x="17784" y="16919"/>
                    <a:pt x="17424" y="16962"/>
                    <a:pt x="17065" y="16962"/>
                  </a:cubicBezTo>
                  <a:cubicBezTo>
                    <a:pt x="16522" y="16962"/>
                    <a:pt x="15981" y="16863"/>
                    <a:pt x="15467" y="16665"/>
                  </a:cubicBezTo>
                  <a:cubicBezTo>
                    <a:pt x="14485" y="16281"/>
                    <a:pt x="13641" y="15621"/>
                    <a:pt x="13034" y="14761"/>
                  </a:cubicBezTo>
                  <a:cubicBezTo>
                    <a:pt x="12981" y="14691"/>
                    <a:pt x="12887" y="14645"/>
                    <a:pt x="12800" y="14645"/>
                  </a:cubicBezTo>
                  <a:cubicBezTo>
                    <a:pt x="12725" y="14645"/>
                    <a:pt x="12655" y="14679"/>
                    <a:pt x="12620" y="14761"/>
                  </a:cubicBezTo>
                  <a:cubicBezTo>
                    <a:pt x="11975" y="16227"/>
                    <a:pt x="10724" y="17471"/>
                    <a:pt x="9173" y="17931"/>
                  </a:cubicBezTo>
                  <a:cubicBezTo>
                    <a:pt x="8778" y="18052"/>
                    <a:pt x="8370" y="18114"/>
                    <a:pt x="7962" y="18114"/>
                  </a:cubicBezTo>
                  <a:cubicBezTo>
                    <a:pt x="7594" y="18114"/>
                    <a:pt x="7227" y="18064"/>
                    <a:pt x="6871" y="17962"/>
                  </a:cubicBezTo>
                  <a:cubicBezTo>
                    <a:pt x="6134" y="17739"/>
                    <a:pt x="5466" y="17325"/>
                    <a:pt x="4952" y="16757"/>
                  </a:cubicBezTo>
                  <a:cubicBezTo>
                    <a:pt x="4368" y="16143"/>
                    <a:pt x="4038" y="15337"/>
                    <a:pt x="4023" y="14500"/>
                  </a:cubicBezTo>
                  <a:cubicBezTo>
                    <a:pt x="4023" y="14347"/>
                    <a:pt x="3902" y="14270"/>
                    <a:pt x="3781" y="14270"/>
                  </a:cubicBezTo>
                  <a:cubicBezTo>
                    <a:pt x="3724" y="14270"/>
                    <a:pt x="3667" y="14287"/>
                    <a:pt x="3623" y="14321"/>
                  </a:cubicBezTo>
                  <a:lnTo>
                    <a:pt x="3623" y="14321"/>
                  </a:lnTo>
                  <a:cubicBezTo>
                    <a:pt x="2340" y="13691"/>
                    <a:pt x="1191" y="12661"/>
                    <a:pt x="761" y="11261"/>
                  </a:cubicBezTo>
                  <a:cubicBezTo>
                    <a:pt x="523" y="10517"/>
                    <a:pt x="515" y="9718"/>
                    <a:pt x="745" y="8974"/>
                  </a:cubicBezTo>
                  <a:cubicBezTo>
                    <a:pt x="960" y="8291"/>
                    <a:pt x="1421" y="7707"/>
                    <a:pt x="2035" y="7339"/>
                  </a:cubicBezTo>
                  <a:cubicBezTo>
                    <a:pt x="2472" y="7075"/>
                    <a:pt x="2972" y="6925"/>
                    <a:pt x="3475" y="6925"/>
                  </a:cubicBezTo>
                  <a:cubicBezTo>
                    <a:pt x="3731" y="6925"/>
                    <a:pt x="3989" y="6964"/>
                    <a:pt x="4238" y="7047"/>
                  </a:cubicBezTo>
                  <a:cubicBezTo>
                    <a:pt x="4261" y="7054"/>
                    <a:pt x="4284" y="7057"/>
                    <a:pt x="4306" y="7057"/>
                  </a:cubicBezTo>
                  <a:cubicBezTo>
                    <a:pt x="4411" y="7057"/>
                    <a:pt x="4506" y="6987"/>
                    <a:pt x="4537" y="6886"/>
                  </a:cubicBezTo>
                  <a:cubicBezTo>
                    <a:pt x="5090" y="4952"/>
                    <a:pt x="5827" y="2941"/>
                    <a:pt x="7423" y="1628"/>
                  </a:cubicBezTo>
                  <a:cubicBezTo>
                    <a:pt x="8122" y="1052"/>
                    <a:pt x="8989" y="607"/>
                    <a:pt x="9895" y="507"/>
                  </a:cubicBezTo>
                  <a:cubicBezTo>
                    <a:pt x="10036" y="490"/>
                    <a:pt x="10178" y="481"/>
                    <a:pt x="10319" y="481"/>
                  </a:cubicBezTo>
                  <a:close/>
                  <a:moveTo>
                    <a:pt x="10348" y="1"/>
                  </a:moveTo>
                  <a:cubicBezTo>
                    <a:pt x="9330" y="1"/>
                    <a:pt x="8344" y="375"/>
                    <a:pt x="7515" y="953"/>
                  </a:cubicBezTo>
                  <a:cubicBezTo>
                    <a:pt x="6656" y="1567"/>
                    <a:pt x="5942" y="2373"/>
                    <a:pt x="5428" y="3301"/>
                  </a:cubicBezTo>
                  <a:cubicBezTo>
                    <a:pt x="4847" y="4306"/>
                    <a:pt x="4460" y="5410"/>
                    <a:pt x="4136" y="6522"/>
                  </a:cubicBezTo>
                  <a:lnTo>
                    <a:pt x="4136" y="6522"/>
                  </a:lnTo>
                  <a:cubicBezTo>
                    <a:pt x="3915" y="6467"/>
                    <a:pt x="3691" y="6442"/>
                    <a:pt x="3467" y="6442"/>
                  </a:cubicBezTo>
                  <a:cubicBezTo>
                    <a:pt x="2205" y="6442"/>
                    <a:pt x="967" y="7260"/>
                    <a:pt x="446" y="8413"/>
                  </a:cubicBezTo>
                  <a:cubicBezTo>
                    <a:pt x="93" y="9219"/>
                    <a:pt x="1" y="10117"/>
                    <a:pt x="193" y="10977"/>
                  </a:cubicBezTo>
                  <a:cubicBezTo>
                    <a:pt x="377" y="11821"/>
                    <a:pt x="776" y="12597"/>
                    <a:pt x="1360" y="13234"/>
                  </a:cubicBezTo>
                  <a:cubicBezTo>
                    <a:pt x="1974" y="13908"/>
                    <a:pt x="2725" y="14446"/>
                    <a:pt x="3555" y="14820"/>
                  </a:cubicBezTo>
                  <a:lnTo>
                    <a:pt x="3555" y="14820"/>
                  </a:lnTo>
                  <a:cubicBezTo>
                    <a:pt x="3709" y="16415"/>
                    <a:pt x="4934" y="17746"/>
                    <a:pt x="6410" y="18307"/>
                  </a:cubicBezTo>
                  <a:cubicBezTo>
                    <a:pt x="6910" y="18501"/>
                    <a:pt x="7426" y="18590"/>
                    <a:pt x="7938" y="18590"/>
                  </a:cubicBezTo>
                  <a:cubicBezTo>
                    <a:pt x="9134" y="18590"/>
                    <a:pt x="10316" y="18106"/>
                    <a:pt x="11261" y="17332"/>
                  </a:cubicBezTo>
                  <a:cubicBezTo>
                    <a:pt x="11932" y="16789"/>
                    <a:pt x="12480" y="16110"/>
                    <a:pt x="12869" y="15343"/>
                  </a:cubicBezTo>
                  <a:lnTo>
                    <a:pt x="12869" y="15343"/>
                  </a:lnTo>
                  <a:cubicBezTo>
                    <a:pt x="13905" y="16606"/>
                    <a:pt x="15458" y="17442"/>
                    <a:pt x="17088" y="17442"/>
                  </a:cubicBezTo>
                  <a:cubicBezTo>
                    <a:pt x="17373" y="17442"/>
                    <a:pt x="17660" y="17416"/>
                    <a:pt x="17947" y="17363"/>
                  </a:cubicBezTo>
                  <a:cubicBezTo>
                    <a:pt x="18921" y="17187"/>
                    <a:pt x="19820" y="16703"/>
                    <a:pt x="20503" y="15989"/>
                  </a:cubicBezTo>
                  <a:cubicBezTo>
                    <a:pt x="21170" y="15268"/>
                    <a:pt x="21562" y="14331"/>
                    <a:pt x="21593" y="13349"/>
                  </a:cubicBezTo>
                  <a:cubicBezTo>
                    <a:pt x="21620" y="12412"/>
                    <a:pt x="21321" y="11458"/>
                    <a:pt x="20723" y="10735"/>
                  </a:cubicBezTo>
                  <a:lnTo>
                    <a:pt x="20723" y="10735"/>
                  </a:lnTo>
                  <a:cubicBezTo>
                    <a:pt x="21526" y="10428"/>
                    <a:pt x="22149" y="9746"/>
                    <a:pt x="22483" y="8958"/>
                  </a:cubicBezTo>
                  <a:cubicBezTo>
                    <a:pt x="22921" y="7945"/>
                    <a:pt x="22882" y="6832"/>
                    <a:pt x="22483" y="5811"/>
                  </a:cubicBezTo>
                  <a:cubicBezTo>
                    <a:pt x="22069" y="4729"/>
                    <a:pt x="21339" y="3777"/>
                    <a:pt x="20487" y="3010"/>
                  </a:cubicBezTo>
                  <a:cubicBezTo>
                    <a:pt x="19641" y="2239"/>
                    <a:pt x="18597" y="1628"/>
                    <a:pt x="17424" y="1628"/>
                  </a:cubicBezTo>
                  <a:cubicBezTo>
                    <a:pt x="17416" y="1628"/>
                    <a:pt x="17409" y="1628"/>
                    <a:pt x="17402" y="1628"/>
                  </a:cubicBezTo>
                  <a:cubicBezTo>
                    <a:pt x="16153" y="1642"/>
                    <a:pt x="15035" y="2300"/>
                    <a:pt x="14024" y="2991"/>
                  </a:cubicBezTo>
                  <a:lnTo>
                    <a:pt x="14024" y="2991"/>
                  </a:lnTo>
                  <a:cubicBezTo>
                    <a:pt x="13802" y="1277"/>
                    <a:pt x="12071" y="15"/>
                    <a:pt x="10378" y="1"/>
                  </a:cubicBezTo>
                  <a:cubicBezTo>
                    <a:pt x="10368" y="1"/>
                    <a:pt x="10358" y="1"/>
                    <a:pt x="10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24"/>
          <p:cNvGrpSpPr/>
          <p:nvPr/>
        </p:nvGrpSpPr>
        <p:grpSpPr>
          <a:xfrm>
            <a:off x="5026124" y="1028700"/>
            <a:ext cx="3039538" cy="1168075"/>
            <a:chOff x="5026124" y="1028700"/>
            <a:chExt cx="3039538" cy="1168075"/>
          </a:xfrm>
        </p:grpSpPr>
        <p:cxnSp>
          <p:nvCxnSpPr>
            <p:cNvPr id="827" name="Google Shape;827;p24"/>
            <p:cNvCxnSpPr/>
            <p:nvPr/>
          </p:nvCxnSpPr>
          <p:spPr>
            <a:xfrm flipH="1" rot="10800000">
              <a:off x="5070500" y="1767475"/>
              <a:ext cx="295200" cy="4293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28" name="Google Shape;828;p24"/>
            <p:cNvGrpSpPr/>
            <p:nvPr/>
          </p:nvGrpSpPr>
          <p:grpSpPr>
            <a:xfrm>
              <a:off x="5026124" y="1028700"/>
              <a:ext cx="3039538" cy="747661"/>
              <a:chOff x="5026124" y="1028700"/>
              <a:chExt cx="3039538" cy="747661"/>
            </a:xfrm>
          </p:grpSpPr>
          <p:sp>
            <p:nvSpPr>
              <p:cNvPr id="829" name="Google Shape;829;p24"/>
              <p:cNvSpPr txBox="1"/>
              <p:nvPr/>
            </p:nvSpPr>
            <p:spPr>
              <a:xfrm>
                <a:off x="6413563" y="1058988"/>
                <a:ext cx="16521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farthest planet from the Sun. Is far away from Earth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5026124" y="1028700"/>
                <a:ext cx="1259393" cy="747661"/>
              </a:xfrm>
              <a:custGeom>
                <a:rect b="b" l="l" r="r" t="t"/>
                <a:pathLst>
                  <a:path extrusionOk="0" h="14419" w="29475">
                    <a:moveTo>
                      <a:pt x="15920" y="484"/>
                    </a:moveTo>
                    <a:cubicBezTo>
                      <a:pt x="16634" y="484"/>
                      <a:pt x="17340" y="735"/>
                      <a:pt x="17900" y="1211"/>
                    </a:cubicBezTo>
                    <a:cubicBezTo>
                      <a:pt x="18376" y="1595"/>
                      <a:pt x="18729" y="2117"/>
                      <a:pt x="18913" y="2708"/>
                    </a:cubicBezTo>
                    <a:cubicBezTo>
                      <a:pt x="18938" y="2787"/>
                      <a:pt x="18990" y="2836"/>
                      <a:pt x="19051" y="2858"/>
                    </a:cubicBezTo>
                    <a:lnTo>
                      <a:pt x="19051" y="2858"/>
                    </a:lnTo>
                    <a:cubicBezTo>
                      <a:pt x="19082" y="2873"/>
                      <a:pt x="19116" y="2880"/>
                      <a:pt x="19151" y="2880"/>
                    </a:cubicBezTo>
                    <a:cubicBezTo>
                      <a:pt x="19193" y="2880"/>
                      <a:pt x="19235" y="2869"/>
                      <a:pt x="19274" y="2846"/>
                    </a:cubicBezTo>
                    <a:cubicBezTo>
                      <a:pt x="19994" y="2303"/>
                      <a:pt x="20834" y="1831"/>
                      <a:pt x="21747" y="1831"/>
                    </a:cubicBezTo>
                    <a:cubicBezTo>
                      <a:pt x="21866" y="1831"/>
                      <a:pt x="21985" y="1839"/>
                      <a:pt x="22106" y="1856"/>
                    </a:cubicBezTo>
                    <a:cubicBezTo>
                      <a:pt x="23066" y="2002"/>
                      <a:pt x="23956" y="2593"/>
                      <a:pt x="24547" y="3353"/>
                    </a:cubicBezTo>
                    <a:cubicBezTo>
                      <a:pt x="24869" y="3775"/>
                      <a:pt x="25115" y="4251"/>
                      <a:pt x="25253" y="4765"/>
                    </a:cubicBezTo>
                    <a:cubicBezTo>
                      <a:pt x="25286" y="4876"/>
                      <a:pt x="25383" y="4942"/>
                      <a:pt x="25486" y="4942"/>
                    </a:cubicBezTo>
                    <a:cubicBezTo>
                      <a:pt x="25527" y="4942"/>
                      <a:pt x="25568" y="4932"/>
                      <a:pt x="25606" y="4911"/>
                    </a:cubicBezTo>
                    <a:cubicBezTo>
                      <a:pt x="25928" y="4686"/>
                      <a:pt x="26292" y="4585"/>
                      <a:pt x="26658" y="4585"/>
                    </a:cubicBezTo>
                    <a:cubicBezTo>
                      <a:pt x="27604" y="4585"/>
                      <a:pt x="28560" y="5255"/>
                      <a:pt x="28815" y="6185"/>
                    </a:cubicBezTo>
                    <a:cubicBezTo>
                      <a:pt x="29022" y="6929"/>
                      <a:pt x="28838" y="7720"/>
                      <a:pt x="28439" y="8365"/>
                    </a:cubicBezTo>
                    <a:cubicBezTo>
                      <a:pt x="28001" y="9056"/>
                      <a:pt x="27310" y="9555"/>
                      <a:pt x="26512" y="9754"/>
                    </a:cubicBezTo>
                    <a:cubicBezTo>
                      <a:pt x="26168" y="9846"/>
                      <a:pt x="25816" y="9888"/>
                      <a:pt x="25464" y="9888"/>
                    </a:cubicBezTo>
                    <a:cubicBezTo>
                      <a:pt x="24812" y="9888"/>
                      <a:pt x="24160" y="9742"/>
                      <a:pt x="23557" y="9493"/>
                    </a:cubicBezTo>
                    <a:cubicBezTo>
                      <a:pt x="23536" y="9488"/>
                      <a:pt x="23515" y="9486"/>
                      <a:pt x="23495" y="9486"/>
                    </a:cubicBezTo>
                    <a:cubicBezTo>
                      <a:pt x="23387" y="9486"/>
                      <a:pt x="23290" y="9552"/>
                      <a:pt x="23257" y="9662"/>
                    </a:cubicBezTo>
                    <a:cubicBezTo>
                      <a:pt x="22950" y="11021"/>
                      <a:pt x="21953" y="12118"/>
                      <a:pt x="20724" y="12740"/>
                    </a:cubicBezTo>
                    <a:cubicBezTo>
                      <a:pt x="19899" y="13168"/>
                      <a:pt x="18980" y="13350"/>
                      <a:pt x="18056" y="13350"/>
                    </a:cubicBezTo>
                    <a:cubicBezTo>
                      <a:pt x="17373" y="13350"/>
                      <a:pt x="16687" y="13251"/>
                      <a:pt x="16035" y="13078"/>
                    </a:cubicBezTo>
                    <a:cubicBezTo>
                      <a:pt x="15620" y="12970"/>
                      <a:pt x="15221" y="12832"/>
                      <a:pt x="14830" y="12671"/>
                    </a:cubicBezTo>
                    <a:cubicBezTo>
                      <a:pt x="14423" y="12502"/>
                      <a:pt x="14039" y="12287"/>
                      <a:pt x="13601" y="12233"/>
                    </a:cubicBezTo>
                    <a:cubicBezTo>
                      <a:pt x="13556" y="12229"/>
                      <a:pt x="13510" y="12226"/>
                      <a:pt x="13465" y="12226"/>
                    </a:cubicBezTo>
                    <a:cubicBezTo>
                      <a:pt x="13081" y="12226"/>
                      <a:pt x="12726" y="12395"/>
                      <a:pt x="12396" y="12594"/>
                    </a:cubicBezTo>
                    <a:cubicBezTo>
                      <a:pt x="12043" y="12817"/>
                      <a:pt x="11683" y="13016"/>
                      <a:pt x="11306" y="13193"/>
                    </a:cubicBezTo>
                    <a:cubicBezTo>
                      <a:pt x="10314" y="13660"/>
                      <a:pt x="9206" y="13944"/>
                      <a:pt x="8104" y="13944"/>
                    </a:cubicBezTo>
                    <a:cubicBezTo>
                      <a:pt x="7595" y="13944"/>
                      <a:pt x="7088" y="13884"/>
                      <a:pt x="6594" y="13753"/>
                    </a:cubicBezTo>
                    <a:cubicBezTo>
                      <a:pt x="5250" y="13400"/>
                      <a:pt x="4015" y="12556"/>
                      <a:pt x="3331" y="11335"/>
                    </a:cubicBezTo>
                    <a:cubicBezTo>
                      <a:pt x="3247" y="11189"/>
                      <a:pt x="3170" y="11036"/>
                      <a:pt x="3109" y="10882"/>
                    </a:cubicBezTo>
                    <a:cubicBezTo>
                      <a:pt x="3076" y="10778"/>
                      <a:pt x="2977" y="10707"/>
                      <a:pt x="2868" y="10707"/>
                    </a:cubicBezTo>
                    <a:cubicBezTo>
                      <a:pt x="2848" y="10707"/>
                      <a:pt x="2829" y="10709"/>
                      <a:pt x="2809" y="10714"/>
                    </a:cubicBezTo>
                    <a:cubicBezTo>
                      <a:pt x="2683" y="10747"/>
                      <a:pt x="2555" y="10763"/>
                      <a:pt x="2429" y="10763"/>
                    </a:cubicBezTo>
                    <a:cubicBezTo>
                      <a:pt x="1984" y="10763"/>
                      <a:pt x="1557" y="10564"/>
                      <a:pt x="1228" y="10253"/>
                    </a:cubicBezTo>
                    <a:cubicBezTo>
                      <a:pt x="768" y="9839"/>
                      <a:pt x="514" y="9240"/>
                      <a:pt x="530" y="8626"/>
                    </a:cubicBezTo>
                    <a:cubicBezTo>
                      <a:pt x="584" y="7221"/>
                      <a:pt x="1758" y="6147"/>
                      <a:pt x="2986" y="5671"/>
                    </a:cubicBezTo>
                    <a:cubicBezTo>
                      <a:pt x="3800" y="5356"/>
                      <a:pt x="4667" y="5218"/>
                      <a:pt x="5527" y="5126"/>
                    </a:cubicBezTo>
                    <a:cubicBezTo>
                      <a:pt x="5657" y="5126"/>
                      <a:pt x="5765" y="5018"/>
                      <a:pt x="5765" y="4888"/>
                    </a:cubicBezTo>
                    <a:cubicBezTo>
                      <a:pt x="5818" y="3698"/>
                      <a:pt x="6509" y="2570"/>
                      <a:pt x="7507" y="1933"/>
                    </a:cubicBezTo>
                    <a:cubicBezTo>
                      <a:pt x="8083" y="1576"/>
                      <a:pt x="8738" y="1395"/>
                      <a:pt x="9396" y="1395"/>
                    </a:cubicBezTo>
                    <a:cubicBezTo>
                      <a:pt x="9913" y="1395"/>
                      <a:pt x="10432" y="1507"/>
                      <a:pt x="10915" y="1733"/>
                    </a:cubicBezTo>
                    <a:cubicBezTo>
                      <a:pt x="11529" y="2002"/>
                      <a:pt x="12059" y="2439"/>
                      <a:pt x="12442" y="2992"/>
                    </a:cubicBezTo>
                    <a:cubicBezTo>
                      <a:pt x="12492" y="3067"/>
                      <a:pt x="12580" y="3107"/>
                      <a:pt x="12665" y="3107"/>
                    </a:cubicBezTo>
                    <a:cubicBezTo>
                      <a:pt x="12762" y="3107"/>
                      <a:pt x="12855" y="3053"/>
                      <a:pt x="12880" y="2938"/>
                    </a:cubicBezTo>
                    <a:cubicBezTo>
                      <a:pt x="13133" y="1879"/>
                      <a:pt x="13901" y="1019"/>
                      <a:pt x="14929" y="651"/>
                    </a:cubicBezTo>
                    <a:cubicBezTo>
                      <a:pt x="15252" y="538"/>
                      <a:pt x="15587" y="484"/>
                      <a:pt x="15920" y="484"/>
                    </a:cubicBezTo>
                    <a:close/>
                    <a:moveTo>
                      <a:pt x="15943" y="0"/>
                    </a:moveTo>
                    <a:cubicBezTo>
                      <a:pt x="15014" y="0"/>
                      <a:pt x="14112" y="381"/>
                      <a:pt x="13433" y="1042"/>
                    </a:cubicBezTo>
                    <a:cubicBezTo>
                      <a:pt x="13046" y="1411"/>
                      <a:pt x="12747" y="1863"/>
                      <a:pt x="12557" y="2362"/>
                    </a:cubicBezTo>
                    <a:lnTo>
                      <a:pt x="12557" y="2362"/>
                    </a:lnTo>
                    <a:cubicBezTo>
                      <a:pt x="11761" y="1462"/>
                      <a:pt x="10618" y="932"/>
                      <a:pt x="9411" y="912"/>
                    </a:cubicBezTo>
                    <a:cubicBezTo>
                      <a:pt x="9396" y="912"/>
                      <a:pt x="9382" y="912"/>
                      <a:pt x="9368" y="912"/>
                    </a:cubicBezTo>
                    <a:cubicBezTo>
                      <a:pt x="8010" y="912"/>
                      <a:pt x="6770" y="1630"/>
                      <a:pt x="6010" y="2739"/>
                    </a:cubicBezTo>
                    <a:cubicBezTo>
                      <a:pt x="5614" y="3316"/>
                      <a:pt x="5368" y="3982"/>
                      <a:pt x="5303" y="4673"/>
                    </a:cubicBezTo>
                    <a:lnTo>
                      <a:pt x="5303" y="4673"/>
                    </a:lnTo>
                    <a:cubicBezTo>
                      <a:pt x="3733" y="4846"/>
                      <a:pt x="2074" y="5230"/>
                      <a:pt x="983" y="6454"/>
                    </a:cubicBezTo>
                    <a:cubicBezTo>
                      <a:pt x="468" y="7029"/>
                      <a:pt x="115" y="7743"/>
                      <a:pt x="54" y="8518"/>
                    </a:cubicBezTo>
                    <a:cubicBezTo>
                      <a:pt x="0" y="9248"/>
                      <a:pt x="269" y="9969"/>
                      <a:pt x="783" y="10499"/>
                    </a:cubicBezTo>
                    <a:cubicBezTo>
                      <a:pt x="1220" y="10954"/>
                      <a:pt x="1820" y="11246"/>
                      <a:pt x="2443" y="11246"/>
                    </a:cubicBezTo>
                    <a:cubicBezTo>
                      <a:pt x="2539" y="11246"/>
                      <a:pt x="2636" y="11239"/>
                      <a:pt x="2734" y="11224"/>
                    </a:cubicBezTo>
                    <a:lnTo>
                      <a:pt x="2734" y="11224"/>
                    </a:lnTo>
                    <a:cubicBezTo>
                      <a:pt x="3338" y="12514"/>
                      <a:pt x="4477" y="13474"/>
                      <a:pt x="5803" y="13999"/>
                    </a:cubicBezTo>
                    <a:cubicBezTo>
                      <a:pt x="6536" y="14288"/>
                      <a:pt x="7315" y="14419"/>
                      <a:pt x="8097" y="14419"/>
                    </a:cubicBezTo>
                    <a:cubicBezTo>
                      <a:pt x="8977" y="14419"/>
                      <a:pt x="9860" y="14253"/>
                      <a:pt x="10685" y="13960"/>
                    </a:cubicBezTo>
                    <a:cubicBezTo>
                      <a:pt x="11099" y="13822"/>
                      <a:pt x="11498" y="13646"/>
                      <a:pt x="11890" y="13446"/>
                    </a:cubicBezTo>
                    <a:cubicBezTo>
                      <a:pt x="12274" y="13254"/>
                      <a:pt x="12611" y="12986"/>
                      <a:pt x="13003" y="12809"/>
                    </a:cubicBezTo>
                    <a:cubicBezTo>
                      <a:pt x="13149" y="12741"/>
                      <a:pt x="13294" y="12714"/>
                      <a:pt x="13438" y="12714"/>
                    </a:cubicBezTo>
                    <a:cubicBezTo>
                      <a:pt x="13702" y="12714"/>
                      <a:pt x="13962" y="12807"/>
                      <a:pt x="14216" y="12916"/>
                    </a:cubicBezTo>
                    <a:cubicBezTo>
                      <a:pt x="14622" y="13108"/>
                      <a:pt x="15037" y="13270"/>
                      <a:pt x="15467" y="13408"/>
                    </a:cubicBezTo>
                    <a:cubicBezTo>
                      <a:pt x="16299" y="13675"/>
                      <a:pt x="17185" y="13831"/>
                      <a:pt x="18066" y="13831"/>
                    </a:cubicBezTo>
                    <a:cubicBezTo>
                      <a:pt x="18909" y="13831"/>
                      <a:pt x="19749" y="13688"/>
                      <a:pt x="20533" y="13362"/>
                    </a:cubicBezTo>
                    <a:cubicBezTo>
                      <a:pt x="21891" y="12786"/>
                      <a:pt x="23058" y="11704"/>
                      <a:pt x="23572" y="10307"/>
                    </a:cubicBezTo>
                    <a:cubicBezTo>
                      <a:pt x="23604" y="10220"/>
                      <a:pt x="23631" y="10132"/>
                      <a:pt x="23656" y="10042"/>
                    </a:cubicBezTo>
                    <a:lnTo>
                      <a:pt x="23656" y="10042"/>
                    </a:lnTo>
                    <a:cubicBezTo>
                      <a:pt x="24226" y="10247"/>
                      <a:pt x="24836" y="10355"/>
                      <a:pt x="25441" y="10355"/>
                    </a:cubicBezTo>
                    <a:cubicBezTo>
                      <a:pt x="26710" y="10355"/>
                      <a:pt x="27953" y="9876"/>
                      <a:pt x="28730" y="8795"/>
                    </a:cubicBezTo>
                    <a:cubicBezTo>
                      <a:pt x="29252" y="8073"/>
                      <a:pt x="29475" y="7175"/>
                      <a:pt x="29329" y="6292"/>
                    </a:cubicBezTo>
                    <a:cubicBezTo>
                      <a:pt x="29175" y="5479"/>
                      <a:pt x="28646" y="4788"/>
                      <a:pt x="27901" y="4420"/>
                    </a:cubicBezTo>
                    <a:cubicBezTo>
                      <a:pt x="27511" y="4222"/>
                      <a:pt x="27070" y="4110"/>
                      <a:pt x="26633" y="4110"/>
                    </a:cubicBezTo>
                    <a:cubicBezTo>
                      <a:pt x="26284" y="4110"/>
                      <a:pt x="25937" y="4182"/>
                      <a:pt x="25621" y="4340"/>
                    </a:cubicBezTo>
                    <a:lnTo>
                      <a:pt x="25621" y="4340"/>
                    </a:lnTo>
                    <a:cubicBezTo>
                      <a:pt x="25044" y="2713"/>
                      <a:pt x="23446" y="1361"/>
                      <a:pt x="21711" y="1361"/>
                    </a:cubicBezTo>
                    <a:cubicBezTo>
                      <a:pt x="21403" y="1361"/>
                      <a:pt x="21090" y="1404"/>
                      <a:pt x="20778" y="1495"/>
                    </a:cubicBezTo>
                    <a:cubicBezTo>
                      <a:pt x="20230" y="1658"/>
                      <a:pt x="19731" y="1933"/>
                      <a:pt x="19269" y="2257"/>
                    </a:cubicBezTo>
                    <a:lnTo>
                      <a:pt x="19269" y="2257"/>
                    </a:lnTo>
                    <a:cubicBezTo>
                      <a:pt x="18820" y="1209"/>
                      <a:pt x="17920" y="414"/>
                      <a:pt x="16810" y="114"/>
                    </a:cubicBezTo>
                    <a:cubicBezTo>
                      <a:pt x="16522" y="37"/>
                      <a:pt x="16231" y="0"/>
                      <a:pt x="1594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24"/>
            <p:cNvGrpSpPr/>
            <p:nvPr/>
          </p:nvGrpSpPr>
          <p:grpSpPr>
            <a:xfrm>
              <a:off x="5469890" y="1235941"/>
              <a:ext cx="371882" cy="373766"/>
              <a:chOff x="-41270450" y="1973375"/>
              <a:chExt cx="315850" cy="317450"/>
            </a:xfrm>
          </p:grpSpPr>
          <p:sp>
            <p:nvSpPr>
              <p:cNvPr id="832" name="Google Shape;832;p24"/>
              <p:cNvSpPr/>
              <p:nvPr/>
            </p:nvSpPr>
            <p:spPr>
              <a:xfrm>
                <a:off x="-41270450" y="1973375"/>
                <a:ext cx="315850" cy="317450"/>
              </a:xfrm>
              <a:custGeom>
                <a:rect b="b" l="l" r="r" t="t"/>
                <a:pathLst>
                  <a:path extrusionOk="0" h="12698" w="12634">
                    <a:moveTo>
                      <a:pt x="11814" y="820"/>
                    </a:moveTo>
                    <a:lnTo>
                      <a:pt x="11814" y="11847"/>
                    </a:lnTo>
                    <a:lnTo>
                      <a:pt x="788" y="11847"/>
                    </a:lnTo>
                    <a:lnTo>
                      <a:pt x="788" y="820"/>
                    </a:lnTo>
                    <a:close/>
                    <a:moveTo>
                      <a:pt x="378" y="1"/>
                    </a:moveTo>
                    <a:cubicBezTo>
                      <a:pt x="158" y="1"/>
                      <a:pt x="0" y="190"/>
                      <a:pt x="0" y="410"/>
                    </a:cubicBezTo>
                    <a:lnTo>
                      <a:pt x="0" y="12288"/>
                    </a:lnTo>
                    <a:cubicBezTo>
                      <a:pt x="0" y="12508"/>
                      <a:pt x="189" y="12697"/>
                      <a:pt x="378" y="12697"/>
                    </a:cubicBezTo>
                    <a:lnTo>
                      <a:pt x="12224" y="12697"/>
                    </a:lnTo>
                    <a:cubicBezTo>
                      <a:pt x="12476" y="12697"/>
                      <a:pt x="12634" y="12508"/>
                      <a:pt x="12634" y="12288"/>
                    </a:cubicBezTo>
                    <a:lnTo>
                      <a:pt x="12634" y="410"/>
                    </a:lnTo>
                    <a:cubicBezTo>
                      <a:pt x="12634" y="158"/>
                      <a:pt x="12476" y="1"/>
                      <a:pt x="12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-41230300" y="2015125"/>
                <a:ext cx="235525" cy="192200"/>
              </a:xfrm>
              <a:custGeom>
                <a:rect b="b" l="l" r="r" t="t"/>
                <a:pathLst>
                  <a:path extrusionOk="0" h="7688" w="9421">
                    <a:moveTo>
                      <a:pt x="8539" y="788"/>
                    </a:moveTo>
                    <a:lnTo>
                      <a:pt x="8539" y="6869"/>
                    </a:lnTo>
                    <a:lnTo>
                      <a:pt x="820" y="6869"/>
                    </a:lnTo>
                    <a:lnTo>
                      <a:pt x="820" y="788"/>
                    </a:lnTo>
                    <a:close/>
                    <a:moveTo>
                      <a:pt x="442" y="1"/>
                    </a:moveTo>
                    <a:cubicBezTo>
                      <a:pt x="190" y="1"/>
                      <a:pt x="1" y="221"/>
                      <a:pt x="1" y="410"/>
                    </a:cubicBezTo>
                    <a:lnTo>
                      <a:pt x="1" y="7310"/>
                    </a:lnTo>
                    <a:cubicBezTo>
                      <a:pt x="1" y="7404"/>
                      <a:pt x="32" y="7499"/>
                      <a:pt x="127" y="7562"/>
                    </a:cubicBezTo>
                    <a:cubicBezTo>
                      <a:pt x="190" y="7656"/>
                      <a:pt x="316" y="7688"/>
                      <a:pt x="442" y="7688"/>
                    </a:cubicBezTo>
                    <a:lnTo>
                      <a:pt x="8980" y="7688"/>
                    </a:lnTo>
                    <a:cubicBezTo>
                      <a:pt x="9232" y="7688"/>
                      <a:pt x="9421" y="7499"/>
                      <a:pt x="9421" y="7310"/>
                    </a:cubicBezTo>
                    <a:lnTo>
                      <a:pt x="9421" y="410"/>
                    </a:lnTo>
                    <a:cubicBezTo>
                      <a:pt x="9421" y="158"/>
                      <a:pt x="9232" y="1"/>
                      <a:pt x="89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-41139725" y="2061750"/>
                <a:ext cx="83525" cy="103675"/>
              </a:xfrm>
              <a:custGeom>
                <a:rect b="b" l="l" r="r" t="t"/>
                <a:pathLst>
                  <a:path extrusionOk="0" h="4147" w="3341">
                    <a:moveTo>
                      <a:pt x="789" y="1223"/>
                    </a:moveTo>
                    <a:lnTo>
                      <a:pt x="2112" y="2074"/>
                    </a:lnTo>
                    <a:lnTo>
                      <a:pt x="789" y="2987"/>
                    </a:lnTo>
                    <a:lnTo>
                      <a:pt x="789" y="1223"/>
                    </a:lnTo>
                    <a:close/>
                    <a:moveTo>
                      <a:pt x="389" y="0"/>
                    </a:moveTo>
                    <a:cubicBezTo>
                      <a:pt x="182" y="0"/>
                      <a:pt x="1" y="185"/>
                      <a:pt x="1" y="435"/>
                    </a:cubicBezTo>
                    <a:lnTo>
                      <a:pt x="1" y="3743"/>
                    </a:lnTo>
                    <a:cubicBezTo>
                      <a:pt x="1" y="3981"/>
                      <a:pt x="198" y="4147"/>
                      <a:pt x="416" y="4147"/>
                    </a:cubicBezTo>
                    <a:cubicBezTo>
                      <a:pt x="487" y="4147"/>
                      <a:pt x="561" y="4129"/>
                      <a:pt x="631" y="4090"/>
                    </a:cubicBezTo>
                    <a:lnTo>
                      <a:pt x="3120" y="2452"/>
                    </a:lnTo>
                    <a:cubicBezTo>
                      <a:pt x="3340" y="2294"/>
                      <a:pt x="3340" y="1916"/>
                      <a:pt x="3120" y="1727"/>
                    </a:cubicBezTo>
                    <a:lnTo>
                      <a:pt x="631" y="89"/>
                    </a:lnTo>
                    <a:cubicBezTo>
                      <a:pt x="552" y="28"/>
                      <a:pt x="469" y="0"/>
                      <a:pt x="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4"/>
              <p:cNvSpPr/>
              <p:nvPr/>
            </p:nvSpPr>
            <p:spPr>
              <a:xfrm>
                <a:off x="-41230300" y="2227000"/>
                <a:ext cx="235525" cy="21300"/>
              </a:xfrm>
              <a:custGeom>
                <a:rect b="b" l="l" r="r" t="t"/>
                <a:pathLst>
                  <a:path extrusionOk="0" h="852" w="9421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62"/>
                      <a:pt x="190" y="851"/>
                      <a:pt x="442" y="851"/>
                    </a:cubicBezTo>
                    <a:lnTo>
                      <a:pt x="8980" y="851"/>
                    </a:lnTo>
                    <a:cubicBezTo>
                      <a:pt x="9232" y="851"/>
                      <a:pt x="9421" y="662"/>
                      <a:pt x="9421" y="441"/>
                    </a:cubicBezTo>
                    <a:cubicBezTo>
                      <a:pt x="9421" y="189"/>
                      <a:pt x="9232" y="0"/>
                      <a:pt x="8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6" name="Google Shape;836;p24"/>
          <p:cNvGrpSpPr/>
          <p:nvPr/>
        </p:nvGrpSpPr>
        <p:grpSpPr>
          <a:xfrm>
            <a:off x="905964" y="3247125"/>
            <a:ext cx="3190511" cy="1136961"/>
            <a:chOff x="905964" y="3247125"/>
            <a:chExt cx="3190511" cy="1136961"/>
          </a:xfrm>
        </p:grpSpPr>
        <p:cxnSp>
          <p:nvCxnSpPr>
            <p:cNvPr id="837" name="Google Shape;837;p24"/>
            <p:cNvCxnSpPr/>
            <p:nvPr/>
          </p:nvCxnSpPr>
          <p:spPr>
            <a:xfrm flipH="1">
              <a:off x="3710075" y="3247125"/>
              <a:ext cx="386400" cy="5490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38" name="Google Shape;838;p24"/>
            <p:cNvGrpSpPr/>
            <p:nvPr/>
          </p:nvGrpSpPr>
          <p:grpSpPr>
            <a:xfrm>
              <a:off x="905964" y="3636425"/>
              <a:ext cx="2990728" cy="747661"/>
              <a:chOff x="905964" y="3636425"/>
              <a:chExt cx="2990728" cy="747661"/>
            </a:xfrm>
          </p:grpSpPr>
          <p:sp>
            <p:nvSpPr>
              <p:cNvPr id="839" name="Google Shape;839;p24"/>
              <p:cNvSpPr txBox="1"/>
              <p:nvPr/>
            </p:nvSpPr>
            <p:spPr>
              <a:xfrm>
                <a:off x="905964" y="3695075"/>
                <a:ext cx="16521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Has a nice 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2637300" y="3636425"/>
                <a:ext cx="1259393" cy="747661"/>
              </a:xfrm>
              <a:custGeom>
                <a:rect b="b" l="l" r="r" t="t"/>
                <a:pathLst>
                  <a:path extrusionOk="0" h="14419" w="29475">
                    <a:moveTo>
                      <a:pt x="15920" y="484"/>
                    </a:moveTo>
                    <a:cubicBezTo>
                      <a:pt x="16634" y="484"/>
                      <a:pt x="17340" y="735"/>
                      <a:pt x="17900" y="1211"/>
                    </a:cubicBezTo>
                    <a:cubicBezTo>
                      <a:pt x="18376" y="1595"/>
                      <a:pt x="18729" y="2117"/>
                      <a:pt x="18913" y="2708"/>
                    </a:cubicBezTo>
                    <a:cubicBezTo>
                      <a:pt x="18938" y="2787"/>
                      <a:pt x="18990" y="2836"/>
                      <a:pt x="19051" y="2858"/>
                    </a:cubicBezTo>
                    <a:lnTo>
                      <a:pt x="19051" y="2858"/>
                    </a:lnTo>
                    <a:cubicBezTo>
                      <a:pt x="19082" y="2873"/>
                      <a:pt x="19116" y="2880"/>
                      <a:pt x="19151" y="2880"/>
                    </a:cubicBezTo>
                    <a:cubicBezTo>
                      <a:pt x="19193" y="2880"/>
                      <a:pt x="19235" y="2869"/>
                      <a:pt x="19274" y="2846"/>
                    </a:cubicBezTo>
                    <a:cubicBezTo>
                      <a:pt x="19994" y="2303"/>
                      <a:pt x="20834" y="1831"/>
                      <a:pt x="21747" y="1831"/>
                    </a:cubicBezTo>
                    <a:cubicBezTo>
                      <a:pt x="21866" y="1831"/>
                      <a:pt x="21985" y="1839"/>
                      <a:pt x="22106" y="1856"/>
                    </a:cubicBezTo>
                    <a:cubicBezTo>
                      <a:pt x="23066" y="2002"/>
                      <a:pt x="23956" y="2593"/>
                      <a:pt x="24547" y="3353"/>
                    </a:cubicBezTo>
                    <a:cubicBezTo>
                      <a:pt x="24869" y="3775"/>
                      <a:pt x="25115" y="4251"/>
                      <a:pt x="25253" y="4765"/>
                    </a:cubicBezTo>
                    <a:cubicBezTo>
                      <a:pt x="25286" y="4876"/>
                      <a:pt x="25383" y="4942"/>
                      <a:pt x="25486" y="4942"/>
                    </a:cubicBezTo>
                    <a:cubicBezTo>
                      <a:pt x="25527" y="4942"/>
                      <a:pt x="25568" y="4932"/>
                      <a:pt x="25606" y="4911"/>
                    </a:cubicBezTo>
                    <a:cubicBezTo>
                      <a:pt x="25928" y="4686"/>
                      <a:pt x="26292" y="4585"/>
                      <a:pt x="26658" y="4585"/>
                    </a:cubicBezTo>
                    <a:cubicBezTo>
                      <a:pt x="27604" y="4585"/>
                      <a:pt x="28560" y="5255"/>
                      <a:pt x="28815" y="6185"/>
                    </a:cubicBezTo>
                    <a:cubicBezTo>
                      <a:pt x="29022" y="6929"/>
                      <a:pt x="28838" y="7720"/>
                      <a:pt x="28439" y="8365"/>
                    </a:cubicBezTo>
                    <a:cubicBezTo>
                      <a:pt x="28001" y="9056"/>
                      <a:pt x="27310" y="9555"/>
                      <a:pt x="26512" y="9754"/>
                    </a:cubicBezTo>
                    <a:cubicBezTo>
                      <a:pt x="26168" y="9846"/>
                      <a:pt x="25816" y="9888"/>
                      <a:pt x="25464" y="9888"/>
                    </a:cubicBezTo>
                    <a:cubicBezTo>
                      <a:pt x="24812" y="9888"/>
                      <a:pt x="24160" y="9742"/>
                      <a:pt x="23557" y="9493"/>
                    </a:cubicBezTo>
                    <a:cubicBezTo>
                      <a:pt x="23536" y="9488"/>
                      <a:pt x="23515" y="9486"/>
                      <a:pt x="23495" y="9486"/>
                    </a:cubicBezTo>
                    <a:cubicBezTo>
                      <a:pt x="23387" y="9486"/>
                      <a:pt x="23290" y="9552"/>
                      <a:pt x="23257" y="9662"/>
                    </a:cubicBezTo>
                    <a:cubicBezTo>
                      <a:pt x="22950" y="11021"/>
                      <a:pt x="21953" y="12118"/>
                      <a:pt x="20724" y="12740"/>
                    </a:cubicBezTo>
                    <a:cubicBezTo>
                      <a:pt x="19899" y="13168"/>
                      <a:pt x="18980" y="13350"/>
                      <a:pt x="18056" y="13350"/>
                    </a:cubicBezTo>
                    <a:cubicBezTo>
                      <a:pt x="17373" y="13350"/>
                      <a:pt x="16687" y="13251"/>
                      <a:pt x="16035" y="13078"/>
                    </a:cubicBezTo>
                    <a:cubicBezTo>
                      <a:pt x="15620" y="12970"/>
                      <a:pt x="15221" y="12832"/>
                      <a:pt x="14830" y="12671"/>
                    </a:cubicBezTo>
                    <a:cubicBezTo>
                      <a:pt x="14423" y="12502"/>
                      <a:pt x="14039" y="12287"/>
                      <a:pt x="13601" y="12233"/>
                    </a:cubicBezTo>
                    <a:cubicBezTo>
                      <a:pt x="13556" y="12229"/>
                      <a:pt x="13510" y="12226"/>
                      <a:pt x="13465" y="12226"/>
                    </a:cubicBezTo>
                    <a:cubicBezTo>
                      <a:pt x="13081" y="12226"/>
                      <a:pt x="12726" y="12395"/>
                      <a:pt x="12396" y="12594"/>
                    </a:cubicBezTo>
                    <a:cubicBezTo>
                      <a:pt x="12043" y="12817"/>
                      <a:pt x="11683" y="13016"/>
                      <a:pt x="11306" y="13193"/>
                    </a:cubicBezTo>
                    <a:cubicBezTo>
                      <a:pt x="10314" y="13660"/>
                      <a:pt x="9206" y="13944"/>
                      <a:pt x="8104" y="13944"/>
                    </a:cubicBezTo>
                    <a:cubicBezTo>
                      <a:pt x="7595" y="13944"/>
                      <a:pt x="7088" y="13884"/>
                      <a:pt x="6594" y="13753"/>
                    </a:cubicBezTo>
                    <a:cubicBezTo>
                      <a:pt x="5250" y="13400"/>
                      <a:pt x="4015" y="12556"/>
                      <a:pt x="3331" y="11335"/>
                    </a:cubicBezTo>
                    <a:cubicBezTo>
                      <a:pt x="3247" y="11189"/>
                      <a:pt x="3170" y="11036"/>
                      <a:pt x="3109" y="10882"/>
                    </a:cubicBezTo>
                    <a:cubicBezTo>
                      <a:pt x="3076" y="10778"/>
                      <a:pt x="2977" y="10707"/>
                      <a:pt x="2868" y="10707"/>
                    </a:cubicBezTo>
                    <a:cubicBezTo>
                      <a:pt x="2848" y="10707"/>
                      <a:pt x="2829" y="10709"/>
                      <a:pt x="2809" y="10714"/>
                    </a:cubicBezTo>
                    <a:cubicBezTo>
                      <a:pt x="2683" y="10747"/>
                      <a:pt x="2555" y="10763"/>
                      <a:pt x="2429" y="10763"/>
                    </a:cubicBezTo>
                    <a:cubicBezTo>
                      <a:pt x="1984" y="10763"/>
                      <a:pt x="1557" y="10564"/>
                      <a:pt x="1228" y="10253"/>
                    </a:cubicBezTo>
                    <a:cubicBezTo>
                      <a:pt x="768" y="9839"/>
                      <a:pt x="514" y="9240"/>
                      <a:pt x="530" y="8626"/>
                    </a:cubicBezTo>
                    <a:cubicBezTo>
                      <a:pt x="584" y="7221"/>
                      <a:pt x="1758" y="6147"/>
                      <a:pt x="2986" y="5671"/>
                    </a:cubicBezTo>
                    <a:cubicBezTo>
                      <a:pt x="3800" y="5356"/>
                      <a:pt x="4667" y="5218"/>
                      <a:pt x="5527" y="5126"/>
                    </a:cubicBezTo>
                    <a:cubicBezTo>
                      <a:pt x="5657" y="5126"/>
                      <a:pt x="5765" y="5018"/>
                      <a:pt x="5765" y="4888"/>
                    </a:cubicBezTo>
                    <a:cubicBezTo>
                      <a:pt x="5818" y="3698"/>
                      <a:pt x="6509" y="2570"/>
                      <a:pt x="7507" y="1933"/>
                    </a:cubicBezTo>
                    <a:cubicBezTo>
                      <a:pt x="8083" y="1576"/>
                      <a:pt x="8738" y="1395"/>
                      <a:pt x="9396" y="1395"/>
                    </a:cubicBezTo>
                    <a:cubicBezTo>
                      <a:pt x="9913" y="1395"/>
                      <a:pt x="10432" y="1507"/>
                      <a:pt x="10915" y="1733"/>
                    </a:cubicBezTo>
                    <a:cubicBezTo>
                      <a:pt x="11529" y="2002"/>
                      <a:pt x="12059" y="2439"/>
                      <a:pt x="12442" y="2992"/>
                    </a:cubicBezTo>
                    <a:cubicBezTo>
                      <a:pt x="12492" y="3067"/>
                      <a:pt x="12580" y="3107"/>
                      <a:pt x="12665" y="3107"/>
                    </a:cubicBezTo>
                    <a:cubicBezTo>
                      <a:pt x="12762" y="3107"/>
                      <a:pt x="12855" y="3053"/>
                      <a:pt x="12880" y="2938"/>
                    </a:cubicBezTo>
                    <a:cubicBezTo>
                      <a:pt x="13133" y="1879"/>
                      <a:pt x="13901" y="1019"/>
                      <a:pt x="14929" y="651"/>
                    </a:cubicBezTo>
                    <a:cubicBezTo>
                      <a:pt x="15252" y="538"/>
                      <a:pt x="15587" y="484"/>
                      <a:pt x="15920" y="484"/>
                    </a:cubicBezTo>
                    <a:close/>
                    <a:moveTo>
                      <a:pt x="15943" y="0"/>
                    </a:moveTo>
                    <a:cubicBezTo>
                      <a:pt x="15014" y="0"/>
                      <a:pt x="14112" y="381"/>
                      <a:pt x="13433" y="1042"/>
                    </a:cubicBezTo>
                    <a:cubicBezTo>
                      <a:pt x="13046" y="1411"/>
                      <a:pt x="12747" y="1863"/>
                      <a:pt x="12557" y="2362"/>
                    </a:cubicBezTo>
                    <a:lnTo>
                      <a:pt x="12557" y="2362"/>
                    </a:lnTo>
                    <a:cubicBezTo>
                      <a:pt x="11761" y="1462"/>
                      <a:pt x="10618" y="932"/>
                      <a:pt x="9411" y="912"/>
                    </a:cubicBezTo>
                    <a:cubicBezTo>
                      <a:pt x="9396" y="912"/>
                      <a:pt x="9382" y="912"/>
                      <a:pt x="9368" y="912"/>
                    </a:cubicBezTo>
                    <a:cubicBezTo>
                      <a:pt x="8010" y="912"/>
                      <a:pt x="6770" y="1630"/>
                      <a:pt x="6010" y="2739"/>
                    </a:cubicBezTo>
                    <a:cubicBezTo>
                      <a:pt x="5614" y="3316"/>
                      <a:pt x="5368" y="3982"/>
                      <a:pt x="5303" y="4673"/>
                    </a:cubicBezTo>
                    <a:lnTo>
                      <a:pt x="5303" y="4673"/>
                    </a:lnTo>
                    <a:cubicBezTo>
                      <a:pt x="3733" y="4846"/>
                      <a:pt x="2074" y="5230"/>
                      <a:pt x="983" y="6454"/>
                    </a:cubicBezTo>
                    <a:cubicBezTo>
                      <a:pt x="468" y="7029"/>
                      <a:pt x="115" y="7743"/>
                      <a:pt x="54" y="8518"/>
                    </a:cubicBezTo>
                    <a:cubicBezTo>
                      <a:pt x="0" y="9248"/>
                      <a:pt x="269" y="9969"/>
                      <a:pt x="783" y="10499"/>
                    </a:cubicBezTo>
                    <a:cubicBezTo>
                      <a:pt x="1220" y="10954"/>
                      <a:pt x="1820" y="11246"/>
                      <a:pt x="2443" y="11246"/>
                    </a:cubicBezTo>
                    <a:cubicBezTo>
                      <a:pt x="2539" y="11246"/>
                      <a:pt x="2636" y="11239"/>
                      <a:pt x="2734" y="11224"/>
                    </a:cubicBezTo>
                    <a:lnTo>
                      <a:pt x="2734" y="11224"/>
                    </a:lnTo>
                    <a:cubicBezTo>
                      <a:pt x="3338" y="12514"/>
                      <a:pt x="4477" y="13474"/>
                      <a:pt x="5803" y="13999"/>
                    </a:cubicBezTo>
                    <a:cubicBezTo>
                      <a:pt x="6536" y="14288"/>
                      <a:pt x="7315" y="14419"/>
                      <a:pt x="8097" y="14419"/>
                    </a:cubicBezTo>
                    <a:cubicBezTo>
                      <a:pt x="8977" y="14419"/>
                      <a:pt x="9860" y="14253"/>
                      <a:pt x="10685" y="13960"/>
                    </a:cubicBezTo>
                    <a:cubicBezTo>
                      <a:pt x="11099" y="13822"/>
                      <a:pt x="11498" y="13646"/>
                      <a:pt x="11890" y="13446"/>
                    </a:cubicBezTo>
                    <a:cubicBezTo>
                      <a:pt x="12274" y="13254"/>
                      <a:pt x="12611" y="12986"/>
                      <a:pt x="13003" y="12809"/>
                    </a:cubicBezTo>
                    <a:cubicBezTo>
                      <a:pt x="13149" y="12741"/>
                      <a:pt x="13294" y="12714"/>
                      <a:pt x="13438" y="12714"/>
                    </a:cubicBezTo>
                    <a:cubicBezTo>
                      <a:pt x="13702" y="12714"/>
                      <a:pt x="13962" y="12807"/>
                      <a:pt x="14216" y="12916"/>
                    </a:cubicBezTo>
                    <a:cubicBezTo>
                      <a:pt x="14622" y="13108"/>
                      <a:pt x="15037" y="13270"/>
                      <a:pt x="15467" y="13408"/>
                    </a:cubicBezTo>
                    <a:cubicBezTo>
                      <a:pt x="16299" y="13675"/>
                      <a:pt x="17185" y="13831"/>
                      <a:pt x="18066" y="13831"/>
                    </a:cubicBezTo>
                    <a:cubicBezTo>
                      <a:pt x="18909" y="13831"/>
                      <a:pt x="19749" y="13688"/>
                      <a:pt x="20533" y="13362"/>
                    </a:cubicBezTo>
                    <a:cubicBezTo>
                      <a:pt x="21891" y="12786"/>
                      <a:pt x="23058" y="11704"/>
                      <a:pt x="23572" y="10307"/>
                    </a:cubicBezTo>
                    <a:cubicBezTo>
                      <a:pt x="23604" y="10220"/>
                      <a:pt x="23631" y="10132"/>
                      <a:pt x="23656" y="10042"/>
                    </a:cubicBezTo>
                    <a:lnTo>
                      <a:pt x="23656" y="10042"/>
                    </a:lnTo>
                    <a:cubicBezTo>
                      <a:pt x="24226" y="10247"/>
                      <a:pt x="24836" y="10355"/>
                      <a:pt x="25441" y="10355"/>
                    </a:cubicBezTo>
                    <a:cubicBezTo>
                      <a:pt x="26710" y="10355"/>
                      <a:pt x="27953" y="9876"/>
                      <a:pt x="28730" y="8795"/>
                    </a:cubicBezTo>
                    <a:cubicBezTo>
                      <a:pt x="29252" y="8073"/>
                      <a:pt x="29475" y="7175"/>
                      <a:pt x="29329" y="6292"/>
                    </a:cubicBezTo>
                    <a:cubicBezTo>
                      <a:pt x="29175" y="5479"/>
                      <a:pt x="28646" y="4788"/>
                      <a:pt x="27901" y="4420"/>
                    </a:cubicBezTo>
                    <a:cubicBezTo>
                      <a:pt x="27511" y="4222"/>
                      <a:pt x="27070" y="4110"/>
                      <a:pt x="26633" y="4110"/>
                    </a:cubicBezTo>
                    <a:cubicBezTo>
                      <a:pt x="26284" y="4110"/>
                      <a:pt x="25937" y="4182"/>
                      <a:pt x="25621" y="4340"/>
                    </a:cubicBezTo>
                    <a:lnTo>
                      <a:pt x="25621" y="4340"/>
                    </a:lnTo>
                    <a:cubicBezTo>
                      <a:pt x="25044" y="2713"/>
                      <a:pt x="23446" y="1361"/>
                      <a:pt x="21711" y="1361"/>
                    </a:cubicBezTo>
                    <a:cubicBezTo>
                      <a:pt x="21403" y="1361"/>
                      <a:pt x="21090" y="1404"/>
                      <a:pt x="20778" y="1495"/>
                    </a:cubicBezTo>
                    <a:cubicBezTo>
                      <a:pt x="20230" y="1658"/>
                      <a:pt x="19731" y="1933"/>
                      <a:pt x="19269" y="2257"/>
                    </a:cubicBezTo>
                    <a:lnTo>
                      <a:pt x="19269" y="2257"/>
                    </a:lnTo>
                    <a:cubicBezTo>
                      <a:pt x="18820" y="1209"/>
                      <a:pt x="17920" y="414"/>
                      <a:pt x="16810" y="114"/>
                    </a:cubicBezTo>
                    <a:cubicBezTo>
                      <a:pt x="16522" y="37"/>
                      <a:pt x="16231" y="0"/>
                      <a:pt x="159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1" name="Google Shape;841;p24"/>
            <p:cNvSpPr/>
            <p:nvPr/>
          </p:nvSpPr>
          <p:spPr>
            <a:xfrm>
              <a:off x="3062918" y="3851188"/>
              <a:ext cx="374649" cy="318104"/>
            </a:xfrm>
            <a:custGeom>
              <a:rect b="b" l="l" r="r" t="t"/>
              <a:pathLst>
                <a:path extrusionOk="0" h="10807" w="12728">
                  <a:moveTo>
                    <a:pt x="11877" y="819"/>
                  </a:moveTo>
                  <a:lnTo>
                    <a:pt x="11877" y="2489"/>
                  </a:lnTo>
                  <a:lnTo>
                    <a:pt x="851" y="2489"/>
                  </a:lnTo>
                  <a:lnTo>
                    <a:pt x="851" y="819"/>
                  </a:lnTo>
                  <a:close/>
                  <a:moveTo>
                    <a:pt x="3340" y="3308"/>
                  </a:moveTo>
                  <a:lnTo>
                    <a:pt x="3340" y="6616"/>
                  </a:lnTo>
                  <a:lnTo>
                    <a:pt x="2520" y="6616"/>
                  </a:lnTo>
                  <a:lnTo>
                    <a:pt x="2520" y="3308"/>
                  </a:lnTo>
                  <a:close/>
                  <a:moveTo>
                    <a:pt x="6648" y="3308"/>
                  </a:moveTo>
                  <a:lnTo>
                    <a:pt x="6648" y="6616"/>
                  </a:lnTo>
                  <a:lnTo>
                    <a:pt x="5828" y="6616"/>
                  </a:lnTo>
                  <a:lnTo>
                    <a:pt x="5828" y="3308"/>
                  </a:lnTo>
                  <a:close/>
                  <a:moveTo>
                    <a:pt x="10239" y="3308"/>
                  </a:moveTo>
                  <a:lnTo>
                    <a:pt x="10239" y="6616"/>
                  </a:lnTo>
                  <a:lnTo>
                    <a:pt x="9420" y="6616"/>
                  </a:lnTo>
                  <a:lnTo>
                    <a:pt x="9420" y="3308"/>
                  </a:lnTo>
                  <a:close/>
                  <a:moveTo>
                    <a:pt x="1701" y="3308"/>
                  </a:moveTo>
                  <a:lnTo>
                    <a:pt x="1701" y="7026"/>
                  </a:lnTo>
                  <a:cubicBezTo>
                    <a:pt x="1701" y="7246"/>
                    <a:pt x="1890" y="7435"/>
                    <a:pt x="2111" y="7435"/>
                  </a:cubicBezTo>
                  <a:lnTo>
                    <a:pt x="2552" y="7435"/>
                  </a:lnTo>
                  <a:lnTo>
                    <a:pt x="2552" y="9924"/>
                  </a:lnTo>
                  <a:lnTo>
                    <a:pt x="851" y="9924"/>
                  </a:lnTo>
                  <a:lnTo>
                    <a:pt x="851" y="3308"/>
                  </a:lnTo>
                  <a:close/>
                  <a:moveTo>
                    <a:pt x="5009" y="3308"/>
                  </a:moveTo>
                  <a:lnTo>
                    <a:pt x="5009" y="7026"/>
                  </a:lnTo>
                  <a:cubicBezTo>
                    <a:pt x="5009" y="7246"/>
                    <a:pt x="5198" y="7435"/>
                    <a:pt x="5387" y="7435"/>
                  </a:cubicBezTo>
                  <a:lnTo>
                    <a:pt x="5828" y="7435"/>
                  </a:lnTo>
                  <a:lnTo>
                    <a:pt x="5828" y="9924"/>
                  </a:lnTo>
                  <a:lnTo>
                    <a:pt x="3340" y="9924"/>
                  </a:lnTo>
                  <a:lnTo>
                    <a:pt x="3340" y="7435"/>
                  </a:lnTo>
                  <a:lnTo>
                    <a:pt x="3781" y="7435"/>
                  </a:lnTo>
                  <a:cubicBezTo>
                    <a:pt x="4001" y="7435"/>
                    <a:pt x="4159" y="7246"/>
                    <a:pt x="4159" y="7026"/>
                  </a:cubicBezTo>
                  <a:lnTo>
                    <a:pt x="4159" y="3308"/>
                  </a:lnTo>
                  <a:close/>
                  <a:moveTo>
                    <a:pt x="8569" y="3308"/>
                  </a:moveTo>
                  <a:lnTo>
                    <a:pt x="8569" y="7026"/>
                  </a:lnTo>
                  <a:cubicBezTo>
                    <a:pt x="8569" y="7246"/>
                    <a:pt x="8790" y="7435"/>
                    <a:pt x="9010" y="7435"/>
                  </a:cubicBezTo>
                  <a:lnTo>
                    <a:pt x="9452" y="7435"/>
                  </a:lnTo>
                  <a:lnTo>
                    <a:pt x="9452" y="9924"/>
                  </a:lnTo>
                  <a:lnTo>
                    <a:pt x="6648" y="9924"/>
                  </a:lnTo>
                  <a:lnTo>
                    <a:pt x="6648" y="7435"/>
                  </a:lnTo>
                  <a:lnTo>
                    <a:pt x="7089" y="7435"/>
                  </a:lnTo>
                  <a:cubicBezTo>
                    <a:pt x="7309" y="7435"/>
                    <a:pt x="7467" y="7246"/>
                    <a:pt x="7467" y="7026"/>
                  </a:cubicBezTo>
                  <a:lnTo>
                    <a:pt x="7467" y="3308"/>
                  </a:lnTo>
                  <a:close/>
                  <a:moveTo>
                    <a:pt x="11940" y="3308"/>
                  </a:moveTo>
                  <a:lnTo>
                    <a:pt x="11940" y="9924"/>
                  </a:lnTo>
                  <a:lnTo>
                    <a:pt x="10239" y="9924"/>
                  </a:lnTo>
                  <a:lnTo>
                    <a:pt x="10239" y="7435"/>
                  </a:lnTo>
                  <a:lnTo>
                    <a:pt x="10680" y="7435"/>
                  </a:lnTo>
                  <a:cubicBezTo>
                    <a:pt x="10901" y="7435"/>
                    <a:pt x="11090" y="7246"/>
                    <a:pt x="11090" y="7026"/>
                  </a:cubicBezTo>
                  <a:lnTo>
                    <a:pt x="11090" y="3308"/>
                  </a:ln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10365"/>
                  </a:lnTo>
                  <a:cubicBezTo>
                    <a:pt x="0" y="10586"/>
                    <a:pt x="189" y="10806"/>
                    <a:pt x="441" y="10806"/>
                  </a:cubicBezTo>
                  <a:lnTo>
                    <a:pt x="12287" y="10806"/>
                  </a:lnTo>
                  <a:cubicBezTo>
                    <a:pt x="12508" y="10806"/>
                    <a:pt x="12728" y="10586"/>
                    <a:pt x="12728" y="10365"/>
                  </a:cubicBezTo>
                  <a:lnTo>
                    <a:pt x="12728" y="2930"/>
                  </a:lnTo>
                  <a:lnTo>
                    <a:pt x="12728" y="441"/>
                  </a:lnTo>
                  <a:cubicBezTo>
                    <a:pt x="12728" y="189"/>
                    <a:pt x="12508" y="0"/>
                    <a:pt x="12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24"/>
          <p:cNvGrpSpPr/>
          <p:nvPr/>
        </p:nvGrpSpPr>
        <p:grpSpPr>
          <a:xfrm>
            <a:off x="318150" y="2368600"/>
            <a:ext cx="3460725" cy="747661"/>
            <a:chOff x="318150" y="2368600"/>
            <a:chExt cx="3460725" cy="747661"/>
          </a:xfrm>
        </p:grpSpPr>
        <p:cxnSp>
          <p:nvCxnSpPr>
            <p:cNvPr id="843" name="Google Shape;843;p24"/>
            <p:cNvCxnSpPr/>
            <p:nvPr/>
          </p:nvCxnSpPr>
          <p:spPr>
            <a:xfrm rot="10800000">
              <a:off x="3348375" y="2726775"/>
              <a:ext cx="4305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44" name="Google Shape;844;p24"/>
            <p:cNvGrpSpPr/>
            <p:nvPr/>
          </p:nvGrpSpPr>
          <p:grpSpPr>
            <a:xfrm>
              <a:off x="318150" y="2368600"/>
              <a:ext cx="3039446" cy="747661"/>
              <a:chOff x="318150" y="2368600"/>
              <a:chExt cx="3039446" cy="747661"/>
            </a:xfrm>
          </p:grpSpPr>
          <p:sp>
            <p:nvSpPr>
              <p:cNvPr id="845" name="Google Shape;845;p24"/>
              <p:cNvSpPr txBox="1"/>
              <p:nvPr/>
            </p:nvSpPr>
            <p:spPr>
              <a:xfrm>
                <a:off x="318150" y="2370444"/>
                <a:ext cx="16521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2098424" y="2368600"/>
                <a:ext cx="1259172" cy="747661"/>
              </a:xfrm>
              <a:custGeom>
                <a:rect b="b" l="l" r="r" t="t"/>
                <a:pathLst>
                  <a:path extrusionOk="0" h="14419" w="29475">
                    <a:moveTo>
                      <a:pt x="15920" y="484"/>
                    </a:moveTo>
                    <a:cubicBezTo>
                      <a:pt x="16634" y="484"/>
                      <a:pt x="17340" y="735"/>
                      <a:pt x="17900" y="1211"/>
                    </a:cubicBezTo>
                    <a:cubicBezTo>
                      <a:pt x="18376" y="1595"/>
                      <a:pt x="18729" y="2117"/>
                      <a:pt x="18913" y="2708"/>
                    </a:cubicBezTo>
                    <a:cubicBezTo>
                      <a:pt x="18938" y="2787"/>
                      <a:pt x="18990" y="2836"/>
                      <a:pt x="19051" y="2858"/>
                    </a:cubicBezTo>
                    <a:lnTo>
                      <a:pt x="19051" y="2858"/>
                    </a:lnTo>
                    <a:cubicBezTo>
                      <a:pt x="19082" y="2873"/>
                      <a:pt x="19116" y="2880"/>
                      <a:pt x="19151" y="2880"/>
                    </a:cubicBezTo>
                    <a:cubicBezTo>
                      <a:pt x="19193" y="2880"/>
                      <a:pt x="19235" y="2869"/>
                      <a:pt x="19274" y="2846"/>
                    </a:cubicBezTo>
                    <a:cubicBezTo>
                      <a:pt x="19994" y="2303"/>
                      <a:pt x="20834" y="1831"/>
                      <a:pt x="21747" y="1831"/>
                    </a:cubicBezTo>
                    <a:cubicBezTo>
                      <a:pt x="21866" y="1831"/>
                      <a:pt x="21985" y="1839"/>
                      <a:pt x="22106" y="1856"/>
                    </a:cubicBezTo>
                    <a:cubicBezTo>
                      <a:pt x="23066" y="2002"/>
                      <a:pt x="23956" y="2593"/>
                      <a:pt x="24547" y="3353"/>
                    </a:cubicBezTo>
                    <a:cubicBezTo>
                      <a:pt x="24869" y="3775"/>
                      <a:pt x="25115" y="4251"/>
                      <a:pt x="25253" y="4765"/>
                    </a:cubicBezTo>
                    <a:cubicBezTo>
                      <a:pt x="25286" y="4876"/>
                      <a:pt x="25383" y="4942"/>
                      <a:pt x="25486" y="4942"/>
                    </a:cubicBezTo>
                    <a:cubicBezTo>
                      <a:pt x="25527" y="4942"/>
                      <a:pt x="25568" y="4932"/>
                      <a:pt x="25606" y="4911"/>
                    </a:cubicBezTo>
                    <a:cubicBezTo>
                      <a:pt x="25928" y="4686"/>
                      <a:pt x="26292" y="4585"/>
                      <a:pt x="26658" y="4585"/>
                    </a:cubicBezTo>
                    <a:cubicBezTo>
                      <a:pt x="27604" y="4585"/>
                      <a:pt x="28560" y="5255"/>
                      <a:pt x="28815" y="6185"/>
                    </a:cubicBezTo>
                    <a:cubicBezTo>
                      <a:pt x="29022" y="6929"/>
                      <a:pt x="28838" y="7720"/>
                      <a:pt x="28439" y="8365"/>
                    </a:cubicBezTo>
                    <a:cubicBezTo>
                      <a:pt x="28001" y="9056"/>
                      <a:pt x="27310" y="9555"/>
                      <a:pt x="26512" y="9754"/>
                    </a:cubicBezTo>
                    <a:cubicBezTo>
                      <a:pt x="26168" y="9846"/>
                      <a:pt x="25816" y="9888"/>
                      <a:pt x="25464" y="9888"/>
                    </a:cubicBezTo>
                    <a:cubicBezTo>
                      <a:pt x="24812" y="9888"/>
                      <a:pt x="24160" y="9742"/>
                      <a:pt x="23557" y="9493"/>
                    </a:cubicBezTo>
                    <a:cubicBezTo>
                      <a:pt x="23536" y="9488"/>
                      <a:pt x="23515" y="9486"/>
                      <a:pt x="23495" y="9486"/>
                    </a:cubicBezTo>
                    <a:cubicBezTo>
                      <a:pt x="23387" y="9486"/>
                      <a:pt x="23290" y="9552"/>
                      <a:pt x="23257" y="9662"/>
                    </a:cubicBezTo>
                    <a:cubicBezTo>
                      <a:pt x="22950" y="11021"/>
                      <a:pt x="21953" y="12118"/>
                      <a:pt x="20724" y="12740"/>
                    </a:cubicBezTo>
                    <a:cubicBezTo>
                      <a:pt x="19899" y="13168"/>
                      <a:pt x="18980" y="13350"/>
                      <a:pt x="18056" y="13350"/>
                    </a:cubicBezTo>
                    <a:cubicBezTo>
                      <a:pt x="17373" y="13350"/>
                      <a:pt x="16687" y="13251"/>
                      <a:pt x="16035" y="13078"/>
                    </a:cubicBezTo>
                    <a:cubicBezTo>
                      <a:pt x="15620" y="12970"/>
                      <a:pt x="15221" y="12832"/>
                      <a:pt x="14830" y="12671"/>
                    </a:cubicBezTo>
                    <a:cubicBezTo>
                      <a:pt x="14423" y="12502"/>
                      <a:pt x="14039" y="12287"/>
                      <a:pt x="13601" y="12233"/>
                    </a:cubicBezTo>
                    <a:cubicBezTo>
                      <a:pt x="13556" y="12229"/>
                      <a:pt x="13510" y="12226"/>
                      <a:pt x="13465" y="12226"/>
                    </a:cubicBezTo>
                    <a:cubicBezTo>
                      <a:pt x="13081" y="12226"/>
                      <a:pt x="12726" y="12395"/>
                      <a:pt x="12396" y="12594"/>
                    </a:cubicBezTo>
                    <a:cubicBezTo>
                      <a:pt x="12043" y="12817"/>
                      <a:pt x="11683" y="13016"/>
                      <a:pt x="11306" y="13193"/>
                    </a:cubicBezTo>
                    <a:cubicBezTo>
                      <a:pt x="10314" y="13660"/>
                      <a:pt x="9206" y="13944"/>
                      <a:pt x="8104" y="13944"/>
                    </a:cubicBezTo>
                    <a:cubicBezTo>
                      <a:pt x="7595" y="13944"/>
                      <a:pt x="7088" y="13884"/>
                      <a:pt x="6594" y="13753"/>
                    </a:cubicBezTo>
                    <a:cubicBezTo>
                      <a:pt x="5250" y="13400"/>
                      <a:pt x="4015" y="12556"/>
                      <a:pt x="3331" y="11335"/>
                    </a:cubicBezTo>
                    <a:cubicBezTo>
                      <a:pt x="3247" y="11189"/>
                      <a:pt x="3170" y="11036"/>
                      <a:pt x="3109" y="10882"/>
                    </a:cubicBezTo>
                    <a:cubicBezTo>
                      <a:pt x="3076" y="10778"/>
                      <a:pt x="2977" y="10707"/>
                      <a:pt x="2868" y="10707"/>
                    </a:cubicBezTo>
                    <a:cubicBezTo>
                      <a:pt x="2848" y="10707"/>
                      <a:pt x="2829" y="10709"/>
                      <a:pt x="2809" y="10714"/>
                    </a:cubicBezTo>
                    <a:cubicBezTo>
                      <a:pt x="2683" y="10747"/>
                      <a:pt x="2555" y="10763"/>
                      <a:pt x="2429" y="10763"/>
                    </a:cubicBezTo>
                    <a:cubicBezTo>
                      <a:pt x="1984" y="10763"/>
                      <a:pt x="1557" y="10564"/>
                      <a:pt x="1228" y="10253"/>
                    </a:cubicBezTo>
                    <a:cubicBezTo>
                      <a:pt x="768" y="9839"/>
                      <a:pt x="514" y="9240"/>
                      <a:pt x="530" y="8626"/>
                    </a:cubicBezTo>
                    <a:cubicBezTo>
                      <a:pt x="584" y="7221"/>
                      <a:pt x="1758" y="6147"/>
                      <a:pt x="2986" y="5671"/>
                    </a:cubicBezTo>
                    <a:cubicBezTo>
                      <a:pt x="3800" y="5356"/>
                      <a:pt x="4667" y="5218"/>
                      <a:pt x="5527" y="5126"/>
                    </a:cubicBezTo>
                    <a:cubicBezTo>
                      <a:pt x="5657" y="5126"/>
                      <a:pt x="5765" y="5018"/>
                      <a:pt x="5765" y="4888"/>
                    </a:cubicBezTo>
                    <a:cubicBezTo>
                      <a:pt x="5818" y="3698"/>
                      <a:pt x="6509" y="2570"/>
                      <a:pt x="7507" y="1933"/>
                    </a:cubicBezTo>
                    <a:cubicBezTo>
                      <a:pt x="8083" y="1576"/>
                      <a:pt x="8738" y="1395"/>
                      <a:pt x="9396" y="1395"/>
                    </a:cubicBezTo>
                    <a:cubicBezTo>
                      <a:pt x="9913" y="1395"/>
                      <a:pt x="10432" y="1507"/>
                      <a:pt x="10915" y="1733"/>
                    </a:cubicBezTo>
                    <a:cubicBezTo>
                      <a:pt x="11529" y="2002"/>
                      <a:pt x="12059" y="2439"/>
                      <a:pt x="12442" y="2992"/>
                    </a:cubicBezTo>
                    <a:cubicBezTo>
                      <a:pt x="12492" y="3067"/>
                      <a:pt x="12580" y="3107"/>
                      <a:pt x="12665" y="3107"/>
                    </a:cubicBezTo>
                    <a:cubicBezTo>
                      <a:pt x="12762" y="3107"/>
                      <a:pt x="12855" y="3053"/>
                      <a:pt x="12880" y="2938"/>
                    </a:cubicBezTo>
                    <a:cubicBezTo>
                      <a:pt x="13133" y="1879"/>
                      <a:pt x="13901" y="1019"/>
                      <a:pt x="14929" y="651"/>
                    </a:cubicBezTo>
                    <a:cubicBezTo>
                      <a:pt x="15252" y="538"/>
                      <a:pt x="15587" y="484"/>
                      <a:pt x="15920" y="484"/>
                    </a:cubicBezTo>
                    <a:close/>
                    <a:moveTo>
                      <a:pt x="15943" y="0"/>
                    </a:moveTo>
                    <a:cubicBezTo>
                      <a:pt x="15014" y="0"/>
                      <a:pt x="14112" y="381"/>
                      <a:pt x="13433" y="1042"/>
                    </a:cubicBezTo>
                    <a:cubicBezTo>
                      <a:pt x="13046" y="1411"/>
                      <a:pt x="12747" y="1863"/>
                      <a:pt x="12557" y="2362"/>
                    </a:cubicBezTo>
                    <a:lnTo>
                      <a:pt x="12557" y="2362"/>
                    </a:lnTo>
                    <a:cubicBezTo>
                      <a:pt x="11761" y="1462"/>
                      <a:pt x="10618" y="932"/>
                      <a:pt x="9411" y="912"/>
                    </a:cubicBezTo>
                    <a:cubicBezTo>
                      <a:pt x="9396" y="912"/>
                      <a:pt x="9382" y="912"/>
                      <a:pt x="9368" y="912"/>
                    </a:cubicBezTo>
                    <a:cubicBezTo>
                      <a:pt x="8010" y="912"/>
                      <a:pt x="6770" y="1630"/>
                      <a:pt x="6010" y="2739"/>
                    </a:cubicBezTo>
                    <a:cubicBezTo>
                      <a:pt x="5614" y="3316"/>
                      <a:pt x="5368" y="3982"/>
                      <a:pt x="5303" y="4673"/>
                    </a:cubicBezTo>
                    <a:lnTo>
                      <a:pt x="5303" y="4673"/>
                    </a:lnTo>
                    <a:cubicBezTo>
                      <a:pt x="3733" y="4846"/>
                      <a:pt x="2074" y="5230"/>
                      <a:pt x="983" y="6454"/>
                    </a:cubicBezTo>
                    <a:cubicBezTo>
                      <a:pt x="468" y="7029"/>
                      <a:pt x="115" y="7743"/>
                      <a:pt x="54" y="8518"/>
                    </a:cubicBezTo>
                    <a:cubicBezTo>
                      <a:pt x="0" y="9248"/>
                      <a:pt x="269" y="9969"/>
                      <a:pt x="783" y="10499"/>
                    </a:cubicBezTo>
                    <a:cubicBezTo>
                      <a:pt x="1220" y="10954"/>
                      <a:pt x="1820" y="11246"/>
                      <a:pt x="2443" y="11246"/>
                    </a:cubicBezTo>
                    <a:cubicBezTo>
                      <a:pt x="2539" y="11246"/>
                      <a:pt x="2636" y="11239"/>
                      <a:pt x="2734" y="11224"/>
                    </a:cubicBezTo>
                    <a:lnTo>
                      <a:pt x="2734" y="11224"/>
                    </a:lnTo>
                    <a:cubicBezTo>
                      <a:pt x="3338" y="12514"/>
                      <a:pt x="4477" y="13474"/>
                      <a:pt x="5803" y="13999"/>
                    </a:cubicBezTo>
                    <a:cubicBezTo>
                      <a:pt x="6536" y="14288"/>
                      <a:pt x="7315" y="14419"/>
                      <a:pt x="8097" y="14419"/>
                    </a:cubicBezTo>
                    <a:cubicBezTo>
                      <a:pt x="8977" y="14419"/>
                      <a:pt x="9860" y="14253"/>
                      <a:pt x="10685" y="13960"/>
                    </a:cubicBezTo>
                    <a:cubicBezTo>
                      <a:pt x="11099" y="13822"/>
                      <a:pt x="11498" y="13646"/>
                      <a:pt x="11890" y="13446"/>
                    </a:cubicBezTo>
                    <a:cubicBezTo>
                      <a:pt x="12274" y="13254"/>
                      <a:pt x="12611" y="12986"/>
                      <a:pt x="13003" y="12809"/>
                    </a:cubicBezTo>
                    <a:cubicBezTo>
                      <a:pt x="13149" y="12741"/>
                      <a:pt x="13294" y="12714"/>
                      <a:pt x="13438" y="12714"/>
                    </a:cubicBezTo>
                    <a:cubicBezTo>
                      <a:pt x="13702" y="12714"/>
                      <a:pt x="13962" y="12807"/>
                      <a:pt x="14216" y="12916"/>
                    </a:cubicBezTo>
                    <a:cubicBezTo>
                      <a:pt x="14622" y="13108"/>
                      <a:pt x="15037" y="13270"/>
                      <a:pt x="15467" y="13408"/>
                    </a:cubicBezTo>
                    <a:cubicBezTo>
                      <a:pt x="16299" y="13675"/>
                      <a:pt x="17185" y="13831"/>
                      <a:pt x="18066" y="13831"/>
                    </a:cubicBezTo>
                    <a:cubicBezTo>
                      <a:pt x="18909" y="13831"/>
                      <a:pt x="19749" y="13688"/>
                      <a:pt x="20533" y="13362"/>
                    </a:cubicBezTo>
                    <a:cubicBezTo>
                      <a:pt x="21891" y="12786"/>
                      <a:pt x="23058" y="11704"/>
                      <a:pt x="23572" y="10307"/>
                    </a:cubicBezTo>
                    <a:cubicBezTo>
                      <a:pt x="23604" y="10220"/>
                      <a:pt x="23631" y="10132"/>
                      <a:pt x="23656" y="10042"/>
                    </a:cubicBezTo>
                    <a:lnTo>
                      <a:pt x="23656" y="10042"/>
                    </a:lnTo>
                    <a:cubicBezTo>
                      <a:pt x="24226" y="10247"/>
                      <a:pt x="24836" y="10355"/>
                      <a:pt x="25441" y="10355"/>
                    </a:cubicBezTo>
                    <a:cubicBezTo>
                      <a:pt x="26710" y="10355"/>
                      <a:pt x="27953" y="9876"/>
                      <a:pt x="28730" y="8795"/>
                    </a:cubicBezTo>
                    <a:cubicBezTo>
                      <a:pt x="29252" y="8073"/>
                      <a:pt x="29475" y="7175"/>
                      <a:pt x="29329" y="6292"/>
                    </a:cubicBezTo>
                    <a:cubicBezTo>
                      <a:pt x="29175" y="5479"/>
                      <a:pt x="28646" y="4788"/>
                      <a:pt x="27901" y="4420"/>
                    </a:cubicBezTo>
                    <a:cubicBezTo>
                      <a:pt x="27511" y="4222"/>
                      <a:pt x="27070" y="4110"/>
                      <a:pt x="26633" y="4110"/>
                    </a:cubicBezTo>
                    <a:cubicBezTo>
                      <a:pt x="26284" y="4110"/>
                      <a:pt x="25937" y="4182"/>
                      <a:pt x="25621" y="4340"/>
                    </a:cubicBezTo>
                    <a:lnTo>
                      <a:pt x="25621" y="4340"/>
                    </a:lnTo>
                    <a:cubicBezTo>
                      <a:pt x="25044" y="2713"/>
                      <a:pt x="23446" y="1361"/>
                      <a:pt x="21711" y="1361"/>
                    </a:cubicBezTo>
                    <a:cubicBezTo>
                      <a:pt x="21403" y="1361"/>
                      <a:pt x="21090" y="1404"/>
                      <a:pt x="20778" y="1495"/>
                    </a:cubicBezTo>
                    <a:cubicBezTo>
                      <a:pt x="20230" y="1658"/>
                      <a:pt x="19731" y="1933"/>
                      <a:pt x="19269" y="2257"/>
                    </a:cubicBezTo>
                    <a:lnTo>
                      <a:pt x="19269" y="2257"/>
                    </a:lnTo>
                    <a:cubicBezTo>
                      <a:pt x="18820" y="1209"/>
                      <a:pt x="17920" y="414"/>
                      <a:pt x="16810" y="114"/>
                    </a:cubicBezTo>
                    <a:cubicBezTo>
                      <a:pt x="16522" y="37"/>
                      <a:pt x="16231" y="0"/>
                      <a:pt x="15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7" name="Google Shape;847;p24"/>
            <p:cNvSpPr/>
            <p:nvPr/>
          </p:nvSpPr>
          <p:spPr>
            <a:xfrm>
              <a:off x="2515659" y="2556097"/>
              <a:ext cx="370057" cy="372647"/>
            </a:xfrm>
            <a:custGeom>
              <a:rect b="b" l="l" r="r" t="t"/>
              <a:pathLst>
                <a:path extrusionOk="0" h="12660" w="12572">
                  <a:moveTo>
                    <a:pt x="2773" y="840"/>
                  </a:moveTo>
                  <a:cubicBezTo>
                    <a:pt x="3025" y="840"/>
                    <a:pt x="3183" y="1061"/>
                    <a:pt x="3183" y="1250"/>
                  </a:cubicBezTo>
                  <a:lnTo>
                    <a:pt x="3183" y="2888"/>
                  </a:lnTo>
                  <a:cubicBezTo>
                    <a:pt x="3183" y="3140"/>
                    <a:pt x="2962" y="3298"/>
                    <a:pt x="2773" y="3298"/>
                  </a:cubicBezTo>
                  <a:cubicBezTo>
                    <a:pt x="2553" y="3298"/>
                    <a:pt x="2395" y="3109"/>
                    <a:pt x="2332" y="2888"/>
                  </a:cubicBezTo>
                  <a:lnTo>
                    <a:pt x="2332" y="1250"/>
                  </a:lnTo>
                  <a:cubicBezTo>
                    <a:pt x="2332" y="998"/>
                    <a:pt x="2553" y="840"/>
                    <a:pt x="2773" y="840"/>
                  </a:cubicBezTo>
                  <a:close/>
                  <a:moveTo>
                    <a:pt x="9673" y="840"/>
                  </a:moveTo>
                  <a:cubicBezTo>
                    <a:pt x="9925" y="840"/>
                    <a:pt x="10082" y="1061"/>
                    <a:pt x="10082" y="1250"/>
                  </a:cubicBezTo>
                  <a:lnTo>
                    <a:pt x="10082" y="2888"/>
                  </a:lnTo>
                  <a:cubicBezTo>
                    <a:pt x="10082" y="3140"/>
                    <a:pt x="9862" y="3298"/>
                    <a:pt x="9673" y="3298"/>
                  </a:cubicBezTo>
                  <a:cubicBezTo>
                    <a:pt x="9452" y="3298"/>
                    <a:pt x="9295" y="3109"/>
                    <a:pt x="9232" y="2888"/>
                  </a:cubicBezTo>
                  <a:lnTo>
                    <a:pt x="9232" y="1250"/>
                  </a:lnTo>
                  <a:cubicBezTo>
                    <a:pt x="9232" y="998"/>
                    <a:pt x="9452" y="840"/>
                    <a:pt x="9673" y="840"/>
                  </a:cubicBezTo>
                  <a:close/>
                  <a:moveTo>
                    <a:pt x="11374" y="2479"/>
                  </a:moveTo>
                  <a:cubicBezTo>
                    <a:pt x="11469" y="2479"/>
                    <a:pt x="11595" y="2542"/>
                    <a:pt x="11689" y="2668"/>
                  </a:cubicBezTo>
                  <a:cubicBezTo>
                    <a:pt x="11752" y="2794"/>
                    <a:pt x="11721" y="2857"/>
                    <a:pt x="11721" y="2983"/>
                  </a:cubicBezTo>
                  <a:lnTo>
                    <a:pt x="11721" y="4936"/>
                  </a:lnTo>
                  <a:lnTo>
                    <a:pt x="694" y="4936"/>
                  </a:lnTo>
                  <a:lnTo>
                    <a:pt x="694" y="2983"/>
                  </a:lnTo>
                  <a:cubicBezTo>
                    <a:pt x="694" y="2857"/>
                    <a:pt x="694" y="2794"/>
                    <a:pt x="725" y="2668"/>
                  </a:cubicBezTo>
                  <a:cubicBezTo>
                    <a:pt x="820" y="2542"/>
                    <a:pt x="946" y="2479"/>
                    <a:pt x="1040" y="2479"/>
                  </a:cubicBezTo>
                  <a:lnTo>
                    <a:pt x="1513" y="2479"/>
                  </a:lnTo>
                  <a:lnTo>
                    <a:pt x="1513" y="2888"/>
                  </a:lnTo>
                  <a:cubicBezTo>
                    <a:pt x="1513" y="3614"/>
                    <a:pt x="2132" y="4133"/>
                    <a:pt x="2803" y="4133"/>
                  </a:cubicBezTo>
                  <a:cubicBezTo>
                    <a:pt x="2919" y="4133"/>
                    <a:pt x="3036" y="4118"/>
                    <a:pt x="3151" y="4085"/>
                  </a:cubicBezTo>
                  <a:cubicBezTo>
                    <a:pt x="3655" y="3928"/>
                    <a:pt x="4002" y="3455"/>
                    <a:pt x="4002" y="2888"/>
                  </a:cubicBezTo>
                  <a:lnTo>
                    <a:pt x="4002" y="2479"/>
                  </a:lnTo>
                  <a:lnTo>
                    <a:pt x="8413" y="2479"/>
                  </a:lnTo>
                  <a:lnTo>
                    <a:pt x="8413" y="2888"/>
                  </a:lnTo>
                  <a:cubicBezTo>
                    <a:pt x="8413" y="3455"/>
                    <a:pt x="8759" y="3928"/>
                    <a:pt x="9263" y="4085"/>
                  </a:cubicBezTo>
                  <a:cubicBezTo>
                    <a:pt x="9379" y="4118"/>
                    <a:pt x="9496" y="4133"/>
                    <a:pt x="9612" y="4133"/>
                  </a:cubicBezTo>
                  <a:cubicBezTo>
                    <a:pt x="10282" y="4133"/>
                    <a:pt x="10902" y="3614"/>
                    <a:pt x="10902" y="2888"/>
                  </a:cubicBezTo>
                  <a:lnTo>
                    <a:pt x="10902" y="2479"/>
                  </a:lnTo>
                  <a:close/>
                  <a:moveTo>
                    <a:pt x="11721" y="5787"/>
                  </a:moveTo>
                  <a:lnTo>
                    <a:pt x="11721" y="11457"/>
                  </a:lnTo>
                  <a:cubicBezTo>
                    <a:pt x="11721" y="11678"/>
                    <a:pt x="11532" y="11835"/>
                    <a:pt x="11280" y="11867"/>
                  </a:cubicBezTo>
                  <a:lnTo>
                    <a:pt x="1072" y="11867"/>
                  </a:lnTo>
                  <a:cubicBezTo>
                    <a:pt x="851" y="11867"/>
                    <a:pt x="694" y="11678"/>
                    <a:pt x="694" y="11457"/>
                  </a:cubicBezTo>
                  <a:lnTo>
                    <a:pt x="694" y="5787"/>
                  </a:lnTo>
                  <a:close/>
                  <a:moveTo>
                    <a:pt x="2825" y="1"/>
                  </a:moveTo>
                  <a:cubicBezTo>
                    <a:pt x="2180" y="1"/>
                    <a:pt x="1608" y="526"/>
                    <a:pt x="1608" y="1250"/>
                  </a:cubicBezTo>
                  <a:lnTo>
                    <a:pt x="1608" y="1691"/>
                  </a:lnTo>
                  <a:lnTo>
                    <a:pt x="1135" y="1691"/>
                  </a:lnTo>
                  <a:cubicBezTo>
                    <a:pt x="851" y="1691"/>
                    <a:pt x="568" y="1785"/>
                    <a:pt x="379" y="2006"/>
                  </a:cubicBezTo>
                  <a:cubicBezTo>
                    <a:pt x="158" y="2227"/>
                    <a:pt x="1" y="2542"/>
                    <a:pt x="1" y="2888"/>
                  </a:cubicBezTo>
                  <a:lnTo>
                    <a:pt x="1" y="11457"/>
                  </a:lnTo>
                  <a:cubicBezTo>
                    <a:pt x="1" y="12087"/>
                    <a:pt x="486" y="12659"/>
                    <a:pt x="1102" y="12659"/>
                  </a:cubicBezTo>
                  <a:cubicBezTo>
                    <a:pt x="1134" y="12659"/>
                    <a:pt x="1166" y="12658"/>
                    <a:pt x="1198" y="12655"/>
                  </a:cubicBezTo>
                  <a:lnTo>
                    <a:pt x="11311" y="12655"/>
                  </a:lnTo>
                  <a:cubicBezTo>
                    <a:pt x="12004" y="12655"/>
                    <a:pt x="12571" y="12119"/>
                    <a:pt x="12571" y="11457"/>
                  </a:cubicBezTo>
                  <a:lnTo>
                    <a:pt x="12571" y="2888"/>
                  </a:lnTo>
                  <a:cubicBezTo>
                    <a:pt x="12571" y="2542"/>
                    <a:pt x="12414" y="2227"/>
                    <a:pt x="12193" y="2006"/>
                  </a:cubicBezTo>
                  <a:cubicBezTo>
                    <a:pt x="12004" y="1785"/>
                    <a:pt x="11721" y="1691"/>
                    <a:pt x="11437" y="1691"/>
                  </a:cubicBezTo>
                  <a:lnTo>
                    <a:pt x="10965" y="1691"/>
                  </a:lnTo>
                  <a:lnTo>
                    <a:pt x="10965" y="1250"/>
                  </a:lnTo>
                  <a:cubicBezTo>
                    <a:pt x="10965" y="526"/>
                    <a:pt x="10392" y="1"/>
                    <a:pt x="9747" y="1"/>
                  </a:cubicBezTo>
                  <a:cubicBezTo>
                    <a:pt x="9577" y="1"/>
                    <a:pt x="9402" y="37"/>
                    <a:pt x="9232" y="116"/>
                  </a:cubicBezTo>
                  <a:cubicBezTo>
                    <a:pt x="8759" y="305"/>
                    <a:pt x="8507" y="746"/>
                    <a:pt x="8507" y="1250"/>
                  </a:cubicBezTo>
                  <a:lnTo>
                    <a:pt x="8507" y="1691"/>
                  </a:lnTo>
                  <a:lnTo>
                    <a:pt x="4096" y="1691"/>
                  </a:lnTo>
                  <a:lnTo>
                    <a:pt x="4096" y="1250"/>
                  </a:lnTo>
                  <a:cubicBezTo>
                    <a:pt x="4096" y="746"/>
                    <a:pt x="3781" y="305"/>
                    <a:pt x="3340" y="116"/>
                  </a:cubicBezTo>
                  <a:cubicBezTo>
                    <a:pt x="3170" y="37"/>
                    <a:pt x="2995" y="1"/>
                    <a:pt x="2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24"/>
          <p:cNvGrpSpPr/>
          <p:nvPr/>
        </p:nvGrpSpPr>
        <p:grpSpPr>
          <a:xfrm>
            <a:off x="4904575" y="3275250"/>
            <a:ext cx="3161088" cy="1108836"/>
            <a:chOff x="4904575" y="3275250"/>
            <a:chExt cx="3161088" cy="1108836"/>
          </a:xfrm>
        </p:grpSpPr>
        <p:cxnSp>
          <p:nvCxnSpPr>
            <p:cNvPr id="849" name="Google Shape;849;p24"/>
            <p:cNvCxnSpPr/>
            <p:nvPr/>
          </p:nvCxnSpPr>
          <p:spPr>
            <a:xfrm>
              <a:off x="4904575" y="3275250"/>
              <a:ext cx="378300" cy="540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50" name="Google Shape;850;p24"/>
            <p:cNvGrpSpPr/>
            <p:nvPr/>
          </p:nvGrpSpPr>
          <p:grpSpPr>
            <a:xfrm>
              <a:off x="5026124" y="3636425"/>
              <a:ext cx="3039538" cy="747661"/>
              <a:chOff x="5026124" y="3636425"/>
              <a:chExt cx="3039538" cy="747661"/>
            </a:xfrm>
          </p:grpSpPr>
          <p:sp>
            <p:nvSpPr>
              <p:cNvPr id="851" name="Google Shape;851;p24"/>
              <p:cNvSpPr txBox="1"/>
              <p:nvPr/>
            </p:nvSpPr>
            <p:spPr>
              <a:xfrm>
                <a:off x="6413563" y="3695075"/>
                <a:ext cx="16521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place full of red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2" name="Google Shape;852;p24"/>
              <p:cNvSpPr/>
              <p:nvPr/>
            </p:nvSpPr>
            <p:spPr>
              <a:xfrm>
                <a:off x="5026124" y="3636425"/>
                <a:ext cx="1259393" cy="747661"/>
              </a:xfrm>
              <a:custGeom>
                <a:rect b="b" l="l" r="r" t="t"/>
                <a:pathLst>
                  <a:path extrusionOk="0" h="14419" w="29475">
                    <a:moveTo>
                      <a:pt x="15920" y="484"/>
                    </a:moveTo>
                    <a:cubicBezTo>
                      <a:pt x="16634" y="484"/>
                      <a:pt x="17340" y="735"/>
                      <a:pt x="17900" y="1211"/>
                    </a:cubicBezTo>
                    <a:cubicBezTo>
                      <a:pt x="18376" y="1595"/>
                      <a:pt x="18729" y="2117"/>
                      <a:pt x="18913" y="2708"/>
                    </a:cubicBezTo>
                    <a:cubicBezTo>
                      <a:pt x="18938" y="2787"/>
                      <a:pt x="18990" y="2836"/>
                      <a:pt x="19051" y="2858"/>
                    </a:cubicBezTo>
                    <a:lnTo>
                      <a:pt x="19051" y="2858"/>
                    </a:lnTo>
                    <a:cubicBezTo>
                      <a:pt x="19082" y="2873"/>
                      <a:pt x="19116" y="2880"/>
                      <a:pt x="19151" y="2880"/>
                    </a:cubicBezTo>
                    <a:cubicBezTo>
                      <a:pt x="19193" y="2880"/>
                      <a:pt x="19235" y="2869"/>
                      <a:pt x="19274" y="2846"/>
                    </a:cubicBezTo>
                    <a:cubicBezTo>
                      <a:pt x="19994" y="2303"/>
                      <a:pt x="20834" y="1831"/>
                      <a:pt x="21747" y="1831"/>
                    </a:cubicBezTo>
                    <a:cubicBezTo>
                      <a:pt x="21866" y="1831"/>
                      <a:pt x="21985" y="1839"/>
                      <a:pt x="22106" y="1856"/>
                    </a:cubicBezTo>
                    <a:cubicBezTo>
                      <a:pt x="23066" y="2002"/>
                      <a:pt x="23956" y="2593"/>
                      <a:pt x="24547" y="3353"/>
                    </a:cubicBezTo>
                    <a:cubicBezTo>
                      <a:pt x="24869" y="3775"/>
                      <a:pt x="25115" y="4251"/>
                      <a:pt x="25253" y="4765"/>
                    </a:cubicBezTo>
                    <a:cubicBezTo>
                      <a:pt x="25286" y="4876"/>
                      <a:pt x="25383" y="4942"/>
                      <a:pt x="25486" y="4942"/>
                    </a:cubicBezTo>
                    <a:cubicBezTo>
                      <a:pt x="25527" y="4942"/>
                      <a:pt x="25568" y="4932"/>
                      <a:pt x="25606" y="4911"/>
                    </a:cubicBezTo>
                    <a:cubicBezTo>
                      <a:pt x="25928" y="4686"/>
                      <a:pt x="26292" y="4585"/>
                      <a:pt x="26658" y="4585"/>
                    </a:cubicBezTo>
                    <a:cubicBezTo>
                      <a:pt x="27604" y="4585"/>
                      <a:pt x="28560" y="5255"/>
                      <a:pt x="28815" y="6185"/>
                    </a:cubicBezTo>
                    <a:cubicBezTo>
                      <a:pt x="29022" y="6929"/>
                      <a:pt x="28838" y="7720"/>
                      <a:pt x="28439" y="8365"/>
                    </a:cubicBezTo>
                    <a:cubicBezTo>
                      <a:pt x="28001" y="9056"/>
                      <a:pt x="27310" y="9555"/>
                      <a:pt x="26512" y="9754"/>
                    </a:cubicBezTo>
                    <a:cubicBezTo>
                      <a:pt x="26168" y="9846"/>
                      <a:pt x="25816" y="9888"/>
                      <a:pt x="25464" y="9888"/>
                    </a:cubicBezTo>
                    <a:cubicBezTo>
                      <a:pt x="24812" y="9888"/>
                      <a:pt x="24160" y="9742"/>
                      <a:pt x="23557" y="9493"/>
                    </a:cubicBezTo>
                    <a:cubicBezTo>
                      <a:pt x="23536" y="9488"/>
                      <a:pt x="23515" y="9486"/>
                      <a:pt x="23495" y="9486"/>
                    </a:cubicBezTo>
                    <a:cubicBezTo>
                      <a:pt x="23387" y="9486"/>
                      <a:pt x="23290" y="9552"/>
                      <a:pt x="23257" y="9662"/>
                    </a:cubicBezTo>
                    <a:cubicBezTo>
                      <a:pt x="22950" y="11021"/>
                      <a:pt x="21953" y="12118"/>
                      <a:pt x="20724" y="12740"/>
                    </a:cubicBezTo>
                    <a:cubicBezTo>
                      <a:pt x="19899" y="13168"/>
                      <a:pt x="18980" y="13350"/>
                      <a:pt x="18056" y="13350"/>
                    </a:cubicBezTo>
                    <a:cubicBezTo>
                      <a:pt x="17373" y="13350"/>
                      <a:pt x="16687" y="13251"/>
                      <a:pt x="16035" y="13078"/>
                    </a:cubicBezTo>
                    <a:cubicBezTo>
                      <a:pt x="15620" y="12970"/>
                      <a:pt x="15221" y="12832"/>
                      <a:pt x="14830" y="12671"/>
                    </a:cubicBezTo>
                    <a:cubicBezTo>
                      <a:pt x="14423" y="12502"/>
                      <a:pt x="14039" y="12287"/>
                      <a:pt x="13601" y="12233"/>
                    </a:cubicBezTo>
                    <a:cubicBezTo>
                      <a:pt x="13556" y="12229"/>
                      <a:pt x="13510" y="12226"/>
                      <a:pt x="13465" y="12226"/>
                    </a:cubicBezTo>
                    <a:cubicBezTo>
                      <a:pt x="13081" y="12226"/>
                      <a:pt x="12726" y="12395"/>
                      <a:pt x="12396" y="12594"/>
                    </a:cubicBezTo>
                    <a:cubicBezTo>
                      <a:pt x="12043" y="12817"/>
                      <a:pt x="11683" y="13016"/>
                      <a:pt x="11306" y="13193"/>
                    </a:cubicBezTo>
                    <a:cubicBezTo>
                      <a:pt x="10314" y="13660"/>
                      <a:pt x="9206" y="13944"/>
                      <a:pt x="8104" y="13944"/>
                    </a:cubicBezTo>
                    <a:cubicBezTo>
                      <a:pt x="7595" y="13944"/>
                      <a:pt x="7088" y="13884"/>
                      <a:pt x="6594" y="13753"/>
                    </a:cubicBezTo>
                    <a:cubicBezTo>
                      <a:pt x="5250" y="13400"/>
                      <a:pt x="4015" y="12556"/>
                      <a:pt x="3331" y="11335"/>
                    </a:cubicBezTo>
                    <a:cubicBezTo>
                      <a:pt x="3247" y="11189"/>
                      <a:pt x="3170" y="11036"/>
                      <a:pt x="3109" y="10882"/>
                    </a:cubicBezTo>
                    <a:cubicBezTo>
                      <a:pt x="3076" y="10778"/>
                      <a:pt x="2977" y="10707"/>
                      <a:pt x="2868" y="10707"/>
                    </a:cubicBezTo>
                    <a:cubicBezTo>
                      <a:pt x="2848" y="10707"/>
                      <a:pt x="2829" y="10709"/>
                      <a:pt x="2809" y="10714"/>
                    </a:cubicBezTo>
                    <a:cubicBezTo>
                      <a:pt x="2683" y="10747"/>
                      <a:pt x="2555" y="10763"/>
                      <a:pt x="2429" y="10763"/>
                    </a:cubicBezTo>
                    <a:cubicBezTo>
                      <a:pt x="1984" y="10763"/>
                      <a:pt x="1557" y="10564"/>
                      <a:pt x="1228" y="10253"/>
                    </a:cubicBezTo>
                    <a:cubicBezTo>
                      <a:pt x="768" y="9839"/>
                      <a:pt x="514" y="9240"/>
                      <a:pt x="530" y="8626"/>
                    </a:cubicBezTo>
                    <a:cubicBezTo>
                      <a:pt x="584" y="7221"/>
                      <a:pt x="1758" y="6147"/>
                      <a:pt x="2986" y="5671"/>
                    </a:cubicBezTo>
                    <a:cubicBezTo>
                      <a:pt x="3800" y="5356"/>
                      <a:pt x="4667" y="5218"/>
                      <a:pt x="5527" y="5126"/>
                    </a:cubicBezTo>
                    <a:cubicBezTo>
                      <a:pt x="5657" y="5126"/>
                      <a:pt x="5765" y="5018"/>
                      <a:pt x="5765" y="4888"/>
                    </a:cubicBezTo>
                    <a:cubicBezTo>
                      <a:pt x="5818" y="3698"/>
                      <a:pt x="6509" y="2570"/>
                      <a:pt x="7507" y="1933"/>
                    </a:cubicBezTo>
                    <a:cubicBezTo>
                      <a:pt x="8083" y="1576"/>
                      <a:pt x="8738" y="1395"/>
                      <a:pt x="9396" y="1395"/>
                    </a:cubicBezTo>
                    <a:cubicBezTo>
                      <a:pt x="9913" y="1395"/>
                      <a:pt x="10432" y="1507"/>
                      <a:pt x="10915" y="1733"/>
                    </a:cubicBezTo>
                    <a:cubicBezTo>
                      <a:pt x="11529" y="2002"/>
                      <a:pt x="12059" y="2439"/>
                      <a:pt x="12442" y="2992"/>
                    </a:cubicBezTo>
                    <a:cubicBezTo>
                      <a:pt x="12492" y="3067"/>
                      <a:pt x="12580" y="3107"/>
                      <a:pt x="12665" y="3107"/>
                    </a:cubicBezTo>
                    <a:cubicBezTo>
                      <a:pt x="12762" y="3107"/>
                      <a:pt x="12855" y="3053"/>
                      <a:pt x="12880" y="2938"/>
                    </a:cubicBezTo>
                    <a:cubicBezTo>
                      <a:pt x="13133" y="1879"/>
                      <a:pt x="13901" y="1019"/>
                      <a:pt x="14929" y="651"/>
                    </a:cubicBezTo>
                    <a:cubicBezTo>
                      <a:pt x="15252" y="538"/>
                      <a:pt x="15587" y="484"/>
                      <a:pt x="15920" y="484"/>
                    </a:cubicBezTo>
                    <a:close/>
                    <a:moveTo>
                      <a:pt x="15943" y="0"/>
                    </a:moveTo>
                    <a:cubicBezTo>
                      <a:pt x="15014" y="0"/>
                      <a:pt x="14112" y="381"/>
                      <a:pt x="13433" y="1042"/>
                    </a:cubicBezTo>
                    <a:cubicBezTo>
                      <a:pt x="13046" y="1411"/>
                      <a:pt x="12747" y="1863"/>
                      <a:pt x="12557" y="2362"/>
                    </a:cubicBezTo>
                    <a:lnTo>
                      <a:pt x="12557" y="2362"/>
                    </a:lnTo>
                    <a:cubicBezTo>
                      <a:pt x="11761" y="1462"/>
                      <a:pt x="10618" y="932"/>
                      <a:pt x="9411" y="912"/>
                    </a:cubicBezTo>
                    <a:cubicBezTo>
                      <a:pt x="9396" y="912"/>
                      <a:pt x="9382" y="912"/>
                      <a:pt x="9368" y="912"/>
                    </a:cubicBezTo>
                    <a:cubicBezTo>
                      <a:pt x="8010" y="912"/>
                      <a:pt x="6770" y="1630"/>
                      <a:pt x="6010" y="2739"/>
                    </a:cubicBezTo>
                    <a:cubicBezTo>
                      <a:pt x="5614" y="3316"/>
                      <a:pt x="5368" y="3982"/>
                      <a:pt x="5303" y="4673"/>
                    </a:cubicBezTo>
                    <a:lnTo>
                      <a:pt x="5303" y="4673"/>
                    </a:lnTo>
                    <a:cubicBezTo>
                      <a:pt x="3733" y="4846"/>
                      <a:pt x="2074" y="5230"/>
                      <a:pt x="983" y="6454"/>
                    </a:cubicBezTo>
                    <a:cubicBezTo>
                      <a:pt x="468" y="7029"/>
                      <a:pt x="115" y="7743"/>
                      <a:pt x="54" y="8518"/>
                    </a:cubicBezTo>
                    <a:cubicBezTo>
                      <a:pt x="0" y="9248"/>
                      <a:pt x="269" y="9969"/>
                      <a:pt x="783" y="10499"/>
                    </a:cubicBezTo>
                    <a:cubicBezTo>
                      <a:pt x="1220" y="10954"/>
                      <a:pt x="1820" y="11246"/>
                      <a:pt x="2443" y="11246"/>
                    </a:cubicBezTo>
                    <a:cubicBezTo>
                      <a:pt x="2539" y="11246"/>
                      <a:pt x="2636" y="11239"/>
                      <a:pt x="2734" y="11224"/>
                    </a:cubicBezTo>
                    <a:lnTo>
                      <a:pt x="2734" y="11224"/>
                    </a:lnTo>
                    <a:cubicBezTo>
                      <a:pt x="3338" y="12514"/>
                      <a:pt x="4477" y="13474"/>
                      <a:pt x="5803" y="13999"/>
                    </a:cubicBezTo>
                    <a:cubicBezTo>
                      <a:pt x="6536" y="14288"/>
                      <a:pt x="7315" y="14419"/>
                      <a:pt x="8097" y="14419"/>
                    </a:cubicBezTo>
                    <a:cubicBezTo>
                      <a:pt x="8977" y="14419"/>
                      <a:pt x="9860" y="14253"/>
                      <a:pt x="10685" y="13960"/>
                    </a:cubicBezTo>
                    <a:cubicBezTo>
                      <a:pt x="11099" y="13822"/>
                      <a:pt x="11498" y="13646"/>
                      <a:pt x="11890" y="13446"/>
                    </a:cubicBezTo>
                    <a:cubicBezTo>
                      <a:pt x="12274" y="13254"/>
                      <a:pt x="12611" y="12986"/>
                      <a:pt x="13003" y="12809"/>
                    </a:cubicBezTo>
                    <a:cubicBezTo>
                      <a:pt x="13149" y="12741"/>
                      <a:pt x="13294" y="12714"/>
                      <a:pt x="13438" y="12714"/>
                    </a:cubicBezTo>
                    <a:cubicBezTo>
                      <a:pt x="13702" y="12714"/>
                      <a:pt x="13962" y="12807"/>
                      <a:pt x="14216" y="12916"/>
                    </a:cubicBezTo>
                    <a:cubicBezTo>
                      <a:pt x="14622" y="13108"/>
                      <a:pt x="15037" y="13270"/>
                      <a:pt x="15467" y="13408"/>
                    </a:cubicBezTo>
                    <a:cubicBezTo>
                      <a:pt x="16299" y="13675"/>
                      <a:pt x="17185" y="13831"/>
                      <a:pt x="18066" y="13831"/>
                    </a:cubicBezTo>
                    <a:cubicBezTo>
                      <a:pt x="18909" y="13831"/>
                      <a:pt x="19749" y="13688"/>
                      <a:pt x="20533" y="13362"/>
                    </a:cubicBezTo>
                    <a:cubicBezTo>
                      <a:pt x="21891" y="12786"/>
                      <a:pt x="23058" y="11704"/>
                      <a:pt x="23572" y="10307"/>
                    </a:cubicBezTo>
                    <a:cubicBezTo>
                      <a:pt x="23604" y="10220"/>
                      <a:pt x="23631" y="10132"/>
                      <a:pt x="23656" y="10042"/>
                    </a:cubicBezTo>
                    <a:lnTo>
                      <a:pt x="23656" y="10042"/>
                    </a:lnTo>
                    <a:cubicBezTo>
                      <a:pt x="24226" y="10247"/>
                      <a:pt x="24836" y="10355"/>
                      <a:pt x="25441" y="10355"/>
                    </a:cubicBezTo>
                    <a:cubicBezTo>
                      <a:pt x="26710" y="10355"/>
                      <a:pt x="27953" y="9876"/>
                      <a:pt x="28730" y="8795"/>
                    </a:cubicBezTo>
                    <a:cubicBezTo>
                      <a:pt x="29252" y="8073"/>
                      <a:pt x="29475" y="7175"/>
                      <a:pt x="29329" y="6292"/>
                    </a:cubicBezTo>
                    <a:cubicBezTo>
                      <a:pt x="29175" y="5479"/>
                      <a:pt x="28646" y="4788"/>
                      <a:pt x="27901" y="4420"/>
                    </a:cubicBezTo>
                    <a:cubicBezTo>
                      <a:pt x="27511" y="4222"/>
                      <a:pt x="27070" y="4110"/>
                      <a:pt x="26633" y="4110"/>
                    </a:cubicBezTo>
                    <a:cubicBezTo>
                      <a:pt x="26284" y="4110"/>
                      <a:pt x="25937" y="4182"/>
                      <a:pt x="25621" y="4340"/>
                    </a:cubicBezTo>
                    <a:lnTo>
                      <a:pt x="25621" y="4340"/>
                    </a:lnTo>
                    <a:cubicBezTo>
                      <a:pt x="25044" y="2713"/>
                      <a:pt x="23446" y="1361"/>
                      <a:pt x="21711" y="1361"/>
                    </a:cubicBezTo>
                    <a:cubicBezTo>
                      <a:pt x="21403" y="1361"/>
                      <a:pt x="21090" y="1404"/>
                      <a:pt x="20778" y="1495"/>
                    </a:cubicBezTo>
                    <a:cubicBezTo>
                      <a:pt x="20230" y="1658"/>
                      <a:pt x="19731" y="1933"/>
                      <a:pt x="19269" y="2257"/>
                    </a:cubicBezTo>
                    <a:lnTo>
                      <a:pt x="19269" y="2257"/>
                    </a:lnTo>
                    <a:cubicBezTo>
                      <a:pt x="18820" y="1209"/>
                      <a:pt x="17920" y="414"/>
                      <a:pt x="16810" y="114"/>
                    </a:cubicBezTo>
                    <a:cubicBezTo>
                      <a:pt x="16522" y="37"/>
                      <a:pt x="16231" y="0"/>
                      <a:pt x="15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3" name="Google Shape;853;p24"/>
            <p:cNvGrpSpPr/>
            <p:nvPr/>
          </p:nvGrpSpPr>
          <p:grpSpPr>
            <a:xfrm>
              <a:off x="5469419" y="3824220"/>
              <a:ext cx="372824" cy="372058"/>
              <a:chOff x="-38686275" y="2314400"/>
              <a:chExt cx="316650" cy="316000"/>
            </a:xfrm>
          </p:grpSpPr>
          <p:sp>
            <p:nvSpPr>
              <p:cNvPr id="854" name="Google Shape;854;p24"/>
              <p:cNvSpPr/>
              <p:nvPr/>
            </p:nvSpPr>
            <p:spPr>
              <a:xfrm>
                <a:off x="-38686275" y="2314400"/>
                <a:ext cx="316650" cy="316000"/>
              </a:xfrm>
              <a:custGeom>
                <a:rect b="b" l="l" r="r" t="t"/>
                <a:pathLst>
                  <a:path extrusionOk="0" h="12640" w="12666">
                    <a:moveTo>
                      <a:pt x="8161" y="852"/>
                    </a:moveTo>
                    <a:cubicBezTo>
                      <a:pt x="8381" y="852"/>
                      <a:pt x="8539" y="1041"/>
                      <a:pt x="8570" y="1262"/>
                    </a:cubicBezTo>
                    <a:lnTo>
                      <a:pt x="8570" y="1703"/>
                    </a:lnTo>
                    <a:lnTo>
                      <a:pt x="4160" y="1703"/>
                    </a:lnTo>
                    <a:lnTo>
                      <a:pt x="4160" y="1230"/>
                    </a:lnTo>
                    <a:lnTo>
                      <a:pt x="4128" y="1230"/>
                    </a:lnTo>
                    <a:cubicBezTo>
                      <a:pt x="4128" y="1199"/>
                      <a:pt x="4128" y="1104"/>
                      <a:pt x="4160" y="1073"/>
                    </a:cubicBezTo>
                    <a:cubicBezTo>
                      <a:pt x="4254" y="915"/>
                      <a:pt x="4380" y="852"/>
                      <a:pt x="4569" y="852"/>
                    </a:cubicBezTo>
                    <a:close/>
                    <a:moveTo>
                      <a:pt x="11437" y="2427"/>
                    </a:moveTo>
                    <a:cubicBezTo>
                      <a:pt x="11658" y="2427"/>
                      <a:pt x="11815" y="2616"/>
                      <a:pt x="11847" y="2805"/>
                    </a:cubicBezTo>
                    <a:lnTo>
                      <a:pt x="11847" y="5641"/>
                    </a:lnTo>
                    <a:cubicBezTo>
                      <a:pt x="11847" y="5830"/>
                      <a:pt x="11721" y="5987"/>
                      <a:pt x="11563" y="6050"/>
                    </a:cubicBezTo>
                    <a:cubicBezTo>
                      <a:pt x="11542" y="6061"/>
                      <a:pt x="11532" y="6064"/>
                      <a:pt x="11478" y="6064"/>
                    </a:cubicBezTo>
                    <a:cubicBezTo>
                      <a:pt x="11371" y="6064"/>
                      <a:pt x="11091" y="6050"/>
                      <a:pt x="10208" y="6050"/>
                    </a:cubicBezTo>
                    <a:lnTo>
                      <a:pt x="10208" y="4822"/>
                    </a:lnTo>
                    <a:cubicBezTo>
                      <a:pt x="10208" y="4570"/>
                      <a:pt x="9988" y="4381"/>
                      <a:pt x="9767" y="4381"/>
                    </a:cubicBezTo>
                    <a:lnTo>
                      <a:pt x="8129" y="4381"/>
                    </a:lnTo>
                    <a:cubicBezTo>
                      <a:pt x="7877" y="4381"/>
                      <a:pt x="7688" y="4570"/>
                      <a:pt x="7688" y="4822"/>
                    </a:cubicBezTo>
                    <a:lnTo>
                      <a:pt x="7688" y="6050"/>
                    </a:lnTo>
                    <a:lnTo>
                      <a:pt x="4916" y="6050"/>
                    </a:lnTo>
                    <a:lnTo>
                      <a:pt x="4916" y="4822"/>
                    </a:lnTo>
                    <a:cubicBezTo>
                      <a:pt x="4916" y="4570"/>
                      <a:pt x="4727" y="4381"/>
                      <a:pt x="4506" y="4381"/>
                    </a:cubicBezTo>
                    <a:lnTo>
                      <a:pt x="2836" y="4381"/>
                    </a:lnTo>
                    <a:cubicBezTo>
                      <a:pt x="2710" y="4381"/>
                      <a:pt x="2647" y="4412"/>
                      <a:pt x="2553" y="4507"/>
                    </a:cubicBezTo>
                    <a:cubicBezTo>
                      <a:pt x="2490" y="4570"/>
                      <a:pt x="2458" y="4696"/>
                      <a:pt x="2458" y="4790"/>
                    </a:cubicBezTo>
                    <a:lnTo>
                      <a:pt x="2458" y="5987"/>
                    </a:lnTo>
                    <a:lnTo>
                      <a:pt x="1230" y="5987"/>
                    </a:lnTo>
                    <a:cubicBezTo>
                      <a:pt x="978" y="5987"/>
                      <a:pt x="820" y="5798"/>
                      <a:pt x="788" y="5578"/>
                    </a:cubicBezTo>
                    <a:lnTo>
                      <a:pt x="788" y="2805"/>
                    </a:lnTo>
                    <a:cubicBezTo>
                      <a:pt x="788" y="2585"/>
                      <a:pt x="978" y="2427"/>
                      <a:pt x="1230" y="2427"/>
                    </a:cubicBezTo>
                    <a:close/>
                    <a:moveTo>
                      <a:pt x="4128" y="5200"/>
                    </a:moveTo>
                    <a:lnTo>
                      <a:pt x="4128" y="6428"/>
                    </a:lnTo>
                    <a:cubicBezTo>
                      <a:pt x="4128" y="6586"/>
                      <a:pt x="4065" y="6712"/>
                      <a:pt x="3939" y="6775"/>
                    </a:cubicBezTo>
                    <a:cubicBezTo>
                      <a:pt x="3857" y="6826"/>
                      <a:pt x="3768" y="6851"/>
                      <a:pt x="3684" y="6851"/>
                    </a:cubicBezTo>
                    <a:cubicBezTo>
                      <a:pt x="3508" y="6851"/>
                      <a:pt x="3351" y="6746"/>
                      <a:pt x="3309" y="6554"/>
                    </a:cubicBezTo>
                    <a:lnTo>
                      <a:pt x="3309" y="5200"/>
                    </a:lnTo>
                    <a:close/>
                    <a:moveTo>
                      <a:pt x="9358" y="5200"/>
                    </a:moveTo>
                    <a:lnTo>
                      <a:pt x="9358" y="6428"/>
                    </a:lnTo>
                    <a:cubicBezTo>
                      <a:pt x="9358" y="6586"/>
                      <a:pt x="9295" y="6712"/>
                      <a:pt x="9169" y="6775"/>
                    </a:cubicBezTo>
                    <a:cubicBezTo>
                      <a:pt x="9097" y="6826"/>
                      <a:pt x="9015" y="6851"/>
                      <a:pt x="8934" y="6851"/>
                    </a:cubicBezTo>
                    <a:cubicBezTo>
                      <a:pt x="8766" y="6851"/>
                      <a:pt x="8602" y="6746"/>
                      <a:pt x="8539" y="6554"/>
                    </a:cubicBezTo>
                    <a:lnTo>
                      <a:pt x="8539" y="5200"/>
                    </a:lnTo>
                    <a:close/>
                    <a:moveTo>
                      <a:pt x="11059" y="6869"/>
                    </a:moveTo>
                    <a:lnTo>
                      <a:pt x="11059" y="11438"/>
                    </a:lnTo>
                    <a:lnTo>
                      <a:pt x="11028" y="11438"/>
                    </a:lnTo>
                    <a:cubicBezTo>
                      <a:pt x="11028" y="11658"/>
                      <a:pt x="10839" y="11816"/>
                      <a:pt x="10618" y="11816"/>
                    </a:cubicBezTo>
                    <a:lnTo>
                      <a:pt x="2080" y="11816"/>
                    </a:lnTo>
                    <a:cubicBezTo>
                      <a:pt x="1860" y="11816"/>
                      <a:pt x="1702" y="11627"/>
                      <a:pt x="1702" y="11438"/>
                    </a:cubicBezTo>
                    <a:lnTo>
                      <a:pt x="1702" y="6869"/>
                    </a:lnTo>
                    <a:lnTo>
                      <a:pt x="2616" y="6869"/>
                    </a:lnTo>
                    <a:cubicBezTo>
                      <a:pt x="2710" y="7216"/>
                      <a:pt x="3025" y="7531"/>
                      <a:pt x="3403" y="7657"/>
                    </a:cubicBezTo>
                    <a:cubicBezTo>
                      <a:pt x="3520" y="7692"/>
                      <a:pt x="3637" y="7709"/>
                      <a:pt x="3752" y="7709"/>
                    </a:cubicBezTo>
                    <a:cubicBezTo>
                      <a:pt x="4263" y="7709"/>
                      <a:pt x="4736" y="7383"/>
                      <a:pt x="4916" y="6869"/>
                    </a:cubicBezTo>
                    <a:lnTo>
                      <a:pt x="7846" y="6869"/>
                    </a:lnTo>
                    <a:cubicBezTo>
                      <a:pt x="8017" y="7384"/>
                      <a:pt x="8513" y="7708"/>
                      <a:pt x="9036" y="7708"/>
                    </a:cubicBezTo>
                    <a:cubicBezTo>
                      <a:pt x="9185" y="7708"/>
                      <a:pt x="9337" y="7682"/>
                      <a:pt x="9484" y="7626"/>
                    </a:cubicBezTo>
                    <a:cubicBezTo>
                      <a:pt x="9799" y="7500"/>
                      <a:pt x="10082" y="7216"/>
                      <a:pt x="10145" y="6869"/>
                    </a:cubicBezTo>
                    <a:close/>
                    <a:moveTo>
                      <a:pt x="8211" y="0"/>
                    </a:moveTo>
                    <a:cubicBezTo>
                      <a:pt x="8194" y="0"/>
                      <a:pt x="8177" y="1"/>
                      <a:pt x="8161" y="1"/>
                    </a:cubicBezTo>
                    <a:lnTo>
                      <a:pt x="4569" y="1"/>
                    </a:lnTo>
                    <a:cubicBezTo>
                      <a:pt x="3907" y="1"/>
                      <a:pt x="3309" y="569"/>
                      <a:pt x="3340" y="1230"/>
                    </a:cubicBezTo>
                    <a:lnTo>
                      <a:pt x="3340" y="1671"/>
                    </a:lnTo>
                    <a:lnTo>
                      <a:pt x="1261" y="1671"/>
                    </a:lnTo>
                    <a:cubicBezTo>
                      <a:pt x="599" y="1671"/>
                      <a:pt x="1" y="2207"/>
                      <a:pt x="1" y="2868"/>
                    </a:cubicBezTo>
                    <a:lnTo>
                      <a:pt x="1" y="5641"/>
                    </a:lnTo>
                    <a:cubicBezTo>
                      <a:pt x="1" y="6145"/>
                      <a:pt x="316" y="6617"/>
                      <a:pt x="820" y="6838"/>
                    </a:cubicBezTo>
                    <a:lnTo>
                      <a:pt x="820" y="11438"/>
                    </a:lnTo>
                    <a:cubicBezTo>
                      <a:pt x="820" y="12067"/>
                      <a:pt x="1333" y="12639"/>
                      <a:pt x="1953" y="12639"/>
                    </a:cubicBezTo>
                    <a:cubicBezTo>
                      <a:pt x="1984" y="12639"/>
                      <a:pt x="2016" y="12638"/>
                      <a:pt x="2049" y="12635"/>
                    </a:cubicBezTo>
                    <a:lnTo>
                      <a:pt x="10587" y="12635"/>
                    </a:lnTo>
                    <a:cubicBezTo>
                      <a:pt x="11248" y="12635"/>
                      <a:pt x="11847" y="12099"/>
                      <a:pt x="11815" y="11438"/>
                    </a:cubicBezTo>
                    <a:lnTo>
                      <a:pt x="11815" y="6838"/>
                    </a:lnTo>
                    <a:cubicBezTo>
                      <a:pt x="12288" y="6680"/>
                      <a:pt x="12634" y="6208"/>
                      <a:pt x="12634" y="5641"/>
                    </a:cubicBezTo>
                    <a:lnTo>
                      <a:pt x="12634" y="2868"/>
                    </a:lnTo>
                    <a:cubicBezTo>
                      <a:pt x="12666" y="2207"/>
                      <a:pt x="12130" y="1640"/>
                      <a:pt x="11469" y="1640"/>
                    </a:cubicBezTo>
                    <a:lnTo>
                      <a:pt x="9358" y="1640"/>
                    </a:lnTo>
                    <a:lnTo>
                      <a:pt x="9358" y="1230"/>
                    </a:lnTo>
                    <a:cubicBezTo>
                      <a:pt x="9358" y="585"/>
                      <a:pt x="8849" y="0"/>
                      <a:pt x="82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-38583075" y="2527075"/>
                <a:ext cx="111075" cy="63050"/>
              </a:xfrm>
              <a:custGeom>
                <a:rect b="b" l="l" r="r" t="t"/>
                <a:pathLst>
                  <a:path extrusionOk="0" h="2522" w="4443">
                    <a:moveTo>
                      <a:pt x="3592" y="851"/>
                    </a:moveTo>
                    <a:lnTo>
                      <a:pt x="3592" y="1670"/>
                    </a:lnTo>
                    <a:lnTo>
                      <a:pt x="819" y="1670"/>
                    </a:lnTo>
                    <a:lnTo>
                      <a:pt x="819" y="851"/>
                    </a:lnTo>
                    <a:close/>
                    <a:moveTo>
                      <a:pt x="441" y="1"/>
                    </a:moveTo>
                    <a:cubicBezTo>
                      <a:pt x="189" y="1"/>
                      <a:pt x="0" y="221"/>
                      <a:pt x="0" y="442"/>
                    </a:cubicBezTo>
                    <a:lnTo>
                      <a:pt x="0" y="2112"/>
                    </a:lnTo>
                    <a:cubicBezTo>
                      <a:pt x="0" y="2332"/>
                      <a:pt x="189" y="2521"/>
                      <a:pt x="441" y="2521"/>
                    </a:cubicBezTo>
                    <a:lnTo>
                      <a:pt x="4033" y="2521"/>
                    </a:lnTo>
                    <a:cubicBezTo>
                      <a:pt x="4253" y="2521"/>
                      <a:pt x="4442" y="2332"/>
                      <a:pt x="4442" y="2112"/>
                    </a:cubicBezTo>
                    <a:lnTo>
                      <a:pt x="4442" y="442"/>
                    </a:lnTo>
                    <a:cubicBezTo>
                      <a:pt x="4411" y="221"/>
                      <a:pt x="4253" y="1"/>
                      <a:pt x="40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6" name="Google Shape;856;p24"/>
          <p:cNvGrpSpPr/>
          <p:nvPr/>
        </p:nvGrpSpPr>
        <p:grpSpPr>
          <a:xfrm>
            <a:off x="5329325" y="2315275"/>
            <a:ext cx="3496538" cy="747661"/>
            <a:chOff x="5329325" y="2315275"/>
            <a:chExt cx="3496538" cy="747661"/>
          </a:xfrm>
        </p:grpSpPr>
        <p:cxnSp>
          <p:nvCxnSpPr>
            <p:cNvPr id="857" name="Google Shape;857;p24"/>
            <p:cNvCxnSpPr/>
            <p:nvPr/>
          </p:nvCxnSpPr>
          <p:spPr>
            <a:xfrm>
              <a:off x="5329325" y="2695575"/>
              <a:ext cx="4944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58" name="Google Shape;858;p24"/>
            <p:cNvGrpSpPr/>
            <p:nvPr/>
          </p:nvGrpSpPr>
          <p:grpSpPr>
            <a:xfrm>
              <a:off x="5786275" y="2315275"/>
              <a:ext cx="3039588" cy="747661"/>
              <a:chOff x="5786275" y="2315275"/>
              <a:chExt cx="3039588" cy="747661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7173763" y="2370444"/>
                <a:ext cx="16521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ringed one. It’s made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5786275" y="2315275"/>
                <a:ext cx="1259393" cy="747661"/>
              </a:xfrm>
              <a:custGeom>
                <a:rect b="b" l="l" r="r" t="t"/>
                <a:pathLst>
                  <a:path extrusionOk="0" h="14419" w="29475">
                    <a:moveTo>
                      <a:pt x="15920" y="484"/>
                    </a:moveTo>
                    <a:cubicBezTo>
                      <a:pt x="16634" y="484"/>
                      <a:pt x="17340" y="735"/>
                      <a:pt x="17900" y="1211"/>
                    </a:cubicBezTo>
                    <a:cubicBezTo>
                      <a:pt x="18376" y="1595"/>
                      <a:pt x="18729" y="2117"/>
                      <a:pt x="18913" y="2708"/>
                    </a:cubicBezTo>
                    <a:cubicBezTo>
                      <a:pt x="18938" y="2787"/>
                      <a:pt x="18990" y="2836"/>
                      <a:pt x="19051" y="2858"/>
                    </a:cubicBezTo>
                    <a:lnTo>
                      <a:pt x="19051" y="2858"/>
                    </a:lnTo>
                    <a:cubicBezTo>
                      <a:pt x="19082" y="2873"/>
                      <a:pt x="19116" y="2880"/>
                      <a:pt x="19151" y="2880"/>
                    </a:cubicBezTo>
                    <a:cubicBezTo>
                      <a:pt x="19193" y="2880"/>
                      <a:pt x="19235" y="2869"/>
                      <a:pt x="19274" y="2846"/>
                    </a:cubicBezTo>
                    <a:cubicBezTo>
                      <a:pt x="19994" y="2303"/>
                      <a:pt x="20834" y="1831"/>
                      <a:pt x="21747" y="1831"/>
                    </a:cubicBezTo>
                    <a:cubicBezTo>
                      <a:pt x="21866" y="1831"/>
                      <a:pt x="21985" y="1839"/>
                      <a:pt x="22106" y="1856"/>
                    </a:cubicBezTo>
                    <a:cubicBezTo>
                      <a:pt x="23066" y="2002"/>
                      <a:pt x="23956" y="2593"/>
                      <a:pt x="24547" y="3353"/>
                    </a:cubicBezTo>
                    <a:cubicBezTo>
                      <a:pt x="24869" y="3775"/>
                      <a:pt x="25115" y="4251"/>
                      <a:pt x="25253" y="4765"/>
                    </a:cubicBezTo>
                    <a:cubicBezTo>
                      <a:pt x="25286" y="4876"/>
                      <a:pt x="25383" y="4942"/>
                      <a:pt x="25486" y="4942"/>
                    </a:cubicBezTo>
                    <a:cubicBezTo>
                      <a:pt x="25527" y="4942"/>
                      <a:pt x="25568" y="4932"/>
                      <a:pt x="25606" y="4911"/>
                    </a:cubicBezTo>
                    <a:cubicBezTo>
                      <a:pt x="25928" y="4686"/>
                      <a:pt x="26292" y="4585"/>
                      <a:pt x="26658" y="4585"/>
                    </a:cubicBezTo>
                    <a:cubicBezTo>
                      <a:pt x="27604" y="4585"/>
                      <a:pt x="28560" y="5255"/>
                      <a:pt x="28815" y="6185"/>
                    </a:cubicBezTo>
                    <a:cubicBezTo>
                      <a:pt x="29022" y="6929"/>
                      <a:pt x="28838" y="7720"/>
                      <a:pt x="28439" y="8365"/>
                    </a:cubicBezTo>
                    <a:cubicBezTo>
                      <a:pt x="28001" y="9056"/>
                      <a:pt x="27310" y="9555"/>
                      <a:pt x="26512" y="9754"/>
                    </a:cubicBezTo>
                    <a:cubicBezTo>
                      <a:pt x="26168" y="9846"/>
                      <a:pt x="25816" y="9888"/>
                      <a:pt x="25464" y="9888"/>
                    </a:cubicBezTo>
                    <a:cubicBezTo>
                      <a:pt x="24812" y="9888"/>
                      <a:pt x="24160" y="9742"/>
                      <a:pt x="23557" y="9493"/>
                    </a:cubicBezTo>
                    <a:cubicBezTo>
                      <a:pt x="23536" y="9488"/>
                      <a:pt x="23515" y="9486"/>
                      <a:pt x="23495" y="9486"/>
                    </a:cubicBezTo>
                    <a:cubicBezTo>
                      <a:pt x="23387" y="9486"/>
                      <a:pt x="23290" y="9552"/>
                      <a:pt x="23257" y="9662"/>
                    </a:cubicBezTo>
                    <a:cubicBezTo>
                      <a:pt x="22950" y="11021"/>
                      <a:pt x="21953" y="12118"/>
                      <a:pt x="20724" y="12740"/>
                    </a:cubicBezTo>
                    <a:cubicBezTo>
                      <a:pt x="19899" y="13168"/>
                      <a:pt x="18980" y="13350"/>
                      <a:pt x="18056" y="13350"/>
                    </a:cubicBezTo>
                    <a:cubicBezTo>
                      <a:pt x="17373" y="13350"/>
                      <a:pt x="16687" y="13251"/>
                      <a:pt x="16035" y="13078"/>
                    </a:cubicBezTo>
                    <a:cubicBezTo>
                      <a:pt x="15620" y="12970"/>
                      <a:pt x="15221" y="12832"/>
                      <a:pt x="14830" y="12671"/>
                    </a:cubicBezTo>
                    <a:cubicBezTo>
                      <a:pt x="14423" y="12502"/>
                      <a:pt x="14039" y="12287"/>
                      <a:pt x="13601" y="12233"/>
                    </a:cubicBezTo>
                    <a:cubicBezTo>
                      <a:pt x="13556" y="12229"/>
                      <a:pt x="13510" y="12226"/>
                      <a:pt x="13465" y="12226"/>
                    </a:cubicBezTo>
                    <a:cubicBezTo>
                      <a:pt x="13081" y="12226"/>
                      <a:pt x="12726" y="12395"/>
                      <a:pt x="12396" y="12594"/>
                    </a:cubicBezTo>
                    <a:cubicBezTo>
                      <a:pt x="12043" y="12817"/>
                      <a:pt x="11683" y="13016"/>
                      <a:pt x="11306" y="13193"/>
                    </a:cubicBezTo>
                    <a:cubicBezTo>
                      <a:pt x="10314" y="13660"/>
                      <a:pt x="9206" y="13944"/>
                      <a:pt x="8104" y="13944"/>
                    </a:cubicBezTo>
                    <a:cubicBezTo>
                      <a:pt x="7595" y="13944"/>
                      <a:pt x="7088" y="13884"/>
                      <a:pt x="6594" y="13753"/>
                    </a:cubicBezTo>
                    <a:cubicBezTo>
                      <a:pt x="5250" y="13400"/>
                      <a:pt x="4015" y="12556"/>
                      <a:pt x="3331" y="11335"/>
                    </a:cubicBezTo>
                    <a:cubicBezTo>
                      <a:pt x="3247" y="11189"/>
                      <a:pt x="3170" y="11036"/>
                      <a:pt x="3109" y="10882"/>
                    </a:cubicBezTo>
                    <a:cubicBezTo>
                      <a:pt x="3076" y="10778"/>
                      <a:pt x="2977" y="10707"/>
                      <a:pt x="2868" y="10707"/>
                    </a:cubicBezTo>
                    <a:cubicBezTo>
                      <a:pt x="2848" y="10707"/>
                      <a:pt x="2829" y="10709"/>
                      <a:pt x="2809" y="10714"/>
                    </a:cubicBezTo>
                    <a:cubicBezTo>
                      <a:pt x="2683" y="10747"/>
                      <a:pt x="2555" y="10763"/>
                      <a:pt x="2429" y="10763"/>
                    </a:cubicBezTo>
                    <a:cubicBezTo>
                      <a:pt x="1984" y="10763"/>
                      <a:pt x="1557" y="10564"/>
                      <a:pt x="1228" y="10253"/>
                    </a:cubicBezTo>
                    <a:cubicBezTo>
                      <a:pt x="768" y="9839"/>
                      <a:pt x="514" y="9240"/>
                      <a:pt x="530" y="8626"/>
                    </a:cubicBezTo>
                    <a:cubicBezTo>
                      <a:pt x="584" y="7221"/>
                      <a:pt x="1758" y="6147"/>
                      <a:pt x="2986" y="5671"/>
                    </a:cubicBezTo>
                    <a:cubicBezTo>
                      <a:pt x="3800" y="5356"/>
                      <a:pt x="4667" y="5218"/>
                      <a:pt x="5527" y="5126"/>
                    </a:cubicBezTo>
                    <a:cubicBezTo>
                      <a:pt x="5657" y="5126"/>
                      <a:pt x="5765" y="5018"/>
                      <a:pt x="5765" y="4888"/>
                    </a:cubicBezTo>
                    <a:cubicBezTo>
                      <a:pt x="5818" y="3698"/>
                      <a:pt x="6509" y="2570"/>
                      <a:pt x="7507" y="1933"/>
                    </a:cubicBezTo>
                    <a:cubicBezTo>
                      <a:pt x="8083" y="1576"/>
                      <a:pt x="8738" y="1395"/>
                      <a:pt x="9396" y="1395"/>
                    </a:cubicBezTo>
                    <a:cubicBezTo>
                      <a:pt x="9913" y="1395"/>
                      <a:pt x="10432" y="1507"/>
                      <a:pt x="10915" y="1733"/>
                    </a:cubicBezTo>
                    <a:cubicBezTo>
                      <a:pt x="11529" y="2002"/>
                      <a:pt x="12059" y="2439"/>
                      <a:pt x="12442" y="2992"/>
                    </a:cubicBezTo>
                    <a:cubicBezTo>
                      <a:pt x="12492" y="3067"/>
                      <a:pt x="12580" y="3107"/>
                      <a:pt x="12665" y="3107"/>
                    </a:cubicBezTo>
                    <a:cubicBezTo>
                      <a:pt x="12762" y="3107"/>
                      <a:pt x="12855" y="3053"/>
                      <a:pt x="12880" y="2938"/>
                    </a:cubicBezTo>
                    <a:cubicBezTo>
                      <a:pt x="13133" y="1879"/>
                      <a:pt x="13901" y="1019"/>
                      <a:pt x="14929" y="651"/>
                    </a:cubicBezTo>
                    <a:cubicBezTo>
                      <a:pt x="15252" y="538"/>
                      <a:pt x="15587" y="484"/>
                      <a:pt x="15920" y="484"/>
                    </a:cubicBezTo>
                    <a:close/>
                    <a:moveTo>
                      <a:pt x="15943" y="0"/>
                    </a:moveTo>
                    <a:cubicBezTo>
                      <a:pt x="15014" y="0"/>
                      <a:pt x="14112" y="381"/>
                      <a:pt x="13433" y="1042"/>
                    </a:cubicBezTo>
                    <a:cubicBezTo>
                      <a:pt x="13046" y="1411"/>
                      <a:pt x="12747" y="1863"/>
                      <a:pt x="12557" y="2362"/>
                    </a:cubicBezTo>
                    <a:lnTo>
                      <a:pt x="12557" y="2362"/>
                    </a:lnTo>
                    <a:cubicBezTo>
                      <a:pt x="11761" y="1462"/>
                      <a:pt x="10618" y="932"/>
                      <a:pt x="9411" y="912"/>
                    </a:cubicBezTo>
                    <a:cubicBezTo>
                      <a:pt x="9396" y="912"/>
                      <a:pt x="9382" y="912"/>
                      <a:pt x="9368" y="912"/>
                    </a:cubicBezTo>
                    <a:cubicBezTo>
                      <a:pt x="8010" y="912"/>
                      <a:pt x="6770" y="1630"/>
                      <a:pt x="6010" y="2739"/>
                    </a:cubicBezTo>
                    <a:cubicBezTo>
                      <a:pt x="5614" y="3316"/>
                      <a:pt x="5368" y="3982"/>
                      <a:pt x="5303" y="4673"/>
                    </a:cubicBezTo>
                    <a:lnTo>
                      <a:pt x="5303" y="4673"/>
                    </a:lnTo>
                    <a:cubicBezTo>
                      <a:pt x="3733" y="4846"/>
                      <a:pt x="2074" y="5230"/>
                      <a:pt x="983" y="6454"/>
                    </a:cubicBezTo>
                    <a:cubicBezTo>
                      <a:pt x="468" y="7029"/>
                      <a:pt x="115" y="7743"/>
                      <a:pt x="54" y="8518"/>
                    </a:cubicBezTo>
                    <a:cubicBezTo>
                      <a:pt x="0" y="9248"/>
                      <a:pt x="269" y="9969"/>
                      <a:pt x="783" y="10499"/>
                    </a:cubicBezTo>
                    <a:cubicBezTo>
                      <a:pt x="1220" y="10954"/>
                      <a:pt x="1820" y="11246"/>
                      <a:pt x="2443" y="11246"/>
                    </a:cubicBezTo>
                    <a:cubicBezTo>
                      <a:pt x="2539" y="11246"/>
                      <a:pt x="2636" y="11239"/>
                      <a:pt x="2734" y="11224"/>
                    </a:cubicBezTo>
                    <a:lnTo>
                      <a:pt x="2734" y="11224"/>
                    </a:lnTo>
                    <a:cubicBezTo>
                      <a:pt x="3338" y="12514"/>
                      <a:pt x="4477" y="13474"/>
                      <a:pt x="5803" y="13999"/>
                    </a:cubicBezTo>
                    <a:cubicBezTo>
                      <a:pt x="6536" y="14288"/>
                      <a:pt x="7315" y="14419"/>
                      <a:pt x="8097" y="14419"/>
                    </a:cubicBezTo>
                    <a:cubicBezTo>
                      <a:pt x="8977" y="14419"/>
                      <a:pt x="9860" y="14253"/>
                      <a:pt x="10685" y="13960"/>
                    </a:cubicBezTo>
                    <a:cubicBezTo>
                      <a:pt x="11099" y="13822"/>
                      <a:pt x="11498" y="13646"/>
                      <a:pt x="11890" y="13446"/>
                    </a:cubicBezTo>
                    <a:cubicBezTo>
                      <a:pt x="12274" y="13254"/>
                      <a:pt x="12611" y="12986"/>
                      <a:pt x="13003" y="12809"/>
                    </a:cubicBezTo>
                    <a:cubicBezTo>
                      <a:pt x="13149" y="12741"/>
                      <a:pt x="13294" y="12714"/>
                      <a:pt x="13438" y="12714"/>
                    </a:cubicBezTo>
                    <a:cubicBezTo>
                      <a:pt x="13702" y="12714"/>
                      <a:pt x="13962" y="12807"/>
                      <a:pt x="14216" y="12916"/>
                    </a:cubicBezTo>
                    <a:cubicBezTo>
                      <a:pt x="14622" y="13108"/>
                      <a:pt x="15037" y="13270"/>
                      <a:pt x="15467" y="13408"/>
                    </a:cubicBezTo>
                    <a:cubicBezTo>
                      <a:pt x="16299" y="13675"/>
                      <a:pt x="17185" y="13831"/>
                      <a:pt x="18066" y="13831"/>
                    </a:cubicBezTo>
                    <a:cubicBezTo>
                      <a:pt x="18909" y="13831"/>
                      <a:pt x="19749" y="13688"/>
                      <a:pt x="20533" y="13362"/>
                    </a:cubicBezTo>
                    <a:cubicBezTo>
                      <a:pt x="21891" y="12786"/>
                      <a:pt x="23058" y="11704"/>
                      <a:pt x="23572" y="10307"/>
                    </a:cubicBezTo>
                    <a:cubicBezTo>
                      <a:pt x="23604" y="10220"/>
                      <a:pt x="23631" y="10132"/>
                      <a:pt x="23656" y="10042"/>
                    </a:cubicBezTo>
                    <a:lnTo>
                      <a:pt x="23656" y="10042"/>
                    </a:lnTo>
                    <a:cubicBezTo>
                      <a:pt x="24226" y="10247"/>
                      <a:pt x="24836" y="10355"/>
                      <a:pt x="25441" y="10355"/>
                    </a:cubicBezTo>
                    <a:cubicBezTo>
                      <a:pt x="26710" y="10355"/>
                      <a:pt x="27953" y="9876"/>
                      <a:pt x="28730" y="8795"/>
                    </a:cubicBezTo>
                    <a:cubicBezTo>
                      <a:pt x="29252" y="8073"/>
                      <a:pt x="29475" y="7175"/>
                      <a:pt x="29329" y="6292"/>
                    </a:cubicBezTo>
                    <a:cubicBezTo>
                      <a:pt x="29175" y="5479"/>
                      <a:pt x="28646" y="4788"/>
                      <a:pt x="27901" y="4420"/>
                    </a:cubicBezTo>
                    <a:cubicBezTo>
                      <a:pt x="27511" y="4222"/>
                      <a:pt x="27070" y="4110"/>
                      <a:pt x="26633" y="4110"/>
                    </a:cubicBezTo>
                    <a:cubicBezTo>
                      <a:pt x="26284" y="4110"/>
                      <a:pt x="25937" y="4182"/>
                      <a:pt x="25621" y="4340"/>
                    </a:cubicBezTo>
                    <a:lnTo>
                      <a:pt x="25621" y="4340"/>
                    </a:lnTo>
                    <a:cubicBezTo>
                      <a:pt x="25044" y="2713"/>
                      <a:pt x="23446" y="1361"/>
                      <a:pt x="21711" y="1361"/>
                    </a:cubicBezTo>
                    <a:cubicBezTo>
                      <a:pt x="21403" y="1361"/>
                      <a:pt x="21090" y="1404"/>
                      <a:pt x="20778" y="1495"/>
                    </a:cubicBezTo>
                    <a:cubicBezTo>
                      <a:pt x="20230" y="1658"/>
                      <a:pt x="19731" y="1933"/>
                      <a:pt x="19269" y="2257"/>
                    </a:cubicBezTo>
                    <a:lnTo>
                      <a:pt x="19269" y="2257"/>
                    </a:lnTo>
                    <a:cubicBezTo>
                      <a:pt x="18820" y="1209"/>
                      <a:pt x="17920" y="414"/>
                      <a:pt x="16810" y="114"/>
                    </a:cubicBezTo>
                    <a:cubicBezTo>
                      <a:pt x="16522" y="37"/>
                      <a:pt x="16231" y="0"/>
                      <a:pt x="15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1" name="Google Shape;861;p24"/>
            <p:cNvSpPr/>
            <p:nvPr/>
          </p:nvSpPr>
          <p:spPr>
            <a:xfrm>
              <a:off x="6226777" y="2507935"/>
              <a:ext cx="378387" cy="375296"/>
            </a:xfrm>
            <a:custGeom>
              <a:rect b="b" l="l" r="r" t="t"/>
              <a:pathLst>
                <a:path extrusionOk="0" h="12750" w="12855">
                  <a:moveTo>
                    <a:pt x="6304" y="770"/>
                  </a:moveTo>
                  <a:cubicBezTo>
                    <a:pt x="6519" y="770"/>
                    <a:pt x="6711" y="952"/>
                    <a:pt x="6711" y="1186"/>
                  </a:cubicBezTo>
                  <a:lnTo>
                    <a:pt x="6711" y="1659"/>
                  </a:lnTo>
                  <a:cubicBezTo>
                    <a:pt x="6569" y="1643"/>
                    <a:pt x="6435" y="1635"/>
                    <a:pt x="6302" y="1635"/>
                  </a:cubicBezTo>
                  <a:cubicBezTo>
                    <a:pt x="6168" y="1635"/>
                    <a:pt x="6034" y="1643"/>
                    <a:pt x="5892" y="1659"/>
                  </a:cubicBezTo>
                  <a:lnTo>
                    <a:pt x="5892" y="1186"/>
                  </a:lnTo>
                  <a:cubicBezTo>
                    <a:pt x="5892" y="1029"/>
                    <a:pt x="5955" y="934"/>
                    <a:pt x="6081" y="840"/>
                  </a:cubicBezTo>
                  <a:cubicBezTo>
                    <a:pt x="6154" y="791"/>
                    <a:pt x="6230" y="770"/>
                    <a:pt x="6304" y="770"/>
                  </a:cubicBezTo>
                  <a:close/>
                  <a:moveTo>
                    <a:pt x="6249" y="2423"/>
                  </a:moveTo>
                  <a:cubicBezTo>
                    <a:pt x="7067" y="2423"/>
                    <a:pt x="7748" y="3312"/>
                    <a:pt x="7373" y="4148"/>
                  </a:cubicBezTo>
                  <a:cubicBezTo>
                    <a:pt x="7184" y="4619"/>
                    <a:pt x="6731" y="4914"/>
                    <a:pt x="6251" y="4914"/>
                  </a:cubicBezTo>
                  <a:cubicBezTo>
                    <a:pt x="6089" y="4914"/>
                    <a:pt x="5925" y="4881"/>
                    <a:pt x="5766" y="4809"/>
                  </a:cubicBezTo>
                  <a:cubicBezTo>
                    <a:pt x="5136" y="4557"/>
                    <a:pt x="4852" y="3707"/>
                    <a:pt x="5230" y="3045"/>
                  </a:cubicBezTo>
                  <a:cubicBezTo>
                    <a:pt x="5325" y="2856"/>
                    <a:pt x="5482" y="2699"/>
                    <a:pt x="5640" y="2604"/>
                  </a:cubicBezTo>
                  <a:cubicBezTo>
                    <a:pt x="5766" y="2541"/>
                    <a:pt x="5892" y="2510"/>
                    <a:pt x="6018" y="2447"/>
                  </a:cubicBezTo>
                  <a:cubicBezTo>
                    <a:pt x="6096" y="2431"/>
                    <a:pt x="6173" y="2423"/>
                    <a:pt x="6249" y="2423"/>
                  </a:cubicBezTo>
                  <a:close/>
                  <a:moveTo>
                    <a:pt x="4852" y="5156"/>
                  </a:moveTo>
                  <a:cubicBezTo>
                    <a:pt x="5041" y="5377"/>
                    <a:pt x="5293" y="5534"/>
                    <a:pt x="5577" y="5597"/>
                  </a:cubicBezTo>
                  <a:lnTo>
                    <a:pt x="3939" y="8243"/>
                  </a:lnTo>
                  <a:lnTo>
                    <a:pt x="2962" y="8243"/>
                  </a:lnTo>
                  <a:lnTo>
                    <a:pt x="4852" y="5156"/>
                  </a:lnTo>
                  <a:close/>
                  <a:moveTo>
                    <a:pt x="7719" y="5187"/>
                  </a:moveTo>
                  <a:lnTo>
                    <a:pt x="9610" y="8243"/>
                  </a:lnTo>
                  <a:lnTo>
                    <a:pt x="8633" y="8243"/>
                  </a:lnTo>
                  <a:lnTo>
                    <a:pt x="7026" y="5597"/>
                  </a:lnTo>
                  <a:cubicBezTo>
                    <a:pt x="7310" y="5503"/>
                    <a:pt x="7530" y="5377"/>
                    <a:pt x="7719" y="5187"/>
                  </a:cubicBezTo>
                  <a:close/>
                  <a:moveTo>
                    <a:pt x="6333" y="6007"/>
                  </a:moveTo>
                  <a:lnTo>
                    <a:pt x="7688" y="8275"/>
                  </a:lnTo>
                  <a:lnTo>
                    <a:pt x="7467" y="8275"/>
                  </a:lnTo>
                  <a:lnTo>
                    <a:pt x="7467" y="8243"/>
                  </a:lnTo>
                  <a:cubicBezTo>
                    <a:pt x="7373" y="7960"/>
                    <a:pt x="7215" y="7771"/>
                    <a:pt x="6995" y="7613"/>
                  </a:cubicBezTo>
                  <a:cubicBezTo>
                    <a:pt x="6783" y="7462"/>
                    <a:pt x="6545" y="7391"/>
                    <a:pt x="6310" y="7391"/>
                  </a:cubicBezTo>
                  <a:cubicBezTo>
                    <a:pt x="5812" y="7391"/>
                    <a:pt x="5329" y="7708"/>
                    <a:pt x="5136" y="8243"/>
                  </a:cubicBezTo>
                  <a:lnTo>
                    <a:pt x="4947" y="8243"/>
                  </a:lnTo>
                  <a:lnTo>
                    <a:pt x="6333" y="6007"/>
                  </a:lnTo>
                  <a:close/>
                  <a:moveTo>
                    <a:pt x="6274" y="8212"/>
                  </a:moveTo>
                  <a:cubicBezTo>
                    <a:pt x="6325" y="8212"/>
                    <a:pt x="6377" y="8222"/>
                    <a:pt x="6428" y="8243"/>
                  </a:cubicBezTo>
                  <a:cubicBezTo>
                    <a:pt x="6585" y="8306"/>
                    <a:pt x="6680" y="8495"/>
                    <a:pt x="6680" y="8653"/>
                  </a:cubicBezTo>
                  <a:cubicBezTo>
                    <a:pt x="6704" y="8901"/>
                    <a:pt x="6515" y="9071"/>
                    <a:pt x="6295" y="9071"/>
                  </a:cubicBezTo>
                  <a:cubicBezTo>
                    <a:pt x="6235" y="9071"/>
                    <a:pt x="6173" y="9058"/>
                    <a:pt x="6113" y="9031"/>
                  </a:cubicBezTo>
                  <a:cubicBezTo>
                    <a:pt x="5924" y="8968"/>
                    <a:pt x="5798" y="8716"/>
                    <a:pt x="5892" y="8495"/>
                  </a:cubicBezTo>
                  <a:cubicBezTo>
                    <a:pt x="5941" y="8326"/>
                    <a:pt x="6101" y="8212"/>
                    <a:pt x="6274" y="8212"/>
                  </a:cubicBezTo>
                  <a:close/>
                  <a:moveTo>
                    <a:pt x="3435" y="9063"/>
                  </a:moveTo>
                  <a:lnTo>
                    <a:pt x="1891" y="11583"/>
                  </a:lnTo>
                  <a:cubicBezTo>
                    <a:pt x="1576" y="11205"/>
                    <a:pt x="1513" y="10606"/>
                    <a:pt x="1796" y="10165"/>
                  </a:cubicBezTo>
                  <a:lnTo>
                    <a:pt x="2458" y="9063"/>
                  </a:lnTo>
                  <a:close/>
                  <a:moveTo>
                    <a:pt x="10145" y="9063"/>
                  </a:moveTo>
                  <a:lnTo>
                    <a:pt x="10807" y="10165"/>
                  </a:lnTo>
                  <a:cubicBezTo>
                    <a:pt x="11027" y="10606"/>
                    <a:pt x="10996" y="11205"/>
                    <a:pt x="10681" y="11583"/>
                  </a:cubicBezTo>
                  <a:lnTo>
                    <a:pt x="9169" y="9063"/>
                  </a:lnTo>
                  <a:close/>
                  <a:moveTo>
                    <a:pt x="6256" y="1"/>
                  </a:moveTo>
                  <a:cubicBezTo>
                    <a:pt x="5728" y="1"/>
                    <a:pt x="5259" y="331"/>
                    <a:pt x="5104" y="871"/>
                  </a:cubicBezTo>
                  <a:cubicBezTo>
                    <a:pt x="5041" y="997"/>
                    <a:pt x="5041" y="1123"/>
                    <a:pt x="5041" y="1218"/>
                  </a:cubicBezTo>
                  <a:lnTo>
                    <a:pt x="5041" y="2069"/>
                  </a:lnTo>
                  <a:cubicBezTo>
                    <a:pt x="4317" y="2604"/>
                    <a:pt x="4033" y="3581"/>
                    <a:pt x="4348" y="4431"/>
                  </a:cubicBezTo>
                  <a:cubicBezTo>
                    <a:pt x="4002" y="4998"/>
                    <a:pt x="2836" y="6920"/>
                    <a:pt x="1985" y="8275"/>
                  </a:cubicBezTo>
                  <a:lnTo>
                    <a:pt x="473" y="8275"/>
                  </a:lnTo>
                  <a:cubicBezTo>
                    <a:pt x="284" y="8275"/>
                    <a:pt x="95" y="8432"/>
                    <a:pt x="64" y="8653"/>
                  </a:cubicBezTo>
                  <a:cubicBezTo>
                    <a:pt x="1" y="8874"/>
                    <a:pt x="221" y="9094"/>
                    <a:pt x="442" y="9094"/>
                  </a:cubicBezTo>
                  <a:lnTo>
                    <a:pt x="1418" y="9094"/>
                  </a:lnTo>
                  <a:lnTo>
                    <a:pt x="1009" y="9787"/>
                  </a:lnTo>
                  <a:cubicBezTo>
                    <a:pt x="599" y="10417"/>
                    <a:pt x="599" y="11236"/>
                    <a:pt x="946" y="11866"/>
                  </a:cubicBezTo>
                  <a:cubicBezTo>
                    <a:pt x="1103" y="12182"/>
                    <a:pt x="1387" y="12465"/>
                    <a:pt x="1702" y="12654"/>
                  </a:cubicBezTo>
                  <a:cubicBezTo>
                    <a:pt x="1761" y="12694"/>
                    <a:pt x="1827" y="12711"/>
                    <a:pt x="1893" y="12711"/>
                  </a:cubicBezTo>
                  <a:cubicBezTo>
                    <a:pt x="2037" y="12711"/>
                    <a:pt x="2182" y="12626"/>
                    <a:pt x="2269" y="12497"/>
                  </a:cubicBezTo>
                  <a:lnTo>
                    <a:pt x="4348" y="9094"/>
                  </a:lnTo>
                  <a:lnTo>
                    <a:pt x="5041" y="9094"/>
                  </a:lnTo>
                  <a:cubicBezTo>
                    <a:pt x="5167" y="9504"/>
                    <a:pt x="5482" y="9787"/>
                    <a:pt x="5829" y="9882"/>
                  </a:cubicBezTo>
                  <a:cubicBezTo>
                    <a:pt x="5961" y="9928"/>
                    <a:pt x="6096" y="9950"/>
                    <a:pt x="6227" y="9950"/>
                  </a:cubicBezTo>
                  <a:cubicBezTo>
                    <a:pt x="6628" y="9950"/>
                    <a:pt x="7002" y="9749"/>
                    <a:pt x="7215" y="9441"/>
                  </a:cubicBezTo>
                  <a:cubicBezTo>
                    <a:pt x="7310" y="9346"/>
                    <a:pt x="7373" y="9189"/>
                    <a:pt x="7373" y="9189"/>
                  </a:cubicBezTo>
                  <a:lnTo>
                    <a:pt x="8097" y="9189"/>
                  </a:lnTo>
                  <a:lnTo>
                    <a:pt x="10145" y="12528"/>
                  </a:lnTo>
                  <a:cubicBezTo>
                    <a:pt x="10207" y="12673"/>
                    <a:pt x="10337" y="12750"/>
                    <a:pt x="10473" y="12750"/>
                  </a:cubicBezTo>
                  <a:cubicBezTo>
                    <a:pt x="10544" y="12750"/>
                    <a:pt x="10616" y="12729"/>
                    <a:pt x="10681" y="12686"/>
                  </a:cubicBezTo>
                  <a:cubicBezTo>
                    <a:pt x="11657" y="12119"/>
                    <a:pt x="11972" y="10795"/>
                    <a:pt x="11405" y="9850"/>
                  </a:cubicBezTo>
                  <a:lnTo>
                    <a:pt x="10996" y="9189"/>
                  </a:lnTo>
                  <a:lnTo>
                    <a:pt x="12288" y="9189"/>
                  </a:lnTo>
                  <a:cubicBezTo>
                    <a:pt x="12508" y="9189"/>
                    <a:pt x="12697" y="9031"/>
                    <a:pt x="12729" y="8842"/>
                  </a:cubicBezTo>
                  <a:cubicBezTo>
                    <a:pt x="12855" y="8432"/>
                    <a:pt x="12666" y="8243"/>
                    <a:pt x="12382" y="8243"/>
                  </a:cubicBezTo>
                  <a:lnTo>
                    <a:pt x="10555" y="8243"/>
                  </a:lnTo>
                  <a:lnTo>
                    <a:pt x="8192" y="4368"/>
                  </a:lnTo>
                  <a:cubicBezTo>
                    <a:pt x="8507" y="3549"/>
                    <a:pt x="8255" y="2573"/>
                    <a:pt x="7499" y="2005"/>
                  </a:cubicBezTo>
                  <a:lnTo>
                    <a:pt x="7499" y="1218"/>
                  </a:lnTo>
                  <a:cubicBezTo>
                    <a:pt x="7499" y="682"/>
                    <a:pt x="7152" y="210"/>
                    <a:pt x="6617" y="52"/>
                  </a:cubicBezTo>
                  <a:cubicBezTo>
                    <a:pt x="6495" y="18"/>
                    <a:pt x="6374" y="1"/>
                    <a:pt x="62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24"/>
          <p:cNvGrpSpPr/>
          <p:nvPr/>
        </p:nvGrpSpPr>
        <p:grpSpPr>
          <a:xfrm>
            <a:off x="905964" y="1028700"/>
            <a:ext cx="3320061" cy="1154000"/>
            <a:chOff x="905964" y="1028700"/>
            <a:chExt cx="3320061" cy="1154000"/>
          </a:xfrm>
        </p:grpSpPr>
        <p:cxnSp>
          <p:nvCxnSpPr>
            <p:cNvPr id="863" name="Google Shape;863;p24"/>
            <p:cNvCxnSpPr/>
            <p:nvPr/>
          </p:nvCxnSpPr>
          <p:spPr>
            <a:xfrm rot="10800000">
              <a:off x="3786525" y="1555700"/>
              <a:ext cx="439500" cy="6270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64" name="Google Shape;864;p24"/>
            <p:cNvGrpSpPr/>
            <p:nvPr/>
          </p:nvGrpSpPr>
          <p:grpSpPr>
            <a:xfrm>
              <a:off x="905964" y="1028700"/>
              <a:ext cx="3039603" cy="747661"/>
              <a:chOff x="905964" y="1028700"/>
              <a:chExt cx="3039603" cy="747661"/>
            </a:xfrm>
          </p:grpSpPr>
          <p:sp>
            <p:nvSpPr>
              <p:cNvPr id="865" name="Google Shape;865;p24"/>
              <p:cNvSpPr txBox="1"/>
              <p:nvPr/>
            </p:nvSpPr>
            <p:spPr>
              <a:xfrm>
                <a:off x="905964" y="1058988"/>
                <a:ext cx="16521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biggest object in our Solar System and also a gas giant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2686175" y="1028700"/>
                <a:ext cx="1259393" cy="747661"/>
              </a:xfrm>
              <a:custGeom>
                <a:rect b="b" l="l" r="r" t="t"/>
                <a:pathLst>
                  <a:path extrusionOk="0" h="14419" w="29475">
                    <a:moveTo>
                      <a:pt x="15920" y="484"/>
                    </a:moveTo>
                    <a:cubicBezTo>
                      <a:pt x="16634" y="484"/>
                      <a:pt x="17340" y="735"/>
                      <a:pt x="17900" y="1211"/>
                    </a:cubicBezTo>
                    <a:cubicBezTo>
                      <a:pt x="18376" y="1595"/>
                      <a:pt x="18729" y="2117"/>
                      <a:pt x="18913" y="2708"/>
                    </a:cubicBezTo>
                    <a:cubicBezTo>
                      <a:pt x="18938" y="2787"/>
                      <a:pt x="18990" y="2836"/>
                      <a:pt x="19051" y="2858"/>
                    </a:cubicBezTo>
                    <a:lnTo>
                      <a:pt x="19051" y="2858"/>
                    </a:lnTo>
                    <a:cubicBezTo>
                      <a:pt x="19082" y="2873"/>
                      <a:pt x="19116" y="2880"/>
                      <a:pt x="19151" y="2880"/>
                    </a:cubicBezTo>
                    <a:cubicBezTo>
                      <a:pt x="19193" y="2880"/>
                      <a:pt x="19235" y="2869"/>
                      <a:pt x="19274" y="2846"/>
                    </a:cubicBezTo>
                    <a:cubicBezTo>
                      <a:pt x="19994" y="2303"/>
                      <a:pt x="20834" y="1831"/>
                      <a:pt x="21747" y="1831"/>
                    </a:cubicBezTo>
                    <a:cubicBezTo>
                      <a:pt x="21866" y="1831"/>
                      <a:pt x="21985" y="1839"/>
                      <a:pt x="22106" y="1856"/>
                    </a:cubicBezTo>
                    <a:cubicBezTo>
                      <a:pt x="23066" y="2002"/>
                      <a:pt x="23956" y="2593"/>
                      <a:pt x="24547" y="3353"/>
                    </a:cubicBezTo>
                    <a:cubicBezTo>
                      <a:pt x="24869" y="3775"/>
                      <a:pt x="25115" y="4251"/>
                      <a:pt x="25253" y="4765"/>
                    </a:cubicBezTo>
                    <a:cubicBezTo>
                      <a:pt x="25286" y="4876"/>
                      <a:pt x="25383" y="4942"/>
                      <a:pt x="25486" y="4942"/>
                    </a:cubicBezTo>
                    <a:cubicBezTo>
                      <a:pt x="25527" y="4942"/>
                      <a:pt x="25568" y="4932"/>
                      <a:pt x="25606" y="4911"/>
                    </a:cubicBezTo>
                    <a:cubicBezTo>
                      <a:pt x="25928" y="4686"/>
                      <a:pt x="26292" y="4585"/>
                      <a:pt x="26658" y="4585"/>
                    </a:cubicBezTo>
                    <a:cubicBezTo>
                      <a:pt x="27604" y="4585"/>
                      <a:pt x="28560" y="5255"/>
                      <a:pt x="28815" y="6185"/>
                    </a:cubicBezTo>
                    <a:cubicBezTo>
                      <a:pt x="29022" y="6929"/>
                      <a:pt x="28838" y="7720"/>
                      <a:pt x="28439" y="8365"/>
                    </a:cubicBezTo>
                    <a:cubicBezTo>
                      <a:pt x="28001" y="9056"/>
                      <a:pt x="27310" y="9555"/>
                      <a:pt x="26512" y="9754"/>
                    </a:cubicBezTo>
                    <a:cubicBezTo>
                      <a:pt x="26168" y="9846"/>
                      <a:pt x="25816" y="9888"/>
                      <a:pt x="25464" y="9888"/>
                    </a:cubicBezTo>
                    <a:cubicBezTo>
                      <a:pt x="24812" y="9888"/>
                      <a:pt x="24160" y="9742"/>
                      <a:pt x="23557" y="9493"/>
                    </a:cubicBezTo>
                    <a:cubicBezTo>
                      <a:pt x="23536" y="9488"/>
                      <a:pt x="23515" y="9486"/>
                      <a:pt x="23495" y="9486"/>
                    </a:cubicBezTo>
                    <a:cubicBezTo>
                      <a:pt x="23387" y="9486"/>
                      <a:pt x="23290" y="9552"/>
                      <a:pt x="23257" y="9662"/>
                    </a:cubicBezTo>
                    <a:cubicBezTo>
                      <a:pt x="22950" y="11021"/>
                      <a:pt x="21953" y="12118"/>
                      <a:pt x="20724" y="12740"/>
                    </a:cubicBezTo>
                    <a:cubicBezTo>
                      <a:pt x="19899" y="13168"/>
                      <a:pt x="18980" y="13350"/>
                      <a:pt x="18056" y="13350"/>
                    </a:cubicBezTo>
                    <a:cubicBezTo>
                      <a:pt x="17373" y="13350"/>
                      <a:pt x="16687" y="13251"/>
                      <a:pt x="16035" y="13078"/>
                    </a:cubicBezTo>
                    <a:cubicBezTo>
                      <a:pt x="15620" y="12970"/>
                      <a:pt x="15221" y="12832"/>
                      <a:pt x="14830" y="12671"/>
                    </a:cubicBezTo>
                    <a:cubicBezTo>
                      <a:pt x="14423" y="12502"/>
                      <a:pt x="14039" y="12287"/>
                      <a:pt x="13601" y="12233"/>
                    </a:cubicBezTo>
                    <a:cubicBezTo>
                      <a:pt x="13556" y="12229"/>
                      <a:pt x="13510" y="12226"/>
                      <a:pt x="13465" y="12226"/>
                    </a:cubicBezTo>
                    <a:cubicBezTo>
                      <a:pt x="13081" y="12226"/>
                      <a:pt x="12726" y="12395"/>
                      <a:pt x="12396" y="12594"/>
                    </a:cubicBezTo>
                    <a:cubicBezTo>
                      <a:pt x="12043" y="12817"/>
                      <a:pt x="11683" y="13016"/>
                      <a:pt x="11306" y="13193"/>
                    </a:cubicBezTo>
                    <a:cubicBezTo>
                      <a:pt x="10314" y="13660"/>
                      <a:pt x="9206" y="13944"/>
                      <a:pt x="8104" y="13944"/>
                    </a:cubicBezTo>
                    <a:cubicBezTo>
                      <a:pt x="7595" y="13944"/>
                      <a:pt x="7088" y="13884"/>
                      <a:pt x="6594" y="13753"/>
                    </a:cubicBezTo>
                    <a:cubicBezTo>
                      <a:pt x="5250" y="13400"/>
                      <a:pt x="4015" y="12556"/>
                      <a:pt x="3331" y="11335"/>
                    </a:cubicBezTo>
                    <a:cubicBezTo>
                      <a:pt x="3247" y="11189"/>
                      <a:pt x="3170" y="11036"/>
                      <a:pt x="3109" y="10882"/>
                    </a:cubicBezTo>
                    <a:cubicBezTo>
                      <a:pt x="3076" y="10778"/>
                      <a:pt x="2977" y="10707"/>
                      <a:pt x="2868" y="10707"/>
                    </a:cubicBezTo>
                    <a:cubicBezTo>
                      <a:pt x="2848" y="10707"/>
                      <a:pt x="2829" y="10709"/>
                      <a:pt x="2809" y="10714"/>
                    </a:cubicBezTo>
                    <a:cubicBezTo>
                      <a:pt x="2683" y="10747"/>
                      <a:pt x="2555" y="10763"/>
                      <a:pt x="2429" y="10763"/>
                    </a:cubicBezTo>
                    <a:cubicBezTo>
                      <a:pt x="1984" y="10763"/>
                      <a:pt x="1557" y="10564"/>
                      <a:pt x="1228" y="10253"/>
                    </a:cubicBezTo>
                    <a:cubicBezTo>
                      <a:pt x="768" y="9839"/>
                      <a:pt x="514" y="9240"/>
                      <a:pt x="530" y="8626"/>
                    </a:cubicBezTo>
                    <a:cubicBezTo>
                      <a:pt x="584" y="7221"/>
                      <a:pt x="1758" y="6147"/>
                      <a:pt x="2986" y="5671"/>
                    </a:cubicBezTo>
                    <a:cubicBezTo>
                      <a:pt x="3800" y="5356"/>
                      <a:pt x="4667" y="5218"/>
                      <a:pt x="5527" y="5126"/>
                    </a:cubicBezTo>
                    <a:cubicBezTo>
                      <a:pt x="5657" y="5126"/>
                      <a:pt x="5765" y="5018"/>
                      <a:pt x="5765" y="4888"/>
                    </a:cubicBezTo>
                    <a:cubicBezTo>
                      <a:pt x="5818" y="3698"/>
                      <a:pt x="6509" y="2570"/>
                      <a:pt x="7507" y="1933"/>
                    </a:cubicBezTo>
                    <a:cubicBezTo>
                      <a:pt x="8083" y="1576"/>
                      <a:pt x="8738" y="1395"/>
                      <a:pt x="9396" y="1395"/>
                    </a:cubicBezTo>
                    <a:cubicBezTo>
                      <a:pt x="9913" y="1395"/>
                      <a:pt x="10432" y="1507"/>
                      <a:pt x="10915" y="1733"/>
                    </a:cubicBezTo>
                    <a:cubicBezTo>
                      <a:pt x="11529" y="2002"/>
                      <a:pt x="12059" y="2439"/>
                      <a:pt x="12442" y="2992"/>
                    </a:cubicBezTo>
                    <a:cubicBezTo>
                      <a:pt x="12492" y="3067"/>
                      <a:pt x="12580" y="3107"/>
                      <a:pt x="12665" y="3107"/>
                    </a:cubicBezTo>
                    <a:cubicBezTo>
                      <a:pt x="12762" y="3107"/>
                      <a:pt x="12855" y="3053"/>
                      <a:pt x="12880" y="2938"/>
                    </a:cubicBezTo>
                    <a:cubicBezTo>
                      <a:pt x="13133" y="1879"/>
                      <a:pt x="13901" y="1019"/>
                      <a:pt x="14929" y="651"/>
                    </a:cubicBezTo>
                    <a:cubicBezTo>
                      <a:pt x="15252" y="538"/>
                      <a:pt x="15587" y="484"/>
                      <a:pt x="15920" y="484"/>
                    </a:cubicBezTo>
                    <a:close/>
                    <a:moveTo>
                      <a:pt x="15943" y="0"/>
                    </a:moveTo>
                    <a:cubicBezTo>
                      <a:pt x="15014" y="0"/>
                      <a:pt x="14112" y="381"/>
                      <a:pt x="13433" y="1042"/>
                    </a:cubicBezTo>
                    <a:cubicBezTo>
                      <a:pt x="13046" y="1411"/>
                      <a:pt x="12747" y="1863"/>
                      <a:pt x="12557" y="2362"/>
                    </a:cubicBezTo>
                    <a:lnTo>
                      <a:pt x="12557" y="2362"/>
                    </a:lnTo>
                    <a:cubicBezTo>
                      <a:pt x="11761" y="1462"/>
                      <a:pt x="10618" y="932"/>
                      <a:pt x="9411" y="912"/>
                    </a:cubicBezTo>
                    <a:cubicBezTo>
                      <a:pt x="9396" y="912"/>
                      <a:pt x="9382" y="912"/>
                      <a:pt x="9368" y="912"/>
                    </a:cubicBezTo>
                    <a:cubicBezTo>
                      <a:pt x="8010" y="912"/>
                      <a:pt x="6770" y="1630"/>
                      <a:pt x="6010" y="2739"/>
                    </a:cubicBezTo>
                    <a:cubicBezTo>
                      <a:pt x="5614" y="3316"/>
                      <a:pt x="5368" y="3982"/>
                      <a:pt x="5303" y="4673"/>
                    </a:cubicBezTo>
                    <a:lnTo>
                      <a:pt x="5303" y="4673"/>
                    </a:lnTo>
                    <a:cubicBezTo>
                      <a:pt x="3733" y="4846"/>
                      <a:pt x="2074" y="5230"/>
                      <a:pt x="983" y="6454"/>
                    </a:cubicBezTo>
                    <a:cubicBezTo>
                      <a:pt x="468" y="7029"/>
                      <a:pt x="115" y="7743"/>
                      <a:pt x="54" y="8518"/>
                    </a:cubicBezTo>
                    <a:cubicBezTo>
                      <a:pt x="0" y="9248"/>
                      <a:pt x="269" y="9969"/>
                      <a:pt x="783" y="10499"/>
                    </a:cubicBezTo>
                    <a:cubicBezTo>
                      <a:pt x="1220" y="10954"/>
                      <a:pt x="1820" y="11246"/>
                      <a:pt x="2443" y="11246"/>
                    </a:cubicBezTo>
                    <a:cubicBezTo>
                      <a:pt x="2539" y="11246"/>
                      <a:pt x="2636" y="11239"/>
                      <a:pt x="2734" y="11224"/>
                    </a:cubicBezTo>
                    <a:lnTo>
                      <a:pt x="2734" y="11224"/>
                    </a:lnTo>
                    <a:cubicBezTo>
                      <a:pt x="3338" y="12514"/>
                      <a:pt x="4477" y="13474"/>
                      <a:pt x="5803" y="13999"/>
                    </a:cubicBezTo>
                    <a:cubicBezTo>
                      <a:pt x="6536" y="14288"/>
                      <a:pt x="7315" y="14419"/>
                      <a:pt x="8097" y="14419"/>
                    </a:cubicBezTo>
                    <a:cubicBezTo>
                      <a:pt x="8977" y="14419"/>
                      <a:pt x="9860" y="14253"/>
                      <a:pt x="10685" y="13960"/>
                    </a:cubicBezTo>
                    <a:cubicBezTo>
                      <a:pt x="11099" y="13822"/>
                      <a:pt x="11498" y="13646"/>
                      <a:pt x="11890" y="13446"/>
                    </a:cubicBezTo>
                    <a:cubicBezTo>
                      <a:pt x="12274" y="13254"/>
                      <a:pt x="12611" y="12986"/>
                      <a:pt x="13003" y="12809"/>
                    </a:cubicBezTo>
                    <a:cubicBezTo>
                      <a:pt x="13149" y="12741"/>
                      <a:pt x="13294" y="12714"/>
                      <a:pt x="13438" y="12714"/>
                    </a:cubicBezTo>
                    <a:cubicBezTo>
                      <a:pt x="13702" y="12714"/>
                      <a:pt x="13962" y="12807"/>
                      <a:pt x="14216" y="12916"/>
                    </a:cubicBezTo>
                    <a:cubicBezTo>
                      <a:pt x="14622" y="13108"/>
                      <a:pt x="15037" y="13270"/>
                      <a:pt x="15467" y="13408"/>
                    </a:cubicBezTo>
                    <a:cubicBezTo>
                      <a:pt x="16299" y="13675"/>
                      <a:pt x="17185" y="13831"/>
                      <a:pt x="18066" y="13831"/>
                    </a:cubicBezTo>
                    <a:cubicBezTo>
                      <a:pt x="18909" y="13831"/>
                      <a:pt x="19749" y="13688"/>
                      <a:pt x="20533" y="13362"/>
                    </a:cubicBezTo>
                    <a:cubicBezTo>
                      <a:pt x="21891" y="12786"/>
                      <a:pt x="23058" y="11704"/>
                      <a:pt x="23572" y="10307"/>
                    </a:cubicBezTo>
                    <a:cubicBezTo>
                      <a:pt x="23604" y="10220"/>
                      <a:pt x="23631" y="10132"/>
                      <a:pt x="23656" y="10042"/>
                    </a:cubicBezTo>
                    <a:lnTo>
                      <a:pt x="23656" y="10042"/>
                    </a:lnTo>
                    <a:cubicBezTo>
                      <a:pt x="24226" y="10247"/>
                      <a:pt x="24836" y="10355"/>
                      <a:pt x="25441" y="10355"/>
                    </a:cubicBezTo>
                    <a:cubicBezTo>
                      <a:pt x="26710" y="10355"/>
                      <a:pt x="27953" y="9876"/>
                      <a:pt x="28730" y="8795"/>
                    </a:cubicBezTo>
                    <a:cubicBezTo>
                      <a:pt x="29252" y="8073"/>
                      <a:pt x="29475" y="7175"/>
                      <a:pt x="29329" y="6292"/>
                    </a:cubicBezTo>
                    <a:cubicBezTo>
                      <a:pt x="29175" y="5479"/>
                      <a:pt x="28646" y="4788"/>
                      <a:pt x="27901" y="4420"/>
                    </a:cubicBezTo>
                    <a:cubicBezTo>
                      <a:pt x="27511" y="4222"/>
                      <a:pt x="27070" y="4110"/>
                      <a:pt x="26633" y="4110"/>
                    </a:cubicBezTo>
                    <a:cubicBezTo>
                      <a:pt x="26284" y="4110"/>
                      <a:pt x="25937" y="4182"/>
                      <a:pt x="25621" y="4340"/>
                    </a:cubicBezTo>
                    <a:lnTo>
                      <a:pt x="25621" y="4340"/>
                    </a:lnTo>
                    <a:cubicBezTo>
                      <a:pt x="25044" y="2713"/>
                      <a:pt x="23446" y="1361"/>
                      <a:pt x="21711" y="1361"/>
                    </a:cubicBezTo>
                    <a:cubicBezTo>
                      <a:pt x="21403" y="1361"/>
                      <a:pt x="21090" y="1404"/>
                      <a:pt x="20778" y="1495"/>
                    </a:cubicBezTo>
                    <a:cubicBezTo>
                      <a:pt x="20230" y="1658"/>
                      <a:pt x="19731" y="1933"/>
                      <a:pt x="19269" y="2257"/>
                    </a:cubicBezTo>
                    <a:lnTo>
                      <a:pt x="19269" y="2257"/>
                    </a:lnTo>
                    <a:cubicBezTo>
                      <a:pt x="18820" y="1209"/>
                      <a:pt x="17920" y="414"/>
                      <a:pt x="16810" y="114"/>
                    </a:cubicBezTo>
                    <a:cubicBezTo>
                      <a:pt x="16522" y="37"/>
                      <a:pt x="16231" y="0"/>
                      <a:pt x="159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7" name="Google Shape;867;p24"/>
            <p:cNvGrpSpPr/>
            <p:nvPr/>
          </p:nvGrpSpPr>
          <p:grpSpPr>
            <a:xfrm>
              <a:off x="3079137" y="1235014"/>
              <a:ext cx="342211" cy="375620"/>
              <a:chOff x="-39792875" y="1971800"/>
              <a:chExt cx="290650" cy="319025"/>
            </a:xfrm>
          </p:grpSpPr>
          <p:sp>
            <p:nvSpPr>
              <p:cNvPr id="868" name="Google Shape;868;p24"/>
              <p:cNvSpPr/>
              <p:nvPr/>
            </p:nvSpPr>
            <p:spPr>
              <a:xfrm>
                <a:off x="-39667650" y="2145075"/>
                <a:ext cx="40975" cy="41775"/>
              </a:xfrm>
              <a:custGeom>
                <a:rect b="b" l="l" r="r" t="t"/>
                <a:pathLst>
                  <a:path extrusionOk="0" h="1671" w="1639">
                    <a:moveTo>
                      <a:pt x="820" y="1"/>
                    </a:moveTo>
                    <a:cubicBezTo>
                      <a:pt x="379" y="1"/>
                      <a:pt x="1" y="379"/>
                      <a:pt x="1" y="852"/>
                    </a:cubicBezTo>
                    <a:cubicBezTo>
                      <a:pt x="1" y="1293"/>
                      <a:pt x="379" y="1671"/>
                      <a:pt x="820" y="1671"/>
                    </a:cubicBezTo>
                    <a:cubicBezTo>
                      <a:pt x="1261" y="1671"/>
                      <a:pt x="1639" y="1293"/>
                      <a:pt x="1639" y="852"/>
                    </a:cubicBezTo>
                    <a:cubicBezTo>
                      <a:pt x="1639" y="379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-39792875" y="1971800"/>
                <a:ext cx="290650" cy="319025"/>
              </a:xfrm>
              <a:custGeom>
                <a:rect b="b" l="l" r="r" t="t"/>
                <a:pathLst>
                  <a:path extrusionOk="0" h="12761" w="11626">
                    <a:moveTo>
                      <a:pt x="6207" y="3687"/>
                    </a:moveTo>
                    <a:cubicBezTo>
                      <a:pt x="6900" y="3687"/>
                      <a:pt x="7436" y="4222"/>
                      <a:pt x="7436" y="4884"/>
                    </a:cubicBezTo>
                    <a:lnTo>
                      <a:pt x="7436" y="11910"/>
                    </a:lnTo>
                    <a:lnTo>
                      <a:pt x="4159" y="11910"/>
                    </a:lnTo>
                    <a:lnTo>
                      <a:pt x="4159" y="4884"/>
                    </a:lnTo>
                    <a:cubicBezTo>
                      <a:pt x="4159" y="4222"/>
                      <a:pt x="4726" y="3687"/>
                      <a:pt x="5388" y="3687"/>
                    </a:cubicBezTo>
                    <a:close/>
                    <a:moveTo>
                      <a:pt x="10744" y="914"/>
                    </a:moveTo>
                    <a:lnTo>
                      <a:pt x="10744" y="3939"/>
                    </a:lnTo>
                    <a:cubicBezTo>
                      <a:pt x="9767" y="4412"/>
                      <a:pt x="9105" y="5420"/>
                      <a:pt x="9105" y="6554"/>
                    </a:cubicBezTo>
                    <a:cubicBezTo>
                      <a:pt x="9105" y="7688"/>
                      <a:pt x="9767" y="8665"/>
                      <a:pt x="10744" y="9137"/>
                    </a:cubicBezTo>
                    <a:cubicBezTo>
                      <a:pt x="10775" y="10145"/>
                      <a:pt x="10775" y="11280"/>
                      <a:pt x="10775" y="11910"/>
                    </a:cubicBezTo>
                    <a:lnTo>
                      <a:pt x="8318" y="11910"/>
                    </a:lnTo>
                    <a:lnTo>
                      <a:pt x="8318" y="4884"/>
                    </a:lnTo>
                    <a:cubicBezTo>
                      <a:pt x="8318" y="3750"/>
                      <a:pt x="7373" y="2805"/>
                      <a:pt x="6207" y="2805"/>
                    </a:cubicBezTo>
                    <a:lnTo>
                      <a:pt x="5388" y="2805"/>
                    </a:lnTo>
                    <a:cubicBezTo>
                      <a:pt x="4254" y="2805"/>
                      <a:pt x="3308" y="3750"/>
                      <a:pt x="3308" y="4884"/>
                    </a:cubicBezTo>
                    <a:lnTo>
                      <a:pt x="3308" y="11910"/>
                    </a:lnTo>
                    <a:lnTo>
                      <a:pt x="820" y="11910"/>
                    </a:lnTo>
                    <a:lnTo>
                      <a:pt x="820" y="9137"/>
                    </a:lnTo>
                    <a:cubicBezTo>
                      <a:pt x="2174" y="8507"/>
                      <a:pt x="2804" y="7026"/>
                      <a:pt x="2332" y="5640"/>
                    </a:cubicBezTo>
                    <a:cubicBezTo>
                      <a:pt x="2080" y="4884"/>
                      <a:pt x="1544" y="4254"/>
                      <a:pt x="820" y="3939"/>
                    </a:cubicBezTo>
                    <a:lnTo>
                      <a:pt x="820" y="914"/>
                    </a:lnTo>
                    <a:close/>
                    <a:moveTo>
                      <a:pt x="441" y="1"/>
                    </a:moveTo>
                    <a:cubicBezTo>
                      <a:pt x="189" y="1"/>
                      <a:pt x="0" y="221"/>
                      <a:pt x="0" y="442"/>
                    </a:cubicBezTo>
                    <a:lnTo>
                      <a:pt x="0" y="4191"/>
                    </a:lnTo>
                    <a:cubicBezTo>
                      <a:pt x="0" y="4349"/>
                      <a:pt x="126" y="4506"/>
                      <a:pt x="284" y="4569"/>
                    </a:cubicBezTo>
                    <a:cubicBezTo>
                      <a:pt x="1072" y="4853"/>
                      <a:pt x="1639" y="5609"/>
                      <a:pt x="1639" y="6522"/>
                    </a:cubicBezTo>
                    <a:cubicBezTo>
                      <a:pt x="1639" y="7404"/>
                      <a:pt x="1072" y="8161"/>
                      <a:pt x="284" y="8476"/>
                    </a:cubicBezTo>
                    <a:cubicBezTo>
                      <a:pt x="126" y="8507"/>
                      <a:pt x="0" y="8665"/>
                      <a:pt x="0" y="8885"/>
                    </a:cubicBezTo>
                    <a:lnTo>
                      <a:pt x="0" y="12351"/>
                    </a:lnTo>
                    <a:cubicBezTo>
                      <a:pt x="0" y="12571"/>
                      <a:pt x="189" y="12760"/>
                      <a:pt x="441" y="12760"/>
                    </a:cubicBezTo>
                    <a:lnTo>
                      <a:pt x="11185" y="12760"/>
                    </a:lnTo>
                    <a:cubicBezTo>
                      <a:pt x="11405" y="12760"/>
                      <a:pt x="11563" y="12571"/>
                      <a:pt x="11626" y="12382"/>
                    </a:cubicBezTo>
                    <a:lnTo>
                      <a:pt x="11626" y="8885"/>
                    </a:lnTo>
                    <a:cubicBezTo>
                      <a:pt x="11626" y="8696"/>
                      <a:pt x="11500" y="8539"/>
                      <a:pt x="11342" y="8476"/>
                    </a:cubicBezTo>
                    <a:cubicBezTo>
                      <a:pt x="10555" y="8192"/>
                      <a:pt x="9956" y="7404"/>
                      <a:pt x="9956" y="6522"/>
                    </a:cubicBezTo>
                    <a:cubicBezTo>
                      <a:pt x="9956" y="5609"/>
                      <a:pt x="10555" y="4853"/>
                      <a:pt x="11342" y="4569"/>
                    </a:cubicBezTo>
                    <a:cubicBezTo>
                      <a:pt x="11500" y="4538"/>
                      <a:pt x="11626" y="4380"/>
                      <a:pt x="11626" y="4191"/>
                    </a:cubicBezTo>
                    <a:lnTo>
                      <a:pt x="11626" y="442"/>
                    </a:lnTo>
                    <a:cubicBezTo>
                      <a:pt x="11626" y="221"/>
                      <a:pt x="11405" y="1"/>
                      <a:pt x="111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5"/>
          <p:cNvGrpSpPr/>
          <p:nvPr/>
        </p:nvGrpSpPr>
        <p:grpSpPr>
          <a:xfrm>
            <a:off x="2078343" y="1638800"/>
            <a:ext cx="2038284" cy="2252206"/>
            <a:chOff x="2078343" y="1638800"/>
            <a:chExt cx="2038284" cy="2252206"/>
          </a:xfrm>
        </p:grpSpPr>
        <p:cxnSp>
          <p:nvCxnSpPr>
            <p:cNvPr id="875" name="Google Shape;875;p25"/>
            <p:cNvCxnSpPr/>
            <p:nvPr/>
          </p:nvCxnSpPr>
          <p:spPr>
            <a:xfrm flipH="1">
              <a:off x="2948426" y="1638800"/>
              <a:ext cx="1168200" cy="614400"/>
            </a:xfrm>
            <a:prstGeom prst="bentConnector3">
              <a:avLst>
                <a:gd fmla="val 99720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6" name="Google Shape;876;p25"/>
            <p:cNvSpPr/>
            <p:nvPr/>
          </p:nvSpPr>
          <p:spPr>
            <a:xfrm>
              <a:off x="2463262" y="2223300"/>
              <a:ext cx="967168" cy="708269"/>
            </a:xfrm>
            <a:custGeom>
              <a:rect b="b" l="l" r="r" t="t"/>
              <a:pathLst>
                <a:path extrusionOk="0" h="5285" w="7217">
                  <a:moveTo>
                    <a:pt x="4289" y="104"/>
                  </a:moveTo>
                  <a:cubicBezTo>
                    <a:pt x="4350" y="104"/>
                    <a:pt x="4411" y="109"/>
                    <a:pt x="4472" y="120"/>
                  </a:cubicBezTo>
                  <a:cubicBezTo>
                    <a:pt x="5003" y="213"/>
                    <a:pt x="5399" y="703"/>
                    <a:pt x="5432" y="1237"/>
                  </a:cubicBezTo>
                  <a:cubicBezTo>
                    <a:pt x="5432" y="1267"/>
                    <a:pt x="5458" y="1288"/>
                    <a:pt x="5485" y="1288"/>
                  </a:cubicBezTo>
                  <a:cubicBezTo>
                    <a:pt x="5498" y="1288"/>
                    <a:pt x="5510" y="1284"/>
                    <a:pt x="5521" y="1273"/>
                  </a:cubicBezTo>
                  <a:cubicBezTo>
                    <a:pt x="5685" y="1127"/>
                    <a:pt x="5903" y="1053"/>
                    <a:pt x="6120" y="1053"/>
                  </a:cubicBezTo>
                  <a:cubicBezTo>
                    <a:pt x="6377" y="1053"/>
                    <a:pt x="6633" y="1158"/>
                    <a:pt x="6795" y="1371"/>
                  </a:cubicBezTo>
                  <a:cubicBezTo>
                    <a:pt x="7095" y="1759"/>
                    <a:pt x="6965" y="2362"/>
                    <a:pt x="6561" y="2625"/>
                  </a:cubicBezTo>
                  <a:cubicBezTo>
                    <a:pt x="6524" y="2645"/>
                    <a:pt x="6524" y="2698"/>
                    <a:pt x="6561" y="2718"/>
                  </a:cubicBezTo>
                  <a:cubicBezTo>
                    <a:pt x="6893" y="2876"/>
                    <a:pt x="7099" y="3257"/>
                    <a:pt x="6998" y="3617"/>
                  </a:cubicBezTo>
                  <a:cubicBezTo>
                    <a:pt x="6904" y="3952"/>
                    <a:pt x="6575" y="4169"/>
                    <a:pt x="6241" y="4169"/>
                  </a:cubicBezTo>
                  <a:cubicBezTo>
                    <a:pt x="6201" y="4169"/>
                    <a:pt x="6160" y="4166"/>
                    <a:pt x="6120" y="4159"/>
                  </a:cubicBezTo>
                  <a:cubicBezTo>
                    <a:pt x="6115" y="4158"/>
                    <a:pt x="6110" y="4157"/>
                    <a:pt x="6105" y="4157"/>
                  </a:cubicBezTo>
                  <a:cubicBezTo>
                    <a:pt x="6081" y="4157"/>
                    <a:pt x="6057" y="4172"/>
                    <a:pt x="6051" y="4195"/>
                  </a:cubicBezTo>
                  <a:cubicBezTo>
                    <a:pt x="5895" y="4746"/>
                    <a:pt x="5369" y="5179"/>
                    <a:pt x="4784" y="5179"/>
                  </a:cubicBezTo>
                  <a:cubicBezTo>
                    <a:pt x="4776" y="5179"/>
                    <a:pt x="4768" y="5179"/>
                    <a:pt x="4760" y="5179"/>
                  </a:cubicBezTo>
                  <a:cubicBezTo>
                    <a:pt x="4165" y="5163"/>
                    <a:pt x="3647" y="4726"/>
                    <a:pt x="3501" y="4155"/>
                  </a:cubicBezTo>
                  <a:cubicBezTo>
                    <a:pt x="3492" y="4130"/>
                    <a:pt x="3469" y="4117"/>
                    <a:pt x="3446" y="4117"/>
                  </a:cubicBezTo>
                  <a:cubicBezTo>
                    <a:pt x="3428" y="4117"/>
                    <a:pt x="3411" y="4125"/>
                    <a:pt x="3400" y="4143"/>
                  </a:cubicBezTo>
                  <a:cubicBezTo>
                    <a:pt x="3291" y="4347"/>
                    <a:pt x="3102" y="4447"/>
                    <a:pt x="2914" y="4447"/>
                  </a:cubicBezTo>
                  <a:cubicBezTo>
                    <a:pt x="2711" y="4447"/>
                    <a:pt x="2509" y="4331"/>
                    <a:pt x="2408" y="4106"/>
                  </a:cubicBezTo>
                  <a:cubicBezTo>
                    <a:pt x="2398" y="4088"/>
                    <a:pt x="2380" y="4079"/>
                    <a:pt x="2362" y="4079"/>
                  </a:cubicBezTo>
                  <a:cubicBezTo>
                    <a:pt x="2344" y="4079"/>
                    <a:pt x="2325" y="4088"/>
                    <a:pt x="2315" y="4106"/>
                  </a:cubicBezTo>
                  <a:cubicBezTo>
                    <a:pt x="2141" y="4392"/>
                    <a:pt x="1824" y="4613"/>
                    <a:pt x="1485" y="4613"/>
                  </a:cubicBezTo>
                  <a:cubicBezTo>
                    <a:pt x="1416" y="4613"/>
                    <a:pt x="1345" y="4604"/>
                    <a:pt x="1275" y="4584"/>
                  </a:cubicBezTo>
                  <a:cubicBezTo>
                    <a:pt x="899" y="4475"/>
                    <a:pt x="656" y="4054"/>
                    <a:pt x="777" y="3677"/>
                  </a:cubicBezTo>
                  <a:cubicBezTo>
                    <a:pt x="786" y="3649"/>
                    <a:pt x="769" y="3621"/>
                    <a:pt x="741" y="3613"/>
                  </a:cubicBezTo>
                  <a:cubicBezTo>
                    <a:pt x="381" y="3564"/>
                    <a:pt x="312" y="3119"/>
                    <a:pt x="640" y="2969"/>
                  </a:cubicBezTo>
                  <a:cubicBezTo>
                    <a:pt x="684" y="2949"/>
                    <a:pt x="668" y="2884"/>
                    <a:pt x="628" y="2872"/>
                  </a:cubicBezTo>
                  <a:cubicBezTo>
                    <a:pt x="340" y="2779"/>
                    <a:pt x="130" y="2492"/>
                    <a:pt x="162" y="2184"/>
                  </a:cubicBezTo>
                  <a:cubicBezTo>
                    <a:pt x="194" y="1848"/>
                    <a:pt x="511" y="1613"/>
                    <a:pt x="834" y="1613"/>
                  </a:cubicBezTo>
                  <a:cubicBezTo>
                    <a:pt x="842" y="1613"/>
                    <a:pt x="850" y="1613"/>
                    <a:pt x="858" y="1613"/>
                  </a:cubicBezTo>
                  <a:cubicBezTo>
                    <a:pt x="899" y="1613"/>
                    <a:pt x="923" y="1569"/>
                    <a:pt x="903" y="1537"/>
                  </a:cubicBezTo>
                  <a:cubicBezTo>
                    <a:pt x="777" y="1278"/>
                    <a:pt x="838" y="942"/>
                    <a:pt x="1077" y="772"/>
                  </a:cubicBezTo>
                  <a:cubicBezTo>
                    <a:pt x="1182" y="703"/>
                    <a:pt x="1300" y="669"/>
                    <a:pt x="1418" y="669"/>
                  </a:cubicBezTo>
                  <a:cubicBezTo>
                    <a:pt x="1577" y="669"/>
                    <a:pt x="1735" y="731"/>
                    <a:pt x="1854" y="853"/>
                  </a:cubicBezTo>
                  <a:cubicBezTo>
                    <a:pt x="1864" y="862"/>
                    <a:pt x="1876" y="866"/>
                    <a:pt x="1889" y="866"/>
                  </a:cubicBezTo>
                  <a:cubicBezTo>
                    <a:pt x="1915" y="866"/>
                    <a:pt x="1941" y="847"/>
                    <a:pt x="1947" y="816"/>
                  </a:cubicBezTo>
                  <a:cubicBezTo>
                    <a:pt x="1953" y="818"/>
                    <a:pt x="1959" y="819"/>
                    <a:pt x="1964" y="819"/>
                  </a:cubicBezTo>
                  <a:cubicBezTo>
                    <a:pt x="1991" y="819"/>
                    <a:pt x="2015" y="798"/>
                    <a:pt x="2012" y="768"/>
                  </a:cubicBezTo>
                  <a:cubicBezTo>
                    <a:pt x="2019" y="505"/>
                    <a:pt x="2250" y="312"/>
                    <a:pt x="2498" y="312"/>
                  </a:cubicBezTo>
                  <a:cubicBezTo>
                    <a:pt x="2537" y="312"/>
                    <a:pt x="2576" y="317"/>
                    <a:pt x="2615" y="326"/>
                  </a:cubicBezTo>
                  <a:cubicBezTo>
                    <a:pt x="2858" y="383"/>
                    <a:pt x="3024" y="602"/>
                    <a:pt x="3096" y="832"/>
                  </a:cubicBezTo>
                  <a:cubicBezTo>
                    <a:pt x="3104" y="854"/>
                    <a:pt x="3131" y="870"/>
                    <a:pt x="3156" y="870"/>
                  </a:cubicBezTo>
                  <a:cubicBezTo>
                    <a:pt x="3173" y="870"/>
                    <a:pt x="3189" y="863"/>
                    <a:pt x="3198" y="844"/>
                  </a:cubicBezTo>
                  <a:cubicBezTo>
                    <a:pt x="3380" y="411"/>
                    <a:pt x="3820" y="104"/>
                    <a:pt x="4289" y="104"/>
                  </a:cubicBezTo>
                  <a:close/>
                  <a:moveTo>
                    <a:pt x="4289" y="0"/>
                  </a:moveTo>
                  <a:cubicBezTo>
                    <a:pt x="3824" y="0"/>
                    <a:pt x="3375" y="274"/>
                    <a:pt x="3153" y="683"/>
                  </a:cubicBezTo>
                  <a:cubicBezTo>
                    <a:pt x="3036" y="428"/>
                    <a:pt x="2809" y="213"/>
                    <a:pt x="2510" y="205"/>
                  </a:cubicBezTo>
                  <a:cubicBezTo>
                    <a:pt x="2502" y="205"/>
                    <a:pt x="2494" y="205"/>
                    <a:pt x="2487" y="205"/>
                  </a:cubicBezTo>
                  <a:cubicBezTo>
                    <a:pt x="2177" y="205"/>
                    <a:pt x="1922" y="443"/>
                    <a:pt x="1903" y="755"/>
                  </a:cubicBezTo>
                  <a:cubicBezTo>
                    <a:pt x="1762" y="631"/>
                    <a:pt x="1579" y="562"/>
                    <a:pt x="1397" y="562"/>
                  </a:cubicBezTo>
                  <a:cubicBezTo>
                    <a:pt x="1260" y="562"/>
                    <a:pt x="1123" y="601"/>
                    <a:pt x="1004" y="687"/>
                  </a:cubicBezTo>
                  <a:cubicBezTo>
                    <a:pt x="745" y="873"/>
                    <a:pt x="668" y="1221"/>
                    <a:pt x="773" y="1512"/>
                  </a:cubicBezTo>
                  <a:cubicBezTo>
                    <a:pt x="429" y="1532"/>
                    <a:pt x="114" y="1779"/>
                    <a:pt x="57" y="2131"/>
                  </a:cubicBezTo>
                  <a:cubicBezTo>
                    <a:pt x="0" y="2467"/>
                    <a:pt x="195" y="2787"/>
                    <a:pt x="490" y="2933"/>
                  </a:cubicBezTo>
                  <a:cubicBezTo>
                    <a:pt x="195" y="3155"/>
                    <a:pt x="292" y="3621"/>
                    <a:pt x="652" y="3706"/>
                  </a:cubicBezTo>
                  <a:cubicBezTo>
                    <a:pt x="555" y="4102"/>
                    <a:pt x="802" y="4527"/>
                    <a:pt x="1186" y="4669"/>
                  </a:cubicBezTo>
                  <a:cubicBezTo>
                    <a:pt x="1282" y="4703"/>
                    <a:pt x="1379" y="4719"/>
                    <a:pt x="1475" y="4719"/>
                  </a:cubicBezTo>
                  <a:cubicBezTo>
                    <a:pt x="1820" y="4719"/>
                    <a:pt x="2149" y="4515"/>
                    <a:pt x="2352" y="4236"/>
                  </a:cubicBezTo>
                  <a:cubicBezTo>
                    <a:pt x="2476" y="4444"/>
                    <a:pt x="2692" y="4551"/>
                    <a:pt x="2909" y="4551"/>
                  </a:cubicBezTo>
                  <a:cubicBezTo>
                    <a:pt x="3101" y="4551"/>
                    <a:pt x="3295" y="4466"/>
                    <a:pt x="3424" y="4293"/>
                  </a:cubicBezTo>
                  <a:cubicBezTo>
                    <a:pt x="3618" y="4851"/>
                    <a:pt x="4153" y="5272"/>
                    <a:pt x="4756" y="5284"/>
                  </a:cubicBezTo>
                  <a:cubicBezTo>
                    <a:pt x="4761" y="5284"/>
                    <a:pt x="4767" y="5284"/>
                    <a:pt x="4773" y="5284"/>
                  </a:cubicBezTo>
                  <a:cubicBezTo>
                    <a:pt x="5389" y="5284"/>
                    <a:pt x="5947" y="4846"/>
                    <a:pt x="6136" y="4268"/>
                  </a:cubicBezTo>
                  <a:cubicBezTo>
                    <a:pt x="6165" y="4271"/>
                    <a:pt x="6194" y="4272"/>
                    <a:pt x="6223" y="4272"/>
                  </a:cubicBezTo>
                  <a:cubicBezTo>
                    <a:pt x="6591" y="4272"/>
                    <a:pt x="6951" y="4061"/>
                    <a:pt x="7079" y="3698"/>
                  </a:cubicBezTo>
                  <a:cubicBezTo>
                    <a:pt x="7216" y="3309"/>
                    <a:pt x="7026" y="2872"/>
                    <a:pt x="6682" y="2666"/>
                  </a:cubicBezTo>
                  <a:cubicBezTo>
                    <a:pt x="7079" y="2346"/>
                    <a:pt x="7196" y="1715"/>
                    <a:pt x="6876" y="1302"/>
                  </a:cubicBezTo>
                  <a:cubicBezTo>
                    <a:pt x="6694" y="1063"/>
                    <a:pt x="6408" y="946"/>
                    <a:pt x="6119" y="946"/>
                  </a:cubicBezTo>
                  <a:cubicBezTo>
                    <a:pt x="5909" y="946"/>
                    <a:pt x="5697" y="1009"/>
                    <a:pt x="5525" y="1132"/>
                  </a:cubicBezTo>
                  <a:cubicBezTo>
                    <a:pt x="5452" y="594"/>
                    <a:pt x="5035" y="116"/>
                    <a:pt x="4497" y="19"/>
                  </a:cubicBezTo>
                  <a:cubicBezTo>
                    <a:pt x="4427" y="6"/>
                    <a:pt x="4358" y="0"/>
                    <a:pt x="428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5"/>
            <p:cNvSpPr txBox="1"/>
            <p:nvPr/>
          </p:nvSpPr>
          <p:spPr>
            <a:xfrm>
              <a:off x="2078343" y="2981382"/>
              <a:ext cx="1737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8" name="Google Shape;878;p25"/>
            <p:cNvSpPr txBox="1"/>
            <p:nvPr/>
          </p:nvSpPr>
          <p:spPr>
            <a:xfrm>
              <a:off x="2078343" y="3269106"/>
              <a:ext cx="17370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9" name="Google Shape;879;p25"/>
          <p:cNvGrpSpPr/>
          <p:nvPr/>
        </p:nvGrpSpPr>
        <p:grpSpPr>
          <a:xfrm>
            <a:off x="5113299" y="1638800"/>
            <a:ext cx="1944331" cy="2252206"/>
            <a:chOff x="5113299" y="1638800"/>
            <a:chExt cx="1944331" cy="2252206"/>
          </a:xfrm>
        </p:grpSpPr>
        <p:cxnSp>
          <p:nvCxnSpPr>
            <p:cNvPr id="880" name="Google Shape;880;p25"/>
            <p:cNvCxnSpPr>
              <a:stCxn id="881" idx="3"/>
            </p:cNvCxnSpPr>
            <p:nvPr/>
          </p:nvCxnSpPr>
          <p:spPr>
            <a:xfrm>
              <a:off x="5113299" y="1638800"/>
              <a:ext cx="1164600" cy="706800"/>
            </a:xfrm>
            <a:prstGeom prst="bentConnector3">
              <a:avLst>
                <a:gd fmla="val 100700" name="adj1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82" name="Google Shape;882;p25"/>
            <p:cNvGrpSpPr/>
            <p:nvPr/>
          </p:nvGrpSpPr>
          <p:grpSpPr>
            <a:xfrm>
              <a:off x="5724125" y="2232200"/>
              <a:ext cx="967179" cy="732378"/>
              <a:chOff x="5413000" y="3753650"/>
              <a:chExt cx="967179" cy="732378"/>
            </a:xfrm>
          </p:grpSpPr>
          <p:sp>
            <p:nvSpPr>
              <p:cNvPr id="883" name="Google Shape;883;p25"/>
              <p:cNvSpPr/>
              <p:nvPr/>
            </p:nvSpPr>
            <p:spPr>
              <a:xfrm flipH="1">
                <a:off x="5413000" y="3753650"/>
                <a:ext cx="967179" cy="732378"/>
              </a:xfrm>
              <a:custGeom>
                <a:rect b="b" l="l" r="r" t="t"/>
                <a:pathLst>
                  <a:path extrusionOk="0" h="3552" w="4691">
                    <a:moveTo>
                      <a:pt x="2804" y="1"/>
                    </a:moveTo>
                    <a:cubicBezTo>
                      <a:pt x="2496" y="1"/>
                      <a:pt x="2200" y="179"/>
                      <a:pt x="2044" y="451"/>
                    </a:cubicBezTo>
                    <a:cubicBezTo>
                      <a:pt x="1941" y="223"/>
                      <a:pt x="1710" y="61"/>
                      <a:pt x="1464" y="61"/>
                    </a:cubicBezTo>
                    <a:cubicBezTo>
                      <a:pt x="1400" y="61"/>
                      <a:pt x="1335" y="72"/>
                      <a:pt x="1271" y="95"/>
                    </a:cubicBezTo>
                    <a:cubicBezTo>
                      <a:pt x="996" y="196"/>
                      <a:pt x="850" y="484"/>
                      <a:pt x="874" y="759"/>
                    </a:cubicBezTo>
                    <a:cubicBezTo>
                      <a:pt x="810" y="742"/>
                      <a:pt x="742" y="733"/>
                      <a:pt x="673" y="733"/>
                    </a:cubicBezTo>
                    <a:cubicBezTo>
                      <a:pt x="420" y="733"/>
                      <a:pt x="165" y="853"/>
                      <a:pt x="85" y="1111"/>
                    </a:cubicBezTo>
                    <a:cubicBezTo>
                      <a:pt x="0" y="1386"/>
                      <a:pt x="158" y="1669"/>
                      <a:pt x="429" y="1750"/>
                    </a:cubicBezTo>
                    <a:cubicBezTo>
                      <a:pt x="211" y="1993"/>
                      <a:pt x="126" y="2386"/>
                      <a:pt x="360" y="2649"/>
                    </a:cubicBezTo>
                    <a:cubicBezTo>
                      <a:pt x="472" y="2768"/>
                      <a:pt x="623" y="2831"/>
                      <a:pt x="777" y="2831"/>
                    </a:cubicBezTo>
                    <a:cubicBezTo>
                      <a:pt x="874" y="2831"/>
                      <a:pt x="971" y="2806"/>
                      <a:pt x="1061" y="2754"/>
                    </a:cubicBezTo>
                    <a:lnTo>
                      <a:pt x="1061" y="2754"/>
                    </a:lnTo>
                    <a:cubicBezTo>
                      <a:pt x="919" y="3226"/>
                      <a:pt x="1436" y="3552"/>
                      <a:pt x="1892" y="3552"/>
                    </a:cubicBezTo>
                    <a:cubicBezTo>
                      <a:pt x="1944" y="3552"/>
                      <a:pt x="1995" y="3548"/>
                      <a:pt x="2044" y="3539"/>
                    </a:cubicBezTo>
                    <a:cubicBezTo>
                      <a:pt x="2364" y="3486"/>
                      <a:pt x="2647" y="3296"/>
                      <a:pt x="2821" y="3021"/>
                    </a:cubicBezTo>
                    <a:cubicBezTo>
                      <a:pt x="2853" y="2968"/>
                      <a:pt x="2914" y="2762"/>
                      <a:pt x="2955" y="2746"/>
                    </a:cubicBezTo>
                    <a:cubicBezTo>
                      <a:pt x="2957" y="2745"/>
                      <a:pt x="2959" y="2745"/>
                      <a:pt x="2962" y="2745"/>
                    </a:cubicBezTo>
                    <a:cubicBezTo>
                      <a:pt x="3000" y="2745"/>
                      <a:pt x="3119" y="2791"/>
                      <a:pt x="3171" y="2791"/>
                    </a:cubicBezTo>
                    <a:cubicBezTo>
                      <a:pt x="3174" y="2791"/>
                      <a:pt x="3175" y="2791"/>
                      <a:pt x="3177" y="2790"/>
                    </a:cubicBezTo>
                    <a:cubicBezTo>
                      <a:pt x="3367" y="2786"/>
                      <a:pt x="3537" y="2661"/>
                      <a:pt x="3602" y="2479"/>
                    </a:cubicBezTo>
                    <a:cubicBezTo>
                      <a:pt x="3659" y="2326"/>
                      <a:pt x="3622" y="2312"/>
                      <a:pt x="3729" y="2312"/>
                    </a:cubicBezTo>
                    <a:cubicBezTo>
                      <a:pt x="3752" y="2312"/>
                      <a:pt x="3782" y="2313"/>
                      <a:pt x="3821" y="2313"/>
                    </a:cubicBezTo>
                    <a:cubicBezTo>
                      <a:pt x="4128" y="2313"/>
                      <a:pt x="4440" y="2183"/>
                      <a:pt x="4578" y="1892"/>
                    </a:cubicBezTo>
                    <a:cubicBezTo>
                      <a:pt x="4691" y="1665"/>
                      <a:pt x="4638" y="1394"/>
                      <a:pt x="4452" y="1228"/>
                    </a:cubicBezTo>
                    <a:cubicBezTo>
                      <a:pt x="4303" y="1092"/>
                      <a:pt x="4119" y="1043"/>
                      <a:pt x="3931" y="1043"/>
                    </a:cubicBezTo>
                    <a:cubicBezTo>
                      <a:pt x="3812" y="1043"/>
                      <a:pt x="3692" y="1062"/>
                      <a:pt x="3578" y="1091"/>
                    </a:cubicBezTo>
                    <a:cubicBezTo>
                      <a:pt x="3687" y="690"/>
                      <a:pt x="3501" y="220"/>
                      <a:pt x="3100" y="59"/>
                    </a:cubicBezTo>
                    <a:cubicBezTo>
                      <a:pt x="3003" y="19"/>
                      <a:pt x="2903" y="1"/>
                      <a:pt x="28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 flipH="1">
                <a:off x="5434442" y="3769939"/>
                <a:ext cx="938314" cy="700213"/>
              </a:xfrm>
              <a:custGeom>
                <a:rect b="b" l="l" r="r" t="t"/>
                <a:pathLst>
                  <a:path extrusionOk="0" h="3396" w="4551">
                    <a:moveTo>
                      <a:pt x="2766" y="1"/>
                    </a:moveTo>
                    <a:cubicBezTo>
                      <a:pt x="2459" y="1"/>
                      <a:pt x="2165" y="197"/>
                      <a:pt x="2036" y="486"/>
                    </a:cubicBezTo>
                    <a:cubicBezTo>
                      <a:pt x="2030" y="497"/>
                      <a:pt x="2019" y="502"/>
                      <a:pt x="2008" y="502"/>
                    </a:cubicBezTo>
                    <a:cubicBezTo>
                      <a:pt x="1991" y="502"/>
                      <a:pt x="1972" y="490"/>
                      <a:pt x="1968" y="473"/>
                    </a:cubicBezTo>
                    <a:cubicBezTo>
                      <a:pt x="1891" y="235"/>
                      <a:pt x="1666" y="64"/>
                      <a:pt x="1425" y="64"/>
                    </a:cubicBezTo>
                    <a:cubicBezTo>
                      <a:pt x="1359" y="64"/>
                      <a:pt x="1292" y="77"/>
                      <a:pt x="1227" y="105"/>
                    </a:cubicBezTo>
                    <a:cubicBezTo>
                      <a:pt x="964" y="218"/>
                      <a:pt x="855" y="530"/>
                      <a:pt x="936" y="793"/>
                    </a:cubicBezTo>
                    <a:cubicBezTo>
                      <a:pt x="945" y="822"/>
                      <a:pt x="923" y="841"/>
                      <a:pt x="900" y="841"/>
                    </a:cubicBezTo>
                    <a:cubicBezTo>
                      <a:pt x="885" y="841"/>
                      <a:pt x="869" y="833"/>
                      <a:pt x="863" y="813"/>
                    </a:cubicBezTo>
                    <a:cubicBezTo>
                      <a:pt x="859" y="797"/>
                      <a:pt x="855" y="781"/>
                      <a:pt x="851" y="765"/>
                    </a:cubicBezTo>
                    <a:cubicBezTo>
                      <a:pt x="779" y="742"/>
                      <a:pt x="702" y="729"/>
                      <a:pt x="626" y="729"/>
                    </a:cubicBezTo>
                    <a:cubicBezTo>
                      <a:pt x="449" y="729"/>
                      <a:pt x="274" y="797"/>
                      <a:pt x="167" y="955"/>
                    </a:cubicBezTo>
                    <a:cubicBezTo>
                      <a:pt x="1" y="1206"/>
                      <a:pt x="163" y="1582"/>
                      <a:pt x="466" y="1611"/>
                    </a:cubicBezTo>
                    <a:cubicBezTo>
                      <a:pt x="499" y="1611"/>
                      <a:pt x="515" y="1651"/>
                      <a:pt x="494" y="1675"/>
                    </a:cubicBezTo>
                    <a:cubicBezTo>
                      <a:pt x="276" y="1882"/>
                      <a:pt x="155" y="2262"/>
                      <a:pt x="377" y="2517"/>
                    </a:cubicBezTo>
                    <a:cubicBezTo>
                      <a:pt x="472" y="2622"/>
                      <a:pt x="603" y="2675"/>
                      <a:pt x="733" y="2675"/>
                    </a:cubicBezTo>
                    <a:cubicBezTo>
                      <a:pt x="864" y="2675"/>
                      <a:pt x="994" y="2622"/>
                      <a:pt x="1089" y="2517"/>
                    </a:cubicBezTo>
                    <a:cubicBezTo>
                      <a:pt x="1096" y="2509"/>
                      <a:pt x="1105" y="2506"/>
                      <a:pt x="1113" y="2506"/>
                    </a:cubicBezTo>
                    <a:cubicBezTo>
                      <a:pt x="1139" y="2506"/>
                      <a:pt x="1165" y="2537"/>
                      <a:pt x="1150" y="2562"/>
                    </a:cubicBezTo>
                    <a:cubicBezTo>
                      <a:pt x="867" y="3068"/>
                      <a:pt x="1407" y="3396"/>
                      <a:pt x="1855" y="3396"/>
                    </a:cubicBezTo>
                    <a:cubicBezTo>
                      <a:pt x="1912" y="3396"/>
                      <a:pt x="1968" y="3390"/>
                      <a:pt x="2020" y="3379"/>
                    </a:cubicBezTo>
                    <a:cubicBezTo>
                      <a:pt x="2425" y="3298"/>
                      <a:pt x="2765" y="2999"/>
                      <a:pt x="2826" y="2586"/>
                    </a:cubicBezTo>
                    <a:cubicBezTo>
                      <a:pt x="2829" y="2568"/>
                      <a:pt x="2845" y="2557"/>
                      <a:pt x="2862" y="2557"/>
                    </a:cubicBezTo>
                    <a:cubicBezTo>
                      <a:pt x="2869" y="2557"/>
                      <a:pt x="2876" y="2558"/>
                      <a:pt x="2882" y="2562"/>
                    </a:cubicBezTo>
                    <a:cubicBezTo>
                      <a:pt x="2958" y="2607"/>
                      <a:pt x="3037" y="2628"/>
                      <a:pt x="3112" y="2628"/>
                    </a:cubicBezTo>
                    <a:cubicBezTo>
                      <a:pt x="3337" y="2628"/>
                      <a:pt x="3530" y="2441"/>
                      <a:pt x="3518" y="2177"/>
                    </a:cubicBezTo>
                    <a:cubicBezTo>
                      <a:pt x="3518" y="2153"/>
                      <a:pt x="3535" y="2135"/>
                      <a:pt x="3555" y="2135"/>
                    </a:cubicBezTo>
                    <a:cubicBezTo>
                      <a:pt x="3559" y="2135"/>
                      <a:pt x="3563" y="2135"/>
                      <a:pt x="3566" y="2137"/>
                    </a:cubicBezTo>
                    <a:cubicBezTo>
                      <a:pt x="3626" y="2146"/>
                      <a:pt x="3689" y="2151"/>
                      <a:pt x="3753" y="2151"/>
                    </a:cubicBezTo>
                    <a:cubicBezTo>
                      <a:pt x="4109" y="2151"/>
                      <a:pt x="4494" y="1999"/>
                      <a:pt x="4521" y="1590"/>
                    </a:cubicBezTo>
                    <a:cubicBezTo>
                      <a:pt x="4550" y="1181"/>
                      <a:pt x="4207" y="1055"/>
                      <a:pt x="3868" y="1055"/>
                    </a:cubicBezTo>
                    <a:cubicBezTo>
                      <a:pt x="3733" y="1055"/>
                      <a:pt x="3599" y="1075"/>
                      <a:pt x="3489" y="1105"/>
                    </a:cubicBezTo>
                    <a:cubicBezTo>
                      <a:pt x="3486" y="1106"/>
                      <a:pt x="3483" y="1106"/>
                      <a:pt x="3479" y="1106"/>
                    </a:cubicBezTo>
                    <a:cubicBezTo>
                      <a:pt x="3456" y="1106"/>
                      <a:pt x="3438" y="1081"/>
                      <a:pt x="3445" y="1056"/>
                    </a:cubicBezTo>
                    <a:cubicBezTo>
                      <a:pt x="3586" y="676"/>
                      <a:pt x="3420" y="210"/>
                      <a:pt x="3032" y="52"/>
                    </a:cubicBezTo>
                    <a:cubicBezTo>
                      <a:pt x="2945" y="17"/>
                      <a:pt x="2855" y="1"/>
                      <a:pt x="2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5" name="Google Shape;885;p25"/>
            <p:cNvSpPr txBox="1"/>
            <p:nvPr/>
          </p:nvSpPr>
          <p:spPr>
            <a:xfrm>
              <a:off x="5320630" y="2981382"/>
              <a:ext cx="1737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6" name="Google Shape;886;p25"/>
            <p:cNvSpPr txBox="1"/>
            <p:nvPr/>
          </p:nvSpPr>
          <p:spPr>
            <a:xfrm>
              <a:off x="5320630" y="3269106"/>
              <a:ext cx="17370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farthest planet from the Sun. Is far away from Earth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7" name="Google Shape;887;p25"/>
          <p:cNvGrpSpPr/>
          <p:nvPr/>
        </p:nvGrpSpPr>
        <p:grpSpPr>
          <a:xfrm>
            <a:off x="3699487" y="2093125"/>
            <a:ext cx="1737000" cy="2637838"/>
            <a:chOff x="3699487" y="2093125"/>
            <a:chExt cx="1737000" cy="2637838"/>
          </a:xfrm>
        </p:grpSpPr>
        <p:grpSp>
          <p:nvGrpSpPr>
            <p:cNvPr id="888" name="Google Shape;888;p25"/>
            <p:cNvGrpSpPr/>
            <p:nvPr/>
          </p:nvGrpSpPr>
          <p:grpSpPr>
            <a:xfrm>
              <a:off x="4116626" y="3050612"/>
              <a:ext cx="1012829" cy="766946"/>
              <a:chOff x="2766675" y="3753650"/>
              <a:chExt cx="967179" cy="732378"/>
            </a:xfrm>
          </p:grpSpPr>
          <p:sp>
            <p:nvSpPr>
              <p:cNvPr id="889" name="Google Shape;889;p25"/>
              <p:cNvSpPr/>
              <p:nvPr/>
            </p:nvSpPr>
            <p:spPr>
              <a:xfrm>
                <a:off x="2766675" y="3753650"/>
                <a:ext cx="967179" cy="732378"/>
              </a:xfrm>
              <a:custGeom>
                <a:rect b="b" l="l" r="r" t="t"/>
                <a:pathLst>
                  <a:path extrusionOk="0" h="3552" w="4691">
                    <a:moveTo>
                      <a:pt x="2804" y="1"/>
                    </a:moveTo>
                    <a:cubicBezTo>
                      <a:pt x="2496" y="1"/>
                      <a:pt x="2200" y="179"/>
                      <a:pt x="2044" y="451"/>
                    </a:cubicBezTo>
                    <a:cubicBezTo>
                      <a:pt x="1941" y="223"/>
                      <a:pt x="1710" y="61"/>
                      <a:pt x="1464" y="61"/>
                    </a:cubicBezTo>
                    <a:cubicBezTo>
                      <a:pt x="1400" y="61"/>
                      <a:pt x="1335" y="72"/>
                      <a:pt x="1271" y="95"/>
                    </a:cubicBezTo>
                    <a:cubicBezTo>
                      <a:pt x="996" y="196"/>
                      <a:pt x="850" y="484"/>
                      <a:pt x="874" y="759"/>
                    </a:cubicBezTo>
                    <a:cubicBezTo>
                      <a:pt x="810" y="742"/>
                      <a:pt x="742" y="733"/>
                      <a:pt x="673" y="733"/>
                    </a:cubicBezTo>
                    <a:cubicBezTo>
                      <a:pt x="420" y="733"/>
                      <a:pt x="165" y="853"/>
                      <a:pt x="85" y="1111"/>
                    </a:cubicBezTo>
                    <a:cubicBezTo>
                      <a:pt x="0" y="1386"/>
                      <a:pt x="158" y="1669"/>
                      <a:pt x="429" y="1750"/>
                    </a:cubicBezTo>
                    <a:cubicBezTo>
                      <a:pt x="211" y="1993"/>
                      <a:pt x="126" y="2386"/>
                      <a:pt x="360" y="2649"/>
                    </a:cubicBezTo>
                    <a:cubicBezTo>
                      <a:pt x="472" y="2768"/>
                      <a:pt x="623" y="2831"/>
                      <a:pt x="777" y="2831"/>
                    </a:cubicBezTo>
                    <a:cubicBezTo>
                      <a:pt x="874" y="2831"/>
                      <a:pt x="971" y="2806"/>
                      <a:pt x="1061" y="2754"/>
                    </a:cubicBezTo>
                    <a:lnTo>
                      <a:pt x="1061" y="2754"/>
                    </a:lnTo>
                    <a:cubicBezTo>
                      <a:pt x="919" y="3226"/>
                      <a:pt x="1436" y="3552"/>
                      <a:pt x="1892" y="3552"/>
                    </a:cubicBezTo>
                    <a:cubicBezTo>
                      <a:pt x="1944" y="3552"/>
                      <a:pt x="1995" y="3548"/>
                      <a:pt x="2044" y="3539"/>
                    </a:cubicBezTo>
                    <a:cubicBezTo>
                      <a:pt x="2364" y="3486"/>
                      <a:pt x="2647" y="3296"/>
                      <a:pt x="2821" y="3021"/>
                    </a:cubicBezTo>
                    <a:cubicBezTo>
                      <a:pt x="2853" y="2968"/>
                      <a:pt x="2914" y="2762"/>
                      <a:pt x="2955" y="2746"/>
                    </a:cubicBezTo>
                    <a:cubicBezTo>
                      <a:pt x="2957" y="2745"/>
                      <a:pt x="2959" y="2745"/>
                      <a:pt x="2962" y="2745"/>
                    </a:cubicBezTo>
                    <a:cubicBezTo>
                      <a:pt x="3000" y="2745"/>
                      <a:pt x="3119" y="2791"/>
                      <a:pt x="3171" y="2791"/>
                    </a:cubicBezTo>
                    <a:cubicBezTo>
                      <a:pt x="3174" y="2791"/>
                      <a:pt x="3175" y="2791"/>
                      <a:pt x="3177" y="2790"/>
                    </a:cubicBezTo>
                    <a:cubicBezTo>
                      <a:pt x="3367" y="2786"/>
                      <a:pt x="3537" y="2661"/>
                      <a:pt x="3602" y="2479"/>
                    </a:cubicBezTo>
                    <a:cubicBezTo>
                      <a:pt x="3659" y="2326"/>
                      <a:pt x="3622" y="2312"/>
                      <a:pt x="3729" y="2312"/>
                    </a:cubicBezTo>
                    <a:cubicBezTo>
                      <a:pt x="3752" y="2312"/>
                      <a:pt x="3782" y="2313"/>
                      <a:pt x="3821" y="2313"/>
                    </a:cubicBezTo>
                    <a:cubicBezTo>
                      <a:pt x="4128" y="2313"/>
                      <a:pt x="4440" y="2183"/>
                      <a:pt x="4578" y="1892"/>
                    </a:cubicBezTo>
                    <a:cubicBezTo>
                      <a:pt x="4691" y="1665"/>
                      <a:pt x="4638" y="1394"/>
                      <a:pt x="4452" y="1228"/>
                    </a:cubicBezTo>
                    <a:cubicBezTo>
                      <a:pt x="4303" y="1092"/>
                      <a:pt x="4119" y="1043"/>
                      <a:pt x="3931" y="1043"/>
                    </a:cubicBezTo>
                    <a:cubicBezTo>
                      <a:pt x="3812" y="1043"/>
                      <a:pt x="3692" y="1062"/>
                      <a:pt x="3578" y="1091"/>
                    </a:cubicBezTo>
                    <a:cubicBezTo>
                      <a:pt x="3687" y="690"/>
                      <a:pt x="3501" y="220"/>
                      <a:pt x="3100" y="59"/>
                    </a:cubicBezTo>
                    <a:cubicBezTo>
                      <a:pt x="3003" y="19"/>
                      <a:pt x="2903" y="1"/>
                      <a:pt x="2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774097" y="3769939"/>
                <a:ext cx="938314" cy="700213"/>
              </a:xfrm>
              <a:custGeom>
                <a:rect b="b" l="l" r="r" t="t"/>
                <a:pathLst>
                  <a:path extrusionOk="0" h="3396" w="4551">
                    <a:moveTo>
                      <a:pt x="2766" y="1"/>
                    </a:moveTo>
                    <a:cubicBezTo>
                      <a:pt x="2459" y="1"/>
                      <a:pt x="2165" y="197"/>
                      <a:pt x="2036" y="486"/>
                    </a:cubicBezTo>
                    <a:cubicBezTo>
                      <a:pt x="2030" y="497"/>
                      <a:pt x="2019" y="502"/>
                      <a:pt x="2008" y="502"/>
                    </a:cubicBezTo>
                    <a:cubicBezTo>
                      <a:pt x="1991" y="502"/>
                      <a:pt x="1972" y="490"/>
                      <a:pt x="1968" y="473"/>
                    </a:cubicBezTo>
                    <a:cubicBezTo>
                      <a:pt x="1891" y="235"/>
                      <a:pt x="1666" y="64"/>
                      <a:pt x="1425" y="64"/>
                    </a:cubicBezTo>
                    <a:cubicBezTo>
                      <a:pt x="1359" y="64"/>
                      <a:pt x="1292" y="77"/>
                      <a:pt x="1227" y="105"/>
                    </a:cubicBezTo>
                    <a:cubicBezTo>
                      <a:pt x="964" y="218"/>
                      <a:pt x="855" y="530"/>
                      <a:pt x="936" y="793"/>
                    </a:cubicBezTo>
                    <a:cubicBezTo>
                      <a:pt x="945" y="822"/>
                      <a:pt x="923" y="841"/>
                      <a:pt x="900" y="841"/>
                    </a:cubicBezTo>
                    <a:cubicBezTo>
                      <a:pt x="885" y="841"/>
                      <a:pt x="869" y="833"/>
                      <a:pt x="863" y="813"/>
                    </a:cubicBezTo>
                    <a:cubicBezTo>
                      <a:pt x="859" y="797"/>
                      <a:pt x="855" y="781"/>
                      <a:pt x="851" y="765"/>
                    </a:cubicBezTo>
                    <a:cubicBezTo>
                      <a:pt x="779" y="742"/>
                      <a:pt x="702" y="729"/>
                      <a:pt x="626" y="729"/>
                    </a:cubicBezTo>
                    <a:cubicBezTo>
                      <a:pt x="449" y="729"/>
                      <a:pt x="274" y="797"/>
                      <a:pt x="167" y="955"/>
                    </a:cubicBezTo>
                    <a:cubicBezTo>
                      <a:pt x="1" y="1206"/>
                      <a:pt x="163" y="1582"/>
                      <a:pt x="466" y="1611"/>
                    </a:cubicBezTo>
                    <a:cubicBezTo>
                      <a:pt x="499" y="1611"/>
                      <a:pt x="515" y="1651"/>
                      <a:pt x="494" y="1675"/>
                    </a:cubicBezTo>
                    <a:cubicBezTo>
                      <a:pt x="276" y="1882"/>
                      <a:pt x="155" y="2262"/>
                      <a:pt x="377" y="2517"/>
                    </a:cubicBezTo>
                    <a:cubicBezTo>
                      <a:pt x="472" y="2622"/>
                      <a:pt x="603" y="2675"/>
                      <a:pt x="733" y="2675"/>
                    </a:cubicBezTo>
                    <a:cubicBezTo>
                      <a:pt x="864" y="2675"/>
                      <a:pt x="994" y="2622"/>
                      <a:pt x="1089" y="2517"/>
                    </a:cubicBezTo>
                    <a:cubicBezTo>
                      <a:pt x="1096" y="2509"/>
                      <a:pt x="1105" y="2506"/>
                      <a:pt x="1113" y="2506"/>
                    </a:cubicBezTo>
                    <a:cubicBezTo>
                      <a:pt x="1139" y="2506"/>
                      <a:pt x="1165" y="2537"/>
                      <a:pt x="1150" y="2562"/>
                    </a:cubicBezTo>
                    <a:cubicBezTo>
                      <a:pt x="867" y="3068"/>
                      <a:pt x="1407" y="3396"/>
                      <a:pt x="1855" y="3396"/>
                    </a:cubicBezTo>
                    <a:cubicBezTo>
                      <a:pt x="1912" y="3396"/>
                      <a:pt x="1968" y="3390"/>
                      <a:pt x="2020" y="3379"/>
                    </a:cubicBezTo>
                    <a:cubicBezTo>
                      <a:pt x="2425" y="3298"/>
                      <a:pt x="2765" y="2999"/>
                      <a:pt x="2826" y="2586"/>
                    </a:cubicBezTo>
                    <a:cubicBezTo>
                      <a:pt x="2829" y="2568"/>
                      <a:pt x="2845" y="2557"/>
                      <a:pt x="2862" y="2557"/>
                    </a:cubicBezTo>
                    <a:cubicBezTo>
                      <a:pt x="2869" y="2557"/>
                      <a:pt x="2876" y="2558"/>
                      <a:pt x="2882" y="2562"/>
                    </a:cubicBezTo>
                    <a:cubicBezTo>
                      <a:pt x="2958" y="2607"/>
                      <a:pt x="3037" y="2628"/>
                      <a:pt x="3112" y="2628"/>
                    </a:cubicBezTo>
                    <a:cubicBezTo>
                      <a:pt x="3337" y="2628"/>
                      <a:pt x="3530" y="2441"/>
                      <a:pt x="3518" y="2177"/>
                    </a:cubicBezTo>
                    <a:cubicBezTo>
                      <a:pt x="3518" y="2153"/>
                      <a:pt x="3535" y="2135"/>
                      <a:pt x="3555" y="2135"/>
                    </a:cubicBezTo>
                    <a:cubicBezTo>
                      <a:pt x="3559" y="2135"/>
                      <a:pt x="3563" y="2135"/>
                      <a:pt x="3566" y="2137"/>
                    </a:cubicBezTo>
                    <a:cubicBezTo>
                      <a:pt x="3626" y="2146"/>
                      <a:pt x="3689" y="2151"/>
                      <a:pt x="3753" y="2151"/>
                    </a:cubicBezTo>
                    <a:cubicBezTo>
                      <a:pt x="4109" y="2151"/>
                      <a:pt x="4494" y="1999"/>
                      <a:pt x="4521" y="1590"/>
                    </a:cubicBezTo>
                    <a:cubicBezTo>
                      <a:pt x="4550" y="1181"/>
                      <a:pt x="4207" y="1055"/>
                      <a:pt x="3868" y="1055"/>
                    </a:cubicBezTo>
                    <a:cubicBezTo>
                      <a:pt x="3733" y="1055"/>
                      <a:pt x="3599" y="1075"/>
                      <a:pt x="3489" y="1105"/>
                    </a:cubicBezTo>
                    <a:cubicBezTo>
                      <a:pt x="3486" y="1106"/>
                      <a:pt x="3483" y="1106"/>
                      <a:pt x="3479" y="1106"/>
                    </a:cubicBezTo>
                    <a:cubicBezTo>
                      <a:pt x="3456" y="1106"/>
                      <a:pt x="3438" y="1081"/>
                      <a:pt x="3445" y="1056"/>
                    </a:cubicBezTo>
                    <a:cubicBezTo>
                      <a:pt x="3586" y="676"/>
                      <a:pt x="3420" y="210"/>
                      <a:pt x="3032" y="52"/>
                    </a:cubicBezTo>
                    <a:cubicBezTo>
                      <a:pt x="2945" y="17"/>
                      <a:pt x="2855" y="1"/>
                      <a:pt x="2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1" name="Google Shape;891;p25"/>
            <p:cNvCxnSpPr/>
            <p:nvPr/>
          </p:nvCxnSpPr>
          <p:spPr>
            <a:xfrm>
              <a:off x="4559850" y="2093125"/>
              <a:ext cx="0" cy="10749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2" name="Google Shape;892;p25"/>
            <p:cNvSpPr txBox="1"/>
            <p:nvPr/>
          </p:nvSpPr>
          <p:spPr>
            <a:xfrm>
              <a:off x="3699487" y="3817140"/>
              <a:ext cx="1737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3699487" y="4109063"/>
              <a:ext cx="17370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planet is a very cold place full of red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4" name="Google Shape;894;p25"/>
          <p:cNvGrpSpPr/>
          <p:nvPr/>
        </p:nvGrpSpPr>
        <p:grpSpPr>
          <a:xfrm>
            <a:off x="457199" y="1276750"/>
            <a:ext cx="3426751" cy="3493656"/>
            <a:chOff x="457199" y="1276750"/>
            <a:chExt cx="3426751" cy="3493656"/>
          </a:xfrm>
        </p:grpSpPr>
        <p:grpSp>
          <p:nvGrpSpPr>
            <p:cNvPr id="895" name="Google Shape;895;p25"/>
            <p:cNvGrpSpPr/>
            <p:nvPr/>
          </p:nvGrpSpPr>
          <p:grpSpPr>
            <a:xfrm>
              <a:off x="910250" y="3120713"/>
              <a:ext cx="967179" cy="732378"/>
              <a:chOff x="2766675" y="3753650"/>
              <a:chExt cx="967179" cy="732378"/>
            </a:xfrm>
          </p:grpSpPr>
          <p:sp>
            <p:nvSpPr>
              <p:cNvPr id="896" name="Google Shape;896;p25"/>
              <p:cNvSpPr/>
              <p:nvPr/>
            </p:nvSpPr>
            <p:spPr>
              <a:xfrm>
                <a:off x="2766675" y="3753650"/>
                <a:ext cx="967179" cy="732378"/>
              </a:xfrm>
              <a:custGeom>
                <a:rect b="b" l="l" r="r" t="t"/>
                <a:pathLst>
                  <a:path extrusionOk="0" h="3552" w="4691">
                    <a:moveTo>
                      <a:pt x="2804" y="1"/>
                    </a:moveTo>
                    <a:cubicBezTo>
                      <a:pt x="2496" y="1"/>
                      <a:pt x="2200" y="179"/>
                      <a:pt x="2044" y="451"/>
                    </a:cubicBezTo>
                    <a:cubicBezTo>
                      <a:pt x="1941" y="223"/>
                      <a:pt x="1710" y="61"/>
                      <a:pt x="1464" y="61"/>
                    </a:cubicBezTo>
                    <a:cubicBezTo>
                      <a:pt x="1400" y="61"/>
                      <a:pt x="1335" y="72"/>
                      <a:pt x="1271" y="95"/>
                    </a:cubicBezTo>
                    <a:cubicBezTo>
                      <a:pt x="996" y="196"/>
                      <a:pt x="850" y="484"/>
                      <a:pt x="874" y="759"/>
                    </a:cubicBezTo>
                    <a:cubicBezTo>
                      <a:pt x="810" y="742"/>
                      <a:pt x="742" y="733"/>
                      <a:pt x="673" y="733"/>
                    </a:cubicBezTo>
                    <a:cubicBezTo>
                      <a:pt x="420" y="733"/>
                      <a:pt x="165" y="853"/>
                      <a:pt x="85" y="1111"/>
                    </a:cubicBezTo>
                    <a:cubicBezTo>
                      <a:pt x="0" y="1386"/>
                      <a:pt x="158" y="1669"/>
                      <a:pt x="429" y="1750"/>
                    </a:cubicBezTo>
                    <a:cubicBezTo>
                      <a:pt x="211" y="1993"/>
                      <a:pt x="126" y="2386"/>
                      <a:pt x="360" y="2649"/>
                    </a:cubicBezTo>
                    <a:cubicBezTo>
                      <a:pt x="472" y="2768"/>
                      <a:pt x="623" y="2831"/>
                      <a:pt x="777" y="2831"/>
                    </a:cubicBezTo>
                    <a:cubicBezTo>
                      <a:pt x="874" y="2831"/>
                      <a:pt x="971" y="2806"/>
                      <a:pt x="1061" y="2754"/>
                    </a:cubicBezTo>
                    <a:lnTo>
                      <a:pt x="1061" y="2754"/>
                    </a:lnTo>
                    <a:cubicBezTo>
                      <a:pt x="919" y="3226"/>
                      <a:pt x="1436" y="3552"/>
                      <a:pt x="1892" y="3552"/>
                    </a:cubicBezTo>
                    <a:cubicBezTo>
                      <a:pt x="1944" y="3552"/>
                      <a:pt x="1995" y="3548"/>
                      <a:pt x="2044" y="3539"/>
                    </a:cubicBezTo>
                    <a:cubicBezTo>
                      <a:pt x="2364" y="3486"/>
                      <a:pt x="2647" y="3296"/>
                      <a:pt x="2821" y="3021"/>
                    </a:cubicBezTo>
                    <a:cubicBezTo>
                      <a:pt x="2853" y="2968"/>
                      <a:pt x="2914" y="2762"/>
                      <a:pt x="2955" y="2746"/>
                    </a:cubicBezTo>
                    <a:cubicBezTo>
                      <a:pt x="2957" y="2745"/>
                      <a:pt x="2959" y="2745"/>
                      <a:pt x="2962" y="2745"/>
                    </a:cubicBezTo>
                    <a:cubicBezTo>
                      <a:pt x="3000" y="2745"/>
                      <a:pt x="3119" y="2791"/>
                      <a:pt x="3171" y="2791"/>
                    </a:cubicBezTo>
                    <a:cubicBezTo>
                      <a:pt x="3174" y="2791"/>
                      <a:pt x="3175" y="2791"/>
                      <a:pt x="3177" y="2790"/>
                    </a:cubicBezTo>
                    <a:cubicBezTo>
                      <a:pt x="3367" y="2786"/>
                      <a:pt x="3537" y="2661"/>
                      <a:pt x="3602" y="2479"/>
                    </a:cubicBezTo>
                    <a:cubicBezTo>
                      <a:pt x="3659" y="2326"/>
                      <a:pt x="3622" y="2312"/>
                      <a:pt x="3729" y="2312"/>
                    </a:cubicBezTo>
                    <a:cubicBezTo>
                      <a:pt x="3752" y="2312"/>
                      <a:pt x="3782" y="2313"/>
                      <a:pt x="3821" y="2313"/>
                    </a:cubicBezTo>
                    <a:cubicBezTo>
                      <a:pt x="4128" y="2313"/>
                      <a:pt x="4440" y="2183"/>
                      <a:pt x="4578" y="1892"/>
                    </a:cubicBezTo>
                    <a:cubicBezTo>
                      <a:pt x="4691" y="1665"/>
                      <a:pt x="4638" y="1394"/>
                      <a:pt x="4452" y="1228"/>
                    </a:cubicBezTo>
                    <a:cubicBezTo>
                      <a:pt x="4303" y="1092"/>
                      <a:pt x="4119" y="1043"/>
                      <a:pt x="3931" y="1043"/>
                    </a:cubicBezTo>
                    <a:cubicBezTo>
                      <a:pt x="3812" y="1043"/>
                      <a:pt x="3692" y="1062"/>
                      <a:pt x="3578" y="1091"/>
                    </a:cubicBezTo>
                    <a:cubicBezTo>
                      <a:pt x="3687" y="690"/>
                      <a:pt x="3501" y="220"/>
                      <a:pt x="3100" y="59"/>
                    </a:cubicBezTo>
                    <a:cubicBezTo>
                      <a:pt x="3003" y="19"/>
                      <a:pt x="2903" y="1"/>
                      <a:pt x="2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2774097" y="3769939"/>
                <a:ext cx="938314" cy="700213"/>
              </a:xfrm>
              <a:custGeom>
                <a:rect b="b" l="l" r="r" t="t"/>
                <a:pathLst>
                  <a:path extrusionOk="0" h="3396" w="4551">
                    <a:moveTo>
                      <a:pt x="2766" y="1"/>
                    </a:moveTo>
                    <a:cubicBezTo>
                      <a:pt x="2459" y="1"/>
                      <a:pt x="2165" y="197"/>
                      <a:pt x="2036" y="486"/>
                    </a:cubicBezTo>
                    <a:cubicBezTo>
                      <a:pt x="2030" y="497"/>
                      <a:pt x="2019" y="502"/>
                      <a:pt x="2008" y="502"/>
                    </a:cubicBezTo>
                    <a:cubicBezTo>
                      <a:pt x="1991" y="502"/>
                      <a:pt x="1972" y="490"/>
                      <a:pt x="1968" y="473"/>
                    </a:cubicBezTo>
                    <a:cubicBezTo>
                      <a:pt x="1891" y="235"/>
                      <a:pt x="1666" y="64"/>
                      <a:pt x="1425" y="64"/>
                    </a:cubicBezTo>
                    <a:cubicBezTo>
                      <a:pt x="1359" y="64"/>
                      <a:pt x="1292" y="77"/>
                      <a:pt x="1227" y="105"/>
                    </a:cubicBezTo>
                    <a:cubicBezTo>
                      <a:pt x="964" y="218"/>
                      <a:pt x="855" y="530"/>
                      <a:pt x="936" y="793"/>
                    </a:cubicBezTo>
                    <a:cubicBezTo>
                      <a:pt x="945" y="822"/>
                      <a:pt x="923" y="841"/>
                      <a:pt x="900" y="841"/>
                    </a:cubicBezTo>
                    <a:cubicBezTo>
                      <a:pt x="885" y="841"/>
                      <a:pt x="869" y="833"/>
                      <a:pt x="863" y="813"/>
                    </a:cubicBezTo>
                    <a:cubicBezTo>
                      <a:pt x="859" y="797"/>
                      <a:pt x="855" y="781"/>
                      <a:pt x="851" y="765"/>
                    </a:cubicBezTo>
                    <a:cubicBezTo>
                      <a:pt x="779" y="742"/>
                      <a:pt x="702" y="729"/>
                      <a:pt x="626" y="729"/>
                    </a:cubicBezTo>
                    <a:cubicBezTo>
                      <a:pt x="449" y="729"/>
                      <a:pt x="274" y="797"/>
                      <a:pt x="167" y="955"/>
                    </a:cubicBezTo>
                    <a:cubicBezTo>
                      <a:pt x="1" y="1206"/>
                      <a:pt x="163" y="1582"/>
                      <a:pt x="466" y="1611"/>
                    </a:cubicBezTo>
                    <a:cubicBezTo>
                      <a:pt x="499" y="1611"/>
                      <a:pt x="515" y="1651"/>
                      <a:pt x="494" y="1675"/>
                    </a:cubicBezTo>
                    <a:cubicBezTo>
                      <a:pt x="276" y="1882"/>
                      <a:pt x="155" y="2262"/>
                      <a:pt x="377" y="2517"/>
                    </a:cubicBezTo>
                    <a:cubicBezTo>
                      <a:pt x="472" y="2622"/>
                      <a:pt x="603" y="2675"/>
                      <a:pt x="733" y="2675"/>
                    </a:cubicBezTo>
                    <a:cubicBezTo>
                      <a:pt x="864" y="2675"/>
                      <a:pt x="994" y="2622"/>
                      <a:pt x="1089" y="2517"/>
                    </a:cubicBezTo>
                    <a:cubicBezTo>
                      <a:pt x="1096" y="2509"/>
                      <a:pt x="1105" y="2506"/>
                      <a:pt x="1113" y="2506"/>
                    </a:cubicBezTo>
                    <a:cubicBezTo>
                      <a:pt x="1139" y="2506"/>
                      <a:pt x="1165" y="2537"/>
                      <a:pt x="1150" y="2562"/>
                    </a:cubicBezTo>
                    <a:cubicBezTo>
                      <a:pt x="867" y="3068"/>
                      <a:pt x="1407" y="3396"/>
                      <a:pt x="1855" y="3396"/>
                    </a:cubicBezTo>
                    <a:cubicBezTo>
                      <a:pt x="1912" y="3396"/>
                      <a:pt x="1968" y="3390"/>
                      <a:pt x="2020" y="3379"/>
                    </a:cubicBezTo>
                    <a:cubicBezTo>
                      <a:pt x="2425" y="3298"/>
                      <a:pt x="2765" y="2999"/>
                      <a:pt x="2826" y="2586"/>
                    </a:cubicBezTo>
                    <a:cubicBezTo>
                      <a:pt x="2829" y="2568"/>
                      <a:pt x="2845" y="2557"/>
                      <a:pt x="2862" y="2557"/>
                    </a:cubicBezTo>
                    <a:cubicBezTo>
                      <a:pt x="2869" y="2557"/>
                      <a:pt x="2876" y="2558"/>
                      <a:pt x="2882" y="2562"/>
                    </a:cubicBezTo>
                    <a:cubicBezTo>
                      <a:pt x="2958" y="2607"/>
                      <a:pt x="3037" y="2628"/>
                      <a:pt x="3112" y="2628"/>
                    </a:cubicBezTo>
                    <a:cubicBezTo>
                      <a:pt x="3337" y="2628"/>
                      <a:pt x="3530" y="2441"/>
                      <a:pt x="3518" y="2177"/>
                    </a:cubicBezTo>
                    <a:cubicBezTo>
                      <a:pt x="3518" y="2153"/>
                      <a:pt x="3535" y="2135"/>
                      <a:pt x="3555" y="2135"/>
                    </a:cubicBezTo>
                    <a:cubicBezTo>
                      <a:pt x="3559" y="2135"/>
                      <a:pt x="3563" y="2135"/>
                      <a:pt x="3566" y="2137"/>
                    </a:cubicBezTo>
                    <a:cubicBezTo>
                      <a:pt x="3626" y="2146"/>
                      <a:pt x="3689" y="2151"/>
                      <a:pt x="3753" y="2151"/>
                    </a:cubicBezTo>
                    <a:cubicBezTo>
                      <a:pt x="4109" y="2151"/>
                      <a:pt x="4494" y="1999"/>
                      <a:pt x="4521" y="1590"/>
                    </a:cubicBezTo>
                    <a:cubicBezTo>
                      <a:pt x="4550" y="1181"/>
                      <a:pt x="4207" y="1055"/>
                      <a:pt x="3868" y="1055"/>
                    </a:cubicBezTo>
                    <a:cubicBezTo>
                      <a:pt x="3733" y="1055"/>
                      <a:pt x="3599" y="1075"/>
                      <a:pt x="3489" y="1105"/>
                    </a:cubicBezTo>
                    <a:cubicBezTo>
                      <a:pt x="3486" y="1106"/>
                      <a:pt x="3483" y="1106"/>
                      <a:pt x="3479" y="1106"/>
                    </a:cubicBezTo>
                    <a:cubicBezTo>
                      <a:pt x="3456" y="1106"/>
                      <a:pt x="3438" y="1081"/>
                      <a:pt x="3445" y="1056"/>
                    </a:cubicBezTo>
                    <a:cubicBezTo>
                      <a:pt x="3586" y="676"/>
                      <a:pt x="3420" y="210"/>
                      <a:pt x="3032" y="52"/>
                    </a:cubicBezTo>
                    <a:cubicBezTo>
                      <a:pt x="2945" y="17"/>
                      <a:pt x="2855" y="1"/>
                      <a:pt x="2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8" name="Google Shape;898;p25"/>
            <p:cNvSpPr txBox="1"/>
            <p:nvPr/>
          </p:nvSpPr>
          <p:spPr>
            <a:xfrm>
              <a:off x="457199" y="3860782"/>
              <a:ext cx="1737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57199" y="4148506"/>
              <a:ext cx="17370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00" name="Google Shape;900;p25"/>
            <p:cNvCxnSpPr/>
            <p:nvPr/>
          </p:nvCxnSpPr>
          <p:spPr>
            <a:xfrm flipH="1">
              <a:off x="1327050" y="1276750"/>
              <a:ext cx="2556900" cy="1923900"/>
            </a:xfrm>
            <a:prstGeom prst="bentConnector3">
              <a:avLst>
                <a:gd fmla="val 100312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1" name="Google Shape;901;p25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sp>
        <p:nvSpPr>
          <p:cNvPr id="902" name="Google Shape;902;p25"/>
          <p:cNvSpPr/>
          <p:nvPr/>
        </p:nvSpPr>
        <p:spPr>
          <a:xfrm>
            <a:off x="6207678" y="3088200"/>
            <a:ext cx="76" cy="76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25"/>
          <p:cNvSpPr/>
          <p:nvPr/>
        </p:nvSpPr>
        <p:spPr>
          <a:xfrm>
            <a:off x="3841803" y="1040584"/>
            <a:ext cx="1458543" cy="1196414"/>
          </a:xfrm>
          <a:custGeom>
            <a:rect b="b" l="l" r="r" t="t"/>
            <a:pathLst>
              <a:path extrusionOk="0" h="9967" w="10758">
                <a:moveTo>
                  <a:pt x="8505" y="0"/>
                </a:moveTo>
                <a:cubicBezTo>
                  <a:pt x="7744" y="0"/>
                  <a:pt x="6940" y="406"/>
                  <a:pt x="6565" y="1025"/>
                </a:cubicBezTo>
                <a:cubicBezTo>
                  <a:pt x="6555" y="1041"/>
                  <a:pt x="6538" y="1049"/>
                  <a:pt x="6521" y="1049"/>
                </a:cubicBezTo>
                <a:cubicBezTo>
                  <a:pt x="6504" y="1049"/>
                  <a:pt x="6488" y="1041"/>
                  <a:pt x="6480" y="1025"/>
                </a:cubicBezTo>
                <a:cubicBezTo>
                  <a:pt x="6300" y="757"/>
                  <a:pt x="6019" y="629"/>
                  <a:pt x="5739" y="629"/>
                </a:cubicBezTo>
                <a:cubicBezTo>
                  <a:pt x="5385" y="629"/>
                  <a:pt x="5034" y="834"/>
                  <a:pt x="4894" y="1219"/>
                </a:cubicBezTo>
                <a:cubicBezTo>
                  <a:pt x="4887" y="1240"/>
                  <a:pt x="4864" y="1252"/>
                  <a:pt x="4843" y="1252"/>
                </a:cubicBezTo>
                <a:cubicBezTo>
                  <a:pt x="4823" y="1252"/>
                  <a:pt x="4804" y="1242"/>
                  <a:pt x="4800" y="1219"/>
                </a:cubicBezTo>
                <a:cubicBezTo>
                  <a:pt x="4717" y="744"/>
                  <a:pt x="4291" y="348"/>
                  <a:pt x="3799" y="348"/>
                </a:cubicBezTo>
                <a:cubicBezTo>
                  <a:pt x="3791" y="348"/>
                  <a:pt x="3784" y="349"/>
                  <a:pt x="3777" y="349"/>
                </a:cubicBezTo>
                <a:cubicBezTo>
                  <a:pt x="3275" y="361"/>
                  <a:pt x="2858" y="770"/>
                  <a:pt x="2789" y="1259"/>
                </a:cubicBezTo>
                <a:cubicBezTo>
                  <a:pt x="2787" y="1283"/>
                  <a:pt x="2767" y="1295"/>
                  <a:pt x="2746" y="1295"/>
                </a:cubicBezTo>
                <a:cubicBezTo>
                  <a:pt x="2732" y="1295"/>
                  <a:pt x="2718" y="1289"/>
                  <a:pt x="2708" y="1280"/>
                </a:cubicBezTo>
                <a:cubicBezTo>
                  <a:pt x="2459" y="1042"/>
                  <a:pt x="2125" y="924"/>
                  <a:pt x="1787" y="924"/>
                </a:cubicBezTo>
                <a:cubicBezTo>
                  <a:pt x="1648" y="924"/>
                  <a:pt x="1507" y="944"/>
                  <a:pt x="1373" y="984"/>
                </a:cubicBezTo>
                <a:cubicBezTo>
                  <a:pt x="879" y="1130"/>
                  <a:pt x="511" y="1539"/>
                  <a:pt x="320" y="2004"/>
                </a:cubicBezTo>
                <a:cubicBezTo>
                  <a:pt x="1" y="2801"/>
                  <a:pt x="191" y="3975"/>
                  <a:pt x="1101" y="4287"/>
                </a:cubicBezTo>
                <a:cubicBezTo>
                  <a:pt x="1138" y="4299"/>
                  <a:pt x="1146" y="4351"/>
                  <a:pt x="1114" y="4376"/>
                </a:cubicBezTo>
                <a:cubicBezTo>
                  <a:pt x="725" y="4635"/>
                  <a:pt x="668" y="5221"/>
                  <a:pt x="988" y="5553"/>
                </a:cubicBezTo>
                <a:cubicBezTo>
                  <a:pt x="1008" y="5578"/>
                  <a:pt x="1004" y="5614"/>
                  <a:pt x="980" y="5634"/>
                </a:cubicBezTo>
                <a:cubicBezTo>
                  <a:pt x="502" y="5897"/>
                  <a:pt x="211" y="6444"/>
                  <a:pt x="296" y="6990"/>
                </a:cubicBezTo>
                <a:cubicBezTo>
                  <a:pt x="381" y="7532"/>
                  <a:pt x="826" y="7965"/>
                  <a:pt x="1360" y="8075"/>
                </a:cubicBezTo>
                <a:cubicBezTo>
                  <a:pt x="1389" y="8083"/>
                  <a:pt x="1405" y="8119"/>
                  <a:pt x="1389" y="8147"/>
                </a:cubicBezTo>
                <a:cubicBezTo>
                  <a:pt x="1182" y="8625"/>
                  <a:pt x="1539" y="9196"/>
                  <a:pt x="2024" y="9313"/>
                </a:cubicBezTo>
                <a:cubicBezTo>
                  <a:pt x="2103" y="9333"/>
                  <a:pt x="2182" y="9343"/>
                  <a:pt x="2261" y="9343"/>
                </a:cubicBezTo>
                <a:cubicBezTo>
                  <a:pt x="2714" y="9343"/>
                  <a:pt x="3134" y="9024"/>
                  <a:pt x="3352" y="8641"/>
                </a:cubicBezTo>
                <a:cubicBezTo>
                  <a:pt x="3362" y="8628"/>
                  <a:pt x="3375" y="8623"/>
                  <a:pt x="3389" y="8623"/>
                </a:cubicBezTo>
                <a:cubicBezTo>
                  <a:pt x="3417" y="8623"/>
                  <a:pt x="3445" y="8648"/>
                  <a:pt x="3437" y="8682"/>
                </a:cubicBezTo>
                <a:cubicBezTo>
                  <a:pt x="3439" y="8681"/>
                  <a:pt x="3442" y="8681"/>
                  <a:pt x="3444" y="8681"/>
                </a:cubicBezTo>
                <a:cubicBezTo>
                  <a:pt x="3478" y="8681"/>
                  <a:pt x="3508" y="8705"/>
                  <a:pt x="3493" y="8742"/>
                </a:cubicBezTo>
                <a:cubicBezTo>
                  <a:pt x="3416" y="8965"/>
                  <a:pt x="3501" y="9196"/>
                  <a:pt x="3679" y="9345"/>
                </a:cubicBezTo>
                <a:cubicBezTo>
                  <a:pt x="3806" y="9449"/>
                  <a:pt x="3962" y="9491"/>
                  <a:pt x="4119" y="9491"/>
                </a:cubicBezTo>
                <a:cubicBezTo>
                  <a:pt x="4208" y="9491"/>
                  <a:pt x="4298" y="9478"/>
                  <a:pt x="4384" y="9455"/>
                </a:cubicBezTo>
                <a:cubicBezTo>
                  <a:pt x="4804" y="9333"/>
                  <a:pt x="5217" y="8989"/>
                  <a:pt x="5290" y="8544"/>
                </a:cubicBezTo>
                <a:cubicBezTo>
                  <a:pt x="5299" y="8521"/>
                  <a:pt x="5320" y="8509"/>
                  <a:pt x="5340" y="8509"/>
                </a:cubicBezTo>
                <a:cubicBezTo>
                  <a:pt x="5355" y="8509"/>
                  <a:pt x="5370" y="8516"/>
                  <a:pt x="5379" y="8532"/>
                </a:cubicBezTo>
                <a:cubicBezTo>
                  <a:pt x="5807" y="9371"/>
                  <a:pt x="6648" y="9966"/>
                  <a:pt x="7572" y="9966"/>
                </a:cubicBezTo>
                <a:cubicBezTo>
                  <a:pt x="7757" y="9966"/>
                  <a:pt x="7946" y="9942"/>
                  <a:pt x="8135" y="9892"/>
                </a:cubicBezTo>
                <a:cubicBezTo>
                  <a:pt x="8669" y="9750"/>
                  <a:pt x="9135" y="9398"/>
                  <a:pt x="9378" y="8900"/>
                </a:cubicBezTo>
                <a:cubicBezTo>
                  <a:pt x="9633" y="8378"/>
                  <a:pt x="9625" y="7767"/>
                  <a:pt x="9349" y="7253"/>
                </a:cubicBezTo>
                <a:cubicBezTo>
                  <a:pt x="9333" y="7221"/>
                  <a:pt x="9357" y="7180"/>
                  <a:pt x="9394" y="7180"/>
                </a:cubicBezTo>
                <a:cubicBezTo>
                  <a:pt x="10094" y="7099"/>
                  <a:pt x="10693" y="6484"/>
                  <a:pt x="10721" y="5772"/>
                </a:cubicBezTo>
                <a:cubicBezTo>
                  <a:pt x="10758" y="5051"/>
                  <a:pt x="10203" y="4396"/>
                  <a:pt x="9507" y="4254"/>
                </a:cubicBezTo>
                <a:cubicBezTo>
                  <a:pt x="9471" y="4242"/>
                  <a:pt x="9463" y="4189"/>
                  <a:pt x="9495" y="4165"/>
                </a:cubicBezTo>
                <a:cubicBezTo>
                  <a:pt x="9710" y="4048"/>
                  <a:pt x="9928" y="3874"/>
                  <a:pt x="9993" y="3631"/>
                </a:cubicBezTo>
                <a:cubicBezTo>
                  <a:pt x="10063" y="3370"/>
                  <a:pt x="9889" y="3042"/>
                  <a:pt x="9610" y="3042"/>
                </a:cubicBezTo>
                <a:cubicBezTo>
                  <a:pt x="9582" y="3042"/>
                  <a:pt x="9553" y="3045"/>
                  <a:pt x="9523" y="3052"/>
                </a:cubicBezTo>
                <a:cubicBezTo>
                  <a:pt x="9522" y="3052"/>
                  <a:pt x="9520" y="3052"/>
                  <a:pt x="9519" y="3052"/>
                </a:cubicBezTo>
                <a:cubicBezTo>
                  <a:pt x="9473" y="3052"/>
                  <a:pt x="9448" y="2990"/>
                  <a:pt x="9487" y="2959"/>
                </a:cubicBezTo>
                <a:cubicBezTo>
                  <a:pt x="10410" y="2324"/>
                  <a:pt x="10426" y="952"/>
                  <a:pt x="9515" y="300"/>
                </a:cubicBezTo>
                <a:cubicBezTo>
                  <a:pt x="9223" y="93"/>
                  <a:pt x="8869" y="0"/>
                  <a:pt x="85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25"/>
          <p:cNvGrpSpPr/>
          <p:nvPr/>
        </p:nvGrpSpPr>
        <p:grpSpPr>
          <a:xfrm>
            <a:off x="1174197" y="3250023"/>
            <a:ext cx="366269" cy="368091"/>
            <a:chOff x="-62150375" y="2664925"/>
            <a:chExt cx="316650" cy="318225"/>
          </a:xfrm>
        </p:grpSpPr>
        <p:sp>
          <p:nvSpPr>
            <p:cNvPr id="905" name="Google Shape;905;p25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25"/>
          <p:cNvGrpSpPr/>
          <p:nvPr/>
        </p:nvGrpSpPr>
        <p:grpSpPr>
          <a:xfrm>
            <a:off x="7627148" y="3355688"/>
            <a:ext cx="366269" cy="262426"/>
            <a:chOff x="-60621600" y="2716100"/>
            <a:chExt cx="316650" cy="226875"/>
          </a:xfrm>
        </p:grpSpPr>
        <p:sp>
          <p:nvSpPr>
            <p:cNvPr id="910" name="Google Shape;910;p25"/>
            <p:cNvSpPr/>
            <p:nvPr/>
          </p:nvSpPr>
          <p:spPr>
            <a:xfrm>
              <a:off x="-60621600" y="2716100"/>
              <a:ext cx="316650" cy="226875"/>
            </a:xfrm>
            <a:custGeom>
              <a:rect b="b" l="l" r="r" t="t"/>
              <a:pathLst>
                <a:path extrusionOk="0" h="9075" w="12666">
                  <a:moveTo>
                    <a:pt x="11374" y="789"/>
                  </a:moveTo>
                  <a:cubicBezTo>
                    <a:pt x="11626" y="789"/>
                    <a:pt x="11815" y="1009"/>
                    <a:pt x="11815" y="1230"/>
                  </a:cubicBezTo>
                  <a:lnTo>
                    <a:pt x="11815" y="1671"/>
                  </a:lnTo>
                  <a:lnTo>
                    <a:pt x="788" y="1671"/>
                  </a:lnTo>
                  <a:lnTo>
                    <a:pt x="788" y="1230"/>
                  </a:lnTo>
                  <a:cubicBezTo>
                    <a:pt x="788" y="1009"/>
                    <a:pt x="977" y="789"/>
                    <a:pt x="1166" y="789"/>
                  </a:cubicBezTo>
                  <a:close/>
                  <a:moveTo>
                    <a:pt x="11815" y="2490"/>
                  </a:moveTo>
                  <a:lnTo>
                    <a:pt x="11815" y="7877"/>
                  </a:lnTo>
                  <a:cubicBezTo>
                    <a:pt x="11815" y="8129"/>
                    <a:pt x="11626" y="8318"/>
                    <a:pt x="11374" y="8318"/>
                  </a:cubicBezTo>
                  <a:lnTo>
                    <a:pt x="1166" y="8318"/>
                  </a:lnTo>
                  <a:cubicBezTo>
                    <a:pt x="946" y="8318"/>
                    <a:pt x="788" y="8129"/>
                    <a:pt x="788" y="7877"/>
                  </a:cubicBezTo>
                  <a:lnTo>
                    <a:pt x="788" y="2490"/>
                  </a:lnTo>
                  <a:close/>
                  <a:moveTo>
                    <a:pt x="1229" y="1"/>
                  </a:moveTo>
                  <a:cubicBezTo>
                    <a:pt x="536" y="1"/>
                    <a:pt x="1" y="568"/>
                    <a:pt x="1" y="1230"/>
                  </a:cubicBezTo>
                  <a:lnTo>
                    <a:pt x="1" y="7846"/>
                  </a:lnTo>
                  <a:cubicBezTo>
                    <a:pt x="1" y="8507"/>
                    <a:pt x="536" y="9074"/>
                    <a:pt x="1229" y="9074"/>
                  </a:cubicBezTo>
                  <a:lnTo>
                    <a:pt x="11406" y="9074"/>
                  </a:lnTo>
                  <a:cubicBezTo>
                    <a:pt x="12099" y="9074"/>
                    <a:pt x="12666" y="8507"/>
                    <a:pt x="12666" y="7846"/>
                  </a:cubicBezTo>
                  <a:lnTo>
                    <a:pt x="12666" y="1230"/>
                  </a:lnTo>
                  <a:cubicBezTo>
                    <a:pt x="12634" y="568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-60546775" y="2798025"/>
              <a:ext cx="166225" cy="104775"/>
            </a:xfrm>
            <a:custGeom>
              <a:rect b="b" l="l" r="r" t="t"/>
              <a:pathLst>
                <a:path extrusionOk="0" h="4191" w="6649">
                  <a:moveTo>
                    <a:pt x="2080" y="883"/>
                  </a:moveTo>
                  <a:cubicBezTo>
                    <a:pt x="2332" y="883"/>
                    <a:pt x="2553" y="946"/>
                    <a:pt x="2805" y="1072"/>
                  </a:cubicBezTo>
                  <a:cubicBezTo>
                    <a:pt x="2647" y="1387"/>
                    <a:pt x="2521" y="1733"/>
                    <a:pt x="2521" y="2080"/>
                  </a:cubicBezTo>
                  <a:cubicBezTo>
                    <a:pt x="2521" y="2489"/>
                    <a:pt x="2647" y="2804"/>
                    <a:pt x="2805" y="3119"/>
                  </a:cubicBezTo>
                  <a:cubicBezTo>
                    <a:pt x="2584" y="3245"/>
                    <a:pt x="2364" y="3308"/>
                    <a:pt x="2080" y="3308"/>
                  </a:cubicBezTo>
                  <a:cubicBezTo>
                    <a:pt x="1418" y="3308"/>
                    <a:pt x="820" y="2741"/>
                    <a:pt x="820" y="2048"/>
                  </a:cubicBezTo>
                  <a:cubicBezTo>
                    <a:pt x="820" y="1418"/>
                    <a:pt x="1418" y="883"/>
                    <a:pt x="2080" y="883"/>
                  </a:cubicBezTo>
                  <a:close/>
                  <a:moveTo>
                    <a:pt x="4569" y="883"/>
                  </a:moveTo>
                  <a:cubicBezTo>
                    <a:pt x="5231" y="883"/>
                    <a:pt x="5798" y="1418"/>
                    <a:pt x="5798" y="2080"/>
                  </a:cubicBezTo>
                  <a:cubicBezTo>
                    <a:pt x="5798" y="2741"/>
                    <a:pt x="5231" y="3340"/>
                    <a:pt x="4569" y="3340"/>
                  </a:cubicBezTo>
                  <a:cubicBezTo>
                    <a:pt x="3907" y="3340"/>
                    <a:pt x="3340" y="2804"/>
                    <a:pt x="3340" y="2080"/>
                  </a:cubicBezTo>
                  <a:cubicBezTo>
                    <a:pt x="3309" y="1418"/>
                    <a:pt x="3907" y="883"/>
                    <a:pt x="4569" y="883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cubicBezTo>
                    <a:pt x="1" y="3245"/>
                    <a:pt x="946" y="4191"/>
                    <a:pt x="2080" y="4191"/>
                  </a:cubicBezTo>
                  <a:cubicBezTo>
                    <a:pt x="2521" y="4191"/>
                    <a:pt x="2962" y="4033"/>
                    <a:pt x="3340" y="3749"/>
                  </a:cubicBezTo>
                  <a:cubicBezTo>
                    <a:pt x="3687" y="4033"/>
                    <a:pt x="4128" y="4191"/>
                    <a:pt x="4569" y="4191"/>
                  </a:cubicBezTo>
                  <a:cubicBezTo>
                    <a:pt x="5703" y="4191"/>
                    <a:pt x="6648" y="3245"/>
                    <a:pt x="6648" y="2080"/>
                  </a:cubicBezTo>
                  <a:cubicBezTo>
                    <a:pt x="6648" y="946"/>
                    <a:pt x="5703" y="0"/>
                    <a:pt x="4569" y="0"/>
                  </a:cubicBezTo>
                  <a:cubicBezTo>
                    <a:pt x="4096" y="0"/>
                    <a:pt x="3655" y="158"/>
                    <a:pt x="3340" y="441"/>
                  </a:cubicBezTo>
                  <a:cubicBezTo>
                    <a:pt x="2994" y="158"/>
                    <a:pt x="2553" y="0"/>
                    <a:pt x="2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25"/>
          <p:cNvGrpSpPr/>
          <p:nvPr/>
        </p:nvGrpSpPr>
        <p:grpSpPr>
          <a:xfrm>
            <a:off x="6067071" y="2395607"/>
            <a:ext cx="368987" cy="363666"/>
            <a:chOff x="-64774725" y="1916550"/>
            <a:chExt cx="319000" cy="314400"/>
          </a:xfrm>
        </p:grpSpPr>
        <p:sp>
          <p:nvSpPr>
            <p:cNvPr id="913" name="Google Shape;913;p25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25"/>
          <p:cNvGrpSpPr/>
          <p:nvPr/>
        </p:nvGrpSpPr>
        <p:grpSpPr>
          <a:xfrm>
            <a:off x="4400673" y="3246320"/>
            <a:ext cx="366269" cy="366269"/>
            <a:chOff x="-61354875" y="2671225"/>
            <a:chExt cx="316650" cy="316650"/>
          </a:xfrm>
        </p:grpSpPr>
        <p:sp>
          <p:nvSpPr>
            <p:cNvPr id="916" name="Google Shape;916;p25"/>
            <p:cNvSpPr/>
            <p:nvPr/>
          </p:nvSpPr>
          <p:spPr>
            <a:xfrm>
              <a:off x="-61354875" y="2671225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-61172925" y="2813775"/>
              <a:ext cx="62225" cy="145725"/>
            </a:xfrm>
            <a:custGeom>
              <a:rect b="b" l="l" r="r" t="t"/>
              <a:pathLst>
                <a:path extrusionOk="0" h="5829" w="2489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-61313925" y="279645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-61313925" y="283740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-61313925" y="2877575"/>
              <a:ext cx="40975" cy="22075"/>
            </a:xfrm>
            <a:custGeom>
              <a:rect b="b" l="l" r="r" t="t"/>
              <a:pathLst>
                <a:path extrusionOk="0" h="883" w="1639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5"/>
          <p:cNvGrpSpPr/>
          <p:nvPr/>
        </p:nvGrpSpPr>
        <p:grpSpPr>
          <a:xfrm>
            <a:off x="2763710" y="2409340"/>
            <a:ext cx="366269" cy="336195"/>
            <a:chOff x="-61354875" y="2322300"/>
            <a:chExt cx="316650" cy="290650"/>
          </a:xfrm>
        </p:grpSpPr>
        <p:sp>
          <p:nvSpPr>
            <p:cNvPr id="922" name="Google Shape;922;p25"/>
            <p:cNvSpPr/>
            <p:nvPr/>
          </p:nvSpPr>
          <p:spPr>
            <a:xfrm>
              <a:off x="-61354875" y="2322300"/>
              <a:ext cx="316650" cy="290650"/>
            </a:xfrm>
            <a:custGeom>
              <a:rect b="b" l="l" r="r" t="t"/>
              <a:pathLst>
                <a:path extrusionOk="0" h="11626" w="12666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-61313925" y="2364050"/>
              <a:ext cx="234750" cy="206375"/>
            </a:xfrm>
            <a:custGeom>
              <a:rect b="b" l="l" r="r" t="t"/>
              <a:pathLst>
                <a:path extrusionOk="0" h="8255" w="939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-61234375" y="2416225"/>
              <a:ext cx="104775" cy="102225"/>
            </a:xfrm>
            <a:custGeom>
              <a:rect b="b" l="l" r="r" t="t"/>
              <a:pathLst>
                <a:path extrusionOk="0" h="4089" w="4191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25"/>
          <p:cNvGrpSpPr/>
          <p:nvPr/>
        </p:nvGrpSpPr>
        <p:grpSpPr>
          <a:xfrm>
            <a:off x="5227475" y="1284875"/>
            <a:ext cx="3451299" cy="3485531"/>
            <a:chOff x="5227475" y="1284875"/>
            <a:chExt cx="3451299" cy="3485531"/>
          </a:xfrm>
        </p:grpSpPr>
        <p:sp>
          <p:nvSpPr>
            <p:cNvPr id="926" name="Google Shape;926;p25"/>
            <p:cNvSpPr/>
            <p:nvPr/>
          </p:nvSpPr>
          <p:spPr>
            <a:xfrm>
              <a:off x="7326687" y="3132775"/>
              <a:ext cx="967168" cy="708269"/>
            </a:xfrm>
            <a:custGeom>
              <a:rect b="b" l="l" r="r" t="t"/>
              <a:pathLst>
                <a:path extrusionOk="0" h="5285" w="7217">
                  <a:moveTo>
                    <a:pt x="4289" y="104"/>
                  </a:moveTo>
                  <a:cubicBezTo>
                    <a:pt x="4350" y="104"/>
                    <a:pt x="4411" y="109"/>
                    <a:pt x="4472" y="120"/>
                  </a:cubicBezTo>
                  <a:cubicBezTo>
                    <a:pt x="5003" y="213"/>
                    <a:pt x="5399" y="703"/>
                    <a:pt x="5432" y="1237"/>
                  </a:cubicBezTo>
                  <a:cubicBezTo>
                    <a:pt x="5432" y="1267"/>
                    <a:pt x="5458" y="1288"/>
                    <a:pt x="5485" y="1288"/>
                  </a:cubicBezTo>
                  <a:cubicBezTo>
                    <a:pt x="5498" y="1288"/>
                    <a:pt x="5510" y="1284"/>
                    <a:pt x="5521" y="1273"/>
                  </a:cubicBezTo>
                  <a:cubicBezTo>
                    <a:pt x="5685" y="1127"/>
                    <a:pt x="5903" y="1053"/>
                    <a:pt x="6120" y="1053"/>
                  </a:cubicBezTo>
                  <a:cubicBezTo>
                    <a:pt x="6377" y="1053"/>
                    <a:pt x="6633" y="1158"/>
                    <a:pt x="6795" y="1371"/>
                  </a:cubicBezTo>
                  <a:cubicBezTo>
                    <a:pt x="7095" y="1759"/>
                    <a:pt x="6965" y="2362"/>
                    <a:pt x="6561" y="2625"/>
                  </a:cubicBezTo>
                  <a:cubicBezTo>
                    <a:pt x="6524" y="2645"/>
                    <a:pt x="6524" y="2698"/>
                    <a:pt x="6561" y="2718"/>
                  </a:cubicBezTo>
                  <a:cubicBezTo>
                    <a:pt x="6893" y="2876"/>
                    <a:pt x="7099" y="3257"/>
                    <a:pt x="6998" y="3617"/>
                  </a:cubicBezTo>
                  <a:cubicBezTo>
                    <a:pt x="6904" y="3952"/>
                    <a:pt x="6575" y="4169"/>
                    <a:pt x="6241" y="4169"/>
                  </a:cubicBezTo>
                  <a:cubicBezTo>
                    <a:pt x="6201" y="4169"/>
                    <a:pt x="6160" y="4166"/>
                    <a:pt x="6120" y="4159"/>
                  </a:cubicBezTo>
                  <a:cubicBezTo>
                    <a:pt x="6115" y="4158"/>
                    <a:pt x="6110" y="4157"/>
                    <a:pt x="6105" y="4157"/>
                  </a:cubicBezTo>
                  <a:cubicBezTo>
                    <a:pt x="6081" y="4157"/>
                    <a:pt x="6057" y="4172"/>
                    <a:pt x="6051" y="4195"/>
                  </a:cubicBezTo>
                  <a:cubicBezTo>
                    <a:pt x="5895" y="4746"/>
                    <a:pt x="5369" y="5179"/>
                    <a:pt x="4784" y="5179"/>
                  </a:cubicBezTo>
                  <a:cubicBezTo>
                    <a:pt x="4776" y="5179"/>
                    <a:pt x="4768" y="5179"/>
                    <a:pt x="4760" y="5179"/>
                  </a:cubicBezTo>
                  <a:cubicBezTo>
                    <a:pt x="4165" y="5163"/>
                    <a:pt x="3647" y="4726"/>
                    <a:pt x="3501" y="4155"/>
                  </a:cubicBezTo>
                  <a:cubicBezTo>
                    <a:pt x="3492" y="4130"/>
                    <a:pt x="3469" y="4117"/>
                    <a:pt x="3446" y="4117"/>
                  </a:cubicBezTo>
                  <a:cubicBezTo>
                    <a:pt x="3428" y="4117"/>
                    <a:pt x="3411" y="4125"/>
                    <a:pt x="3400" y="4143"/>
                  </a:cubicBezTo>
                  <a:cubicBezTo>
                    <a:pt x="3291" y="4347"/>
                    <a:pt x="3102" y="4447"/>
                    <a:pt x="2914" y="4447"/>
                  </a:cubicBezTo>
                  <a:cubicBezTo>
                    <a:pt x="2711" y="4447"/>
                    <a:pt x="2509" y="4331"/>
                    <a:pt x="2408" y="4106"/>
                  </a:cubicBezTo>
                  <a:cubicBezTo>
                    <a:pt x="2398" y="4088"/>
                    <a:pt x="2380" y="4079"/>
                    <a:pt x="2362" y="4079"/>
                  </a:cubicBezTo>
                  <a:cubicBezTo>
                    <a:pt x="2344" y="4079"/>
                    <a:pt x="2325" y="4088"/>
                    <a:pt x="2315" y="4106"/>
                  </a:cubicBezTo>
                  <a:cubicBezTo>
                    <a:pt x="2141" y="4392"/>
                    <a:pt x="1824" y="4613"/>
                    <a:pt x="1485" y="4613"/>
                  </a:cubicBezTo>
                  <a:cubicBezTo>
                    <a:pt x="1416" y="4613"/>
                    <a:pt x="1345" y="4604"/>
                    <a:pt x="1275" y="4584"/>
                  </a:cubicBezTo>
                  <a:cubicBezTo>
                    <a:pt x="899" y="4475"/>
                    <a:pt x="656" y="4054"/>
                    <a:pt x="777" y="3677"/>
                  </a:cubicBezTo>
                  <a:cubicBezTo>
                    <a:pt x="786" y="3649"/>
                    <a:pt x="769" y="3621"/>
                    <a:pt x="741" y="3613"/>
                  </a:cubicBezTo>
                  <a:cubicBezTo>
                    <a:pt x="381" y="3564"/>
                    <a:pt x="312" y="3119"/>
                    <a:pt x="640" y="2969"/>
                  </a:cubicBezTo>
                  <a:cubicBezTo>
                    <a:pt x="684" y="2949"/>
                    <a:pt x="668" y="2884"/>
                    <a:pt x="628" y="2872"/>
                  </a:cubicBezTo>
                  <a:cubicBezTo>
                    <a:pt x="340" y="2779"/>
                    <a:pt x="130" y="2492"/>
                    <a:pt x="162" y="2184"/>
                  </a:cubicBezTo>
                  <a:cubicBezTo>
                    <a:pt x="194" y="1848"/>
                    <a:pt x="511" y="1613"/>
                    <a:pt x="834" y="1613"/>
                  </a:cubicBezTo>
                  <a:cubicBezTo>
                    <a:pt x="842" y="1613"/>
                    <a:pt x="850" y="1613"/>
                    <a:pt x="858" y="1613"/>
                  </a:cubicBezTo>
                  <a:cubicBezTo>
                    <a:pt x="899" y="1613"/>
                    <a:pt x="923" y="1569"/>
                    <a:pt x="903" y="1537"/>
                  </a:cubicBezTo>
                  <a:cubicBezTo>
                    <a:pt x="777" y="1278"/>
                    <a:pt x="838" y="942"/>
                    <a:pt x="1077" y="772"/>
                  </a:cubicBezTo>
                  <a:cubicBezTo>
                    <a:pt x="1182" y="703"/>
                    <a:pt x="1300" y="669"/>
                    <a:pt x="1418" y="669"/>
                  </a:cubicBezTo>
                  <a:cubicBezTo>
                    <a:pt x="1577" y="669"/>
                    <a:pt x="1735" y="731"/>
                    <a:pt x="1854" y="853"/>
                  </a:cubicBezTo>
                  <a:cubicBezTo>
                    <a:pt x="1864" y="862"/>
                    <a:pt x="1876" y="866"/>
                    <a:pt x="1889" y="866"/>
                  </a:cubicBezTo>
                  <a:cubicBezTo>
                    <a:pt x="1915" y="866"/>
                    <a:pt x="1941" y="847"/>
                    <a:pt x="1947" y="816"/>
                  </a:cubicBezTo>
                  <a:cubicBezTo>
                    <a:pt x="1953" y="818"/>
                    <a:pt x="1959" y="819"/>
                    <a:pt x="1964" y="819"/>
                  </a:cubicBezTo>
                  <a:cubicBezTo>
                    <a:pt x="1991" y="819"/>
                    <a:pt x="2015" y="798"/>
                    <a:pt x="2012" y="768"/>
                  </a:cubicBezTo>
                  <a:cubicBezTo>
                    <a:pt x="2019" y="505"/>
                    <a:pt x="2250" y="312"/>
                    <a:pt x="2498" y="312"/>
                  </a:cubicBezTo>
                  <a:cubicBezTo>
                    <a:pt x="2537" y="312"/>
                    <a:pt x="2576" y="317"/>
                    <a:pt x="2615" y="326"/>
                  </a:cubicBezTo>
                  <a:cubicBezTo>
                    <a:pt x="2858" y="383"/>
                    <a:pt x="3024" y="602"/>
                    <a:pt x="3096" y="832"/>
                  </a:cubicBezTo>
                  <a:cubicBezTo>
                    <a:pt x="3104" y="854"/>
                    <a:pt x="3131" y="870"/>
                    <a:pt x="3156" y="870"/>
                  </a:cubicBezTo>
                  <a:cubicBezTo>
                    <a:pt x="3173" y="870"/>
                    <a:pt x="3189" y="863"/>
                    <a:pt x="3198" y="844"/>
                  </a:cubicBezTo>
                  <a:cubicBezTo>
                    <a:pt x="3380" y="411"/>
                    <a:pt x="3820" y="104"/>
                    <a:pt x="4289" y="104"/>
                  </a:cubicBezTo>
                  <a:close/>
                  <a:moveTo>
                    <a:pt x="4289" y="0"/>
                  </a:moveTo>
                  <a:cubicBezTo>
                    <a:pt x="3824" y="0"/>
                    <a:pt x="3375" y="274"/>
                    <a:pt x="3153" y="683"/>
                  </a:cubicBezTo>
                  <a:cubicBezTo>
                    <a:pt x="3036" y="428"/>
                    <a:pt x="2809" y="213"/>
                    <a:pt x="2510" y="205"/>
                  </a:cubicBezTo>
                  <a:cubicBezTo>
                    <a:pt x="2502" y="205"/>
                    <a:pt x="2494" y="205"/>
                    <a:pt x="2487" y="205"/>
                  </a:cubicBezTo>
                  <a:cubicBezTo>
                    <a:pt x="2177" y="205"/>
                    <a:pt x="1922" y="443"/>
                    <a:pt x="1903" y="755"/>
                  </a:cubicBezTo>
                  <a:cubicBezTo>
                    <a:pt x="1762" y="631"/>
                    <a:pt x="1579" y="562"/>
                    <a:pt x="1397" y="562"/>
                  </a:cubicBezTo>
                  <a:cubicBezTo>
                    <a:pt x="1260" y="562"/>
                    <a:pt x="1123" y="601"/>
                    <a:pt x="1004" y="687"/>
                  </a:cubicBezTo>
                  <a:cubicBezTo>
                    <a:pt x="745" y="873"/>
                    <a:pt x="668" y="1221"/>
                    <a:pt x="773" y="1512"/>
                  </a:cubicBezTo>
                  <a:cubicBezTo>
                    <a:pt x="429" y="1532"/>
                    <a:pt x="114" y="1779"/>
                    <a:pt x="57" y="2131"/>
                  </a:cubicBezTo>
                  <a:cubicBezTo>
                    <a:pt x="0" y="2467"/>
                    <a:pt x="195" y="2787"/>
                    <a:pt x="490" y="2933"/>
                  </a:cubicBezTo>
                  <a:cubicBezTo>
                    <a:pt x="195" y="3155"/>
                    <a:pt x="292" y="3621"/>
                    <a:pt x="652" y="3706"/>
                  </a:cubicBezTo>
                  <a:cubicBezTo>
                    <a:pt x="555" y="4102"/>
                    <a:pt x="802" y="4527"/>
                    <a:pt x="1186" y="4669"/>
                  </a:cubicBezTo>
                  <a:cubicBezTo>
                    <a:pt x="1282" y="4703"/>
                    <a:pt x="1379" y="4719"/>
                    <a:pt x="1475" y="4719"/>
                  </a:cubicBezTo>
                  <a:cubicBezTo>
                    <a:pt x="1820" y="4719"/>
                    <a:pt x="2149" y="4515"/>
                    <a:pt x="2352" y="4236"/>
                  </a:cubicBezTo>
                  <a:cubicBezTo>
                    <a:pt x="2476" y="4444"/>
                    <a:pt x="2692" y="4551"/>
                    <a:pt x="2909" y="4551"/>
                  </a:cubicBezTo>
                  <a:cubicBezTo>
                    <a:pt x="3101" y="4551"/>
                    <a:pt x="3295" y="4466"/>
                    <a:pt x="3424" y="4293"/>
                  </a:cubicBezTo>
                  <a:cubicBezTo>
                    <a:pt x="3618" y="4851"/>
                    <a:pt x="4153" y="5272"/>
                    <a:pt x="4756" y="5284"/>
                  </a:cubicBezTo>
                  <a:cubicBezTo>
                    <a:pt x="4761" y="5284"/>
                    <a:pt x="4767" y="5284"/>
                    <a:pt x="4773" y="5284"/>
                  </a:cubicBezTo>
                  <a:cubicBezTo>
                    <a:pt x="5389" y="5284"/>
                    <a:pt x="5947" y="4846"/>
                    <a:pt x="6136" y="4268"/>
                  </a:cubicBezTo>
                  <a:cubicBezTo>
                    <a:pt x="6165" y="4271"/>
                    <a:pt x="6194" y="4272"/>
                    <a:pt x="6223" y="4272"/>
                  </a:cubicBezTo>
                  <a:cubicBezTo>
                    <a:pt x="6591" y="4272"/>
                    <a:pt x="6951" y="4061"/>
                    <a:pt x="7079" y="3698"/>
                  </a:cubicBezTo>
                  <a:cubicBezTo>
                    <a:pt x="7216" y="3309"/>
                    <a:pt x="7026" y="2872"/>
                    <a:pt x="6682" y="2666"/>
                  </a:cubicBezTo>
                  <a:cubicBezTo>
                    <a:pt x="7079" y="2346"/>
                    <a:pt x="7196" y="1715"/>
                    <a:pt x="6876" y="1302"/>
                  </a:cubicBezTo>
                  <a:cubicBezTo>
                    <a:pt x="6694" y="1063"/>
                    <a:pt x="6408" y="946"/>
                    <a:pt x="6119" y="946"/>
                  </a:cubicBezTo>
                  <a:cubicBezTo>
                    <a:pt x="5909" y="946"/>
                    <a:pt x="5697" y="1009"/>
                    <a:pt x="5525" y="1132"/>
                  </a:cubicBezTo>
                  <a:cubicBezTo>
                    <a:pt x="5452" y="594"/>
                    <a:pt x="5035" y="116"/>
                    <a:pt x="4497" y="19"/>
                  </a:cubicBezTo>
                  <a:cubicBezTo>
                    <a:pt x="4427" y="6"/>
                    <a:pt x="4358" y="0"/>
                    <a:pt x="428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7" name="Google Shape;927;p25"/>
            <p:cNvCxnSpPr/>
            <p:nvPr/>
          </p:nvCxnSpPr>
          <p:spPr>
            <a:xfrm>
              <a:off x="5227475" y="1284875"/>
              <a:ext cx="2582400" cy="1885800"/>
            </a:xfrm>
            <a:prstGeom prst="bentConnector3">
              <a:avLst>
                <a:gd fmla="val 100062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8" name="Google Shape;928;p25"/>
            <p:cNvSpPr txBox="1"/>
            <p:nvPr/>
          </p:nvSpPr>
          <p:spPr>
            <a:xfrm>
              <a:off x="6941774" y="3860782"/>
              <a:ext cx="1737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9" name="Google Shape;929;p25"/>
            <p:cNvSpPr txBox="1"/>
            <p:nvPr/>
          </p:nvSpPr>
          <p:spPr>
            <a:xfrm>
              <a:off x="6941774" y="4148506"/>
              <a:ext cx="17370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made of hydrogen and helium. It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0" name="Google Shape;930;p25"/>
          <p:cNvGrpSpPr/>
          <p:nvPr/>
        </p:nvGrpSpPr>
        <p:grpSpPr>
          <a:xfrm>
            <a:off x="3827025" y="1028700"/>
            <a:ext cx="1489861" cy="1220301"/>
            <a:chOff x="3827025" y="1028700"/>
            <a:chExt cx="1489861" cy="1220301"/>
          </a:xfrm>
        </p:grpSpPr>
        <p:sp>
          <p:nvSpPr>
            <p:cNvPr id="881" name="Google Shape;881;p25"/>
            <p:cNvSpPr txBox="1"/>
            <p:nvPr/>
          </p:nvSpPr>
          <p:spPr>
            <a:xfrm>
              <a:off x="4030599" y="1494950"/>
              <a:ext cx="1082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3827025" y="1028700"/>
              <a:ext cx="1489861" cy="1220301"/>
            </a:xfrm>
            <a:custGeom>
              <a:rect b="b" l="l" r="r" t="t"/>
              <a:pathLst>
                <a:path extrusionOk="0" h="10166" w="10989">
                  <a:moveTo>
                    <a:pt x="8615" y="96"/>
                  </a:moveTo>
                  <a:cubicBezTo>
                    <a:pt x="8980" y="96"/>
                    <a:pt x="9335" y="190"/>
                    <a:pt x="9628" y="399"/>
                  </a:cubicBezTo>
                  <a:cubicBezTo>
                    <a:pt x="10543" y="1047"/>
                    <a:pt x="10523" y="2419"/>
                    <a:pt x="9600" y="3058"/>
                  </a:cubicBezTo>
                  <a:cubicBezTo>
                    <a:pt x="9561" y="3086"/>
                    <a:pt x="9586" y="3147"/>
                    <a:pt x="9632" y="3147"/>
                  </a:cubicBezTo>
                  <a:cubicBezTo>
                    <a:pt x="9634" y="3147"/>
                    <a:pt x="9635" y="3147"/>
                    <a:pt x="9636" y="3147"/>
                  </a:cubicBezTo>
                  <a:cubicBezTo>
                    <a:pt x="9667" y="3140"/>
                    <a:pt x="9697" y="3136"/>
                    <a:pt x="9726" y="3136"/>
                  </a:cubicBezTo>
                  <a:cubicBezTo>
                    <a:pt x="10003" y="3136"/>
                    <a:pt x="10176" y="3469"/>
                    <a:pt x="10106" y="3726"/>
                  </a:cubicBezTo>
                  <a:cubicBezTo>
                    <a:pt x="10041" y="3973"/>
                    <a:pt x="9823" y="4147"/>
                    <a:pt x="9608" y="4264"/>
                  </a:cubicBezTo>
                  <a:cubicBezTo>
                    <a:pt x="9572" y="4284"/>
                    <a:pt x="9580" y="4337"/>
                    <a:pt x="9620" y="4353"/>
                  </a:cubicBezTo>
                  <a:cubicBezTo>
                    <a:pt x="10312" y="4491"/>
                    <a:pt x="10867" y="5150"/>
                    <a:pt x="10834" y="5871"/>
                  </a:cubicBezTo>
                  <a:cubicBezTo>
                    <a:pt x="10802" y="6583"/>
                    <a:pt x="10203" y="7194"/>
                    <a:pt x="9507" y="7279"/>
                  </a:cubicBezTo>
                  <a:cubicBezTo>
                    <a:pt x="9466" y="7279"/>
                    <a:pt x="9446" y="7320"/>
                    <a:pt x="9462" y="7352"/>
                  </a:cubicBezTo>
                  <a:cubicBezTo>
                    <a:pt x="9738" y="7862"/>
                    <a:pt x="9746" y="8477"/>
                    <a:pt x="9487" y="8995"/>
                  </a:cubicBezTo>
                  <a:cubicBezTo>
                    <a:pt x="9244" y="9497"/>
                    <a:pt x="8778" y="9845"/>
                    <a:pt x="8248" y="9991"/>
                  </a:cubicBezTo>
                  <a:cubicBezTo>
                    <a:pt x="8060" y="10041"/>
                    <a:pt x="7872" y="10065"/>
                    <a:pt x="7687" y="10065"/>
                  </a:cubicBezTo>
                  <a:cubicBezTo>
                    <a:pt x="6762" y="10065"/>
                    <a:pt x="5921" y="9468"/>
                    <a:pt x="5492" y="8631"/>
                  </a:cubicBezTo>
                  <a:cubicBezTo>
                    <a:pt x="5482" y="8615"/>
                    <a:pt x="5466" y="8608"/>
                    <a:pt x="5450" y="8608"/>
                  </a:cubicBezTo>
                  <a:cubicBezTo>
                    <a:pt x="5430" y="8608"/>
                    <a:pt x="5410" y="8620"/>
                    <a:pt x="5403" y="8643"/>
                  </a:cubicBezTo>
                  <a:cubicBezTo>
                    <a:pt x="5330" y="9092"/>
                    <a:pt x="4918" y="9432"/>
                    <a:pt x="4497" y="9554"/>
                  </a:cubicBezTo>
                  <a:cubicBezTo>
                    <a:pt x="4411" y="9577"/>
                    <a:pt x="4322" y="9590"/>
                    <a:pt x="4234" y="9590"/>
                  </a:cubicBezTo>
                  <a:cubicBezTo>
                    <a:pt x="4076" y="9590"/>
                    <a:pt x="3920" y="9547"/>
                    <a:pt x="3792" y="9440"/>
                  </a:cubicBezTo>
                  <a:cubicBezTo>
                    <a:pt x="3614" y="9295"/>
                    <a:pt x="3525" y="9064"/>
                    <a:pt x="3606" y="8841"/>
                  </a:cubicBezTo>
                  <a:cubicBezTo>
                    <a:pt x="3621" y="8804"/>
                    <a:pt x="3588" y="8780"/>
                    <a:pt x="3557" y="8780"/>
                  </a:cubicBezTo>
                  <a:cubicBezTo>
                    <a:pt x="3554" y="8780"/>
                    <a:pt x="3552" y="8780"/>
                    <a:pt x="3550" y="8781"/>
                  </a:cubicBezTo>
                  <a:cubicBezTo>
                    <a:pt x="3558" y="8747"/>
                    <a:pt x="3529" y="8721"/>
                    <a:pt x="3499" y="8721"/>
                  </a:cubicBezTo>
                  <a:cubicBezTo>
                    <a:pt x="3487" y="8721"/>
                    <a:pt x="3474" y="8725"/>
                    <a:pt x="3465" y="8736"/>
                  </a:cubicBezTo>
                  <a:cubicBezTo>
                    <a:pt x="3243" y="9124"/>
                    <a:pt x="2820" y="9440"/>
                    <a:pt x="2368" y="9440"/>
                  </a:cubicBezTo>
                  <a:cubicBezTo>
                    <a:pt x="2292" y="9440"/>
                    <a:pt x="2215" y="9431"/>
                    <a:pt x="2137" y="9412"/>
                  </a:cubicBezTo>
                  <a:cubicBezTo>
                    <a:pt x="1652" y="9291"/>
                    <a:pt x="1295" y="8724"/>
                    <a:pt x="1502" y="8242"/>
                  </a:cubicBezTo>
                  <a:cubicBezTo>
                    <a:pt x="1518" y="8214"/>
                    <a:pt x="1502" y="8178"/>
                    <a:pt x="1473" y="8170"/>
                  </a:cubicBezTo>
                  <a:cubicBezTo>
                    <a:pt x="939" y="8060"/>
                    <a:pt x="494" y="7627"/>
                    <a:pt x="409" y="7085"/>
                  </a:cubicBezTo>
                  <a:cubicBezTo>
                    <a:pt x="324" y="6543"/>
                    <a:pt x="616" y="5992"/>
                    <a:pt x="1089" y="5729"/>
                  </a:cubicBezTo>
                  <a:cubicBezTo>
                    <a:pt x="1117" y="5713"/>
                    <a:pt x="1121" y="5673"/>
                    <a:pt x="1101" y="5652"/>
                  </a:cubicBezTo>
                  <a:cubicBezTo>
                    <a:pt x="781" y="5316"/>
                    <a:pt x="838" y="4730"/>
                    <a:pt x="1223" y="4471"/>
                  </a:cubicBezTo>
                  <a:cubicBezTo>
                    <a:pt x="1259" y="4446"/>
                    <a:pt x="1251" y="4394"/>
                    <a:pt x="1210" y="4381"/>
                  </a:cubicBezTo>
                  <a:cubicBezTo>
                    <a:pt x="300" y="4074"/>
                    <a:pt x="114" y="2896"/>
                    <a:pt x="433" y="2099"/>
                  </a:cubicBezTo>
                  <a:cubicBezTo>
                    <a:pt x="624" y="1638"/>
                    <a:pt x="992" y="1225"/>
                    <a:pt x="1486" y="1079"/>
                  </a:cubicBezTo>
                  <a:cubicBezTo>
                    <a:pt x="1620" y="1039"/>
                    <a:pt x="1760" y="1019"/>
                    <a:pt x="1898" y="1019"/>
                  </a:cubicBezTo>
                  <a:cubicBezTo>
                    <a:pt x="2235" y="1019"/>
                    <a:pt x="2569" y="1138"/>
                    <a:pt x="2821" y="1379"/>
                  </a:cubicBezTo>
                  <a:cubicBezTo>
                    <a:pt x="2829" y="1386"/>
                    <a:pt x="2842" y="1390"/>
                    <a:pt x="2855" y="1390"/>
                  </a:cubicBezTo>
                  <a:cubicBezTo>
                    <a:pt x="2877" y="1390"/>
                    <a:pt x="2900" y="1379"/>
                    <a:pt x="2902" y="1354"/>
                  </a:cubicBezTo>
                  <a:cubicBezTo>
                    <a:pt x="2967" y="869"/>
                    <a:pt x="3388" y="460"/>
                    <a:pt x="3890" y="444"/>
                  </a:cubicBezTo>
                  <a:cubicBezTo>
                    <a:pt x="3897" y="443"/>
                    <a:pt x="3904" y="443"/>
                    <a:pt x="3912" y="443"/>
                  </a:cubicBezTo>
                  <a:cubicBezTo>
                    <a:pt x="4404" y="443"/>
                    <a:pt x="4830" y="839"/>
                    <a:pt x="4913" y="1314"/>
                  </a:cubicBezTo>
                  <a:cubicBezTo>
                    <a:pt x="4917" y="1338"/>
                    <a:pt x="4935" y="1349"/>
                    <a:pt x="4955" y="1349"/>
                  </a:cubicBezTo>
                  <a:cubicBezTo>
                    <a:pt x="4976" y="1349"/>
                    <a:pt x="5000" y="1335"/>
                    <a:pt x="5007" y="1314"/>
                  </a:cubicBezTo>
                  <a:cubicBezTo>
                    <a:pt x="5147" y="929"/>
                    <a:pt x="5498" y="724"/>
                    <a:pt x="5852" y="724"/>
                  </a:cubicBezTo>
                  <a:cubicBezTo>
                    <a:pt x="6130" y="724"/>
                    <a:pt x="6410" y="852"/>
                    <a:pt x="6589" y="1120"/>
                  </a:cubicBezTo>
                  <a:cubicBezTo>
                    <a:pt x="6599" y="1136"/>
                    <a:pt x="6615" y="1144"/>
                    <a:pt x="6631" y="1144"/>
                  </a:cubicBezTo>
                  <a:cubicBezTo>
                    <a:pt x="6648" y="1144"/>
                    <a:pt x="6664" y="1136"/>
                    <a:pt x="6674" y="1120"/>
                  </a:cubicBezTo>
                  <a:cubicBezTo>
                    <a:pt x="7051" y="502"/>
                    <a:pt x="7855" y="96"/>
                    <a:pt x="8615" y="96"/>
                  </a:cubicBezTo>
                  <a:close/>
                  <a:moveTo>
                    <a:pt x="8611" y="1"/>
                  </a:moveTo>
                  <a:cubicBezTo>
                    <a:pt x="7843" y="1"/>
                    <a:pt x="7038" y="395"/>
                    <a:pt x="6629" y="1010"/>
                  </a:cubicBezTo>
                  <a:cubicBezTo>
                    <a:pt x="6429" y="753"/>
                    <a:pt x="6138" y="628"/>
                    <a:pt x="5849" y="628"/>
                  </a:cubicBezTo>
                  <a:cubicBezTo>
                    <a:pt x="5501" y="628"/>
                    <a:pt x="5156" y="808"/>
                    <a:pt x="4970" y="1152"/>
                  </a:cubicBezTo>
                  <a:cubicBezTo>
                    <a:pt x="4826" y="700"/>
                    <a:pt x="4389" y="346"/>
                    <a:pt x="3902" y="346"/>
                  </a:cubicBezTo>
                  <a:cubicBezTo>
                    <a:pt x="3897" y="346"/>
                    <a:pt x="3891" y="346"/>
                    <a:pt x="3886" y="347"/>
                  </a:cubicBezTo>
                  <a:cubicBezTo>
                    <a:pt x="3372" y="359"/>
                    <a:pt x="2926" y="759"/>
                    <a:pt x="2821" y="1249"/>
                  </a:cubicBezTo>
                  <a:cubicBezTo>
                    <a:pt x="2563" y="1031"/>
                    <a:pt x="2234" y="924"/>
                    <a:pt x="1901" y="924"/>
                  </a:cubicBezTo>
                  <a:cubicBezTo>
                    <a:pt x="1770" y="924"/>
                    <a:pt x="1638" y="941"/>
                    <a:pt x="1510" y="974"/>
                  </a:cubicBezTo>
                  <a:cubicBezTo>
                    <a:pt x="984" y="1107"/>
                    <a:pt x="579" y="1524"/>
                    <a:pt x="365" y="2010"/>
                  </a:cubicBezTo>
                  <a:cubicBezTo>
                    <a:pt x="0" y="2844"/>
                    <a:pt x="182" y="4066"/>
                    <a:pt x="1097" y="4446"/>
                  </a:cubicBezTo>
                  <a:cubicBezTo>
                    <a:pt x="741" y="4762"/>
                    <a:pt x="692" y="5300"/>
                    <a:pt x="988" y="5677"/>
                  </a:cubicBezTo>
                  <a:cubicBezTo>
                    <a:pt x="510" y="5968"/>
                    <a:pt x="223" y="6539"/>
                    <a:pt x="308" y="7101"/>
                  </a:cubicBezTo>
                  <a:cubicBezTo>
                    <a:pt x="397" y="7664"/>
                    <a:pt x="846" y="8121"/>
                    <a:pt x="1393" y="8255"/>
                  </a:cubicBezTo>
                  <a:cubicBezTo>
                    <a:pt x="1223" y="8744"/>
                    <a:pt x="1530" y="9299"/>
                    <a:pt x="2012" y="9477"/>
                  </a:cubicBezTo>
                  <a:cubicBezTo>
                    <a:pt x="2129" y="9519"/>
                    <a:pt x="2247" y="9539"/>
                    <a:pt x="2364" y="9539"/>
                  </a:cubicBezTo>
                  <a:cubicBezTo>
                    <a:pt x="2815" y="9539"/>
                    <a:pt x="3246" y="9250"/>
                    <a:pt x="3493" y="8874"/>
                  </a:cubicBezTo>
                  <a:lnTo>
                    <a:pt x="3493" y="8874"/>
                  </a:lnTo>
                  <a:cubicBezTo>
                    <a:pt x="3378" y="9329"/>
                    <a:pt x="3821" y="9687"/>
                    <a:pt x="4249" y="9687"/>
                  </a:cubicBezTo>
                  <a:cubicBezTo>
                    <a:pt x="4274" y="9687"/>
                    <a:pt x="4298" y="9686"/>
                    <a:pt x="4323" y="9683"/>
                  </a:cubicBezTo>
                  <a:cubicBezTo>
                    <a:pt x="4808" y="9635"/>
                    <a:pt x="5318" y="9270"/>
                    <a:pt x="5464" y="8793"/>
                  </a:cubicBezTo>
                  <a:cubicBezTo>
                    <a:pt x="5901" y="9558"/>
                    <a:pt x="6690" y="10136"/>
                    <a:pt x="7589" y="10165"/>
                  </a:cubicBezTo>
                  <a:cubicBezTo>
                    <a:pt x="7612" y="10165"/>
                    <a:pt x="7636" y="10166"/>
                    <a:pt x="7659" y="10166"/>
                  </a:cubicBezTo>
                  <a:cubicBezTo>
                    <a:pt x="8553" y="10166"/>
                    <a:pt x="9409" y="9644"/>
                    <a:pt x="9681" y="8769"/>
                  </a:cubicBezTo>
                  <a:cubicBezTo>
                    <a:pt x="9831" y="8307"/>
                    <a:pt x="9794" y="7801"/>
                    <a:pt x="9580" y="7368"/>
                  </a:cubicBezTo>
                  <a:cubicBezTo>
                    <a:pt x="10284" y="7247"/>
                    <a:pt x="10871" y="6648"/>
                    <a:pt x="10927" y="5927"/>
                  </a:cubicBezTo>
                  <a:cubicBezTo>
                    <a:pt x="10988" y="5187"/>
                    <a:pt x="10458" y="4487"/>
                    <a:pt x="9758" y="4284"/>
                  </a:cubicBezTo>
                  <a:cubicBezTo>
                    <a:pt x="10017" y="4114"/>
                    <a:pt x="10260" y="3851"/>
                    <a:pt x="10219" y="3524"/>
                  </a:cubicBezTo>
                  <a:cubicBezTo>
                    <a:pt x="10191" y="3285"/>
                    <a:pt x="10005" y="3074"/>
                    <a:pt x="9774" y="3042"/>
                  </a:cubicBezTo>
                  <a:cubicBezTo>
                    <a:pt x="10608" y="2350"/>
                    <a:pt x="10616" y="1031"/>
                    <a:pt x="9730" y="355"/>
                  </a:cubicBezTo>
                  <a:cubicBezTo>
                    <a:pt x="9410" y="110"/>
                    <a:pt x="9016" y="1"/>
                    <a:pt x="861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918677" y="2071990"/>
            <a:ext cx="1694674" cy="1567773"/>
            <a:chOff x="3368513" y="1848350"/>
            <a:chExt cx="2406866" cy="2226634"/>
          </a:xfrm>
        </p:grpSpPr>
        <p:sp>
          <p:nvSpPr>
            <p:cNvPr id="938" name="Google Shape;938;p26"/>
            <p:cNvSpPr/>
            <p:nvPr/>
          </p:nvSpPr>
          <p:spPr>
            <a:xfrm>
              <a:off x="3392386" y="1870034"/>
              <a:ext cx="2356271" cy="2183047"/>
            </a:xfrm>
            <a:custGeom>
              <a:rect b="b" l="l" r="r" t="t"/>
              <a:pathLst>
                <a:path extrusionOk="0" h="9967" w="10758">
                  <a:moveTo>
                    <a:pt x="8505" y="0"/>
                  </a:moveTo>
                  <a:cubicBezTo>
                    <a:pt x="7744" y="0"/>
                    <a:pt x="6940" y="406"/>
                    <a:pt x="6565" y="1025"/>
                  </a:cubicBezTo>
                  <a:cubicBezTo>
                    <a:pt x="6555" y="1041"/>
                    <a:pt x="6538" y="1049"/>
                    <a:pt x="6521" y="1049"/>
                  </a:cubicBezTo>
                  <a:cubicBezTo>
                    <a:pt x="6504" y="1049"/>
                    <a:pt x="6488" y="1041"/>
                    <a:pt x="6480" y="1025"/>
                  </a:cubicBezTo>
                  <a:cubicBezTo>
                    <a:pt x="6300" y="757"/>
                    <a:pt x="6019" y="629"/>
                    <a:pt x="5739" y="629"/>
                  </a:cubicBezTo>
                  <a:cubicBezTo>
                    <a:pt x="5385" y="629"/>
                    <a:pt x="5034" y="834"/>
                    <a:pt x="4894" y="1219"/>
                  </a:cubicBezTo>
                  <a:cubicBezTo>
                    <a:pt x="4887" y="1240"/>
                    <a:pt x="4864" y="1252"/>
                    <a:pt x="4843" y="1252"/>
                  </a:cubicBezTo>
                  <a:cubicBezTo>
                    <a:pt x="4823" y="1252"/>
                    <a:pt x="4804" y="1242"/>
                    <a:pt x="4800" y="1219"/>
                  </a:cubicBezTo>
                  <a:cubicBezTo>
                    <a:pt x="4717" y="744"/>
                    <a:pt x="4291" y="348"/>
                    <a:pt x="3799" y="348"/>
                  </a:cubicBezTo>
                  <a:cubicBezTo>
                    <a:pt x="3791" y="348"/>
                    <a:pt x="3784" y="349"/>
                    <a:pt x="3777" y="349"/>
                  </a:cubicBezTo>
                  <a:cubicBezTo>
                    <a:pt x="3275" y="361"/>
                    <a:pt x="2858" y="770"/>
                    <a:pt x="2789" y="1259"/>
                  </a:cubicBezTo>
                  <a:cubicBezTo>
                    <a:pt x="2787" y="1283"/>
                    <a:pt x="2767" y="1295"/>
                    <a:pt x="2746" y="1295"/>
                  </a:cubicBezTo>
                  <a:cubicBezTo>
                    <a:pt x="2732" y="1295"/>
                    <a:pt x="2718" y="1289"/>
                    <a:pt x="2708" y="1280"/>
                  </a:cubicBezTo>
                  <a:cubicBezTo>
                    <a:pt x="2459" y="1042"/>
                    <a:pt x="2125" y="924"/>
                    <a:pt x="1787" y="924"/>
                  </a:cubicBezTo>
                  <a:cubicBezTo>
                    <a:pt x="1648" y="924"/>
                    <a:pt x="1507" y="944"/>
                    <a:pt x="1373" y="984"/>
                  </a:cubicBezTo>
                  <a:cubicBezTo>
                    <a:pt x="879" y="1130"/>
                    <a:pt x="511" y="1539"/>
                    <a:pt x="320" y="2004"/>
                  </a:cubicBezTo>
                  <a:cubicBezTo>
                    <a:pt x="1" y="2801"/>
                    <a:pt x="191" y="3975"/>
                    <a:pt x="1101" y="4287"/>
                  </a:cubicBezTo>
                  <a:cubicBezTo>
                    <a:pt x="1138" y="4299"/>
                    <a:pt x="1146" y="4351"/>
                    <a:pt x="1114" y="4376"/>
                  </a:cubicBezTo>
                  <a:cubicBezTo>
                    <a:pt x="725" y="4635"/>
                    <a:pt x="668" y="5221"/>
                    <a:pt x="988" y="5553"/>
                  </a:cubicBezTo>
                  <a:cubicBezTo>
                    <a:pt x="1008" y="5578"/>
                    <a:pt x="1004" y="5614"/>
                    <a:pt x="980" y="5634"/>
                  </a:cubicBezTo>
                  <a:cubicBezTo>
                    <a:pt x="502" y="5897"/>
                    <a:pt x="211" y="6444"/>
                    <a:pt x="296" y="6990"/>
                  </a:cubicBezTo>
                  <a:cubicBezTo>
                    <a:pt x="381" y="7532"/>
                    <a:pt x="826" y="7965"/>
                    <a:pt x="1360" y="8075"/>
                  </a:cubicBezTo>
                  <a:cubicBezTo>
                    <a:pt x="1389" y="8083"/>
                    <a:pt x="1405" y="8119"/>
                    <a:pt x="1389" y="8147"/>
                  </a:cubicBezTo>
                  <a:cubicBezTo>
                    <a:pt x="1182" y="8625"/>
                    <a:pt x="1539" y="9196"/>
                    <a:pt x="2024" y="9313"/>
                  </a:cubicBezTo>
                  <a:cubicBezTo>
                    <a:pt x="2103" y="9333"/>
                    <a:pt x="2182" y="9343"/>
                    <a:pt x="2261" y="9343"/>
                  </a:cubicBezTo>
                  <a:cubicBezTo>
                    <a:pt x="2714" y="9343"/>
                    <a:pt x="3134" y="9024"/>
                    <a:pt x="3352" y="8641"/>
                  </a:cubicBezTo>
                  <a:cubicBezTo>
                    <a:pt x="3362" y="8628"/>
                    <a:pt x="3375" y="8623"/>
                    <a:pt x="3389" y="8623"/>
                  </a:cubicBezTo>
                  <a:cubicBezTo>
                    <a:pt x="3417" y="8623"/>
                    <a:pt x="3445" y="8648"/>
                    <a:pt x="3437" y="8682"/>
                  </a:cubicBezTo>
                  <a:cubicBezTo>
                    <a:pt x="3439" y="8681"/>
                    <a:pt x="3442" y="8681"/>
                    <a:pt x="3444" y="8681"/>
                  </a:cubicBezTo>
                  <a:cubicBezTo>
                    <a:pt x="3478" y="8681"/>
                    <a:pt x="3508" y="8705"/>
                    <a:pt x="3493" y="8742"/>
                  </a:cubicBezTo>
                  <a:cubicBezTo>
                    <a:pt x="3416" y="8965"/>
                    <a:pt x="3501" y="9196"/>
                    <a:pt x="3679" y="9345"/>
                  </a:cubicBezTo>
                  <a:cubicBezTo>
                    <a:pt x="3806" y="9449"/>
                    <a:pt x="3962" y="9491"/>
                    <a:pt x="4119" y="9491"/>
                  </a:cubicBezTo>
                  <a:cubicBezTo>
                    <a:pt x="4208" y="9491"/>
                    <a:pt x="4298" y="9478"/>
                    <a:pt x="4384" y="9455"/>
                  </a:cubicBezTo>
                  <a:cubicBezTo>
                    <a:pt x="4804" y="9333"/>
                    <a:pt x="5217" y="8989"/>
                    <a:pt x="5290" y="8544"/>
                  </a:cubicBezTo>
                  <a:cubicBezTo>
                    <a:pt x="5299" y="8521"/>
                    <a:pt x="5320" y="8509"/>
                    <a:pt x="5340" y="8509"/>
                  </a:cubicBezTo>
                  <a:cubicBezTo>
                    <a:pt x="5355" y="8509"/>
                    <a:pt x="5370" y="8516"/>
                    <a:pt x="5379" y="8532"/>
                  </a:cubicBezTo>
                  <a:cubicBezTo>
                    <a:pt x="5807" y="9371"/>
                    <a:pt x="6648" y="9966"/>
                    <a:pt x="7572" y="9966"/>
                  </a:cubicBezTo>
                  <a:cubicBezTo>
                    <a:pt x="7757" y="9966"/>
                    <a:pt x="7946" y="9942"/>
                    <a:pt x="8135" y="9892"/>
                  </a:cubicBezTo>
                  <a:cubicBezTo>
                    <a:pt x="8669" y="9750"/>
                    <a:pt x="9135" y="9398"/>
                    <a:pt x="9378" y="8900"/>
                  </a:cubicBezTo>
                  <a:cubicBezTo>
                    <a:pt x="9633" y="8378"/>
                    <a:pt x="9625" y="7767"/>
                    <a:pt x="9349" y="7253"/>
                  </a:cubicBezTo>
                  <a:cubicBezTo>
                    <a:pt x="9333" y="7221"/>
                    <a:pt x="9357" y="7180"/>
                    <a:pt x="9394" y="7180"/>
                  </a:cubicBezTo>
                  <a:cubicBezTo>
                    <a:pt x="10094" y="7099"/>
                    <a:pt x="10693" y="6484"/>
                    <a:pt x="10721" y="5772"/>
                  </a:cubicBezTo>
                  <a:cubicBezTo>
                    <a:pt x="10758" y="5051"/>
                    <a:pt x="10203" y="4396"/>
                    <a:pt x="9507" y="4254"/>
                  </a:cubicBezTo>
                  <a:cubicBezTo>
                    <a:pt x="9471" y="4242"/>
                    <a:pt x="9463" y="4189"/>
                    <a:pt x="9495" y="4165"/>
                  </a:cubicBezTo>
                  <a:cubicBezTo>
                    <a:pt x="9710" y="4048"/>
                    <a:pt x="9928" y="3874"/>
                    <a:pt x="9993" y="3631"/>
                  </a:cubicBezTo>
                  <a:cubicBezTo>
                    <a:pt x="10063" y="3370"/>
                    <a:pt x="9889" y="3042"/>
                    <a:pt x="9610" y="3042"/>
                  </a:cubicBezTo>
                  <a:cubicBezTo>
                    <a:pt x="9582" y="3042"/>
                    <a:pt x="9553" y="3045"/>
                    <a:pt x="9523" y="3052"/>
                  </a:cubicBezTo>
                  <a:cubicBezTo>
                    <a:pt x="9522" y="3052"/>
                    <a:pt x="9520" y="3052"/>
                    <a:pt x="9519" y="3052"/>
                  </a:cubicBezTo>
                  <a:cubicBezTo>
                    <a:pt x="9473" y="3052"/>
                    <a:pt x="9448" y="2990"/>
                    <a:pt x="9487" y="2959"/>
                  </a:cubicBezTo>
                  <a:cubicBezTo>
                    <a:pt x="10410" y="2324"/>
                    <a:pt x="10426" y="952"/>
                    <a:pt x="9515" y="300"/>
                  </a:cubicBezTo>
                  <a:cubicBezTo>
                    <a:pt x="9223" y="93"/>
                    <a:pt x="8869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3368513" y="1848350"/>
              <a:ext cx="2406866" cy="2226634"/>
            </a:xfrm>
            <a:custGeom>
              <a:rect b="b" l="l" r="r" t="t"/>
              <a:pathLst>
                <a:path extrusionOk="0" h="10166" w="10989">
                  <a:moveTo>
                    <a:pt x="8615" y="96"/>
                  </a:moveTo>
                  <a:cubicBezTo>
                    <a:pt x="8980" y="96"/>
                    <a:pt x="9335" y="190"/>
                    <a:pt x="9628" y="399"/>
                  </a:cubicBezTo>
                  <a:cubicBezTo>
                    <a:pt x="10543" y="1047"/>
                    <a:pt x="10523" y="2419"/>
                    <a:pt x="9600" y="3058"/>
                  </a:cubicBezTo>
                  <a:cubicBezTo>
                    <a:pt x="9561" y="3086"/>
                    <a:pt x="9586" y="3147"/>
                    <a:pt x="9632" y="3147"/>
                  </a:cubicBezTo>
                  <a:cubicBezTo>
                    <a:pt x="9634" y="3147"/>
                    <a:pt x="9635" y="3147"/>
                    <a:pt x="9636" y="3147"/>
                  </a:cubicBezTo>
                  <a:cubicBezTo>
                    <a:pt x="9667" y="3140"/>
                    <a:pt x="9697" y="3136"/>
                    <a:pt x="9726" y="3136"/>
                  </a:cubicBezTo>
                  <a:cubicBezTo>
                    <a:pt x="10003" y="3136"/>
                    <a:pt x="10176" y="3469"/>
                    <a:pt x="10106" y="3726"/>
                  </a:cubicBezTo>
                  <a:cubicBezTo>
                    <a:pt x="10041" y="3973"/>
                    <a:pt x="9823" y="4147"/>
                    <a:pt x="9608" y="4264"/>
                  </a:cubicBezTo>
                  <a:cubicBezTo>
                    <a:pt x="9572" y="4284"/>
                    <a:pt x="9580" y="4337"/>
                    <a:pt x="9620" y="4353"/>
                  </a:cubicBezTo>
                  <a:cubicBezTo>
                    <a:pt x="10312" y="4491"/>
                    <a:pt x="10867" y="5150"/>
                    <a:pt x="10834" y="5871"/>
                  </a:cubicBezTo>
                  <a:cubicBezTo>
                    <a:pt x="10802" y="6583"/>
                    <a:pt x="10203" y="7194"/>
                    <a:pt x="9507" y="7279"/>
                  </a:cubicBezTo>
                  <a:cubicBezTo>
                    <a:pt x="9466" y="7279"/>
                    <a:pt x="9446" y="7320"/>
                    <a:pt x="9462" y="7352"/>
                  </a:cubicBezTo>
                  <a:cubicBezTo>
                    <a:pt x="9738" y="7862"/>
                    <a:pt x="9746" y="8477"/>
                    <a:pt x="9487" y="8995"/>
                  </a:cubicBezTo>
                  <a:cubicBezTo>
                    <a:pt x="9244" y="9497"/>
                    <a:pt x="8778" y="9845"/>
                    <a:pt x="8248" y="9991"/>
                  </a:cubicBezTo>
                  <a:cubicBezTo>
                    <a:pt x="8060" y="10041"/>
                    <a:pt x="7872" y="10065"/>
                    <a:pt x="7687" y="10065"/>
                  </a:cubicBezTo>
                  <a:cubicBezTo>
                    <a:pt x="6762" y="10065"/>
                    <a:pt x="5921" y="9468"/>
                    <a:pt x="5492" y="8631"/>
                  </a:cubicBezTo>
                  <a:cubicBezTo>
                    <a:pt x="5482" y="8615"/>
                    <a:pt x="5466" y="8608"/>
                    <a:pt x="5450" y="8608"/>
                  </a:cubicBezTo>
                  <a:cubicBezTo>
                    <a:pt x="5430" y="8608"/>
                    <a:pt x="5410" y="8620"/>
                    <a:pt x="5403" y="8643"/>
                  </a:cubicBezTo>
                  <a:cubicBezTo>
                    <a:pt x="5330" y="9092"/>
                    <a:pt x="4918" y="9432"/>
                    <a:pt x="4497" y="9554"/>
                  </a:cubicBezTo>
                  <a:cubicBezTo>
                    <a:pt x="4411" y="9577"/>
                    <a:pt x="4322" y="9590"/>
                    <a:pt x="4234" y="9590"/>
                  </a:cubicBezTo>
                  <a:cubicBezTo>
                    <a:pt x="4076" y="9590"/>
                    <a:pt x="3920" y="9547"/>
                    <a:pt x="3792" y="9440"/>
                  </a:cubicBezTo>
                  <a:cubicBezTo>
                    <a:pt x="3614" y="9295"/>
                    <a:pt x="3525" y="9064"/>
                    <a:pt x="3606" y="8841"/>
                  </a:cubicBezTo>
                  <a:cubicBezTo>
                    <a:pt x="3621" y="8804"/>
                    <a:pt x="3588" y="8780"/>
                    <a:pt x="3557" y="8780"/>
                  </a:cubicBezTo>
                  <a:cubicBezTo>
                    <a:pt x="3554" y="8780"/>
                    <a:pt x="3552" y="8780"/>
                    <a:pt x="3550" y="8781"/>
                  </a:cubicBezTo>
                  <a:cubicBezTo>
                    <a:pt x="3558" y="8747"/>
                    <a:pt x="3529" y="8721"/>
                    <a:pt x="3499" y="8721"/>
                  </a:cubicBezTo>
                  <a:cubicBezTo>
                    <a:pt x="3487" y="8721"/>
                    <a:pt x="3474" y="8725"/>
                    <a:pt x="3465" y="8736"/>
                  </a:cubicBezTo>
                  <a:cubicBezTo>
                    <a:pt x="3243" y="9124"/>
                    <a:pt x="2820" y="9440"/>
                    <a:pt x="2368" y="9440"/>
                  </a:cubicBezTo>
                  <a:cubicBezTo>
                    <a:pt x="2292" y="9440"/>
                    <a:pt x="2215" y="9431"/>
                    <a:pt x="2137" y="9412"/>
                  </a:cubicBezTo>
                  <a:cubicBezTo>
                    <a:pt x="1652" y="9291"/>
                    <a:pt x="1295" y="8724"/>
                    <a:pt x="1502" y="8242"/>
                  </a:cubicBezTo>
                  <a:cubicBezTo>
                    <a:pt x="1518" y="8214"/>
                    <a:pt x="1502" y="8178"/>
                    <a:pt x="1473" y="8170"/>
                  </a:cubicBezTo>
                  <a:cubicBezTo>
                    <a:pt x="939" y="8060"/>
                    <a:pt x="494" y="7627"/>
                    <a:pt x="409" y="7085"/>
                  </a:cubicBezTo>
                  <a:cubicBezTo>
                    <a:pt x="324" y="6543"/>
                    <a:pt x="616" y="5992"/>
                    <a:pt x="1089" y="5729"/>
                  </a:cubicBezTo>
                  <a:cubicBezTo>
                    <a:pt x="1117" y="5713"/>
                    <a:pt x="1121" y="5673"/>
                    <a:pt x="1101" y="5652"/>
                  </a:cubicBezTo>
                  <a:cubicBezTo>
                    <a:pt x="781" y="5316"/>
                    <a:pt x="838" y="4730"/>
                    <a:pt x="1223" y="4471"/>
                  </a:cubicBezTo>
                  <a:cubicBezTo>
                    <a:pt x="1259" y="4446"/>
                    <a:pt x="1251" y="4394"/>
                    <a:pt x="1210" y="4381"/>
                  </a:cubicBezTo>
                  <a:cubicBezTo>
                    <a:pt x="300" y="4074"/>
                    <a:pt x="114" y="2896"/>
                    <a:pt x="433" y="2099"/>
                  </a:cubicBezTo>
                  <a:cubicBezTo>
                    <a:pt x="624" y="1638"/>
                    <a:pt x="992" y="1225"/>
                    <a:pt x="1486" y="1079"/>
                  </a:cubicBezTo>
                  <a:cubicBezTo>
                    <a:pt x="1620" y="1039"/>
                    <a:pt x="1760" y="1019"/>
                    <a:pt x="1898" y="1019"/>
                  </a:cubicBezTo>
                  <a:cubicBezTo>
                    <a:pt x="2235" y="1019"/>
                    <a:pt x="2569" y="1138"/>
                    <a:pt x="2821" y="1379"/>
                  </a:cubicBezTo>
                  <a:cubicBezTo>
                    <a:pt x="2829" y="1386"/>
                    <a:pt x="2842" y="1390"/>
                    <a:pt x="2855" y="1390"/>
                  </a:cubicBezTo>
                  <a:cubicBezTo>
                    <a:pt x="2877" y="1390"/>
                    <a:pt x="2900" y="1379"/>
                    <a:pt x="2902" y="1354"/>
                  </a:cubicBezTo>
                  <a:cubicBezTo>
                    <a:pt x="2967" y="869"/>
                    <a:pt x="3388" y="460"/>
                    <a:pt x="3890" y="444"/>
                  </a:cubicBezTo>
                  <a:cubicBezTo>
                    <a:pt x="3897" y="443"/>
                    <a:pt x="3904" y="443"/>
                    <a:pt x="3912" y="443"/>
                  </a:cubicBezTo>
                  <a:cubicBezTo>
                    <a:pt x="4404" y="443"/>
                    <a:pt x="4830" y="839"/>
                    <a:pt x="4913" y="1314"/>
                  </a:cubicBezTo>
                  <a:cubicBezTo>
                    <a:pt x="4917" y="1338"/>
                    <a:pt x="4935" y="1349"/>
                    <a:pt x="4955" y="1349"/>
                  </a:cubicBezTo>
                  <a:cubicBezTo>
                    <a:pt x="4976" y="1349"/>
                    <a:pt x="5000" y="1335"/>
                    <a:pt x="5007" y="1314"/>
                  </a:cubicBezTo>
                  <a:cubicBezTo>
                    <a:pt x="5147" y="929"/>
                    <a:pt x="5498" y="724"/>
                    <a:pt x="5852" y="724"/>
                  </a:cubicBezTo>
                  <a:cubicBezTo>
                    <a:pt x="6130" y="724"/>
                    <a:pt x="6410" y="852"/>
                    <a:pt x="6589" y="1120"/>
                  </a:cubicBezTo>
                  <a:cubicBezTo>
                    <a:pt x="6599" y="1136"/>
                    <a:pt x="6615" y="1144"/>
                    <a:pt x="6631" y="1144"/>
                  </a:cubicBezTo>
                  <a:cubicBezTo>
                    <a:pt x="6648" y="1144"/>
                    <a:pt x="6664" y="1136"/>
                    <a:pt x="6674" y="1120"/>
                  </a:cubicBezTo>
                  <a:cubicBezTo>
                    <a:pt x="7051" y="502"/>
                    <a:pt x="7855" y="96"/>
                    <a:pt x="8615" y="96"/>
                  </a:cubicBezTo>
                  <a:close/>
                  <a:moveTo>
                    <a:pt x="8611" y="1"/>
                  </a:moveTo>
                  <a:cubicBezTo>
                    <a:pt x="7843" y="1"/>
                    <a:pt x="7038" y="395"/>
                    <a:pt x="6629" y="1010"/>
                  </a:cubicBezTo>
                  <a:cubicBezTo>
                    <a:pt x="6429" y="753"/>
                    <a:pt x="6138" y="628"/>
                    <a:pt x="5849" y="628"/>
                  </a:cubicBezTo>
                  <a:cubicBezTo>
                    <a:pt x="5501" y="628"/>
                    <a:pt x="5156" y="808"/>
                    <a:pt x="4970" y="1152"/>
                  </a:cubicBezTo>
                  <a:cubicBezTo>
                    <a:pt x="4826" y="700"/>
                    <a:pt x="4389" y="346"/>
                    <a:pt x="3902" y="346"/>
                  </a:cubicBezTo>
                  <a:cubicBezTo>
                    <a:pt x="3897" y="346"/>
                    <a:pt x="3891" y="346"/>
                    <a:pt x="3886" y="347"/>
                  </a:cubicBezTo>
                  <a:cubicBezTo>
                    <a:pt x="3372" y="359"/>
                    <a:pt x="2926" y="759"/>
                    <a:pt x="2821" y="1249"/>
                  </a:cubicBezTo>
                  <a:cubicBezTo>
                    <a:pt x="2563" y="1031"/>
                    <a:pt x="2234" y="924"/>
                    <a:pt x="1901" y="924"/>
                  </a:cubicBezTo>
                  <a:cubicBezTo>
                    <a:pt x="1770" y="924"/>
                    <a:pt x="1638" y="941"/>
                    <a:pt x="1510" y="974"/>
                  </a:cubicBezTo>
                  <a:cubicBezTo>
                    <a:pt x="984" y="1107"/>
                    <a:pt x="579" y="1524"/>
                    <a:pt x="365" y="2010"/>
                  </a:cubicBezTo>
                  <a:cubicBezTo>
                    <a:pt x="0" y="2844"/>
                    <a:pt x="182" y="4066"/>
                    <a:pt x="1097" y="4446"/>
                  </a:cubicBezTo>
                  <a:cubicBezTo>
                    <a:pt x="741" y="4762"/>
                    <a:pt x="692" y="5300"/>
                    <a:pt x="988" y="5677"/>
                  </a:cubicBezTo>
                  <a:cubicBezTo>
                    <a:pt x="510" y="5968"/>
                    <a:pt x="223" y="6539"/>
                    <a:pt x="308" y="7101"/>
                  </a:cubicBezTo>
                  <a:cubicBezTo>
                    <a:pt x="397" y="7664"/>
                    <a:pt x="846" y="8121"/>
                    <a:pt x="1393" y="8255"/>
                  </a:cubicBezTo>
                  <a:cubicBezTo>
                    <a:pt x="1223" y="8744"/>
                    <a:pt x="1530" y="9299"/>
                    <a:pt x="2012" y="9477"/>
                  </a:cubicBezTo>
                  <a:cubicBezTo>
                    <a:pt x="2129" y="9519"/>
                    <a:pt x="2247" y="9539"/>
                    <a:pt x="2364" y="9539"/>
                  </a:cubicBezTo>
                  <a:cubicBezTo>
                    <a:pt x="2815" y="9539"/>
                    <a:pt x="3246" y="9250"/>
                    <a:pt x="3493" y="8874"/>
                  </a:cubicBezTo>
                  <a:lnTo>
                    <a:pt x="3493" y="8874"/>
                  </a:lnTo>
                  <a:cubicBezTo>
                    <a:pt x="3378" y="9329"/>
                    <a:pt x="3821" y="9687"/>
                    <a:pt x="4249" y="9687"/>
                  </a:cubicBezTo>
                  <a:cubicBezTo>
                    <a:pt x="4274" y="9687"/>
                    <a:pt x="4298" y="9686"/>
                    <a:pt x="4323" y="9683"/>
                  </a:cubicBezTo>
                  <a:cubicBezTo>
                    <a:pt x="4808" y="9635"/>
                    <a:pt x="5318" y="9270"/>
                    <a:pt x="5464" y="8793"/>
                  </a:cubicBezTo>
                  <a:cubicBezTo>
                    <a:pt x="5901" y="9558"/>
                    <a:pt x="6690" y="10136"/>
                    <a:pt x="7589" y="10165"/>
                  </a:cubicBezTo>
                  <a:cubicBezTo>
                    <a:pt x="7612" y="10165"/>
                    <a:pt x="7636" y="10166"/>
                    <a:pt x="7659" y="10166"/>
                  </a:cubicBezTo>
                  <a:cubicBezTo>
                    <a:pt x="8553" y="10166"/>
                    <a:pt x="9409" y="9644"/>
                    <a:pt x="9681" y="8769"/>
                  </a:cubicBezTo>
                  <a:cubicBezTo>
                    <a:pt x="9831" y="8307"/>
                    <a:pt x="9794" y="7801"/>
                    <a:pt x="9580" y="7368"/>
                  </a:cubicBezTo>
                  <a:cubicBezTo>
                    <a:pt x="10284" y="7247"/>
                    <a:pt x="10871" y="6648"/>
                    <a:pt x="10927" y="5927"/>
                  </a:cubicBezTo>
                  <a:cubicBezTo>
                    <a:pt x="10988" y="5187"/>
                    <a:pt x="10458" y="4487"/>
                    <a:pt x="9758" y="4284"/>
                  </a:cubicBezTo>
                  <a:cubicBezTo>
                    <a:pt x="10017" y="4114"/>
                    <a:pt x="10260" y="3851"/>
                    <a:pt x="10219" y="3524"/>
                  </a:cubicBezTo>
                  <a:cubicBezTo>
                    <a:pt x="10191" y="3285"/>
                    <a:pt x="10005" y="3074"/>
                    <a:pt x="9774" y="3042"/>
                  </a:cubicBezTo>
                  <a:cubicBezTo>
                    <a:pt x="10608" y="2350"/>
                    <a:pt x="10616" y="1031"/>
                    <a:pt x="9730" y="355"/>
                  </a:cubicBezTo>
                  <a:cubicBezTo>
                    <a:pt x="9410" y="110"/>
                    <a:pt x="9016" y="1"/>
                    <a:pt x="8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26"/>
          <p:cNvSpPr txBox="1"/>
          <p:nvPr/>
        </p:nvSpPr>
        <p:spPr>
          <a:xfrm>
            <a:off x="1224674" y="2712038"/>
            <a:ext cx="1082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5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41" name="Google Shape;941;p26"/>
          <p:cNvGrpSpPr/>
          <p:nvPr/>
        </p:nvGrpSpPr>
        <p:grpSpPr>
          <a:xfrm>
            <a:off x="2459625" y="1002639"/>
            <a:ext cx="5765639" cy="1069365"/>
            <a:chOff x="2459625" y="1002639"/>
            <a:chExt cx="5765639" cy="1069365"/>
          </a:xfrm>
        </p:grpSpPr>
        <p:grpSp>
          <p:nvGrpSpPr>
            <p:cNvPr id="942" name="Google Shape;942;p26"/>
            <p:cNvGrpSpPr/>
            <p:nvPr/>
          </p:nvGrpSpPr>
          <p:grpSpPr>
            <a:xfrm>
              <a:off x="3617700" y="1002639"/>
              <a:ext cx="4607564" cy="891673"/>
              <a:chOff x="3617700" y="1002639"/>
              <a:chExt cx="4607564" cy="891673"/>
            </a:xfrm>
          </p:grpSpPr>
          <p:sp>
            <p:nvSpPr>
              <p:cNvPr id="943" name="Google Shape;943;p26"/>
              <p:cNvSpPr/>
              <p:nvPr/>
            </p:nvSpPr>
            <p:spPr>
              <a:xfrm>
                <a:off x="3617700" y="1042125"/>
                <a:ext cx="1099505" cy="852187"/>
              </a:xfrm>
              <a:custGeom>
                <a:rect b="b" l="l" r="r" t="t"/>
                <a:pathLst>
                  <a:path extrusionOk="0" h="14820" w="19121">
                    <a:moveTo>
                      <a:pt x="9726" y="217"/>
                    </a:moveTo>
                    <a:cubicBezTo>
                      <a:pt x="9687" y="309"/>
                      <a:pt x="9649" y="408"/>
                      <a:pt x="9610" y="501"/>
                    </a:cubicBezTo>
                    <a:cubicBezTo>
                      <a:pt x="9587" y="439"/>
                      <a:pt x="9564" y="378"/>
                      <a:pt x="9541" y="316"/>
                    </a:cubicBezTo>
                    <a:cubicBezTo>
                      <a:pt x="9529" y="286"/>
                      <a:pt x="9500" y="272"/>
                      <a:pt x="9472" y="272"/>
                    </a:cubicBezTo>
                    <a:cubicBezTo>
                      <a:pt x="9429" y="272"/>
                      <a:pt x="9388" y="304"/>
                      <a:pt x="9411" y="355"/>
                    </a:cubicBezTo>
                    <a:cubicBezTo>
                      <a:pt x="9449" y="478"/>
                      <a:pt x="9495" y="593"/>
                      <a:pt x="9526" y="715"/>
                    </a:cubicBezTo>
                    <a:cubicBezTo>
                      <a:pt x="9365" y="1130"/>
                      <a:pt x="9196" y="1552"/>
                      <a:pt x="9035" y="1967"/>
                    </a:cubicBezTo>
                    <a:cubicBezTo>
                      <a:pt x="8774" y="1767"/>
                      <a:pt x="8513" y="1575"/>
                      <a:pt x="8252" y="1391"/>
                    </a:cubicBezTo>
                    <a:cubicBezTo>
                      <a:pt x="8543" y="1053"/>
                      <a:pt x="8843" y="715"/>
                      <a:pt x="9142" y="378"/>
                    </a:cubicBezTo>
                    <a:cubicBezTo>
                      <a:pt x="9177" y="337"/>
                      <a:pt x="9141" y="283"/>
                      <a:pt x="9102" y="283"/>
                    </a:cubicBezTo>
                    <a:cubicBezTo>
                      <a:pt x="9089" y="283"/>
                      <a:pt x="9076" y="288"/>
                      <a:pt x="9065" y="301"/>
                    </a:cubicBezTo>
                    <a:cubicBezTo>
                      <a:pt x="8758" y="639"/>
                      <a:pt x="8459" y="976"/>
                      <a:pt x="8160" y="1322"/>
                    </a:cubicBezTo>
                    <a:cubicBezTo>
                      <a:pt x="7960" y="1184"/>
                      <a:pt x="7761" y="1053"/>
                      <a:pt x="7561" y="930"/>
                    </a:cubicBezTo>
                    <a:cubicBezTo>
                      <a:pt x="8190" y="478"/>
                      <a:pt x="8943" y="232"/>
                      <a:pt x="9718" y="217"/>
                    </a:cubicBezTo>
                    <a:close/>
                    <a:moveTo>
                      <a:pt x="12289" y="1330"/>
                    </a:moveTo>
                    <a:cubicBezTo>
                      <a:pt x="12397" y="1445"/>
                      <a:pt x="12496" y="1560"/>
                      <a:pt x="12581" y="1690"/>
                    </a:cubicBezTo>
                    <a:lnTo>
                      <a:pt x="12589" y="1690"/>
                    </a:lnTo>
                    <a:lnTo>
                      <a:pt x="11714" y="1982"/>
                    </a:lnTo>
                    <a:cubicBezTo>
                      <a:pt x="11905" y="1767"/>
                      <a:pt x="12097" y="1544"/>
                      <a:pt x="12289" y="1330"/>
                    </a:cubicBezTo>
                    <a:close/>
                    <a:moveTo>
                      <a:pt x="4414" y="866"/>
                    </a:moveTo>
                    <a:cubicBezTo>
                      <a:pt x="4540" y="866"/>
                      <a:pt x="4665" y="877"/>
                      <a:pt x="4790" y="900"/>
                    </a:cubicBezTo>
                    <a:cubicBezTo>
                      <a:pt x="4890" y="1260"/>
                      <a:pt x="4974" y="1621"/>
                      <a:pt x="5059" y="1990"/>
                    </a:cubicBezTo>
                    <a:cubicBezTo>
                      <a:pt x="4590" y="1652"/>
                      <a:pt x="4122" y="1330"/>
                      <a:pt x="3646" y="1007"/>
                    </a:cubicBezTo>
                    <a:cubicBezTo>
                      <a:pt x="3895" y="914"/>
                      <a:pt x="4154" y="866"/>
                      <a:pt x="4414" y="866"/>
                    </a:cubicBezTo>
                    <a:close/>
                    <a:moveTo>
                      <a:pt x="4951" y="923"/>
                    </a:moveTo>
                    <a:lnTo>
                      <a:pt x="4951" y="923"/>
                    </a:lnTo>
                    <a:cubicBezTo>
                      <a:pt x="5036" y="946"/>
                      <a:pt x="5120" y="969"/>
                      <a:pt x="5205" y="999"/>
                    </a:cubicBezTo>
                    <a:cubicBezTo>
                      <a:pt x="5212" y="1360"/>
                      <a:pt x="5220" y="1721"/>
                      <a:pt x="5235" y="2074"/>
                    </a:cubicBezTo>
                    <a:cubicBezTo>
                      <a:pt x="5135" y="1690"/>
                      <a:pt x="5043" y="1306"/>
                      <a:pt x="4951" y="923"/>
                    </a:cubicBezTo>
                    <a:close/>
                    <a:moveTo>
                      <a:pt x="9841" y="217"/>
                    </a:moveTo>
                    <a:cubicBezTo>
                      <a:pt x="10739" y="232"/>
                      <a:pt x="11591" y="600"/>
                      <a:pt x="12212" y="1245"/>
                    </a:cubicBezTo>
                    <a:cubicBezTo>
                      <a:pt x="11974" y="1514"/>
                      <a:pt x="11744" y="1782"/>
                      <a:pt x="11506" y="2059"/>
                    </a:cubicBezTo>
                    <a:cubicBezTo>
                      <a:pt x="11215" y="2151"/>
                      <a:pt x="10915" y="2258"/>
                      <a:pt x="10624" y="2358"/>
                    </a:cubicBezTo>
                    <a:cubicBezTo>
                      <a:pt x="10347" y="1675"/>
                      <a:pt x="10086" y="984"/>
                      <a:pt x="9856" y="278"/>
                    </a:cubicBezTo>
                    <a:cubicBezTo>
                      <a:pt x="9848" y="263"/>
                      <a:pt x="9841" y="255"/>
                      <a:pt x="9825" y="240"/>
                    </a:cubicBezTo>
                    <a:lnTo>
                      <a:pt x="9841" y="217"/>
                    </a:lnTo>
                    <a:close/>
                    <a:moveTo>
                      <a:pt x="9756" y="424"/>
                    </a:moveTo>
                    <a:cubicBezTo>
                      <a:pt x="9979" y="1092"/>
                      <a:pt x="10224" y="1752"/>
                      <a:pt x="10493" y="2396"/>
                    </a:cubicBezTo>
                    <a:lnTo>
                      <a:pt x="10102" y="2535"/>
                    </a:lnTo>
                    <a:cubicBezTo>
                      <a:pt x="10056" y="2366"/>
                      <a:pt x="10017" y="2205"/>
                      <a:pt x="9986" y="2036"/>
                    </a:cubicBezTo>
                    <a:cubicBezTo>
                      <a:pt x="9902" y="1575"/>
                      <a:pt x="9795" y="1122"/>
                      <a:pt x="9664" y="669"/>
                    </a:cubicBezTo>
                    <a:lnTo>
                      <a:pt x="9756" y="424"/>
                    </a:lnTo>
                    <a:close/>
                    <a:moveTo>
                      <a:pt x="9580" y="884"/>
                    </a:moveTo>
                    <a:cubicBezTo>
                      <a:pt x="9687" y="1276"/>
                      <a:pt x="9764" y="1675"/>
                      <a:pt x="9848" y="2074"/>
                    </a:cubicBezTo>
                    <a:cubicBezTo>
                      <a:pt x="9879" y="2243"/>
                      <a:pt x="9917" y="2412"/>
                      <a:pt x="9963" y="2573"/>
                    </a:cubicBezTo>
                    <a:lnTo>
                      <a:pt x="9825" y="2619"/>
                    </a:lnTo>
                    <a:cubicBezTo>
                      <a:pt x="9595" y="2427"/>
                      <a:pt x="9365" y="2235"/>
                      <a:pt x="9127" y="2043"/>
                    </a:cubicBezTo>
                    <a:cubicBezTo>
                      <a:pt x="9273" y="1660"/>
                      <a:pt x="9426" y="1276"/>
                      <a:pt x="9580" y="884"/>
                    </a:cubicBezTo>
                    <a:close/>
                    <a:moveTo>
                      <a:pt x="9994" y="2688"/>
                    </a:moveTo>
                    <a:cubicBezTo>
                      <a:pt x="10002" y="2719"/>
                      <a:pt x="10010" y="2757"/>
                      <a:pt x="10017" y="2796"/>
                    </a:cubicBezTo>
                    <a:lnTo>
                      <a:pt x="9925" y="2711"/>
                    </a:lnTo>
                    <a:lnTo>
                      <a:pt x="9994" y="2688"/>
                    </a:lnTo>
                    <a:close/>
                    <a:moveTo>
                      <a:pt x="11368" y="2212"/>
                    </a:moveTo>
                    <a:lnTo>
                      <a:pt x="11368" y="2212"/>
                    </a:lnTo>
                    <a:cubicBezTo>
                      <a:pt x="11184" y="2419"/>
                      <a:pt x="11000" y="2627"/>
                      <a:pt x="10823" y="2826"/>
                    </a:cubicBezTo>
                    <a:cubicBezTo>
                      <a:pt x="10769" y="2703"/>
                      <a:pt x="10716" y="2581"/>
                      <a:pt x="10662" y="2458"/>
                    </a:cubicBezTo>
                    <a:lnTo>
                      <a:pt x="11368" y="2212"/>
                    </a:lnTo>
                    <a:close/>
                    <a:moveTo>
                      <a:pt x="9065" y="2197"/>
                    </a:moveTo>
                    <a:cubicBezTo>
                      <a:pt x="9263" y="2364"/>
                      <a:pt x="9454" y="2524"/>
                      <a:pt x="9637" y="2684"/>
                    </a:cubicBezTo>
                    <a:lnTo>
                      <a:pt x="9637" y="2684"/>
                    </a:lnTo>
                    <a:lnTo>
                      <a:pt x="8774" y="2980"/>
                    </a:lnTo>
                    <a:cubicBezTo>
                      <a:pt x="8866" y="2719"/>
                      <a:pt x="8973" y="2458"/>
                      <a:pt x="9065" y="2197"/>
                    </a:cubicBezTo>
                    <a:close/>
                    <a:moveTo>
                      <a:pt x="12642" y="1775"/>
                    </a:moveTo>
                    <a:cubicBezTo>
                      <a:pt x="12701" y="1870"/>
                      <a:pt x="12759" y="1958"/>
                      <a:pt x="12811" y="2053"/>
                    </a:cubicBezTo>
                    <a:lnTo>
                      <a:pt x="12811" y="2053"/>
                    </a:lnTo>
                    <a:cubicBezTo>
                      <a:pt x="12802" y="2047"/>
                      <a:pt x="12790" y="2043"/>
                      <a:pt x="12778" y="2043"/>
                    </a:cubicBezTo>
                    <a:cubicBezTo>
                      <a:pt x="12768" y="2043"/>
                      <a:pt x="12759" y="2045"/>
                      <a:pt x="12750" y="2051"/>
                    </a:cubicBezTo>
                    <a:lnTo>
                      <a:pt x="10885" y="2980"/>
                    </a:lnTo>
                    <a:lnTo>
                      <a:pt x="10869" y="2949"/>
                    </a:lnTo>
                    <a:cubicBezTo>
                      <a:pt x="11107" y="2680"/>
                      <a:pt x="11345" y="2412"/>
                      <a:pt x="11575" y="2143"/>
                    </a:cubicBezTo>
                    <a:lnTo>
                      <a:pt x="12642" y="1775"/>
                    </a:lnTo>
                    <a:close/>
                    <a:moveTo>
                      <a:pt x="7492" y="976"/>
                    </a:moveTo>
                    <a:cubicBezTo>
                      <a:pt x="7684" y="1122"/>
                      <a:pt x="7876" y="1268"/>
                      <a:pt x="8068" y="1414"/>
                    </a:cubicBezTo>
                    <a:cubicBezTo>
                      <a:pt x="7576" y="1974"/>
                      <a:pt x="7085" y="2542"/>
                      <a:pt x="6602" y="3118"/>
                    </a:cubicBezTo>
                    <a:cubicBezTo>
                      <a:pt x="6195" y="2811"/>
                      <a:pt x="5780" y="2512"/>
                      <a:pt x="5373" y="2212"/>
                    </a:cubicBezTo>
                    <a:cubicBezTo>
                      <a:pt x="5366" y="1813"/>
                      <a:pt x="5327" y="1406"/>
                      <a:pt x="5251" y="1015"/>
                    </a:cubicBezTo>
                    <a:lnTo>
                      <a:pt x="5251" y="1015"/>
                    </a:lnTo>
                    <a:cubicBezTo>
                      <a:pt x="5726" y="1184"/>
                      <a:pt x="6141" y="1506"/>
                      <a:pt x="6417" y="1928"/>
                    </a:cubicBezTo>
                    <a:cubicBezTo>
                      <a:pt x="6436" y="1963"/>
                      <a:pt x="6471" y="1980"/>
                      <a:pt x="6507" y="1980"/>
                    </a:cubicBezTo>
                    <a:cubicBezTo>
                      <a:pt x="6542" y="1980"/>
                      <a:pt x="6578" y="1963"/>
                      <a:pt x="6602" y="1928"/>
                    </a:cubicBezTo>
                    <a:cubicBezTo>
                      <a:pt x="6839" y="1560"/>
                      <a:pt x="7139" y="1237"/>
                      <a:pt x="7492" y="976"/>
                    </a:cubicBezTo>
                    <a:close/>
                    <a:moveTo>
                      <a:pt x="2725" y="1706"/>
                    </a:moveTo>
                    <a:lnTo>
                      <a:pt x="2725" y="1706"/>
                    </a:lnTo>
                    <a:cubicBezTo>
                      <a:pt x="2695" y="2174"/>
                      <a:pt x="2672" y="2650"/>
                      <a:pt x="2656" y="3126"/>
                    </a:cubicBezTo>
                    <a:cubicBezTo>
                      <a:pt x="2526" y="3018"/>
                      <a:pt x="2403" y="2903"/>
                      <a:pt x="2280" y="2788"/>
                    </a:cubicBezTo>
                    <a:cubicBezTo>
                      <a:pt x="2334" y="2396"/>
                      <a:pt x="2487" y="2020"/>
                      <a:pt x="2725" y="1706"/>
                    </a:cubicBezTo>
                    <a:close/>
                    <a:moveTo>
                      <a:pt x="10539" y="2496"/>
                    </a:moveTo>
                    <a:cubicBezTo>
                      <a:pt x="10593" y="2650"/>
                      <a:pt x="10662" y="2796"/>
                      <a:pt x="10723" y="2941"/>
                    </a:cubicBezTo>
                    <a:lnTo>
                      <a:pt x="10539" y="3141"/>
                    </a:lnTo>
                    <a:lnTo>
                      <a:pt x="10462" y="3187"/>
                    </a:lnTo>
                    <a:lnTo>
                      <a:pt x="10209" y="2964"/>
                    </a:lnTo>
                    <a:cubicBezTo>
                      <a:pt x="10186" y="2857"/>
                      <a:pt x="10155" y="2750"/>
                      <a:pt x="10125" y="2642"/>
                    </a:cubicBezTo>
                    <a:lnTo>
                      <a:pt x="10539" y="2496"/>
                    </a:lnTo>
                    <a:close/>
                    <a:moveTo>
                      <a:pt x="8167" y="1491"/>
                    </a:moveTo>
                    <a:cubicBezTo>
                      <a:pt x="8436" y="1698"/>
                      <a:pt x="8705" y="1905"/>
                      <a:pt x="8966" y="2128"/>
                    </a:cubicBezTo>
                    <a:cubicBezTo>
                      <a:pt x="8850" y="2427"/>
                      <a:pt x="8728" y="2734"/>
                      <a:pt x="8613" y="3041"/>
                    </a:cubicBezTo>
                    <a:lnTo>
                      <a:pt x="8613" y="3034"/>
                    </a:lnTo>
                    <a:lnTo>
                      <a:pt x="7162" y="3532"/>
                    </a:lnTo>
                    <a:lnTo>
                      <a:pt x="6701" y="3187"/>
                    </a:lnTo>
                    <a:cubicBezTo>
                      <a:pt x="7185" y="2619"/>
                      <a:pt x="7676" y="2051"/>
                      <a:pt x="8167" y="1491"/>
                    </a:cubicBezTo>
                    <a:close/>
                    <a:moveTo>
                      <a:pt x="10808" y="3141"/>
                    </a:moveTo>
                    <a:cubicBezTo>
                      <a:pt x="10892" y="3341"/>
                      <a:pt x="10984" y="3540"/>
                      <a:pt x="11076" y="3747"/>
                    </a:cubicBezTo>
                    <a:cubicBezTo>
                      <a:pt x="10908" y="3594"/>
                      <a:pt x="10739" y="3440"/>
                      <a:pt x="10570" y="3287"/>
                    </a:cubicBezTo>
                    <a:lnTo>
                      <a:pt x="10570" y="3279"/>
                    </a:lnTo>
                    <a:lnTo>
                      <a:pt x="10608" y="3241"/>
                    </a:lnTo>
                    <a:lnTo>
                      <a:pt x="10808" y="3141"/>
                    </a:lnTo>
                    <a:close/>
                    <a:moveTo>
                      <a:pt x="12834" y="2089"/>
                    </a:moveTo>
                    <a:cubicBezTo>
                      <a:pt x="12857" y="2135"/>
                      <a:pt x="12880" y="2174"/>
                      <a:pt x="12903" y="2220"/>
                    </a:cubicBezTo>
                    <a:cubicBezTo>
                      <a:pt x="12897" y="2218"/>
                      <a:pt x="12892" y="2217"/>
                      <a:pt x="12886" y="2217"/>
                    </a:cubicBezTo>
                    <a:cubicBezTo>
                      <a:pt x="12869" y="2217"/>
                      <a:pt x="12853" y="2226"/>
                      <a:pt x="12842" y="2243"/>
                    </a:cubicBezTo>
                    <a:cubicBezTo>
                      <a:pt x="12589" y="2634"/>
                      <a:pt x="12335" y="3018"/>
                      <a:pt x="12082" y="3410"/>
                    </a:cubicBezTo>
                    <a:lnTo>
                      <a:pt x="11253" y="3816"/>
                    </a:lnTo>
                    <a:cubicBezTo>
                      <a:pt x="11138" y="3571"/>
                      <a:pt x="11038" y="3325"/>
                      <a:pt x="10931" y="3080"/>
                    </a:cubicBezTo>
                    <a:lnTo>
                      <a:pt x="12811" y="2143"/>
                    </a:lnTo>
                    <a:cubicBezTo>
                      <a:pt x="12826" y="2135"/>
                      <a:pt x="12834" y="2112"/>
                      <a:pt x="12834" y="2089"/>
                    </a:cubicBezTo>
                    <a:close/>
                    <a:moveTo>
                      <a:pt x="6602" y="3310"/>
                    </a:moveTo>
                    <a:lnTo>
                      <a:pt x="6993" y="3602"/>
                    </a:lnTo>
                    <a:lnTo>
                      <a:pt x="6456" y="3786"/>
                    </a:lnTo>
                    <a:lnTo>
                      <a:pt x="6095" y="3909"/>
                    </a:lnTo>
                    <a:cubicBezTo>
                      <a:pt x="6264" y="3709"/>
                      <a:pt x="6433" y="3509"/>
                      <a:pt x="6602" y="3310"/>
                    </a:cubicBezTo>
                    <a:close/>
                    <a:moveTo>
                      <a:pt x="3577" y="1038"/>
                    </a:moveTo>
                    <a:cubicBezTo>
                      <a:pt x="4084" y="1437"/>
                      <a:pt x="4598" y="1828"/>
                      <a:pt x="5112" y="2212"/>
                    </a:cubicBezTo>
                    <a:cubicBezTo>
                      <a:pt x="5158" y="2396"/>
                      <a:pt x="5197" y="2588"/>
                      <a:pt x="5243" y="2773"/>
                    </a:cubicBezTo>
                    <a:cubicBezTo>
                      <a:pt x="5243" y="3118"/>
                      <a:pt x="5243" y="3456"/>
                      <a:pt x="5228" y="3801"/>
                    </a:cubicBezTo>
                    <a:lnTo>
                      <a:pt x="5212" y="3955"/>
                    </a:lnTo>
                    <a:cubicBezTo>
                      <a:pt x="4521" y="3064"/>
                      <a:pt x="3815" y="2189"/>
                      <a:pt x="3078" y="1337"/>
                    </a:cubicBezTo>
                    <a:cubicBezTo>
                      <a:pt x="3170" y="1260"/>
                      <a:pt x="3270" y="1191"/>
                      <a:pt x="3370" y="1138"/>
                    </a:cubicBezTo>
                    <a:cubicBezTo>
                      <a:pt x="3439" y="1099"/>
                      <a:pt x="3508" y="1069"/>
                      <a:pt x="3577" y="1038"/>
                    </a:cubicBezTo>
                    <a:close/>
                    <a:moveTo>
                      <a:pt x="5381" y="2412"/>
                    </a:moveTo>
                    <a:cubicBezTo>
                      <a:pt x="5750" y="2688"/>
                      <a:pt x="6126" y="2972"/>
                      <a:pt x="6509" y="3248"/>
                    </a:cubicBezTo>
                    <a:cubicBezTo>
                      <a:pt x="6302" y="3486"/>
                      <a:pt x="6095" y="3732"/>
                      <a:pt x="5888" y="3985"/>
                    </a:cubicBezTo>
                    <a:lnTo>
                      <a:pt x="5696" y="4047"/>
                    </a:lnTo>
                    <a:cubicBezTo>
                      <a:pt x="5588" y="3594"/>
                      <a:pt x="5489" y="3141"/>
                      <a:pt x="5381" y="2680"/>
                    </a:cubicBezTo>
                    <a:lnTo>
                      <a:pt x="5381" y="2412"/>
                    </a:lnTo>
                    <a:close/>
                    <a:moveTo>
                      <a:pt x="10470" y="3402"/>
                    </a:moveTo>
                    <a:cubicBezTo>
                      <a:pt x="10662" y="3571"/>
                      <a:pt x="10854" y="3740"/>
                      <a:pt x="11046" y="3916"/>
                    </a:cubicBezTo>
                    <a:lnTo>
                      <a:pt x="10585" y="4146"/>
                    </a:lnTo>
                    <a:cubicBezTo>
                      <a:pt x="10547" y="4039"/>
                      <a:pt x="10508" y="3932"/>
                      <a:pt x="10470" y="3824"/>
                    </a:cubicBezTo>
                    <a:lnTo>
                      <a:pt x="10470" y="3816"/>
                    </a:lnTo>
                    <a:cubicBezTo>
                      <a:pt x="10439" y="3709"/>
                      <a:pt x="10401" y="3609"/>
                      <a:pt x="10378" y="3502"/>
                    </a:cubicBezTo>
                    <a:lnTo>
                      <a:pt x="10470" y="3402"/>
                    </a:lnTo>
                    <a:close/>
                    <a:moveTo>
                      <a:pt x="5358" y="3256"/>
                    </a:moveTo>
                    <a:cubicBezTo>
                      <a:pt x="5419" y="3532"/>
                      <a:pt x="5481" y="3816"/>
                      <a:pt x="5542" y="4093"/>
                    </a:cubicBezTo>
                    <a:lnTo>
                      <a:pt x="5542" y="4100"/>
                    </a:lnTo>
                    <a:lnTo>
                      <a:pt x="5373" y="4154"/>
                    </a:lnTo>
                    <a:cubicBezTo>
                      <a:pt x="5358" y="4131"/>
                      <a:pt x="5335" y="4108"/>
                      <a:pt x="5320" y="4077"/>
                    </a:cubicBezTo>
                    <a:cubicBezTo>
                      <a:pt x="5320" y="3955"/>
                      <a:pt x="5327" y="3839"/>
                      <a:pt x="5335" y="3717"/>
                    </a:cubicBezTo>
                    <a:cubicBezTo>
                      <a:pt x="5343" y="3563"/>
                      <a:pt x="5350" y="3410"/>
                      <a:pt x="5358" y="3256"/>
                    </a:cubicBezTo>
                    <a:close/>
                    <a:moveTo>
                      <a:pt x="11936" y="3632"/>
                    </a:moveTo>
                    <a:lnTo>
                      <a:pt x="11560" y="4208"/>
                    </a:lnTo>
                    <a:lnTo>
                      <a:pt x="11322" y="3985"/>
                    </a:lnTo>
                    <a:cubicBezTo>
                      <a:pt x="11314" y="3970"/>
                      <a:pt x="11314" y="3962"/>
                      <a:pt x="11307" y="3947"/>
                    </a:cubicBezTo>
                    <a:lnTo>
                      <a:pt x="11936" y="3632"/>
                    </a:lnTo>
                    <a:close/>
                    <a:moveTo>
                      <a:pt x="9749" y="2773"/>
                    </a:moveTo>
                    <a:cubicBezTo>
                      <a:pt x="9864" y="2872"/>
                      <a:pt x="9986" y="2972"/>
                      <a:pt x="10102" y="3080"/>
                    </a:cubicBezTo>
                    <a:cubicBezTo>
                      <a:pt x="10124" y="3162"/>
                      <a:pt x="10146" y="3244"/>
                      <a:pt x="10169" y="3326"/>
                    </a:cubicBezTo>
                    <a:lnTo>
                      <a:pt x="10169" y="3326"/>
                    </a:lnTo>
                    <a:lnTo>
                      <a:pt x="8298" y="4254"/>
                    </a:lnTo>
                    <a:cubicBezTo>
                      <a:pt x="8436" y="3878"/>
                      <a:pt x="8574" y="3502"/>
                      <a:pt x="8720" y="3126"/>
                    </a:cubicBezTo>
                    <a:lnTo>
                      <a:pt x="9749" y="2773"/>
                    </a:lnTo>
                    <a:close/>
                    <a:moveTo>
                      <a:pt x="8551" y="3179"/>
                    </a:moveTo>
                    <a:lnTo>
                      <a:pt x="8551" y="3179"/>
                    </a:lnTo>
                    <a:cubicBezTo>
                      <a:pt x="8413" y="3548"/>
                      <a:pt x="8275" y="3916"/>
                      <a:pt x="8137" y="4277"/>
                    </a:cubicBezTo>
                    <a:lnTo>
                      <a:pt x="8129" y="4269"/>
                    </a:lnTo>
                    <a:cubicBezTo>
                      <a:pt x="7845" y="4054"/>
                      <a:pt x="7561" y="3832"/>
                      <a:pt x="7277" y="3617"/>
                    </a:cubicBezTo>
                    <a:lnTo>
                      <a:pt x="8551" y="3179"/>
                    </a:lnTo>
                    <a:close/>
                    <a:moveTo>
                      <a:pt x="5565" y="4208"/>
                    </a:moveTo>
                    <a:lnTo>
                      <a:pt x="5588" y="4323"/>
                    </a:lnTo>
                    <a:lnTo>
                      <a:pt x="5550" y="4369"/>
                    </a:lnTo>
                    <a:cubicBezTo>
                      <a:pt x="5519" y="4331"/>
                      <a:pt x="5489" y="4292"/>
                      <a:pt x="5458" y="4246"/>
                    </a:cubicBezTo>
                    <a:lnTo>
                      <a:pt x="5565" y="4208"/>
                    </a:lnTo>
                    <a:close/>
                    <a:moveTo>
                      <a:pt x="3017" y="1383"/>
                    </a:moveTo>
                    <a:cubicBezTo>
                      <a:pt x="3762" y="2289"/>
                      <a:pt x="4491" y="3210"/>
                      <a:pt x="5205" y="4139"/>
                    </a:cubicBezTo>
                    <a:cubicBezTo>
                      <a:pt x="5205" y="4162"/>
                      <a:pt x="5205" y="4185"/>
                      <a:pt x="5205" y="4208"/>
                    </a:cubicBezTo>
                    <a:lnTo>
                      <a:pt x="4445" y="4469"/>
                    </a:lnTo>
                    <a:cubicBezTo>
                      <a:pt x="3869" y="4070"/>
                      <a:pt x="3309" y="3663"/>
                      <a:pt x="2771" y="3218"/>
                    </a:cubicBezTo>
                    <a:cubicBezTo>
                      <a:pt x="2794" y="2657"/>
                      <a:pt x="2817" y="2097"/>
                      <a:pt x="2863" y="1544"/>
                    </a:cubicBezTo>
                    <a:cubicBezTo>
                      <a:pt x="2910" y="1483"/>
                      <a:pt x="2963" y="1437"/>
                      <a:pt x="3017" y="1383"/>
                    </a:cubicBezTo>
                    <a:close/>
                    <a:moveTo>
                      <a:pt x="5327" y="4292"/>
                    </a:moveTo>
                    <a:lnTo>
                      <a:pt x="5466" y="4469"/>
                    </a:lnTo>
                    <a:lnTo>
                      <a:pt x="5274" y="4699"/>
                    </a:lnTo>
                    <a:lnTo>
                      <a:pt x="5297" y="4308"/>
                    </a:lnTo>
                    <a:lnTo>
                      <a:pt x="5327" y="4292"/>
                    </a:lnTo>
                    <a:close/>
                    <a:moveTo>
                      <a:pt x="10263" y="3632"/>
                    </a:moveTo>
                    <a:cubicBezTo>
                      <a:pt x="10294" y="3709"/>
                      <a:pt x="10317" y="3786"/>
                      <a:pt x="10340" y="3862"/>
                    </a:cubicBezTo>
                    <a:cubicBezTo>
                      <a:pt x="10377" y="3975"/>
                      <a:pt x="10415" y="4088"/>
                      <a:pt x="10453" y="4201"/>
                    </a:cubicBezTo>
                    <a:lnTo>
                      <a:pt x="10453" y="4201"/>
                    </a:lnTo>
                    <a:lnTo>
                      <a:pt x="9173" y="4845"/>
                    </a:lnTo>
                    <a:cubicBezTo>
                      <a:pt x="9541" y="4438"/>
                      <a:pt x="9902" y="4039"/>
                      <a:pt x="10263" y="3632"/>
                    </a:cubicBezTo>
                    <a:close/>
                    <a:moveTo>
                      <a:pt x="10209" y="3433"/>
                    </a:moveTo>
                    <a:cubicBezTo>
                      <a:pt x="10217" y="3456"/>
                      <a:pt x="10224" y="3471"/>
                      <a:pt x="10224" y="3494"/>
                    </a:cubicBezTo>
                    <a:cubicBezTo>
                      <a:pt x="9802" y="3970"/>
                      <a:pt x="9380" y="4438"/>
                      <a:pt x="8958" y="4914"/>
                    </a:cubicBezTo>
                    <a:lnTo>
                      <a:pt x="8958" y="4906"/>
                    </a:lnTo>
                    <a:lnTo>
                      <a:pt x="8290" y="4392"/>
                    </a:lnTo>
                    <a:lnTo>
                      <a:pt x="10209" y="3433"/>
                    </a:lnTo>
                    <a:close/>
                    <a:moveTo>
                      <a:pt x="5197" y="4354"/>
                    </a:moveTo>
                    <a:lnTo>
                      <a:pt x="5197" y="4354"/>
                    </a:lnTo>
                    <a:cubicBezTo>
                      <a:pt x="5182" y="4515"/>
                      <a:pt x="5174" y="4684"/>
                      <a:pt x="5158" y="4853"/>
                    </a:cubicBezTo>
                    <a:lnTo>
                      <a:pt x="5105" y="4922"/>
                    </a:lnTo>
                    <a:cubicBezTo>
                      <a:pt x="4936" y="4807"/>
                      <a:pt x="4759" y="4684"/>
                      <a:pt x="4590" y="4569"/>
                    </a:cubicBezTo>
                    <a:lnTo>
                      <a:pt x="5197" y="4354"/>
                    </a:lnTo>
                    <a:close/>
                    <a:moveTo>
                      <a:pt x="12942" y="2297"/>
                    </a:moveTo>
                    <a:cubicBezTo>
                      <a:pt x="13141" y="2719"/>
                      <a:pt x="13264" y="3179"/>
                      <a:pt x="13295" y="3640"/>
                    </a:cubicBezTo>
                    <a:cubicBezTo>
                      <a:pt x="13287" y="3635"/>
                      <a:pt x="13278" y="3632"/>
                      <a:pt x="13268" y="3632"/>
                    </a:cubicBezTo>
                    <a:cubicBezTo>
                      <a:pt x="13249" y="3632"/>
                      <a:pt x="13228" y="3642"/>
                      <a:pt x="13218" y="3663"/>
                    </a:cubicBezTo>
                    <a:cubicBezTo>
                      <a:pt x="12957" y="4116"/>
                      <a:pt x="12681" y="4553"/>
                      <a:pt x="12397" y="4998"/>
                    </a:cubicBezTo>
                    <a:lnTo>
                      <a:pt x="12266" y="4868"/>
                    </a:lnTo>
                    <a:lnTo>
                      <a:pt x="11644" y="4285"/>
                    </a:lnTo>
                    <a:lnTo>
                      <a:pt x="12128" y="3532"/>
                    </a:lnTo>
                    <a:lnTo>
                      <a:pt x="13064" y="3072"/>
                    </a:lnTo>
                    <a:cubicBezTo>
                      <a:pt x="13132" y="3038"/>
                      <a:pt x="13087" y="2951"/>
                      <a:pt x="13023" y="2951"/>
                    </a:cubicBezTo>
                    <a:cubicBezTo>
                      <a:pt x="13014" y="2951"/>
                      <a:pt x="13005" y="2953"/>
                      <a:pt x="12995" y="2957"/>
                    </a:cubicBezTo>
                    <a:lnTo>
                      <a:pt x="12274" y="3310"/>
                    </a:lnTo>
                    <a:lnTo>
                      <a:pt x="12942" y="2297"/>
                    </a:lnTo>
                    <a:close/>
                    <a:moveTo>
                      <a:pt x="2771" y="3347"/>
                    </a:moveTo>
                    <a:lnTo>
                      <a:pt x="2771" y="3347"/>
                    </a:lnTo>
                    <a:cubicBezTo>
                      <a:pt x="3260" y="3759"/>
                      <a:pt x="3772" y="4148"/>
                      <a:pt x="4306" y="4515"/>
                    </a:cubicBezTo>
                    <a:cubicBezTo>
                      <a:pt x="3777" y="4691"/>
                      <a:pt x="3255" y="4868"/>
                      <a:pt x="2733" y="5052"/>
                    </a:cubicBezTo>
                    <a:cubicBezTo>
                      <a:pt x="2741" y="4486"/>
                      <a:pt x="2748" y="3913"/>
                      <a:pt x="2771" y="3347"/>
                    </a:cubicBezTo>
                    <a:close/>
                    <a:moveTo>
                      <a:pt x="11153" y="4024"/>
                    </a:moveTo>
                    <a:lnTo>
                      <a:pt x="11222" y="4085"/>
                    </a:lnTo>
                    <a:cubicBezTo>
                      <a:pt x="11284" y="4216"/>
                      <a:pt x="11337" y="4338"/>
                      <a:pt x="11399" y="4461"/>
                    </a:cubicBezTo>
                    <a:lnTo>
                      <a:pt x="10923" y="5183"/>
                    </a:lnTo>
                    <a:cubicBezTo>
                      <a:pt x="10823" y="4883"/>
                      <a:pt x="10723" y="4584"/>
                      <a:pt x="10624" y="4285"/>
                    </a:cubicBezTo>
                    <a:lnTo>
                      <a:pt x="11153" y="4024"/>
                    </a:lnTo>
                    <a:close/>
                    <a:moveTo>
                      <a:pt x="7108" y="3671"/>
                    </a:moveTo>
                    <a:lnTo>
                      <a:pt x="8052" y="4377"/>
                    </a:lnTo>
                    <a:lnTo>
                      <a:pt x="6862" y="4968"/>
                    </a:lnTo>
                    <a:cubicBezTo>
                      <a:pt x="6655" y="5068"/>
                      <a:pt x="6448" y="5167"/>
                      <a:pt x="6241" y="5275"/>
                    </a:cubicBezTo>
                    <a:lnTo>
                      <a:pt x="5849" y="4761"/>
                    </a:lnTo>
                    <a:cubicBezTo>
                      <a:pt x="5819" y="4607"/>
                      <a:pt x="5788" y="4461"/>
                      <a:pt x="5757" y="4308"/>
                    </a:cubicBezTo>
                    <a:lnTo>
                      <a:pt x="5949" y="4077"/>
                    </a:lnTo>
                    <a:lnTo>
                      <a:pt x="6486" y="3886"/>
                    </a:lnTo>
                    <a:lnTo>
                      <a:pt x="7108" y="3671"/>
                    </a:lnTo>
                    <a:close/>
                    <a:moveTo>
                      <a:pt x="5542" y="4561"/>
                    </a:moveTo>
                    <a:lnTo>
                      <a:pt x="5680" y="4753"/>
                    </a:lnTo>
                    <a:cubicBezTo>
                      <a:pt x="5726" y="4968"/>
                      <a:pt x="5773" y="5183"/>
                      <a:pt x="5819" y="5398"/>
                    </a:cubicBezTo>
                    <a:lnTo>
                      <a:pt x="5627" y="5267"/>
                    </a:lnTo>
                    <a:lnTo>
                      <a:pt x="5258" y="5014"/>
                    </a:lnTo>
                    <a:cubicBezTo>
                      <a:pt x="5258" y="4975"/>
                      <a:pt x="5266" y="4937"/>
                      <a:pt x="5266" y="4899"/>
                    </a:cubicBezTo>
                    <a:lnTo>
                      <a:pt x="5542" y="4561"/>
                    </a:lnTo>
                    <a:close/>
                    <a:moveTo>
                      <a:pt x="5911" y="5052"/>
                    </a:moveTo>
                    <a:lnTo>
                      <a:pt x="6126" y="5336"/>
                    </a:lnTo>
                    <a:lnTo>
                      <a:pt x="5987" y="5405"/>
                    </a:lnTo>
                    <a:lnTo>
                      <a:pt x="5911" y="5052"/>
                    </a:lnTo>
                    <a:close/>
                    <a:moveTo>
                      <a:pt x="2272" y="2880"/>
                    </a:moveTo>
                    <a:lnTo>
                      <a:pt x="2272" y="2880"/>
                    </a:lnTo>
                    <a:cubicBezTo>
                      <a:pt x="2395" y="3010"/>
                      <a:pt x="2526" y="3126"/>
                      <a:pt x="2656" y="3248"/>
                    </a:cubicBezTo>
                    <a:cubicBezTo>
                      <a:pt x="2641" y="3862"/>
                      <a:pt x="2626" y="4484"/>
                      <a:pt x="2618" y="5098"/>
                    </a:cubicBezTo>
                    <a:lnTo>
                      <a:pt x="2602" y="5098"/>
                    </a:lnTo>
                    <a:cubicBezTo>
                      <a:pt x="2180" y="4883"/>
                      <a:pt x="1750" y="4661"/>
                      <a:pt x="1328" y="4453"/>
                    </a:cubicBezTo>
                    <a:cubicBezTo>
                      <a:pt x="1322" y="4450"/>
                      <a:pt x="1316" y="4448"/>
                      <a:pt x="1310" y="4448"/>
                    </a:cubicBezTo>
                    <a:cubicBezTo>
                      <a:pt x="1284" y="4448"/>
                      <a:pt x="1272" y="4487"/>
                      <a:pt x="1298" y="4500"/>
                    </a:cubicBezTo>
                    <a:cubicBezTo>
                      <a:pt x="1681" y="4722"/>
                      <a:pt x="2065" y="4937"/>
                      <a:pt x="2457" y="5152"/>
                    </a:cubicBezTo>
                    <a:cubicBezTo>
                      <a:pt x="2180" y="5252"/>
                      <a:pt x="1904" y="5352"/>
                      <a:pt x="1620" y="5451"/>
                    </a:cubicBezTo>
                    <a:cubicBezTo>
                      <a:pt x="1351" y="5236"/>
                      <a:pt x="1075" y="5014"/>
                      <a:pt x="799" y="4799"/>
                    </a:cubicBezTo>
                    <a:cubicBezTo>
                      <a:pt x="1091" y="4471"/>
                      <a:pt x="1489" y="4250"/>
                      <a:pt x="1918" y="4250"/>
                    </a:cubicBezTo>
                    <a:cubicBezTo>
                      <a:pt x="2042" y="4250"/>
                      <a:pt x="2168" y="4268"/>
                      <a:pt x="2295" y="4308"/>
                    </a:cubicBezTo>
                    <a:cubicBezTo>
                      <a:pt x="2301" y="4309"/>
                      <a:pt x="2306" y="4310"/>
                      <a:pt x="2311" y="4310"/>
                    </a:cubicBezTo>
                    <a:cubicBezTo>
                      <a:pt x="2336" y="4310"/>
                      <a:pt x="2358" y="4295"/>
                      <a:pt x="2365" y="4269"/>
                    </a:cubicBezTo>
                    <a:cubicBezTo>
                      <a:pt x="2378" y="4277"/>
                      <a:pt x="2391" y="4281"/>
                      <a:pt x="2404" y="4281"/>
                    </a:cubicBezTo>
                    <a:cubicBezTo>
                      <a:pt x="2451" y="4281"/>
                      <a:pt x="2490" y="4232"/>
                      <a:pt x="2472" y="4177"/>
                    </a:cubicBezTo>
                    <a:cubicBezTo>
                      <a:pt x="2288" y="3770"/>
                      <a:pt x="2219" y="3325"/>
                      <a:pt x="2272" y="2880"/>
                    </a:cubicBezTo>
                    <a:close/>
                    <a:moveTo>
                      <a:pt x="8206" y="4492"/>
                    </a:moveTo>
                    <a:cubicBezTo>
                      <a:pt x="8428" y="4661"/>
                      <a:pt x="8651" y="4822"/>
                      <a:pt x="8866" y="4991"/>
                    </a:cubicBezTo>
                    <a:lnTo>
                      <a:pt x="7837" y="5505"/>
                    </a:lnTo>
                    <a:cubicBezTo>
                      <a:pt x="7960" y="5167"/>
                      <a:pt x="8083" y="4830"/>
                      <a:pt x="8206" y="4492"/>
                    </a:cubicBezTo>
                    <a:close/>
                    <a:moveTo>
                      <a:pt x="11560" y="4400"/>
                    </a:moveTo>
                    <a:cubicBezTo>
                      <a:pt x="11821" y="4638"/>
                      <a:pt x="12074" y="4876"/>
                      <a:pt x="12320" y="5114"/>
                    </a:cubicBezTo>
                    <a:cubicBezTo>
                      <a:pt x="12228" y="5267"/>
                      <a:pt x="12128" y="5413"/>
                      <a:pt x="12036" y="5559"/>
                    </a:cubicBezTo>
                    <a:lnTo>
                      <a:pt x="12028" y="5559"/>
                    </a:lnTo>
                    <a:cubicBezTo>
                      <a:pt x="11859" y="5190"/>
                      <a:pt x="11698" y="4822"/>
                      <a:pt x="11529" y="4453"/>
                    </a:cubicBezTo>
                    <a:lnTo>
                      <a:pt x="11560" y="4400"/>
                    </a:lnTo>
                    <a:close/>
                    <a:moveTo>
                      <a:pt x="15399" y="3673"/>
                    </a:moveTo>
                    <a:cubicBezTo>
                      <a:pt x="15488" y="3673"/>
                      <a:pt x="15577" y="3678"/>
                      <a:pt x="15666" y="3686"/>
                    </a:cubicBezTo>
                    <a:cubicBezTo>
                      <a:pt x="15559" y="3947"/>
                      <a:pt x="15459" y="4208"/>
                      <a:pt x="15359" y="4469"/>
                    </a:cubicBezTo>
                    <a:cubicBezTo>
                      <a:pt x="14630" y="4891"/>
                      <a:pt x="13909" y="5321"/>
                      <a:pt x="13180" y="5743"/>
                    </a:cubicBezTo>
                    <a:lnTo>
                      <a:pt x="12496" y="5091"/>
                    </a:lnTo>
                    <a:cubicBezTo>
                      <a:pt x="12773" y="4653"/>
                      <a:pt x="13041" y="4216"/>
                      <a:pt x="13302" y="3763"/>
                    </a:cubicBezTo>
                    <a:lnTo>
                      <a:pt x="13302" y="3763"/>
                    </a:lnTo>
                    <a:cubicBezTo>
                      <a:pt x="13310" y="3970"/>
                      <a:pt x="13302" y="4177"/>
                      <a:pt x="13279" y="4384"/>
                    </a:cubicBezTo>
                    <a:cubicBezTo>
                      <a:pt x="13269" y="4448"/>
                      <a:pt x="13331" y="4486"/>
                      <a:pt x="13388" y="4486"/>
                    </a:cubicBezTo>
                    <a:cubicBezTo>
                      <a:pt x="13414" y="4486"/>
                      <a:pt x="13439" y="4478"/>
                      <a:pt x="13456" y="4461"/>
                    </a:cubicBezTo>
                    <a:cubicBezTo>
                      <a:pt x="13982" y="3949"/>
                      <a:pt x="14679" y="3673"/>
                      <a:pt x="15399" y="3673"/>
                    </a:cubicBezTo>
                    <a:close/>
                    <a:moveTo>
                      <a:pt x="5251" y="5160"/>
                    </a:moveTo>
                    <a:lnTo>
                      <a:pt x="5773" y="5513"/>
                    </a:lnTo>
                    <a:lnTo>
                      <a:pt x="5212" y="5781"/>
                    </a:lnTo>
                    <a:cubicBezTo>
                      <a:pt x="5228" y="5574"/>
                      <a:pt x="5243" y="5367"/>
                      <a:pt x="5251" y="5160"/>
                    </a:cubicBezTo>
                    <a:close/>
                    <a:moveTo>
                      <a:pt x="6210" y="5444"/>
                    </a:moveTo>
                    <a:lnTo>
                      <a:pt x="6563" y="5904"/>
                    </a:lnTo>
                    <a:cubicBezTo>
                      <a:pt x="6387" y="5781"/>
                      <a:pt x="6202" y="5659"/>
                      <a:pt x="6018" y="5536"/>
                    </a:cubicBezTo>
                    <a:lnTo>
                      <a:pt x="6210" y="5444"/>
                    </a:lnTo>
                    <a:close/>
                    <a:moveTo>
                      <a:pt x="737" y="4860"/>
                    </a:moveTo>
                    <a:cubicBezTo>
                      <a:pt x="991" y="5075"/>
                      <a:pt x="1244" y="5282"/>
                      <a:pt x="1490" y="5497"/>
                    </a:cubicBezTo>
                    <a:cubicBezTo>
                      <a:pt x="1106" y="5636"/>
                      <a:pt x="722" y="5781"/>
                      <a:pt x="338" y="5935"/>
                    </a:cubicBezTo>
                    <a:cubicBezTo>
                      <a:pt x="338" y="5720"/>
                      <a:pt x="377" y="5505"/>
                      <a:pt x="461" y="5305"/>
                    </a:cubicBezTo>
                    <a:cubicBezTo>
                      <a:pt x="530" y="5144"/>
                      <a:pt x="622" y="4991"/>
                      <a:pt x="737" y="4860"/>
                    </a:cubicBezTo>
                    <a:close/>
                    <a:moveTo>
                      <a:pt x="4452" y="4615"/>
                    </a:moveTo>
                    <a:cubicBezTo>
                      <a:pt x="4644" y="4753"/>
                      <a:pt x="4844" y="4876"/>
                      <a:pt x="5036" y="5006"/>
                    </a:cubicBezTo>
                    <a:cubicBezTo>
                      <a:pt x="4990" y="5068"/>
                      <a:pt x="4944" y="5121"/>
                      <a:pt x="4898" y="5175"/>
                    </a:cubicBezTo>
                    <a:cubicBezTo>
                      <a:pt x="4683" y="5444"/>
                      <a:pt x="4468" y="5712"/>
                      <a:pt x="4245" y="5981"/>
                    </a:cubicBezTo>
                    <a:cubicBezTo>
                      <a:pt x="3762" y="5712"/>
                      <a:pt x="3278" y="5459"/>
                      <a:pt x="2787" y="5198"/>
                    </a:cubicBezTo>
                    <a:cubicBezTo>
                      <a:pt x="3347" y="5006"/>
                      <a:pt x="3900" y="4814"/>
                      <a:pt x="4452" y="4615"/>
                    </a:cubicBezTo>
                    <a:close/>
                    <a:moveTo>
                      <a:pt x="10501" y="4346"/>
                    </a:moveTo>
                    <a:cubicBezTo>
                      <a:pt x="10608" y="4676"/>
                      <a:pt x="10716" y="4998"/>
                      <a:pt x="10823" y="5329"/>
                    </a:cubicBezTo>
                    <a:lnTo>
                      <a:pt x="10386" y="6004"/>
                    </a:lnTo>
                    <a:cubicBezTo>
                      <a:pt x="10125" y="5804"/>
                      <a:pt x="9864" y="5597"/>
                      <a:pt x="9595" y="5398"/>
                    </a:cubicBezTo>
                    <a:lnTo>
                      <a:pt x="9127" y="5037"/>
                    </a:lnTo>
                    <a:cubicBezTo>
                      <a:pt x="9580" y="4807"/>
                      <a:pt x="10040" y="4576"/>
                      <a:pt x="10501" y="4346"/>
                    </a:cubicBezTo>
                    <a:close/>
                    <a:moveTo>
                      <a:pt x="8037" y="4523"/>
                    </a:moveTo>
                    <a:cubicBezTo>
                      <a:pt x="7906" y="4883"/>
                      <a:pt x="7768" y="5244"/>
                      <a:pt x="7638" y="5605"/>
                    </a:cubicBezTo>
                    <a:lnTo>
                      <a:pt x="6801" y="6027"/>
                    </a:lnTo>
                    <a:cubicBezTo>
                      <a:pt x="6640" y="5812"/>
                      <a:pt x="6479" y="5597"/>
                      <a:pt x="6325" y="5382"/>
                    </a:cubicBezTo>
                    <a:lnTo>
                      <a:pt x="6318" y="5382"/>
                    </a:lnTo>
                    <a:cubicBezTo>
                      <a:pt x="6494" y="5298"/>
                      <a:pt x="6671" y="5206"/>
                      <a:pt x="6847" y="5121"/>
                    </a:cubicBezTo>
                    <a:lnTo>
                      <a:pt x="8037" y="4523"/>
                    </a:lnTo>
                    <a:close/>
                    <a:moveTo>
                      <a:pt x="15774" y="3701"/>
                    </a:moveTo>
                    <a:cubicBezTo>
                      <a:pt x="16449" y="3786"/>
                      <a:pt x="17071" y="4108"/>
                      <a:pt x="17539" y="4599"/>
                    </a:cubicBezTo>
                    <a:cubicBezTo>
                      <a:pt x="17532" y="4599"/>
                      <a:pt x="17524" y="4599"/>
                      <a:pt x="17516" y="4607"/>
                    </a:cubicBezTo>
                    <a:cubicBezTo>
                      <a:pt x="16626" y="5098"/>
                      <a:pt x="15743" y="5582"/>
                      <a:pt x="14853" y="6058"/>
                    </a:cubicBezTo>
                    <a:cubicBezTo>
                      <a:pt x="15045" y="5566"/>
                      <a:pt x="15237" y="5068"/>
                      <a:pt x="15429" y="4576"/>
                    </a:cubicBezTo>
                    <a:lnTo>
                      <a:pt x="16411" y="4001"/>
                    </a:lnTo>
                    <a:cubicBezTo>
                      <a:pt x="16464" y="3967"/>
                      <a:pt x="16431" y="3887"/>
                      <a:pt x="16376" y="3887"/>
                    </a:cubicBezTo>
                    <a:cubicBezTo>
                      <a:pt x="16367" y="3887"/>
                      <a:pt x="16359" y="3889"/>
                      <a:pt x="16350" y="3893"/>
                    </a:cubicBezTo>
                    <a:cubicBezTo>
                      <a:pt x="16066" y="4062"/>
                      <a:pt x="15789" y="4223"/>
                      <a:pt x="15505" y="4384"/>
                    </a:cubicBezTo>
                    <a:lnTo>
                      <a:pt x="15774" y="3701"/>
                    </a:lnTo>
                    <a:close/>
                    <a:moveTo>
                      <a:pt x="5135" y="5068"/>
                    </a:moveTo>
                    <a:lnTo>
                      <a:pt x="5151" y="5083"/>
                    </a:lnTo>
                    <a:cubicBezTo>
                      <a:pt x="5128" y="5336"/>
                      <a:pt x="5112" y="5582"/>
                      <a:pt x="5097" y="5835"/>
                    </a:cubicBezTo>
                    <a:lnTo>
                      <a:pt x="4514" y="6119"/>
                    </a:lnTo>
                    <a:lnTo>
                      <a:pt x="4360" y="6035"/>
                    </a:lnTo>
                    <a:cubicBezTo>
                      <a:pt x="4583" y="5743"/>
                      <a:pt x="4805" y="5467"/>
                      <a:pt x="5036" y="5183"/>
                    </a:cubicBezTo>
                    <a:lnTo>
                      <a:pt x="5135" y="5068"/>
                    </a:lnTo>
                    <a:close/>
                    <a:moveTo>
                      <a:pt x="12420" y="5206"/>
                    </a:moveTo>
                    <a:lnTo>
                      <a:pt x="13057" y="5812"/>
                    </a:lnTo>
                    <a:lnTo>
                      <a:pt x="12328" y="6227"/>
                    </a:lnTo>
                    <a:cubicBezTo>
                      <a:pt x="12251" y="6058"/>
                      <a:pt x="12174" y="5881"/>
                      <a:pt x="12097" y="5705"/>
                    </a:cubicBezTo>
                    <a:cubicBezTo>
                      <a:pt x="12205" y="5536"/>
                      <a:pt x="12312" y="5375"/>
                      <a:pt x="12420" y="5206"/>
                    </a:cubicBezTo>
                    <a:close/>
                    <a:moveTo>
                      <a:pt x="2618" y="5259"/>
                    </a:moveTo>
                    <a:cubicBezTo>
                      <a:pt x="2618" y="5467"/>
                      <a:pt x="2610" y="5682"/>
                      <a:pt x="2610" y="5897"/>
                    </a:cubicBezTo>
                    <a:lnTo>
                      <a:pt x="2618" y="5897"/>
                    </a:lnTo>
                    <a:lnTo>
                      <a:pt x="2610" y="6257"/>
                    </a:lnTo>
                    <a:cubicBezTo>
                      <a:pt x="2326" y="6019"/>
                      <a:pt x="2034" y="5781"/>
                      <a:pt x="1743" y="5551"/>
                    </a:cubicBezTo>
                    <a:cubicBezTo>
                      <a:pt x="2034" y="5459"/>
                      <a:pt x="2326" y="5359"/>
                      <a:pt x="2618" y="5259"/>
                    </a:cubicBezTo>
                    <a:close/>
                    <a:moveTo>
                      <a:pt x="18222" y="5820"/>
                    </a:moveTo>
                    <a:cubicBezTo>
                      <a:pt x="18253" y="5904"/>
                      <a:pt x="18269" y="5996"/>
                      <a:pt x="18284" y="6081"/>
                    </a:cubicBezTo>
                    <a:cubicBezTo>
                      <a:pt x="18275" y="6072"/>
                      <a:pt x="18261" y="6068"/>
                      <a:pt x="18246" y="6068"/>
                    </a:cubicBezTo>
                    <a:cubicBezTo>
                      <a:pt x="18235" y="6068"/>
                      <a:pt x="18224" y="6070"/>
                      <a:pt x="18215" y="6073"/>
                    </a:cubicBezTo>
                    <a:lnTo>
                      <a:pt x="17800" y="6257"/>
                    </a:lnTo>
                    <a:cubicBezTo>
                      <a:pt x="17938" y="6111"/>
                      <a:pt x="18084" y="5966"/>
                      <a:pt x="18222" y="5820"/>
                    </a:cubicBezTo>
                    <a:close/>
                    <a:moveTo>
                      <a:pt x="4260" y="6157"/>
                    </a:moveTo>
                    <a:lnTo>
                      <a:pt x="4337" y="6204"/>
                    </a:lnTo>
                    <a:lnTo>
                      <a:pt x="4153" y="6288"/>
                    </a:lnTo>
                    <a:lnTo>
                      <a:pt x="4260" y="6157"/>
                    </a:lnTo>
                    <a:close/>
                    <a:moveTo>
                      <a:pt x="6049" y="5689"/>
                    </a:moveTo>
                    <a:lnTo>
                      <a:pt x="6648" y="6096"/>
                    </a:lnTo>
                    <a:lnTo>
                      <a:pt x="6179" y="6334"/>
                    </a:lnTo>
                    <a:cubicBezTo>
                      <a:pt x="6141" y="6119"/>
                      <a:pt x="6095" y="5904"/>
                      <a:pt x="6049" y="5689"/>
                    </a:cubicBezTo>
                    <a:close/>
                    <a:moveTo>
                      <a:pt x="5082" y="6019"/>
                    </a:moveTo>
                    <a:lnTo>
                      <a:pt x="5082" y="6019"/>
                    </a:lnTo>
                    <a:cubicBezTo>
                      <a:pt x="5074" y="6150"/>
                      <a:pt x="5059" y="6288"/>
                      <a:pt x="5051" y="6418"/>
                    </a:cubicBezTo>
                    <a:lnTo>
                      <a:pt x="4698" y="6219"/>
                    </a:lnTo>
                    <a:lnTo>
                      <a:pt x="5082" y="6019"/>
                    </a:lnTo>
                    <a:close/>
                    <a:moveTo>
                      <a:pt x="7553" y="5843"/>
                    </a:moveTo>
                    <a:lnTo>
                      <a:pt x="7553" y="5843"/>
                    </a:lnTo>
                    <a:cubicBezTo>
                      <a:pt x="7477" y="6042"/>
                      <a:pt x="7400" y="6242"/>
                      <a:pt x="7331" y="6441"/>
                    </a:cubicBezTo>
                    <a:lnTo>
                      <a:pt x="6924" y="6157"/>
                    </a:lnTo>
                    <a:lnTo>
                      <a:pt x="7553" y="5843"/>
                    </a:lnTo>
                    <a:close/>
                    <a:moveTo>
                      <a:pt x="15290" y="4661"/>
                    </a:moveTo>
                    <a:cubicBezTo>
                      <a:pt x="15098" y="5152"/>
                      <a:pt x="14899" y="5643"/>
                      <a:pt x="14715" y="6134"/>
                    </a:cubicBezTo>
                    <a:lnTo>
                      <a:pt x="14707" y="6134"/>
                    </a:lnTo>
                    <a:lnTo>
                      <a:pt x="14016" y="6511"/>
                    </a:lnTo>
                    <a:cubicBezTo>
                      <a:pt x="13771" y="6288"/>
                      <a:pt x="13525" y="6058"/>
                      <a:pt x="13279" y="5827"/>
                    </a:cubicBezTo>
                    <a:cubicBezTo>
                      <a:pt x="13947" y="5444"/>
                      <a:pt x="14623" y="5052"/>
                      <a:pt x="15290" y="4661"/>
                    </a:cubicBezTo>
                    <a:close/>
                    <a:moveTo>
                      <a:pt x="8590" y="5313"/>
                    </a:moveTo>
                    <a:lnTo>
                      <a:pt x="8590" y="5313"/>
                    </a:lnTo>
                    <a:cubicBezTo>
                      <a:pt x="8398" y="5520"/>
                      <a:pt x="8213" y="5728"/>
                      <a:pt x="8022" y="5935"/>
                    </a:cubicBezTo>
                    <a:cubicBezTo>
                      <a:pt x="7837" y="6142"/>
                      <a:pt x="7653" y="6334"/>
                      <a:pt x="7469" y="6534"/>
                    </a:cubicBezTo>
                    <a:lnTo>
                      <a:pt x="7753" y="5735"/>
                    </a:lnTo>
                    <a:lnTo>
                      <a:pt x="8590" y="5313"/>
                    </a:lnTo>
                    <a:close/>
                    <a:moveTo>
                      <a:pt x="11445" y="4584"/>
                    </a:moveTo>
                    <a:cubicBezTo>
                      <a:pt x="11614" y="4945"/>
                      <a:pt x="11783" y="5313"/>
                      <a:pt x="11951" y="5682"/>
                    </a:cubicBezTo>
                    <a:cubicBezTo>
                      <a:pt x="11760" y="5966"/>
                      <a:pt x="11568" y="6250"/>
                      <a:pt x="11376" y="6534"/>
                    </a:cubicBezTo>
                    <a:cubicBezTo>
                      <a:pt x="11238" y="6127"/>
                      <a:pt x="11099" y="5728"/>
                      <a:pt x="10969" y="5321"/>
                    </a:cubicBezTo>
                    <a:lnTo>
                      <a:pt x="11445" y="4584"/>
                    </a:lnTo>
                    <a:close/>
                    <a:moveTo>
                      <a:pt x="7093" y="6411"/>
                    </a:moveTo>
                    <a:lnTo>
                      <a:pt x="7285" y="6549"/>
                    </a:lnTo>
                    <a:cubicBezTo>
                      <a:pt x="7277" y="6580"/>
                      <a:pt x="7269" y="6610"/>
                      <a:pt x="7254" y="6633"/>
                    </a:cubicBezTo>
                    <a:lnTo>
                      <a:pt x="7093" y="6411"/>
                    </a:lnTo>
                    <a:close/>
                    <a:moveTo>
                      <a:pt x="5865" y="5620"/>
                    </a:moveTo>
                    <a:cubicBezTo>
                      <a:pt x="5918" y="5889"/>
                      <a:pt x="5972" y="6157"/>
                      <a:pt x="6026" y="6426"/>
                    </a:cubicBezTo>
                    <a:lnTo>
                      <a:pt x="5519" y="6687"/>
                    </a:lnTo>
                    <a:lnTo>
                      <a:pt x="5166" y="6480"/>
                    </a:lnTo>
                    <a:cubicBezTo>
                      <a:pt x="5174" y="6303"/>
                      <a:pt x="5189" y="6127"/>
                      <a:pt x="5197" y="5958"/>
                    </a:cubicBezTo>
                    <a:lnTo>
                      <a:pt x="5865" y="5620"/>
                    </a:lnTo>
                    <a:close/>
                    <a:moveTo>
                      <a:pt x="10869" y="5467"/>
                    </a:moveTo>
                    <a:cubicBezTo>
                      <a:pt x="11007" y="5873"/>
                      <a:pt x="11146" y="6273"/>
                      <a:pt x="11284" y="6679"/>
                    </a:cubicBezTo>
                    <a:lnTo>
                      <a:pt x="11276" y="6679"/>
                    </a:lnTo>
                    <a:lnTo>
                      <a:pt x="11268" y="6695"/>
                    </a:lnTo>
                    <a:cubicBezTo>
                      <a:pt x="11000" y="6488"/>
                      <a:pt x="10739" y="6280"/>
                      <a:pt x="10470" y="6073"/>
                    </a:cubicBezTo>
                    <a:lnTo>
                      <a:pt x="10869" y="5467"/>
                    </a:lnTo>
                    <a:close/>
                    <a:moveTo>
                      <a:pt x="12013" y="5827"/>
                    </a:moveTo>
                    <a:lnTo>
                      <a:pt x="12220" y="6288"/>
                    </a:lnTo>
                    <a:lnTo>
                      <a:pt x="11445" y="6741"/>
                    </a:lnTo>
                    <a:cubicBezTo>
                      <a:pt x="11445" y="6733"/>
                      <a:pt x="11437" y="6718"/>
                      <a:pt x="11437" y="6710"/>
                    </a:cubicBezTo>
                    <a:cubicBezTo>
                      <a:pt x="11629" y="6418"/>
                      <a:pt x="11821" y="6119"/>
                      <a:pt x="12013" y="5827"/>
                    </a:cubicBezTo>
                    <a:close/>
                    <a:moveTo>
                      <a:pt x="2733" y="5305"/>
                    </a:moveTo>
                    <a:lnTo>
                      <a:pt x="4145" y="6096"/>
                    </a:lnTo>
                    <a:cubicBezTo>
                      <a:pt x="4061" y="6204"/>
                      <a:pt x="3969" y="6311"/>
                      <a:pt x="3884" y="6418"/>
                    </a:cubicBezTo>
                    <a:cubicBezTo>
                      <a:pt x="3662" y="6534"/>
                      <a:pt x="3431" y="6641"/>
                      <a:pt x="3201" y="6756"/>
                    </a:cubicBezTo>
                    <a:cubicBezTo>
                      <a:pt x="3040" y="6626"/>
                      <a:pt x="2886" y="6488"/>
                      <a:pt x="2725" y="6357"/>
                    </a:cubicBezTo>
                    <a:cubicBezTo>
                      <a:pt x="2725" y="6004"/>
                      <a:pt x="2725" y="5659"/>
                      <a:pt x="2733" y="5305"/>
                    </a:cubicBezTo>
                    <a:close/>
                    <a:moveTo>
                      <a:pt x="5151" y="6664"/>
                    </a:moveTo>
                    <a:lnTo>
                      <a:pt x="5343" y="6772"/>
                    </a:lnTo>
                    <a:lnTo>
                      <a:pt x="5143" y="6879"/>
                    </a:lnTo>
                    <a:cubicBezTo>
                      <a:pt x="5143" y="6802"/>
                      <a:pt x="5151" y="6733"/>
                      <a:pt x="5151" y="6664"/>
                    </a:cubicBezTo>
                    <a:close/>
                    <a:moveTo>
                      <a:pt x="14638" y="6319"/>
                    </a:moveTo>
                    <a:lnTo>
                      <a:pt x="14638" y="6319"/>
                    </a:lnTo>
                    <a:cubicBezTo>
                      <a:pt x="14569" y="6511"/>
                      <a:pt x="14492" y="6695"/>
                      <a:pt x="14423" y="6887"/>
                    </a:cubicBezTo>
                    <a:lnTo>
                      <a:pt x="14116" y="6610"/>
                    </a:lnTo>
                    <a:lnTo>
                      <a:pt x="14638" y="6319"/>
                    </a:lnTo>
                    <a:close/>
                    <a:moveTo>
                      <a:pt x="3608" y="6772"/>
                    </a:moveTo>
                    <a:lnTo>
                      <a:pt x="3608" y="6772"/>
                    </a:lnTo>
                    <a:cubicBezTo>
                      <a:pt x="3562" y="6833"/>
                      <a:pt x="3501" y="6902"/>
                      <a:pt x="3454" y="6963"/>
                    </a:cubicBezTo>
                    <a:lnTo>
                      <a:pt x="3370" y="6887"/>
                    </a:lnTo>
                    <a:lnTo>
                      <a:pt x="3608" y="6772"/>
                    </a:lnTo>
                    <a:close/>
                    <a:moveTo>
                      <a:pt x="2718" y="6518"/>
                    </a:moveTo>
                    <a:lnTo>
                      <a:pt x="3086" y="6825"/>
                    </a:lnTo>
                    <a:lnTo>
                      <a:pt x="2718" y="7009"/>
                    </a:lnTo>
                    <a:lnTo>
                      <a:pt x="2718" y="6518"/>
                    </a:lnTo>
                    <a:close/>
                    <a:moveTo>
                      <a:pt x="6064" y="6595"/>
                    </a:moveTo>
                    <a:cubicBezTo>
                      <a:pt x="6087" y="6741"/>
                      <a:pt x="6118" y="6887"/>
                      <a:pt x="6149" y="7033"/>
                    </a:cubicBezTo>
                    <a:cubicBezTo>
                      <a:pt x="6003" y="6948"/>
                      <a:pt x="5857" y="6864"/>
                      <a:pt x="5703" y="6779"/>
                    </a:cubicBezTo>
                    <a:lnTo>
                      <a:pt x="6064" y="6595"/>
                    </a:lnTo>
                    <a:close/>
                    <a:moveTo>
                      <a:pt x="13149" y="5897"/>
                    </a:moveTo>
                    <a:cubicBezTo>
                      <a:pt x="13394" y="6127"/>
                      <a:pt x="13640" y="6357"/>
                      <a:pt x="13886" y="6580"/>
                    </a:cubicBezTo>
                    <a:cubicBezTo>
                      <a:pt x="13502" y="6787"/>
                      <a:pt x="13126" y="6986"/>
                      <a:pt x="12750" y="7186"/>
                    </a:cubicBezTo>
                    <a:cubicBezTo>
                      <a:pt x="12627" y="6902"/>
                      <a:pt x="12504" y="6626"/>
                      <a:pt x="12381" y="6342"/>
                    </a:cubicBezTo>
                    <a:cubicBezTo>
                      <a:pt x="12635" y="6196"/>
                      <a:pt x="12896" y="6050"/>
                      <a:pt x="13149" y="5897"/>
                    </a:cubicBezTo>
                    <a:close/>
                    <a:moveTo>
                      <a:pt x="17286" y="4860"/>
                    </a:moveTo>
                    <a:cubicBezTo>
                      <a:pt x="16465" y="5643"/>
                      <a:pt x="15620" y="6426"/>
                      <a:pt x="14784" y="7209"/>
                    </a:cubicBezTo>
                    <a:cubicBezTo>
                      <a:pt x="14692" y="7125"/>
                      <a:pt x="14600" y="7048"/>
                      <a:pt x="14507" y="6963"/>
                    </a:cubicBezTo>
                    <a:cubicBezTo>
                      <a:pt x="14600" y="6725"/>
                      <a:pt x="14692" y="6488"/>
                      <a:pt x="14784" y="6250"/>
                    </a:cubicBezTo>
                    <a:cubicBezTo>
                      <a:pt x="15620" y="5789"/>
                      <a:pt x="16457" y="5329"/>
                      <a:pt x="17286" y="4860"/>
                    </a:cubicBezTo>
                    <a:close/>
                    <a:moveTo>
                      <a:pt x="6801" y="6211"/>
                    </a:moveTo>
                    <a:lnTo>
                      <a:pt x="7216" y="6764"/>
                    </a:lnTo>
                    <a:lnTo>
                      <a:pt x="7185" y="6833"/>
                    </a:lnTo>
                    <a:lnTo>
                      <a:pt x="6701" y="7347"/>
                    </a:lnTo>
                    <a:lnTo>
                      <a:pt x="6341" y="7148"/>
                    </a:lnTo>
                    <a:cubicBezTo>
                      <a:pt x="6302" y="6940"/>
                      <a:pt x="6256" y="6733"/>
                      <a:pt x="6218" y="6518"/>
                    </a:cubicBezTo>
                    <a:cubicBezTo>
                      <a:pt x="6410" y="6418"/>
                      <a:pt x="6609" y="6319"/>
                      <a:pt x="6801" y="6219"/>
                    </a:cubicBezTo>
                    <a:lnTo>
                      <a:pt x="6801" y="6211"/>
                    </a:lnTo>
                    <a:close/>
                    <a:moveTo>
                      <a:pt x="17631" y="4699"/>
                    </a:moveTo>
                    <a:cubicBezTo>
                      <a:pt x="17877" y="4991"/>
                      <a:pt x="18069" y="5321"/>
                      <a:pt x="18184" y="5689"/>
                    </a:cubicBezTo>
                    <a:lnTo>
                      <a:pt x="18192" y="5689"/>
                    </a:lnTo>
                    <a:cubicBezTo>
                      <a:pt x="18184" y="5689"/>
                      <a:pt x="18176" y="5697"/>
                      <a:pt x="18169" y="5705"/>
                    </a:cubicBezTo>
                    <a:cubicBezTo>
                      <a:pt x="17946" y="5927"/>
                      <a:pt x="17724" y="6157"/>
                      <a:pt x="17493" y="6388"/>
                    </a:cubicBezTo>
                    <a:lnTo>
                      <a:pt x="15060" y="7439"/>
                    </a:lnTo>
                    <a:cubicBezTo>
                      <a:pt x="15014" y="7401"/>
                      <a:pt x="14968" y="7363"/>
                      <a:pt x="14922" y="7324"/>
                    </a:cubicBezTo>
                    <a:cubicBezTo>
                      <a:pt x="15820" y="6441"/>
                      <a:pt x="16726" y="5566"/>
                      <a:pt x="17631" y="4699"/>
                    </a:cubicBezTo>
                    <a:close/>
                    <a:moveTo>
                      <a:pt x="4521" y="6303"/>
                    </a:moveTo>
                    <a:lnTo>
                      <a:pt x="5036" y="6595"/>
                    </a:lnTo>
                    <a:cubicBezTo>
                      <a:pt x="5036" y="6626"/>
                      <a:pt x="5036" y="6656"/>
                      <a:pt x="5036" y="6687"/>
                    </a:cubicBezTo>
                    <a:cubicBezTo>
                      <a:pt x="5028" y="6772"/>
                      <a:pt x="5020" y="6856"/>
                      <a:pt x="5013" y="6933"/>
                    </a:cubicBezTo>
                    <a:cubicBezTo>
                      <a:pt x="4690" y="7102"/>
                      <a:pt x="4360" y="7270"/>
                      <a:pt x="4030" y="7447"/>
                    </a:cubicBezTo>
                    <a:lnTo>
                      <a:pt x="3562" y="7056"/>
                    </a:lnTo>
                    <a:lnTo>
                      <a:pt x="3892" y="6626"/>
                    </a:lnTo>
                    <a:cubicBezTo>
                      <a:pt x="4099" y="6518"/>
                      <a:pt x="4314" y="6418"/>
                      <a:pt x="4521" y="6311"/>
                    </a:cubicBezTo>
                    <a:lnTo>
                      <a:pt x="4521" y="6303"/>
                    </a:lnTo>
                    <a:close/>
                    <a:moveTo>
                      <a:pt x="12274" y="6403"/>
                    </a:moveTo>
                    <a:cubicBezTo>
                      <a:pt x="12381" y="6633"/>
                      <a:pt x="12481" y="6864"/>
                      <a:pt x="12581" y="7102"/>
                    </a:cubicBezTo>
                    <a:cubicBezTo>
                      <a:pt x="12604" y="7148"/>
                      <a:pt x="12619" y="7194"/>
                      <a:pt x="12642" y="7247"/>
                    </a:cubicBezTo>
                    <a:lnTo>
                      <a:pt x="12251" y="7455"/>
                    </a:lnTo>
                    <a:cubicBezTo>
                      <a:pt x="11998" y="7255"/>
                      <a:pt x="11737" y="7056"/>
                      <a:pt x="11483" y="6864"/>
                    </a:cubicBezTo>
                    <a:lnTo>
                      <a:pt x="12274" y="6403"/>
                    </a:lnTo>
                    <a:close/>
                    <a:moveTo>
                      <a:pt x="7085" y="7125"/>
                    </a:moveTo>
                    <a:cubicBezTo>
                      <a:pt x="7039" y="7247"/>
                      <a:pt x="7001" y="7378"/>
                      <a:pt x="6955" y="7501"/>
                    </a:cubicBezTo>
                    <a:lnTo>
                      <a:pt x="6816" y="7416"/>
                    </a:lnTo>
                    <a:lnTo>
                      <a:pt x="7085" y="7125"/>
                    </a:lnTo>
                    <a:close/>
                    <a:moveTo>
                      <a:pt x="6387" y="7363"/>
                    </a:moveTo>
                    <a:lnTo>
                      <a:pt x="6586" y="7470"/>
                    </a:lnTo>
                    <a:lnTo>
                      <a:pt x="6440" y="7631"/>
                    </a:lnTo>
                    <a:lnTo>
                      <a:pt x="6387" y="7363"/>
                    </a:lnTo>
                    <a:close/>
                    <a:moveTo>
                      <a:pt x="14814" y="7416"/>
                    </a:moveTo>
                    <a:lnTo>
                      <a:pt x="14914" y="7501"/>
                    </a:lnTo>
                    <a:lnTo>
                      <a:pt x="14569" y="7647"/>
                    </a:lnTo>
                    <a:lnTo>
                      <a:pt x="14814" y="7416"/>
                    </a:lnTo>
                    <a:close/>
                    <a:moveTo>
                      <a:pt x="11552" y="7056"/>
                    </a:moveTo>
                    <a:lnTo>
                      <a:pt x="12143" y="7508"/>
                    </a:lnTo>
                    <a:lnTo>
                      <a:pt x="11775" y="7700"/>
                    </a:lnTo>
                    <a:cubicBezTo>
                      <a:pt x="11737" y="7593"/>
                      <a:pt x="11698" y="7478"/>
                      <a:pt x="11660" y="7370"/>
                    </a:cubicBezTo>
                    <a:lnTo>
                      <a:pt x="11552" y="7056"/>
                    </a:lnTo>
                    <a:close/>
                    <a:moveTo>
                      <a:pt x="14459" y="7107"/>
                    </a:moveTo>
                    <a:lnTo>
                      <a:pt x="14684" y="7301"/>
                    </a:lnTo>
                    <a:lnTo>
                      <a:pt x="14216" y="7731"/>
                    </a:lnTo>
                    <a:cubicBezTo>
                      <a:pt x="14307" y="7525"/>
                      <a:pt x="14376" y="7312"/>
                      <a:pt x="14459" y="7107"/>
                    </a:cubicBezTo>
                    <a:close/>
                    <a:moveTo>
                      <a:pt x="9012" y="5098"/>
                    </a:moveTo>
                    <a:cubicBezTo>
                      <a:pt x="9119" y="5183"/>
                      <a:pt x="9227" y="5259"/>
                      <a:pt x="9326" y="5344"/>
                    </a:cubicBezTo>
                    <a:cubicBezTo>
                      <a:pt x="9664" y="5597"/>
                      <a:pt x="9994" y="5850"/>
                      <a:pt x="10324" y="6111"/>
                    </a:cubicBezTo>
                    <a:cubicBezTo>
                      <a:pt x="9971" y="6649"/>
                      <a:pt x="9610" y="7194"/>
                      <a:pt x="9257" y="7731"/>
                    </a:cubicBezTo>
                    <a:lnTo>
                      <a:pt x="9219" y="7792"/>
                    </a:lnTo>
                    <a:lnTo>
                      <a:pt x="9142" y="7731"/>
                    </a:lnTo>
                    <a:cubicBezTo>
                      <a:pt x="8620" y="7347"/>
                      <a:pt x="8091" y="6971"/>
                      <a:pt x="7561" y="6603"/>
                    </a:cubicBezTo>
                    <a:cubicBezTo>
                      <a:pt x="7745" y="6411"/>
                      <a:pt x="7922" y="6211"/>
                      <a:pt x="8106" y="6012"/>
                    </a:cubicBezTo>
                    <a:cubicBezTo>
                      <a:pt x="8359" y="5735"/>
                      <a:pt x="8620" y="5451"/>
                      <a:pt x="8874" y="5167"/>
                    </a:cubicBezTo>
                    <a:lnTo>
                      <a:pt x="9012" y="5098"/>
                    </a:lnTo>
                    <a:close/>
                    <a:moveTo>
                      <a:pt x="1620" y="5597"/>
                    </a:moveTo>
                    <a:cubicBezTo>
                      <a:pt x="1942" y="5873"/>
                      <a:pt x="2272" y="6142"/>
                      <a:pt x="2602" y="6418"/>
                    </a:cubicBezTo>
                    <a:cubicBezTo>
                      <a:pt x="2602" y="6633"/>
                      <a:pt x="2595" y="6856"/>
                      <a:pt x="2587" y="7071"/>
                    </a:cubicBezTo>
                    <a:lnTo>
                      <a:pt x="2595" y="7071"/>
                    </a:lnTo>
                    <a:cubicBezTo>
                      <a:pt x="2073" y="7340"/>
                      <a:pt x="1566" y="7616"/>
                      <a:pt x="1060" y="7908"/>
                    </a:cubicBezTo>
                    <a:cubicBezTo>
                      <a:pt x="1206" y="7647"/>
                      <a:pt x="1382" y="7409"/>
                      <a:pt x="1597" y="7194"/>
                    </a:cubicBezTo>
                    <a:cubicBezTo>
                      <a:pt x="1647" y="7129"/>
                      <a:pt x="1597" y="7039"/>
                      <a:pt x="1522" y="7039"/>
                    </a:cubicBezTo>
                    <a:cubicBezTo>
                      <a:pt x="1517" y="7039"/>
                      <a:pt x="1511" y="7039"/>
                      <a:pt x="1505" y="7040"/>
                    </a:cubicBezTo>
                    <a:cubicBezTo>
                      <a:pt x="1427" y="7056"/>
                      <a:pt x="1353" y="7063"/>
                      <a:pt x="1283" y="7063"/>
                    </a:cubicBezTo>
                    <a:cubicBezTo>
                      <a:pt x="696" y="7063"/>
                      <a:pt x="380" y="6546"/>
                      <a:pt x="346" y="6004"/>
                    </a:cubicBezTo>
                    <a:cubicBezTo>
                      <a:pt x="776" y="5873"/>
                      <a:pt x="1198" y="5735"/>
                      <a:pt x="1620" y="5597"/>
                    </a:cubicBezTo>
                    <a:close/>
                    <a:moveTo>
                      <a:pt x="3247" y="6956"/>
                    </a:moveTo>
                    <a:lnTo>
                      <a:pt x="3378" y="7063"/>
                    </a:lnTo>
                    <a:cubicBezTo>
                      <a:pt x="3155" y="7347"/>
                      <a:pt x="2933" y="7624"/>
                      <a:pt x="2718" y="7908"/>
                    </a:cubicBezTo>
                    <a:cubicBezTo>
                      <a:pt x="2718" y="7677"/>
                      <a:pt x="2718" y="7447"/>
                      <a:pt x="2718" y="7217"/>
                    </a:cubicBezTo>
                    <a:cubicBezTo>
                      <a:pt x="2894" y="7125"/>
                      <a:pt x="3071" y="7040"/>
                      <a:pt x="3247" y="6956"/>
                    </a:cubicBezTo>
                    <a:close/>
                    <a:moveTo>
                      <a:pt x="10416" y="6173"/>
                    </a:moveTo>
                    <a:cubicBezTo>
                      <a:pt x="10677" y="6372"/>
                      <a:pt x="10946" y="6580"/>
                      <a:pt x="11207" y="6787"/>
                    </a:cubicBezTo>
                    <a:lnTo>
                      <a:pt x="11107" y="6940"/>
                    </a:lnTo>
                    <a:cubicBezTo>
                      <a:pt x="10762" y="7140"/>
                      <a:pt x="10416" y="7340"/>
                      <a:pt x="10071" y="7539"/>
                    </a:cubicBezTo>
                    <a:cubicBezTo>
                      <a:pt x="9848" y="7662"/>
                      <a:pt x="9626" y="7792"/>
                      <a:pt x="9395" y="7923"/>
                    </a:cubicBezTo>
                    <a:lnTo>
                      <a:pt x="9319" y="7861"/>
                    </a:lnTo>
                    <a:lnTo>
                      <a:pt x="9357" y="7785"/>
                    </a:lnTo>
                    <a:lnTo>
                      <a:pt x="10416" y="6173"/>
                    </a:lnTo>
                    <a:close/>
                    <a:moveTo>
                      <a:pt x="12696" y="7370"/>
                    </a:moveTo>
                    <a:cubicBezTo>
                      <a:pt x="12780" y="7585"/>
                      <a:pt x="12865" y="7800"/>
                      <a:pt x="12949" y="8007"/>
                    </a:cubicBezTo>
                    <a:cubicBezTo>
                      <a:pt x="12757" y="7854"/>
                      <a:pt x="12566" y="7700"/>
                      <a:pt x="12366" y="7547"/>
                    </a:cubicBezTo>
                    <a:cubicBezTo>
                      <a:pt x="12473" y="7493"/>
                      <a:pt x="12581" y="7432"/>
                      <a:pt x="12696" y="7370"/>
                    </a:cubicBezTo>
                    <a:close/>
                    <a:moveTo>
                      <a:pt x="17248" y="6633"/>
                    </a:moveTo>
                    <a:cubicBezTo>
                      <a:pt x="16764" y="7117"/>
                      <a:pt x="16288" y="7585"/>
                      <a:pt x="15805" y="8061"/>
                    </a:cubicBezTo>
                    <a:cubicBezTo>
                      <a:pt x="15590" y="7892"/>
                      <a:pt x="15382" y="7716"/>
                      <a:pt x="15183" y="7539"/>
                    </a:cubicBezTo>
                    <a:cubicBezTo>
                      <a:pt x="15866" y="7240"/>
                      <a:pt x="16557" y="6933"/>
                      <a:pt x="17248" y="6633"/>
                    </a:cubicBezTo>
                    <a:close/>
                    <a:moveTo>
                      <a:pt x="3485" y="7148"/>
                    </a:moveTo>
                    <a:cubicBezTo>
                      <a:pt x="3631" y="7270"/>
                      <a:pt x="3777" y="7393"/>
                      <a:pt x="3915" y="7508"/>
                    </a:cubicBezTo>
                    <a:cubicBezTo>
                      <a:pt x="3516" y="7723"/>
                      <a:pt x="3117" y="7931"/>
                      <a:pt x="2718" y="8145"/>
                    </a:cubicBezTo>
                    <a:lnTo>
                      <a:pt x="3485" y="7148"/>
                    </a:lnTo>
                    <a:close/>
                    <a:moveTo>
                      <a:pt x="5005" y="7132"/>
                    </a:moveTo>
                    <a:lnTo>
                      <a:pt x="4928" y="8207"/>
                    </a:lnTo>
                    <a:lnTo>
                      <a:pt x="4775" y="8069"/>
                    </a:lnTo>
                    <a:lnTo>
                      <a:pt x="4168" y="7562"/>
                    </a:lnTo>
                    <a:lnTo>
                      <a:pt x="5005" y="7132"/>
                    </a:lnTo>
                    <a:close/>
                    <a:moveTo>
                      <a:pt x="13993" y="6679"/>
                    </a:moveTo>
                    <a:cubicBezTo>
                      <a:pt x="14116" y="6802"/>
                      <a:pt x="14246" y="6917"/>
                      <a:pt x="14377" y="7033"/>
                    </a:cubicBezTo>
                    <a:cubicBezTo>
                      <a:pt x="14270" y="7309"/>
                      <a:pt x="14162" y="7593"/>
                      <a:pt x="14055" y="7877"/>
                    </a:cubicBezTo>
                    <a:lnTo>
                      <a:pt x="13241" y="8238"/>
                    </a:lnTo>
                    <a:lnTo>
                      <a:pt x="13141" y="8161"/>
                    </a:lnTo>
                    <a:cubicBezTo>
                      <a:pt x="13034" y="7877"/>
                      <a:pt x="12919" y="7593"/>
                      <a:pt x="12803" y="7317"/>
                    </a:cubicBezTo>
                    <a:cubicBezTo>
                      <a:pt x="13203" y="7102"/>
                      <a:pt x="13594" y="6894"/>
                      <a:pt x="13993" y="6679"/>
                    </a:cubicBezTo>
                    <a:close/>
                    <a:moveTo>
                      <a:pt x="7323" y="6910"/>
                    </a:moveTo>
                    <a:cubicBezTo>
                      <a:pt x="7645" y="7340"/>
                      <a:pt x="7968" y="7769"/>
                      <a:pt x="8282" y="8192"/>
                    </a:cubicBezTo>
                    <a:cubicBezTo>
                      <a:pt x="8321" y="8245"/>
                      <a:pt x="8359" y="8299"/>
                      <a:pt x="8398" y="8345"/>
                    </a:cubicBezTo>
                    <a:cubicBezTo>
                      <a:pt x="7968" y="8084"/>
                      <a:pt x="7530" y="7831"/>
                      <a:pt x="7093" y="7570"/>
                    </a:cubicBezTo>
                    <a:lnTo>
                      <a:pt x="7323" y="6910"/>
                    </a:lnTo>
                    <a:close/>
                    <a:moveTo>
                      <a:pt x="7492" y="6687"/>
                    </a:moveTo>
                    <a:cubicBezTo>
                      <a:pt x="7929" y="7002"/>
                      <a:pt x="8375" y="7317"/>
                      <a:pt x="8812" y="7631"/>
                    </a:cubicBezTo>
                    <a:lnTo>
                      <a:pt x="9165" y="7885"/>
                    </a:lnTo>
                    <a:lnTo>
                      <a:pt x="8989" y="8153"/>
                    </a:lnTo>
                    <a:lnTo>
                      <a:pt x="8574" y="8383"/>
                    </a:lnTo>
                    <a:cubicBezTo>
                      <a:pt x="8444" y="8215"/>
                      <a:pt x="8321" y="8046"/>
                      <a:pt x="8190" y="7877"/>
                    </a:cubicBezTo>
                    <a:lnTo>
                      <a:pt x="7384" y="6802"/>
                    </a:lnTo>
                    <a:lnTo>
                      <a:pt x="7492" y="6687"/>
                    </a:lnTo>
                    <a:close/>
                    <a:moveTo>
                      <a:pt x="10946" y="7171"/>
                    </a:moveTo>
                    <a:lnTo>
                      <a:pt x="10946" y="7171"/>
                    </a:lnTo>
                    <a:cubicBezTo>
                      <a:pt x="10662" y="7593"/>
                      <a:pt x="10378" y="8007"/>
                      <a:pt x="10094" y="8429"/>
                    </a:cubicBezTo>
                    <a:lnTo>
                      <a:pt x="9511" y="8000"/>
                    </a:lnTo>
                    <a:lnTo>
                      <a:pt x="10125" y="7639"/>
                    </a:lnTo>
                    <a:cubicBezTo>
                      <a:pt x="10401" y="7485"/>
                      <a:pt x="10670" y="7324"/>
                      <a:pt x="10946" y="7171"/>
                    </a:cubicBezTo>
                    <a:close/>
                    <a:moveTo>
                      <a:pt x="13748" y="8176"/>
                    </a:moveTo>
                    <a:lnTo>
                      <a:pt x="13487" y="8429"/>
                    </a:lnTo>
                    <a:lnTo>
                      <a:pt x="13379" y="8345"/>
                    </a:lnTo>
                    <a:lnTo>
                      <a:pt x="13748" y="8176"/>
                    </a:lnTo>
                    <a:close/>
                    <a:moveTo>
                      <a:pt x="6701" y="7539"/>
                    </a:moveTo>
                    <a:lnTo>
                      <a:pt x="6901" y="7654"/>
                    </a:lnTo>
                    <a:cubicBezTo>
                      <a:pt x="6801" y="7938"/>
                      <a:pt x="6701" y="8222"/>
                      <a:pt x="6602" y="8506"/>
                    </a:cubicBezTo>
                    <a:cubicBezTo>
                      <a:pt x="6555" y="8268"/>
                      <a:pt x="6509" y="8030"/>
                      <a:pt x="6463" y="7785"/>
                    </a:cubicBezTo>
                    <a:cubicBezTo>
                      <a:pt x="6540" y="7700"/>
                      <a:pt x="6625" y="7616"/>
                      <a:pt x="6701" y="7539"/>
                    </a:cubicBezTo>
                    <a:close/>
                    <a:moveTo>
                      <a:pt x="11360" y="6933"/>
                    </a:moveTo>
                    <a:lnTo>
                      <a:pt x="11552" y="7485"/>
                    </a:lnTo>
                    <a:cubicBezTo>
                      <a:pt x="11591" y="7585"/>
                      <a:pt x="11621" y="7677"/>
                      <a:pt x="11652" y="7769"/>
                    </a:cubicBezTo>
                    <a:lnTo>
                      <a:pt x="10232" y="8514"/>
                    </a:lnTo>
                    <a:cubicBezTo>
                      <a:pt x="10278" y="8445"/>
                      <a:pt x="10317" y="8376"/>
                      <a:pt x="10363" y="8314"/>
                    </a:cubicBezTo>
                    <a:cubicBezTo>
                      <a:pt x="10647" y="7877"/>
                      <a:pt x="10946" y="7439"/>
                      <a:pt x="11238" y="7002"/>
                    </a:cubicBezTo>
                    <a:lnTo>
                      <a:pt x="11360" y="6933"/>
                    </a:lnTo>
                    <a:close/>
                    <a:moveTo>
                      <a:pt x="8827" y="8383"/>
                    </a:moveTo>
                    <a:lnTo>
                      <a:pt x="8728" y="8537"/>
                    </a:lnTo>
                    <a:lnTo>
                      <a:pt x="8666" y="8499"/>
                    </a:lnTo>
                    <a:lnTo>
                      <a:pt x="8651" y="8491"/>
                    </a:lnTo>
                    <a:lnTo>
                      <a:pt x="8827" y="8383"/>
                    </a:lnTo>
                    <a:close/>
                    <a:moveTo>
                      <a:pt x="13264" y="8399"/>
                    </a:moveTo>
                    <a:lnTo>
                      <a:pt x="13402" y="8506"/>
                    </a:lnTo>
                    <a:cubicBezTo>
                      <a:pt x="13371" y="8537"/>
                      <a:pt x="13341" y="8568"/>
                      <a:pt x="13302" y="8606"/>
                    </a:cubicBezTo>
                    <a:lnTo>
                      <a:pt x="13233" y="8414"/>
                    </a:lnTo>
                    <a:lnTo>
                      <a:pt x="13264" y="8399"/>
                    </a:lnTo>
                    <a:close/>
                    <a:moveTo>
                      <a:pt x="5527" y="6871"/>
                    </a:moveTo>
                    <a:lnTo>
                      <a:pt x="6187" y="7247"/>
                    </a:lnTo>
                    <a:cubicBezTo>
                      <a:pt x="6218" y="7424"/>
                      <a:pt x="6256" y="7608"/>
                      <a:pt x="6287" y="7785"/>
                    </a:cubicBezTo>
                    <a:lnTo>
                      <a:pt x="5466" y="8652"/>
                    </a:lnTo>
                    <a:lnTo>
                      <a:pt x="5043" y="8299"/>
                    </a:lnTo>
                    <a:cubicBezTo>
                      <a:pt x="5074" y="7892"/>
                      <a:pt x="5097" y="7485"/>
                      <a:pt x="5128" y="7071"/>
                    </a:cubicBezTo>
                    <a:lnTo>
                      <a:pt x="5128" y="7079"/>
                    </a:lnTo>
                    <a:lnTo>
                      <a:pt x="5527" y="6871"/>
                    </a:lnTo>
                    <a:close/>
                    <a:moveTo>
                      <a:pt x="13901" y="8307"/>
                    </a:moveTo>
                    <a:cubicBezTo>
                      <a:pt x="13855" y="8422"/>
                      <a:pt x="13809" y="8537"/>
                      <a:pt x="13771" y="8652"/>
                    </a:cubicBezTo>
                    <a:cubicBezTo>
                      <a:pt x="13732" y="8614"/>
                      <a:pt x="13678" y="8591"/>
                      <a:pt x="13640" y="8552"/>
                    </a:cubicBezTo>
                    <a:lnTo>
                      <a:pt x="13901" y="8307"/>
                    </a:lnTo>
                    <a:close/>
                    <a:moveTo>
                      <a:pt x="2587" y="7270"/>
                    </a:moveTo>
                    <a:cubicBezTo>
                      <a:pt x="2579" y="7547"/>
                      <a:pt x="2572" y="7823"/>
                      <a:pt x="2572" y="8092"/>
                    </a:cubicBezTo>
                    <a:cubicBezTo>
                      <a:pt x="2518" y="8169"/>
                      <a:pt x="2464" y="8238"/>
                      <a:pt x="2411" y="8314"/>
                    </a:cubicBezTo>
                    <a:cubicBezTo>
                      <a:pt x="2180" y="8437"/>
                      <a:pt x="1950" y="8560"/>
                      <a:pt x="1720" y="8690"/>
                    </a:cubicBezTo>
                    <a:cubicBezTo>
                      <a:pt x="1413" y="8629"/>
                      <a:pt x="1106" y="8583"/>
                      <a:pt x="791" y="8552"/>
                    </a:cubicBezTo>
                    <a:cubicBezTo>
                      <a:pt x="845" y="8353"/>
                      <a:pt x="922" y="8161"/>
                      <a:pt x="1021" y="7977"/>
                    </a:cubicBezTo>
                    <a:cubicBezTo>
                      <a:pt x="1543" y="7762"/>
                      <a:pt x="2065" y="7516"/>
                      <a:pt x="2587" y="7270"/>
                    </a:cubicBezTo>
                    <a:close/>
                    <a:moveTo>
                      <a:pt x="12258" y="7601"/>
                    </a:moveTo>
                    <a:lnTo>
                      <a:pt x="13026" y="8215"/>
                    </a:lnTo>
                    <a:cubicBezTo>
                      <a:pt x="13041" y="8245"/>
                      <a:pt x="13049" y="8276"/>
                      <a:pt x="13064" y="8307"/>
                    </a:cubicBezTo>
                    <a:lnTo>
                      <a:pt x="12128" y="8721"/>
                    </a:lnTo>
                    <a:cubicBezTo>
                      <a:pt x="12021" y="8429"/>
                      <a:pt x="11921" y="8130"/>
                      <a:pt x="11821" y="7838"/>
                    </a:cubicBezTo>
                    <a:lnTo>
                      <a:pt x="12258" y="7601"/>
                    </a:lnTo>
                    <a:close/>
                    <a:moveTo>
                      <a:pt x="2234" y="8537"/>
                    </a:moveTo>
                    <a:lnTo>
                      <a:pt x="2065" y="8760"/>
                    </a:lnTo>
                    <a:cubicBezTo>
                      <a:pt x="2004" y="8744"/>
                      <a:pt x="1935" y="8737"/>
                      <a:pt x="1873" y="8721"/>
                    </a:cubicBezTo>
                    <a:lnTo>
                      <a:pt x="2234" y="8537"/>
                    </a:lnTo>
                    <a:close/>
                    <a:moveTo>
                      <a:pt x="2572" y="8376"/>
                    </a:moveTo>
                    <a:cubicBezTo>
                      <a:pt x="2564" y="8544"/>
                      <a:pt x="2564" y="8712"/>
                      <a:pt x="2557" y="8880"/>
                    </a:cubicBezTo>
                    <a:lnTo>
                      <a:pt x="2557" y="8880"/>
                    </a:lnTo>
                    <a:cubicBezTo>
                      <a:pt x="2444" y="8850"/>
                      <a:pt x="2331" y="8820"/>
                      <a:pt x="2219" y="8798"/>
                    </a:cubicBezTo>
                    <a:lnTo>
                      <a:pt x="2533" y="8391"/>
                    </a:lnTo>
                    <a:lnTo>
                      <a:pt x="2572" y="8376"/>
                    </a:lnTo>
                    <a:close/>
                    <a:moveTo>
                      <a:pt x="9403" y="8061"/>
                    </a:moveTo>
                    <a:cubicBezTo>
                      <a:pt x="9610" y="8215"/>
                      <a:pt x="9825" y="8376"/>
                      <a:pt x="10033" y="8529"/>
                    </a:cubicBezTo>
                    <a:lnTo>
                      <a:pt x="9940" y="8667"/>
                    </a:lnTo>
                    <a:lnTo>
                      <a:pt x="9411" y="8936"/>
                    </a:lnTo>
                    <a:lnTo>
                      <a:pt x="8835" y="8598"/>
                    </a:lnTo>
                    <a:cubicBezTo>
                      <a:pt x="8912" y="8483"/>
                      <a:pt x="8989" y="8368"/>
                      <a:pt x="9058" y="8253"/>
                    </a:cubicBezTo>
                    <a:lnTo>
                      <a:pt x="9403" y="8061"/>
                    </a:lnTo>
                    <a:close/>
                    <a:moveTo>
                      <a:pt x="18299" y="6173"/>
                    </a:moveTo>
                    <a:cubicBezTo>
                      <a:pt x="18476" y="7309"/>
                      <a:pt x="17992" y="8383"/>
                      <a:pt x="17148" y="9074"/>
                    </a:cubicBezTo>
                    <a:cubicBezTo>
                      <a:pt x="16726" y="8790"/>
                      <a:pt x="16327" y="8476"/>
                      <a:pt x="15927" y="8161"/>
                    </a:cubicBezTo>
                    <a:cubicBezTo>
                      <a:pt x="16480" y="7608"/>
                      <a:pt x="17025" y="7056"/>
                      <a:pt x="17562" y="6495"/>
                    </a:cubicBezTo>
                    <a:lnTo>
                      <a:pt x="18284" y="6188"/>
                    </a:lnTo>
                    <a:cubicBezTo>
                      <a:pt x="18292" y="6181"/>
                      <a:pt x="18292" y="6181"/>
                      <a:pt x="18299" y="6173"/>
                    </a:cubicBezTo>
                    <a:close/>
                    <a:moveTo>
                      <a:pt x="8920" y="8829"/>
                    </a:moveTo>
                    <a:lnTo>
                      <a:pt x="9250" y="9021"/>
                    </a:lnTo>
                    <a:lnTo>
                      <a:pt x="9119" y="9090"/>
                    </a:lnTo>
                    <a:cubicBezTo>
                      <a:pt x="9050" y="9005"/>
                      <a:pt x="8981" y="8921"/>
                      <a:pt x="8912" y="8829"/>
                    </a:cubicBezTo>
                    <a:close/>
                    <a:moveTo>
                      <a:pt x="9795" y="8898"/>
                    </a:moveTo>
                    <a:lnTo>
                      <a:pt x="9795" y="8898"/>
                    </a:lnTo>
                    <a:cubicBezTo>
                      <a:pt x="9749" y="8959"/>
                      <a:pt x="9710" y="9036"/>
                      <a:pt x="9664" y="9105"/>
                    </a:cubicBezTo>
                    <a:lnTo>
                      <a:pt x="9541" y="9021"/>
                    </a:lnTo>
                    <a:lnTo>
                      <a:pt x="9795" y="8898"/>
                    </a:lnTo>
                    <a:close/>
                    <a:moveTo>
                      <a:pt x="5043" y="8453"/>
                    </a:moveTo>
                    <a:cubicBezTo>
                      <a:pt x="5151" y="8545"/>
                      <a:pt x="5258" y="8644"/>
                      <a:pt x="5373" y="8744"/>
                    </a:cubicBezTo>
                    <a:lnTo>
                      <a:pt x="5381" y="8744"/>
                    </a:lnTo>
                    <a:cubicBezTo>
                      <a:pt x="5251" y="8882"/>
                      <a:pt x="5120" y="9021"/>
                      <a:pt x="4997" y="9151"/>
                    </a:cubicBezTo>
                    <a:cubicBezTo>
                      <a:pt x="5013" y="8921"/>
                      <a:pt x="5028" y="8683"/>
                      <a:pt x="5043" y="8453"/>
                    </a:cubicBezTo>
                    <a:close/>
                    <a:moveTo>
                      <a:pt x="11698" y="7900"/>
                    </a:moveTo>
                    <a:cubicBezTo>
                      <a:pt x="11798" y="8192"/>
                      <a:pt x="11898" y="8491"/>
                      <a:pt x="11998" y="8783"/>
                    </a:cubicBezTo>
                    <a:lnTo>
                      <a:pt x="11099" y="9182"/>
                    </a:lnTo>
                    <a:cubicBezTo>
                      <a:pt x="10846" y="8990"/>
                      <a:pt x="10593" y="8798"/>
                      <a:pt x="10340" y="8606"/>
                    </a:cubicBezTo>
                    <a:cubicBezTo>
                      <a:pt x="10792" y="8376"/>
                      <a:pt x="11245" y="8138"/>
                      <a:pt x="11698" y="7900"/>
                    </a:cubicBezTo>
                    <a:close/>
                    <a:moveTo>
                      <a:pt x="776" y="8606"/>
                    </a:moveTo>
                    <a:cubicBezTo>
                      <a:pt x="1052" y="8644"/>
                      <a:pt x="1328" y="8690"/>
                      <a:pt x="1605" y="8752"/>
                    </a:cubicBezTo>
                    <a:cubicBezTo>
                      <a:pt x="1313" y="8905"/>
                      <a:pt x="1029" y="9067"/>
                      <a:pt x="737" y="9220"/>
                    </a:cubicBezTo>
                    <a:cubicBezTo>
                      <a:pt x="737" y="9220"/>
                      <a:pt x="730" y="9228"/>
                      <a:pt x="730" y="9228"/>
                    </a:cubicBezTo>
                    <a:cubicBezTo>
                      <a:pt x="714" y="9021"/>
                      <a:pt x="730" y="8813"/>
                      <a:pt x="776" y="8606"/>
                    </a:cubicBezTo>
                    <a:close/>
                    <a:moveTo>
                      <a:pt x="13556" y="8629"/>
                    </a:moveTo>
                    <a:cubicBezTo>
                      <a:pt x="13617" y="8675"/>
                      <a:pt x="13671" y="8721"/>
                      <a:pt x="13725" y="8767"/>
                    </a:cubicBezTo>
                    <a:cubicBezTo>
                      <a:pt x="13717" y="8790"/>
                      <a:pt x="13709" y="8806"/>
                      <a:pt x="13702" y="8829"/>
                    </a:cubicBezTo>
                    <a:cubicBezTo>
                      <a:pt x="13648" y="8974"/>
                      <a:pt x="13594" y="9120"/>
                      <a:pt x="13540" y="9258"/>
                    </a:cubicBezTo>
                    <a:cubicBezTo>
                      <a:pt x="13487" y="9105"/>
                      <a:pt x="13433" y="8951"/>
                      <a:pt x="13379" y="8798"/>
                    </a:cubicBezTo>
                    <a:lnTo>
                      <a:pt x="13556" y="8629"/>
                    </a:lnTo>
                    <a:close/>
                    <a:moveTo>
                      <a:pt x="15045" y="7601"/>
                    </a:moveTo>
                    <a:cubicBezTo>
                      <a:pt x="15260" y="7785"/>
                      <a:pt x="15482" y="7969"/>
                      <a:pt x="15713" y="8153"/>
                    </a:cubicBezTo>
                    <a:cubicBezTo>
                      <a:pt x="15329" y="8529"/>
                      <a:pt x="14937" y="8905"/>
                      <a:pt x="14546" y="9274"/>
                    </a:cubicBezTo>
                    <a:cubicBezTo>
                      <a:pt x="14316" y="9090"/>
                      <a:pt x="14085" y="8905"/>
                      <a:pt x="13855" y="8721"/>
                    </a:cubicBezTo>
                    <a:cubicBezTo>
                      <a:pt x="13924" y="8522"/>
                      <a:pt x="14001" y="8330"/>
                      <a:pt x="14078" y="8130"/>
                    </a:cubicBezTo>
                    <a:lnTo>
                      <a:pt x="14270" y="7946"/>
                    </a:lnTo>
                    <a:lnTo>
                      <a:pt x="15045" y="7601"/>
                    </a:lnTo>
                    <a:close/>
                    <a:moveTo>
                      <a:pt x="6318" y="7946"/>
                    </a:moveTo>
                    <a:cubicBezTo>
                      <a:pt x="6371" y="8245"/>
                      <a:pt x="6425" y="8545"/>
                      <a:pt x="6479" y="8844"/>
                    </a:cubicBezTo>
                    <a:lnTo>
                      <a:pt x="6310" y="9358"/>
                    </a:lnTo>
                    <a:lnTo>
                      <a:pt x="5565" y="8737"/>
                    </a:lnTo>
                    <a:cubicBezTo>
                      <a:pt x="5819" y="8476"/>
                      <a:pt x="6072" y="8215"/>
                      <a:pt x="6318" y="7946"/>
                    </a:cubicBezTo>
                    <a:close/>
                    <a:moveTo>
                      <a:pt x="7031" y="7731"/>
                    </a:moveTo>
                    <a:cubicBezTo>
                      <a:pt x="7477" y="7984"/>
                      <a:pt x="7914" y="8245"/>
                      <a:pt x="8359" y="8499"/>
                    </a:cubicBezTo>
                    <a:lnTo>
                      <a:pt x="6747" y="9404"/>
                    </a:lnTo>
                    <a:cubicBezTo>
                      <a:pt x="6724" y="9212"/>
                      <a:pt x="6686" y="9021"/>
                      <a:pt x="6655" y="8821"/>
                    </a:cubicBezTo>
                    <a:lnTo>
                      <a:pt x="6648" y="8821"/>
                    </a:lnTo>
                    <a:cubicBezTo>
                      <a:pt x="6778" y="8460"/>
                      <a:pt x="6909" y="8092"/>
                      <a:pt x="7031" y="7731"/>
                    </a:cubicBezTo>
                    <a:close/>
                    <a:moveTo>
                      <a:pt x="13126" y="8453"/>
                    </a:moveTo>
                    <a:lnTo>
                      <a:pt x="13210" y="8683"/>
                    </a:lnTo>
                    <a:cubicBezTo>
                      <a:pt x="12942" y="8944"/>
                      <a:pt x="12673" y="9205"/>
                      <a:pt x="12404" y="9458"/>
                    </a:cubicBezTo>
                    <a:cubicBezTo>
                      <a:pt x="12328" y="9268"/>
                      <a:pt x="12260" y="9078"/>
                      <a:pt x="12192" y="8881"/>
                    </a:cubicBezTo>
                    <a:lnTo>
                      <a:pt x="12192" y="8881"/>
                    </a:lnTo>
                    <a:cubicBezTo>
                      <a:pt x="12506" y="8736"/>
                      <a:pt x="12812" y="8598"/>
                      <a:pt x="13126" y="8453"/>
                    </a:cubicBezTo>
                    <a:close/>
                    <a:moveTo>
                      <a:pt x="9380" y="9105"/>
                    </a:moveTo>
                    <a:lnTo>
                      <a:pt x="9580" y="9220"/>
                    </a:lnTo>
                    <a:lnTo>
                      <a:pt x="9418" y="9473"/>
                    </a:lnTo>
                    <a:cubicBezTo>
                      <a:pt x="9349" y="9381"/>
                      <a:pt x="9273" y="9281"/>
                      <a:pt x="9204" y="9197"/>
                    </a:cubicBezTo>
                    <a:cubicBezTo>
                      <a:pt x="9257" y="9174"/>
                      <a:pt x="9319" y="9143"/>
                      <a:pt x="9380" y="9105"/>
                    </a:cubicBezTo>
                    <a:close/>
                    <a:moveTo>
                      <a:pt x="10232" y="8660"/>
                    </a:moveTo>
                    <a:cubicBezTo>
                      <a:pt x="10485" y="8852"/>
                      <a:pt x="10739" y="9044"/>
                      <a:pt x="10984" y="9235"/>
                    </a:cubicBezTo>
                    <a:cubicBezTo>
                      <a:pt x="10777" y="9328"/>
                      <a:pt x="10562" y="9427"/>
                      <a:pt x="10355" y="9519"/>
                    </a:cubicBezTo>
                    <a:cubicBezTo>
                      <a:pt x="10171" y="9404"/>
                      <a:pt x="9986" y="9289"/>
                      <a:pt x="9802" y="9182"/>
                    </a:cubicBezTo>
                    <a:cubicBezTo>
                      <a:pt x="9894" y="9036"/>
                      <a:pt x="9986" y="8890"/>
                      <a:pt x="10086" y="8744"/>
                    </a:cubicBezTo>
                    <a:lnTo>
                      <a:pt x="10086" y="8737"/>
                    </a:lnTo>
                    <a:lnTo>
                      <a:pt x="10232" y="8660"/>
                    </a:lnTo>
                    <a:close/>
                    <a:moveTo>
                      <a:pt x="6532" y="9151"/>
                    </a:moveTo>
                    <a:lnTo>
                      <a:pt x="6594" y="9496"/>
                    </a:lnTo>
                    <a:lnTo>
                      <a:pt x="6525" y="9535"/>
                    </a:lnTo>
                    <a:lnTo>
                      <a:pt x="6425" y="9458"/>
                    </a:lnTo>
                    <a:cubicBezTo>
                      <a:pt x="6463" y="9358"/>
                      <a:pt x="6502" y="9251"/>
                      <a:pt x="6532" y="9151"/>
                    </a:cubicBezTo>
                    <a:close/>
                    <a:moveTo>
                      <a:pt x="8728" y="8767"/>
                    </a:moveTo>
                    <a:lnTo>
                      <a:pt x="9012" y="9151"/>
                    </a:lnTo>
                    <a:cubicBezTo>
                      <a:pt x="8751" y="9281"/>
                      <a:pt x="8490" y="9420"/>
                      <a:pt x="8229" y="9550"/>
                    </a:cubicBezTo>
                    <a:lnTo>
                      <a:pt x="8728" y="8767"/>
                    </a:lnTo>
                    <a:close/>
                    <a:moveTo>
                      <a:pt x="4046" y="7616"/>
                    </a:moveTo>
                    <a:cubicBezTo>
                      <a:pt x="4283" y="7815"/>
                      <a:pt x="4521" y="8015"/>
                      <a:pt x="4759" y="8215"/>
                    </a:cubicBezTo>
                    <a:lnTo>
                      <a:pt x="4921" y="8353"/>
                    </a:lnTo>
                    <a:lnTo>
                      <a:pt x="4859" y="9289"/>
                    </a:lnTo>
                    <a:cubicBezTo>
                      <a:pt x="4767" y="9389"/>
                      <a:pt x="4683" y="9481"/>
                      <a:pt x="4590" y="9573"/>
                    </a:cubicBezTo>
                    <a:cubicBezTo>
                      <a:pt x="3969" y="9328"/>
                      <a:pt x="3339" y="9105"/>
                      <a:pt x="2695" y="8921"/>
                    </a:cubicBezTo>
                    <a:cubicBezTo>
                      <a:pt x="2702" y="8713"/>
                      <a:pt x="2702" y="8506"/>
                      <a:pt x="2710" y="8299"/>
                    </a:cubicBezTo>
                    <a:cubicBezTo>
                      <a:pt x="3155" y="8069"/>
                      <a:pt x="3600" y="7846"/>
                      <a:pt x="4046" y="7616"/>
                    </a:cubicBezTo>
                    <a:close/>
                    <a:moveTo>
                      <a:pt x="4844" y="9481"/>
                    </a:moveTo>
                    <a:cubicBezTo>
                      <a:pt x="4844" y="9542"/>
                      <a:pt x="4836" y="9604"/>
                      <a:pt x="4828" y="9673"/>
                    </a:cubicBezTo>
                    <a:lnTo>
                      <a:pt x="4706" y="9619"/>
                    </a:lnTo>
                    <a:lnTo>
                      <a:pt x="4844" y="9481"/>
                    </a:lnTo>
                    <a:close/>
                    <a:moveTo>
                      <a:pt x="9718" y="9312"/>
                    </a:moveTo>
                    <a:lnTo>
                      <a:pt x="10186" y="9604"/>
                    </a:lnTo>
                    <a:lnTo>
                      <a:pt x="9687" y="9834"/>
                    </a:lnTo>
                    <a:lnTo>
                      <a:pt x="9518" y="9619"/>
                    </a:lnTo>
                    <a:cubicBezTo>
                      <a:pt x="9587" y="9519"/>
                      <a:pt x="9656" y="9412"/>
                      <a:pt x="9718" y="9312"/>
                    </a:cubicBezTo>
                    <a:close/>
                    <a:moveTo>
                      <a:pt x="15835" y="8261"/>
                    </a:moveTo>
                    <a:cubicBezTo>
                      <a:pt x="16227" y="8568"/>
                      <a:pt x="16626" y="8875"/>
                      <a:pt x="17040" y="9159"/>
                    </a:cubicBezTo>
                    <a:cubicBezTo>
                      <a:pt x="16518" y="9550"/>
                      <a:pt x="15897" y="9788"/>
                      <a:pt x="15244" y="9834"/>
                    </a:cubicBezTo>
                    <a:cubicBezTo>
                      <a:pt x="15060" y="9688"/>
                      <a:pt x="14876" y="9535"/>
                      <a:pt x="14692" y="9389"/>
                    </a:cubicBezTo>
                    <a:cubicBezTo>
                      <a:pt x="15075" y="9013"/>
                      <a:pt x="15452" y="8637"/>
                      <a:pt x="15835" y="8261"/>
                    </a:cubicBezTo>
                    <a:close/>
                    <a:moveTo>
                      <a:pt x="12059" y="8936"/>
                    </a:moveTo>
                    <a:cubicBezTo>
                      <a:pt x="12128" y="9151"/>
                      <a:pt x="12205" y="9366"/>
                      <a:pt x="12282" y="9573"/>
                    </a:cubicBezTo>
                    <a:cubicBezTo>
                      <a:pt x="12182" y="9673"/>
                      <a:pt x="12082" y="9765"/>
                      <a:pt x="11982" y="9865"/>
                    </a:cubicBezTo>
                    <a:cubicBezTo>
                      <a:pt x="11744" y="9673"/>
                      <a:pt x="11499" y="9489"/>
                      <a:pt x="11253" y="9305"/>
                    </a:cubicBezTo>
                    <a:cubicBezTo>
                      <a:pt x="11522" y="9182"/>
                      <a:pt x="11790" y="9059"/>
                      <a:pt x="12059" y="8936"/>
                    </a:cubicBezTo>
                    <a:close/>
                    <a:moveTo>
                      <a:pt x="13817" y="8829"/>
                    </a:moveTo>
                    <a:cubicBezTo>
                      <a:pt x="14032" y="8997"/>
                      <a:pt x="14246" y="9174"/>
                      <a:pt x="14469" y="9351"/>
                    </a:cubicBezTo>
                    <a:cubicBezTo>
                      <a:pt x="14239" y="9565"/>
                      <a:pt x="14016" y="9780"/>
                      <a:pt x="13794" y="9988"/>
                    </a:cubicBezTo>
                    <a:cubicBezTo>
                      <a:pt x="13732" y="9796"/>
                      <a:pt x="13663" y="9612"/>
                      <a:pt x="13602" y="9420"/>
                    </a:cubicBezTo>
                    <a:cubicBezTo>
                      <a:pt x="13663" y="9228"/>
                      <a:pt x="13732" y="9044"/>
                      <a:pt x="13801" y="8852"/>
                    </a:cubicBezTo>
                    <a:cubicBezTo>
                      <a:pt x="13801" y="8844"/>
                      <a:pt x="13809" y="8836"/>
                      <a:pt x="13817" y="8829"/>
                    </a:cubicBezTo>
                    <a:close/>
                    <a:moveTo>
                      <a:pt x="5481" y="8829"/>
                    </a:moveTo>
                    <a:lnTo>
                      <a:pt x="6256" y="9512"/>
                    </a:lnTo>
                    <a:cubicBezTo>
                      <a:pt x="6225" y="9589"/>
                      <a:pt x="6202" y="9658"/>
                      <a:pt x="6179" y="9734"/>
                    </a:cubicBezTo>
                    <a:lnTo>
                      <a:pt x="5696" y="10011"/>
                    </a:lnTo>
                    <a:lnTo>
                      <a:pt x="4951" y="9711"/>
                    </a:lnTo>
                    <a:cubicBezTo>
                      <a:pt x="4959" y="9589"/>
                      <a:pt x="4967" y="9466"/>
                      <a:pt x="4974" y="9343"/>
                    </a:cubicBezTo>
                    <a:cubicBezTo>
                      <a:pt x="5143" y="9174"/>
                      <a:pt x="5312" y="9005"/>
                      <a:pt x="5481" y="8829"/>
                    </a:cubicBezTo>
                    <a:close/>
                    <a:moveTo>
                      <a:pt x="9449" y="9734"/>
                    </a:moveTo>
                    <a:lnTo>
                      <a:pt x="9572" y="9888"/>
                    </a:lnTo>
                    <a:lnTo>
                      <a:pt x="9273" y="10026"/>
                    </a:lnTo>
                    <a:cubicBezTo>
                      <a:pt x="9334" y="9934"/>
                      <a:pt x="9395" y="9834"/>
                      <a:pt x="9449" y="9734"/>
                    </a:cubicBezTo>
                    <a:close/>
                    <a:moveTo>
                      <a:pt x="1750" y="8783"/>
                    </a:moveTo>
                    <a:cubicBezTo>
                      <a:pt x="1835" y="8798"/>
                      <a:pt x="1919" y="8821"/>
                      <a:pt x="2004" y="8836"/>
                    </a:cubicBezTo>
                    <a:cubicBezTo>
                      <a:pt x="1704" y="9251"/>
                      <a:pt x="1405" y="9665"/>
                      <a:pt x="1121" y="10087"/>
                    </a:cubicBezTo>
                    <a:cubicBezTo>
                      <a:pt x="906" y="9865"/>
                      <a:pt x="768" y="9581"/>
                      <a:pt x="730" y="9274"/>
                    </a:cubicBezTo>
                    <a:lnTo>
                      <a:pt x="737" y="9274"/>
                    </a:lnTo>
                    <a:cubicBezTo>
                      <a:pt x="741" y="9278"/>
                      <a:pt x="747" y="9280"/>
                      <a:pt x="753" y="9280"/>
                    </a:cubicBezTo>
                    <a:cubicBezTo>
                      <a:pt x="758" y="9280"/>
                      <a:pt x="764" y="9278"/>
                      <a:pt x="768" y="9274"/>
                    </a:cubicBezTo>
                    <a:lnTo>
                      <a:pt x="1750" y="8783"/>
                    </a:lnTo>
                    <a:close/>
                    <a:moveTo>
                      <a:pt x="8490" y="8583"/>
                    </a:moveTo>
                    <a:lnTo>
                      <a:pt x="8643" y="8675"/>
                    </a:lnTo>
                    <a:cubicBezTo>
                      <a:pt x="8413" y="9013"/>
                      <a:pt x="8190" y="9351"/>
                      <a:pt x="7960" y="9688"/>
                    </a:cubicBezTo>
                    <a:cubicBezTo>
                      <a:pt x="7699" y="9819"/>
                      <a:pt x="7438" y="9957"/>
                      <a:pt x="7177" y="10087"/>
                    </a:cubicBezTo>
                    <a:lnTo>
                      <a:pt x="7177" y="10095"/>
                    </a:lnTo>
                    <a:cubicBezTo>
                      <a:pt x="7054" y="9988"/>
                      <a:pt x="6932" y="9888"/>
                      <a:pt x="6816" y="9788"/>
                    </a:cubicBezTo>
                    <a:cubicBezTo>
                      <a:pt x="6801" y="9711"/>
                      <a:pt x="6793" y="9635"/>
                      <a:pt x="6778" y="9565"/>
                    </a:cubicBezTo>
                    <a:cubicBezTo>
                      <a:pt x="7354" y="9243"/>
                      <a:pt x="7922" y="8913"/>
                      <a:pt x="8490" y="8583"/>
                    </a:cubicBezTo>
                    <a:close/>
                    <a:moveTo>
                      <a:pt x="6110" y="9934"/>
                    </a:moveTo>
                    <a:lnTo>
                      <a:pt x="6110" y="9934"/>
                    </a:lnTo>
                    <a:cubicBezTo>
                      <a:pt x="6087" y="10003"/>
                      <a:pt x="6064" y="10080"/>
                      <a:pt x="6041" y="10149"/>
                    </a:cubicBezTo>
                    <a:lnTo>
                      <a:pt x="5857" y="10072"/>
                    </a:lnTo>
                    <a:lnTo>
                      <a:pt x="6110" y="9934"/>
                    </a:lnTo>
                    <a:close/>
                    <a:moveTo>
                      <a:pt x="6855" y="10041"/>
                    </a:moveTo>
                    <a:lnTo>
                      <a:pt x="7001" y="10172"/>
                    </a:lnTo>
                    <a:lnTo>
                      <a:pt x="6886" y="10233"/>
                    </a:lnTo>
                    <a:lnTo>
                      <a:pt x="6855" y="10041"/>
                    </a:lnTo>
                    <a:close/>
                    <a:moveTo>
                      <a:pt x="11138" y="9358"/>
                    </a:moveTo>
                    <a:cubicBezTo>
                      <a:pt x="11391" y="9550"/>
                      <a:pt x="11652" y="9742"/>
                      <a:pt x="11905" y="9942"/>
                    </a:cubicBezTo>
                    <a:cubicBezTo>
                      <a:pt x="11790" y="10049"/>
                      <a:pt x="11675" y="10164"/>
                      <a:pt x="11560" y="10279"/>
                    </a:cubicBezTo>
                    <a:cubicBezTo>
                      <a:pt x="11215" y="10064"/>
                      <a:pt x="10877" y="9849"/>
                      <a:pt x="10531" y="9635"/>
                    </a:cubicBezTo>
                    <a:lnTo>
                      <a:pt x="11138" y="9358"/>
                    </a:lnTo>
                    <a:close/>
                    <a:moveTo>
                      <a:pt x="12351" y="9773"/>
                    </a:moveTo>
                    <a:cubicBezTo>
                      <a:pt x="12412" y="9942"/>
                      <a:pt x="12481" y="10118"/>
                      <a:pt x="12542" y="10295"/>
                    </a:cubicBezTo>
                    <a:lnTo>
                      <a:pt x="12136" y="9972"/>
                    </a:lnTo>
                    <a:lnTo>
                      <a:pt x="12351" y="9773"/>
                    </a:lnTo>
                    <a:close/>
                    <a:moveTo>
                      <a:pt x="6486" y="9719"/>
                    </a:moveTo>
                    <a:lnTo>
                      <a:pt x="6663" y="9872"/>
                    </a:lnTo>
                    <a:lnTo>
                      <a:pt x="6732" y="10310"/>
                    </a:lnTo>
                    <a:lnTo>
                      <a:pt x="6609" y="10371"/>
                    </a:lnTo>
                    <a:lnTo>
                      <a:pt x="6164" y="10195"/>
                    </a:lnTo>
                    <a:lnTo>
                      <a:pt x="6294" y="9826"/>
                    </a:lnTo>
                    <a:lnTo>
                      <a:pt x="6486" y="9719"/>
                    </a:lnTo>
                    <a:close/>
                    <a:moveTo>
                      <a:pt x="7822" y="9903"/>
                    </a:moveTo>
                    <a:lnTo>
                      <a:pt x="7507" y="10379"/>
                    </a:lnTo>
                    <a:lnTo>
                      <a:pt x="7277" y="10180"/>
                    </a:lnTo>
                    <a:lnTo>
                      <a:pt x="7822" y="9903"/>
                    </a:lnTo>
                    <a:close/>
                    <a:moveTo>
                      <a:pt x="2702" y="9036"/>
                    </a:moveTo>
                    <a:cubicBezTo>
                      <a:pt x="3309" y="9212"/>
                      <a:pt x="3915" y="9435"/>
                      <a:pt x="4514" y="9673"/>
                    </a:cubicBezTo>
                    <a:cubicBezTo>
                      <a:pt x="4276" y="9919"/>
                      <a:pt x="4038" y="10172"/>
                      <a:pt x="3808" y="10440"/>
                    </a:cubicBezTo>
                    <a:cubicBezTo>
                      <a:pt x="3815" y="10141"/>
                      <a:pt x="3854" y="9849"/>
                      <a:pt x="3930" y="9565"/>
                    </a:cubicBezTo>
                    <a:cubicBezTo>
                      <a:pt x="3954" y="9491"/>
                      <a:pt x="3892" y="9439"/>
                      <a:pt x="3831" y="9439"/>
                    </a:cubicBezTo>
                    <a:cubicBezTo>
                      <a:pt x="3792" y="9439"/>
                      <a:pt x="3754" y="9461"/>
                      <a:pt x="3738" y="9512"/>
                    </a:cubicBezTo>
                    <a:lnTo>
                      <a:pt x="3746" y="9512"/>
                    </a:lnTo>
                    <a:cubicBezTo>
                      <a:pt x="3746" y="9519"/>
                      <a:pt x="3746" y="9527"/>
                      <a:pt x="3738" y="9535"/>
                    </a:cubicBezTo>
                    <a:cubicBezTo>
                      <a:pt x="3431" y="9896"/>
                      <a:pt x="3155" y="10226"/>
                      <a:pt x="2695" y="10402"/>
                    </a:cubicBezTo>
                    <a:lnTo>
                      <a:pt x="2656" y="10417"/>
                    </a:lnTo>
                    <a:cubicBezTo>
                      <a:pt x="2679" y="9957"/>
                      <a:pt x="2687" y="9496"/>
                      <a:pt x="2702" y="9036"/>
                    </a:cubicBezTo>
                    <a:close/>
                    <a:moveTo>
                      <a:pt x="4944" y="9834"/>
                    </a:moveTo>
                    <a:lnTo>
                      <a:pt x="4974" y="9849"/>
                    </a:lnTo>
                    <a:lnTo>
                      <a:pt x="5558" y="10080"/>
                    </a:lnTo>
                    <a:cubicBezTo>
                      <a:pt x="5343" y="10210"/>
                      <a:pt x="5120" y="10341"/>
                      <a:pt x="4898" y="10464"/>
                    </a:cubicBezTo>
                    <a:cubicBezTo>
                      <a:pt x="4913" y="10256"/>
                      <a:pt x="4928" y="10049"/>
                      <a:pt x="4944" y="9842"/>
                    </a:cubicBezTo>
                    <a:lnTo>
                      <a:pt x="4944" y="9834"/>
                    </a:lnTo>
                    <a:close/>
                    <a:moveTo>
                      <a:pt x="2150" y="8882"/>
                    </a:moveTo>
                    <a:cubicBezTo>
                      <a:pt x="2288" y="8913"/>
                      <a:pt x="2426" y="8951"/>
                      <a:pt x="2564" y="8990"/>
                    </a:cubicBezTo>
                    <a:cubicBezTo>
                      <a:pt x="2564" y="9473"/>
                      <a:pt x="2564" y="9957"/>
                      <a:pt x="2564" y="10440"/>
                    </a:cubicBezTo>
                    <a:cubicBezTo>
                      <a:pt x="2410" y="10487"/>
                      <a:pt x="2248" y="10512"/>
                      <a:pt x="2089" y="10512"/>
                    </a:cubicBezTo>
                    <a:cubicBezTo>
                      <a:pt x="1772" y="10512"/>
                      <a:pt x="1461" y="10414"/>
                      <a:pt x="1221" y="10195"/>
                    </a:cubicBezTo>
                    <a:cubicBezTo>
                      <a:pt x="1198" y="10172"/>
                      <a:pt x="1182" y="10156"/>
                      <a:pt x="1159" y="10133"/>
                    </a:cubicBezTo>
                    <a:cubicBezTo>
                      <a:pt x="1497" y="9719"/>
                      <a:pt x="1827" y="9297"/>
                      <a:pt x="2150" y="8882"/>
                    </a:cubicBezTo>
                    <a:close/>
                    <a:moveTo>
                      <a:pt x="13533" y="9596"/>
                    </a:moveTo>
                    <a:cubicBezTo>
                      <a:pt x="13594" y="9757"/>
                      <a:pt x="13648" y="9919"/>
                      <a:pt x="13702" y="10080"/>
                    </a:cubicBezTo>
                    <a:lnTo>
                      <a:pt x="13195" y="10571"/>
                    </a:lnTo>
                    <a:cubicBezTo>
                      <a:pt x="13302" y="10241"/>
                      <a:pt x="13418" y="9919"/>
                      <a:pt x="13533" y="9596"/>
                    </a:cubicBezTo>
                    <a:close/>
                    <a:moveTo>
                      <a:pt x="7100" y="10256"/>
                    </a:moveTo>
                    <a:lnTo>
                      <a:pt x="7407" y="10525"/>
                    </a:lnTo>
                    <a:cubicBezTo>
                      <a:pt x="7377" y="10571"/>
                      <a:pt x="7346" y="10609"/>
                      <a:pt x="7323" y="10655"/>
                    </a:cubicBezTo>
                    <a:lnTo>
                      <a:pt x="6924" y="10502"/>
                    </a:lnTo>
                    <a:cubicBezTo>
                      <a:pt x="6924" y="10448"/>
                      <a:pt x="6916" y="10402"/>
                      <a:pt x="6909" y="10356"/>
                    </a:cubicBezTo>
                    <a:lnTo>
                      <a:pt x="7100" y="10256"/>
                    </a:lnTo>
                    <a:close/>
                    <a:moveTo>
                      <a:pt x="13287" y="8890"/>
                    </a:moveTo>
                    <a:cubicBezTo>
                      <a:pt x="13356" y="9067"/>
                      <a:pt x="13418" y="9243"/>
                      <a:pt x="13479" y="9427"/>
                    </a:cubicBezTo>
                    <a:cubicBezTo>
                      <a:pt x="13325" y="9842"/>
                      <a:pt x="13172" y="10256"/>
                      <a:pt x="13018" y="10663"/>
                    </a:cubicBezTo>
                    <a:lnTo>
                      <a:pt x="12780" y="10479"/>
                    </a:lnTo>
                    <a:cubicBezTo>
                      <a:pt x="12681" y="10203"/>
                      <a:pt x="12573" y="9934"/>
                      <a:pt x="12473" y="9658"/>
                    </a:cubicBezTo>
                    <a:cubicBezTo>
                      <a:pt x="12750" y="9397"/>
                      <a:pt x="13018" y="9143"/>
                      <a:pt x="13287" y="8890"/>
                    </a:cubicBezTo>
                    <a:close/>
                    <a:moveTo>
                      <a:pt x="6126" y="10310"/>
                    </a:moveTo>
                    <a:lnTo>
                      <a:pt x="6463" y="10448"/>
                    </a:lnTo>
                    <a:lnTo>
                      <a:pt x="5995" y="10686"/>
                    </a:lnTo>
                    <a:lnTo>
                      <a:pt x="5995" y="10686"/>
                    </a:lnTo>
                    <a:lnTo>
                      <a:pt x="6126" y="10310"/>
                    </a:lnTo>
                    <a:close/>
                    <a:moveTo>
                      <a:pt x="9088" y="9258"/>
                    </a:moveTo>
                    <a:lnTo>
                      <a:pt x="9349" y="9596"/>
                    </a:lnTo>
                    <a:cubicBezTo>
                      <a:pt x="9227" y="9780"/>
                      <a:pt x="9111" y="9965"/>
                      <a:pt x="9004" y="10156"/>
                    </a:cubicBezTo>
                    <a:cubicBezTo>
                      <a:pt x="8620" y="10333"/>
                      <a:pt x="8244" y="10510"/>
                      <a:pt x="7868" y="10701"/>
                    </a:cubicBezTo>
                    <a:cubicBezTo>
                      <a:pt x="7791" y="10625"/>
                      <a:pt x="7714" y="10556"/>
                      <a:pt x="7630" y="10487"/>
                    </a:cubicBezTo>
                    <a:lnTo>
                      <a:pt x="8098" y="9757"/>
                    </a:lnTo>
                    <a:cubicBezTo>
                      <a:pt x="8428" y="9596"/>
                      <a:pt x="8758" y="9427"/>
                      <a:pt x="9088" y="9258"/>
                    </a:cubicBezTo>
                    <a:close/>
                    <a:moveTo>
                      <a:pt x="7530" y="10640"/>
                    </a:moveTo>
                    <a:lnTo>
                      <a:pt x="7699" y="10778"/>
                    </a:lnTo>
                    <a:lnTo>
                      <a:pt x="7661" y="10794"/>
                    </a:lnTo>
                    <a:lnTo>
                      <a:pt x="7477" y="10717"/>
                    </a:lnTo>
                    <a:lnTo>
                      <a:pt x="7530" y="10640"/>
                    </a:lnTo>
                    <a:close/>
                    <a:moveTo>
                      <a:pt x="12857" y="10686"/>
                    </a:moveTo>
                    <a:lnTo>
                      <a:pt x="12972" y="10778"/>
                    </a:lnTo>
                    <a:lnTo>
                      <a:pt x="12919" y="10832"/>
                    </a:lnTo>
                    <a:lnTo>
                      <a:pt x="12857" y="10686"/>
                    </a:lnTo>
                    <a:close/>
                    <a:moveTo>
                      <a:pt x="7407" y="10832"/>
                    </a:moveTo>
                    <a:lnTo>
                      <a:pt x="7507" y="10870"/>
                    </a:lnTo>
                    <a:lnTo>
                      <a:pt x="7315" y="10962"/>
                    </a:lnTo>
                    <a:lnTo>
                      <a:pt x="7407" y="10832"/>
                    </a:lnTo>
                    <a:close/>
                    <a:moveTo>
                      <a:pt x="12051" y="10057"/>
                    </a:moveTo>
                    <a:cubicBezTo>
                      <a:pt x="12243" y="10203"/>
                      <a:pt x="12427" y="10348"/>
                      <a:pt x="12619" y="10494"/>
                    </a:cubicBezTo>
                    <a:cubicBezTo>
                      <a:pt x="12673" y="10648"/>
                      <a:pt x="12727" y="10801"/>
                      <a:pt x="12788" y="10955"/>
                    </a:cubicBezTo>
                    <a:lnTo>
                      <a:pt x="12719" y="11016"/>
                    </a:lnTo>
                    <a:cubicBezTo>
                      <a:pt x="12381" y="10801"/>
                      <a:pt x="12044" y="10586"/>
                      <a:pt x="11706" y="10371"/>
                    </a:cubicBezTo>
                    <a:cubicBezTo>
                      <a:pt x="11821" y="10264"/>
                      <a:pt x="11936" y="10164"/>
                      <a:pt x="12051" y="10057"/>
                    </a:cubicBezTo>
                    <a:close/>
                    <a:moveTo>
                      <a:pt x="4621" y="9711"/>
                    </a:moveTo>
                    <a:lnTo>
                      <a:pt x="4828" y="9796"/>
                    </a:lnTo>
                    <a:cubicBezTo>
                      <a:pt x="4813" y="10041"/>
                      <a:pt x="4798" y="10295"/>
                      <a:pt x="4775" y="10548"/>
                    </a:cubicBezTo>
                    <a:cubicBezTo>
                      <a:pt x="4468" y="10724"/>
                      <a:pt x="4161" y="10909"/>
                      <a:pt x="3854" y="11093"/>
                    </a:cubicBezTo>
                    <a:cubicBezTo>
                      <a:pt x="3823" y="10901"/>
                      <a:pt x="3800" y="10701"/>
                      <a:pt x="3800" y="10510"/>
                    </a:cubicBezTo>
                    <a:lnTo>
                      <a:pt x="3808" y="10502"/>
                    </a:lnTo>
                    <a:cubicBezTo>
                      <a:pt x="4084" y="10241"/>
                      <a:pt x="4353" y="9980"/>
                      <a:pt x="4621" y="9711"/>
                    </a:cubicBezTo>
                    <a:close/>
                    <a:moveTo>
                      <a:pt x="6947" y="10648"/>
                    </a:moveTo>
                    <a:lnTo>
                      <a:pt x="7246" y="10763"/>
                    </a:lnTo>
                    <a:cubicBezTo>
                      <a:pt x="7177" y="10878"/>
                      <a:pt x="7100" y="10993"/>
                      <a:pt x="7031" y="11108"/>
                    </a:cubicBezTo>
                    <a:lnTo>
                      <a:pt x="7016" y="11116"/>
                    </a:lnTo>
                    <a:cubicBezTo>
                      <a:pt x="6993" y="10955"/>
                      <a:pt x="6978" y="10801"/>
                      <a:pt x="6947" y="10648"/>
                    </a:cubicBezTo>
                    <a:close/>
                    <a:moveTo>
                      <a:pt x="8850" y="10410"/>
                    </a:moveTo>
                    <a:cubicBezTo>
                      <a:pt x="8712" y="10640"/>
                      <a:pt x="8582" y="10878"/>
                      <a:pt x="8451" y="11116"/>
                    </a:cubicBezTo>
                    <a:lnTo>
                      <a:pt x="8244" y="11032"/>
                    </a:lnTo>
                    <a:lnTo>
                      <a:pt x="7998" y="10809"/>
                    </a:lnTo>
                    <a:cubicBezTo>
                      <a:pt x="8282" y="10678"/>
                      <a:pt x="8566" y="10540"/>
                      <a:pt x="8850" y="10410"/>
                    </a:cubicBezTo>
                    <a:close/>
                    <a:moveTo>
                      <a:pt x="10363" y="9711"/>
                    </a:moveTo>
                    <a:cubicBezTo>
                      <a:pt x="10731" y="9926"/>
                      <a:pt x="11092" y="10156"/>
                      <a:pt x="11453" y="10379"/>
                    </a:cubicBezTo>
                    <a:cubicBezTo>
                      <a:pt x="11199" y="10625"/>
                      <a:pt x="10954" y="10878"/>
                      <a:pt x="10700" y="11124"/>
                    </a:cubicBezTo>
                    <a:cubicBezTo>
                      <a:pt x="10393" y="10740"/>
                      <a:pt x="10094" y="10356"/>
                      <a:pt x="9795" y="9972"/>
                    </a:cubicBezTo>
                    <a:lnTo>
                      <a:pt x="10363" y="9711"/>
                    </a:lnTo>
                    <a:close/>
                    <a:moveTo>
                      <a:pt x="5719" y="10149"/>
                    </a:moveTo>
                    <a:lnTo>
                      <a:pt x="6003" y="10256"/>
                    </a:lnTo>
                    <a:cubicBezTo>
                      <a:pt x="5949" y="10425"/>
                      <a:pt x="5888" y="10594"/>
                      <a:pt x="5834" y="10763"/>
                    </a:cubicBezTo>
                    <a:cubicBezTo>
                      <a:pt x="5504" y="10932"/>
                      <a:pt x="5174" y="11101"/>
                      <a:pt x="4844" y="11262"/>
                    </a:cubicBezTo>
                    <a:cubicBezTo>
                      <a:pt x="4859" y="11039"/>
                      <a:pt x="4874" y="10817"/>
                      <a:pt x="4890" y="10602"/>
                    </a:cubicBezTo>
                    <a:cubicBezTo>
                      <a:pt x="5166" y="10456"/>
                      <a:pt x="5442" y="10302"/>
                      <a:pt x="5719" y="10149"/>
                    </a:cubicBezTo>
                    <a:close/>
                    <a:moveTo>
                      <a:pt x="13771" y="10272"/>
                    </a:moveTo>
                    <a:cubicBezTo>
                      <a:pt x="13824" y="10425"/>
                      <a:pt x="13878" y="10579"/>
                      <a:pt x="13924" y="10732"/>
                    </a:cubicBezTo>
                    <a:cubicBezTo>
                      <a:pt x="14024" y="11032"/>
                      <a:pt x="14124" y="11323"/>
                      <a:pt x="14223" y="11623"/>
                    </a:cubicBezTo>
                    <a:cubicBezTo>
                      <a:pt x="13878" y="11346"/>
                      <a:pt x="13540" y="11078"/>
                      <a:pt x="13195" y="10809"/>
                    </a:cubicBezTo>
                    <a:cubicBezTo>
                      <a:pt x="13387" y="10632"/>
                      <a:pt x="13579" y="10448"/>
                      <a:pt x="13771" y="10272"/>
                    </a:cubicBezTo>
                    <a:close/>
                    <a:moveTo>
                      <a:pt x="8528" y="11285"/>
                    </a:moveTo>
                    <a:lnTo>
                      <a:pt x="9035" y="11484"/>
                    </a:lnTo>
                    <a:cubicBezTo>
                      <a:pt x="8996" y="11546"/>
                      <a:pt x="8958" y="11607"/>
                      <a:pt x="8920" y="11669"/>
                    </a:cubicBezTo>
                    <a:cubicBezTo>
                      <a:pt x="8789" y="11538"/>
                      <a:pt x="8659" y="11415"/>
                      <a:pt x="8528" y="11292"/>
                    </a:cubicBezTo>
                    <a:lnTo>
                      <a:pt x="8528" y="11285"/>
                    </a:lnTo>
                    <a:close/>
                    <a:moveTo>
                      <a:pt x="9679" y="10026"/>
                    </a:moveTo>
                    <a:cubicBezTo>
                      <a:pt x="9979" y="10433"/>
                      <a:pt x="10286" y="10832"/>
                      <a:pt x="10601" y="11231"/>
                    </a:cubicBezTo>
                    <a:cubicBezTo>
                      <a:pt x="10416" y="11415"/>
                      <a:pt x="10232" y="11600"/>
                      <a:pt x="10048" y="11791"/>
                    </a:cubicBezTo>
                    <a:cubicBezTo>
                      <a:pt x="9864" y="11469"/>
                      <a:pt x="9702" y="11154"/>
                      <a:pt x="9541" y="10847"/>
                    </a:cubicBezTo>
                    <a:cubicBezTo>
                      <a:pt x="9523" y="10814"/>
                      <a:pt x="9494" y="10800"/>
                      <a:pt x="9463" y="10800"/>
                    </a:cubicBezTo>
                    <a:cubicBezTo>
                      <a:pt x="9417" y="10800"/>
                      <a:pt x="9368" y="10832"/>
                      <a:pt x="9349" y="10878"/>
                    </a:cubicBezTo>
                    <a:cubicBezTo>
                      <a:pt x="9280" y="11047"/>
                      <a:pt x="9196" y="11216"/>
                      <a:pt x="9104" y="11377"/>
                    </a:cubicBezTo>
                    <a:lnTo>
                      <a:pt x="8597" y="11170"/>
                    </a:lnTo>
                    <a:cubicBezTo>
                      <a:pt x="8766" y="10878"/>
                      <a:pt x="8943" y="10579"/>
                      <a:pt x="9119" y="10287"/>
                    </a:cubicBezTo>
                    <a:lnTo>
                      <a:pt x="9679" y="10026"/>
                    </a:lnTo>
                    <a:close/>
                    <a:moveTo>
                      <a:pt x="6602" y="10502"/>
                    </a:moveTo>
                    <a:lnTo>
                      <a:pt x="6778" y="10579"/>
                    </a:lnTo>
                    <a:cubicBezTo>
                      <a:pt x="6816" y="10778"/>
                      <a:pt x="6847" y="10978"/>
                      <a:pt x="6886" y="11185"/>
                    </a:cubicBezTo>
                    <a:cubicBezTo>
                      <a:pt x="6448" y="11400"/>
                      <a:pt x="6018" y="11615"/>
                      <a:pt x="5588" y="11837"/>
                    </a:cubicBezTo>
                    <a:cubicBezTo>
                      <a:pt x="5703" y="11500"/>
                      <a:pt x="5826" y="11170"/>
                      <a:pt x="5941" y="10832"/>
                    </a:cubicBezTo>
                    <a:lnTo>
                      <a:pt x="6602" y="10502"/>
                    </a:lnTo>
                    <a:close/>
                    <a:moveTo>
                      <a:pt x="13110" y="10886"/>
                    </a:moveTo>
                    <a:cubicBezTo>
                      <a:pt x="13510" y="11200"/>
                      <a:pt x="13901" y="11515"/>
                      <a:pt x="14293" y="11830"/>
                    </a:cubicBezTo>
                    <a:cubicBezTo>
                      <a:pt x="14316" y="11922"/>
                      <a:pt x="14346" y="12006"/>
                      <a:pt x="14377" y="12091"/>
                    </a:cubicBezTo>
                    <a:cubicBezTo>
                      <a:pt x="13939" y="11807"/>
                      <a:pt x="13502" y="11523"/>
                      <a:pt x="13064" y="11239"/>
                    </a:cubicBezTo>
                    <a:cubicBezTo>
                      <a:pt x="13049" y="11193"/>
                      <a:pt x="13026" y="11139"/>
                      <a:pt x="13011" y="11085"/>
                    </a:cubicBezTo>
                    <a:cubicBezTo>
                      <a:pt x="13026" y="11039"/>
                      <a:pt x="13041" y="10985"/>
                      <a:pt x="13064" y="10932"/>
                    </a:cubicBezTo>
                    <a:lnTo>
                      <a:pt x="13110" y="10886"/>
                    </a:lnTo>
                    <a:close/>
                    <a:moveTo>
                      <a:pt x="11598" y="10471"/>
                    </a:moveTo>
                    <a:cubicBezTo>
                      <a:pt x="11936" y="10678"/>
                      <a:pt x="12282" y="10893"/>
                      <a:pt x="12619" y="11108"/>
                    </a:cubicBezTo>
                    <a:lnTo>
                      <a:pt x="11529" y="12144"/>
                    </a:lnTo>
                    <a:cubicBezTo>
                      <a:pt x="11276" y="11837"/>
                      <a:pt x="11023" y="11530"/>
                      <a:pt x="10777" y="11216"/>
                    </a:cubicBezTo>
                    <a:cubicBezTo>
                      <a:pt x="11053" y="10970"/>
                      <a:pt x="11330" y="10724"/>
                      <a:pt x="11598" y="10471"/>
                    </a:cubicBezTo>
                    <a:close/>
                    <a:moveTo>
                      <a:pt x="5788" y="10909"/>
                    </a:moveTo>
                    <a:cubicBezTo>
                      <a:pt x="5680" y="11239"/>
                      <a:pt x="5581" y="11569"/>
                      <a:pt x="5473" y="11899"/>
                    </a:cubicBezTo>
                    <a:cubicBezTo>
                      <a:pt x="5243" y="12022"/>
                      <a:pt x="5013" y="12144"/>
                      <a:pt x="4782" y="12267"/>
                    </a:cubicBezTo>
                    <a:cubicBezTo>
                      <a:pt x="4798" y="11968"/>
                      <a:pt x="4821" y="11669"/>
                      <a:pt x="4844" y="11369"/>
                    </a:cubicBezTo>
                    <a:lnTo>
                      <a:pt x="5788" y="10909"/>
                    </a:lnTo>
                    <a:close/>
                    <a:moveTo>
                      <a:pt x="4767" y="10678"/>
                    </a:moveTo>
                    <a:lnTo>
                      <a:pt x="4767" y="10678"/>
                    </a:lnTo>
                    <a:cubicBezTo>
                      <a:pt x="4752" y="10893"/>
                      <a:pt x="4736" y="11116"/>
                      <a:pt x="4721" y="11331"/>
                    </a:cubicBezTo>
                    <a:lnTo>
                      <a:pt x="4053" y="11669"/>
                    </a:lnTo>
                    <a:cubicBezTo>
                      <a:pt x="4014" y="11688"/>
                      <a:pt x="4041" y="11735"/>
                      <a:pt x="4074" y="11735"/>
                    </a:cubicBezTo>
                    <a:cubicBezTo>
                      <a:pt x="4080" y="11735"/>
                      <a:pt x="4086" y="11734"/>
                      <a:pt x="4092" y="11730"/>
                    </a:cubicBezTo>
                    <a:lnTo>
                      <a:pt x="4713" y="11431"/>
                    </a:lnTo>
                    <a:lnTo>
                      <a:pt x="4713" y="11431"/>
                    </a:lnTo>
                    <a:cubicBezTo>
                      <a:pt x="4690" y="11730"/>
                      <a:pt x="4675" y="12029"/>
                      <a:pt x="4652" y="12336"/>
                    </a:cubicBezTo>
                    <a:lnTo>
                      <a:pt x="4460" y="12436"/>
                    </a:lnTo>
                    <a:cubicBezTo>
                      <a:pt x="4145" y="12075"/>
                      <a:pt x="3938" y="11630"/>
                      <a:pt x="3861" y="11154"/>
                    </a:cubicBezTo>
                    <a:cubicBezTo>
                      <a:pt x="4168" y="10993"/>
                      <a:pt x="4468" y="10840"/>
                      <a:pt x="4767" y="10678"/>
                    </a:cubicBezTo>
                    <a:close/>
                    <a:moveTo>
                      <a:pt x="14477" y="11983"/>
                    </a:moveTo>
                    <a:cubicBezTo>
                      <a:pt x="14814" y="12260"/>
                      <a:pt x="15152" y="12536"/>
                      <a:pt x="15482" y="12812"/>
                    </a:cubicBezTo>
                    <a:cubicBezTo>
                      <a:pt x="15175" y="12605"/>
                      <a:pt x="14868" y="12405"/>
                      <a:pt x="14554" y="12198"/>
                    </a:cubicBezTo>
                    <a:lnTo>
                      <a:pt x="14477" y="11983"/>
                    </a:lnTo>
                    <a:close/>
                    <a:moveTo>
                      <a:pt x="8451" y="11415"/>
                    </a:moveTo>
                    <a:cubicBezTo>
                      <a:pt x="8590" y="11530"/>
                      <a:pt x="8720" y="11638"/>
                      <a:pt x="8858" y="11745"/>
                    </a:cubicBezTo>
                    <a:lnTo>
                      <a:pt x="8866" y="11745"/>
                    </a:lnTo>
                    <a:cubicBezTo>
                      <a:pt x="8551" y="12183"/>
                      <a:pt x="8152" y="12551"/>
                      <a:pt x="7691" y="12820"/>
                    </a:cubicBezTo>
                    <a:cubicBezTo>
                      <a:pt x="7937" y="12344"/>
                      <a:pt x="8190" y="11884"/>
                      <a:pt x="8451" y="11415"/>
                    </a:cubicBezTo>
                    <a:close/>
                    <a:moveTo>
                      <a:pt x="10670" y="11316"/>
                    </a:moveTo>
                    <a:cubicBezTo>
                      <a:pt x="10923" y="11630"/>
                      <a:pt x="11169" y="11945"/>
                      <a:pt x="11422" y="12252"/>
                    </a:cubicBezTo>
                    <a:lnTo>
                      <a:pt x="10769" y="12881"/>
                    </a:lnTo>
                    <a:cubicBezTo>
                      <a:pt x="10516" y="12551"/>
                      <a:pt x="10286" y="12198"/>
                      <a:pt x="10086" y="11837"/>
                    </a:cubicBezTo>
                    <a:cubicBezTo>
                      <a:pt x="10278" y="11669"/>
                      <a:pt x="10478" y="11492"/>
                      <a:pt x="10670" y="11316"/>
                    </a:cubicBezTo>
                    <a:close/>
                    <a:moveTo>
                      <a:pt x="5435" y="12037"/>
                    </a:moveTo>
                    <a:cubicBezTo>
                      <a:pt x="5343" y="12344"/>
                      <a:pt x="5243" y="12651"/>
                      <a:pt x="5151" y="12950"/>
                    </a:cubicBezTo>
                    <a:cubicBezTo>
                      <a:pt x="4913" y="12843"/>
                      <a:pt x="4690" y="12682"/>
                      <a:pt x="4506" y="12490"/>
                    </a:cubicBezTo>
                    <a:lnTo>
                      <a:pt x="4652" y="12421"/>
                    </a:lnTo>
                    <a:lnTo>
                      <a:pt x="4652" y="12421"/>
                    </a:lnTo>
                    <a:cubicBezTo>
                      <a:pt x="4652" y="12467"/>
                      <a:pt x="4644" y="12513"/>
                      <a:pt x="4644" y="12559"/>
                    </a:cubicBezTo>
                    <a:cubicBezTo>
                      <a:pt x="4640" y="12597"/>
                      <a:pt x="4669" y="12617"/>
                      <a:pt x="4700" y="12617"/>
                    </a:cubicBezTo>
                    <a:cubicBezTo>
                      <a:pt x="4731" y="12617"/>
                      <a:pt x="4763" y="12597"/>
                      <a:pt x="4767" y="12559"/>
                    </a:cubicBezTo>
                    <a:cubicBezTo>
                      <a:pt x="4767" y="12482"/>
                      <a:pt x="4775" y="12421"/>
                      <a:pt x="4782" y="12359"/>
                    </a:cubicBezTo>
                    <a:lnTo>
                      <a:pt x="5435" y="12037"/>
                    </a:lnTo>
                    <a:close/>
                    <a:moveTo>
                      <a:pt x="12773" y="11200"/>
                    </a:moveTo>
                    <a:lnTo>
                      <a:pt x="12811" y="11231"/>
                    </a:lnTo>
                    <a:cubicBezTo>
                      <a:pt x="12596" y="11807"/>
                      <a:pt x="12397" y="12382"/>
                      <a:pt x="12205" y="12966"/>
                    </a:cubicBezTo>
                    <a:cubicBezTo>
                      <a:pt x="12005" y="12728"/>
                      <a:pt x="11806" y="12490"/>
                      <a:pt x="11606" y="12244"/>
                    </a:cubicBezTo>
                    <a:cubicBezTo>
                      <a:pt x="11998" y="11899"/>
                      <a:pt x="12389" y="11553"/>
                      <a:pt x="12773" y="11200"/>
                    </a:cubicBezTo>
                    <a:close/>
                    <a:moveTo>
                      <a:pt x="7699" y="10947"/>
                    </a:moveTo>
                    <a:lnTo>
                      <a:pt x="8068" y="11093"/>
                    </a:lnTo>
                    <a:cubicBezTo>
                      <a:pt x="8152" y="11170"/>
                      <a:pt x="8244" y="11246"/>
                      <a:pt x="8336" y="11323"/>
                    </a:cubicBezTo>
                    <a:cubicBezTo>
                      <a:pt x="8068" y="11830"/>
                      <a:pt x="7822" y="12344"/>
                      <a:pt x="7592" y="12874"/>
                    </a:cubicBezTo>
                    <a:cubicBezTo>
                      <a:pt x="7492" y="12927"/>
                      <a:pt x="7384" y="12973"/>
                      <a:pt x="7269" y="13020"/>
                    </a:cubicBezTo>
                    <a:cubicBezTo>
                      <a:pt x="7208" y="12467"/>
                      <a:pt x="7131" y="11914"/>
                      <a:pt x="7054" y="11362"/>
                    </a:cubicBezTo>
                    <a:lnTo>
                      <a:pt x="7162" y="11208"/>
                    </a:lnTo>
                    <a:lnTo>
                      <a:pt x="7699" y="10947"/>
                    </a:lnTo>
                    <a:close/>
                    <a:moveTo>
                      <a:pt x="14615" y="9466"/>
                    </a:moveTo>
                    <a:lnTo>
                      <a:pt x="15106" y="9865"/>
                    </a:lnTo>
                    <a:cubicBezTo>
                      <a:pt x="15060" y="9903"/>
                      <a:pt x="15052" y="9980"/>
                      <a:pt x="15098" y="10026"/>
                    </a:cubicBezTo>
                    <a:cubicBezTo>
                      <a:pt x="15812" y="10755"/>
                      <a:pt x="16227" y="11814"/>
                      <a:pt x="15935" y="12835"/>
                    </a:cubicBezTo>
                    <a:lnTo>
                      <a:pt x="15943" y="12835"/>
                    </a:lnTo>
                    <a:cubicBezTo>
                      <a:pt x="15920" y="12912"/>
                      <a:pt x="15897" y="12989"/>
                      <a:pt x="15866" y="13066"/>
                    </a:cubicBezTo>
                    <a:lnTo>
                      <a:pt x="15843" y="13058"/>
                    </a:lnTo>
                    <a:cubicBezTo>
                      <a:pt x="15874" y="13035"/>
                      <a:pt x="15881" y="12989"/>
                      <a:pt x="15851" y="12966"/>
                    </a:cubicBezTo>
                    <a:cubicBezTo>
                      <a:pt x="15375" y="12567"/>
                      <a:pt x="14891" y="12168"/>
                      <a:pt x="14400" y="11776"/>
                    </a:cubicBezTo>
                    <a:cubicBezTo>
                      <a:pt x="14223" y="11246"/>
                      <a:pt x="14047" y="10717"/>
                      <a:pt x="13863" y="10187"/>
                    </a:cubicBezTo>
                    <a:cubicBezTo>
                      <a:pt x="14116" y="9949"/>
                      <a:pt x="14369" y="9711"/>
                      <a:pt x="14615" y="9466"/>
                    </a:cubicBezTo>
                    <a:close/>
                    <a:moveTo>
                      <a:pt x="6870" y="11339"/>
                    </a:moveTo>
                    <a:lnTo>
                      <a:pt x="6870" y="11339"/>
                    </a:lnTo>
                    <a:cubicBezTo>
                      <a:pt x="6494" y="11937"/>
                      <a:pt x="6118" y="12544"/>
                      <a:pt x="5765" y="13150"/>
                    </a:cubicBezTo>
                    <a:cubicBezTo>
                      <a:pt x="5565" y="13112"/>
                      <a:pt x="5373" y="13058"/>
                      <a:pt x="5189" y="12973"/>
                    </a:cubicBezTo>
                    <a:cubicBezTo>
                      <a:pt x="5304" y="12643"/>
                      <a:pt x="5419" y="12313"/>
                      <a:pt x="5535" y="11983"/>
                    </a:cubicBezTo>
                    <a:cubicBezTo>
                      <a:pt x="5980" y="11768"/>
                      <a:pt x="6433" y="11553"/>
                      <a:pt x="6870" y="11339"/>
                    </a:cubicBezTo>
                    <a:close/>
                    <a:moveTo>
                      <a:pt x="6939" y="11538"/>
                    </a:moveTo>
                    <a:cubicBezTo>
                      <a:pt x="7024" y="12037"/>
                      <a:pt x="7108" y="12544"/>
                      <a:pt x="7185" y="13050"/>
                    </a:cubicBezTo>
                    <a:cubicBezTo>
                      <a:pt x="6894" y="13149"/>
                      <a:pt x="6588" y="13202"/>
                      <a:pt x="6281" y="13202"/>
                    </a:cubicBezTo>
                    <a:cubicBezTo>
                      <a:pt x="6134" y="13202"/>
                      <a:pt x="5988" y="13190"/>
                      <a:pt x="5842" y="13165"/>
                    </a:cubicBezTo>
                    <a:lnTo>
                      <a:pt x="5819" y="13158"/>
                    </a:lnTo>
                    <a:cubicBezTo>
                      <a:pt x="6202" y="12628"/>
                      <a:pt x="6578" y="12083"/>
                      <a:pt x="6939" y="11538"/>
                    </a:cubicBezTo>
                    <a:close/>
                    <a:moveTo>
                      <a:pt x="14623" y="12390"/>
                    </a:moveTo>
                    <a:lnTo>
                      <a:pt x="14623" y="12390"/>
                    </a:lnTo>
                    <a:cubicBezTo>
                      <a:pt x="15022" y="12651"/>
                      <a:pt x="15421" y="12912"/>
                      <a:pt x="15820" y="13181"/>
                    </a:cubicBezTo>
                    <a:cubicBezTo>
                      <a:pt x="15683" y="13485"/>
                      <a:pt x="15485" y="13760"/>
                      <a:pt x="15235" y="13982"/>
                    </a:cubicBezTo>
                    <a:lnTo>
                      <a:pt x="15235" y="13982"/>
                    </a:lnTo>
                    <a:cubicBezTo>
                      <a:pt x="15013" y="13454"/>
                      <a:pt x="14814" y="12933"/>
                      <a:pt x="14623" y="12390"/>
                    </a:cubicBezTo>
                    <a:close/>
                    <a:moveTo>
                      <a:pt x="11499" y="12344"/>
                    </a:moveTo>
                    <a:cubicBezTo>
                      <a:pt x="11714" y="12605"/>
                      <a:pt x="11928" y="12874"/>
                      <a:pt x="12151" y="13135"/>
                    </a:cubicBezTo>
                    <a:cubicBezTo>
                      <a:pt x="12051" y="13419"/>
                      <a:pt x="11967" y="13710"/>
                      <a:pt x="11882" y="13994"/>
                    </a:cubicBezTo>
                    <a:cubicBezTo>
                      <a:pt x="11468" y="13695"/>
                      <a:pt x="11107" y="13342"/>
                      <a:pt x="10800" y="12935"/>
                    </a:cubicBezTo>
                    <a:lnTo>
                      <a:pt x="10808" y="12935"/>
                    </a:lnTo>
                    <a:cubicBezTo>
                      <a:pt x="11038" y="12743"/>
                      <a:pt x="11268" y="12536"/>
                      <a:pt x="11499" y="12344"/>
                    </a:cubicBezTo>
                    <a:close/>
                    <a:moveTo>
                      <a:pt x="12243" y="13234"/>
                    </a:moveTo>
                    <a:cubicBezTo>
                      <a:pt x="12627" y="13687"/>
                      <a:pt x="13018" y="14132"/>
                      <a:pt x="13425" y="14570"/>
                    </a:cubicBezTo>
                    <a:cubicBezTo>
                      <a:pt x="12888" y="14524"/>
                      <a:pt x="12374" y="14340"/>
                      <a:pt x="11936" y="14033"/>
                    </a:cubicBezTo>
                    <a:cubicBezTo>
                      <a:pt x="12044" y="13772"/>
                      <a:pt x="12143" y="13503"/>
                      <a:pt x="12243" y="13234"/>
                    </a:cubicBezTo>
                    <a:close/>
                    <a:moveTo>
                      <a:pt x="12926" y="11323"/>
                    </a:moveTo>
                    <a:cubicBezTo>
                      <a:pt x="13341" y="12398"/>
                      <a:pt x="13778" y="13457"/>
                      <a:pt x="14277" y="14486"/>
                    </a:cubicBezTo>
                    <a:cubicBezTo>
                      <a:pt x="14282" y="14496"/>
                      <a:pt x="14292" y="14500"/>
                      <a:pt x="14301" y="14500"/>
                    </a:cubicBezTo>
                    <a:cubicBezTo>
                      <a:pt x="14321" y="14500"/>
                      <a:pt x="14341" y="14483"/>
                      <a:pt x="14331" y="14463"/>
                    </a:cubicBezTo>
                    <a:cubicBezTo>
                      <a:pt x="13932" y="13457"/>
                      <a:pt x="13533" y="12452"/>
                      <a:pt x="13149" y="11446"/>
                    </a:cubicBezTo>
                    <a:lnTo>
                      <a:pt x="13149" y="11446"/>
                    </a:lnTo>
                    <a:cubicBezTo>
                      <a:pt x="13586" y="11722"/>
                      <a:pt x="14016" y="12006"/>
                      <a:pt x="14446" y="12283"/>
                    </a:cubicBezTo>
                    <a:cubicBezTo>
                      <a:pt x="14661" y="12881"/>
                      <a:pt x="14907" y="13465"/>
                      <a:pt x="15183" y="14033"/>
                    </a:cubicBezTo>
                    <a:cubicBezTo>
                      <a:pt x="14768" y="14386"/>
                      <a:pt x="14246" y="14585"/>
                      <a:pt x="13709" y="14585"/>
                    </a:cubicBezTo>
                    <a:lnTo>
                      <a:pt x="13571" y="14585"/>
                    </a:lnTo>
                    <a:cubicBezTo>
                      <a:pt x="13141" y="14086"/>
                      <a:pt x="12719" y="13588"/>
                      <a:pt x="12297" y="13089"/>
                    </a:cubicBezTo>
                    <a:cubicBezTo>
                      <a:pt x="12512" y="12505"/>
                      <a:pt x="12719" y="11914"/>
                      <a:pt x="12926" y="11323"/>
                    </a:cubicBezTo>
                    <a:close/>
                    <a:moveTo>
                      <a:pt x="9762" y="0"/>
                    </a:moveTo>
                    <a:cubicBezTo>
                      <a:pt x="8491" y="0"/>
                      <a:pt x="7241" y="642"/>
                      <a:pt x="6509" y="1690"/>
                    </a:cubicBezTo>
                    <a:cubicBezTo>
                      <a:pt x="6021" y="1043"/>
                      <a:pt x="5216" y="657"/>
                      <a:pt x="4415" y="657"/>
                    </a:cubicBezTo>
                    <a:cubicBezTo>
                      <a:pt x="4020" y="657"/>
                      <a:pt x="3625" y="751"/>
                      <a:pt x="3270" y="953"/>
                    </a:cubicBezTo>
                    <a:cubicBezTo>
                      <a:pt x="2165" y="1583"/>
                      <a:pt x="1758" y="3072"/>
                      <a:pt x="2311" y="4193"/>
                    </a:cubicBezTo>
                    <a:cubicBezTo>
                      <a:pt x="2154" y="4134"/>
                      <a:pt x="1996" y="4107"/>
                      <a:pt x="1843" y="4107"/>
                    </a:cubicBezTo>
                    <a:cubicBezTo>
                      <a:pt x="1388" y="4107"/>
                      <a:pt x="963" y="4342"/>
                      <a:pt x="653" y="4691"/>
                    </a:cubicBezTo>
                    <a:cubicBezTo>
                      <a:pt x="647" y="4687"/>
                      <a:pt x="641" y="4685"/>
                      <a:pt x="635" y="4685"/>
                    </a:cubicBezTo>
                    <a:cubicBezTo>
                      <a:pt x="610" y="4685"/>
                      <a:pt x="588" y="4719"/>
                      <a:pt x="607" y="4737"/>
                    </a:cubicBezTo>
                    <a:cubicBezTo>
                      <a:pt x="400" y="4983"/>
                      <a:pt x="254" y="5275"/>
                      <a:pt x="177" y="5589"/>
                    </a:cubicBezTo>
                    <a:cubicBezTo>
                      <a:pt x="0" y="6380"/>
                      <a:pt x="492" y="7232"/>
                      <a:pt x="1298" y="7247"/>
                    </a:cubicBezTo>
                    <a:cubicBezTo>
                      <a:pt x="538" y="8130"/>
                      <a:pt x="100" y="9573"/>
                      <a:pt x="1182" y="10410"/>
                    </a:cubicBezTo>
                    <a:cubicBezTo>
                      <a:pt x="1446" y="10614"/>
                      <a:pt x="1766" y="10705"/>
                      <a:pt x="2095" y="10705"/>
                    </a:cubicBezTo>
                    <a:cubicBezTo>
                      <a:pt x="2667" y="10705"/>
                      <a:pt x="3265" y="10429"/>
                      <a:pt x="3631" y="9995"/>
                    </a:cubicBezTo>
                    <a:lnTo>
                      <a:pt x="3631" y="9995"/>
                    </a:lnTo>
                    <a:cubicBezTo>
                      <a:pt x="3393" y="11530"/>
                      <a:pt x="4092" y="13096"/>
                      <a:pt x="5788" y="13380"/>
                    </a:cubicBezTo>
                    <a:cubicBezTo>
                      <a:pt x="5958" y="13409"/>
                      <a:pt x="6124" y="13423"/>
                      <a:pt x="6288" y="13423"/>
                    </a:cubicBezTo>
                    <a:cubicBezTo>
                      <a:pt x="7694" y="13423"/>
                      <a:pt x="8859" y="12405"/>
                      <a:pt x="9457" y="11147"/>
                    </a:cubicBezTo>
                    <a:cubicBezTo>
                      <a:pt x="10310" y="12770"/>
                      <a:pt x="11615" y="14819"/>
                      <a:pt x="13603" y="14819"/>
                    </a:cubicBezTo>
                    <a:cubicBezTo>
                      <a:pt x="13815" y="14819"/>
                      <a:pt x="14034" y="14796"/>
                      <a:pt x="14262" y="14747"/>
                    </a:cubicBezTo>
                    <a:cubicBezTo>
                      <a:pt x="15045" y="14555"/>
                      <a:pt x="15690" y="14010"/>
                      <a:pt x="16004" y="13273"/>
                    </a:cubicBezTo>
                    <a:cubicBezTo>
                      <a:pt x="16027" y="13257"/>
                      <a:pt x="16043" y="13234"/>
                      <a:pt x="16035" y="13211"/>
                    </a:cubicBezTo>
                    <a:cubicBezTo>
                      <a:pt x="16096" y="13066"/>
                      <a:pt x="16142" y="12920"/>
                      <a:pt x="16181" y="12766"/>
                    </a:cubicBezTo>
                    <a:cubicBezTo>
                      <a:pt x="16403" y="11784"/>
                      <a:pt x="16043" y="10786"/>
                      <a:pt x="15398" y="10041"/>
                    </a:cubicBezTo>
                    <a:cubicBezTo>
                      <a:pt x="17539" y="9788"/>
                      <a:pt x="19121" y="7670"/>
                      <a:pt x="18361" y="5536"/>
                    </a:cubicBezTo>
                    <a:cubicBezTo>
                      <a:pt x="17893" y="4228"/>
                      <a:pt x="16658" y="3464"/>
                      <a:pt x="15401" y="3464"/>
                    </a:cubicBezTo>
                    <a:cubicBezTo>
                      <a:pt x="14740" y="3464"/>
                      <a:pt x="14073" y="3676"/>
                      <a:pt x="13510" y="4131"/>
                    </a:cubicBezTo>
                    <a:cubicBezTo>
                      <a:pt x="13617" y="2442"/>
                      <a:pt x="12558" y="754"/>
                      <a:pt x="10938" y="194"/>
                    </a:cubicBezTo>
                    <a:cubicBezTo>
                      <a:pt x="10554" y="62"/>
                      <a:pt x="10157" y="0"/>
                      <a:pt x="97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4" name="Google Shape;944;p26"/>
              <p:cNvGrpSpPr/>
              <p:nvPr/>
            </p:nvGrpSpPr>
            <p:grpSpPr>
              <a:xfrm>
                <a:off x="4974297" y="1002639"/>
                <a:ext cx="3250967" cy="842130"/>
                <a:chOff x="6521675" y="1268538"/>
                <a:chExt cx="2186700" cy="842130"/>
              </a:xfrm>
            </p:grpSpPr>
            <p:sp>
              <p:nvSpPr>
                <p:cNvPr id="945" name="Google Shape;945;p26"/>
                <p:cNvSpPr txBox="1"/>
                <p:nvPr/>
              </p:nvSpPr>
              <p:spPr>
                <a:xfrm>
                  <a:off x="6521675" y="1268538"/>
                  <a:ext cx="2186700" cy="28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Neptune</a:t>
                  </a:r>
                  <a:endParaRPr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946" name="Google Shape;946;p26"/>
                <p:cNvSpPr txBox="1"/>
                <p:nvPr/>
              </p:nvSpPr>
              <p:spPr>
                <a:xfrm>
                  <a:off x="6521675" y="1489367"/>
                  <a:ext cx="2186700" cy="6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Is the farthest planet from the Sun. Is far away from Earth.It is colour blue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947" name="Google Shape;947;p26"/>
            <p:cNvSpPr/>
            <p:nvPr/>
          </p:nvSpPr>
          <p:spPr>
            <a:xfrm>
              <a:off x="2459625" y="1553030"/>
              <a:ext cx="597631" cy="518975"/>
            </a:xfrm>
            <a:custGeom>
              <a:rect b="b" l="l" r="r" t="t"/>
              <a:pathLst>
                <a:path extrusionOk="0" h="4593" w="5289">
                  <a:moveTo>
                    <a:pt x="5239" y="1"/>
                  </a:moveTo>
                  <a:cubicBezTo>
                    <a:pt x="5233" y="1"/>
                    <a:pt x="5226" y="3"/>
                    <a:pt x="5220" y="7"/>
                  </a:cubicBezTo>
                  <a:cubicBezTo>
                    <a:pt x="5062" y="123"/>
                    <a:pt x="4889" y="229"/>
                    <a:pt x="4713" y="321"/>
                  </a:cubicBezTo>
                  <a:lnTo>
                    <a:pt x="4516" y="412"/>
                  </a:lnTo>
                  <a:cubicBezTo>
                    <a:pt x="4476" y="431"/>
                    <a:pt x="4503" y="487"/>
                    <a:pt x="4543" y="487"/>
                  </a:cubicBezTo>
                  <a:cubicBezTo>
                    <a:pt x="4549" y="487"/>
                    <a:pt x="4555" y="485"/>
                    <a:pt x="4562" y="483"/>
                  </a:cubicBezTo>
                  <a:cubicBezTo>
                    <a:pt x="4628" y="454"/>
                    <a:pt x="4692" y="423"/>
                    <a:pt x="4759" y="391"/>
                  </a:cubicBezTo>
                  <a:lnTo>
                    <a:pt x="4819" y="363"/>
                  </a:lnTo>
                  <a:lnTo>
                    <a:pt x="4819" y="363"/>
                  </a:lnTo>
                  <a:cubicBezTo>
                    <a:pt x="3276" y="1811"/>
                    <a:pt x="1680" y="3199"/>
                    <a:pt x="34" y="4524"/>
                  </a:cubicBezTo>
                  <a:cubicBezTo>
                    <a:pt x="1" y="4549"/>
                    <a:pt x="32" y="4593"/>
                    <a:pt x="68" y="4593"/>
                  </a:cubicBezTo>
                  <a:cubicBezTo>
                    <a:pt x="77" y="4593"/>
                    <a:pt x="86" y="4590"/>
                    <a:pt x="94" y="4584"/>
                  </a:cubicBezTo>
                  <a:cubicBezTo>
                    <a:pt x="1725" y="3266"/>
                    <a:pt x="3307" y="1892"/>
                    <a:pt x="4840" y="454"/>
                  </a:cubicBezTo>
                  <a:lnTo>
                    <a:pt x="4840" y="454"/>
                  </a:lnTo>
                  <a:cubicBezTo>
                    <a:pt x="4769" y="585"/>
                    <a:pt x="4745" y="736"/>
                    <a:pt x="4762" y="881"/>
                  </a:cubicBezTo>
                  <a:cubicBezTo>
                    <a:pt x="4767" y="905"/>
                    <a:pt x="4786" y="919"/>
                    <a:pt x="4806" y="919"/>
                  </a:cubicBezTo>
                  <a:cubicBezTo>
                    <a:pt x="4818" y="919"/>
                    <a:pt x="4831" y="914"/>
                    <a:pt x="4840" y="902"/>
                  </a:cubicBezTo>
                  <a:cubicBezTo>
                    <a:pt x="5030" y="645"/>
                    <a:pt x="5178" y="356"/>
                    <a:pt x="5280" y="53"/>
                  </a:cubicBezTo>
                  <a:cubicBezTo>
                    <a:pt x="5289" y="28"/>
                    <a:pt x="5264" y="1"/>
                    <a:pt x="523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26"/>
          <p:cNvGrpSpPr/>
          <p:nvPr/>
        </p:nvGrpSpPr>
        <p:grpSpPr>
          <a:xfrm>
            <a:off x="2571766" y="1939119"/>
            <a:ext cx="5653386" cy="1004065"/>
            <a:chOff x="2571766" y="1939119"/>
            <a:chExt cx="5653386" cy="1004065"/>
          </a:xfrm>
        </p:grpSpPr>
        <p:grpSp>
          <p:nvGrpSpPr>
            <p:cNvPr id="949" name="Google Shape;949;p26"/>
            <p:cNvGrpSpPr/>
            <p:nvPr/>
          </p:nvGrpSpPr>
          <p:grpSpPr>
            <a:xfrm>
              <a:off x="3609950" y="1939119"/>
              <a:ext cx="4615201" cy="842730"/>
              <a:chOff x="3609950" y="1939119"/>
              <a:chExt cx="4615201" cy="842730"/>
            </a:xfrm>
          </p:grpSpPr>
          <p:sp>
            <p:nvSpPr>
              <p:cNvPr id="950" name="Google Shape;950;p26"/>
              <p:cNvSpPr/>
              <p:nvPr/>
            </p:nvSpPr>
            <p:spPr>
              <a:xfrm rot="-93260">
                <a:off x="3617695" y="2124123"/>
                <a:ext cx="1097280" cy="586460"/>
              </a:xfrm>
              <a:custGeom>
                <a:rect b="b" l="l" r="r" t="t"/>
                <a:pathLst>
                  <a:path extrusionOk="0" h="11454" w="21109">
                    <a:moveTo>
                      <a:pt x="11015" y="201"/>
                    </a:moveTo>
                    <a:lnTo>
                      <a:pt x="11015" y="201"/>
                    </a:lnTo>
                    <a:cubicBezTo>
                      <a:pt x="11059" y="223"/>
                      <a:pt x="11111" y="231"/>
                      <a:pt x="11163" y="245"/>
                    </a:cubicBezTo>
                    <a:lnTo>
                      <a:pt x="11163" y="245"/>
                    </a:lnTo>
                    <a:lnTo>
                      <a:pt x="11122" y="285"/>
                    </a:lnTo>
                    <a:lnTo>
                      <a:pt x="11015" y="201"/>
                    </a:lnTo>
                    <a:close/>
                    <a:moveTo>
                      <a:pt x="10442" y="152"/>
                    </a:moveTo>
                    <a:cubicBezTo>
                      <a:pt x="10528" y="152"/>
                      <a:pt x="10614" y="155"/>
                      <a:pt x="10700" y="162"/>
                    </a:cubicBezTo>
                    <a:cubicBezTo>
                      <a:pt x="10785" y="170"/>
                      <a:pt x="10861" y="178"/>
                      <a:pt x="10946" y="185"/>
                    </a:cubicBezTo>
                    <a:lnTo>
                      <a:pt x="11084" y="323"/>
                    </a:lnTo>
                    <a:lnTo>
                      <a:pt x="10601" y="746"/>
                    </a:lnTo>
                    <a:cubicBezTo>
                      <a:pt x="10424" y="577"/>
                      <a:pt x="10247" y="400"/>
                      <a:pt x="10063" y="231"/>
                    </a:cubicBezTo>
                    <a:cubicBezTo>
                      <a:pt x="10071" y="231"/>
                      <a:pt x="10086" y="216"/>
                      <a:pt x="10102" y="201"/>
                    </a:cubicBezTo>
                    <a:lnTo>
                      <a:pt x="10117" y="185"/>
                    </a:lnTo>
                    <a:cubicBezTo>
                      <a:pt x="10117" y="178"/>
                      <a:pt x="10125" y="178"/>
                      <a:pt x="10125" y="170"/>
                    </a:cubicBezTo>
                    <a:cubicBezTo>
                      <a:pt x="10230" y="157"/>
                      <a:pt x="10336" y="152"/>
                      <a:pt x="10442" y="152"/>
                    </a:cubicBezTo>
                    <a:close/>
                    <a:moveTo>
                      <a:pt x="9925" y="193"/>
                    </a:moveTo>
                    <a:lnTo>
                      <a:pt x="9940" y="208"/>
                    </a:lnTo>
                    <a:cubicBezTo>
                      <a:pt x="9664" y="416"/>
                      <a:pt x="9395" y="630"/>
                      <a:pt x="9127" y="845"/>
                    </a:cubicBezTo>
                    <a:lnTo>
                      <a:pt x="8804" y="561"/>
                    </a:lnTo>
                    <a:cubicBezTo>
                      <a:pt x="9157" y="385"/>
                      <a:pt x="9526" y="262"/>
                      <a:pt x="9910" y="208"/>
                    </a:cubicBezTo>
                    <a:lnTo>
                      <a:pt x="9925" y="193"/>
                    </a:lnTo>
                    <a:close/>
                    <a:moveTo>
                      <a:pt x="11291" y="254"/>
                    </a:moveTo>
                    <a:cubicBezTo>
                      <a:pt x="11706" y="362"/>
                      <a:pt x="12097" y="538"/>
                      <a:pt x="12458" y="784"/>
                    </a:cubicBezTo>
                    <a:lnTo>
                      <a:pt x="12044" y="1137"/>
                    </a:lnTo>
                    <a:cubicBezTo>
                      <a:pt x="11760" y="876"/>
                      <a:pt x="11476" y="607"/>
                      <a:pt x="11184" y="362"/>
                    </a:cubicBezTo>
                    <a:lnTo>
                      <a:pt x="11284" y="270"/>
                    </a:lnTo>
                    <a:lnTo>
                      <a:pt x="11291" y="254"/>
                    </a:lnTo>
                    <a:close/>
                    <a:moveTo>
                      <a:pt x="10009" y="285"/>
                    </a:moveTo>
                    <a:cubicBezTo>
                      <a:pt x="10163" y="477"/>
                      <a:pt x="10324" y="661"/>
                      <a:pt x="10492" y="844"/>
                    </a:cubicBezTo>
                    <a:lnTo>
                      <a:pt x="10492" y="844"/>
                    </a:lnTo>
                    <a:lnTo>
                      <a:pt x="9810" y="1452"/>
                    </a:lnTo>
                    <a:cubicBezTo>
                      <a:pt x="9618" y="1283"/>
                      <a:pt x="9426" y="1114"/>
                      <a:pt x="9242" y="945"/>
                    </a:cubicBezTo>
                    <a:cubicBezTo>
                      <a:pt x="9495" y="730"/>
                      <a:pt x="9756" y="508"/>
                      <a:pt x="10009" y="285"/>
                    </a:cubicBezTo>
                    <a:close/>
                    <a:moveTo>
                      <a:pt x="8735" y="592"/>
                    </a:moveTo>
                    <a:cubicBezTo>
                      <a:pt x="8735" y="600"/>
                      <a:pt x="8743" y="607"/>
                      <a:pt x="8743" y="615"/>
                    </a:cubicBezTo>
                    <a:lnTo>
                      <a:pt x="9058" y="907"/>
                    </a:lnTo>
                    <a:cubicBezTo>
                      <a:pt x="8812" y="1106"/>
                      <a:pt x="8574" y="1314"/>
                      <a:pt x="8336" y="1529"/>
                    </a:cubicBezTo>
                    <a:cubicBezTo>
                      <a:pt x="8213" y="1390"/>
                      <a:pt x="8091" y="1260"/>
                      <a:pt x="7968" y="1122"/>
                    </a:cubicBezTo>
                    <a:cubicBezTo>
                      <a:pt x="8206" y="922"/>
                      <a:pt x="8459" y="753"/>
                      <a:pt x="8728" y="607"/>
                    </a:cubicBezTo>
                    <a:lnTo>
                      <a:pt x="8735" y="592"/>
                    </a:lnTo>
                    <a:close/>
                    <a:moveTo>
                      <a:pt x="11138" y="400"/>
                    </a:moveTo>
                    <a:cubicBezTo>
                      <a:pt x="11406" y="669"/>
                      <a:pt x="11690" y="937"/>
                      <a:pt x="11967" y="1198"/>
                    </a:cubicBezTo>
                    <a:lnTo>
                      <a:pt x="11468" y="1621"/>
                    </a:lnTo>
                    <a:cubicBezTo>
                      <a:pt x="11199" y="1360"/>
                      <a:pt x="10931" y="1091"/>
                      <a:pt x="10662" y="830"/>
                    </a:cubicBezTo>
                    <a:lnTo>
                      <a:pt x="11138" y="400"/>
                    </a:lnTo>
                    <a:close/>
                    <a:moveTo>
                      <a:pt x="12542" y="845"/>
                    </a:moveTo>
                    <a:cubicBezTo>
                      <a:pt x="12779" y="1021"/>
                      <a:pt x="12992" y="1226"/>
                      <a:pt x="13190" y="1447"/>
                    </a:cubicBezTo>
                    <a:lnTo>
                      <a:pt x="13190" y="1447"/>
                    </a:lnTo>
                    <a:lnTo>
                      <a:pt x="12750" y="1813"/>
                    </a:lnTo>
                    <a:lnTo>
                      <a:pt x="12589" y="1659"/>
                    </a:lnTo>
                    <a:cubicBezTo>
                      <a:pt x="12435" y="1505"/>
                      <a:pt x="12281" y="1352"/>
                      <a:pt x="12120" y="1206"/>
                    </a:cubicBezTo>
                    <a:lnTo>
                      <a:pt x="12542" y="845"/>
                    </a:lnTo>
                    <a:close/>
                    <a:moveTo>
                      <a:pt x="9150" y="1022"/>
                    </a:moveTo>
                    <a:lnTo>
                      <a:pt x="9710" y="1552"/>
                    </a:lnTo>
                    <a:lnTo>
                      <a:pt x="8958" y="2219"/>
                    </a:lnTo>
                    <a:cubicBezTo>
                      <a:pt x="8781" y="2027"/>
                      <a:pt x="8597" y="1836"/>
                      <a:pt x="8421" y="1644"/>
                    </a:cubicBezTo>
                    <a:cubicBezTo>
                      <a:pt x="8659" y="1429"/>
                      <a:pt x="8904" y="1229"/>
                      <a:pt x="9150" y="1022"/>
                    </a:cubicBezTo>
                    <a:close/>
                    <a:moveTo>
                      <a:pt x="7922" y="1168"/>
                    </a:moveTo>
                    <a:cubicBezTo>
                      <a:pt x="8029" y="1314"/>
                      <a:pt x="8144" y="1452"/>
                      <a:pt x="8267" y="1590"/>
                    </a:cubicBezTo>
                    <a:cubicBezTo>
                      <a:pt x="8029" y="1805"/>
                      <a:pt x="7791" y="2020"/>
                      <a:pt x="7561" y="2242"/>
                    </a:cubicBezTo>
                    <a:lnTo>
                      <a:pt x="7246" y="1943"/>
                    </a:lnTo>
                    <a:cubicBezTo>
                      <a:pt x="7430" y="1667"/>
                      <a:pt x="7653" y="1413"/>
                      <a:pt x="7906" y="1183"/>
                    </a:cubicBezTo>
                    <a:lnTo>
                      <a:pt x="7922" y="1168"/>
                    </a:lnTo>
                    <a:close/>
                    <a:moveTo>
                      <a:pt x="10570" y="922"/>
                    </a:moveTo>
                    <a:cubicBezTo>
                      <a:pt x="10815" y="1191"/>
                      <a:pt x="11076" y="1459"/>
                      <a:pt x="11330" y="1728"/>
                    </a:cubicBezTo>
                    <a:lnTo>
                      <a:pt x="11337" y="1728"/>
                    </a:lnTo>
                    <a:lnTo>
                      <a:pt x="10685" y="2273"/>
                    </a:lnTo>
                    <a:cubicBezTo>
                      <a:pt x="10416" y="2027"/>
                      <a:pt x="10155" y="1782"/>
                      <a:pt x="9887" y="1544"/>
                    </a:cubicBezTo>
                    <a:cubicBezTo>
                      <a:pt x="10109" y="1337"/>
                      <a:pt x="10340" y="1129"/>
                      <a:pt x="10570" y="922"/>
                    </a:cubicBezTo>
                    <a:close/>
                    <a:moveTo>
                      <a:pt x="12044" y="1283"/>
                    </a:moveTo>
                    <a:cubicBezTo>
                      <a:pt x="12205" y="1436"/>
                      <a:pt x="12358" y="1590"/>
                      <a:pt x="12519" y="1743"/>
                    </a:cubicBezTo>
                    <a:cubicBezTo>
                      <a:pt x="12565" y="1797"/>
                      <a:pt x="12619" y="1843"/>
                      <a:pt x="12673" y="1897"/>
                    </a:cubicBezTo>
                    <a:cubicBezTo>
                      <a:pt x="12504" y="2035"/>
                      <a:pt x="12335" y="2189"/>
                      <a:pt x="12166" y="2327"/>
                    </a:cubicBezTo>
                    <a:cubicBezTo>
                      <a:pt x="11959" y="2120"/>
                      <a:pt x="11752" y="1912"/>
                      <a:pt x="11545" y="1705"/>
                    </a:cubicBezTo>
                    <a:lnTo>
                      <a:pt x="12044" y="1283"/>
                    </a:lnTo>
                    <a:close/>
                    <a:moveTo>
                      <a:pt x="13264" y="1505"/>
                    </a:moveTo>
                    <a:cubicBezTo>
                      <a:pt x="13464" y="1743"/>
                      <a:pt x="13640" y="1997"/>
                      <a:pt x="13786" y="2273"/>
                    </a:cubicBezTo>
                    <a:lnTo>
                      <a:pt x="13479" y="2519"/>
                    </a:lnTo>
                    <a:cubicBezTo>
                      <a:pt x="13264" y="2304"/>
                      <a:pt x="13041" y="2089"/>
                      <a:pt x="12826" y="1882"/>
                    </a:cubicBezTo>
                    <a:lnTo>
                      <a:pt x="13264" y="1505"/>
                    </a:lnTo>
                    <a:close/>
                    <a:moveTo>
                      <a:pt x="8336" y="1705"/>
                    </a:moveTo>
                    <a:cubicBezTo>
                      <a:pt x="8513" y="1905"/>
                      <a:pt x="8689" y="2104"/>
                      <a:pt x="8866" y="2304"/>
                    </a:cubicBezTo>
                    <a:lnTo>
                      <a:pt x="8206" y="2895"/>
                    </a:lnTo>
                    <a:lnTo>
                      <a:pt x="7630" y="2334"/>
                    </a:lnTo>
                    <a:cubicBezTo>
                      <a:pt x="7845" y="2135"/>
                      <a:pt x="8068" y="1943"/>
                      <a:pt x="8290" y="1743"/>
                    </a:cubicBezTo>
                    <a:lnTo>
                      <a:pt x="8336" y="1705"/>
                    </a:lnTo>
                    <a:close/>
                    <a:moveTo>
                      <a:pt x="7208" y="1989"/>
                    </a:moveTo>
                    <a:lnTo>
                      <a:pt x="7500" y="2296"/>
                    </a:lnTo>
                    <a:cubicBezTo>
                      <a:pt x="7269" y="2511"/>
                      <a:pt x="7039" y="2734"/>
                      <a:pt x="6816" y="2949"/>
                    </a:cubicBezTo>
                    <a:lnTo>
                      <a:pt x="6763" y="2910"/>
                    </a:lnTo>
                    <a:cubicBezTo>
                      <a:pt x="6870" y="2588"/>
                      <a:pt x="7016" y="2288"/>
                      <a:pt x="7200" y="2004"/>
                    </a:cubicBezTo>
                    <a:lnTo>
                      <a:pt x="7208" y="1989"/>
                    </a:lnTo>
                    <a:close/>
                    <a:moveTo>
                      <a:pt x="11422" y="1813"/>
                    </a:moveTo>
                    <a:cubicBezTo>
                      <a:pt x="11621" y="2020"/>
                      <a:pt x="11829" y="2227"/>
                      <a:pt x="12044" y="2434"/>
                    </a:cubicBezTo>
                    <a:lnTo>
                      <a:pt x="11422" y="2964"/>
                    </a:lnTo>
                    <a:cubicBezTo>
                      <a:pt x="11207" y="2757"/>
                      <a:pt x="10992" y="2557"/>
                      <a:pt x="10777" y="2357"/>
                    </a:cubicBezTo>
                    <a:lnTo>
                      <a:pt x="11422" y="1813"/>
                    </a:lnTo>
                    <a:close/>
                    <a:moveTo>
                      <a:pt x="12734" y="1966"/>
                    </a:moveTo>
                    <a:cubicBezTo>
                      <a:pt x="12949" y="2189"/>
                      <a:pt x="13157" y="2411"/>
                      <a:pt x="13364" y="2626"/>
                    </a:cubicBezTo>
                    <a:lnTo>
                      <a:pt x="12857" y="3033"/>
                    </a:lnTo>
                    <a:cubicBezTo>
                      <a:pt x="12650" y="2818"/>
                      <a:pt x="12443" y="2611"/>
                      <a:pt x="12235" y="2396"/>
                    </a:cubicBezTo>
                    <a:lnTo>
                      <a:pt x="12734" y="1966"/>
                    </a:lnTo>
                    <a:close/>
                    <a:moveTo>
                      <a:pt x="9787" y="1628"/>
                    </a:moveTo>
                    <a:lnTo>
                      <a:pt x="10570" y="2365"/>
                    </a:lnTo>
                    <a:lnTo>
                      <a:pt x="9764" y="3048"/>
                    </a:lnTo>
                    <a:cubicBezTo>
                      <a:pt x="9518" y="2803"/>
                      <a:pt x="9280" y="2549"/>
                      <a:pt x="9035" y="2304"/>
                    </a:cubicBezTo>
                    <a:lnTo>
                      <a:pt x="9787" y="1628"/>
                    </a:lnTo>
                    <a:close/>
                    <a:moveTo>
                      <a:pt x="13847" y="2373"/>
                    </a:moveTo>
                    <a:cubicBezTo>
                      <a:pt x="13953" y="2599"/>
                      <a:pt x="14044" y="2840"/>
                      <a:pt x="14112" y="3082"/>
                    </a:cubicBezTo>
                    <a:lnTo>
                      <a:pt x="14112" y="3082"/>
                    </a:lnTo>
                    <a:lnTo>
                      <a:pt x="14039" y="3140"/>
                    </a:lnTo>
                    <a:cubicBezTo>
                      <a:pt x="13886" y="2956"/>
                      <a:pt x="13725" y="2780"/>
                      <a:pt x="13556" y="2611"/>
                    </a:cubicBezTo>
                    <a:lnTo>
                      <a:pt x="13847" y="2373"/>
                    </a:lnTo>
                    <a:close/>
                    <a:moveTo>
                      <a:pt x="14147" y="3186"/>
                    </a:moveTo>
                    <a:cubicBezTo>
                      <a:pt x="14152" y="3227"/>
                      <a:pt x="14158" y="3259"/>
                      <a:pt x="14164" y="3292"/>
                    </a:cubicBezTo>
                    <a:lnTo>
                      <a:pt x="14164" y="3292"/>
                    </a:lnTo>
                    <a:cubicBezTo>
                      <a:pt x="14146" y="3269"/>
                      <a:pt x="14127" y="3250"/>
                      <a:pt x="14108" y="3225"/>
                    </a:cubicBezTo>
                    <a:lnTo>
                      <a:pt x="14147" y="3186"/>
                    </a:lnTo>
                    <a:close/>
                    <a:moveTo>
                      <a:pt x="7561" y="2396"/>
                    </a:moveTo>
                    <a:cubicBezTo>
                      <a:pt x="7745" y="2588"/>
                      <a:pt x="7929" y="2780"/>
                      <a:pt x="8114" y="2972"/>
                    </a:cubicBezTo>
                    <a:lnTo>
                      <a:pt x="7492" y="3524"/>
                    </a:lnTo>
                    <a:cubicBezTo>
                      <a:pt x="7285" y="3355"/>
                      <a:pt x="7077" y="3179"/>
                      <a:pt x="6862" y="3018"/>
                    </a:cubicBezTo>
                    <a:lnTo>
                      <a:pt x="7561" y="2396"/>
                    </a:lnTo>
                    <a:close/>
                    <a:moveTo>
                      <a:pt x="12113" y="2511"/>
                    </a:moveTo>
                    <a:cubicBezTo>
                      <a:pt x="12320" y="2718"/>
                      <a:pt x="12527" y="2933"/>
                      <a:pt x="12742" y="3140"/>
                    </a:cubicBezTo>
                    <a:lnTo>
                      <a:pt x="12120" y="3632"/>
                    </a:lnTo>
                    <a:cubicBezTo>
                      <a:pt x="11913" y="3432"/>
                      <a:pt x="11706" y="3233"/>
                      <a:pt x="11491" y="3033"/>
                    </a:cubicBezTo>
                    <a:lnTo>
                      <a:pt x="12113" y="2511"/>
                    </a:lnTo>
                    <a:close/>
                    <a:moveTo>
                      <a:pt x="13441" y="2711"/>
                    </a:moveTo>
                    <a:cubicBezTo>
                      <a:pt x="13609" y="2887"/>
                      <a:pt x="13778" y="3064"/>
                      <a:pt x="13955" y="3233"/>
                    </a:cubicBezTo>
                    <a:cubicBezTo>
                      <a:pt x="13786" y="3363"/>
                      <a:pt x="13625" y="3501"/>
                      <a:pt x="13464" y="3639"/>
                    </a:cubicBezTo>
                    <a:cubicBezTo>
                      <a:pt x="13288" y="3464"/>
                      <a:pt x="13121" y="3297"/>
                      <a:pt x="12953" y="3122"/>
                    </a:cubicBezTo>
                    <a:lnTo>
                      <a:pt x="12953" y="3122"/>
                    </a:lnTo>
                    <a:lnTo>
                      <a:pt x="13441" y="2711"/>
                    </a:lnTo>
                    <a:close/>
                    <a:moveTo>
                      <a:pt x="4859" y="3578"/>
                    </a:moveTo>
                    <a:lnTo>
                      <a:pt x="4859" y="3578"/>
                    </a:lnTo>
                    <a:cubicBezTo>
                      <a:pt x="4905" y="3593"/>
                      <a:pt x="4959" y="3593"/>
                      <a:pt x="5013" y="3593"/>
                    </a:cubicBezTo>
                    <a:lnTo>
                      <a:pt x="5028" y="3586"/>
                    </a:lnTo>
                    <a:lnTo>
                      <a:pt x="5028" y="3586"/>
                    </a:lnTo>
                    <a:lnTo>
                      <a:pt x="4944" y="3647"/>
                    </a:lnTo>
                    <a:lnTo>
                      <a:pt x="4859" y="3578"/>
                    </a:lnTo>
                    <a:close/>
                    <a:moveTo>
                      <a:pt x="8950" y="2388"/>
                    </a:moveTo>
                    <a:cubicBezTo>
                      <a:pt x="9181" y="2641"/>
                      <a:pt x="9418" y="2895"/>
                      <a:pt x="9664" y="3140"/>
                    </a:cubicBezTo>
                    <a:lnTo>
                      <a:pt x="9004" y="3693"/>
                    </a:lnTo>
                    <a:lnTo>
                      <a:pt x="8290" y="2979"/>
                    </a:lnTo>
                    <a:lnTo>
                      <a:pt x="8950" y="2388"/>
                    </a:lnTo>
                    <a:close/>
                    <a:moveTo>
                      <a:pt x="10662" y="2450"/>
                    </a:moveTo>
                    <a:lnTo>
                      <a:pt x="11307" y="3056"/>
                    </a:lnTo>
                    <a:lnTo>
                      <a:pt x="10478" y="3754"/>
                    </a:lnTo>
                    <a:cubicBezTo>
                      <a:pt x="10270" y="3547"/>
                      <a:pt x="10063" y="3340"/>
                      <a:pt x="9856" y="3133"/>
                    </a:cubicBezTo>
                    <a:lnTo>
                      <a:pt x="10662" y="2450"/>
                    </a:lnTo>
                    <a:close/>
                    <a:moveTo>
                      <a:pt x="6824" y="3048"/>
                    </a:moveTo>
                    <a:cubicBezTo>
                      <a:pt x="7016" y="3225"/>
                      <a:pt x="7216" y="3401"/>
                      <a:pt x="7415" y="3586"/>
                    </a:cubicBezTo>
                    <a:lnTo>
                      <a:pt x="6786" y="4138"/>
                    </a:lnTo>
                    <a:cubicBezTo>
                      <a:pt x="6717" y="4084"/>
                      <a:pt x="6640" y="4031"/>
                      <a:pt x="6571" y="3977"/>
                    </a:cubicBezTo>
                    <a:cubicBezTo>
                      <a:pt x="6571" y="3708"/>
                      <a:pt x="6609" y="3440"/>
                      <a:pt x="6671" y="3186"/>
                    </a:cubicBezTo>
                    <a:lnTo>
                      <a:pt x="6686" y="3171"/>
                    </a:lnTo>
                    <a:lnTo>
                      <a:pt x="6824" y="3048"/>
                    </a:lnTo>
                    <a:close/>
                    <a:moveTo>
                      <a:pt x="5166" y="3593"/>
                    </a:moveTo>
                    <a:cubicBezTo>
                      <a:pt x="5432" y="3631"/>
                      <a:pt x="5699" y="3700"/>
                      <a:pt x="5950" y="3813"/>
                    </a:cubicBezTo>
                    <a:lnTo>
                      <a:pt x="5950" y="3813"/>
                    </a:lnTo>
                    <a:lnTo>
                      <a:pt x="5542" y="4169"/>
                    </a:lnTo>
                    <a:cubicBezTo>
                      <a:pt x="5373" y="4015"/>
                      <a:pt x="5197" y="3862"/>
                      <a:pt x="5020" y="3716"/>
                    </a:cubicBezTo>
                    <a:lnTo>
                      <a:pt x="5166" y="3593"/>
                    </a:lnTo>
                    <a:close/>
                    <a:moveTo>
                      <a:pt x="4775" y="3586"/>
                    </a:moveTo>
                    <a:lnTo>
                      <a:pt x="4897" y="3693"/>
                    </a:lnTo>
                    <a:cubicBezTo>
                      <a:pt x="4683" y="3870"/>
                      <a:pt x="4468" y="4046"/>
                      <a:pt x="4260" y="4223"/>
                    </a:cubicBezTo>
                    <a:cubicBezTo>
                      <a:pt x="4107" y="4084"/>
                      <a:pt x="3946" y="3939"/>
                      <a:pt x="3792" y="3800"/>
                    </a:cubicBezTo>
                    <a:cubicBezTo>
                      <a:pt x="4099" y="3670"/>
                      <a:pt x="4429" y="3601"/>
                      <a:pt x="4767" y="3593"/>
                    </a:cubicBezTo>
                    <a:lnTo>
                      <a:pt x="4775" y="3586"/>
                    </a:lnTo>
                    <a:close/>
                    <a:moveTo>
                      <a:pt x="12826" y="3225"/>
                    </a:moveTo>
                    <a:cubicBezTo>
                      <a:pt x="12995" y="3401"/>
                      <a:pt x="13172" y="3570"/>
                      <a:pt x="13348" y="3739"/>
                    </a:cubicBezTo>
                    <a:cubicBezTo>
                      <a:pt x="13157" y="3908"/>
                      <a:pt x="12957" y="4077"/>
                      <a:pt x="12757" y="4253"/>
                    </a:cubicBezTo>
                    <a:cubicBezTo>
                      <a:pt x="12576" y="4079"/>
                      <a:pt x="12402" y="3905"/>
                      <a:pt x="12220" y="3731"/>
                    </a:cubicBezTo>
                    <a:lnTo>
                      <a:pt x="12220" y="3731"/>
                    </a:lnTo>
                    <a:lnTo>
                      <a:pt x="12826" y="3225"/>
                    </a:lnTo>
                    <a:close/>
                    <a:moveTo>
                      <a:pt x="8206" y="3056"/>
                    </a:moveTo>
                    <a:cubicBezTo>
                      <a:pt x="8428" y="3294"/>
                      <a:pt x="8659" y="3532"/>
                      <a:pt x="8897" y="3770"/>
                    </a:cubicBezTo>
                    <a:lnTo>
                      <a:pt x="8912" y="3777"/>
                    </a:lnTo>
                    <a:lnTo>
                      <a:pt x="8336" y="4261"/>
                    </a:lnTo>
                    <a:cubicBezTo>
                      <a:pt x="8091" y="4038"/>
                      <a:pt x="7837" y="3816"/>
                      <a:pt x="7584" y="3601"/>
                    </a:cubicBezTo>
                    <a:cubicBezTo>
                      <a:pt x="7791" y="3417"/>
                      <a:pt x="7998" y="3240"/>
                      <a:pt x="8206" y="3056"/>
                    </a:cubicBezTo>
                    <a:close/>
                    <a:moveTo>
                      <a:pt x="14032" y="3286"/>
                    </a:moveTo>
                    <a:lnTo>
                      <a:pt x="14116" y="3363"/>
                    </a:lnTo>
                    <a:cubicBezTo>
                      <a:pt x="14124" y="3371"/>
                      <a:pt x="14133" y="3374"/>
                      <a:pt x="14142" y="3374"/>
                    </a:cubicBezTo>
                    <a:cubicBezTo>
                      <a:pt x="14160" y="3374"/>
                      <a:pt x="14177" y="3360"/>
                      <a:pt x="14177" y="3340"/>
                    </a:cubicBezTo>
                    <a:cubicBezTo>
                      <a:pt x="14246" y="3636"/>
                      <a:pt x="14269" y="3932"/>
                      <a:pt x="14262" y="4228"/>
                    </a:cubicBezTo>
                    <a:lnTo>
                      <a:pt x="14262" y="4228"/>
                    </a:lnTo>
                    <a:cubicBezTo>
                      <a:pt x="14260" y="4227"/>
                      <a:pt x="14257" y="4227"/>
                      <a:pt x="14255" y="4227"/>
                    </a:cubicBezTo>
                    <a:cubicBezTo>
                      <a:pt x="14242" y="4227"/>
                      <a:pt x="14229" y="4233"/>
                      <a:pt x="14223" y="4238"/>
                    </a:cubicBezTo>
                    <a:lnTo>
                      <a:pt x="14139" y="4307"/>
                    </a:lnTo>
                    <a:lnTo>
                      <a:pt x="13563" y="3724"/>
                    </a:lnTo>
                    <a:cubicBezTo>
                      <a:pt x="13725" y="3578"/>
                      <a:pt x="13878" y="3432"/>
                      <a:pt x="14032" y="3286"/>
                    </a:cubicBezTo>
                    <a:close/>
                    <a:moveTo>
                      <a:pt x="9741" y="3225"/>
                    </a:moveTo>
                    <a:cubicBezTo>
                      <a:pt x="9940" y="3432"/>
                      <a:pt x="10148" y="3639"/>
                      <a:pt x="10355" y="3847"/>
                    </a:cubicBezTo>
                    <a:lnTo>
                      <a:pt x="10363" y="3847"/>
                    </a:lnTo>
                    <a:cubicBezTo>
                      <a:pt x="10148" y="4031"/>
                      <a:pt x="9925" y="4215"/>
                      <a:pt x="9710" y="4399"/>
                    </a:cubicBezTo>
                    <a:cubicBezTo>
                      <a:pt x="9503" y="4192"/>
                      <a:pt x="9296" y="3985"/>
                      <a:pt x="9088" y="3777"/>
                    </a:cubicBezTo>
                    <a:lnTo>
                      <a:pt x="9741" y="3225"/>
                    </a:lnTo>
                    <a:close/>
                    <a:moveTo>
                      <a:pt x="15363" y="3995"/>
                    </a:moveTo>
                    <a:cubicBezTo>
                      <a:pt x="15525" y="3995"/>
                      <a:pt x="15686" y="4028"/>
                      <a:pt x="15835" y="4092"/>
                    </a:cubicBezTo>
                    <a:lnTo>
                      <a:pt x="15851" y="4084"/>
                    </a:lnTo>
                    <a:lnTo>
                      <a:pt x="15436" y="4399"/>
                    </a:lnTo>
                    <a:cubicBezTo>
                      <a:pt x="15267" y="4284"/>
                      <a:pt x="15098" y="4177"/>
                      <a:pt x="14930" y="4077"/>
                    </a:cubicBezTo>
                    <a:cubicBezTo>
                      <a:pt x="15068" y="4022"/>
                      <a:pt x="15216" y="3995"/>
                      <a:pt x="15363" y="3995"/>
                    </a:cubicBezTo>
                    <a:close/>
                    <a:moveTo>
                      <a:pt x="11376" y="3125"/>
                    </a:moveTo>
                    <a:lnTo>
                      <a:pt x="12005" y="3716"/>
                    </a:lnTo>
                    <a:lnTo>
                      <a:pt x="11138" y="4415"/>
                    </a:lnTo>
                    <a:cubicBezTo>
                      <a:pt x="10938" y="4223"/>
                      <a:pt x="10739" y="4023"/>
                      <a:pt x="10547" y="3824"/>
                    </a:cubicBezTo>
                    <a:cubicBezTo>
                      <a:pt x="10823" y="3593"/>
                      <a:pt x="11099" y="3355"/>
                      <a:pt x="11376" y="3125"/>
                    </a:cubicBezTo>
                    <a:close/>
                    <a:moveTo>
                      <a:pt x="6072" y="3847"/>
                    </a:moveTo>
                    <a:cubicBezTo>
                      <a:pt x="6195" y="3908"/>
                      <a:pt x="6317" y="3985"/>
                      <a:pt x="6433" y="4069"/>
                    </a:cubicBezTo>
                    <a:lnTo>
                      <a:pt x="6440" y="4054"/>
                    </a:lnTo>
                    <a:cubicBezTo>
                      <a:pt x="6455" y="4062"/>
                      <a:pt x="6470" y="4067"/>
                      <a:pt x="6485" y="4067"/>
                    </a:cubicBezTo>
                    <a:cubicBezTo>
                      <a:pt x="6510" y="4067"/>
                      <a:pt x="6533" y="4055"/>
                      <a:pt x="6548" y="4031"/>
                    </a:cubicBezTo>
                    <a:cubicBezTo>
                      <a:pt x="6609" y="4084"/>
                      <a:pt x="6671" y="4138"/>
                      <a:pt x="6732" y="4192"/>
                    </a:cubicBezTo>
                    <a:cubicBezTo>
                      <a:pt x="6532" y="4361"/>
                      <a:pt x="6333" y="4537"/>
                      <a:pt x="6133" y="4714"/>
                    </a:cubicBezTo>
                    <a:cubicBezTo>
                      <a:pt x="5972" y="4553"/>
                      <a:pt x="5803" y="4399"/>
                      <a:pt x="5634" y="4246"/>
                    </a:cubicBezTo>
                    <a:lnTo>
                      <a:pt x="6072" y="3847"/>
                    </a:lnTo>
                    <a:close/>
                    <a:moveTo>
                      <a:pt x="4959" y="3777"/>
                    </a:moveTo>
                    <a:cubicBezTo>
                      <a:pt x="5128" y="3931"/>
                      <a:pt x="5289" y="4092"/>
                      <a:pt x="5450" y="4253"/>
                    </a:cubicBezTo>
                    <a:lnTo>
                      <a:pt x="4828" y="4798"/>
                    </a:lnTo>
                    <a:cubicBezTo>
                      <a:pt x="4660" y="4637"/>
                      <a:pt x="4498" y="4476"/>
                      <a:pt x="4329" y="4315"/>
                    </a:cubicBezTo>
                    <a:lnTo>
                      <a:pt x="4959" y="3777"/>
                    </a:lnTo>
                    <a:close/>
                    <a:moveTo>
                      <a:pt x="7492" y="3678"/>
                    </a:moveTo>
                    <a:cubicBezTo>
                      <a:pt x="7737" y="3900"/>
                      <a:pt x="7975" y="4123"/>
                      <a:pt x="8221" y="4345"/>
                    </a:cubicBezTo>
                    <a:lnTo>
                      <a:pt x="7630" y="4844"/>
                    </a:lnTo>
                    <a:cubicBezTo>
                      <a:pt x="7384" y="4629"/>
                      <a:pt x="7131" y="4422"/>
                      <a:pt x="6870" y="4223"/>
                    </a:cubicBezTo>
                    <a:lnTo>
                      <a:pt x="7492" y="3678"/>
                    </a:lnTo>
                    <a:close/>
                    <a:moveTo>
                      <a:pt x="3723" y="3824"/>
                    </a:moveTo>
                    <a:cubicBezTo>
                      <a:pt x="3877" y="3977"/>
                      <a:pt x="4030" y="4131"/>
                      <a:pt x="4184" y="4284"/>
                    </a:cubicBezTo>
                    <a:cubicBezTo>
                      <a:pt x="3953" y="4484"/>
                      <a:pt x="3723" y="4683"/>
                      <a:pt x="3493" y="4883"/>
                    </a:cubicBezTo>
                    <a:cubicBezTo>
                      <a:pt x="3316" y="4714"/>
                      <a:pt x="3140" y="4537"/>
                      <a:pt x="2971" y="4368"/>
                    </a:cubicBezTo>
                    <a:cubicBezTo>
                      <a:pt x="3040" y="4299"/>
                      <a:pt x="3109" y="4230"/>
                      <a:pt x="3186" y="4169"/>
                    </a:cubicBezTo>
                    <a:lnTo>
                      <a:pt x="3193" y="4161"/>
                    </a:lnTo>
                    <a:cubicBezTo>
                      <a:pt x="3355" y="4023"/>
                      <a:pt x="3531" y="3916"/>
                      <a:pt x="3723" y="3824"/>
                    </a:cubicBezTo>
                    <a:close/>
                    <a:moveTo>
                      <a:pt x="13441" y="3839"/>
                    </a:moveTo>
                    <a:lnTo>
                      <a:pt x="14016" y="4407"/>
                    </a:lnTo>
                    <a:lnTo>
                      <a:pt x="13410" y="4890"/>
                    </a:lnTo>
                    <a:lnTo>
                      <a:pt x="12849" y="4345"/>
                    </a:lnTo>
                    <a:cubicBezTo>
                      <a:pt x="13049" y="4184"/>
                      <a:pt x="13249" y="4015"/>
                      <a:pt x="13441" y="3839"/>
                    </a:cubicBezTo>
                    <a:close/>
                    <a:moveTo>
                      <a:pt x="14853" y="4108"/>
                    </a:moveTo>
                    <a:cubicBezTo>
                      <a:pt x="15022" y="4223"/>
                      <a:pt x="15183" y="4338"/>
                      <a:pt x="15344" y="4468"/>
                    </a:cubicBezTo>
                    <a:lnTo>
                      <a:pt x="14761" y="4921"/>
                    </a:lnTo>
                    <a:cubicBezTo>
                      <a:pt x="14639" y="4807"/>
                      <a:pt x="14524" y="4692"/>
                      <a:pt x="14403" y="4571"/>
                    </a:cubicBezTo>
                    <a:lnTo>
                      <a:pt x="14403" y="4571"/>
                    </a:lnTo>
                    <a:lnTo>
                      <a:pt x="14408" y="4560"/>
                    </a:lnTo>
                    <a:cubicBezTo>
                      <a:pt x="14500" y="4361"/>
                      <a:pt x="14661" y="4200"/>
                      <a:pt x="14853" y="4108"/>
                    </a:cubicBezTo>
                    <a:close/>
                    <a:moveTo>
                      <a:pt x="8989" y="3854"/>
                    </a:moveTo>
                    <a:cubicBezTo>
                      <a:pt x="9196" y="4061"/>
                      <a:pt x="9403" y="4269"/>
                      <a:pt x="9610" y="4476"/>
                    </a:cubicBezTo>
                    <a:cubicBezTo>
                      <a:pt x="9412" y="4628"/>
                      <a:pt x="9237" y="4781"/>
                      <a:pt x="9047" y="4933"/>
                    </a:cubicBezTo>
                    <a:lnTo>
                      <a:pt x="9047" y="4933"/>
                    </a:lnTo>
                    <a:cubicBezTo>
                      <a:pt x="8840" y="4727"/>
                      <a:pt x="8627" y="4529"/>
                      <a:pt x="8413" y="4338"/>
                    </a:cubicBezTo>
                    <a:lnTo>
                      <a:pt x="8989" y="3854"/>
                    </a:lnTo>
                    <a:close/>
                    <a:moveTo>
                      <a:pt x="10432" y="3916"/>
                    </a:moveTo>
                    <a:cubicBezTo>
                      <a:pt x="10631" y="4115"/>
                      <a:pt x="10823" y="4307"/>
                      <a:pt x="11023" y="4499"/>
                    </a:cubicBezTo>
                    <a:lnTo>
                      <a:pt x="11030" y="4499"/>
                    </a:lnTo>
                    <a:lnTo>
                      <a:pt x="10355" y="5036"/>
                    </a:lnTo>
                    <a:lnTo>
                      <a:pt x="9779" y="4461"/>
                    </a:lnTo>
                    <a:cubicBezTo>
                      <a:pt x="9994" y="4276"/>
                      <a:pt x="10217" y="4100"/>
                      <a:pt x="10432" y="3916"/>
                    </a:cubicBezTo>
                    <a:close/>
                    <a:moveTo>
                      <a:pt x="15943" y="4131"/>
                    </a:moveTo>
                    <a:cubicBezTo>
                      <a:pt x="15973" y="4146"/>
                      <a:pt x="15997" y="4161"/>
                      <a:pt x="16027" y="4177"/>
                    </a:cubicBezTo>
                    <a:cubicBezTo>
                      <a:pt x="16265" y="4330"/>
                      <a:pt x="16426" y="4576"/>
                      <a:pt x="16488" y="4852"/>
                    </a:cubicBezTo>
                    <a:lnTo>
                      <a:pt x="16480" y="4860"/>
                    </a:lnTo>
                    <a:lnTo>
                      <a:pt x="16265" y="5044"/>
                    </a:lnTo>
                    <a:cubicBezTo>
                      <a:pt x="16035" y="4829"/>
                      <a:pt x="15789" y="4637"/>
                      <a:pt x="15528" y="4461"/>
                    </a:cubicBezTo>
                    <a:lnTo>
                      <a:pt x="15935" y="4131"/>
                    </a:lnTo>
                    <a:lnTo>
                      <a:pt x="15935" y="4131"/>
                    </a:lnTo>
                    <a:cubicBezTo>
                      <a:pt x="15935" y="4131"/>
                      <a:pt x="15927" y="4138"/>
                      <a:pt x="15935" y="4138"/>
                    </a:cubicBezTo>
                    <a:lnTo>
                      <a:pt x="15943" y="4131"/>
                    </a:lnTo>
                    <a:close/>
                    <a:moveTo>
                      <a:pt x="12113" y="3816"/>
                    </a:moveTo>
                    <a:cubicBezTo>
                      <a:pt x="12297" y="3985"/>
                      <a:pt x="12481" y="4161"/>
                      <a:pt x="12665" y="4338"/>
                    </a:cubicBezTo>
                    <a:cubicBezTo>
                      <a:pt x="12381" y="4583"/>
                      <a:pt x="12097" y="4829"/>
                      <a:pt x="11813" y="5067"/>
                    </a:cubicBezTo>
                    <a:cubicBezTo>
                      <a:pt x="11621" y="4883"/>
                      <a:pt x="11429" y="4706"/>
                      <a:pt x="11245" y="4522"/>
                    </a:cubicBezTo>
                    <a:lnTo>
                      <a:pt x="11253" y="4522"/>
                    </a:lnTo>
                    <a:cubicBezTo>
                      <a:pt x="11537" y="4284"/>
                      <a:pt x="11829" y="4054"/>
                      <a:pt x="12113" y="3816"/>
                    </a:cubicBezTo>
                    <a:close/>
                    <a:moveTo>
                      <a:pt x="16511" y="4967"/>
                    </a:moveTo>
                    <a:cubicBezTo>
                      <a:pt x="16525" y="5077"/>
                      <a:pt x="16526" y="5195"/>
                      <a:pt x="16513" y="5305"/>
                    </a:cubicBezTo>
                    <a:lnTo>
                      <a:pt x="16513" y="5305"/>
                    </a:lnTo>
                    <a:cubicBezTo>
                      <a:pt x="16460" y="5239"/>
                      <a:pt x="16401" y="5180"/>
                      <a:pt x="16334" y="5121"/>
                    </a:cubicBezTo>
                    <a:lnTo>
                      <a:pt x="16511" y="4967"/>
                    </a:lnTo>
                    <a:close/>
                    <a:moveTo>
                      <a:pt x="5535" y="4338"/>
                    </a:moveTo>
                    <a:cubicBezTo>
                      <a:pt x="5696" y="4499"/>
                      <a:pt x="5857" y="4660"/>
                      <a:pt x="6018" y="4821"/>
                    </a:cubicBezTo>
                    <a:lnTo>
                      <a:pt x="5872" y="4952"/>
                    </a:lnTo>
                    <a:lnTo>
                      <a:pt x="5389" y="5374"/>
                    </a:lnTo>
                    <a:cubicBezTo>
                      <a:pt x="5235" y="5213"/>
                      <a:pt x="5082" y="5052"/>
                      <a:pt x="4921" y="4890"/>
                    </a:cubicBezTo>
                    <a:lnTo>
                      <a:pt x="5535" y="4338"/>
                    </a:lnTo>
                    <a:close/>
                    <a:moveTo>
                      <a:pt x="4253" y="4384"/>
                    </a:moveTo>
                    <a:cubicBezTo>
                      <a:pt x="4414" y="4545"/>
                      <a:pt x="4567" y="4706"/>
                      <a:pt x="4729" y="4875"/>
                    </a:cubicBezTo>
                    <a:cubicBezTo>
                      <a:pt x="4506" y="5067"/>
                      <a:pt x="4283" y="5259"/>
                      <a:pt x="4061" y="5451"/>
                    </a:cubicBezTo>
                    <a:lnTo>
                      <a:pt x="3562" y="4975"/>
                    </a:lnTo>
                    <a:lnTo>
                      <a:pt x="4253" y="4384"/>
                    </a:lnTo>
                    <a:close/>
                    <a:moveTo>
                      <a:pt x="6801" y="4276"/>
                    </a:moveTo>
                    <a:cubicBezTo>
                      <a:pt x="7054" y="4491"/>
                      <a:pt x="7292" y="4706"/>
                      <a:pt x="7523" y="4929"/>
                    </a:cubicBezTo>
                    <a:lnTo>
                      <a:pt x="6870" y="5481"/>
                    </a:lnTo>
                    <a:cubicBezTo>
                      <a:pt x="6655" y="5251"/>
                      <a:pt x="6433" y="5029"/>
                      <a:pt x="6202" y="4806"/>
                    </a:cubicBezTo>
                    <a:lnTo>
                      <a:pt x="6801" y="4276"/>
                    </a:lnTo>
                    <a:close/>
                    <a:moveTo>
                      <a:pt x="14101" y="4491"/>
                    </a:moveTo>
                    <a:lnTo>
                      <a:pt x="14646" y="5021"/>
                    </a:lnTo>
                    <a:lnTo>
                      <a:pt x="14032" y="5497"/>
                    </a:lnTo>
                    <a:lnTo>
                      <a:pt x="13494" y="4967"/>
                    </a:lnTo>
                    <a:lnTo>
                      <a:pt x="14101" y="4491"/>
                    </a:lnTo>
                    <a:close/>
                    <a:moveTo>
                      <a:pt x="8313" y="4422"/>
                    </a:moveTo>
                    <a:cubicBezTo>
                      <a:pt x="8520" y="4622"/>
                      <a:pt x="8728" y="4821"/>
                      <a:pt x="8943" y="5021"/>
                    </a:cubicBezTo>
                    <a:lnTo>
                      <a:pt x="8958" y="5021"/>
                    </a:lnTo>
                    <a:lnTo>
                      <a:pt x="8359" y="5520"/>
                    </a:lnTo>
                    <a:cubicBezTo>
                      <a:pt x="8144" y="5313"/>
                      <a:pt x="7937" y="5121"/>
                      <a:pt x="7722" y="4929"/>
                    </a:cubicBezTo>
                    <a:lnTo>
                      <a:pt x="8313" y="4422"/>
                    </a:lnTo>
                    <a:close/>
                    <a:moveTo>
                      <a:pt x="2925" y="4422"/>
                    </a:moveTo>
                    <a:cubicBezTo>
                      <a:pt x="3094" y="4599"/>
                      <a:pt x="3263" y="4768"/>
                      <a:pt x="3431" y="4936"/>
                    </a:cubicBezTo>
                    <a:cubicBezTo>
                      <a:pt x="3193" y="5144"/>
                      <a:pt x="2971" y="5343"/>
                      <a:pt x="2741" y="5551"/>
                    </a:cubicBezTo>
                    <a:cubicBezTo>
                      <a:pt x="2641" y="5443"/>
                      <a:pt x="2533" y="5328"/>
                      <a:pt x="2434" y="5220"/>
                    </a:cubicBezTo>
                    <a:cubicBezTo>
                      <a:pt x="2549" y="4929"/>
                      <a:pt x="2718" y="4660"/>
                      <a:pt x="2925" y="4422"/>
                    </a:cubicBezTo>
                    <a:close/>
                    <a:moveTo>
                      <a:pt x="9679" y="4553"/>
                    </a:moveTo>
                    <a:cubicBezTo>
                      <a:pt x="9864" y="4737"/>
                      <a:pt x="10056" y="4929"/>
                      <a:pt x="10247" y="5113"/>
                    </a:cubicBezTo>
                    <a:lnTo>
                      <a:pt x="10255" y="5113"/>
                    </a:lnTo>
                    <a:lnTo>
                      <a:pt x="9695" y="5558"/>
                    </a:lnTo>
                    <a:cubicBezTo>
                      <a:pt x="9503" y="5374"/>
                      <a:pt x="9319" y="5190"/>
                      <a:pt x="9127" y="5006"/>
                    </a:cubicBezTo>
                    <a:lnTo>
                      <a:pt x="9679" y="4553"/>
                    </a:lnTo>
                    <a:close/>
                    <a:moveTo>
                      <a:pt x="12757" y="4430"/>
                    </a:moveTo>
                    <a:lnTo>
                      <a:pt x="13318" y="4960"/>
                    </a:lnTo>
                    <a:cubicBezTo>
                      <a:pt x="13020" y="5196"/>
                      <a:pt x="12722" y="5426"/>
                      <a:pt x="12424" y="5655"/>
                    </a:cubicBezTo>
                    <a:lnTo>
                      <a:pt x="12424" y="5655"/>
                    </a:lnTo>
                    <a:lnTo>
                      <a:pt x="11890" y="5144"/>
                    </a:lnTo>
                    <a:cubicBezTo>
                      <a:pt x="12182" y="4906"/>
                      <a:pt x="12466" y="4668"/>
                      <a:pt x="12757" y="4430"/>
                    </a:cubicBezTo>
                    <a:close/>
                    <a:moveTo>
                      <a:pt x="15429" y="4545"/>
                    </a:moveTo>
                    <a:cubicBezTo>
                      <a:pt x="15674" y="4737"/>
                      <a:pt x="15904" y="4944"/>
                      <a:pt x="16158" y="5144"/>
                    </a:cubicBezTo>
                    <a:cubicBezTo>
                      <a:pt x="15943" y="5328"/>
                      <a:pt x="15728" y="5504"/>
                      <a:pt x="15521" y="5689"/>
                    </a:cubicBezTo>
                    <a:cubicBezTo>
                      <a:pt x="15375" y="5543"/>
                      <a:pt x="15229" y="5405"/>
                      <a:pt x="15083" y="5267"/>
                    </a:cubicBezTo>
                    <a:lnTo>
                      <a:pt x="15091" y="5267"/>
                    </a:lnTo>
                    <a:cubicBezTo>
                      <a:pt x="15006" y="5182"/>
                      <a:pt x="14922" y="5098"/>
                      <a:pt x="14837" y="5013"/>
                    </a:cubicBezTo>
                    <a:lnTo>
                      <a:pt x="15429" y="4545"/>
                    </a:lnTo>
                    <a:close/>
                    <a:moveTo>
                      <a:pt x="11138" y="4606"/>
                    </a:moveTo>
                    <a:lnTo>
                      <a:pt x="11706" y="5151"/>
                    </a:lnTo>
                    <a:cubicBezTo>
                      <a:pt x="11483" y="5336"/>
                      <a:pt x="11261" y="5528"/>
                      <a:pt x="11030" y="5712"/>
                    </a:cubicBezTo>
                    <a:lnTo>
                      <a:pt x="10470" y="5151"/>
                    </a:lnTo>
                    <a:cubicBezTo>
                      <a:pt x="10693" y="4975"/>
                      <a:pt x="10923" y="4791"/>
                      <a:pt x="11138" y="4606"/>
                    </a:cubicBezTo>
                    <a:close/>
                    <a:moveTo>
                      <a:pt x="2411" y="5267"/>
                    </a:moveTo>
                    <a:lnTo>
                      <a:pt x="2695" y="5597"/>
                    </a:lnTo>
                    <a:cubicBezTo>
                      <a:pt x="2541" y="5735"/>
                      <a:pt x="2388" y="5873"/>
                      <a:pt x="2242" y="6011"/>
                    </a:cubicBezTo>
                    <a:cubicBezTo>
                      <a:pt x="2265" y="5758"/>
                      <a:pt x="2318" y="5512"/>
                      <a:pt x="2411" y="5267"/>
                    </a:cubicBezTo>
                    <a:close/>
                    <a:moveTo>
                      <a:pt x="4836" y="4983"/>
                    </a:moveTo>
                    <a:cubicBezTo>
                      <a:pt x="4990" y="5144"/>
                      <a:pt x="5143" y="5305"/>
                      <a:pt x="5297" y="5474"/>
                    </a:cubicBezTo>
                    <a:lnTo>
                      <a:pt x="4652" y="6034"/>
                    </a:lnTo>
                    <a:lnTo>
                      <a:pt x="4176" y="5566"/>
                    </a:lnTo>
                    <a:cubicBezTo>
                      <a:pt x="4399" y="5374"/>
                      <a:pt x="4621" y="5182"/>
                      <a:pt x="4836" y="4983"/>
                    </a:cubicBezTo>
                    <a:close/>
                    <a:moveTo>
                      <a:pt x="3501" y="5021"/>
                    </a:moveTo>
                    <a:lnTo>
                      <a:pt x="3984" y="5512"/>
                    </a:lnTo>
                    <a:lnTo>
                      <a:pt x="3270" y="6119"/>
                    </a:lnTo>
                    <a:lnTo>
                      <a:pt x="2802" y="5620"/>
                    </a:lnTo>
                    <a:cubicBezTo>
                      <a:pt x="3032" y="5420"/>
                      <a:pt x="3270" y="5220"/>
                      <a:pt x="3501" y="5021"/>
                    </a:cubicBezTo>
                    <a:close/>
                    <a:moveTo>
                      <a:pt x="6095" y="4906"/>
                    </a:moveTo>
                    <a:cubicBezTo>
                      <a:pt x="6310" y="5128"/>
                      <a:pt x="6525" y="5351"/>
                      <a:pt x="6740" y="5581"/>
                    </a:cubicBezTo>
                    <a:lnTo>
                      <a:pt x="6740" y="5589"/>
                    </a:lnTo>
                    <a:cubicBezTo>
                      <a:pt x="6532" y="5765"/>
                      <a:pt x="6317" y="5942"/>
                      <a:pt x="6103" y="6119"/>
                    </a:cubicBezTo>
                    <a:cubicBezTo>
                      <a:pt x="5895" y="5896"/>
                      <a:pt x="5680" y="5673"/>
                      <a:pt x="5473" y="5451"/>
                    </a:cubicBezTo>
                    <a:lnTo>
                      <a:pt x="5895" y="5082"/>
                    </a:lnTo>
                    <a:cubicBezTo>
                      <a:pt x="5957" y="5021"/>
                      <a:pt x="6026" y="4960"/>
                      <a:pt x="6095" y="4906"/>
                    </a:cubicBezTo>
                    <a:close/>
                    <a:moveTo>
                      <a:pt x="9027" y="5090"/>
                    </a:moveTo>
                    <a:lnTo>
                      <a:pt x="9595" y="5635"/>
                    </a:lnTo>
                    <a:lnTo>
                      <a:pt x="8966" y="6134"/>
                    </a:lnTo>
                    <a:cubicBezTo>
                      <a:pt x="8789" y="5950"/>
                      <a:pt x="8605" y="5765"/>
                      <a:pt x="8421" y="5581"/>
                    </a:cubicBezTo>
                    <a:lnTo>
                      <a:pt x="9027" y="5090"/>
                    </a:lnTo>
                    <a:close/>
                    <a:moveTo>
                      <a:pt x="7622" y="5006"/>
                    </a:moveTo>
                    <a:cubicBezTo>
                      <a:pt x="7822" y="5205"/>
                      <a:pt x="8021" y="5405"/>
                      <a:pt x="8221" y="5612"/>
                    </a:cubicBezTo>
                    <a:lnTo>
                      <a:pt x="8236" y="5612"/>
                    </a:lnTo>
                    <a:cubicBezTo>
                      <a:pt x="8029" y="5788"/>
                      <a:pt x="7822" y="5957"/>
                      <a:pt x="7615" y="6126"/>
                    </a:cubicBezTo>
                    <a:lnTo>
                      <a:pt x="7546" y="6180"/>
                    </a:lnTo>
                    <a:cubicBezTo>
                      <a:pt x="7354" y="5973"/>
                      <a:pt x="7162" y="5765"/>
                      <a:pt x="6962" y="5558"/>
                    </a:cubicBezTo>
                    <a:lnTo>
                      <a:pt x="7622" y="5006"/>
                    </a:lnTo>
                    <a:close/>
                    <a:moveTo>
                      <a:pt x="10363" y="5236"/>
                    </a:moveTo>
                    <a:lnTo>
                      <a:pt x="10938" y="5788"/>
                    </a:lnTo>
                    <a:cubicBezTo>
                      <a:pt x="10746" y="5942"/>
                      <a:pt x="10562" y="6088"/>
                      <a:pt x="10378" y="6241"/>
                    </a:cubicBezTo>
                    <a:cubicBezTo>
                      <a:pt x="10194" y="6049"/>
                      <a:pt x="10002" y="5865"/>
                      <a:pt x="9810" y="5681"/>
                    </a:cubicBezTo>
                    <a:lnTo>
                      <a:pt x="10363" y="5236"/>
                    </a:lnTo>
                    <a:close/>
                    <a:moveTo>
                      <a:pt x="16242" y="5205"/>
                    </a:moveTo>
                    <a:cubicBezTo>
                      <a:pt x="16327" y="5274"/>
                      <a:pt x="16419" y="5343"/>
                      <a:pt x="16511" y="5412"/>
                    </a:cubicBezTo>
                    <a:cubicBezTo>
                      <a:pt x="16465" y="5708"/>
                      <a:pt x="16360" y="5982"/>
                      <a:pt x="16202" y="6232"/>
                    </a:cubicBezTo>
                    <a:lnTo>
                      <a:pt x="16202" y="6232"/>
                    </a:lnTo>
                    <a:cubicBezTo>
                      <a:pt x="16191" y="6226"/>
                      <a:pt x="16180" y="6222"/>
                      <a:pt x="16169" y="6222"/>
                    </a:cubicBezTo>
                    <a:cubicBezTo>
                      <a:pt x="16158" y="6222"/>
                      <a:pt x="16146" y="6226"/>
                      <a:pt x="16135" y="6234"/>
                    </a:cubicBezTo>
                    <a:lnTo>
                      <a:pt x="16119" y="6249"/>
                    </a:lnTo>
                    <a:lnTo>
                      <a:pt x="15605" y="5750"/>
                    </a:lnTo>
                    <a:cubicBezTo>
                      <a:pt x="15812" y="5566"/>
                      <a:pt x="16027" y="5389"/>
                      <a:pt x="16242" y="5205"/>
                    </a:cubicBezTo>
                    <a:close/>
                    <a:moveTo>
                      <a:pt x="13402" y="5044"/>
                    </a:moveTo>
                    <a:cubicBezTo>
                      <a:pt x="13586" y="5220"/>
                      <a:pt x="13763" y="5389"/>
                      <a:pt x="13947" y="5566"/>
                    </a:cubicBezTo>
                    <a:lnTo>
                      <a:pt x="13049" y="6264"/>
                    </a:lnTo>
                    <a:lnTo>
                      <a:pt x="12957" y="6165"/>
                    </a:lnTo>
                    <a:lnTo>
                      <a:pt x="12519" y="5750"/>
                    </a:lnTo>
                    <a:lnTo>
                      <a:pt x="13402" y="5044"/>
                    </a:lnTo>
                    <a:close/>
                    <a:moveTo>
                      <a:pt x="14722" y="5098"/>
                    </a:moveTo>
                    <a:lnTo>
                      <a:pt x="14991" y="5366"/>
                    </a:lnTo>
                    <a:lnTo>
                      <a:pt x="15413" y="5773"/>
                    </a:lnTo>
                    <a:cubicBezTo>
                      <a:pt x="15214" y="5942"/>
                      <a:pt x="15014" y="6103"/>
                      <a:pt x="14822" y="6264"/>
                    </a:cubicBezTo>
                    <a:lnTo>
                      <a:pt x="14216" y="5673"/>
                    </a:lnTo>
                    <a:lnTo>
                      <a:pt x="14124" y="5581"/>
                    </a:lnTo>
                    <a:lnTo>
                      <a:pt x="14722" y="5098"/>
                    </a:lnTo>
                    <a:close/>
                    <a:moveTo>
                      <a:pt x="11790" y="5228"/>
                    </a:moveTo>
                    <a:lnTo>
                      <a:pt x="12320" y="5735"/>
                    </a:lnTo>
                    <a:lnTo>
                      <a:pt x="11614" y="6280"/>
                    </a:lnTo>
                    <a:cubicBezTo>
                      <a:pt x="11445" y="6111"/>
                      <a:pt x="11276" y="5950"/>
                      <a:pt x="11107" y="5788"/>
                    </a:cubicBezTo>
                    <a:cubicBezTo>
                      <a:pt x="11330" y="5604"/>
                      <a:pt x="11552" y="5428"/>
                      <a:pt x="11767" y="5244"/>
                    </a:cubicBezTo>
                    <a:lnTo>
                      <a:pt x="11790" y="5228"/>
                    </a:lnTo>
                    <a:close/>
                    <a:moveTo>
                      <a:pt x="17514" y="6010"/>
                    </a:moveTo>
                    <a:cubicBezTo>
                      <a:pt x="17616" y="6010"/>
                      <a:pt x="17718" y="6017"/>
                      <a:pt x="17822" y="6033"/>
                    </a:cubicBezTo>
                    <a:lnTo>
                      <a:pt x="17822" y="6033"/>
                    </a:lnTo>
                    <a:lnTo>
                      <a:pt x="17509" y="6287"/>
                    </a:lnTo>
                    <a:cubicBezTo>
                      <a:pt x="17424" y="6203"/>
                      <a:pt x="17332" y="6111"/>
                      <a:pt x="17240" y="6026"/>
                    </a:cubicBezTo>
                    <a:cubicBezTo>
                      <a:pt x="17333" y="6016"/>
                      <a:pt x="17424" y="6010"/>
                      <a:pt x="17514" y="6010"/>
                    </a:cubicBezTo>
                    <a:close/>
                    <a:moveTo>
                      <a:pt x="18637" y="6218"/>
                    </a:moveTo>
                    <a:lnTo>
                      <a:pt x="18637" y="6218"/>
                    </a:lnTo>
                    <a:cubicBezTo>
                      <a:pt x="18713" y="6264"/>
                      <a:pt x="18805" y="6302"/>
                      <a:pt x="18889" y="6348"/>
                    </a:cubicBezTo>
                    <a:lnTo>
                      <a:pt x="18889" y="6348"/>
                    </a:lnTo>
                    <a:lnTo>
                      <a:pt x="18829" y="6395"/>
                    </a:lnTo>
                    <a:lnTo>
                      <a:pt x="18637" y="6218"/>
                    </a:lnTo>
                    <a:close/>
                    <a:moveTo>
                      <a:pt x="2748" y="5666"/>
                    </a:moveTo>
                    <a:cubicBezTo>
                      <a:pt x="2902" y="5835"/>
                      <a:pt x="3055" y="6011"/>
                      <a:pt x="3209" y="6180"/>
                    </a:cubicBezTo>
                    <a:lnTo>
                      <a:pt x="2618" y="6687"/>
                    </a:lnTo>
                    <a:lnTo>
                      <a:pt x="2226" y="6257"/>
                    </a:lnTo>
                    <a:cubicBezTo>
                      <a:pt x="2219" y="6203"/>
                      <a:pt x="2226" y="6149"/>
                      <a:pt x="2226" y="6096"/>
                    </a:cubicBezTo>
                    <a:lnTo>
                      <a:pt x="2234" y="6096"/>
                    </a:lnTo>
                    <a:cubicBezTo>
                      <a:pt x="2403" y="5957"/>
                      <a:pt x="2579" y="5812"/>
                      <a:pt x="2748" y="5666"/>
                    </a:cubicBezTo>
                    <a:close/>
                    <a:moveTo>
                      <a:pt x="4107" y="5635"/>
                    </a:moveTo>
                    <a:cubicBezTo>
                      <a:pt x="4245" y="5781"/>
                      <a:pt x="4406" y="5942"/>
                      <a:pt x="4560" y="6096"/>
                    </a:cubicBezTo>
                    <a:lnTo>
                      <a:pt x="4567" y="6103"/>
                    </a:lnTo>
                    <a:lnTo>
                      <a:pt x="3846" y="6733"/>
                    </a:lnTo>
                    <a:lnTo>
                      <a:pt x="3401" y="6249"/>
                    </a:lnTo>
                    <a:cubicBezTo>
                      <a:pt x="3639" y="6049"/>
                      <a:pt x="3869" y="5842"/>
                      <a:pt x="4107" y="5635"/>
                    </a:cubicBezTo>
                    <a:close/>
                    <a:moveTo>
                      <a:pt x="5366" y="5551"/>
                    </a:moveTo>
                    <a:cubicBezTo>
                      <a:pt x="5581" y="5781"/>
                      <a:pt x="5788" y="6003"/>
                      <a:pt x="5987" y="6234"/>
                    </a:cubicBezTo>
                    <a:lnTo>
                      <a:pt x="5366" y="6748"/>
                    </a:lnTo>
                    <a:cubicBezTo>
                      <a:pt x="5151" y="6533"/>
                      <a:pt x="4944" y="6326"/>
                      <a:pt x="4729" y="6111"/>
                    </a:cubicBezTo>
                    <a:lnTo>
                      <a:pt x="5366" y="5551"/>
                    </a:lnTo>
                    <a:close/>
                    <a:moveTo>
                      <a:pt x="8298" y="5681"/>
                    </a:moveTo>
                    <a:cubicBezTo>
                      <a:pt x="8474" y="5865"/>
                      <a:pt x="8651" y="6057"/>
                      <a:pt x="8827" y="6241"/>
                    </a:cubicBezTo>
                    <a:lnTo>
                      <a:pt x="8114" y="6802"/>
                    </a:lnTo>
                    <a:cubicBezTo>
                      <a:pt x="7945" y="6617"/>
                      <a:pt x="7776" y="6433"/>
                      <a:pt x="7607" y="6249"/>
                    </a:cubicBezTo>
                    <a:lnTo>
                      <a:pt x="7622" y="6241"/>
                    </a:lnTo>
                    <a:lnTo>
                      <a:pt x="8298" y="5681"/>
                    </a:lnTo>
                    <a:close/>
                    <a:moveTo>
                      <a:pt x="11023" y="5865"/>
                    </a:moveTo>
                    <a:lnTo>
                      <a:pt x="11522" y="6349"/>
                    </a:lnTo>
                    <a:lnTo>
                      <a:pt x="10938" y="6802"/>
                    </a:lnTo>
                    <a:cubicBezTo>
                      <a:pt x="10785" y="6640"/>
                      <a:pt x="10624" y="6479"/>
                      <a:pt x="10462" y="6318"/>
                    </a:cubicBezTo>
                    <a:cubicBezTo>
                      <a:pt x="10647" y="6165"/>
                      <a:pt x="10831" y="6019"/>
                      <a:pt x="11015" y="5865"/>
                    </a:cubicBezTo>
                    <a:close/>
                    <a:moveTo>
                      <a:pt x="6832" y="5673"/>
                    </a:moveTo>
                    <a:cubicBezTo>
                      <a:pt x="7016" y="5873"/>
                      <a:pt x="7208" y="6080"/>
                      <a:pt x="7400" y="6287"/>
                    </a:cubicBezTo>
                    <a:lnTo>
                      <a:pt x="7407" y="6295"/>
                    </a:lnTo>
                    <a:cubicBezTo>
                      <a:pt x="7193" y="6472"/>
                      <a:pt x="6970" y="6640"/>
                      <a:pt x="6755" y="6817"/>
                    </a:cubicBezTo>
                    <a:cubicBezTo>
                      <a:pt x="6571" y="6617"/>
                      <a:pt x="6387" y="6410"/>
                      <a:pt x="6195" y="6211"/>
                    </a:cubicBezTo>
                    <a:cubicBezTo>
                      <a:pt x="6410" y="6026"/>
                      <a:pt x="6617" y="5850"/>
                      <a:pt x="6832" y="5673"/>
                    </a:cubicBezTo>
                    <a:close/>
                    <a:moveTo>
                      <a:pt x="15498" y="5850"/>
                    </a:moveTo>
                    <a:lnTo>
                      <a:pt x="16004" y="6349"/>
                    </a:lnTo>
                    <a:lnTo>
                      <a:pt x="15398" y="6832"/>
                    </a:lnTo>
                    <a:cubicBezTo>
                      <a:pt x="15237" y="6671"/>
                      <a:pt x="15068" y="6502"/>
                      <a:pt x="14907" y="6341"/>
                    </a:cubicBezTo>
                    <a:cubicBezTo>
                      <a:pt x="15106" y="6180"/>
                      <a:pt x="15298" y="6011"/>
                      <a:pt x="15498" y="5850"/>
                    </a:cubicBezTo>
                    <a:close/>
                    <a:moveTo>
                      <a:pt x="9725" y="5758"/>
                    </a:moveTo>
                    <a:cubicBezTo>
                      <a:pt x="9910" y="5942"/>
                      <a:pt x="10102" y="6126"/>
                      <a:pt x="10286" y="6310"/>
                    </a:cubicBezTo>
                    <a:lnTo>
                      <a:pt x="10293" y="6310"/>
                    </a:lnTo>
                    <a:cubicBezTo>
                      <a:pt x="10071" y="6487"/>
                      <a:pt x="9856" y="6664"/>
                      <a:pt x="9633" y="6840"/>
                    </a:cubicBezTo>
                    <a:cubicBezTo>
                      <a:pt x="9457" y="6648"/>
                      <a:pt x="9273" y="6456"/>
                      <a:pt x="9088" y="6264"/>
                    </a:cubicBezTo>
                    <a:cubicBezTo>
                      <a:pt x="9303" y="6096"/>
                      <a:pt x="9511" y="5927"/>
                      <a:pt x="9725" y="5758"/>
                    </a:cubicBezTo>
                    <a:close/>
                    <a:moveTo>
                      <a:pt x="12412" y="5827"/>
                    </a:moveTo>
                    <a:lnTo>
                      <a:pt x="12857" y="6249"/>
                    </a:lnTo>
                    <a:lnTo>
                      <a:pt x="12949" y="6333"/>
                    </a:lnTo>
                    <a:lnTo>
                      <a:pt x="12243" y="6886"/>
                    </a:lnTo>
                    <a:lnTo>
                      <a:pt x="12074" y="6725"/>
                    </a:lnTo>
                    <a:cubicBezTo>
                      <a:pt x="11951" y="6610"/>
                      <a:pt x="11836" y="6495"/>
                      <a:pt x="11713" y="6380"/>
                    </a:cubicBezTo>
                    <a:lnTo>
                      <a:pt x="12412" y="5827"/>
                    </a:lnTo>
                    <a:close/>
                    <a:moveTo>
                      <a:pt x="17171" y="6042"/>
                    </a:moveTo>
                    <a:cubicBezTo>
                      <a:pt x="17263" y="6142"/>
                      <a:pt x="17363" y="6241"/>
                      <a:pt x="17455" y="6341"/>
                    </a:cubicBezTo>
                    <a:cubicBezTo>
                      <a:pt x="17232" y="6525"/>
                      <a:pt x="17010" y="6702"/>
                      <a:pt x="16787" y="6886"/>
                    </a:cubicBezTo>
                    <a:cubicBezTo>
                      <a:pt x="16618" y="6725"/>
                      <a:pt x="16449" y="6564"/>
                      <a:pt x="16281" y="6410"/>
                    </a:cubicBezTo>
                    <a:cubicBezTo>
                      <a:pt x="16288" y="6395"/>
                      <a:pt x="16296" y="6387"/>
                      <a:pt x="16304" y="6380"/>
                    </a:cubicBezTo>
                    <a:cubicBezTo>
                      <a:pt x="16565" y="6211"/>
                      <a:pt x="16856" y="6096"/>
                      <a:pt x="17163" y="6049"/>
                    </a:cubicBezTo>
                    <a:lnTo>
                      <a:pt x="17171" y="6042"/>
                    </a:lnTo>
                    <a:close/>
                    <a:moveTo>
                      <a:pt x="17938" y="6034"/>
                    </a:moveTo>
                    <a:cubicBezTo>
                      <a:pt x="18123" y="6057"/>
                      <a:pt x="18299" y="6103"/>
                      <a:pt x="18483" y="6165"/>
                    </a:cubicBezTo>
                    <a:lnTo>
                      <a:pt x="18767" y="6449"/>
                    </a:lnTo>
                    <a:cubicBezTo>
                      <a:pt x="18568" y="6610"/>
                      <a:pt x="18368" y="6771"/>
                      <a:pt x="18169" y="6932"/>
                    </a:cubicBezTo>
                    <a:cubicBezTo>
                      <a:pt x="17977" y="6740"/>
                      <a:pt x="17777" y="6548"/>
                      <a:pt x="17585" y="6356"/>
                    </a:cubicBezTo>
                    <a:lnTo>
                      <a:pt x="17923" y="6065"/>
                    </a:lnTo>
                    <a:cubicBezTo>
                      <a:pt x="17931" y="6057"/>
                      <a:pt x="17923" y="6049"/>
                      <a:pt x="17923" y="6042"/>
                    </a:cubicBezTo>
                    <a:lnTo>
                      <a:pt x="17938" y="6034"/>
                    </a:lnTo>
                    <a:close/>
                    <a:moveTo>
                      <a:pt x="19005" y="6387"/>
                    </a:moveTo>
                    <a:cubicBezTo>
                      <a:pt x="19205" y="6502"/>
                      <a:pt x="19405" y="6633"/>
                      <a:pt x="19589" y="6779"/>
                    </a:cubicBezTo>
                    <a:lnTo>
                      <a:pt x="19397" y="6932"/>
                    </a:lnTo>
                    <a:lnTo>
                      <a:pt x="18906" y="6472"/>
                    </a:lnTo>
                    <a:lnTo>
                      <a:pt x="19005" y="6387"/>
                    </a:lnTo>
                    <a:close/>
                    <a:moveTo>
                      <a:pt x="2226" y="6333"/>
                    </a:moveTo>
                    <a:lnTo>
                      <a:pt x="2226" y="6333"/>
                    </a:lnTo>
                    <a:cubicBezTo>
                      <a:pt x="2334" y="6472"/>
                      <a:pt x="2441" y="6602"/>
                      <a:pt x="2556" y="6733"/>
                    </a:cubicBezTo>
                    <a:lnTo>
                      <a:pt x="2295" y="6955"/>
                    </a:lnTo>
                    <a:cubicBezTo>
                      <a:pt x="2249" y="6748"/>
                      <a:pt x="2226" y="6541"/>
                      <a:pt x="2226" y="6333"/>
                    </a:cubicBezTo>
                    <a:close/>
                    <a:moveTo>
                      <a:pt x="14032" y="5650"/>
                    </a:moveTo>
                    <a:lnTo>
                      <a:pt x="14139" y="5758"/>
                    </a:lnTo>
                    <a:cubicBezTo>
                      <a:pt x="14339" y="5950"/>
                      <a:pt x="14530" y="6149"/>
                      <a:pt x="14730" y="6341"/>
                    </a:cubicBezTo>
                    <a:cubicBezTo>
                      <a:pt x="14440" y="6570"/>
                      <a:pt x="14157" y="6807"/>
                      <a:pt x="13859" y="7036"/>
                    </a:cubicBezTo>
                    <a:lnTo>
                      <a:pt x="13859" y="7036"/>
                    </a:lnTo>
                    <a:lnTo>
                      <a:pt x="13149" y="6356"/>
                    </a:lnTo>
                    <a:lnTo>
                      <a:pt x="14032" y="5650"/>
                    </a:lnTo>
                    <a:close/>
                    <a:moveTo>
                      <a:pt x="1766" y="6940"/>
                    </a:moveTo>
                    <a:cubicBezTo>
                      <a:pt x="1912" y="6940"/>
                      <a:pt x="2050" y="6986"/>
                      <a:pt x="2180" y="7055"/>
                    </a:cubicBezTo>
                    <a:lnTo>
                      <a:pt x="2004" y="7208"/>
                    </a:lnTo>
                    <a:lnTo>
                      <a:pt x="1766" y="6940"/>
                    </a:lnTo>
                    <a:close/>
                    <a:moveTo>
                      <a:pt x="3312" y="6307"/>
                    </a:moveTo>
                    <a:lnTo>
                      <a:pt x="3312" y="6307"/>
                    </a:lnTo>
                    <a:cubicBezTo>
                      <a:pt x="3457" y="6474"/>
                      <a:pt x="3601" y="6634"/>
                      <a:pt x="3746" y="6794"/>
                    </a:cubicBezTo>
                    <a:cubicBezTo>
                      <a:pt x="3554" y="6963"/>
                      <a:pt x="3362" y="7124"/>
                      <a:pt x="3170" y="7293"/>
                    </a:cubicBezTo>
                    <a:cubicBezTo>
                      <a:pt x="3170" y="7293"/>
                      <a:pt x="3163" y="7301"/>
                      <a:pt x="3163" y="7301"/>
                    </a:cubicBezTo>
                    <a:lnTo>
                      <a:pt x="2718" y="6809"/>
                    </a:lnTo>
                    <a:cubicBezTo>
                      <a:pt x="2923" y="6642"/>
                      <a:pt x="3114" y="6474"/>
                      <a:pt x="3312" y="6307"/>
                    </a:cubicBezTo>
                    <a:close/>
                    <a:moveTo>
                      <a:pt x="19658" y="6840"/>
                    </a:moveTo>
                    <a:cubicBezTo>
                      <a:pt x="19788" y="6955"/>
                      <a:pt x="19911" y="7086"/>
                      <a:pt x="20018" y="7224"/>
                    </a:cubicBezTo>
                    <a:lnTo>
                      <a:pt x="20018" y="7224"/>
                    </a:lnTo>
                    <a:cubicBezTo>
                      <a:pt x="19962" y="7279"/>
                      <a:pt x="19906" y="7328"/>
                      <a:pt x="19850" y="7377"/>
                    </a:cubicBezTo>
                    <a:lnTo>
                      <a:pt x="19458" y="6994"/>
                    </a:lnTo>
                    <a:lnTo>
                      <a:pt x="19658" y="6840"/>
                    </a:lnTo>
                    <a:close/>
                    <a:moveTo>
                      <a:pt x="6072" y="6310"/>
                    </a:moveTo>
                    <a:lnTo>
                      <a:pt x="6625" y="6924"/>
                    </a:lnTo>
                    <a:lnTo>
                      <a:pt x="6010" y="7400"/>
                    </a:lnTo>
                    <a:cubicBezTo>
                      <a:pt x="5826" y="7208"/>
                      <a:pt x="5642" y="7017"/>
                      <a:pt x="5450" y="6832"/>
                    </a:cubicBezTo>
                    <a:lnTo>
                      <a:pt x="6072" y="6310"/>
                    </a:lnTo>
                    <a:close/>
                    <a:moveTo>
                      <a:pt x="10370" y="6387"/>
                    </a:moveTo>
                    <a:cubicBezTo>
                      <a:pt x="10531" y="6548"/>
                      <a:pt x="10693" y="6710"/>
                      <a:pt x="10846" y="6871"/>
                    </a:cubicBezTo>
                    <a:lnTo>
                      <a:pt x="10148" y="7416"/>
                    </a:lnTo>
                    <a:cubicBezTo>
                      <a:pt x="10003" y="7248"/>
                      <a:pt x="9851" y="7089"/>
                      <a:pt x="9706" y="6921"/>
                    </a:cubicBezTo>
                    <a:lnTo>
                      <a:pt x="9706" y="6921"/>
                    </a:lnTo>
                    <a:cubicBezTo>
                      <a:pt x="9928" y="6746"/>
                      <a:pt x="10149" y="6570"/>
                      <a:pt x="10370" y="6387"/>
                    </a:cubicBezTo>
                    <a:close/>
                    <a:moveTo>
                      <a:pt x="11629" y="6456"/>
                    </a:moveTo>
                    <a:cubicBezTo>
                      <a:pt x="11744" y="6571"/>
                      <a:pt x="11867" y="6694"/>
                      <a:pt x="11990" y="6809"/>
                    </a:cubicBezTo>
                    <a:cubicBezTo>
                      <a:pt x="12044" y="6855"/>
                      <a:pt x="12097" y="6909"/>
                      <a:pt x="12151" y="6963"/>
                    </a:cubicBezTo>
                    <a:cubicBezTo>
                      <a:pt x="11951" y="7116"/>
                      <a:pt x="11752" y="7270"/>
                      <a:pt x="11552" y="7423"/>
                    </a:cubicBezTo>
                    <a:lnTo>
                      <a:pt x="11130" y="6994"/>
                    </a:lnTo>
                    <a:lnTo>
                      <a:pt x="11053" y="6909"/>
                    </a:lnTo>
                    <a:lnTo>
                      <a:pt x="11629" y="6456"/>
                    </a:lnTo>
                    <a:close/>
                    <a:moveTo>
                      <a:pt x="7469" y="6364"/>
                    </a:moveTo>
                    <a:cubicBezTo>
                      <a:pt x="7638" y="6548"/>
                      <a:pt x="7799" y="6733"/>
                      <a:pt x="7968" y="6917"/>
                    </a:cubicBezTo>
                    <a:lnTo>
                      <a:pt x="7308" y="7439"/>
                    </a:lnTo>
                    <a:lnTo>
                      <a:pt x="6816" y="6894"/>
                    </a:lnTo>
                    <a:lnTo>
                      <a:pt x="7469" y="6364"/>
                    </a:lnTo>
                    <a:close/>
                    <a:moveTo>
                      <a:pt x="4644" y="6188"/>
                    </a:moveTo>
                    <a:lnTo>
                      <a:pt x="5266" y="6832"/>
                    </a:lnTo>
                    <a:lnTo>
                      <a:pt x="4521" y="7446"/>
                    </a:lnTo>
                    <a:lnTo>
                      <a:pt x="3923" y="6809"/>
                    </a:lnTo>
                    <a:cubicBezTo>
                      <a:pt x="4168" y="6602"/>
                      <a:pt x="4406" y="6395"/>
                      <a:pt x="4644" y="6188"/>
                    </a:cubicBezTo>
                    <a:close/>
                    <a:moveTo>
                      <a:pt x="16043" y="6456"/>
                    </a:moveTo>
                    <a:cubicBezTo>
                      <a:pt x="16054" y="6479"/>
                      <a:pt x="16081" y="6493"/>
                      <a:pt x="16108" y="6493"/>
                    </a:cubicBezTo>
                    <a:cubicBezTo>
                      <a:pt x="16117" y="6493"/>
                      <a:pt x="16126" y="6491"/>
                      <a:pt x="16135" y="6487"/>
                    </a:cubicBezTo>
                    <a:lnTo>
                      <a:pt x="16657" y="6986"/>
                    </a:lnTo>
                    <a:lnTo>
                      <a:pt x="16050" y="7477"/>
                    </a:lnTo>
                    <a:lnTo>
                      <a:pt x="15475" y="6909"/>
                    </a:lnTo>
                    <a:lnTo>
                      <a:pt x="16043" y="6456"/>
                    </a:lnTo>
                    <a:close/>
                    <a:moveTo>
                      <a:pt x="18829" y="6533"/>
                    </a:moveTo>
                    <a:lnTo>
                      <a:pt x="19297" y="7009"/>
                    </a:lnTo>
                    <a:lnTo>
                      <a:pt x="18691" y="7477"/>
                    </a:lnTo>
                    <a:cubicBezTo>
                      <a:pt x="18537" y="7324"/>
                      <a:pt x="18384" y="7170"/>
                      <a:pt x="18230" y="7017"/>
                    </a:cubicBezTo>
                    <a:lnTo>
                      <a:pt x="18829" y="6533"/>
                    </a:lnTo>
                    <a:close/>
                    <a:moveTo>
                      <a:pt x="8950" y="6364"/>
                    </a:moveTo>
                    <a:cubicBezTo>
                      <a:pt x="9134" y="6556"/>
                      <a:pt x="9311" y="6748"/>
                      <a:pt x="9488" y="6948"/>
                    </a:cubicBezTo>
                    <a:cubicBezTo>
                      <a:pt x="9434" y="6994"/>
                      <a:pt x="9372" y="7047"/>
                      <a:pt x="9319" y="7086"/>
                    </a:cubicBezTo>
                    <a:cubicBezTo>
                      <a:pt x="9134" y="7232"/>
                      <a:pt x="8950" y="7370"/>
                      <a:pt x="8766" y="7516"/>
                    </a:cubicBezTo>
                    <a:cubicBezTo>
                      <a:pt x="8589" y="7324"/>
                      <a:pt x="8413" y="7132"/>
                      <a:pt x="8236" y="6932"/>
                    </a:cubicBezTo>
                    <a:lnTo>
                      <a:pt x="8950" y="6364"/>
                    </a:lnTo>
                    <a:close/>
                    <a:moveTo>
                      <a:pt x="17509" y="6410"/>
                    </a:moveTo>
                    <a:cubicBezTo>
                      <a:pt x="17701" y="6610"/>
                      <a:pt x="17885" y="6802"/>
                      <a:pt x="18077" y="7001"/>
                    </a:cubicBezTo>
                    <a:cubicBezTo>
                      <a:pt x="17862" y="7178"/>
                      <a:pt x="17639" y="7347"/>
                      <a:pt x="17424" y="7516"/>
                    </a:cubicBezTo>
                    <a:cubicBezTo>
                      <a:pt x="17232" y="7331"/>
                      <a:pt x="17040" y="7147"/>
                      <a:pt x="16849" y="6963"/>
                    </a:cubicBezTo>
                    <a:cubicBezTo>
                      <a:pt x="17071" y="6779"/>
                      <a:pt x="17294" y="6594"/>
                      <a:pt x="17509" y="6410"/>
                    </a:cubicBezTo>
                    <a:close/>
                    <a:moveTo>
                      <a:pt x="14814" y="6426"/>
                    </a:moveTo>
                    <a:lnTo>
                      <a:pt x="15306" y="6901"/>
                    </a:lnTo>
                    <a:lnTo>
                      <a:pt x="14431" y="7600"/>
                    </a:lnTo>
                    <a:lnTo>
                      <a:pt x="13955" y="7132"/>
                    </a:lnTo>
                    <a:cubicBezTo>
                      <a:pt x="14239" y="6894"/>
                      <a:pt x="14530" y="6664"/>
                      <a:pt x="14814" y="6426"/>
                    </a:cubicBezTo>
                    <a:close/>
                    <a:moveTo>
                      <a:pt x="13049" y="6426"/>
                    </a:moveTo>
                    <a:lnTo>
                      <a:pt x="13763" y="7116"/>
                    </a:lnTo>
                    <a:cubicBezTo>
                      <a:pt x="13533" y="7301"/>
                      <a:pt x="13302" y="7485"/>
                      <a:pt x="13072" y="7661"/>
                    </a:cubicBezTo>
                    <a:cubicBezTo>
                      <a:pt x="12826" y="7439"/>
                      <a:pt x="12581" y="7208"/>
                      <a:pt x="12343" y="6986"/>
                    </a:cubicBezTo>
                    <a:lnTo>
                      <a:pt x="12351" y="6986"/>
                    </a:lnTo>
                    <a:lnTo>
                      <a:pt x="13049" y="6426"/>
                    </a:lnTo>
                    <a:close/>
                    <a:moveTo>
                      <a:pt x="1704" y="6932"/>
                    </a:moveTo>
                    <a:lnTo>
                      <a:pt x="1704" y="6940"/>
                    </a:lnTo>
                    <a:cubicBezTo>
                      <a:pt x="1781" y="7047"/>
                      <a:pt x="1866" y="7147"/>
                      <a:pt x="1950" y="7255"/>
                    </a:cubicBezTo>
                    <a:lnTo>
                      <a:pt x="1428" y="7707"/>
                    </a:lnTo>
                    <a:cubicBezTo>
                      <a:pt x="1267" y="7539"/>
                      <a:pt x="1106" y="7362"/>
                      <a:pt x="945" y="7201"/>
                    </a:cubicBezTo>
                    <a:cubicBezTo>
                      <a:pt x="1167" y="7040"/>
                      <a:pt x="1428" y="6948"/>
                      <a:pt x="1704" y="6932"/>
                    </a:cubicBezTo>
                    <a:close/>
                    <a:moveTo>
                      <a:pt x="2656" y="6863"/>
                    </a:moveTo>
                    <a:cubicBezTo>
                      <a:pt x="2802" y="7032"/>
                      <a:pt x="2948" y="7201"/>
                      <a:pt x="3086" y="7370"/>
                    </a:cubicBezTo>
                    <a:cubicBezTo>
                      <a:pt x="2909" y="7531"/>
                      <a:pt x="2725" y="7684"/>
                      <a:pt x="2541" y="7838"/>
                    </a:cubicBezTo>
                    <a:lnTo>
                      <a:pt x="2104" y="7331"/>
                    </a:lnTo>
                    <a:lnTo>
                      <a:pt x="2265" y="7201"/>
                    </a:lnTo>
                    <a:cubicBezTo>
                      <a:pt x="2274" y="7213"/>
                      <a:pt x="2288" y="7219"/>
                      <a:pt x="2302" y="7219"/>
                    </a:cubicBezTo>
                    <a:cubicBezTo>
                      <a:pt x="2323" y="7219"/>
                      <a:pt x="2345" y="7205"/>
                      <a:pt x="2349" y="7178"/>
                    </a:cubicBezTo>
                    <a:cubicBezTo>
                      <a:pt x="2357" y="7182"/>
                      <a:pt x="2364" y="7183"/>
                      <a:pt x="2371" y="7183"/>
                    </a:cubicBezTo>
                    <a:cubicBezTo>
                      <a:pt x="2406" y="7183"/>
                      <a:pt x="2428" y="7141"/>
                      <a:pt x="2403" y="7109"/>
                    </a:cubicBezTo>
                    <a:lnTo>
                      <a:pt x="2388" y="7093"/>
                    </a:lnTo>
                    <a:lnTo>
                      <a:pt x="2656" y="6863"/>
                    </a:lnTo>
                    <a:close/>
                    <a:moveTo>
                      <a:pt x="19366" y="7070"/>
                    </a:moveTo>
                    <a:lnTo>
                      <a:pt x="19750" y="7462"/>
                    </a:lnTo>
                    <a:cubicBezTo>
                      <a:pt x="19566" y="7638"/>
                      <a:pt x="19374" y="7807"/>
                      <a:pt x="19182" y="7976"/>
                    </a:cubicBezTo>
                    <a:cubicBezTo>
                      <a:pt x="19044" y="7830"/>
                      <a:pt x="18906" y="7684"/>
                      <a:pt x="18760" y="7546"/>
                    </a:cubicBezTo>
                    <a:lnTo>
                      <a:pt x="19366" y="7070"/>
                    </a:lnTo>
                    <a:close/>
                    <a:moveTo>
                      <a:pt x="6694" y="7001"/>
                    </a:moveTo>
                    <a:lnTo>
                      <a:pt x="7177" y="7539"/>
                    </a:lnTo>
                    <a:lnTo>
                      <a:pt x="6594" y="8007"/>
                    </a:lnTo>
                    <a:cubicBezTo>
                      <a:pt x="6425" y="7830"/>
                      <a:pt x="6264" y="7661"/>
                      <a:pt x="6095" y="7492"/>
                    </a:cubicBezTo>
                    <a:lnTo>
                      <a:pt x="6694" y="7001"/>
                    </a:lnTo>
                    <a:close/>
                    <a:moveTo>
                      <a:pt x="3838" y="6878"/>
                    </a:moveTo>
                    <a:cubicBezTo>
                      <a:pt x="4030" y="7093"/>
                      <a:pt x="4222" y="7301"/>
                      <a:pt x="4422" y="7516"/>
                    </a:cubicBezTo>
                    <a:lnTo>
                      <a:pt x="4437" y="7523"/>
                    </a:lnTo>
                    <a:lnTo>
                      <a:pt x="3831" y="8022"/>
                    </a:lnTo>
                    <a:lnTo>
                      <a:pt x="3255" y="7393"/>
                    </a:lnTo>
                    <a:cubicBezTo>
                      <a:pt x="3447" y="7224"/>
                      <a:pt x="3646" y="7055"/>
                      <a:pt x="3838" y="6878"/>
                    </a:cubicBezTo>
                    <a:close/>
                    <a:moveTo>
                      <a:pt x="20103" y="7293"/>
                    </a:moveTo>
                    <a:cubicBezTo>
                      <a:pt x="20285" y="7512"/>
                      <a:pt x="20429" y="7754"/>
                      <a:pt x="20551" y="8019"/>
                    </a:cubicBezTo>
                    <a:lnTo>
                      <a:pt x="20551" y="8019"/>
                    </a:lnTo>
                    <a:lnTo>
                      <a:pt x="20541" y="8022"/>
                    </a:lnTo>
                    <a:cubicBezTo>
                      <a:pt x="20533" y="8030"/>
                      <a:pt x="20525" y="8030"/>
                      <a:pt x="20525" y="8037"/>
                    </a:cubicBezTo>
                    <a:cubicBezTo>
                      <a:pt x="20326" y="7846"/>
                      <a:pt x="20134" y="7654"/>
                      <a:pt x="19934" y="7454"/>
                    </a:cubicBezTo>
                    <a:lnTo>
                      <a:pt x="20103" y="7293"/>
                    </a:lnTo>
                    <a:close/>
                    <a:moveTo>
                      <a:pt x="18153" y="7086"/>
                    </a:moveTo>
                    <a:cubicBezTo>
                      <a:pt x="18298" y="7238"/>
                      <a:pt x="18450" y="7390"/>
                      <a:pt x="18602" y="7550"/>
                    </a:cubicBezTo>
                    <a:lnTo>
                      <a:pt x="18602" y="7550"/>
                    </a:lnTo>
                    <a:lnTo>
                      <a:pt x="17977" y="8045"/>
                    </a:lnTo>
                    <a:lnTo>
                      <a:pt x="17509" y="7600"/>
                    </a:lnTo>
                    <a:lnTo>
                      <a:pt x="18153" y="7086"/>
                    </a:lnTo>
                    <a:close/>
                    <a:moveTo>
                      <a:pt x="10961" y="6978"/>
                    </a:moveTo>
                    <a:lnTo>
                      <a:pt x="11061" y="7078"/>
                    </a:lnTo>
                    <a:lnTo>
                      <a:pt x="11476" y="7492"/>
                    </a:lnTo>
                    <a:lnTo>
                      <a:pt x="10739" y="8068"/>
                    </a:lnTo>
                    <a:lnTo>
                      <a:pt x="10255" y="7539"/>
                    </a:lnTo>
                    <a:lnTo>
                      <a:pt x="10961" y="6978"/>
                    </a:lnTo>
                    <a:close/>
                    <a:moveTo>
                      <a:pt x="9564" y="7032"/>
                    </a:moveTo>
                    <a:lnTo>
                      <a:pt x="10009" y="7516"/>
                    </a:lnTo>
                    <a:lnTo>
                      <a:pt x="9280" y="8084"/>
                    </a:lnTo>
                    <a:cubicBezTo>
                      <a:pt x="9134" y="7922"/>
                      <a:pt x="8989" y="7761"/>
                      <a:pt x="8843" y="7600"/>
                    </a:cubicBezTo>
                    <a:lnTo>
                      <a:pt x="9342" y="7208"/>
                    </a:lnTo>
                    <a:lnTo>
                      <a:pt x="9564" y="7032"/>
                    </a:lnTo>
                    <a:close/>
                    <a:moveTo>
                      <a:pt x="5358" y="6924"/>
                    </a:moveTo>
                    <a:lnTo>
                      <a:pt x="5903" y="7492"/>
                    </a:lnTo>
                    <a:lnTo>
                      <a:pt x="5135" y="8099"/>
                    </a:lnTo>
                    <a:cubicBezTo>
                      <a:pt x="4967" y="7915"/>
                      <a:pt x="4790" y="7730"/>
                      <a:pt x="4621" y="7546"/>
                    </a:cubicBezTo>
                    <a:lnTo>
                      <a:pt x="5358" y="6924"/>
                    </a:lnTo>
                    <a:close/>
                    <a:moveTo>
                      <a:pt x="16733" y="7055"/>
                    </a:moveTo>
                    <a:lnTo>
                      <a:pt x="17301" y="7608"/>
                    </a:lnTo>
                    <a:cubicBezTo>
                      <a:pt x="17094" y="7776"/>
                      <a:pt x="16887" y="7938"/>
                      <a:pt x="16672" y="8107"/>
                    </a:cubicBezTo>
                    <a:cubicBezTo>
                      <a:pt x="16488" y="7922"/>
                      <a:pt x="16311" y="7738"/>
                      <a:pt x="16127" y="7554"/>
                    </a:cubicBezTo>
                    <a:cubicBezTo>
                      <a:pt x="16327" y="7393"/>
                      <a:pt x="16534" y="7224"/>
                      <a:pt x="16733" y="7055"/>
                    </a:cubicBezTo>
                    <a:close/>
                    <a:moveTo>
                      <a:pt x="8091" y="7047"/>
                    </a:moveTo>
                    <a:cubicBezTo>
                      <a:pt x="8267" y="7239"/>
                      <a:pt x="8444" y="7431"/>
                      <a:pt x="8620" y="7623"/>
                    </a:cubicBezTo>
                    <a:cubicBezTo>
                      <a:pt x="8398" y="7792"/>
                      <a:pt x="8175" y="7961"/>
                      <a:pt x="7945" y="8130"/>
                    </a:cubicBezTo>
                    <a:cubicBezTo>
                      <a:pt x="7776" y="7938"/>
                      <a:pt x="7599" y="7753"/>
                      <a:pt x="7430" y="7569"/>
                    </a:cubicBezTo>
                    <a:lnTo>
                      <a:pt x="8091" y="7047"/>
                    </a:lnTo>
                    <a:close/>
                    <a:moveTo>
                      <a:pt x="914" y="7224"/>
                    </a:moveTo>
                    <a:cubicBezTo>
                      <a:pt x="1060" y="7408"/>
                      <a:pt x="1205" y="7592"/>
                      <a:pt x="1351" y="7776"/>
                    </a:cubicBezTo>
                    <a:lnTo>
                      <a:pt x="845" y="8206"/>
                    </a:lnTo>
                    <a:cubicBezTo>
                      <a:pt x="722" y="8045"/>
                      <a:pt x="607" y="7892"/>
                      <a:pt x="484" y="7730"/>
                    </a:cubicBezTo>
                    <a:cubicBezTo>
                      <a:pt x="561" y="7577"/>
                      <a:pt x="661" y="7439"/>
                      <a:pt x="783" y="7324"/>
                    </a:cubicBezTo>
                    <a:lnTo>
                      <a:pt x="783" y="7331"/>
                    </a:lnTo>
                    <a:cubicBezTo>
                      <a:pt x="829" y="7293"/>
                      <a:pt x="868" y="7255"/>
                      <a:pt x="914" y="7224"/>
                    </a:cubicBezTo>
                    <a:close/>
                    <a:moveTo>
                      <a:pt x="12251" y="7055"/>
                    </a:moveTo>
                    <a:cubicBezTo>
                      <a:pt x="12489" y="7285"/>
                      <a:pt x="12734" y="7508"/>
                      <a:pt x="12972" y="7738"/>
                    </a:cubicBezTo>
                    <a:cubicBezTo>
                      <a:pt x="12765" y="7899"/>
                      <a:pt x="12550" y="8060"/>
                      <a:pt x="12343" y="8214"/>
                    </a:cubicBezTo>
                    <a:lnTo>
                      <a:pt x="11660" y="7523"/>
                    </a:lnTo>
                    <a:lnTo>
                      <a:pt x="12251" y="7055"/>
                    </a:lnTo>
                    <a:close/>
                    <a:moveTo>
                      <a:pt x="13863" y="7208"/>
                    </a:moveTo>
                    <a:lnTo>
                      <a:pt x="14339" y="7677"/>
                    </a:lnTo>
                    <a:lnTo>
                      <a:pt x="13655" y="8214"/>
                    </a:lnTo>
                    <a:cubicBezTo>
                      <a:pt x="13494" y="8060"/>
                      <a:pt x="13333" y="7915"/>
                      <a:pt x="13172" y="7761"/>
                    </a:cubicBezTo>
                    <a:cubicBezTo>
                      <a:pt x="13394" y="7577"/>
                      <a:pt x="13625" y="7393"/>
                      <a:pt x="13855" y="7208"/>
                    </a:cubicBezTo>
                    <a:close/>
                    <a:moveTo>
                      <a:pt x="15382" y="6986"/>
                    </a:moveTo>
                    <a:cubicBezTo>
                      <a:pt x="15574" y="7178"/>
                      <a:pt x="15766" y="7370"/>
                      <a:pt x="15958" y="7554"/>
                    </a:cubicBezTo>
                    <a:cubicBezTo>
                      <a:pt x="15666" y="7784"/>
                      <a:pt x="15382" y="8007"/>
                      <a:pt x="15091" y="8237"/>
                    </a:cubicBezTo>
                    <a:lnTo>
                      <a:pt x="14515" y="7684"/>
                    </a:lnTo>
                    <a:lnTo>
                      <a:pt x="15382" y="6986"/>
                    </a:lnTo>
                    <a:close/>
                    <a:moveTo>
                      <a:pt x="2042" y="7377"/>
                    </a:moveTo>
                    <a:cubicBezTo>
                      <a:pt x="2180" y="7554"/>
                      <a:pt x="2326" y="7723"/>
                      <a:pt x="2464" y="7899"/>
                    </a:cubicBezTo>
                    <a:lnTo>
                      <a:pt x="2457" y="7899"/>
                    </a:lnTo>
                    <a:lnTo>
                      <a:pt x="1973" y="8314"/>
                    </a:lnTo>
                    <a:cubicBezTo>
                      <a:pt x="1820" y="8145"/>
                      <a:pt x="1666" y="7976"/>
                      <a:pt x="1513" y="7807"/>
                    </a:cubicBezTo>
                    <a:cubicBezTo>
                      <a:pt x="1689" y="7661"/>
                      <a:pt x="1866" y="7516"/>
                      <a:pt x="2042" y="7377"/>
                    </a:cubicBezTo>
                    <a:close/>
                    <a:moveTo>
                      <a:pt x="3163" y="7454"/>
                    </a:moveTo>
                    <a:cubicBezTo>
                      <a:pt x="3347" y="7669"/>
                      <a:pt x="3531" y="7884"/>
                      <a:pt x="3723" y="8099"/>
                    </a:cubicBezTo>
                    <a:lnTo>
                      <a:pt x="3170" y="8559"/>
                    </a:lnTo>
                    <a:lnTo>
                      <a:pt x="2618" y="7930"/>
                    </a:lnTo>
                    <a:cubicBezTo>
                      <a:pt x="2794" y="7776"/>
                      <a:pt x="2971" y="7623"/>
                      <a:pt x="3140" y="7469"/>
                    </a:cubicBezTo>
                    <a:lnTo>
                      <a:pt x="3163" y="7454"/>
                    </a:lnTo>
                    <a:close/>
                    <a:moveTo>
                      <a:pt x="18683" y="7623"/>
                    </a:moveTo>
                    <a:lnTo>
                      <a:pt x="19105" y="8060"/>
                    </a:lnTo>
                    <a:cubicBezTo>
                      <a:pt x="18913" y="8229"/>
                      <a:pt x="18721" y="8398"/>
                      <a:pt x="18522" y="8559"/>
                    </a:cubicBezTo>
                    <a:lnTo>
                      <a:pt x="18054" y="8122"/>
                    </a:lnTo>
                    <a:lnTo>
                      <a:pt x="18683" y="7623"/>
                    </a:lnTo>
                    <a:close/>
                    <a:moveTo>
                      <a:pt x="461" y="7769"/>
                    </a:moveTo>
                    <a:lnTo>
                      <a:pt x="461" y="7776"/>
                    </a:lnTo>
                    <a:cubicBezTo>
                      <a:pt x="568" y="7938"/>
                      <a:pt x="676" y="8099"/>
                      <a:pt x="791" y="8252"/>
                    </a:cubicBezTo>
                    <a:lnTo>
                      <a:pt x="392" y="8605"/>
                    </a:lnTo>
                    <a:cubicBezTo>
                      <a:pt x="353" y="8559"/>
                      <a:pt x="315" y="8513"/>
                      <a:pt x="277" y="8467"/>
                    </a:cubicBezTo>
                    <a:cubicBezTo>
                      <a:pt x="292" y="8222"/>
                      <a:pt x="353" y="7991"/>
                      <a:pt x="461" y="7769"/>
                    </a:cubicBezTo>
                    <a:close/>
                    <a:moveTo>
                      <a:pt x="17393" y="7700"/>
                    </a:moveTo>
                    <a:lnTo>
                      <a:pt x="17862" y="8145"/>
                    </a:lnTo>
                    <a:lnTo>
                      <a:pt x="17217" y="8652"/>
                    </a:lnTo>
                    <a:cubicBezTo>
                      <a:pt x="17063" y="8498"/>
                      <a:pt x="16918" y="8344"/>
                      <a:pt x="16764" y="8199"/>
                    </a:cubicBezTo>
                    <a:lnTo>
                      <a:pt x="16772" y="8199"/>
                    </a:lnTo>
                    <a:cubicBezTo>
                      <a:pt x="16979" y="8030"/>
                      <a:pt x="17186" y="7869"/>
                      <a:pt x="17393" y="7700"/>
                    </a:cubicBezTo>
                    <a:close/>
                    <a:moveTo>
                      <a:pt x="19834" y="7546"/>
                    </a:moveTo>
                    <a:cubicBezTo>
                      <a:pt x="20034" y="7746"/>
                      <a:pt x="20241" y="7953"/>
                      <a:pt x="20448" y="8153"/>
                    </a:cubicBezTo>
                    <a:cubicBezTo>
                      <a:pt x="20310" y="8237"/>
                      <a:pt x="20103" y="8460"/>
                      <a:pt x="20019" y="8529"/>
                    </a:cubicBezTo>
                    <a:cubicBezTo>
                      <a:pt x="19965" y="8575"/>
                      <a:pt x="19911" y="8613"/>
                      <a:pt x="19857" y="8659"/>
                    </a:cubicBezTo>
                    <a:lnTo>
                      <a:pt x="19274" y="8060"/>
                    </a:lnTo>
                    <a:cubicBezTo>
                      <a:pt x="19466" y="7892"/>
                      <a:pt x="19650" y="7715"/>
                      <a:pt x="19834" y="7546"/>
                    </a:cubicBezTo>
                    <a:close/>
                    <a:moveTo>
                      <a:pt x="4529" y="7623"/>
                    </a:moveTo>
                    <a:cubicBezTo>
                      <a:pt x="4698" y="7807"/>
                      <a:pt x="4874" y="7984"/>
                      <a:pt x="5043" y="8168"/>
                    </a:cubicBezTo>
                    <a:lnTo>
                      <a:pt x="4414" y="8667"/>
                    </a:lnTo>
                    <a:lnTo>
                      <a:pt x="3923" y="8130"/>
                    </a:lnTo>
                    <a:lnTo>
                      <a:pt x="4529" y="7623"/>
                    </a:lnTo>
                    <a:close/>
                    <a:moveTo>
                      <a:pt x="7308" y="7677"/>
                    </a:moveTo>
                    <a:cubicBezTo>
                      <a:pt x="7477" y="7861"/>
                      <a:pt x="7653" y="8045"/>
                      <a:pt x="7822" y="8229"/>
                    </a:cubicBezTo>
                    <a:cubicBezTo>
                      <a:pt x="7630" y="8375"/>
                      <a:pt x="7430" y="8521"/>
                      <a:pt x="7231" y="8667"/>
                    </a:cubicBezTo>
                    <a:cubicBezTo>
                      <a:pt x="7054" y="8483"/>
                      <a:pt x="6886" y="8299"/>
                      <a:pt x="6709" y="8122"/>
                    </a:cubicBezTo>
                    <a:lnTo>
                      <a:pt x="6709" y="8122"/>
                    </a:lnTo>
                    <a:lnTo>
                      <a:pt x="6717" y="8130"/>
                    </a:lnTo>
                    <a:lnTo>
                      <a:pt x="7308" y="7677"/>
                    </a:lnTo>
                    <a:close/>
                    <a:moveTo>
                      <a:pt x="5995" y="7592"/>
                    </a:moveTo>
                    <a:lnTo>
                      <a:pt x="6486" y="8099"/>
                    </a:lnTo>
                    <a:lnTo>
                      <a:pt x="5711" y="8698"/>
                    </a:lnTo>
                    <a:cubicBezTo>
                      <a:pt x="5550" y="8536"/>
                      <a:pt x="5389" y="8368"/>
                      <a:pt x="5228" y="8206"/>
                    </a:cubicBezTo>
                    <a:lnTo>
                      <a:pt x="5243" y="8206"/>
                    </a:lnTo>
                    <a:cubicBezTo>
                      <a:pt x="5496" y="8007"/>
                      <a:pt x="5742" y="7800"/>
                      <a:pt x="5995" y="7592"/>
                    </a:cubicBezTo>
                    <a:close/>
                    <a:moveTo>
                      <a:pt x="269" y="8529"/>
                    </a:moveTo>
                    <a:lnTo>
                      <a:pt x="346" y="8644"/>
                    </a:lnTo>
                    <a:lnTo>
                      <a:pt x="269" y="8713"/>
                    </a:lnTo>
                    <a:lnTo>
                      <a:pt x="269" y="8529"/>
                    </a:lnTo>
                    <a:close/>
                    <a:moveTo>
                      <a:pt x="8705" y="7715"/>
                    </a:moveTo>
                    <a:cubicBezTo>
                      <a:pt x="8850" y="7869"/>
                      <a:pt x="8996" y="8030"/>
                      <a:pt x="9150" y="8191"/>
                    </a:cubicBezTo>
                    <a:cubicBezTo>
                      <a:pt x="8927" y="8360"/>
                      <a:pt x="8705" y="8536"/>
                      <a:pt x="8482" y="8713"/>
                    </a:cubicBezTo>
                    <a:cubicBezTo>
                      <a:pt x="8329" y="8544"/>
                      <a:pt x="8183" y="8391"/>
                      <a:pt x="8037" y="8229"/>
                    </a:cubicBezTo>
                    <a:cubicBezTo>
                      <a:pt x="8259" y="8060"/>
                      <a:pt x="8482" y="7884"/>
                      <a:pt x="8705" y="7715"/>
                    </a:cubicBezTo>
                    <a:close/>
                    <a:moveTo>
                      <a:pt x="10117" y="7646"/>
                    </a:moveTo>
                    <a:lnTo>
                      <a:pt x="10601" y="8176"/>
                    </a:lnTo>
                    <a:lnTo>
                      <a:pt x="9887" y="8736"/>
                    </a:lnTo>
                    <a:cubicBezTo>
                      <a:pt x="9718" y="8559"/>
                      <a:pt x="9557" y="8391"/>
                      <a:pt x="9395" y="8214"/>
                    </a:cubicBezTo>
                    <a:lnTo>
                      <a:pt x="10117" y="7646"/>
                    </a:lnTo>
                    <a:close/>
                    <a:moveTo>
                      <a:pt x="13072" y="7838"/>
                    </a:moveTo>
                    <a:lnTo>
                      <a:pt x="13563" y="8298"/>
                    </a:lnTo>
                    <a:cubicBezTo>
                      <a:pt x="13348" y="8467"/>
                      <a:pt x="13141" y="8636"/>
                      <a:pt x="12926" y="8805"/>
                    </a:cubicBezTo>
                    <a:lnTo>
                      <a:pt x="12450" y="8321"/>
                    </a:lnTo>
                    <a:cubicBezTo>
                      <a:pt x="12658" y="8160"/>
                      <a:pt x="12865" y="7999"/>
                      <a:pt x="13072" y="7838"/>
                    </a:cubicBezTo>
                    <a:close/>
                    <a:moveTo>
                      <a:pt x="14431" y="7761"/>
                    </a:moveTo>
                    <a:lnTo>
                      <a:pt x="15006" y="8314"/>
                    </a:lnTo>
                    <a:cubicBezTo>
                      <a:pt x="14784" y="8490"/>
                      <a:pt x="14553" y="8659"/>
                      <a:pt x="14331" y="8836"/>
                    </a:cubicBezTo>
                    <a:cubicBezTo>
                      <a:pt x="14131" y="8659"/>
                      <a:pt x="13939" y="8483"/>
                      <a:pt x="13748" y="8306"/>
                    </a:cubicBezTo>
                    <a:lnTo>
                      <a:pt x="13755" y="8306"/>
                    </a:lnTo>
                    <a:lnTo>
                      <a:pt x="14431" y="7761"/>
                    </a:lnTo>
                    <a:close/>
                    <a:moveTo>
                      <a:pt x="16035" y="7638"/>
                    </a:moveTo>
                    <a:cubicBezTo>
                      <a:pt x="16219" y="7815"/>
                      <a:pt x="16403" y="7999"/>
                      <a:pt x="16580" y="8183"/>
                    </a:cubicBezTo>
                    <a:cubicBezTo>
                      <a:pt x="16296" y="8398"/>
                      <a:pt x="16012" y="8621"/>
                      <a:pt x="15728" y="8843"/>
                    </a:cubicBezTo>
                    <a:lnTo>
                      <a:pt x="15183" y="8321"/>
                    </a:lnTo>
                    <a:cubicBezTo>
                      <a:pt x="15475" y="8099"/>
                      <a:pt x="15751" y="7869"/>
                      <a:pt x="16035" y="7638"/>
                    </a:cubicBezTo>
                    <a:close/>
                    <a:moveTo>
                      <a:pt x="1428" y="7876"/>
                    </a:moveTo>
                    <a:cubicBezTo>
                      <a:pt x="1574" y="8053"/>
                      <a:pt x="1720" y="8229"/>
                      <a:pt x="1866" y="8406"/>
                    </a:cubicBezTo>
                    <a:lnTo>
                      <a:pt x="1858" y="8406"/>
                    </a:lnTo>
                    <a:cubicBezTo>
                      <a:pt x="1681" y="8552"/>
                      <a:pt x="1513" y="8705"/>
                      <a:pt x="1344" y="8851"/>
                    </a:cubicBezTo>
                    <a:cubicBezTo>
                      <a:pt x="1198" y="8667"/>
                      <a:pt x="1052" y="8483"/>
                      <a:pt x="906" y="8291"/>
                    </a:cubicBezTo>
                    <a:cubicBezTo>
                      <a:pt x="1083" y="8153"/>
                      <a:pt x="1252" y="8014"/>
                      <a:pt x="1428" y="7876"/>
                    </a:cubicBezTo>
                    <a:close/>
                    <a:moveTo>
                      <a:pt x="11568" y="7600"/>
                    </a:moveTo>
                    <a:lnTo>
                      <a:pt x="12258" y="8291"/>
                    </a:lnTo>
                    <a:cubicBezTo>
                      <a:pt x="11990" y="8490"/>
                      <a:pt x="11729" y="8690"/>
                      <a:pt x="11460" y="8889"/>
                    </a:cubicBezTo>
                    <a:cubicBezTo>
                      <a:pt x="11245" y="8644"/>
                      <a:pt x="11038" y="8406"/>
                      <a:pt x="10823" y="8168"/>
                    </a:cubicBezTo>
                    <a:lnTo>
                      <a:pt x="10823" y="8168"/>
                    </a:lnTo>
                    <a:lnTo>
                      <a:pt x="10831" y="8176"/>
                    </a:lnTo>
                    <a:lnTo>
                      <a:pt x="11568" y="7600"/>
                    </a:lnTo>
                    <a:close/>
                    <a:moveTo>
                      <a:pt x="2541" y="7991"/>
                    </a:moveTo>
                    <a:cubicBezTo>
                      <a:pt x="2718" y="8206"/>
                      <a:pt x="2902" y="8421"/>
                      <a:pt x="3086" y="8636"/>
                    </a:cubicBezTo>
                    <a:lnTo>
                      <a:pt x="2610" y="9043"/>
                    </a:lnTo>
                    <a:cubicBezTo>
                      <a:pt x="2426" y="8828"/>
                      <a:pt x="2249" y="8621"/>
                      <a:pt x="2065" y="8414"/>
                    </a:cubicBezTo>
                    <a:cubicBezTo>
                      <a:pt x="2226" y="8275"/>
                      <a:pt x="2380" y="8130"/>
                      <a:pt x="2541" y="7991"/>
                    </a:cubicBezTo>
                    <a:close/>
                    <a:moveTo>
                      <a:pt x="20548" y="8252"/>
                    </a:moveTo>
                    <a:lnTo>
                      <a:pt x="20594" y="8291"/>
                    </a:lnTo>
                    <a:cubicBezTo>
                      <a:pt x="20603" y="8303"/>
                      <a:pt x="20616" y="8309"/>
                      <a:pt x="20630" y="8309"/>
                    </a:cubicBezTo>
                    <a:cubicBezTo>
                      <a:pt x="20641" y="8309"/>
                      <a:pt x="20653" y="8305"/>
                      <a:pt x="20663" y="8298"/>
                    </a:cubicBezTo>
                    <a:cubicBezTo>
                      <a:pt x="20732" y="8498"/>
                      <a:pt x="20771" y="8713"/>
                      <a:pt x="20786" y="8920"/>
                    </a:cubicBezTo>
                    <a:cubicBezTo>
                      <a:pt x="20648" y="9012"/>
                      <a:pt x="20517" y="9097"/>
                      <a:pt x="20379" y="9189"/>
                    </a:cubicBezTo>
                    <a:cubicBezTo>
                      <a:pt x="20233" y="9043"/>
                      <a:pt x="20095" y="8897"/>
                      <a:pt x="19942" y="8744"/>
                    </a:cubicBezTo>
                    <a:cubicBezTo>
                      <a:pt x="20164" y="8605"/>
                      <a:pt x="20364" y="8437"/>
                      <a:pt x="20548" y="8252"/>
                    </a:cubicBezTo>
                    <a:close/>
                    <a:moveTo>
                      <a:pt x="3831" y="8214"/>
                    </a:moveTo>
                    <a:cubicBezTo>
                      <a:pt x="3992" y="8398"/>
                      <a:pt x="4153" y="8575"/>
                      <a:pt x="4306" y="8751"/>
                    </a:cubicBezTo>
                    <a:cubicBezTo>
                      <a:pt x="4115" y="8897"/>
                      <a:pt x="3923" y="9051"/>
                      <a:pt x="3731" y="9204"/>
                    </a:cubicBezTo>
                    <a:cubicBezTo>
                      <a:pt x="3577" y="9028"/>
                      <a:pt x="3431" y="8859"/>
                      <a:pt x="3278" y="8682"/>
                    </a:cubicBezTo>
                    <a:lnTo>
                      <a:pt x="3831" y="8214"/>
                    </a:lnTo>
                    <a:close/>
                    <a:moveTo>
                      <a:pt x="17931" y="8214"/>
                    </a:moveTo>
                    <a:lnTo>
                      <a:pt x="18399" y="8659"/>
                    </a:lnTo>
                    <a:cubicBezTo>
                      <a:pt x="18184" y="8843"/>
                      <a:pt x="17977" y="9020"/>
                      <a:pt x="17762" y="9204"/>
                    </a:cubicBezTo>
                    <a:cubicBezTo>
                      <a:pt x="17601" y="9043"/>
                      <a:pt x="17447" y="8882"/>
                      <a:pt x="17294" y="8721"/>
                    </a:cubicBezTo>
                    <a:lnTo>
                      <a:pt x="17931" y="8214"/>
                    </a:lnTo>
                    <a:close/>
                    <a:moveTo>
                      <a:pt x="19190" y="8145"/>
                    </a:moveTo>
                    <a:lnTo>
                      <a:pt x="19773" y="8744"/>
                    </a:lnTo>
                    <a:lnTo>
                      <a:pt x="19535" y="8936"/>
                    </a:lnTo>
                    <a:lnTo>
                      <a:pt x="19197" y="9204"/>
                    </a:lnTo>
                    <a:lnTo>
                      <a:pt x="18622" y="8659"/>
                    </a:lnTo>
                    <a:cubicBezTo>
                      <a:pt x="18813" y="8490"/>
                      <a:pt x="19005" y="8321"/>
                      <a:pt x="19190" y="8145"/>
                    </a:cubicBezTo>
                    <a:close/>
                    <a:moveTo>
                      <a:pt x="845" y="8337"/>
                    </a:moveTo>
                    <a:cubicBezTo>
                      <a:pt x="991" y="8536"/>
                      <a:pt x="1129" y="8728"/>
                      <a:pt x="1275" y="8920"/>
                    </a:cubicBezTo>
                    <a:lnTo>
                      <a:pt x="1267" y="8912"/>
                    </a:lnTo>
                    <a:cubicBezTo>
                      <a:pt x="1144" y="9028"/>
                      <a:pt x="1021" y="9135"/>
                      <a:pt x="898" y="9243"/>
                    </a:cubicBezTo>
                    <a:cubicBezTo>
                      <a:pt x="745" y="9051"/>
                      <a:pt x="591" y="8851"/>
                      <a:pt x="430" y="8659"/>
                    </a:cubicBezTo>
                    <a:cubicBezTo>
                      <a:pt x="568" y="8552"/>
                      <a:pt x="707" y="8444"/>
                      <a:pt x="845" y="8337"/>
                    </a:cubicBezTo>
                    <a:close/>
                    <a:moveTo>
                      <a:pt x="7914" y="8329"/>
                    </a:moveTo>
                    <a:cubicBezTo>
                      <a:pt x="8060" y="8483"/>
                      <a:pt x="8213" y="8644"/>
                      <a:pt x="8367" y="8797"/>
                    </a:cubicBezTo>
                    <a:lnTo>
                      <a:pt x="7791" y="9250"/>
                    </a:lnTo>
                    <a:cubicBezTo>
                      <a:pt x="7638" y="9089"/>
                      <a:pt x="7484" y="8928"/>
                      <a:pt x="7338" y="8767"/>
                    </a:cubicBezTo>
                    <a:cubicBezTo>
                      <a:pt x="7530" y="8621"/>
                      <a:pt x="7722" y="8475"/>
                      <a:pt x="7914" y="8329"/>
                    </a:cubicBezTo>
                    <a:close/>
                    <a:moveTo>
                      <a:pt x="5158" y="8275"/>
                    </a:moveTo>
                    <a:lnTo>
                      <a:pt x="5634" y="8774"/>
                    </a:lnTo>
                    <a:lnTo>
                      <a:pt x="4982" y="9289"/>
                    </a:lnTo>
                    <a:lnTo>
                      <a:pt x="4529" y="8790"/>
                    </a:lnTo>
                    <a:cubicBezTo>
                      <a:pt x="4729" y="8613"/>
                      <a:pt x="4944" y="8444"/>
                      <a:pt x="5143" y="8275"/>
                    </a:cubicBezTo>
                    <a:close/>
                    <a:moveTo>
                      <a:pt x="6594" y="8214"/>
                    </a:moveTo>
                    <a:lnTo>
                      <a:pt x="6601" y="8222"/>
                    </a:lnTo>
                    <a:lnTo>
                      <a:pt x="7116" y="8751"/>
                    </a:lnTo>
                    <a:lnTo>
                      <a:pt x="6317" y="9335"/>
                    </a:lnTo>
                    <a:cubicBezTo>
                      <a:pt x="6149" y="9166"/>
                      <a:pt x="5987" y="8989"/>
                      <a:pt x="5819" y="8820"/>
                    </a:cubicBezTo>
                    <a:cubicBezTo>
                      <a:pt x="6072" y="8613"/>
                      <a:pt x="6333" y="8414"/>
                      <a:pt x="6594" y="8214"/>
                    </a:cubicBezTo>
                    <a:close/>
                    <a:moveTo>
                      <a:pt x="9265" y="8314"/>
                    </a:moveTo>
                    <a:cubicBezTo>
                      <a:pt x="9434" y="8490"/>
                      <a:pt x="9603" y="8659"/>
                      <a:pt x="9764" y="8836"/>
                    </a:cubicBezTo>
                    <a:cubicBezTo>
                      <a:pt x="9549" y="9005"/>
                      <a:pt x="9326" y="9181"/>
                      <a:pt x="9111" y="9358"/>
                    </a:cubicBezTo>
                    <a:cubicBezTo>
                      <a:pt x="8943" y="9181"/>
                      <a:pt x="8766" y="9005"/>
                      <a:pt x="8605" y="8828"/>
                    </a:cubicBezTo>
                    <a:lnTo>
                      <a:pt x="9265" y="8314"/>
                    </a:lnTo>
                    <a:close/>
                    <a:moveTo>
                      <a:pt x="16672" y="8268"/>
                    </a:moveTo>
                    <a:lnTo>
                      <a:pt x="16672" y="8275"/>
                    </a:lnTo>
                    <a:cubicBezTo>
                      <a:pt x="16825" y="8421"/>
                      <a:pt x="16971" y="8575"/>
                      <a:pt x="17125" y="8728"/>
                    </a:cubicBezTo>
                    <a:lnTo>
                      <a:pt x="16288" y="9381"/>
                    </a:lnTo>
                    <a:lnTo>
                      <a:pt x="15820" y="8928"/>
                    </a:lnTo>
                    <a:cubicBezTo>
                      <a:pt x="16104" y="8713"/>
                      <a:pt x="16388" y="8490"/>
                      <a:pt x="16672" y="8268"/>
                    </a:cubicBezTo>
                    <a:close/>
                    <a:moveTo>
                      <a:pt x="15091" y="8391"/>
                    </a:moveTo>
                    <a:lnTo>
                      <a:pt x="15091" y="8398"/>
                    </a:lnTo>
                    <a:lnTo>
                      <a:pt x="15628" y="8912"/>
                    </a:lnTo>
                    <a:cubicBezTo>
                      <a:pt x="15405" y="9081"/>
                      <a:pt x="15175" y="9250"/>
                      <a:pt x="14953" y="9411"/>
                    </a:cubicBezTo>
                    <a:lnTo>
                      <a:pt x="14423" y="8920"/>
                    </a:lnTo>
                    <a:cubicBezTo>
                      <a:pt x="14646" y="8744"/>
                      <a:pt x="14868" y="8567"/>
                      <a:pt x="15091" y="8391"/>
                    </a:cubicBezTo>
                    <a:close/>
                    <a:moveTo>
                      <a:pt x="13655" y="8383"/>
                    </a:moveTo>
                    <a:lnTo>
                      <a:pt x="14223" y="8920"/>
                    </a:lnTo>
                    <a:lnTo>
                      <a:pt x="13556" y="9434"/>
                    </a:lnTo>
                    <a:lnTo>
                      <a:pt x="13018" y="8897"/>
                    </a:lnTo>
                    <a:lnTo>
                      <a:pt x="13655" y="8383"/>
                    </a:lnTo>
                    <a:close/>
                    <a:moveTo>
                      <a:pt x="10693" y="8283"/>
                    </a:moveTo>
                    <a:cubicBezTo>
                      <a:pt x="10908" y="8513"/>
                      <a:pt x="11115" y="8744"/>
                      <a:pt x="11330" y="8982"/>
                    </a:cubicBezTo>
                    <a:cubicBezTo>
                      <a:pt x="11099" y="9158"/>
                      <a:pt x="10861" y="9327"/>
                      <a:pt x="10624" y="9503"/>
                    </a:cubicBezTo>
                    <a:cubicBezTo>
                      <a:pt x="10409" y="9281"/>
                      <a:pt x="10194" y="9058"/>
                      <a:pt x="9979" y="8836"/>
                    </a:cubicBezTo>
                    <a:lnTo>
                      <a:pt x="10693" y="8283"/>
                    </a:lnTo>
                    <a:close/>
                    <a:moveTo>
                      <a:pt x="12358" y="8391"/>
                    </a:moveTo>
                    <a:lnTo>
                      <a:pt x="12834" y="8874"/>
                    </a:lnTo>
                    <a:cubicBezTo>
                      <a:pt x="12573" y="9089"/>
                      <a:pt x="12312" y="9304"/>
                      <a:pt x="12044" y="9519"/>
                    </a:cubicBezTo>
                    <a:cubicBezTo>
                      <a:pt x="11882" y="9342"/>
                      <a:pt x="11721" y="9166"/>
                      <a:pt x="11560" y="8989"/>
                    </a:cubicBezTo>
                    <a:cubicBezTo>
                      <a:pt x="11821" y="8790"/>
                      <a:pt x="12090" y="8590"/>
                      <a:pt x="12358" y="8391"/>
                    </a:cubicBezTo>
                    <a:close/>
                    <a:moveTo>
                      <a:pt x="20786" y="9035"/>
                    </a:moveTo>
                    <a:cubicBezTo>
                      <a:pt x="20786" y="9204"/>
                      <a:pt x="20763" y="9373"/>
                      <a:pt x="20725" y="9542"/>
                    </a:cubicBezTo>
                    <a:lnTo>
                      <a:pt x="20717" y="9527"/>
                    </a:lnTo>
                    <a:cubicBezTo>
                      <a:pt x="20640" y="9442"/>
                      <a:pt x="20556" y="9358"/>
                      <a:pt x="20471" y="9273"/>
                    </a:cubicBezTo>
                    <a:lnTo>
                      <a:pt x="20786" y="9035"/>
                    </a:lnTo>
                    <a:close/>
                    <a:moveTo>
                      <a:pt x="1942" y="8513"/>
                    </a:moveTo>
                    <a:cubicBezTo>
                      <a:pt x="2119" y="8721"/>
                      <a:pt x="2295" y="8936"/>
                      <a:pt x="2480" y="9143"/>
                    </a:cubicBezTo>
                    <a:cubicBezTo>
                      <a:pt x="2303" y="9296"/>
                      <a:pt x="2127" y="9450"/>
                      <a:pt x="1950" y="9596"/>
                    </a:cubicBezTo>
                    <a:cubicBezTo>
                      <a:pt x="1781" y="9388"/>
                      <a:pt x="1605" y="9173"/>
                      <a:pt x="1428" y="8951"/>
                    </a:cubicBezTo>
                    <a:lnTo>
                      <a:pt x="1420" y="8951"/>
                    </a:lnTo>
                    <a:cubicBezTo>
                      <a:pt x="1597" y="8805"/>
                      <a:pt x="1773" y="8659"/>
                      <a:pt x="1942" y="8513"/>
                    </a:cubicBezTo>
                    <a:close/>
                    <a:moveTo>
                      <a:pt x="384" y="8705"/>
                    </a:moveTo>
                    <a:cubicBezTo>
                      <a:pt x="522" y="8912"/>
                      <a:pt x="668" y="9120"/>
                      <a:pt x="822" y="9319"/>
                    </a:cubicBezTo>
                    <a:cubicBezTo>
                      <a:pt x="714" y="9419"/>
                      <a:pt x="607" y="9527"/>
                      <a:pt x="499" y="9626"/>
                    </a:cubicBezTo>
                    <a:cubicBezTo>
                      <a:pt x="361" y="9366"/>
                      <a:pt x="285" y="9083"/>
                      <a:pt x="277" y="8784"/>
                    </a:cubicBezTo>
                    <a:lnTo>
                      <a:pt x="277" y="8784"/>
                    </a:lnTo>
                    <a:lnTo>
                      <a:pt x="384" y="8705"/>
                    </a:lnTo>
                    <a:close/>
                    <a:moveTo>
                      <a:pt x="3170" y="8744"/>
                    </a:moveTo>
                    <a:cubicBezTo>
                      <a:pt x="3324" y="8920"/>
                      <a:pt x="3470" y="9097"/>
                      <a:pt x="3623" y="9273"/>
                    </a:cubicBezTo>
                    <a:cubicBezTo>
                      <a:pt x="3462" y="9404"/>
                      <a:pt x="3293" y="9534"/>
                      <a:pt x="3132" y="9672"/>
                    </a:cubicBezTo>
                    <a:cubicBezTo>
                      <a:pt x="2986" y="9496"/>
                      <a:pt x="2848" y="9319"/>
                      <a:pt x="2695" y="9143"/>
                    </a:cubicBezTo>
                    <a:lnTo>
                      <a:pt x="2687" y="9143"/>
                    </a:lnTo>
                    <a:lnTo>
                      <a:pt x="3170" y="8744"/>
                    </a:lnTo>
                    <a:close/>
                    <a:moveTo>
                      <a:pt x="19850" y="8813"/>
                    </a:moveTo>
                    <a:lnTo>
                      <a:pt x="20287" y="9250"/>
                    </a:lnTo>
                    <a:cubicBezTo>
                      <a:pt x="20088" y="9388"/>
                      <a:pt x="19888" y="9527"/>
                      <a:pt x="19689" y="9672"/>
                    </a:cubicBezTo>
                    <a:lnTo>
                      <a:pt x="19266" y="9273"/>
                    </a:lnTo>
                    <a:cubicBezTo>
                      <a:pt x="19420" y="9150"/>
                      <a:pt x="19573" y="9028"/>
                      <a:pt x="19727" y="8905"/>
                    </a:cubicBezTo>
                    <a:cubicBezTo>
                      <a:pt x="19765" y="8874"/>
                      <a:pt x="19804" y="8843"/>
                      <a:pt x="19850" y="8813"/>
                    </a:cubicBezTo>
                    <a:close/>
                    <a:moveTo>
                      <a:pt x="4399" y="8866"/>
                    </a:moveTo>
                    <a:cubicBezTo>
                      <a:pt x="4552" y="9035"/>
                      <a:pt x="4706" y="9196"/>
                      <a:pt x="4859" y="9358"/>
                    </a:cubicBezTo>
                    <a:lnTo>
                      <a:pt x="4268" y="9826"/>
                    </a:lnTo>
                    <a:cubicBezTo>
                      <a:pt x="4130" y="9657"/>
                      <a:pt x="3984" y="9488"/>
                      <a:pt x="3831" y="9319"/>
                    </a:cubicBezTo>
                    <a:lnTo>
                      <a:pt x="3823" y="9319"/>
                    </a:lnTo>
                    <a:cubicBezTo>
                      <a:pt x="4015" y="9173"/>
                      <a:pt x="4207" y="9020"/>
                      <a:pt x="4399" y="8866"/>
                    </a:cubicBezTo>
                    <a:close/>
                    <a:moveTo>
                      <a:pt x="18499" y="8759"/>
                    </a:moveTo>
                    <a:lnTo>
                      <a:pt x="18506" y="8767"/>
                    </a:lnTo>
                    <a:cubicBezTo>
                      <a:pt x="18698" y="8943"/>
                      <a:pt x="18890" y="9127"/>
                      <a:pt x="19082" y="9304"/>
                    </a:cubicBezTo>
                    <a:lnTo>
                      <a:pt x="18560" y="9734"/>
                    </a:lnTo>
                    <a:lnTo>
                      <a:pt x="18407" y="9857"/>
                    </a:lnTo>
                    <a:cubicBezTo>
                      <a:pt x="18230" y="9680"/>
                      <a:pt x="18054" y="9496"/>
                      <a:pt x="17877" y="9319"/>
                    </a:cubicBezTo>
                    <a:cubicBezTo>
                      <a:pt x="18084" y="9135"/>
                      <a:pt x="18292" y="8943"/>
                      <a:pt x="18499" y="8759"/>
                    </a:cubicBezTo>
                    <a:close/>
                    <a:moveTo>
                      <a:pt x="5726" y="8874"/>
                    </a:moveTo>
                    <a:cubicBezTo>
                      <a:pt x="5895" y="9043"/>
                      <a:pt x="6064" y="9212"/>
                      <a:pt x="6225" y="9381"/>
                    </a:cubicBezTo>
                    <a:cubicBezTo>
                      <a:pt x="5995" y="9550"/>
                      <a:pt x="5765" y="9726"/>
                      <a:pt x="5535" y="9895"/>
                    </a:cubicBezTo>
                    <a:lnTo>
                      <a:pt x="5059" y="9381"/>
                    </a:lnTo>
                    <a:cubicBezTo>
                      <a:pt x="5281" y="9212"/>
                      <a:pt x="5504" y="9043"/>
                      <a:pt x="5726" y="8874"/>
                    </a:cubicBezTo>
                    <a:close/>
                    <a:moveTo>
                      <a:pt x="8474" y="8912"/>
                    </a:moveTo>
                    <a:cubicBezTo>
                      <a:pt x="8643" y="9089"/>
                      <a:pt x="8820" y="9266"/>
                      <a:pt x="8989" y="9434"/>
                    </a:cubicBezTo>
                    <a:cubicBezTo>
                      <a:pt x="8797" y="9596"/>
                      <a:pt x="8597" y="9749"/>
                      <a:pt x="8405" y="9903"/>
                    </a:cubicBezTo>
                    <a:lnTo>
                      <a:pt x="7891" y="9358"/>
                    </a:lnTo>
                    <a:lnTo>
                      <a:pt x="8474" y="8912"/>
                    </a:lnTo>
                    <a:close/>
                    <a:moveTo>
                      <a:pt x="17194" y="8790"/>
                    </a:moveTo>
                    <a:cubicBezTo>
                      <a:pt x="17355" y="8943"/>
                      <a:pt x="17509" y="9104"/>
                      <a:pt x="17662" y="9266"/>
                    </a:cubicBezTo>
                    <a:cubicBezTo>
                      <a:pt x="17401" y="9488"/>
                      <a:pt x="17133" y="9711"/>
                      <a:pt x="16864" y="9926"/>
                    </a:cubicBezTo>
                    <a:lnTo>
                      <a:pt x="16365" y="9442"/>
                    </a:lnTo>
                    <a:lnTo>
                      <a:pt x="17194" y="8790"/>
                    </a:lnTo>
                    <a:close/>
                    <a:moveTo>
                      <a:pt x="7208" y="8859"/>
                    </a:moveTo>
                    <a:lnTo>
                      <a:pt x="7668" y="9335"/>
                    </a:lnTo>
                    <a:cubicBezTo>
                      <a:pt x="7415" y="9534"/>
                      <a:pt x="7154" y="9741"/>
                      <a:pt x="6901" y="9941"/>
                    </a:cubicBezTo>
                    <a:cubicBezTo>
                      <a:pt x="6747" y="9780"/>
                      <a:pt x="6586" y="9611"/>
                      <a:pt x="6425" y="9442"/>
                    </a:cubicBezTo>
                    <a:lnTo>
                      <a:pt x="6417" y="9442"/>
                    </a:lnTo>
                    <a:cubicBezTo>
                      <a:pt x="6678" y="9250"/>
                      <a:pt x="6947" y="9058"/>
                      <a:pt x="7208" y="8859"/>
                    </a:cubicBezTo>
                    <a:close/>
                    <a:moveTo>
                      <a:pt x="15728" y="8997"/>
                    </a:moveTo>
                    <a:lnTo>
                      <a:pt x="16196" y="9450"/>
                    </a:lnTo>
                    <a:cubicBezTo>
                      <a:pt x="15981" y="9611"/>
                      <a:pt x="15774" y="9787"/>
                      <a:pt x="15559" y="9956"/>
                    </a:cubicBezTo>
                    <a:lnTo>
                      <a:pt x="15060" y="9496"/>
                    </a:lnTo>
                    <a:cubicBezTo>
                      <a:pt x="15283" y="9327"/>
                      <a:pt x="15505" y="9166"/>
                      <a:pt x="15728" y="8997"/>
                    </a:cubicBezTo>
                    <a:close/>
                    <a:moveTo>
                      <a:pt x="14316" y="8989"/>
                    </a:moveTo>
                    <a:lnTo>
                      <a:pt x="14845" y="9480"/>
                    </a:lnTo>
                    <a:lnTo>
                      <a:pt x="14139" y="9995"/>
                    </a:lnTo>
                    <a:cubicBezTo>
                      <a:pt x="13970" y="9841"/>
                      <a:pt x="13809" y="9680"/>
                      <a:pt x="13640" y="9511"/>
                    </a:cubicBezTo>
                    <a:lnTo>
                      <a:pt x="13648" y="9503"/>
                    </a:lnTo>
                    <a:cubicBezTo>
                      <a:pt x="13870" y="9335"/>
                      <a:pt x="14093" y="9158"/>
                      <a:pt x="14316" y="8989"/>
                    </a:cubicBezTo>
                    <a:close/>
                    <a:moveTo>
                      <a:pt x="1347" y="9024"/>
                    </a:moveTo>
                    <a:cubicBezTo>
                      <a:pt x="1515" y="9237"/>
                      <a:pt x="1698" y="9459"/>
                      <a:pt x="1873" y="9672"/>
                    </a:cubicBezTo>
                    <a:cubicBezTo>
                      <a:pt x="1743" y="9780"/>
                      <a:pt x="1620" y="9895"/>
                      <a:pt x="1489" y="10002"/>
                    </a:cubicBezTo>
                    <a:cubicBezTo>
                      <a:pt x="1313" y="9780"/>
                      <a:pt x="1136" y="9550"/>
                      <a:pt x="960" y="9327"/>
                    </a:cubicBezTo>
                    <a:cubicBezTo>
                      <a:pt x="1104" y="9228"/>
                      <a:pt x="1225" y="9122"/>
                      <a:pt x="1347" y="9024"/>
                    </a:cubicBezTo>
                    <a:close/>
                    <a:moveTo>
                      <a:pt x="9848" y="8920"/>
                    </a:moveTo>
                    <a:cubicBezTo>
                      <a:pt x="10063" y="9143"/>
                      <a:pt x="10286" y="9365"/>
                      <a:pt x="10508" y="9580"/>
                    </a:cubicBezTo>
                    <a:lnTo>
                      <a:pt x="9833" y="10071"/>
                    </a:lnTo>
                    <a:cubicBezTo>
                      <a:pt x="9618" y="9864"/>
                      <a:pt x="9403" y="9657"/>
                      <a:pt x="9196" y="9442"/>
                    </a:cubicBezTo>
                    <a:lnTo>
                      <a:pt x="9188" y="9434"/>
                    </a:lnTo>
                    <a:lnTo>
                      <a:pt x="9848" y="8920"/>
                    </a:lnTo>
                    <a:close/>
                    <a:moveTo>
                      <a:pt x="12926" y="8951"/>
                    </a:moveTo>
                    <a:lnTo>
                      <a:pt x="13464" y="9488"/>
                    </a:lnTo>
                    <a:lnTo>
                      <a:pt x="12642" y="10118"/>
                    </a:lnTo>
                    <a:cubicBezTo>
                      <a:pt x="12466" y="9956"/>
                      <a:pt x="12297" y="9780"/>
                      <a:pt x="12128" y="9603"/>
                    </a:cubicBezTo>
                    <a:lnTo>
                      <a:pt x="12128" y="9588"/>
                    </a:lnTo>
                    <a:lnTo>
                      <a:pt x="12926" y="8951"/>
                    </a:lnTo>
                    <a:close/>
                    <a:moveTo>
                      <a:pt x="11429" y="9074"/>
                    </a:moveTo>
                    <a:cubicBezTo>
                      <a:pt x="11591" y="9250"/>
                      <a:pt x="11760" y="9427"/>
                      <a:pt x="11928" y="9603"/>
                    </a:cubicBezTo>
                    <a:cubicBezTo>
                      <a:pt x="11713" y="9780"/>
                      <a:pt x="11499" y="9956"/>
                      <a:pt x="11276" y="10141"/>
                    </a:cubicBezTo>
                    <a:cubicBezTo>
                      <a:pt x="11092" y="9964"/>
                      <a:pt x="10900" y="9780"/>
                      <a:pt x="10716" y="9596"/>
                    </a:cubicBezTo>
                    <a:lnTo>
                      <a:pt x="10716" y="9588"/>
                    </a:lnTo>
                    <a:cubicBezTo>
                      <a:pt x="10954" y="9419"/>
                      <a:pt x="11192" y="9250"/>
                      <a:pt x="11429" y="9074"/>
                    </a:cubicBezTo>
                    <a:close/>
                    <a:moveTo>
                      <a:pt x="20387" y="9358"/>
                    </a:moveTo>
                    <a:lnTo>
                      <a:pt x="20656" y="9634"/>
                    </a:lnTo>
                    <a:cubicBezTo>
                      <a:pt x="20671" y="9642"/>
                      <a:pt x="20679" y="9649"/>
                      <a:pt x="20694" y="9649"/>
                    </a:cubicBezTo>
                    <a:cubicBezTo>
                      <a:pt x="20671" y="9718"/>
                      <a:pt x="20648" y="9795"/>
                      <a:pt x="20610" y="9864"/>
                    </a:cubicBezTo>
                    <a:cubicBezTo>
                      <a:pt x="20471" y="9956"/>
                      <a:pt x="20326" y="10056"/>
                      <a:pt x="20187" y="10156"/>
                    </a:cubicBezTo>
                    <a:lnTo>
                      <a:pt x="19811" y="9795"/>
                    </a:lnTo>
                    <a:cubicBezTo>
                      <a:pt x="20003" y="9649"/>
                      <a:pt x="20195" y="9503"/>
                      <a:pt x="20387" y="9358"/>
                    </a:cubicBezTo>
                    <a:close/>
                    <a:moveTo>
                      <a:pt x="2575" y="9246"/>
                    </a:moveTo>
                    <a:cubicBezTo>
                      <a:pt x="2720" y="9421"/>
                      <a:pt x="2872" y="9589"/>
                      <a:pt x="3025" y="9764"/>
                    </a:cubicBezTo>
                    <a:cubicBezTo>
                      <a:pt x="2840" y="9910"/>
                      <a:pt x="2656" y="10056"/>
                      <a:pt x="2480" y="10210"/>
                    </a:cubicBezTo>
                    <a:cubicBezTo>
                      <a:pt x="2326" y="10041"/>
                      <a:pt x="2173" y="9864"/>
                      <a:pt x="2027" y="9688"/>
                    </a:cubicBezTo>
                    <a:cubicBezTo>
                      <a:pt x="2209" y="9543"/>
                      <a:pt x="2392" y="9398"/>
                      <a:pt x="2575" y="9246"/>
                    </a:cubicBezTo>
                    <a:close/>
                    <a:moveTo>
                      <a:pt x="20502" y="10041"/>
                    </a:moveTo>
                    <a:lnTo>
                      <a:pt x="20502" y="10041"/>
                    </a:lnTo>
                    <a:cubicBezTo>
                      <a:pt x="20456" y="10125"/>
                      <a:pt x="20395" y="10210"/>
                      <a:pt x="20333" y="10286"/>
                    </a:cubicBezTo>
                    <a:lnTo>
                      <a:pt x="20272" y="10225"/>
                    </a:lnTo>
                    <a:cubicBezTo>
                      <a:pt x="20349" y="10164"/>
                      <a:pt x="20425" y="10102"/>
                      <a:pt x="20502" y="10041"/>
                    </a:cubicBezTo>
                    <a:close/>
                    <a:moveTo>
                      <a:pt x="3742" y="9392"/>
                    </a:moveTo>
                    <a:lnTo>
                      <a:pt x="3742" y="9392"/>
                    </a:lnTo>
                    <a:cubicBezTo>
                      <a:pt x="3887" y="9560"/>
                      <a:pt x="4039" y="9727"/>
                      <a:pt x="4191" y="9887"/>
                    </a:cubicBezTo>
                    <a:lnTo>
                      <a:pt x="3654" y="10309"/>
                    </a:lnTo>
                    <a:cubicBezTo>
                      <a:pt x="3516" y="10133"/>
                      <a:pt x="3370" y="9964"/>
                      <a:pt x="3224" y="9787"/>
                    </a:cubicBezTo>
                    <a:cubicBezTo>
                      <a:pt x="3399" y="9658"/>
                      <a:pt x="3574" y="9529"/>
                      <a:pt x="3742" y="9392"/>
                    </a:cubicBezTo>
                    <a:close/>
                    <a:moveTo>
                      <a:pt x="19159" y="9365"/>
                    </a:moveTo>
                    <a:lnTo>
                      <a:pt x="19581" y="9757"/>
                    </a:lnTo>
                    <a:cubicBezTo>
                      <a:pt x="19335" y="9933"/>
                      <a:pt x="19097" y="10118"/>
                      <a:pt x="18860" y="10309"/>
                    </a:cubicBezTo>
                    <a:cubicBezTo>
                      <a:pt x="18729" y="10187"/>
                      <a:pt x="18599" y="10056"/>
                      <a:pt x="18468" y="9926"/>
                    </a:cubicBezTo>
                    <a:lnTo>
                      <a:pt x="18476" y="9910"/>
                    </a:lnTo>
                    <a:lnTo>
                      <a:pt x="18691" y="9741"/>
                    </a:lnTo>
                    <a:lnTo>
                      <a:pt x="19159" y="9365"/>
                    </a:lnTo>
                    <a:close/>
                    <a:moveTo>
                      <a:pt x="883" y="9396"/>
                    </a:moveTo>
                    <a:cubicBezTo>
                      <a:pt x="1060" y="9619"/>
                      <a:pt x="1244" y="9841"/>
                      <a:pt x="1428" y="10064"/>
                    </a:cubicBezTo>
                    <a:cubicBezTo>
                      <a:pt x="1336" y="10156"/>
                      <a:pt x="1229" y="10240"/>
                      <a:pt x="1129" y="10332"/>
                    </a:cubicBezTo>
                    <a:cubicBezTo>
                      <a:pt x="883" y="10156"/>
                      <a:pt x="676" y="9933"/>
                      <a:pt x="530" y="9672"/>
                    </a:cubicBezTo>
                    <a:cubicBezTo>
                      <a:pt x="645" y="9580"/>
                      <a:pt x="768" y="9488"/>
                      <a:pt x="883" y="9396"/>
                    </a:cubicBezTo>
                    <a:close/>
                    <a:moveTo>
                      <a:pt x="4951" y="9457"/>
                    </a:moveTo>
                    <a:cubicBezTo>
                      <a:pt x="5112" y="9626"/>
                      <a:pt x="5274" y="9795"/>
                      <a:pt x="5435" y="9964"/>
                    </a:cubicBezTo>
                    <a:cubicBezTo>
                      <a:pt x="5228" y="10118"/>
                      <a:pt x="5020" y="10279"/>
                      <a:pt x="4813" y="10432"/>
                    </a:cubicBezTo>
                    <a:cubicBezTo>
                      <a:pt x="4660" y="10256"/>
                      <a:pt x="4498" y="10087"/>
                      <a:pt x="4345" y="9910"/>
                    </a:cubicBezTo>
                    <a:lnTo>
                      <a:pt x="4951" y="9457"/>
                    </a:lnTo>
                    <a:close/>
                    <a:moveTo>
                      <a:pt x="16265" y="9519"/>
                    </a:moveTo>
                    <a:lnTo>
                      <a:pt x="16772" y="10002"/>
                    </a:lnTo>
                    <a:lnTo>
                      <a:pt x="16165" y="10501"/>
                    </a:lnTo>
                    <a:cubicBezTo>
                      <a:pt x="15981" y="10340"/>
                      <a:pt x="15805" y="10179"/>
                      <a:pt x="15628" y="10018"/>
                    </a:cubicBezTo>
                    <a:cubicBezTo>
                      <a:pt x="15835" y="9864"/>
                      <a:pt x="16050" y="9695"/>
                      <a:pt x="16265" y="9527"/>
                    </a:cubicBezTo>
                    <a:lnTo>
                      <a:pt x="16265" y="9519"/>
                    </a:lnTo>
                    <a:close/>
                    <a:moveTo>
                      <a:pt x="6344" y="9507"/>
                    </a:moveTo>
                    <a:cubicBezTo>
                      <a:pt x="6504" y="9667"/>
                      <a:pt x="6672" y="9835"/>
                      <a:pt x="6832" y="9995"/>
                    </a:cubicBezTo>
                    <a:cubicBezTo>
                      <a:pt x="6601" y="10179"/>
                      <a:pt x="6379" y="10371"/>
                      <a:pt x="6149" y="10555"/>
                    </a:cubicBezTo>
                    <a:lnTo>
                      <a:pt x="5634" y="10002"/>
                    </a:lnTo>
                    <a:cubicBezTo>
                      <a:pt x="5878" y="9842"/>
                      <a:pt x="6107" y="9674"/>
                      <a:pt x="6344" y="9507"/>
                    </a:cubicBezTo>
                    <a:close/>
                    <a:moveTo>
                      <a:pt x="17777" y="9381"/>
                    </a:moveTo>
                    <a:lnTo>
                      <a:pt x="18307" y="9918"/>
                    </a:lnTo>
                    <a:cubicBezTo>
                      <a:pt x="18046" y="10133"/>
                      <a:pt x="17777" y="10340"/>
                      <a:pt x="17516" y="10555"/>
                    </a:cubicBezTo>
                    <a:lnTo>
                      <a:pt x="16979" y="10056"/>
                    </a:lnTo>
                    <a:cubicBezTo>
                      <a:pt x="17248" y="9834"/>
                      <a:pt x="17516" y="9619"/>
                      <a:pt x="17777" y="9388"/>
                    </a:cubicBezTo>
                    <a:lnTo>
                      <a:pt x="17777" y="9381"/>
                    </a:lnTo>
                    <a:close/>
                    <a:moveTo>
                      <a:pt x="7783" y="9450"/>
                    </a:moveTo>
                    <a:lnTo>
                      <a:pt x="8298" y="9987"/>
                    </a:lnTo>
                    <a:cubicBezTo>
                      <a:pt x="8052" y="10187"/>
                      <a:pt x="7799" y="10386"/>
                      <a:pt x="7553" y="10593"/>
                    </a:cubicBezTo>
                    <a:cubicBezTo>
                      <a:pt x="7361" y="10402"/>
                      <a:pt x="7177" y="10217"/>
                      <a:pt x="6993" y="10033"/>
                    </a:cubicBezTo>
                    <a:cubicBezTo>
                      <a:pt x="7262" y="9841"/>
                      <a:pt x="7522" y="9642"/>
                      <a:pt x="7783" y="9450"/>
                    </a:cubicBezTo>
                    <a:close/>
                    <a:moveTo>
                      <a:pt x="14953" y="9573"/>
                    </a:moveTo>
                    <a:cubicBezTo>
                      <a:pt x="15121" y="9726"/>
                      <a:pt x="15290" y="9880"/>
                      <a:pt x="15459" y="10033"/>
                    </a:cubicBezTo>
                    <a:cubicBezTo>
                      <a:pt x="15229" y="10217"/>
                      <a:pt x="14999" y="10409"/>
                      <a:pt x="14768" y="10593"/>
                    </a:cubicBezTo>
                    <a:cubicBezTo>
                      <a:pt x="14592" y="10425"/>
                      <a:pt x="14415" y="10256"/>
                      <a:pt x="14239" y="10087"/>
                    </a:cubicBezTo>
                    <a:cubicBezTo>
                      <a:pt x="14477" y="9926"/>
                      <a:pt x="14715" y="9757"/>
                      <a:pt x="14953" y="9588"/>
                    </a:cubicBezTo>
                    <a:lnTo>
                      <a:pt x="14953" y="9573"/>
                    </a:lnTo>
                    <a:close/>
                    <a:moveTo>
                      <a:pt x="9073" y="9519"/>
                    </a:moveTo>
                    <a:cubicBezTo>
                      <a:pt x="9288" y="9734"/>
                      <a:pt x="9511" y="9941"/>
                      <a:pt x="9733" y="10148"/>
                    </a:cubicBezTo>
                    <a:lnTo>
                      <a:pt x="9073" y="10616"/>
                    </a:lnTo>
                    <a:cubicBezTo>
                      <a:pt x="8873" y="10409"/>
                      <a:pt x="8674" y="10194"/>
                      <a:pt x="8474" y="9979"/>
                    </a:cubicBezTo>
                    <a:lnTo>
                      <a:pt x="9073" y="9519"/>
                    </a:lnTo>
                    <a:close/>
                    <a:moveTo>
                      <a:pt x="1950" y="9749"/>
                    </a:moveTo>
                    <a:cubicBezTo>
                      <a:pt x="2096" y="9926"/>
                      <a:pt x="2249" y="10102"/>
                      <a:pt x="2403" y="10271"/>
                    </a:cubicBezTo>
                    <a:cubicBezTo>
                      <a:pt x="2265" y="10386"/>
                      <a:pt x="2127" y="10501"/>
                      <a:pt x="1996" y="10624"/>
                    </a:cubicBezTo>
                    <a:cubicBezTo>
                      <a:pt x="1843" y="10440"/>
                      <a:pt x="1697" y="10256"/>
                      <a:pt x="1551" y="10071"/>
                    </a:cubicBezTo>
                    <a:cubicBezTo>
                      <a:pt x="1681" y="9964"/>
                      <a:pt x="1812" y="9857"/>
                      <a:pt x="1950" y="9749"/>
                    </a:cubicBezTo>
                    <a:close/>
                    <a:moveTo>
                      <a:pt x="13548" y="9573"/>
                    </a:moveTo>
                    <a:cubicBezTo>
                      <a:pt x="13717" y="9734"/>
                      <a:pt x="13878" y="9895"/>
                      <a:pt x="14047" y="10064"/>
                    </a:cubicBezTo>
                    <a:cubicBezTo>
                      <a:pt x="13771" y="10263"/>
                      <a:pt x="13494" y="10471"/>
                      <a:pt x="13210" y="10678"/>
                    </a:cubicBezTo>
                    <a:cubicBezTo>
                      <a:pt x="13041" y="10517"/>
                      <a:pt x="12880" y="10355"/>
                      <a:pt x="12711" y="10194"/>
                    </a:cubicBezTo>
                    <a:cubicBezTo>
                      <a:pt x="12995" y="9995"/>
                      <a:pt x="13272" y="9795"/>
                      <a:pt x="13548" y="9580"/>
                    </a:cubicBezTo>
                    <a:lnTo>
                      <a:pt x="13548" y="9573"/>
                    </a:lnTo>
                    <a:close/>
                    <a:moveTo>
                      <a:pt x="1482" y="10125"/>
                    </a:moveTo>
                    <a:cubicBezTo>
                      <a:pt x="1635" y="10302"/>
                      <a:pt x="1789" y="10486"/>
                      <a:pt x="1950" y="10663"/>
                    </a:cubicBezTo>
                    <a:lnTo>
                      <a:pt x="1919" y="10686"/>
                    </a:lnTo>
                    <a:cubicBezTo>
                      <a:pt x="1658" y="10616"/>
                      <a:pt x="1413" y="10509"/>
                      <a:pt x="1182" y="10363"/>
                    </a:cubicBezTo>
                    <a:cubicBezTo>
                      <a:pt x="1282" y="10279"/>
                      <a:pt x="1382" y="10202"/>
                      <a:pt x="1482" y="10125"/>
                    </a:cubicBezTo>
                    <a:close/>
                    <a:moveTo>
                      <a:pt x="12013" y="9688"/>
                    </a:moveTo>
                    <a:cubicBezTo>
                      <a:pt x="12182" y="9864"/>
                      <a:pt x="12358" y="10033"/>
                      <a:pt x="12527" y="10210"/>
                    </a:cubicBezTo>
                    <a:lnTo>
                      <a:pt x="11898" y="10693"/>
                    </a:lnTo>
                    <a:cubicBezTo>
                      <a:pt x="11713" y="10532"/>
                      <a:pt x="11537" y="10371"/>
                      <a:pt x="11353" y="10202"/>
                    </a:cubicBezTo>
                    <a:lnTo>
                      <a:pt x="12013" y="9688"/>
                    </a:lnTo>
                    <a:close/>
                    <a:moveTo>
                      <a:pt x="10608" y="9672"/>
                    </a:moveTo>
                    <a:cubicBezTo>
                      <a:pt x="10800" y="9857"/>
                      <a:pt x="10992" y="10033"/>
                      <a:pt x="11184" y="10217"/>
                    </a:cubicBezTo>
                    <a:cubicBezTo>
                      <a:pt x="10977" y="10386"/>
                      <a:pt x="10769" y="10555"/>
                      <a:pt x="10562" y="10732"/>
                    </a:cubicBezTo>
                    <a:cubicBezTo>
                      <a:pt x="10340" y="10540"/>
                      <a:pt x="10125" y="10340"/>
                      <a:pt x="9917" y="10141"/>
                    </a:cubicBezTo>
                    <a:cubicBezTo>
                      <a:pt x="10148" y="9987"/>
                      <a:pt x="10378" y="9834"/>
                      <a:pt x="10608" y="9672"/>
                    </a:cubicBezTo>
                    <a:close/>
                    <a:moveTo>
                      <a:pt x="19704" y="9872"/>
                    </a:moveTo>
                    <a:lnTo>
                      <a:pt x="20088" y="10225"/>
                    </a:lnTo>
                    <a:cubicBezTo>
                      <a:pt x="19834" y="10417"/>
                      <a:pt x="19589" y="10609"/>
                      <a:pt x="19343" y="10808"/>
                    </a:cubicBezTo>
                    <a:lnTo>
                      <a:pt x="18967" y="10425"/>
                    </a:lnTo>
                    <a:cubicBezTo>
                      <a:pt x="19213" y="10248"/>
                      <a:pt x="19451" y="10064"/>
                      <a:pt x="19696" y="9880"/>
                    </a:cubicBezTo>
                    <a:lnTo>
                      <a:pt x="19704" y="9872"/>
                    </a:lnTo>
                    <a:close/>
                    <a:moveTo>
                      <a:pt x="2472" y="10348"/>
                    </a:moveTo>
                    <a:cubicBezTo>
                      <a:pt x="2618" y="10509"/>
                      <a:pt x="2764" y="10663"/>
                      <a:pt x="2909" y="10816"/>
                    </a:cubicBezTo>
                    <a:cubicBezTo>
                      <a:pt x="2733" y="10808"/>
                      <a:pt x="2549" y="10793"/>
                      <a:pt x="2365" y="10770"/>
                    </a:cubicBezTo>
                    <a:cubicBezTo>
                      <a:pt x="2265" y="10755"/>
                      <a:pt x="2173" y="10739"/>
                      <a:pt x="2073" y="10724"/>
                    </a:cubicBezTo>
                    <a:lnTo>
                      <a:pt x="2027" y="10663"/>
                    </a:lnTo>
                    <a:cubicBezTo>
                      <a:pt x="2173" y="10563"/>
                      <a:pt x="2318" y="10455"/>
                      <a:pt x="2472" y="10348"/>
                    </a:cubicBezTo>
                    <a:close/>
                    <a:moveTo>
                      <a:pt x="3117" y="9872"/>
                    </a:moveTo>
                    <a:lnTo>
                      <a:pt x="3577" y="10379"/>
                    </a:lnTo>
                    <a:lnTo>
                      <a:pt x="3048" y="10793"/>
                    </a:lnTo>
                    <a:cubicBezTo>
                      <a:pt x="3041" y="10799"/>
                      <a:pt x="3040" y="10811"/>
                      <a:pt x="3044" y="10824"/>
                    </a:cubicBezTo>
                    <a:lnTo>
                      <a:pt x="3009" y="10824"/>
                    </a:lnTo>
                    <a:cubicBezTo>
                      <a:pt x="3009" y="10816"/>
                      <a:pt x="3009" y="10801"/>
                      <a:pt x="3002" y="10793"/>
                    </a:cubicBezTo>
                    <a:cubicBezTo>
                      <a:pt x="2848" y="10624"/>
                      <a:pt x="2702" y="10463"/>
                      <a:pt x="2549" y="10294"/>
                    </a:cubicBezTo>
                    <a:cubicBezTo>
                      <a:pt x="2741" y="10148"/>
                      <a:pt x="2933" y="10010"/>
                      <a:pt x="3117" y="9872"/>
                    </a:cubicBezTo>
                    <a:close/>
                    <a:moveTo>
                      <a:pt x="3631" y="10432"/>
                    </a:moveTo>
                    <a:cubicBezTo>
                      <a:pt x="3761" y="10578"/>
                      <a:pt x="3884" y="10724"/>
                      <a:pt x="4015" y="10862"/>
                    </a:cubicBezTo>
                    <a:cubicBezTo>
                      <a:pt x="3715" y="10862"/>
                      <a:pt x="3408" y="10854"/>
                      <a:pt x="3101" y="10831"/>
                    </a:cubicBezTo>
                    <a:lnTo>
                      <a:pt x="3101" y="10824"/>
                    </a:lnTo>
                    <a:cubicBezTo>
                      <a:pt x="3278" y="10701"/>
                      <a:pt x="3454" y="10563"/>
                      <a:pt x="3631" y="10432"/>
                    </a:cubicBezTo>
                    <a:close/>
                    <a:moveTo>
                      <a:pt x="4268" y="9964"/>
                    </a:moveTo>
                    <a:cubicBezTo>
                      <a:pt x="4429" y="10141"/>
                      <a:pt x="4590" y="10309"/>
                      <a:pt x="4752" y="10478"/>
                    </a:cubicBezTo>
                    <a:cubicBezTo>
                      <a:pt x="4606" y="10593"/>
                      <a:pt x="4452" y="10709"/>
                      <a:pt x="4306" y="10824"/>
                    </a:cubicBezTo>
                    <a:cubicBezTo>
                      <a:pt x="4293" y="10831"/>
                      <a:pt x="4310" y="10856"/>
                      <a:pt x="4324" y="10856"/>
                    </a:cubicBezTo>
                    <a:cubicBezTo>
                      <a:pt x="4326" y="10856"/>
                      <a:pt x="4328" y="10855"/>
                      <a:pt x="4329" y="10854"/>
                    </a:cubicBezTo>
                    <a:cubicBezTo>
                      <a:pt x="4491" y="10755"/>
                      <a:pt x="4652" y="10647"/>
                      <a:pt x="4813" y="10547"/>
                    </a:cubicBezTo>
                    <a:cubicBezTo>
                      <a:pt x="4913" y="10663"/>
                      <a:pt x="5020" y="10770"/>
                      <a:pt x="5128" y="10885"/>
                    </a:cubicBezTo>
                    <a:cubicBezTo>
                      <a:pt x="4782" y="10885"/>
                      <a:pt x="4429" y="10877"/>
                      <a:pt x="4076" y="10870"/>
                    </a:cubicBezTo>
                    <a:lnTo>
                      <a:pt x="4076" y="10862"/>
                    </a:lnTo>
                    <a:cubicBezTo>
                      <a:pt x="4092" y="10854"/>
                      <a:pt x="4092" y="10831"/>
                      <a:pt x="4076" y="10816"/>
                    </a:cubicBezTo>
                    <a:cubicBezTo>
                      <a:pt x="3961" y="10670"/>
                      <a:pt x="3838" y="10524"/>
                      <a:pt x="3715" y="10371"/>
                    </a:cubicBezTo>
                    <a:lnTo>
                      <a:pt x="4268" y="9964"/>
                    </a:lnTo>
                    <a:close/>
                    <a:moveTo>
                      <a:pt x="5535" y="10071"/>
                    </a:moveTo>
                    <a:cubicBezTo>
                      <a:pt x="5711" y="10256"/>
                      <a:pt x="5888" y="10440"/>
                      <a:pt x="6072" y="10616"/>
                    </a:cubicBezTo>
                    <a:cubicBezTo>
                      <a:pt x="5957" y="10709"/>
                      <a:pt x="5849" y="10801"/>
                      <a:pt x="5734" y="10893"/>
                    </a:cubicBezTo>
                    <a:cubicBezTo>
                      <a:pt x="5734" y="10893"/>
                      <a:pt x="5726" y="10900"/>
                      <a:pt x="5734" y="10908"/>
                    </a:cubicBezTo>
                    <a:lnTo>
                      <a:pt x="5726" y="10900"/>
                    </a:lnTo>
                    <a:lnTo>
                      <a:pt x="5696" y="10900"/>
                    </a:lnTo>
                    <a:cubicBezTo>
                      <a:pt x="5542" y="10900"/>
                      <a:pt x="5389" y="10893"/>
                      <a:pt x="5235" y="10885"/>
                    </a:cubicBezTo>
                    <a:cubicBezTo>
                      <a:pt x="5120" y="10762"/>
                      <a:pt x="5005" y="10632"/>
                      <a:pt x="4882" y="10501"/>
                    </a:cubicBezTo>
                    <a:cubicBezTo>
                      <a:pt x="5105" y="10363"/>
                      <a:pt x="5320" y="10217"/>
                      <a:pt x="5535" y="10071"/>
                    </a:cubicBezTo>
                    <a:close/>
                    <a:moveTo>
                      <a:pt x="6126" y="10670"/>
                    </a:moveTo>
                    <a:cubicBezTo>
                      <a:pt x="6210" y="10755"/>
                      <a:pt x="6287" y="10839"/>
                      <a:pt x="6371" y="10923"/>
                    </a:cubicBezTo>
                    <a:lnTo>
                      <a:pt x="5803" y="10900"/>
                    </a:lnTo>
                    <a:lnTo>
                      <a:pt x="6126" y="10670"/>
                    </a:lnTo>
                    <a:close/>
                    <a:moveTo>
                      <a:pt x="20164" y="10309"/>
                    </a:moveTo>
                    <a:lnTo>
                      <a:pt x="20249" y="10386"/>
                    </a:lnTo>
                    <a:cubicBezTo>
                      <a:pt x="20065" y="10593"/>
                      <a:pt x="19842" y="10762"/>
                      <a:pt x="19596" y="10893"/>
                    </a:cubicBezTo>
                    <a:lnTo>
                      <a:pt x="19596" y="10877"/>
                    </a:lnTo>
                    <a:cubicBezTo>
                      <a:pt x="19550" y="10900"/>
                      <a:pt x="19504" y="10923"/>
                      <a:pt x="19466" y="10939"/>
                    </a:cubicBezTo>
                    <a:lnTo>
                      <a:pt x="19389" y="10862"/>
                    </a:lnTo>
                    <a:cubicBezTo>
                      <a:pt x="19650" y="10686"/>
                      <a:pt x="19911" y="10501"/>
                      <a:pt x="20164" y="10309"/>
                    </a:cubicBezTo>
                    <a:close/>
                    <a:moveTo>
                      <a:pt x="6924" y="10079"/>
                    </a:moveTo>
                    <a:cubicBezTo>
                      <a:pt x="7108" y="10271"/>
                      <a:pt x="7300" y="10455"/>
                      <a:pt x="7484" y="10647"/>
                    </a:cubicBezTo>
                    <a:cubicBezTo>
                      <a:pt x="7361" y="10739"/>
                      <a:pt x="7239" y="10847"/>
                      <a:pt x="7116" y="10947"/>
                    </a:cubicBezTo>
                    <a:lnTo>
                      <a:pt x="6471" y="10923"/>
                    </a:lnTo>
                    <a:cubicBezTo>
                      <a:pt x="6479" y="10908"/>
                      <a:pt x="6471" y="10893"/>
                      <a:pt x="6463" y="10885"/>
                    </a:cubicBezTo>
                    <a:cubicBezTo>
                      <a:pt x="6379" y="10785"/>
                      <a:pt x="6294" y="10701"/>
                      <a:pt x="6202" y="10609"/>
                    </a:cubicBezTo>
                    <a:cubicBezTo>
                      <a:pt x="6448" y="10432"/>
                      <a:pt x="6686" y="10256"/>
                      <a:pt x="6924" y="10079"/>
                    </a:cubicBezTo>
                    <a:close/>
                    <a:moveTo>
                      <a:pt x="7538" y="10693"/>
                    </a:moveTo>
                    <a:lnTo>
                      <a:pt x="7807" y="10970"/>
                    </a:lnTo>
                    <a:lnTo>
                      <a:pt x="7200" y="10947"/>
                    </a:lnTo>
                    <a:lnTo>
                      <a:pt x="7538" y="10693"/>
                    </a:lnTo>
                    <a:close/>
                    <a:moveTo>
                      <a:pt x="8382" y="10056"/>
                    </a:moveTo>
                    <a:lnTo>
                      <a:pt x="8981" y="10686"/>
                    </a:lnTo>
                    <a:lnTo>
                      <a:pt x="8559" y="10985"/>
                    </a:lnTo>
                    <a:lnTo>
                      <a:pt x="7914" y="10970"/>
                    </a:lnTo>
                    <a:cubicBezTo>
                      <a:pt x="7914" y="10954"/>
                      <a:pt x="7914" y="10939"/>
                      <a:pt x="7899" y="10923"/>
                    </a:cubicBezTo>
                    <a:lnTo>
                      <a:pt x="7615" y="10639"/>
                    </a:lnTo>
                    <a:cubicBezTo>
                      <a:pt x="7868" y="10448"/>
                      <a:pt x="8121" y="10256"/>
                      <a:pt x="8382" y="10056"/>
                    </a:cubicBezTo>
                    <a:close/>
                    <a:moveTo>
                      <a:pt x="9027" y="10732"/>
                    </a:moveTo>
                    <a:lnTo>
                      <a:pt x="9296" y="11016"/>
                    </a:lnTo>
                    <a:lnTo>
                      <a:pt x="9173" y="11016"/>
                    </a:lnTo>
                    <a:lnTo>
                      <a:pt x="8620" y="10993"/>
                    </a:lnTo>
                    <a:lnTo>
                      <a:pt x="9027" y="10732"/>
                    </a:lnTo>
                    <a:close/>
                    <a:moveTo>
                      <a:pt x="18376" y="9987"/>
                    </a:moveTo>
                    <a:lnTo>
                      <a:pt x="18760" y="10386"/>
                    </a:lnTo>
                    <a:cubicBezTo>
                      <a:pt x="18506" y="10593"/>
                      <a:pt x="18253" y="10808"/>
                      <a:pt x="18008" y="11031"/>
                    </a:cubicBezTo>
                    <a:lnTo>
                      <a:pt x="17593" y="10624"/>
                    </a:lnTo>
                    <a:cubicBezTo>
                      <a:pt x="17854" y="10425"/>
                      <a:pt x="18115" y="10210"/>
                      <a:pt x="18376" y="10002"/>
                    </a:cubicBezTo>
                    <a:lnTo>
                      <a:pt x="18376" y="9987"/>
                    </a:lnTo>
                    <a:close/>
                    <a:moveTo>
                      <a:pt x="9810" y="10217"/>
                    </a:moveTo>
                    <a:cubicBezTo>
                      <a:pt x="10025" y="10417"/>
                      <a:pt x="10247" y="10609"/>
                      <a:pt x="10470" y="10801"/>
                    </a:cubicBezTo>
                    <a:lnTo>
                      <a:pt x="10178" y="11046"/>
                    </a:lnTo>
                    <a:lnTo>
                      <a:pt x="9449" y="11023"/>
                    </a:lnTo>
                    <a:cubicBezTo>
                      <a:pt x="9342" y="10900"/>
                      <a:pt x="9234" y="10785"/>
                      <a:pt x="9127" y="10670"/>
                    </a:cubicBezTo>
                    <a:cubicBezTo>
                      <a:pt x="9357" y="10517"/>
                      <a:pt x="9580" y="10371"/>
                      <a:pt x="9810" y="10217"/>
                    </a:cubicBezTo>
                    <a:close/>
                    <a:moveTo>
                      <a:pt x="10524" y="10854"/>
                    </a:moveTo>
                    <a:cubicBezTo>
                      <a:pt x="10608" y="10923"/>
                      <a:pt x="10693" y="10993"/>
                      <a:pt x="10777" y="11069"/>
                    </a:cubicBezTo>
                    <a:lnTo>
                      <a:pt x="10278" y="11046"/>
                    </a:lnTo>
                    <a:lnTo>
                      <a:pt x="10524" y="10854"/>
                    </a:lnTo>
                    <a:close/>
                    <a:moveTo>
                      <a:pt x="11261" y="10279"/>
                    </a:moveTo>
                    <a:cubicBezTo>
                      <a:pt x="11437" y="10448"/>
                      <a:pt x="11621" y="10609"/>
                      <a:pt x="11806" y="10762"/>
                    </a:cubicBezTo>
                    <a:lnTo>
                      <a:pt x="11383" y="11085"/>
                    </a:lnTo>
                    <a:lnTo>
                      <a:pt x="10961" y="11069"/>
                    </a:lnTo>
                    <a:cubicBezTo>
                      <a:pt x="10846" y="10977"/>
                      <a:pt x="10731" y="10877"/>
                      <a:pt x="10624" y="10778"/>
                    </a:cubicBezTo>
                    <a:cubicBezTo>
                      <a:pt x="10831" y="10616"/>
                      <a:pt x="11046" y="10448"/>
                      <a:pt x="11261" y="10279"/>
                    </a:cubicBezTo>
                    <a:close/>
                    <a:moveTo>
                      <a:pt x="11852" y="10801"/>
                    </a:moveTo>
                    <a:cubicBezTo>
                      <a:pt x="11974" y="10900"/>
                      <a:pt x="12090" y="11008"/>
                      <a:pt x="12220" y="11108"/>
                    </a:cubicBezTo>
                    <a:lnTo>
                      <a:pt x="11445" y="11085"/>
                    </a:lnTo>
                    <a:lnTo>
                      <a:pt x="11852" y="10801"/>
                    </a:lnTo>
                    <a:close/>
                    <a:moveTo>
                      <a:pt x="16879" y="10118"/>
                    </a:moveTo>
                    <a:lnTo>
                      <a:pt x="17417" y="10632"/>
                    </a:lnTo>
                    <a:cubicBezTo>
                      <a:pt x="17217" y="10793"/>
                      <a:pt x="17025" y="10954"/>
                      <a:pt x="16833" y="11123"/>
                    </a:cubicBezTo>
                    <a:lnTo>
                      <a:pt x="16257" y="10593"/>
                    </a:lnTo>
                    <a:cubicBezTo>
                      <a:pt x="16465" y="10440"/>
                      <a:pt x="16672" y="10279"/>
                      <a:pt x="16879" y="10118"/>
                    </a:cubicBezTo>
                    <a:close/>
                    <a:moveTo>
                      <a:pt x="12596" y="10271"/>
                    </a:moveTo>
                    <a:cubicBezTo>
                      <a:pt x="12765" y="10440"/>
                      <a:pt x="12934" y="10601"/>
                      <a:pt x="13110" y="10755"/>
                    </a:cubicBezTo>
                    <a:cubicBezTo>
                      <a:pt x="12949" y="10877"/>
                      <a:pt x="12796" y="10993"/>
                      <a:pt x="12642" y="11115"/>
                    </a:cubicBezTo>
                    <a:cubicBezTo>
                      <a:pt x="12642" y="11115"/>
                      <a:pt x="12642" y="11123"/>
                      <a:pt x="12642" y="11131"/>
                    </a:cubicBezTo>
                    <a:lnTo>
                      <a:pt x="12397" y="11115"/>
                    </a:lnTo>
                    <a:cubicBezTo>
                      <a:pt x="12243" y="10993"/>
                      <a:pt x="12090" y="10870"/>
                      <a:pt x="11944" y="10732"/>
                    </a:cubicBezTo>
                    <a:cubicBezTo>
                      <a:pt x="12159" y="10586"/>
                      <a:pt x="12381" y="10425"/>
                      <a:pt x="12596" y="10271"/>
                    </a:cubicBezTo>
                    <a:close/>
                    <a:moveTo>
                      <a:pt x="13180" y="10816"/>
                    </a:moveTo>
                    <a:cubicBezTo>
                      <a:pt x="13302" y="10931"/>
                      <a:pt x="13425" y="11046"/>
                      <a:pt x="13556" y="11154"/>
                    </a:cubicBezTo>
                    <a:lnTo>
                      <a:pt x="12696" y="11131"/>
                    </a:lnTo>
                    <a:cubicBezTo>
                      <a:pt x="12857" y="11023"/>
                      <a:pt x="13018" y="10923"/>
                      <a:pt x="13180" y="10816"/>
                    </a:cubicBezTo>
                    <a:close/>
                    <a:moveTo>
                      <a:pt x="15521" y="10095"/>
                    </a:moveTo>
                    <a:lnTo>
                      <a:pt x="16058" y="10586"/>
                    </a:lnTo>
                    <a:lnTo>
                      <a:pt x="15367" y="11161"/>
                    </a:lnTo>
                    <a:cubicBezTo>
                      <a:pt x="15183" y="11000"/>
                      <a:pt x="14999" y="10831"/>
                      <a:pt x="14814" y="10655"/>
                    </a:cubicBezTo>
                    <a:lnTo>
                      <a:pt x="14814" y="10639"/>
                    </a:lnTo>
                    <a:cubicBezTo>
                      <a:pt x="15045" y="10463"/>
                      <a:pt x="15283" y="10279"/>
                      <a:pt x="15521" y="10095"/>
                    </a:cubicBezTo>
                    <a:close/>
                    <a:moveTo>
                      <a:pt x="14147" y="10156"/>
                    </a:moveTo>
                    <a:cubicBezTo>
                      <a:pt x="14316" y="10325"/>
                      <a:pt x="14492" y="10494"/>
                      <a:pt x="14669" y="10670"/>
                    </a:cubicBezTo>
                    <a:cubicBezTo>
                      <a:pt x="14469" y="10831"/>
                      <a:pt x="14262" y="11000"/>
                      <a:pt x="14062" y="11161"/>
                    </a:cubicBezTo>
                    <a:cubicBezTo>
                      <a:pt x="14062" y="11161"/>
                      <a:pt x="14062" y="11177"/>
                      <a:pt x="14062" y="11184"/>
                    </a:cubicBezTo>
                    <a:lnTo>
                      <a:pt x="14055" y="11169"/>
                    </a:lnTo>
                    <a:lnTo>
                      <a:pt x="13732" y="11161"/>
                    </a:lnTo>
                    <a:cubicBezTo>
                      <a:pt x="13579" y="11023"/>
                      <a:pt x="13425" y="10885"/>
                      <a:pt x="13279" y="10747"/>
                    </a:cubicBezTo>
                    <a:cubicBezTo>
                      <a:pt x="13571" y="10555"/>
                      <a:pt x="13855" y="10355"/>
                      <a:pt x="14147" y="10156"/>
                    </a:cubicBezTo>
                    <a:close/>
                    <a:moveTo>
                      <a:pt x="14722" y="10716"/>
                    </a:moveTo>
                    <a:cubicBezTo>
                      <a:pt x="14891" y="10877"/>
                      <a:pt x="15068" y="11046"/>
                      <a:pt x="15244" y="11207"/>
                    </a:cubicBezTo>
                    <a:lnTo>
                      <a:pt x="14116" y="11169"/>
                    </a:lnTo>
                    <a:cubicBezTo>
                      <a:pt x="14316" y="11023"/>
                      <a:pt x="14515" y="10870"/>
                      <a:pt x="14722" y="10716"/>
                    </a:cubicBezTo>
                    <a:close/>
                    <a:moveTo>
                      <a:pt x="16158" y="10670"/>
                    </a:moveTo>
                    <a:cubicBezTo>
                      <a:pt x="16357" y="10847"/>
                      <a:pt x="16557" y="11023"/>
                      <a:pt x="16749" y="11200"/>
                    </a:cubicBezTo>
                    <a:lnTo>
                      <a:pt x="16680" y="11261"/>
                    </a:lnTo>
                    <a:lnTo>
                      <a:pt x="16296" y="11246"/>
                    </a:lnTo>
                    <a:lnTo>
                      <a:pt x="15429" y="11215"/>
                    </a:lnTo>
                    <a:lnTo>
                      <a:pt x="15413" y="11200"/>
                    </a:lnTo>
                    <a:cubicBezTo>
                      <a:pt x="15659" y="11031"/>
                      <a:pt x="15912" y="10854"/>
                      <a:pt x="16158" y="10670"/>
                    </a:cubicBezTo>
                    <a:close/>
                    <a:moveTo>
                      <a:pt x="18860" y="10494"/>
                    </a:moveTo>
                    <a:cubicBezTo>
                      <a:pt x="18990" y="10624"/>
                      <a:pt x="19113" y="10747"/>
                      <a:pt x="19243" y="10885"/>
                    </a:cubicBezTo>
                    <a:lnTo>
                      <a:pt x="19028" y="11062"/>
                    </a:lnTo>
                    <a:cubicBezTo>
                      <a:pt x="19010" y="11074"/>
                      <a:pt x="19021" y="11097"/>
                      <a:pt x="19039" y="11097"/>
                    </a:cubicBezTo>
                    <a:cubicBezTo>
                      <a:pt x="19043" y="11097"/>
                      <a:pt x="19047" y="11095"/>
                      <a:pt x="19051" y="11092"/>
                    </a:cubicBezTo>
                    <a:lnTo>
                      <a:pt x="19289" y="10931"/>
                    </a:lnTo>
                    <a:lnTo>
                      <a:pt x="19351" y="10993"/>
                    </a:lnTo>
                    <a:cubicBezTo>
                      <a:pt x="18990" y="11131"/>
                      <a:pt x="18622" y="11223"/>
                      <a:pt x="18238" y="11261"/>
                    </a:cubicBezTo>
                    <a:lnTo>
                      <a:pt x="18230" y="11246"/>
                    </a:lnTo>
                    <a:lnTo>
                      <a:pt x="18054" y="11077"/>
                    </a:lnTo>
                    <a:cubicBezTo>
                      <a:pt x="18322" y="10885"/>
                      <a:pt x="18591" y="10693"/>
                      <a:pt x="18860" y="10494"/>
                    </a:cubicBezTo>
                    <a:close/>
                    <a:moveTo>
                      <a:pt x="17493" y="10701"/>
                    </a:moveTo>
                    <a:lnTo>
                      <a:pt x="17915" y="11108"/>
                    </a:lnTo>
                    <a:lnTo>
                      <a:pt x="17724" y="11277"/>
                    </a:lnTo>
                    <a:cubicBezTo>
                      <a:pt x="17605" y="11288"/>
                      <a:pt x="17486" y="11292"/>
                      <a:pt x="17366" y="11292"/>
                    </a:cubicBezTo>
                    <a:cubicBezTo>
                      <a:pt x="17246" y="11292"/>
                      <a:pt x="17125" y="11288"/>
                      <a:pt x="17002" y="11284"/>
                    </a:cubicBezTo>
                    <a:lnTo>
                      <a:pt x="17002" y="11269"/>
                    </a:lnTo>
                    <a:lnTo>
                      <a:pt x="16887" y="11169"/>
                    </a:lnTo>
                    <a:cubicBezTo>
                      <a:pt x="17094" y="11016"/>
                      <a:pt x="17294" y="10862"/>
                      <a:pt x="17493" y="10701"/>
                    </a:cubicBezTo>
                    <a:close/>
                    <a:moveTo>
                      <a:pt x="17954" y="11146"/>
                    </a:moveTo>
                    <a:lnTo>
                      <a:pt x="18077" y="11261"/>
                    </a:lnTo>
                    <a:cubicBezTo>
                      <a:pt x="17985" y="11284"/>
                      <a:pt x="17885" y="11284"/>
                      <a:pt x="17785" y="11292"/>
                    </a:cubicBezTo>
                    <a:lnTo>
                      <a:pt x="17785" y="11277"/>
                    </a:lnTo>
                    <a:cubicBezTo>
                      <a:pt x="17839" y="11238"/>
                      <a:pt x="17900" y="11192"/>
                      <a:pt x="17954" y="11146"/>
                    </a:cubicBezTo>
                    <a:close/>
                    <a:moveTo>
                      <a:pt x="10438" y="0"/>
                    </a:moveTo>
                    <a:cubicBezTo>
                      <a:pt x="8569" y="0"/>
                      <a:pt x="6876" y="1485"/>
                      <a:pt x="6479" y="3286"/>
                    </a:cubicBezTo>
                    <a:lnTo>
                      <a:pt x="6471" y="3294"/>
                    </a:lnTo>
                    <a:cubicBezTo>
                      <a:pt x="6463" y="3302"/>
                      <a:pt x="6463" y="3317"/>
                      <a:pt x="6471" y="3325"/>
                    </a:cubicBezTo>
                    <a:cubicBezTo>
                      <a:pt x="6433" y="3501"/>
                      <a:pt x="6410" y="3678"/>
                      <a:pt x="6402" y="3854"/>
                    </a:cubicBezTo>
                    <a:cubicBezTo>
                      <a:pt x="5941" y="3573"/>
                      <a:pt x="5404" y="3429"/>
                      <a:pt x="4868" y="3429"/>
                    </a:cubicBezTo>
                    <a:cubicBezTo>
                      <a:pt x="4261" y="3429"/>
                      <a:pt x="3656" y="3614"/>
                      <a:pt x="3163" y="3992"/>
                    </a:cubicBezTo>
                    <a:cubicBezTo>
                      <a:pt x="2503" y="4514"/>
                      <a:pt x="2104" y="5305"/>
                      <a:pt x="2088" y="6149"/>
                    </a:cubicBezTo>
                    <a:cubicBezTo>
                      <a:pt x="2088" y="6149"/>
                      <a:pt x="2088" y="6157"/>
                      <a:pt x="2088" y="6165"/>
                    </a:cubicBezTo>
                    <a:cubicBezTo>
                      <a:pt x="2081" y="6418"/>
                      <a:pt x="2111" y="6679"/>
                      <a:pt x="2173" y="6924"/>
                    </a:cubicBezTo>
                    <a:cubicBezTo>
                      <a:pt x="2022" y="6837"/>
                      <a:pt x="1855" y="6798"/>
                      <a:pt x="1685" y="6798"/>
                    </a:cubicBezTo>
                    <a:cubicBezTo>
                      <a:pt x="1256" y="6798"/>
                      <a:pt x="805" y="7044"/>
                      <a:pt x="530" y="7385"/>
                    </a:cubicBezTo>
                    <a:cubicBezTo>
                      <a:pt x="0" y="8037"/>
                      <a:pt x="8" y="9020"/>
                      <a:pt x="392" y="9741"/>
                    </a:cubicBezTo>
                    <a:cubicBezTo>
                      <a:pt x="883" y="10670"/>
                      <a:pt x="1858" y="10908"/>
                      <a:pt x="2833" y="10954"/>
                    </a:cubicBezTo>
                    <a:cubicBezTo>
                      <a:pt x="4314" y="11031"/>
                      <a:pt x="5803" y="11054"/>
                      <a:pt x="7285" y="11108"/>
                    </a:cubicBezTo>
                    <a:lnTo>
                      <a:pt x="16135" y="11407"/>
                    </a:lnTo>
                    <a:cubicBezTo>
                      <a:pt x="16426" y="11415"/>
                      <a:pt x="16726" y="11438"/>
                      <a:pt x="17025" y="11445"/>
                    </a:cubicBezTo>
                    <a:lnTo>
                      <a:pt x="17056" y="11445"/>
                    </a:lnTo>
                    <a:cubicBezTo>
                      <a:pt x="17189" y="11451"/>
                      <a:pt x="17321" y="11453"/>
                      <a:pt x="17453" y="11453"/>
                    </a:cubicBezTo>
                    <a:cubicBezTo>
                      <a:pt x="17717" y="11453"/>
                      <a:pt x="17979" y="11443"/>
                      <a:pt x="18245" y="11422"/>
                    </a:cubicBezTo>
                    <a:lnTo>
                      <a:pt x="18284" y="11422"/>
                    </a:lnTo>
                    <a:cubicBezTo>
                      <a:pt x="18790" y="11376"/>
                      <a:pt x="19282" y="11238"/>
                      <a:pt x="19727" y="11008"/>
                    </a:cubicBezTo>
                    <a:cubicBezTo>
                      <a:pt x="20610" y="10524"/>
                      <a:pt x="21109" y="9634"/>
                      <a:pt x="20917" y="8628"/>
                    </a:cubicBezTo>
                    <a:cubicBezTo>
                      <a:pt x="20633" y="7172"/>
                      <a:pt x="19059" y="5840"/>
                      <a:pt x="17548" y="5840"/>
                    </a:cubicBezTo>
                    <a:cubicBezTo>
                      <a:pt x="17179" y="5840"/>
                      <a:pt x="16814" y="5919"/>
                      <a:pt x="16472" y="6096"/>
                    </a:cubicBezTo>
                    <a:cubicBezTo>
                      <a:pt x="16802" y="5435"/>
                      <a:pt x="16795" y="4568"/>
                      <a:pt x="16173" y="4092"/>
                    </a:cubicBezTo>
                    <a:cubicBezTo>
                      <a:pt x="15946" y="3917"/>
                      <a:pt x="15659" y="3831"/>
                      <a:pt x="15373" y="3831"/>
                    </a:cubicBezTo>
                    <a:cubicBezTo>
                      <a:pt x="15021" y="3831"/>
                      <a:pt x="14671" y="3961"/>
                      <a:pt x="14438" y="4215"/>
                    </a:cubicBezTo>
                    <a:cubicBezTo>
                      <a:pt x="14492" y="2143"/>
                      <a:pt x="12788" y="147"/>
                      <a:pt x="10685" y="9"/>
                    </a:cubicBezTo>
                    <a:cubicBezTo>
                      <a:pt x="10602" y="3"/>
                      <a:pt x="10520" y="0"/>
                      <a:pt x="10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6"/>
              <p:cNvGrpSpPr/>
              <p:nvPr/>
            </p:nvGrpSpPr>
            <p:grpSpPr>
              <a:xfrm>
                <a:off x="4974185" y="1939119"/>
                <a:ext cx="3250967" cy="842730"/>
                <a:chOff x="6521675" y="2495425"/>
                <a:chExt cx="2186700" cy="842730"/>
              </a:xfrm>
            </p:grpSpPr>
            <p:sp>
              <p:nvSpPr>
                <p:cNvPr id="952" name="Google Shape;952;p26"/>
                <p:cNvSpPr txBox="1"/>
                <p:nvPr/>
              </p:nvSpPr>
              <p:spPr>
                <a:xfrm>
                  <a:off x="6521675" y="2495425"/>
                  <a:ext cx="2186700" cy="28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Saturn</a:t>
                  </a:r>
                  <a:endParaRPr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953" name="Google Shape;953;p26"/>
                <p:cNvSpPr txBox="1"/>
                <p:nvPr/>
              </p:nvSpPr>
              <p:spPr>
                <a:xfrm>
                  <a:off x="6521675" y="2716255"/>
                  <a:ext cx="2186700" cy="62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Is the ringed one. It’s made of hydrogen and helium. It has several rings. It’s a gas giant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954" name="Google Shape;954;p26"/>
            <p:cNvSpPr/>
            <p:nvPr/>
          </p:nvSpPr>
          <p:spPr>
            <a:xfrm rot="1729861">
              <a:off x="2659850" y="2312275"/>
              <a:ext cx="597638" cy="518971"/>
            </a:xfrm>
            <a:custGeom>
              <a:rect b="b" l="l" r="r" t="t"/>
              <a:pathLst>
                <a:path extrusionOk="0" h="4593" w="5289">
                  <a:moveTo>
                    <a:pt x="5239" y="1"/>
                  </a:moveTo>
                  <a:cubicBezTo>
                    <a:pt x="5233" y="1"/>
                    <a:pt x="5226" y="3"/>
                    <a:pt x="5220" y="7"/>
                  </a:cubicBezTo>
                  <a:cubicBezTo>
                    <a:pt x="5062" y="123"/>
                    <a:pt x="4889" y="229"/>
                    <a:pt x="4713" y="321"/>
                  </a:cubicBezTo>
                  <a:lnTo>
                    <a:pt x="4516" y="412"/>
                  </a:lnTo>
                  <a:cubicBezTo>
                    <a:pt x="4476" y="431"/>
                    <a:pt x="4503" y="487"/>
                    <a:pt x="4543" y="487"/>
                  </a:cubicBezTo>
                  <a:cubicBezTo>
                    <a:pt x="4549" y="487"/>
                    <a:pt x="4555" y="485"/>
                    <a:pt x="4562" y="483"/>
                  </a:cubicBezTo>
                  <a:cubicBezTo>
                    <a:pt x="4628" y="454"/>
                    <a:pt x="4692" y="423"/>
                    <a:pt x="4759" y="391"/>
                  </a:cubicBezTo>
                  <a:lnTo>
                    <a:pt x="4819" y="363"/>
                  </a:lnTo>
                  <a:lnTo>
                    <a:pt x="4819" y="363"/>
                  </a:lnTo>
                  <a:cubicBezTo>
                    <a:pt x="3276" y="1811"/>
                    <a:pt x="1680" y="3199"/>
                    <a:pt x="34" y="4524"/>
                  </a:cubicBezTo>
                  <a:cubicBezTo>
                    <a:pt x="1" y="4549"/>
                    <a:pt x="32" y="4593"/>
                    <a:pt x="68" y="4593"/>
                  </a:cubicBezTo>
                  <a:cubicBezTo>
                    <a:pt x="77" y="4593"/>
                    <a:pt x="86" y="4590"/>
                    <a:pt x="94" y="4584"/>
                  </a:cubicBezTo>
                  <a:cubicBezTo>
                    <a:pt x="1725" y="3266"/>
                    <a:pt x="3307" y="1892"/>
                    <a:pt x="4840" y="454"/>
                  </a:cubicBezTo>
                  <a:lnTo>
                    <a:pt x="4840" y="454"/>
                  </a:lnTo>
                  <a:cubicBezTo>
                    <a:pt x="4769" y="585"/>
                    <a:pt x="4745" y="736"/>
                    <a:pt x="4762" y="881"/>
                  </a:cubicBezTo>
                  <a:cubicBezTo>
                    <a:pt x="4767" y="905"/>
                    <a:pt x="4786" y="919"/>
                    <a:pt x="4806" y="919"/>
                  </a:cubicBezTo>
                  <a:cubicBezTo>
                    <a:pt x="4818" y="919"/>
                    <a:pt x="4831" y="914"/>
                    <a:pt x="4840" y="902"/>
                  </a:cubicBezTo>
                  <a:cubicBezTo>
                    <a:pt x="5030" y="645"/>
                    <a:pt x="5178" y="356"/>
                    <a:pt x="5280" y="53"/>
                  </a:cubicBezTo>
                  <a:cubicBezTo>
                    <a:pt x="5289" y="28"/>
                    <a:pt x="5264" y="1"/>
                    <a:pt x="523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26"/>
          <p:cNvGrpSpPr/>
          <p:nvPr/>
        </p:nvGrpSpPr>
        <p:grpSpPr>
          <a:xfrm>
            <a:off x="2459625" y="3639780"/>
            <a:ext cx="5765527" cy="1088551"/>
            <a:chOff x="2459625" y="3639780"/>
            <a:chExt cx="5765527" cy="1088551"/>
          </a:xfrm>
        </p:grpSpPr>
        <p:grpSp>
          <p:nvGrpSpPr>
            <p:cNvPr id="956" name="Google Shape;956;p26"/>
            <p:cNvGrpSpPr/>
            <p:nvPr/>
          </p:nvGrpSpPr>
          <p:grpSpPr>
            <a:xfrm>
              <a:off x="3605835" y="3881401"/>
              <a:ext cx="4619316" cy="846930"/>
              <a:chOff x="3605835" y="3881401"/>
              <a:chExt cx="4619316" cy="846930"/>
            </a:xfrm>
          </p:grpSpPr>
          <p:sp>
            <p:nvSpPr>
              <p:cNvPr id="957" name="Google Shape;957;p26"/>
              <p:cNvSpPr/>
              <p:nvPr/>
            </p:nvSpPr>
            <p:spPr>
              <a:xfrm rot="167259">
                <a:off x="3618789" y="4025534"/>
                <a:ext cx="1097281" cy="558618"/>
              </a:xfrm>
              <a:custGeom>
                <a:rect b="b" l="l" r="r" t="t"/>
                <a:pathLst>
                  <a:path extrusionOk="0" h="10257" w="20119">
                    <a:moveTo>
                      <a:pt x="8805" y="161"/>
                    </a:moveTo>
                    <a:cubicBezTo>
                      <a:pt x="9158" y="161"/>
                      <a:pt x="9503" y="215"/>
                      <a:pt x="9841" y="322"/>
                    </a:cubicBezTo>
                    <a:cubicBezTo>
                      <a:pt x="9626" y="437"/>
                      <a:pt x="9457" y="629"/>
                      <a:pt x="9373" y="852"/>
                    </a:cubicBezTo>
                    <a:cubicBezTo>
                      <a:pt x="9296" y="545"/>
                      <a:pt x="9096" y="269"/>
                      <a:pt x="8805" y="161"/>
                    </a:cubicBezTo>
                    <a:close/>
                    <a:moveTo>
                      <a:pt x="8214" y="207"/>
                    </a:moveTo>
                    <a:lnTo>
                      <a:pt x="8214" y="215"/>
                    </a:lnTo>
                    <a:cubicBezTo>
                      <a:pt x="7937" y="384"/>
                      <a:pt x="7814" y="752"/>
                      <a:pt x="7745" y="1067"/>
                    </a:cubicBezTo>
                    <a:cubicBezTo>
                      <a:pt x="7676" y="798"/>
                      <a:pt x="7469" y="591"/>
                      <a:pt x="7200" y="522"/>
                    </a:cubicBezTo>
                    <a:cubicBezTo>
                      <a:pt x="7523" y="376"/>
                      <a:pt x="7861" y="269"/>
                      <a:pt x="8214" y="207"/>
                    </a:cubicBezTo>
                    <a:close/>
                    <a:moveTo>
                      <a:pt x="10002" y="384"/>
                    </a:moveTo>
                    <a:cubicBezTo>
                      <a:pt x="10363" y="514"/>
                      <a:pt x="10701" y="714"/>
                      <a:pt x="10992" y="967"/>
                    </a:cubicBezTo>
                    <a:cubicBezTo>
                      <a:pt x="10670" y="1059"/>
                      <a:pt x="10440" y="1335"/>
                      <a:pt x="10417" y="1673"/>
                    </a:cubicBezTo>
                    <a:cubicBezTo>
                      <a:pt x="10303" y="1204"/>
                      <a:pt x="9899" y="978"/>
                      <a:pt x="9486" y="978"/>
                    </a:cubicBezTo>
                    <a:cubicBezTo>
                      <a:pt x="9453" y="978"/>
                      <a:pt x="9421" y="980"/>
                      <a:pt x="9388" y="982"/>
                    </a:cubicBezTo>
                    <a:cubicBezTo>
                      <a:pt x="9388" y="982"/>
                      <a:pt x="9388" y="975"/>
                      <a:pt x="9388" y="967"/>
                    </a:cubicBezTo>
                    <a:cubicBezTo>
                      <a:pt x="9388" y="967"/>
                      <a:pt x="9396" y="959"/>
                      <a:pt x="9396" y="959"/>
                    </a:cubicBezTo>
                    <a:cubicBezTo>
                      <a:pt x="9511" y="691"/>
                      <a:pt x="9733" y="483"/>
                      <a:pt x="10002" y="384"/>
                    </a:cubicBezTo>
                    <a:close/>
                    <a:moveTo>
                      <a:pt x="8580" y="229"/>
                    </a:moveTo>
                    <a:cubicBezTo>
                      <a:pt x="8959" y="229"/>
                      <a:pt x="9218" y="616"/>
                      <a:pt x="9288" y="982"/>
                    </a:cubicBezTo>
                    <a:lnTo>
                      <a:pt x="9296" y="990"/>
                    </a:lnTo>
                    <a:cubicBezTo>
                      <a:pt x="9296" y="990"/>
                      <a:pt x="9296" y="990"/>
                      <a:pt x="9296" y="998"/>
                    </a:cubicBezTo>
                    <a:cubicBezTo>
                      <a:pt x="8904" y="1051"/>
                      <a:pt x="8590" y="1328"/>
                      <a:pt x="8482" y="1704"/>
                    </a:cubicBezTo>
                    <a:cubicBezTo>
                      <a:pt x="8413" y="1366"/>
                      <a:pt x="8129" y="1128"/>
                      <a:pt x="7791" y="1128"/>
                    </a:cubicBezTo>
                    <a:lnTo>
                      <a:pt x="7773" y="1128"/>
                    </a:lnTo>
                    <a:cubicBezTo>
                      <a:pt x="7779" y="1125"/>
                      <a:pt x="7784" y="1120"/>
                      <a:pt x="7784" y="1113"/>
                    </a:cubicBezTo>
                    <a:cubicBezTo>
                      <a:pt x="7884" y="798"/>
                      <a:pt x="8006" y="399"/>
                      <a:pt x="8344" y="276"/>
                    </a:cubicBezTo>
                    <a:cubicBezTo>
                      <a:pt x="8427" y="244"/>
                      <a:pt x="8506" y="229"/>
                      <a:pt x="8580" y="229"/>
                    </a:cubicBezTo>
                    <a:close/>
                    <a:moveTo>
                      <a:pt x="11100" y="1059"/>
                    </a:moveTo>
                    <a:cubicBezTo>
                      <a:pt x="11322" y="1266"/>
                      <a:pt x="11514" y="1497"/>
                      <a:pt x="11675" y="1758"/>
                    </a:cubicBezTo>
                    <a:cubicBezTo>
                      <a:pt x="11476" y="1865"/>
                      <a:pt x="11338" y="2057"/>
                      <a:pt x="11292" y="2287"/>
                    </a:cubicBezTo>
                    <a:cubicBezTo>
                      <a:pt x="11169" y="1973"/>
                      <a:pt x="10877" y="1758"/>
                      <a:pt x="10547" y="1727"/>
                    </a:cubicBezTo>
                    <a:lnTo>
                      <a:pt x="10463" y="1727"/>
                    </a:lnTo>
                    <a:cubicBezTo>
                      <a:pt x="10501" y="1389"/>
                      <a:pt x="10762" y="1113"/>
                      <a:pt x="11100" y="1059"/>
                    </a:cubicBezTo>
                    <a:close/>
                    <a:moveTo>
                      <a:pt x="9422" y="1076"/>
                    </a:moveTo>
                    <a:cubicBezTo>
                      <a:pt x="9456" y="1076"/>
                      <a:pt x="9491" y="1078"/>
                      <a:pt x="9526" y="1082"/>
                    </a:cubicBezTo>
                    <a:lnTo>
                      <a:pt x="9518" y="1082"/>
                    </a:lnTo>
                    <a:cubicBezTo>
                      <a:pt x="9925" y="1121"/>
                      <a:pt x="10156" y="1397"/>
                      <a:pt x="10324" y="1727"/>
                    </a:cubicBezTo>
                    <a:cubicBezTo>
                      <a:pt x="9925" y="1781"/>
                      <a:pt x="9611" y="2072"/>
                      <a:pt x="9449" y="2456"/>
                    </a:cubicBezTo>
                    <a:cubicBezTo>
                      <a:pt x="9291" y="2070"/>
                      <a:pt x="8923" y="1811"/>
                      <a:pt x="8508" y="1811"/>
                    </a:cubicBezTo>
                    <a:cubicBezTo>
                      <a:pt x="8502" y="1811"/>
                      <a:pt x="8496" y="1811"/>
                      <a:pt x="8490" y="1811"/>
                    </a:cubicBezTo>
                    <a:cubicBezTo>
                      <a:pt x="8490" y="1804"/>
                      <a:pt x="8490" y="1796"/>
                      <a:pt x="8490" y="1788"/>
                    </a:cubicBezTo>
                    <a:cubicBezTo>
                      <a:pt x="8498" y="1788"/>
                      <a:pt x="8505" y="1781"/>
                      <a:pt x="8513" y="1773"/>
                    </a:cubicBezTo>
                    <a:cubicBezTo>
                      <a:pt x="8669" y="1382"/>
                      <a:pt x="8991" y="1076"/>
                      <a:pt x="9422" y="1076"/>
                    </a:cubicBezTo>
                    <a:close/>
                    <a:moveTo>
                      <a:pt x="7116" y="553"/>
                    </a:moveTo>
                    <a:cubicBezTo>
                      <a:pt x="7385" y="645"/>
                      <a:pt x="7592" y="860"/>
                      <a:pt x="7669" y="1128"/>
                    </a:cubicBezTo>
                    <a:cubicBezTo>
                      <a:pt x="7270" y="1182"/>
                      <a:pt x="6986" y="1512"/>
                      <a:pt x="6886" y="1896"/>
                    </a:cubicBezTo>
                    <a:cubicBezTo>
                      <a:pt x="6881" y="1919"/>
                      <a:pt x="6896" y="1933"/>
                      <a:pt x="6910" y="1933"/>
                    </a:cubicBezTo>
                    <a:cubicBezTo>
                      <a:pt x="6919" y="1933"/>
                      <a:pt x="6929" y="1927"/>
                      <a:pt x="6932" y="1911"/>
                    </a:cubicBezTo>
                    <a:cubicBezTo>
                      <a:pt x="7047" y="1596"/>
                      <a:pt x="7262" y="1305"/>
                      <a:pt x="7615" y="1228"/>
                    </a:cubicBezTo>
                    <a:cubicBezTo>
                      <a:pt x="7665" y="1216"/>
                      <a:pt x="7715" y="1211"/>
                      <a:pt x="7764" y="1211"/>
                    </a:cubicBezTo>
                    <a:cubicBezTo>
                      <a:pt x="8099" y="1211"/>
                      <a:pt x="8392" y="1471"/>
                      <a:pt x="8406" y="1819"/>
                    </a:cubicBezTo>
                    <a:cubicBezTo>
                      <a:pt x="8022" y="1865"/>
                      <a:pt x="7653" y="2126"/>
                      <a:pt x="7600" y="2518"/>
                    </a:cubicBezTo>
                    <a:cubicBezTo>
                      <a:pt x="7516" y="2185"/>
                      <a:pt x="7218" y="1957"/>
                      <a:pt x="6879" y="1957"/>
                    </a:cubicBezTo>
                    <a:cubicBezTo>
                      <a:pt x="6874" y="1957"/>
                      <a:pt x="6868" y="1957"/>
                      <a:pt x="6863" y="1957"/>
                    </a:cubicBezTo>
                    <a:cubicBezTo>
                      <a:pt x="6817" y="1589"/>
                      <a:pt x="6556" y="1266"/>
                      <a:pt x="6249" y="1074"/>
                    </a:cubicBezTo>
                    <a:cubicBezTo>
                      <a:pt x="6517" y="875"/>
                      <a:pt x="6809" y="698"/>
                      <a:pt x="7116" y="553"/>
                    </a:cubicBezTo>
                    <a:close/>
                    <a:moveTo>
                      <a:pt x="6203" y="1113"/>
                    </a:moveTo>
                    <a:cubicBezTo>
                      <a:pt x="6487" y="1335"/>
                      <a:pt x="6640" y="1627"/>
                      <a:pt x="6778" y="1957"/>
                    </a:cubicBezTo>
                    <a:cubicBezTo>
                      <a:pt x="6717" y="1965"/>
                      <a:pt x="6663" y="1973"/>
                      <a:pt x="6609" y="1996"/>
                    </a:cubicBezTo>
                    <a:cubicBezTo>
                      <a:pt x="6456" y="2042"/>
                      <a:pt x="6072" y="2303"/>
                      <a:pt x="6011" y="2533"/>
                    </a:cubicBezTo>
                    <a:cubicBezTo>
                      <a:pt x="6011" y="2349"/>
                      <a:pt x="5942" y="2164"/>
                      <a:pt x="5826" y="2019"/>
                    </a:cubicBezTo>
                    <a:cubicBezTo>
                      <a:pt x="5734" y="1911"/>
                      <a:pt x="5596" y="1842"/>
                      <a:pt x="5458" y="1842"/>
                    </a:cubicBezTo>
                    <a:cubicBezTo>
                      <a:pt x="5673" y="1573"/>
                      <a:pt x="5926" y="1328"/>
                      <a:pt x="6203" y="1113"/>
                    </a:cubicBezTo>
                    <a:close/>
                    <a:moveTo>
                      <a:pt x="11737" y="1857"/>
                    </a:moveTo>
                    <a:cubicBezTo>
                      <a:pt x="11867" y="2103"/>
                      <a:pt x="11975" y="2356"/>
                      <a:pt x="12051" y="2625"/>
                    </a:cubicBezTo>
                    <a:cubicBezTo>
                      <a:pt x="11927" y="2559"/>
                      <a:pt x="11791" y="2525"/>
                      <a:pt x="11654" y="2525"/>
                    </a:cubicBezTo>
                    <a:cubicBezTo>
                      <a:pt x="11554" y="2525"/>
                      <a:pt x="11455" y="2543"/>
                      <a:pt x="11361" y="2579"/>
                    </a:cubicBezTo>
                    <a:cubicBezTo>
                      <a:pt x="11345" y="2425"/>
                      <a:pt x="11384" y="2272"/>
                      <a:pt x="11453" y="2134"/>
                    </a:cubicBezTo>
                    <a:cubicBezTo>
                      <a:pt x="11522" y="2019"/>
                      <a:pt x="11622" y="1926"/>
                      <a:pt x="11737" y="1857"/>
                    </a:cubicBezTo>
                    <a:close/>
                    <a:moveTo>
                      <a:pt x="6026" y="2671"/>
                    </a:moveTo>
                    <a:cubicBezTo>
                      <a:pt x="6034" y="2702"/>
                      <a:pt x="6057" y="2732"/>
                      <a:pt x="6087" y="2755"/>
                    </a:cubicBezTo>
                    <a:lnTo>
                      <a:pt x="6026" y="2755"/>
                    </a:lnTo>
                    <a:lnTo>
                      <a:pt x="6026" y="2671"/>
                    </a:lnTo>
                    <a:close/>
                    <a:moveTo>
                      <a:pt x="14213" y="2669"/>
                    </a:moveTo>
                    <a:cubicBezTo>
                      <a:pt x="14443" y="2669"/>
                      <a:pt x="14674" y="2698"/>
                      <a:pt x="14899" y="2755"/>
                    </a:cubicBezTo>
                    <a:cubicBezTo>
                      <a:pt x="14738" y="2809"/>
                      <a:pt x="14623" y="2932"/>
                      <a:pt x="14500" y="3093"/>
                    </a:cubicBezTo>
                    <a:cubicBezTo>
                      <a:pt x="14446" y="3162"/>
                      <a:pt x="14446" y="3193"/>
                      <a:pt x="14454" y="3208"/>
                    </a:cubicBezTo>
                    <a:cubicBezTo>
                      <a:pt x="14439" y="3201"/>
                      <a:pt x="14416" y="3193"/>
                      <a:pt x="14393" y="3185"/>
                    </a:cubicBezTo>
                    <a:cubicBezTo>
                      <a:pt x="14285" y="3147"/>
                      <a:pt x="14109" y="2955"/>
                      <a:pt x="13986" y="2901"/>
                    </a:cubicBezTo>
                    <a:cubicBezTo>
                      <a:pt x="13886" y="2863"/>
                      <a:pt x="13778" y="2832"/>
                      <a:pt x="13671" y="2825"/>
                    </a:cubicBezTo>
                    <a:cubicBezTo>
                      <a:pt x="13671" y="2794"/>
                      <a:pt x="13679" y="2771"/>
                      <a:pt x="13686" y="2755"/>
                    </a:cubicBezTo>
                    <a:cubicBezTo>
                      <a:pt x="13686" y="2740"/>
                      <a:pt x="13694" y="2725"/>
                      <a:pt x="13709" y="2717"/>
                    </a:cubicBezTo>
                    <a:cubicBezTo>
                      <a:pt x="13875" y="2685"/>
                      <a:pt x="14044" y="2669"/>
                      <a:pt x="14213" y="2669"/>
                    </a:cubicBezTo>
                    <a:close/>
                    <a:moveTo>
                      <a:pt x="13602" y="2740"/>
                    </a:moveTo>
                    <a:cubicBezTo>
                      <a:pt x="13602" y="2767"/>
                      <a:pt x="13602" y="2789"/>
                      <a:pt x="13602" y="2817"/>
                    </a:cubicBezTo>
                    <a:cubicBezTo>
                      <a:pt x="13583" y="2816"/>
                      <a:pt x="13564" y="2815"/>
                      <a:pt x="13546" y="2815"/>
                    </a:cubicBezTo>
                    <a:cubicBezTo>
                      <a:pt x="13245" y="2815"/>
                      <a:pt x="12972" y="2988"/>
                      <a:pt x="12842" y="3270"/>
                    </a:cubicBezTo>
                    <a:cubicBezTo>
                      <a:pt x="12819" y="3201"/>
                      <a:pt x="12796" y="3132"/>
                      <a:pt x="12765" y="3055"/>
                    </a:cubicBezTo>
                    <a:cubicBezTo>
                      <a:pt x="13026" y="2909"/>
                      <a:pt x="13310" y="2801"/>
                      <a:pt x="13602" y="2740"/>
                    </a:cubicBezTo>
                    <a:close/>
                    <a:moveTo>
                      <a:pt x="8487" y="1918"/>
                    </a:moveTo>
                    <a:cubicBezTo>
                      <a:pt x="8498" y="1918"/>
                      <a:pt x="8509" y="1918"/>
                      <a:pt x="8521" y="1919"/>
                    </a:cubicBezTo>
                    <a:cubicBezTo>
                      <a:pt x="8912" y="1942"/>
                      <a:pt x="9250" y="2203"/>
                      <a:pt x="9373" y="2571"/>
                    </a:cubicBezTo>
                    <a:cubicBezTo>
                      <a:pt x="9012" y="2694"/>
                      <a:pt x="8713" y="2970"/>
                      <a:pt x="8628" y="3331"/>
                    </a:cubicBezTo>
                    <a:cubicBezTo>
                      <a:pt x="8514" y="2924"/>
                      <a:pt x="8220" y="2550"/>
                      <a:pt x="7771" y="2550"/>
                    </a:cubicBezTo>
                    <a:cubicBezTo>
                      <a:pt x="7738" y="2550"/>
                      <a:pt x="7704" y="2552"/>
                      <a:pt x="7669" y="2556"/>
                    </a:cubicBezTo>
                    <a:cubicBezTo>
                      <a:pt x="7661" y="2556"/>
                      <a:pt x="7646" y="2556"/>
                      <a:pt x="7638" y="2564"/>
                    </a:cubicBezTo>
                    <a:cubicBezTo>
                      <a:pt x="7712" y="2168"/>
                      <a:pt x="8106" y="1918"/>
                      <a:pt x="8487" y="1918"/>
                    </a:cubicBezTo>
                    <a:close/>
                    <a:moveTo>
                      <a:pt x="6870" y="2045"/>
                    </a:moveTo>
                    <a:cubicBezTo>
                      <a:pt x="7181" y="2045"/>
                      <a:pt x="7465" y="2265"/>
                      <a:pt x="7530" y="2587"/>
                    </a:cubicBezTo>
                    <a:cubicBezTo>
                      <a:pt x="7147" y="2686"/>
                      <a:pt x="6909" y="3016"/>
                      <a:pt x="6832" y="3393"/>
                    </a:cubicBezTo>
                    <a:cubicBezTo>
                      <a:pt x="6725" y="3070"/>
                      <a:pt x="6487" y="2794"/>
                      <a:pt x="6118" y="2763"/>
                    </a:cubicBezTo>
                    <a:lnTo>
                      <a:pt x="6103" y="2763"/>
                    </a:lnTo>
                    <a:cubicBezTo>
                      <a:pt x="6118" y="2755"/>
                      <a:pt x="6134" y="2732"/>
                      <a:pt x="6118" y="2725"/>
                    </a:cubicBezTo>
                    <a:cubicBezTo>
                      <a:pt x="5880" y="2464"/>
                      <a:pt x="6525" y="2095"/>
                      <a:pt x="6709" y="2065"/>
                    </a:cubicBezTo>
                    <a:cubicBezTo>
                      <a:pt x="6763" y="2051"/>
                      <a:pt x="6817" y="2045"/>
                      <a:pt x="6870" y="2045"/>
                    </a:cubicBezTo>
                    <a:close/>
                    <a:moveTo>
                      <a:pt x="5397" y="1911"/>
                    </a:moveTo>
                    <a:lnTo>
                      <a:pt x="5397" y="1919"/>
                    </a:lnTo>
                    <a:cubicBezTo>
                      <a:pt x="5408" y="1918"/>
                      <a:pt x="5420" y="1918"/>
                      <a:pt x="5431" y="1918"/>
                    </a:cubicBezTo>
                    <a:cubicBezTo>
                      <a:pt x="5824" y="1918"/>
                      <a:pt x="5919" y="2435"/>
                      <a:pt x="5934" y="2763"/>
                    </a:cubicBezTo>
                    <a:cubicBezTo>
                      <a:pt x="5934" y="2771"/>
                      <a:pt x="5934" y="2771"/>
                      <a:pt x="5934" y="2778"/>
                    </a:cubicBezTo>
                    <a:cubicBezTo>
                      <a:pt x="5619" y="2848"/>
                      <a:pt x="5381" y="3162"/>
                      <a:pt x="5335" y="3477"/>
                    </a:cubicBezTo>
                    <a:cubicBezTo>
                      <a:pt x="5312" y="3316"/>
                      <a:pt x="5266" y="3162"/>
                      <a:pt x="5189" y="3024"/>
                    </a:cubicBezTo>
                    <a:cubicBezTo>
                      <a:pt x="5151" y="2947"/>
                      <a:pt x="5051" y="2755"/>
                      <a:pt x="4944" y="2694"/>
                    </a:cubicBezTo>
                    <a:cubicBezTo>
                      <a:pt x="5059" y="2410"/>
                      <a:pt x="5212" y="2149"/>
                      <a:pt x="5397" y="1911"/>
                    </a:cubicBezTo>
                    <a:close/>
                    <a:moveTo>
                      <a:pt x="12666" y="3109"/>
                    </a:moveTo>
                    <a:cubicBezTo>
                      <a:pt x="12712" y="3224"/>
                      <a:pt x="12750" y="3346"/>
                      <a:pt x="12773" y="3469"/>
                    </a:cubicBezTo>
                    <a:cubicBezTo>
                      <a:pt x="12735" y="3465"/>
                      <a:pt x="12696" y="3464"/>
                      <a:pt x="12657" y="3464"/>
                    </a:cubicBezTo>
                    <a:cubicBezTo>
                      <a:pt x="12618" y="3464"/>
                      <a:pt x="12577" y="3465"/>
                      <a:pt x="12535" y="3469"/>
                    </a:cubicBezTo>
                    <a:cubicBezTo>
                      <a:pt x="12451" y="3485"/>
                      <a:pt x="12374" y="3508"/>
                      <a:pt x="12289" y="3538"/>
                    </a:cubicBezTo>
                    <a:cubicBezTo>
                      <a:pt x="12305" y="3523"/>
                      <a:pt x="12305" y="3508"/>
                      <a:pt x="12312" y="3500"/>
                    </a:cubicBezTo>
                    <a:lnTo>
                      <a:pt x="12312" y="3492"/>
                    </a:lnTo>
                    <a:cubicBezTo>
                      <a:pt x="12312" y="3446"/>
                      <a:pt x="12320" y="3400"/>
                      <a:pt x="12320" y="3354"/>
                    </a:cubicBezTo>
                    <a:cubicBezTo>
                      <a:pt x="12428" y="3262"/>
                      <a:pt x="12550" y="3185"/>
                      <a:pt x="12666" y="3109"/>
                    </a:cubicBezTo>
                    <a:close/>
                    <a:moveTo>
                      <a:pt x="10444" y="1849"/>
                    </a:moveTo>
                    <a:cubicBezTo>
                      <a:pt x="10863" y="1849"/>
                      <a:pt x="11224" y="2175"/>
                      <a:pt x="11238" y="2610"/>
                    </a:cubicBezTo>
                    <a:cubicBezTo>
                      <a:pt x="11238" y="2617"/>
                      <a:pt x="11238" y="2617"/>
                      <a:pt x="11238" y="2625"/>
                    </a:cubicBezTo>
                    <a:cubicBezTo>
                      <a:pt x="10831" y="2855"/>
                      <a:pt x="10601" y="3308"/>
                      <a:pt x="10654" y="3769"/>
                    </a:cubicBezTo>
                    <a:lnTo>
                      <a:pt x="10624" y="3769"/>
                    </a:lnTo>
                    <a:cubicBezTo>
                      <a:pt x="10677" y="3196"/>
                      <a:pt x="10412" y="2510"/>
                      <a:pt x="9745" y="2510"/>
                    </a:cubicBezTo>
                    <a:cubicBezTo>
                      <a:pt x="9741" y="2510"/>
                      <a:pt x="9737" y="2510"/>
                      <a:pt x="9733" y="2510"/>
                    </a:cubicBezTo>
                    <a:cubicBezTo>
                      <a:pt x="9649" y="2518"/>
                      <a:pt x="9565" y="2525"/>
                      <a:pt x="9480" y="2541"/>
                    </a:cubicBezTo>
                    <a:cubicBezTo>
                      <a:pt x="9480" y="2541"/>
                      <a:pt x="9480" y="2533"/>
                      <a:pt x="9472" y="2525"/>
                    </a:cubicBezTo>
                    <a:cubicBezTo>
                      <a:pt x="9649" y="2180"/>
                      <a:pt x="9933" y="1903"/>
                      <a:pt x="10324" y="1857"/>
                    </a:cubicBezTo>
                    <a:cubicBezTo>
                      <a:pt x="10365" y="1851"/>
                      <a:pt x="10405" y="1849"/>
                      <a:pt x="10444" y="1849"/>
                    </a:cubicBezTo>
                    <a:close/>
                    <a:moveTo>
                      <a:pt x="4913" y="2771"/>
                    </a:moveTo>
                    <a:lnTo>
                      <a:pt x="4913" y="2778"/>
                    </a:lnTo>
                    <a:cubicBezTo>
                      <a:pt x="4967" y="2848"/>
                      <a:pt x="5044" y="2940"/>
                      <a:pt x="5059" y="2955"/>
                    </a:cubicBezTo>
                    <a:cubicBezTo>
                      <a:pt x="5105" y="3024"/>
                      <a:pt x="5143" y="3101"/>
                      <a:pt x="5174" y="3185"/>
                    </a:cubicBezTo>
                    <a:cubicBezTo>
                      <a:pt x="5243" y="3346"/>
                      <a:pt x="5274" y="3523"/>
                      <a:pt x="5282" y="3700"/>
                    </a:cubicBezTo>
                    <a:cubicBezTo>
                      <a:pt x="5105" y="3700"/>
                      <a:pt x="4936" y="3769"/>
                      <a:pt x="4813" y="3891"/>
                    </a:cubicBezTo>
                    <a:lnTo>
                      <a:pt x="4806" y="3884"/>
                    </a:lnTo>
                    <a:lnTo>
                      <a:pt x="4706" y="3845"/>
                    </a:lnTo>
                    <a:cubicBezTo>
                      <a:pt x="4706" y="3477"/>
                      <a:pt x="4775" y="3116"/>
                      <a:pt x="4913" y="2771"/>
                    </a:cubicBezTo>
                    <a:close/>
                    <a:moveTo>
                      <a:pt x="15045" y="2801"/>
                    </a:moveTo>
                    <a:cubicBezTo>
                      <a:pt x="15122" y="2825"/>
                      <a:pt x="15191" y="2855"/>
                      <a:pt x="15260" y="2886"/>
                    </a:cubicBezTo>
                    <a:cubicBezTo>
                      <a:pt x="15605" y="3039"/>
                      <a:pt x="15912" y="3262"/>
                      <a:pt x="16173" y="3531"/>
                    </a:cubicBezTo>
                    <a:cubicBezTo>
                      <a:pt x="16012" y="3669"/>
                      <a:pt x="15920" y="3868"/>
                      <a:pt x="15920" y="4076"/>
                    </a:cubicBezTo>
                    <a:cubicBezTo>
                      <a:pt x="15742" y="3623"/>
                      <a:pt x="15310" y="3340"/>
                      <a:pt x="14843" y="3340"/>
                    </a:cubicBezTo>
                    <a:cubicBezTo>
                      <a:pt x="14748" y="3340"/>
                      <a:pt x="14650" y="3352"/>
                      <a:pt x="14554" y="3377"/>
                    </a:cubicBezTo>
                    <a:cubicBezTo>
                      <a:pt x="14554" y="3377"/>
                      <a:pt x="14554" y="3369"/>
                      <a:pt x="14554" y="3369"/>
                    </a:cubicBezTo>
                    <a:cubicBezTo>
                      <a:pt x="14592" y="3047"/>
                      <a:pt x="14753" y="2855"/>
                      <a:pt x="15045" y="2801"/>
                    </a:cubicBezTo>
                    <a:close/>
                    <a:moveTo>
                      <a:pt x="9733" y="2648"/>
                    </a:moveTo>
                    <a:cubicBezTo>
                      <a:pt x="10340" y="2648"/>
                      <a:pt x="10516" y="3285"/>
                      <a:pt x="10516" y="3776"/>
                    </a:cubicBezTo>
                    <a:cubicBezTo>
                      <a:pt x="10194" y="3807"/>
                      <a:pt x="9925" y="4030"/>
                      <a:pt x="9833" y="4337"/>
                    </a:cubicBezTo>
                    <a:cubicBezTo>
                      <a:pt x="9685" y="3923"/>
                      <a:pt x="9289" y="3645"/>
                      <a:pt x="8856" y="3645"/>
                    </a:cubicBezTo>
                    <a:cubicBezTo>
                      <a:pt x="8839" y="3645"/>
                      <a:pt x="8822" y="3645"/>
                      <a:pt x="8805" y="3646"/>
                    </a:cubicBezTo>
                    <a:cubicBezTo>
                      <a:pt x="8759" y="3646"/>
                      <a:pt x="8713" y="3653"/>
                      <a:pt x="8674" y="3661"/>
                    </a:cubicBezTo>
                    <a:cubicBezTo>
                      <a:pt x="8682" y="3653"/>
                      <a:pt x="8690" y="3638"/>
                      <a:pt x="8682" y="3623"/>
                    </a:cubicBezTo>
                    <a:cubicBezTo>
                      <a:pt x="8690" y="3615"/>
                      <a:pt x="8690" y="3607"/>
                      <a:pt x="8690" y="3600"/>
                    </a:cubicBezTo>
                    <a:cubicBezTo>
                      <a:pt x="8697" y="3047"/>
                      <a:pt x="9196" y="2648"/>
                      <a:pt x="9733" y="2648"/>
                    </a:cubicBezTo>
                    <a:close/>
                    <a:moveTo>
                      <a:pt x="13442" y="2934"/>
                    </a:moveTo>
                    <a:cubicBezTo>
                      <a:pt x="13799" y="2934"/>
                      <a:pt x="14230" y="3179"/>
                      <a:pt x="14446" y="3408"/>
                    </a:cubicBezTo>
                    <a:cubicBezTo>
                      <a:pt x="14047" y="3554"/>
                      <a:pt x="13763" y="3907"/>
                      <a:pt x="13702" y="4337"/>
                    </a:cubicBezTo>
                    <a:lnTo>
                      <a:pt x="13694" y="4337"/>
                    </a:lnTo>
                    <a:cubicBezTo>
                      <a:pt x="13556" y="3945"/>
                      <a:pt x="13272" y="3592"/>
                      <a:pt x="12880" y="3492"/>
                    </a:cubicBezTo>
                    <a:cubicBezTo>
                      <a:pt x="12934" y="3081"/>
                      <a:pt x="13166" y="2934"/>
                      <a:pt x="13442" y="2934"/>
                    </a:cubicBezTo>
                    <a:close/>
                    <a:moveTo>
                      <a:pt x="7724" y="2666"/>
                    </a:moveTo>
                    <a:cubicBezTo>
                      <a:pt x="7753" y="2666"/>
                      <a:pt x="7783" y="2668"/>
                      <a:pt x="7814" y="2671"/>
                    </a:cubicBezTo>
                    <a:cubicBezTo>
                      <a:pt x="8321" y="2717"/>
                      <a:pt x="8490" y="3208"/>
                      <a:pt x="8590" y="3638"/>
                    </a:cubicBezTo>
                    <a:cubicBezTo>
                      <a:pt x="8590" y="3653"/>
                      <a:pt x="8605" y="3669"/>
                      <a:pt x="8620" y="3669"/>
                    </a:cubicBezTo>
                    <a:cubicBezTo>
                      <a:pt x="8283" y="3753"/>
                      <a:pt x="8022" y="4022"/>
                      <a:pt x="7945" y="4360"/>
                    </a:cubicBezTo>
                    <a:cubicBezTo>
                      <a:pt x="7801" y="4033"/>
                      <a:pt x="7441" y="3851"/>
                      <a:pt x="7087" y="3851"/>
                    </a:cubicBezTo>
                    <a:cubicBezTo>
                      <a:pt x="7024" y="3851"/>
                      <a:pt x="6962" y="3857"/>
                      <a:pt x="6901" y="3868"/>
                    </a:cubicBezTo>
                    <a:cubicBezTo>
                      <a:pt x="6901" y="3861"/>
                      <a:pt x="6909" y="3853"/>
                      <a:pt x="6909" y="3838"/>
                    </a:cubicBezTo>
                    <a:cubicBezTo>
                      <a:pt x="6909" y="3776"/>
                      <a:pt x="6901" y="3715"/>
                      <a:pt x="6893" y="3646"/>
                    </a:cubicBezTo>
                    <a:cubicBezTo>
                      <a:pt x="6952" y="3173"/>
                      <a:pt x="7196" y="2666"/>
                      <a:pt x="7724" y="2666"/>
                    </a:cubicBezTo>
                    <a:close/>
                    <a:moveTo>
                      <a:pt x="3769" y="3700"/>
                    </a:moveTo>
                    <a:cubicBezTo>
                      <a:pt x="4053" y="3723"/>
                      <a:pt x="4337" y="3784"/>
                      <a:pt x="4614" y="3884"/>
                    </a:cubicBezTo>
                    <a:lnTo>
                      <a:pt x="4614" y="3891"/>
                    </a:lnTo>
                    <a:cubicBezTo>
                      <a:pt x="4614" y="3945"/>
                      <a:pt x="4621" y="3999"/>
                      <a:pt x="4629" y="4060"/>
                    </a:cubicBezTo>
                    <a:cubicBezTo>
                      <a:pt x="4629" y="4068"/>
                      <a:pt x="4629" y="4076"/>
                      <a:pt x="4637" y="4083"/>
                    </a:cubicBezTo>
                    <a:cubicBezTo>
                      <a:pt x="4568" y="4175"/>
                      <a:pt x="4506" y="4268"/>
                      <a:pt x="4453" y="4367"/>
                    </a:cubicBezTo>
                    <a:cubicBezTo>
                      <a:pt x="4345" y="4045"/>
                      <a:pt x="4092" y="3799"/>
                      <a:pt x="3769" y="3700"/>
                    </a:cubicBezTo>
                    <a:close/>
                    <a:moveTo>
                      <a:pt x="11732" y="2641"/>
                    </a:moveTo>
                    <a:cubicBezTo>
                      <a:pt x="11838" y="2641"/>
                      <a:pt x="11950" y="2658"/>
                      <a:pt x="12067" y="2694"/>
                    </a:cubicBezTo>
                    <a:cubicBezTo>
                      <a:pt x="12067" y="2686"/>
                      <a:pt x="12067" y="2686"/>
                      <a:pt x="12067" y="2686"/>
                    </a:cubicBezTo>
                    <a:cubicBezTo>
                      <a:pt x="12128" y="2955"/>
                      <a:pt x="12159" y="3224"/>
                      <a:pt x="12159" y="3492"/>
                    </a:cubicBezTo>
                    <a:cubicBezTo>
                      <a:pt x="12159" y="3531"/>
                      <a:pt x="12190" y="3569"/>
                      <a:pt x="12228" y="3569"/>
                    </a:cubicBezTo>
                    <a:cubicBezTo>
                      <a:pt x="11906" y="3738"/>
                      <a:pt x="11714" y="4091"/>
                      <a:pt x="11629" y="4452"/>
                    </a:cubicBezTo>
                    <a:cubicBezTo>
                      <a:pt x="11453" y="4106"/>
                      <a:pt x="11153" y="3830"/>
                      <a:pt x="10770" y="3784"/>
                    </a:cubicBezTo>
                    <a:cubicBezTo>
                      <a:pt x="10731" y="3160"/>
                      <a:pt x="11143" y="2641"/>
                      <a:pt x="11732" y="2641"/>
                    </a:cubicBezTo>
                    <a:close/>
                    <a:moveTo>
                      <a:pt x="16265" y="3615"/>
                    </a:moveTo>
                    <a:cubicBezTo>
                      <a:pt x="16519" y="3868"/>
                      <a:pt x="16718" y="4183"/>
                      <a:pt x="16841" y="4521"/>
                    </a:cubicBezTo>
                    <a:cubicBezTo>
                      <a:pt x="16685" y="4364"/>
                      <a:pt x="16476" y="4278"/>
                      <a:pt x="16261" y="4278"/>
                    </a:cubicBezTo>
                    <a:cubicBezTo>
                      <a:pt x="16191" y="4278"/>
                      <a:pt x="16120" y="4287"/>
                      <a:pt x="16050" y="4306"/>
                    </a:cubicBezTo>
                    <a:cubicBezTo>
                      <a:pt x="15981" y="4053"/>
                      <a:pt x="16066" y="3784"/>
                      <a:pt x="16265" y="3615"/>
                    </a:cubicBezTo>
                    <a:close/>
                    <a:moveTo>
                      <a:pt x="6077" y="2876"/>
                    </a:moveTo>
                    <a:cubicBezTo>
                      <a:pt x="6138" y="2876"/>
                      <a:pt x="6201" y="2887"/>
                      <a:pt x="6264" y="2909"/>
                    </a:cubicBezTo>
                    <a:cubicBezTo>
                      <a:pt x="6632" y="3047"/>
                      <a:pt x="6748" y="3416"/>
                      <a:pt x="6809" y="3769"/>
                    </a:cubicBezTo>
                    <a:cubicBezTo>
                      <a:pt x="6809" y="3792"/>
                      <a:pt x="6817" y="3822"/>
                      <a:pt x="6817" y="3845"/>
                    </a:cubicBezTo>
                    <a:cubicBezTo>
                      <a:pt x="6817" y="3853"/>
                      <a:pt x="6824" y="3861"/>
                      <a:pt x="6832" y="3868"/>
                    </a:cubicBezTo>
                    <a:cubicBezTo>
                      <a:pt x="6832" y="3868"/>
                      <a:pt x="6840" y="3876"/>
                      <a:pt x="6840" y="3876"/>
                    </a:cubicBezTo>
                    <a:cubicBezTo>
                      <a:pt x="6517" y="3945"/>
                      <a:pt x="6264" y="4214"/>
                      <a:pt x="6218" y="4552"/>
                    </a:cubicBezTo>
                    <a:cubicBezTo>
                      <a:pt x="6064" y="4160"/>
                      <a:pt x="5826" y="3776"/>
                      <a:pt x="5389" y="3707"/>
                    </a:cubicBezTo>
                    <a:lnTo>
                      <a:pt x="5351" y="3707"/>
                    </a:lnTo>
                    <a:lnTo>
                      <a:pt x="5351" y="3684"/>
                    </a:lnTo>
                    <a:cubicBezTo>
                      <a:pt x="5366" y="3684"/>
                      <a:pt x="5374" y="3677"/>
                      <a:pt x="5374" y="3669"/>
                    </a:cubicBezTo>
                    <a:cubicBezTo>
                      <a:pt x="5380" y="3278"/>
                      <a:pt x="5695" y="2876"/>
                      <a:pt x="6077" y="2876"/>
                    </a:cubicBezTo>
                    <a:close/>
                    <a:moveTo>
                      <a:pt x="3194" y="3692"/>
                    </a:moveTo>
                    <a:lnTo>
                      <a:pt x="3194" y="3700"/>
                    </a:lnTo>
                    <a:cubicBezTo>
                      <a:pt x="2810" y="3830"/>
                      <a:pt x="2534" y="4175"/>
                      <a:pt x="2495" y="4590"/>
                    </a:cubicBezTo>
                    <a:cubicBezTo>
                      <a:pt x="2465" y="4329"/>
                      <a:pt x="2311" y="4106"/>
                      <a:pt x="2096" y="3976"/>
                    </a:cubicBezTo>
                    <a:cubicBezTo>
                      <a:pt x="2442" y="3822"/>
                      <a:pt x="2818" y="3730"/>
                      <a:pt x="3194" y="3692"/>
                    </a:cubicBezTo>
                    <a:close/>
                    <a:moveTo>
                      <a:pt x="14808" y="3492"/>
                    </a:moveTo>
                    <a:cubicBezTo>
                      <a:pt x="14813" y="3492"/>
                      <a:pt x="14818" y="3492"/>
                      <a:pt x="14822" y="3492"/>
                    </a:cubicBezTo>
                    <a:cubicBezTo>
                      <a:pt x="15375" y="3492"/>
                      <a:pt x="15705" y="3876"/>
                      <a:pt x="15843" y="4360"/>
                    </a:cubicBezTo>
                    <a:cubicBezTo>
                      <a:pt x="15459" y="4513"/>
                      <a:pt x="15160" y="4828"/>
                      <a:pt x="15030" y="5227"/>
                    </a:cubicBezTo>
                    <a:cubicBezTo>
                      <a:pt x="14850" y="4813"/>
                      <a:pt x="14509" y="4485"/>
                      <a:pt x="14040" y="4485"/>
                    </a:cubicBezTo>
                    <a:cubicBezTo>
                      <a:pt x="13988" y="4485"/>
                      <a:pt x="13934" y="4489"/>
                      <a:pt x="13878" y="4498"/>
                    </a:cubicBezTo>
                    <a:lnTo>
                      <a:pt x="13871" y="4498"/>
                    </a:lnTo>
                    <a:cubicBezTo>
                      <a:pt x="13840" y="4498"/>
                      <a:pt x="13809" y="4505"/>
                      <a:pt x="13778" y="4513"/>
                    </a:cubicBezTo>
                    <a:cubicBezTo>
                      <a:pt x="13817" y="3957"/>
                      <a:pt x="14225" y="3492"/>
                      <a:pt x="14808" y="3492"/>
                    </a:cubicBezTo>
                    <a:close/>
                    <a:moveTo>
                      <a:pt x="3446" y="3816"/>
                    </a:moveTo>
                    <a:cubicBezTo>
                      <a:pt x="3829" y="3816"/>
                      <a:pt x="4219" y="4058"/>
                      <a:pt x="4368" y="4536"/>
                    </a:cubicBezTo>
                    <a:lnTo>
                      <a:pt x="4368" y="4544"/>
                    </a:lnTo>
                    <a:cubicBezTo>
                      <a:pt x="3900" y="4582"/>
                      <a:pt x="3524" y="4935"/>
                      <a:pt x="3447" y="5396"/>
                    </a:cubicBezTo>
                    <a:cubicBezTo>
                      <a:pt x="3294" y="4989"/>
                      <a:pt x="2925" y="4705"/>
                      <a:pt x="2495" y="4667"/>
                    </a:cubicBezTo>
                    <a:lnTo>
                      <a:pt x="2495" y="4628"/>
                    </a:lnTo>
                    <a:cubicBezTo>
                      <a:pt x="2503" y="4640"/>
                      <a:pt x="2514" y="4646"/>
                      <a:pt x="2525" y="4646"/>
                    </a:cubicBezTo>
                    <a:cubicBezTo>
                      <a:pt x="2536" y="4646"/>
                      <a:pt x="2545" y="4640"/>
                      <a:pt x="2549" y="4628"/>
                    </a:cubicBezTo>
                    <a:cubicBezTo>
                      <a:pt x="2647" y="4085"/>
                      <a:pt x="3043" y="3816"/>
                      <a:pt x="3446" y="3816"/>
                    </a:cubicBezTo>
                    <a:close/>
                    <a:moveTo>
                      <a:pt x="12661" y="3589"/>
                    </a:moveTo>
                    <a:cubicBezTo>
                      <a:pt x="13200" y="3589"/>
                      <a:pt x="13515" y="4081"/>
                      <a:pt x="13640" y="4552"/>
                    </a:cubicBezTo>
                    <a:lnTo>
                      <a:pt x="13633" y="4552"/>
                    </a:lnTo>
                    <a:cubicBezTo>
                      <a:pt x="13187" y="4697"/>
                      <a:pt x="12819" y="5050"/>
                      <a:pt x="12735" y="5511"/>
                    </a:cubicBezTo>
                    <a:cubicBezTo>
                      <a:pt x="12604" y="5113"/>
                      <a:pt x="12314" y="4727"/>
                      <a:pt x="11886" y="4727"/>
                    </a:cubicBezTo>
                    <a:cubicBezTo>
                      <a:pt x="11836" y="4727"/>
                      <a:pt x="11783" y="4732"/>
                      <a:pt x="11729" y="4743"/>
                    </a:cubicBezTo>
                    <a:cubicBezTo>
                      <a:pt x="11729" y="4736"/>
                      <a:pt x="11729" y="4736"/>
                      <a:pt x="11729" y="4728"/>
                    </a:cubicBezTo>
                    <a:cubicBezTo>
                      <a:pt x="11714" y="4674"/>
                      <a:pt x="11698" y="4628"/>
                      <a:pt x="11675" y="4575"/>
                    </a:cubicBezTo>
                    <a:cubicBezTo>
                      <a:pt x="11814" y="4122"/>
                      <a:pt x="12051" y="3630"/>
                      <a:pt x="12589" y="3592"/>
                    </a:cubicBezTo>
                    <a:cubicBezTo>
                      <a:pt x="12613" y="3590"/>
                      <a:pt x="12637" y="3589"/>
                      <a:pt x="12661" y="3589"/>
                    </a:cubicBezTo>
                    <a:close/>
                    <a:moveTo>
                      <a:pt x="5271" y="3813"/>
                    </a:moveTo>
                    <a:cubicBezTo>
                      <a:pt x="5333" y="3813"/>
                      <a:pt x="5397" y="3823"/>
                      <a:pt x="5466" y="3845"/>
                    </a:cubicBezTo>
                    <a:cubicBezTo>
                      <a:pt x="5888" y="3984"/>
                      <a:pt x="6057" y="4436"/>
                      <a:pt x="6187" y="4820"/>
                    </a:cubicBezTo>
                    <a:cubicBezTo>
                      <a:pt x="5834" y="4874"/>
                      <a:pt x="5566" y="5166"/>
                      <a:pt x="5527" y="5519"/>
                    </a:cubicBezTo>
                    <a:cubicBezTo>
                      <a:pt x="5381" y="5004"/>
                      <a:pt x="5082" y="4559"/>
                      <a:pt x="4483" y="4536"/>
                    </a:cubicBezTo>
                    <a:cubicBezTo>
                      <a:pt x="4491" y="4521"/>
                      <a:pt x="4491" y="4513"/>
                      <a:pt x="4483" y="4505"/>
                    </a:cubicBezTo>
                    <a:lnTo>
                      <a:pt x="4476" y="4459"/>
                    </a:lnTo>
                    <a:cubicBezTo>
                      <a:pt x="4660" y="4170"/>
                      <a:pt x="4906" y="3813"/>
                      <a:pt x="5271" y="3813"/>
                    </a:cubicBezTo>
                    <a:close/>
                    <a:moveTo>
                      <a:pt x="8851" y="3776"/>
                    </a:moveTo>
                    <a:cubicBezTo>
                      <a:pt x="9411" y="3776"/>
                      <a:pt x="9703" y="4237"/>
                      <a:pt x="9772" y="4736"/>
                    </a:cubicBezTo>
                    <a:cubicBezTo>
                      <a:pt x="9772" y="4736"/>
                      <a:pt x="9772" y="4743"/>
                      <a:pt x="9772" y="4743"/>
                    </a:cubicBezTo>
                    <a:cubicBezTo>
                      <a:pt x="9327" y="4813"/>
                      <a:pt x="8981" y="5158"/>
                      <a:pt x="8920" y="5603"/>
                    </a:cubicBezTo>
                    <a:cubicBezTo>
                      <a:pt x="8767" y="5225"/>
                      <a:pt x="8518" y="4847"/>
                      <a:pt x="8088" y="4847"/>
                    </a:cubicBezTo>
                    <a:cubicBezTo>
                      <a:pt x="8064" y="4847"/>
                      <a:pt x="8039" y="4848"/>
                      <a:pt x="8014" y="4851"/>
                    </a:cubicBezTo>
                    <a:lnTo>
                      <a:pt x="7991" y="4851"/>
                    </a:lnTo>
                    <a:cubicBezTo>
                      <a:pt x="7991" y="4828"/>
                      <a:pt x="7999" y="4805"/>
                      <a:pt x="7999" y="4789"/>
                    </a:cubicBezTo>
                    <a:cubicBezTo>
                      <a:pt x="8006" y="4782"/>
                      <a:pt x="8006" y="4774"/>
                      <a:pt x="8006" y="4766"/>
                    </a:cubicBezTo>
                    <a:cubicBezTo>
                      <a:pt x="8006" y="4759"/>
                      <a:pt x="8006" y="4759"/>
                      <a:pt x="8006" y="4751"/>
                    </a:cubicBezTo>
                    <a:cubicBezTo>
                      <a:pt x="8006" y="4713"/>
                      <a:pt x="8006" y="4667"/>
                      <a:pt x="8006" y="4628"/>
                    </a:cubicBezTo>
                    <a:cubicBezTo>
                      <a:pt x="8029" y="4175"/>
                      <a:pt x="8359" y="3776"/>
                      <a:pt x="8851" y="3776"/>
                    </a:cubicBezTo>
                    <a:close/>
                    <a:moveTo>
                      <a:pt x="10622" y="3873"/>
                    </a:moveTo>
                    <a:cubicBezTo>
                      <a:pt x="10689" y="3873"/>
                      <a:pt x="10756" y="3881"/>
                      <a:pt x="10823" y="3899"/>
                    </a:cubicBezTo>
                    <a:cubicBezTo>
                      <a:pt x="11215" y="3991"/>
                      <a:pt x="11445" y="4298"/>
                      <a:pt x="11591" y="4644"/>
                    </a:cubicBezTo>
                    <a:cubicBezTo>
                      <a:pt x="11591" y="4674"/>
                      <a:pt x="11583" y="4705"/>
                      <a:pt x="11576" y="4736"/>
                    </a:cubicBezTo>
                    <a:cubicBezTo>
                      <a:pt x="11576" y="4752"/>
                      <a:pt x="11589" y="4760"/>
                      <a:pt x="11603" y="4760"/>
                    </a:cubicBezTo>
                    <a:cubicBezTo>
                      <a:pt x="11612" y="4760"/>
                      <a:pt x="11622" y="4757"/>
                      <a:pt x="11629" y="4751"/>
                    </a:cubicBezTo>
                    <a:lnTo>
                      <a:pt x="11629" y="4751"/>
                    </a:lnTo>
                    <a:cubicBezTo>
                      <a:pt x="11630" y="4759"/>
                      <a:pt x="11637" y="4766"/>
                      <a:pt x="11637" y="4766"/>
                    </a:cubicBezTo>
                    <a:cubicBezTo>
                      <a:pt x="11238" y="4912"/>
                      <a:pt x="10962" y="5265"/>
                      <a:pt x="10923" y="5688"/>
                    </a:cubicBezTo>
                    <a:cubicBezTo>
                      <a:pt x="10780" y="5182"/>
                      <a:pt x="10480" y="4735"/>
                      <a:pt x="9901" y="4735"/>
                    </a:cubicBezTo>
                    <a:cubicBezTo>
                      <a:pt x="9891" y="4735"/>
                      <a:pt x="9881" y="4736"/>
                      <a:pt x="9872" y="4736"/>
                    </a:cubicBezTo>
                    <a:cubicBezTo>
                      <a:pt x="9879" y="4659"/>
                      <a:pt x="9879" y="4575"/>
                      <a:pt x="9864" y="4498"/>
                    </a:cubicBezTo>
                    <a:cubicBezTo>
                      <a:pt x="9935" y="4128"/>
                      <a:pt x="10259" y="3873"/>
                      <a:pt x="10622" y="3873"/>
                    </a:cubicBezTo>
                    <a:close/>
                    <a:moveTo>
                      <a:pt x="7060" y="3933"/>
                    </a:moveTo>
                    <a:cubicBezTo>
                      <a:pt x="7088" y="3933"/>
                      <a:pt x="7117" y="3935"/>
                      <a:pt x="7147" y="3937"/>
                    </a:cubicBezTo>
                    <a:cubicBezTo>
                      <a:pt x="7646" y="3991"/>
                      <a:pt x="7845" y="4406"/>
                      <a:pt x="7891" y="4859"/>
                    </a:cubicBezTo>
                    <a:cubicBezTo>
                      <a:pt x="7891" y="4859"/>
                      <a:pt x="7891" y="4866"/>
                      <a:pt x="7891" y="4866"/>
                    </a:cubicBezTo>
                    <a:cubicBezTo>
                      <a:pt x="7515" y="4966"/>
                      <a:pt x="7277" y="5350"/>
                      <a:pt x="7216" y="5734"/>
                    </a:cubicBezTo>
                    <a:cubicBezTo>
                      <a:pt x="7108" y="5296"/>
                      <a:pt x="6878" y="4874"/>
                      <a:pt x="6394" y="4820"/>
                    </a:cubicBezTo>
                    <a:lnTo>
                      <a:pt x="6387" y="4813"/>
                    </a:lnTo>
                    <a:lnTo>
                      <a:pt x="6310" y="4813"/>
                    </a:lnTo>
                    <a:cubicBezTo>
                      <a:pt x="6295" y="4759"/>
                      <a:pt x="6272" y="4705"/>
                      <a:pt x="6256" y="4651"/>
                    </a:cubicBezTo>
                    <a:cubicBezTo>
                      <a:pt x="6335" y="4242"/>
                      <a:pt x="6643" y="3933"/>
                      <a:pt x="7060" y="3933"/>
                    </a:cubicBezTo>
                    <a:close/>
                    <a:moveTo>
                      <a:pt x="16226" y="4447"/>
                    </a:moveTo>
                    <a:cubicBezTo>
                      <a:pt x="16433" y="4447"/>
                      <a:pt x="16643" y="4528"/>
                      <a:pt x="16833" y="4720"/>
                    </a:cubicBezTo>
                    <a:cubicBezTo>
                      <a:pt x="16845" y="4732"/>
                      <a:pt x="16860" y="4739"/>
                      <a:pt x="16876" y="4739"/>
                    </a:cubicBezTo>
                    <a:cubicBezTo>
                      <a:pt x="16882" y="4739"/>
                      <a:pt x="16889" y="4738"/>
                      <a:pt x="16895" y="4736"/>
                    </a:cubicBezTo>
                    <a:lnTo>
                      <a:pt x="16895" y="4736"/>
                    </a:lnTo>
                    <a:cubicBezTo>
                      <a:pt x="16933" y="4966"/>
                      <a:pt x="16895" y="5196"/>
                      <a:pt x="16780" y="5396"/>
                    </a:cubicBezTo>
                    <a:lnTo>
                      <a:pt x="16741" y="5419"/>
                    </a:lnTo>
                    <a:cubicBezTo>
                      <a:pt x="16663" y="5465"/>
                      <a:pt x="16707" y="5567"/>
                      <a:pt x="16779" y="5567"/>
                    </a:cubicBezTo>
                    <a:cubicBezTo>
                      <a:pt x="16792" y="5567"/>
                      <a:pt x="16805" y="5564"/>
                      <a:pt x="16818" y="5557"/>
                    </a:cubicBezTo>
                    <a:lnTo>
                      <a:pt x="16826" y="5557"/>
                    </a:lnTo>
                    <a:cubicBezTo>
                      <a:pt x="16841" y="5557"/>
                      <a:pt x="16864" y="5549"/>
                      <a:pt x="16879" y="5534"/>
                    </a:cubicBezTo>
                    <a:lnTo>
                      <a:pt x="16887" y="5526"/>
                    </a:lnTo>
                    <a:cubicBezTo>
                      <a:pt x="17181" y="5366"/>
                      <a:pt x="17503" y="5287"/>
                      <a:pt x="17823" y="5287"/>
                    </a:cubicBezTo>
                    <a:cubicBezTo>
                      <a:pt x="18238" y="5287"/>
                      <a:pt x="18651" y="5420"/>
                      <a:pt x="18998" y="5680"/>
                    </a:cubicBezTo>
                    <a:cubicBezTo>
                      <a:pt x="18875" y="5803"/>
                      <a:pt x="18791" y="5956"/>
                      <a:pt x="18768" y="6133"/>
                    </a:cubicBezTo>
                    <a:cubicBezTo>
                      <a:pt x="18591" y="5720"/>
                      <a:pt x="18230" y="5371"/>
                      <a:pt x="17773" y="5371"/>
                    </a:cubicBezTo>
                    <a:cubicBezTo>
                      <a:pt x="17755" y="5371"/>
                      <a:pt x="17735" y="5372"/>
                      <a:pt x="17716" y="5373"/>
                    </a:cubicBezTo>
                    <a:cubicBezTo>
                      <a:pt x="17225" y="5404"/>
                      <a:pt x="16695" y="5772"/>
                      <a:pt x="16542" y="6248"/>
                    </a:cubicBezTo>
                    <a:cubicBezTo>
                      <a:pt x="16347" y="5770"/>
                      <a:pt x="15886" y="5470"/>
                      <a:pt x="15388" y="5470"/>
                    </a:cubicBezTo>
                    <a:cubicBezTo>
                      <a:pt x="15318" y="5470"/>
                      <a:pt x="15247" y="5476"/>
                      <a:pt x="15175" y="5488"/>
                    </a:cubicBezTo>
                    <a:lnTo>
                      <a:pt x="15137" y="5496"/>
                    </a:lnTo>
                    <a:cubicBezTo>
                      <a:pt x="15129" y="5457"/>
                      <a:pt x="15114" y="5419"/>
                      <a:pt x="15106" y="5381"/>
                    </a:cubicBezTo>
                    <a:cubicBezTo>
                      <a:pt x="15273" y="4891"/>
                      <a:pt x="15742" y="4447"/>
                      <a:pt x="16226" y="4447"/>
                    </a:cubicBezTo>
                    <a:close/>
                    <a:moveTo>
                      <a:pt x="906" y="4805"/>
                    </a:moveTo>
                    <a:cubicBezTo>
                      <a:pt x="1014" y="4920"/>
                      <a:pt x="1052" y="5189"/>
                      <a:pt x="1075" y="5311"/>
                    </a:cubicBezTo>
                    <a:cubicBezTo>
                      <a:pt x="1098" y="5465"/>
                      <a:pt x="1098" y="5618"/>
                      <a:pt x="1121" y="5772"/>
                    </a:cubicBezTo>
                    <a:lnTo>
                      <a:pt x="1045" y="5772"/>
                    </a:lnTo>
                    <a:cubicBezTo>
                      <a:pt x="676" y="5795"/>
                      <a:pt x="354" y="6010"/>
                      <a:pt x="193" y="6332"/>
                    </a:cubicBezTo>
                    <a:cubicBezTo>
                      <a:pt x="269" y="5764"/>
                      <a:pt x="523" y="5235"/>
                      <a:pt x="906" y="4805"/>
                    </a:cubicBezTo>
                    <a:close/>
                    <a:moveTo>
                      <a:pt x="2035" y="3991"/>
                    </a:moveTo>
                    <a:cubicBezTo>
                      <a:pt x="2242" y="4152"/>
                      <a:pt x="2372" y="4390"/>
                      <a:pt x="2403" y="4651"/>
                    </a:cubicBezTo>
                    <a:cubicBezTo>
                      <a:pt x="2386" y="4651"/>
                      <a:pt x="2369" y="4650"/>
                      <a:pt x="2352" y="4650"/>
                    </a:cubicBezTo>
                    <a:cubicBezTo>
                      <a:pt x="1801" y="4650"/>
                      <a:pt x="1259" y="5011"/>
                      <a:pt x="1229" y="5726"/>
                    </a:cubicBezTo>
                    <a:cubicBezTo>
                      <a:pt x="1229" y="5743"/>
                      <a:pt x="1246" y="5753"/>
                      <a:pt x="1262" y="5753"/>
                    </a:cubicBezTo>
                    <a:cubicBezTo>
                      <a:pt x="1275" y="5753"/>
                      <a:pt x="1287" y="5747"/>
                      <a:pt x="1290" y="5734"/>
                    </a:cubicBezTo>
                    <a:cubicBezTo>
                      <a:pt x="1394" y="5111"/>
                      <a:pt x="1892" y="4769"/>
                      <a:pt x="2383" y="4769"/>
                    </a:cubicBezTo>
                    <a:cubicBezTo>
                      <a:pt x="2800" y="4769"/>
                      <a:pt x="3212" y="5017"/>
                      <a:pt x="3370" y="5549"/>
                    </a:cubicBezTo>
                    <a:cubicBezTo>
                      <a:pt x="3370" y="5557"/>
                      <a:pt x="3378" y="5565"/>
                      <a:pt x="3386" y="5572"/>
                    </a:cubicBezTo>
                    <a:cubicBezTo>
                      <a:pt x="2902" y="5665"/>
                      <a:pt x="2495" y="6002"/>
                      <a:pt x="2319" y="6463"/>
                    </a:cubicBezTo>
                    <a:cubicBezTo>
                      <a:pt x="2096" y="6056"/>
                      <a:pt x="1674" y="5795"/>
                      <a:pt x="1213" y="5772"/>
                    </a:cubicBezTo>
                    <a:cubicBezTo>
                      <a:pt x="1236" y="5549"/>
                      <a:pt x="1213" y="5319"/>
                      <a:pt x="1137" y="5104"/>
                    </a:cubicBezTo>
                    <a:cubicBezTo>
                      <a:pt x="1098" y="4989"/>
                      <a:pt x="1060" y="4828"/>
                      <a:pt x="960" y="4751"/>
                    </a:cubicBezTo>
                    <a:cubicBezTo>
                      <a:pt x="1267" y="4429"/>
                      <a:pt x="1628" y="4168"/>
                      <a:pt x="2035" y="3991"/>
                    </a:cubicBezTo>
                    <a:close/>
                    <a:moveTo>
                      <a:pt x="4435" y="4673"/>
                    </a:moveTo>
                    <a:cubicBezTo>
                      <a:pt x="4453" y="4673"/>
                      <a:pt x="4472" y="4673"/>
                      <a:pt x="4491" y="4674"/>
                    </a:cubicBezTo>
                    <a:lnTo>
                      <a:pt x="4499" y="4674"/>
                    </a:lnTo>
                    <a:cubicBezTo>
                      <a:pt x="5090" y="4705"/>
                      <a:pt x="5328" y="5235"/>
                      <a:pt x="5466" y="5734"/>
                    </a:cubicBezTo>
                    <a:cubicBezTo>
                      <a:pt x="5466" y="5757"/>
                      <a:pt x="5489" y="5772"/>
                      <a:pt x="5512" y="5772"/>
                    </a:cubicBezTo>
                    <a:cubicBezTo>
                      <a:pt x="5143" y="5826"/>
                      <a:pt x="4859" y="6102"/>
                      <a:pt x="4798" y="6470"/>
                    </a:cubicBezTo>
                    <a:cubicBezTo>
                      <a:pt x="4575" y="5972"/>
                      <a:pt x="4245" y="5580"/>
                      <a:pt x="3616" y="5565"/>
                    </a:cubicBezTo>
                    <a:cubicBezTo>
                      <a:pt x="3593" y="5561"/>
                      <a:pt x="3572" y="5559"/>
                      <a:pt x="3551" y="5559"/>
                    </a:cubicBezTo>
                    <a:cubicBezTo>
                      <a:pt x="3530" y="5559"/>
                      <a:pt x="3508" y="5561"/>
                      <a:pt x="3485" y="5565"/>
                    </a:cubicBezTo>
                    <a:cubicBezTo>
                      <a:pt x="3493" y="5557"/>
                      <a:pt x="3493" y="5542"/>
                      <a:pt x="3493" y="5534"/>
                    </a:cubicBezTo>
                    <a:cubicBezTo>
                      <a:pt x="3501" y="5526"/>
                      <a:pt x="3508" y="5526"/>
                      <a:pt x="3508" y="5519"/>
                    </a:cubicBezTo>
                    <a:cubicBezTo>
                      <a:pt x="3597" y="5053"/>
                      <a:pt x="3949" y="4673"/>
                      <a:pt x="4435" y="4673"/>
                    </a:cubicBezTo>
                    <a:close/>
                    <a:moveTo>
                      <a:pt x="9879" y="4869"/>
                    </a:moveTo>
                    <a:cubicBezTo>
                      <a:pt x="9909" y="4869"/>
                      <a:pt x="9940" y="4871"/>
                      <a:pt x="9971" y="4874"/>
                    </a:cubicBezTo>
                    <a:cubicBezTo>
                      <a:pt x="10539" y="4928"/>
                      <a:pt x="10708" y="5427"/>
                      <a:pt x="10846" y="5902"/>
                    </a:cubicBezTo>
                    <a:cubicBezTo>
                      <a:pt x="10823" y="5902"/>
                      <a:pt x="10800" y="5902"/>
                      <a:pt x="10777" y="5910"/>
                    </a:cubicBezTo>
                    <a:cubicBezTo>
                      <a:pt x="10401" y="5956"/>
                      <a:pt x="10056" y="6209"/>
                      <a:pt x="9994" y="6570"/>
                    </a:cubicBezTo>
                    <a:cubicBezTo>
                      <a:pt x="9828" y="6185"/>
                      <a:pt x="9453" y="5933"/>
                      <a:pt x="9031" y="5933"/>
                    </a:cubicBezTo>
                    <a:cubicBezTo>
                      <a:pt x="9025" y="5933"/>
                      <a:pt x="9018" y="5933"/>
                      <a:pt x="9012" y="5933"/>
                    </a:cubicBezTo>
                    <a:cubicBezTo>
                      <a:pt x="9020" y="5918"/>
                      <a:pt x="9020" y="5895"/>
                      <a:pt x="9020" y="5879"/>
                    </a:cubicBezTo>
                    <a:lnTo>
                      <a:pt x="9012" y="5879"/>
                    </a:lnTo>
                    <a:cubicBezTo>
                      <a:pt x="8997" y="5841"/>
                      <a:pt x="8981" y="5795"/>
                      <a:pt x="8966" y="5749"/>
                    </a:cubicBezTo>
                    <a:cubicBezTo>
                      <a:pt x="9045" y="5278"/>
                      <a:pt x="9378" y="4869"/>
                      <a:pt x="9879" y="4869"/>
                    </a:cubicBezTo>
                    <a:close/>
                    <a:moveTo>
                      <a:pt x="11898" y="4872"/>
                    </a:moveTo>
                    <a:cubicBezTo>
                      <a:pt x="12330" y="4872"/>
                      <a:pt x="12507" y="5326"/>
                      <a:pt x="12689" y="5703"/>
                    </a:cubicBezTo>
                    <a:lnTo>
                      <a:pt x="12681" y="5703"/>
                    </a:lnTo>
                    <a:cubicBezTo>
                      <a:pt x="12689" y="5711"/>
                      <a:pt x="12696" y="5726"/>
                      <a:pt x="12704" y="5726"/>
                    </a:cubicBezTo>
                    <a:cubicBezTo>
                      <a:pt x="12289" y="5803"/>
                      <a:pt x="11929" y="6102"/>
                      <a:pt x="11906" y="6632"/>
                    </a:cubicBezTo>
                    <a:cubicBezTo>
                      <a:pt x="11767" y="6225"/>
                      <a:pt x="11407" y="5941"/>
                      <a:pt x="10977" y="5902"/>
                    </a:cubicBezTo>
                    <a:cubicBezTo>
                      <a:pt x="10985" y="5902"/>
                      <a:pt x="10985" y="5895"/>
                      <a:pt x="10985" y="5895"/>
                    </a:cubicBezTo>
                    <a:cubicBezTo>
                      <a:pt x="11061" y="5488"/>
                      <a:pt x="11207" y="5073"/>
                      <a:pt x="11637" y="4920"/>
                    </a:cubicBezTo>
                    <a:cubicBezTo>
                      <a:pt x="11734" y="4887"/>
                      <a:pt x="11820" y="4872"/>
                      <a:pt x="11898" y="4872"/>
                    </a:cubicBezTo>
                    <a:close/>
                    <a:moveTo>
                      <a:pt x="8057" y="4997"/>
                    </a:moveTo>
                    <a:cubicBezTo>
                      <a:pt x="8061" y="4997"/>
                      <a:pt x="8064" y="4997"/>
                      <a:pt x="8068" y="4997"/>
                    </a:cubicBezTo>
                    <a:cubicBezTo>
                      <a:pt x="8567" y="5004"/>
                      <a:pt x="8751" y="5519"/>
                      <a:pt x="8897" y="5910"/>
                    </a:cubicBezTo>
                    <a:cubicBezTo>
                      <a:pt x="8897" y="5918"/>
                      <a:pt x="8904" y="5925"/>
                      <a:pt x="8920" y="5933"/>
                    </a:cubicBezTo>
                    <a:cubicBezTo>
                      <a:pt x="8528" y="5995"/>
                      <a:pt x="8221" y="6286"/>
                      <a:pt x="8137" y="6662"/>
                    </a:cubicBezTo>
                    <a:cubicBezTo>
                      <a:pt x="8025" y="6305"/>
                      <a:pt x="7697" y="6071"/>
                      <a:pt x="7321" y="6071"/>
                    </a:cubicBezTo>
                    <a:cubicBezTo>
                      <a:pt x="7309" y="6071"/>
                      <a:pt x="7297" y="6071"/>
                      <a:pt x="7285" y="6071"/>
                    </a:cubicBezTo>
                    <a:cubicBezTo>
                      <a:pt x="7285" y="6064"/>
                      <a:pt x="7285" y="6048"/>
                      <a:pt x="7285" y="6041"/>
                    </a:cubicBezTo>
                    <a:cubicBezTo>
                      <a:pt x="7293" y="6025"/>
                      <a:pt x="7285" y="6010"/>
                      <a:pt x="7285" y="5979"/>
                    </a:cubicBezTo>
                    <a:lnTo>
                      <a:pt x="7277" y="5979"/>
                    </a:lnTo>
                    <a:cubicBezTo>
                      <a:pt x="7277" y="5972"/>
                      <a:pt x="7277" y="5972"/>
                      <a:pt x="7277" y="5964"/>
                    </a:cubicBezTo>
                    <a:cubicBezTo>
                      <a:pt x="7308" y="5545"/>
                      <a:pt x="7558" y="4997"/>
                      <a:pt x="8057" y="4997"/>
                    </a:cubicBezTo>
                    <a:close/>
                    <a:moveTo>
                      <a:pt x="13994" y="4642"/>
                    </a:moveTo>
                    <a:cubicBezTo>
                      <a:pt x="14501" y="4642"/>
                      <a:pt x="14803" y="5055"/>
                      <a:pt x="14999" y="5526"/>
                    </a:cubicBezTo>
                    <a:cubicBezTo>
                      <a:pt x="14515" y="5680"/>
                      <a:pt x="13955" y="6148"/>
                      <a:pt x="14039" y="6678"/>
                    </a:cubicBezTo>
                    <a:lnTo>
                      <a:pt x="14032" y="6678"/>
                    </a:lnTo>
                    <a:lnTo>
                      <a:pt x="14009" y="6685"/>
                    </a:lnTo>
                    <a:cubicBezTo>
                      <a:pt x="14016" y="6678"/>
                      <a:pt x="14016" y="6662"/>
                      <a:pt x="14016" y="6655"/>
                    </a:cubicBezTo>
                    <a:cubicBezTo>
                      <a:pt x="13960" y="6027"/>
                      <a:pt x="13438" y="5711"/>
                      <a:pt x="12925" y="5711"/>
                    </a:cubicBezTo>
                    <a:cubicBezTo>
                      <a:pt x="12879" y="5711"/>
                      <a:pt x="12833" y="5713"/>
                      <a:pt x="12788" y="5718"/>
                    </a:cubicBezTo>
                    <a:cubicBezTo>
                      <a:pt x="12850" y="5235"/>
                      <a:pt x="13195" y="4828"/>
                      <a:pt x="13663" y="4697"/>
                    </a:cubicBezTo>
                    <a:cubicBezTo>
                      <a:pt x="13672" y="4721"/>
                      <a:pt x="13690" y="4731"/>
                      <a:pt x="13708" y="4731"/>
                    </a:cubicBezTo>
                    <a:cubicBezTo>
                      <a:pt x="13739" y="4731"/>
                      <a:pt x="13771" y="4705"/>
                      <a:pt x="13771" y="4667"/>
                    </a:cubicBezTo>
                    <a:cubicBezTo>
                      <a:pt x="13849" y="4650"/>
                      <a:pt x="13924" y="4642"/>
                      <a:pt x="13994" y="4642"/>
                    </a:cubicBezTo>
                    <a:close/>
                    <a:moveTo>
                      <a:pt x="6317" y="4929"/>
                    </a:moveTo>
                    <a:cubicBezTo>
                      <a:pt x="6467" y="4929"/>
                      <a:pt x="6622" y="4984"/>
                      <a:pt x="6763" y="5112"/>
                    </a:cubicBezTo>
                    <a:cubicBezTo>
                      <a:pt x="7032" y="5357"/>
                      <a:pt x="7101" y="5734"/>
                      <a:pt x="7185" y="6071"/>
                    </a:cubicBezTo>
                    <a:cubicBezTo>
                      <a:pt x="7193" y="6079"/>
                      <a:pt x="7193" y="6079"/>
                      <a:pt x="7193" y="6079"/>
                    </a:cubicBezTo>
                    <a:cubicBezTo>
                      <a:pt x="6863" y="6117"/>
                      <a:pt x="6563" y="6332"/>
                      <a:pt x="6533" y="6724"/>
                    </a:cubicBezTo>
                    <a:cubicBezTo>
                      <a:pt x="6433" y="6271"/>
                      <a:pt x="6149" y="5795"/>
                      <a:pt x="5650" y="5772"/>
                    </a:cubicBezTo>
                    <a:cubicBezTo>
                      <a:pt x="5631" y="5768"/>
                      <a:pt x="5610" y="5766"/>
                      <a:pt x="5589" y="5766"/>
                    </a:cubicBezTo>
                    <a:cubicBezTo>
                      <a:pt x="5567" y="5766"/>
                      <a:pt x="5546" y="5768"/>
                      <a:pt x="5527" y="5772"/>
                    </a:cubicBezTo>
                    <a:cubicBezTo>
                      <a:pt x="5550" y="5764"/>
                      <a:pt x="5573" y="5741"/>
                      <a:pt x="5573" y="5711"/>
                    </a:cubicBezTo>
                    <a:cubicBezTo>
                      <a:pt x="5581" y="5703"/>
                      <a:pt x="5581" y="5695"/>
                      <a:pt x="5581" y="5688"/>
                    </a:cubicBezTo>
                    <a:cubicBezTo>
                      <a:pt x="5597" y="5271"/>
                      <a:pt x="5942" y="4929"/>
                      <a:pt x="6317" y="4929"/>
                    </a:cubicBezTo>
                    <a:close/>
                    <a:moveTo>
                      <a:pt x="19113" y="5772"/>
                    </a:moveTo>
                    <a:cubicBezTo>
                      <a:pt x="19374" y="6010"/>
                      <a:pt x="19566" y="6317"/>
                      <a:pt x="19650" y="6662"/>
                    </a:cubicBezTo>
                    <a:cubicBezTo>
                      <a:pt x="19666" y="6739"/>
                      <a:pt x="19681" y="6816"/>
                      <a:pt x="19696" y="6893"/>
                    </a:cubicBezTo>
                    <a:cubicBezTo>
                      <a:pt x="19480" y="6684"/>
                      <a:pt x="19192" y="6562"/>
                      <a:pt x="18888" y="6562"/>
                    </a:cubicBezTo>
                    <a:cubicBezTo>
                      <a:pt x="18878" y="6562"/>
                      <a:pt x="18869" y="6562"/>
                      <a:pt x="18860" y="6563"/>
                    </a:cubicBezTo>
                    <a:cubicBezTo>
                      <a:pt x="18875" y="6555"/>
                      <a:pt x="18883" y="6532"/>
                      <a:pt x="18883" y="6509"/>
                    </a:cubicBezTo>
                    <a:cubicBezTo>
                      <a:pt x="18860" y="6355"/>
                      <a:pt x="18875" y="6194"/>
                      <a:pt x="18929" y="6041"/>
                    </a:cubicBezTo>
                    <a:cubicBezTo>
                      <a:pt x="18975" y="5941"/>
                      <a:pt x="19036" y="5849"/>
                      <a:pt x="19113" y="5772"/>
                    </a:cubicBezTo>
                    <a:close/>
                    <a:moveTo>
                      <a:pt x="15375" y="5603"/>
                    </a:moveTo>
                    <a:cubicBezTo>
                      <a:pt x="15912" y="5611"/>
                      <a:pt x="16373" y="5987"/>
                      <a:pt x="16480" y="6509"/>
                    </a:cubicBezTo>
                    <a:cubicBezTo>
                      <a:pt x="16480" y="6517"/>
                      <a:pt x="16488" y="6524"/>
                      <a:pt x="16488" y="6532"/>
                    </a:cubicBezTo>
                    <a:cubicBezTo>
                      <a:pt x="16050" y="6586"/>
                      <a:pt x="15674" y="6862"/>
                      <a:pt x="15498" y="7261"/>
                    </a:cubicBezTo>
                    <a:cubicBezTo>
                      <a:pt x="15263" y="6867"/>
                      <a:pt x="14838" y="6631"/>
                      <a:pt x="14390" y="6631"/>
                    </a:cubicBezTo>
                    <a:cubicBezTo>
                      <a:pt x="14297" y="6631"/>
                      <a:pt x="14202" y="6641"/>
                      <a:pt x="14109" y="6662"/>
                    </a:cubicBezTo>
                    <a:cubicBezTo>
                      <a:pt x="14101" y="6071"/>
                      <a:pt x="14861" y="5611"/>
                      <a:pt x="15375" y="5603"/>
                    </a:cubicBezTo>
                    <a:close/>
                    <a:moveTo>
                      <a:pt x="17738" y="5510"/>
                    </a:moveTo>
                    <a:cubicBezTo>
                      <a:pt x="18285" y="5510"/>
                      <a:pt x="18631" y="6003"/>
                      <a:pt x="18745" y="6517"/>
                    </a:cubicBezTo>
                    <a:cubicBezTo>
                      <a:pt x="18745" y="6540"/>
                      <a:pt x="18768" y="6563"/>
                      <a:pt x="18791" y="6563"/>
                    </a:cubicBezTo>
                    <a:lnTo>
                      <a:pt x="18798" y="6570"/>
                    </a:lnTo>
                    <a:cubicBezTo>
                      <a:pt x="18722" y="6570"/>
                      <a:pt x="18645" y="6586"/>
                      <a:pt x="18568" y="6609"/>
                    </a:cubicBezTo>
                    <a:cubicBezTo>
                      <a:pt x="18223" y="6708"/>
                      <a:pt x="17762" y="7061"/>
                      <a:pt x="17816" y="7468"/>
                    </a:cubicBezTo>
                    <a:cubicBezTo>
                      <a:pt x="17721" y="6838"/>
                      <a:pt x="17205" y="6522"/>
                      <a:pt x="16670" y="6522"/>
                    </a:cubicBezTo>
                    <a:cubicBezTo>
                      <a:pt x="16645" y="6522"/>
                      <a:pt x="16620" y="6523"/>
                      <a:pt x="16595" y="6524"/>
                    </a:cubicBezTo>
                    <a:cubicBezTo>
                      <a:pt x="16603" y="6517"/>
                      <a:pt x="16611" y="6493"/>
                      <a:pt x="16603" y="6486"/>
                    </a:cubicBezTo>
                    <a:cubicBezTo>
                      <a:pt x="16603" y="6455"/>
                      <a:pt x="16595" y="6424"/>
                      <a:pt x="16588" y="6394"/>
                    </a:cubicBezTo>
                    <a:cubicBezTo>
                      <a:pt x="16772" y="5956"/>
                      <a:pt x="17102" y="5595"/>
                      <a:pt x="17609" y="5519"/>
                    </a:cubicBezTo>
                    <a:cubicBezTo>
                      <a:pt x="17653" y="5513"/>
                      <a:pt x="17696" y="5510"/>
                      <a:pt x="17738" y="5510"/>
                    </a:cubicBezTo>
                    <a:close/>
                    <a:moveTo>
                      <a:pt x="10904" y="6023"/>
                    </a:moveTo>
                    <a:cubicBezTo>
                      <a:pt x="10926" y="6023"/>
                      <a:pt x="10948" y="6024"/>
                      <a:pt x="10969" y="6025"/>
                    </a:cubicBezTo>
                    <a:cubicBezTo>
                      <a:pt x="11399" y="6056"/>
                      <a:pt x="11706" y="6363"/>
                      <a:pt x="11821" y="6762"/>
                    </a:cubicBezTo>
                    <a:lnTo>
                      <a:pt x="11821" y="6770"/>
                    </a:lnTo>
                    <a:cubicBezTo>
                      <a:pt x="11453" y="6854"/>
                      <a:pt x="11161" y="7138"/>
                      <a:pt x="11054" y="7499"/>
                    </a:cubicBezTo>
                    <a:cubicBezTo>
                      <a:pt x="10869" y="7123"/>
                      <a:pt x="10562" y="6808"/>
                      <a:pt x="10125" y="6777"/>
                    </a:cubicBezTo>
                    <a:lnTo>
                      <a:pt x="10125" y="6770"/>
                    </a:lnTo>
                    <a:lnTo>
                      <a:pt x="10071" y="6770"/>
                    </a:lnTo>
                    <a:lnTo>
                      <a:pt x="10071" y="6754"/>
                    </a:lnTo>
                    <a:lnTo>
                      <a:pt x="10071" y="6747"/>
                    </a:lnTo>
                    <a:cubicBezTo>
                      <a:pt x="10064" y="6302"/>
                      <a:pt x="10487" y="6023"/>
                      <a:pt x="10904" y="6023"/>
                    </a:cubicBezTo>
                    <a:close/>
                    <a:moveTo>
                      <a:pt x="12910" y="5803"/>
                    </a:moveTo>
                    <a:cubicBezTo>
                      <a:pt x="12950" y="5803"/>
                      <a:pt x="12992" y="5805"/>
                      <a:pt x="13034" y="5810"/>
                    </a:cubicBezTo>
                    <a:cubicBezTo>
                      <a:pt x="13541" y="5864"/>
                      <a:pt x="13786" y="6225"/>
                      <a:pt x="13940" y="6670"/>
                    </a:cubicBezTo>
                    <a:cubicBezTo>
                      <a:pt x="13947" y="6685"/>
                      <a:pt x="13955" y="6693"/>
                      <a:pt x="13978" y="6701"/>
                    </a:cubicBezTo>
                    <a:cubicBezTo>
                      <a:pt x="13594" y="6824"/>
                      <a:pt x="13303" y="7138"/>
                      <a:pt x="13210" y="7522"/>
                    </a:cubicBezTo>
                    <a:cubicBezTo>
                      <a:pt x="13053" y="6989"/>
                      <a:pt x="12597" y="6735"/>
                      <a:pt x="12136" y="6735"/>
                    </a:cubicBezTo>
                    <a:cubicBezTo>
                      <a:pt x="12080" y="6735"/>
                      <a:pt x="12023" y="6739"/>
                      <a:pt x="11967" y="6747"/>
                    </a:cubicBezTo>
                    <a:lnTo>
                      <a:pt x="11975" y="6739"/>
                    </a:lnTo>
                    <a:cubicBezTo>
                      <a:pt x="11982" y="6739"/>
                      <a:pt x="11990" y="6724"/>
                      <a:pt x="11990" y="6708"/>
                    </a:cubicBezTo>
                    <a:cubicBezTo>
                      <a:pt x="12040" y="6196"/>
                      <a:pt x="12399" y="5803"/>
                      <a:pt x="12910" y="5803"/>
                    </a:cubicBezTo>
                    <a:close/>
                    <a:moveTo>
                      <a:pt x="9049" y="6078"/>
                    </a:moveTo>
                    <a:cubicBezTo>
                      <a:pt x="9479" y="6078"/>
                      <a:pt x="9783" y="6402"/>
                      <a:pt x="9933" y="6777"/>
                    </a:cubicBezTo>
                    <a:cubicBezTo>
                      <a:pt x="9542" y="6831"/>
                      <a:pt x="9234" y="7146"/>
                      <a:pt x="9181" y="7537"/>
                    </a:cubicBezTo>
                    <a:cubicBezTo>
                      <a:pt x="8999" y="7151"/>
                      <a:pt x="8697" y="6839"/>
                      <a:pt x="8253" y="6839"/>
                    </a:cubicBezTo>
                    <a:cubicBezTo>
                      <a:pt x="8247" y="6839"/>
                      <a:pt x="8242" y="6839"/>
                      <a:pt x="8237" y="6839"/>
                    </a:cubicBezTo>
                    <a:cubicBezTo>
                      <a:pt x="8267" y="6424"/>
                      <a:pt x="8605" y="6094"/>
                      <a:pt x="9020" y="6079"/>
                    </a:cubicBezTo>
                    <a:cubicBezTo>
                      <a:pt x="9030" y="6079"/>
                      <a:pt x="9039" y="6078"/>
                      <a:pt x="9049" y="6078"/>
                    </a:cubicBezTo>
                    <a:close/>
                    <a:moveTo>
                      <a:pt x="5584" y="5894"/>
                    </a:moveTo>
                    <a:cubicBezTo>
                      <a:pt x="5668" y="5894"/>
                      <a:pt x="5757" y="5911"/>
                      <a:pt x="5850" y="5949"/>
                    </a:cubicBezTo>
                    <a:cubicBezTo>
                      <a:pt x="6233" y="6110"/>
                      <a:pt x="6310" y="6501"/>
                      <a:pt x="6441" y="6854"/>
                    </a:cubicBezTo>
                    <a:cubicBezTo>
                      <a:pt x="6041" y="6862"/>
                      <a:pt x="5727" y="7223"/>
                      <a:pt x="5619" y="7591"/>
                    </a:cubicBezTo>
                    <a:cubicBezTo>
                      <a:pt x="5489" y="7238"/>
                      <a:pt x="5266" y="6939"/>
                      <a:pt x="4921" y="6831"/>
                    </a:cubicBezTo>
                    <a:cubicBezTo>
                      <a:pt x="4928" y="6816"/>
                      <a:pt x="4936" y="6801"/>
                      <a:pt x="4928" y="6785"/>
                    </a:cubicBezTo>
                    <a:cubicBezTo>
                      <a:pt x="4913" y="6731"/>
                      <a:pt x="4890" y="6678"/>
                      <a:pt x="4867" y="6624"/>
                    </a:cubicBezTo>
                    <a:cubicBezTo>
                      <a:pt x="4917" y="6241"/>
                      <a:pt x="5204" y="5894"/>
                      <a:pt x="5584" y="5894"/>
                    </a:cubicBezTo>
                    <a:close/>
                    <a:moveTo>
                      <a:pt x="3567" y="5684"/>
                    </a:moveTo>
                    <a:cubicBezTo>
                      <a:pt x="3598" y="5684"/>
                      <a:pt x="3630" y="5685"/>
                      <a:pt x="3662" y="5688"/>
                    </a:cubicBezTo>
                    <a:cubicBezTo>
                      <a:pt x="4299" y="5741"/>
                      <a:pt x="4522" y="6209"/>
                      <a:pt x="4767" y="6708"/>
                    </a:cubicBezTo>
                    <a:cubicBezTo>
                      <a:pt x="4767" y="6731"/>
                      <a:pt x="4767" y="6762"/>
                      <a:pt x="4775" y="6793"/>
                    </a:cubicBezTo>
                    <a:cubicBezTo>
                      <a:pt x="4706" y="6785"/>
                      <a:pt x="4644" y="6777"/>
                      <a:pt x="4575" y="6777"/>
                    </a:cubicBezTo>
                    <a:cubicBezTo>
                      <a:pt x="4069" y="6801"/>
                      <a:pt x="3700" y="7169"/>
                      <a:pt x="3554" y="7622"/>
                    </a:cubicBezTo>
                    <a:cubicBezTo>
                      <a:pt x="3407" y="7113"/>
                      <a:pt x="3104" y="6591"/>
                      <a:pt x="2530" y="6591"/>
                    </a:cubicBezTo>
                    <a:cubicBezTo>
                      <a:pt x="2506" y="6591"/>
                      <a:pt x="2482" y="6591"/>
                      <a:pt x="2457" y="6593"/>
                    </a:cubicBezTo>
                    <a:cubicBezTo>
                      <a:pt x="2411" y="6593"/>
                      <a:pt x="2372" y="6601"/>
                      <a:pt x="2326" y="6609"/>
                    </a:cubicBezTo>
                    <a:lnTo>
                      <a:pt x="2334" y="6601"/>
                    </a:lnTo>
                    <a:lnTo>
                      <a:pt x="2334" y="6593"/>
                    </a:lnTo>
                    <a:cubicBezTo>
                      <a:pt x="2349" y="6586"/>
                      <a:pt x="2357" y="6570"/>
                      <a:pt x="2357" y="6555"/>
                    </a:cubicBezTo>
                    <a:cubicBezTo>
                      <a:pt x="2582" y="6068"/>
                      <a:pt x="3008" y="5684"/>
                      <a:pt x="3567" y="5684"/>
                    </a:cubicBezTo>
                    <a:close/>
                    <a:moveTo>
                      <a:pt x="7322" y="6154"/>
                    </a:moveTo>
                    <a:cubicBezTo>
                      <a:pt x="7340" y="6154"/>
                      <a:pt x="7359" y="6154"/>
                      <a:pt x="7377" y="6156"/>
                    </a:cubicBezTo>
                    <a:cubicBezTo>
                      <a:pt x="7753" y="6194"/>
                      <a:pt x="7968" y="6478"/>
                      <a:pt x="8098" y="6801"/>
                    </a:cubicBezTo>
                    <a:cubicBezTo>
                      <a:pt x="8106" y="6808"/>
                      <a:pt x="8114" y="6816"/>
                      <a:pt x="8129" y="6816"/>
                    </a:cubicBezTo>
                    <a:lnTo>
                      <a:pt x="8129" y="6839"/>
                    </a:lnTo>
                    <a:lnTo>
                      <a:pt x="8122" y="6839"/>
                    </a:lnTo>
                    <a:cubicBezTo>
                      <a:pt x="7692" y="6893"/>
                      <a:pt x="7362" y="7246"/>
                      <a:pt x="7331" y="7676"/>
                    </a:cubicBezTo>
                    <a:cubicBezTo>
                      <a:pt x="7216" y="7307"/>
                      <a:pt x="6939" y="6931"/>
                      <a:pt x="6563" y="6870"/>
                    </a:cubicBezTo>
                    <a:lnTo>
                      <a:pt x="6563" y="6862"/>
                    </a:lnTo>
                    <a:cubicBezTo>
                      <a:pt x="6579" y="6862"/>
                      <a:pt x="6586" y="6854"/>
                      <a:pt x="6594" y="6839"/>
                    </a:cubicBezTo>
                    <a:cubicBezTo>
                      <a:pt x="6623" y="6451"/>
                      <a:pt x="6946" y="6154"/>
                      <a:pt x="7322" y="6154"/>
                    </a:cubicBezTo>
                    <a:close/>
                    <a:moveTo>
                      <a:pt x="1162" y="5885"/>
                    </a:moveTo>
                    <a:cubicBezTo>
                      <a:pt x="1228" y="5885"/>
                      <a:pt x="1294" y="5890"/>
                      <a:pt x="1359" y="5902"/>
                    </a:cubicBezTo>
                    <a:cubicBezTo>
                      <a:pt x="1751" y="5979"/>
                      <a:pt x="2081" y="6233"/>
                      <a:pt x="2265" y="6586"/>
                    </a:cubicBezTo>
                    <a:cubicBezTo>
                      <a:pt x="2265" y="6593"/>
                      <a:pt x="2273" y="6601"/>
                      <a:pt x="2280" y="6601"/>
                    </a:cubicBezTo>
                    <a:cubicBezTo>
                      <a:pt x="2288" y="6609"/>
                      <a:pt x="2296" y="6616"/>
                      <a:pt x="2303" y="6616"/>
                    </a:cubicBezTo>
                    <a:cubicBezTo>
                      <a:pt x="1705" y="6747"/>
                      <a:pt x="1421" y="7369"/>
                      <a:pt x="1359" y="7944"/>
                    </a:cubicBezTo>
                    <a:cubicBezTo>
                      <a:pt x="1205" y="7438"/>
                      <a:pt x="784" y="6889"/>
                      <a:pt x="244" y="6889"/>
                    </a:cubicBezTo>
                    <a:cubicBezTo>
                      <a:pt x="220" y="6889"/>
                      <a:pt x="195" y="6890"/>
                      <a:pt x="170" y="6893"/>
                    </a:cubicBezTo>
                    <a:cubicBezTo>
                      <a:pt x="170" y="6885"/>
                      <a:pt x="170" y="6870"/>
                      <a:pt x="170" y="6862"/>
                    </a:cubicBezTo>
                    <a:cubicBezTo>
                      <a:pt x="185" y="6862"/>
                      <a:pt x="200" y="6847"/>
                      <a:pt x="200" y="6831"/>
                    </a:cubicBezTo>
                    <a:cubicBezTo>
                      <a:pt x="146" y="6252"/>
                      <a:pt x="642" y="5885"/>
                      <a:pt x="1162" y="5885"/>
                    </a:cubicBezTo>
                    <a:close/>
                    <a:moveTo>
                      <a:pt x="16618" y="6629"/>
                    </a:moveTo>
                    <a:cubicBezTo>
                      <a:pt x="16681" y="6629"/>
                      <a:pt x="16746" y="6635"/>
                      <a:pt x="16810" y="6647"/>
                    </a:cubicBezTo>
                    <a:cubicBezTo>
                      <a:pt x="17279" y="6739"/>
                      <a:pt x="17540" y="7092"/>
                      <a:pt x="17701" y="7514"/>
                    </a:cubicBezTo>
                    <a:cubicBezTo>
                      <a:pt x="17233" y="7545"/>
                      <a:pt x="16833" y="7867"/>
                      <a:pt x="16711" y="8320"/>
                    </a:cubicBezTo>
                    <a:cubicBezTo>
                      <a:pt x="16580" y="7798"/>
                      <a:pt x="16112" y="7438"/>
                      <a:pt x="15582" y="7438"/>
                    </a:cubicBezTo>
                    <a:cubicBezTo>
                      <a:pt x="15567" y="7407"/>
                      <a:pt x="15559" y="7384"/>
                      <a:pt x="15544" y="7353"/>
                    </a:cubicBezTo>
                    <a:cubicBezTo>
                      <a:pt x="15747" y="6941"/>
                      <a:pt x="16152" y="6629"/>
                      <a:pt x="16618" y="6629"/>
                    </a:cubicBezTo>
                    <a:close/>
                    <a:moveTo>
                      <a:pt x="14398" y="6762"/>
                    </a:moveTo>
                    <a:cubicBezTo>
                      <a:pt x="14803" y="6762"/>
                      <a:pt x="15209" y="6982"/>
                      <a:pt x="15444" y="7445"/>
                    </a:cubicBezTo>
                    <a:cubicBezTo>
                      <a:pt x="15014" y="7514"/>
                      <a:pt x="14423" y="7898"/>
                      <a:pt x="14469" y="8359"/>
                    </a:cubicBezTo>
                    <a:cubicBezTo>
                      <a:pt x="14260" y="7919"/>
                      <a:pt x="13821" y="7641"/>
                      <a:pt x="13342" y="7641"/>
                    </a:cubicBezTo>
                    <a:cubicBezTo>
                      <a:pt x="13311" y="7641"/>
                      <a:pt x="13280" y="7643"/>
                      <a:pt x="13249" y="7645"/>
                    </a:cubicBezTo>
                    <a:cubicBezTo>
                      <a:pt x="13440" y="7070"/>
                      <a:pt x="13919" y="6762"/>
                      <a:pt x="14398" y="6762"/>
                    </a:cubicBezTo>
                    <a:close/>
                    <a:moveTo>
                      <a:pt x="12110" y="6829"/>
                    </a:moveTo>
                    <a:cubicBezTo>
                      <a:pt x="12604" y="6829"/>
                      <a:pt x="12987" y="7192"/>
                      <a:pt x="13118" y="7660"/>
                    </a:cubicBezTo>
                    <a:cubicBezTo>
                      <a:pt x="12673" y="7714"/>
                      <a:pt x="12297" y="8029"/>
                      <a:pt x="12174" y="8466"/>
                    </a:cubicBezTo>
                    <a:cubicBezTo>
                      <a:pt x="11952" y="8113"/>
                      <a:pt x="11606" y="7837"/>
                      <a:pt x="11184" y="7821"/>
                    </a:cubicBezTo>
                    <a:cubicBezTo>
                      <a:pt x="11169" y="7760"/>
                      <a:pt x="11146" y="7699"/>
                      <a:pt x="11123" y="7637"/>
                    </a:cubicBezTo>
                    <a:cubicBezTo>
                      <a:pt x="11238" y="7215"/>
                      <a:pt x="11583" y="6862"/>
                      <a:pt x="12036" y="6831"/>
                    </a:cubicBezTo>
                    <a:cubicBezTo>
                      <a:pt x="12061" y="6829"/>
                      <a:pt x="12086" y="6829"/>
                      <a:pt x="12110" y="6829"/>
                    </a:cubicBezTo>
                    <a:close/>
                    <a:moveTo>
                      <a:pt x="177" y="6970"/>
                    </a:moveTo>
                    <a:cubicBezTo>
                      <a:pt x="458" y="6987"/>
                      <a:pt x="724" y="7125"/>
                      <a:pt x="891" y="7345"/>
                    </a:cubicBezTo>
                    <a:cubicBezTo>
                      <a:pt x="1068" y="7560"/>
                      <a:pt x="1144" y="7814"/>
                      <a:pt x="1290" y="8044"/>
                    </a:cubicBezTo>
                    <a:cubicBezTo>
                      <a:pt x="998" y="8090"/>
                      <a:pt x="699" y="8236"/>
                      <a:pt x="653" y="8489"/>
                    </a:cubicBezTo>
                    <a:cubicBezTo>
                      <a:pt x="377" y="8029"/>
                      <a:pt x="216" y="7507"/>
                      <a:pt x="177" y="6970"/>
                    </a:cubicBezTo>
                    <a:close/>
                    <a:moveTo>
                      <a:pt x="10057" y="6899"/>
                    </a:moveTo>
                    <a:cubicBezTo>
                      <a:pt x="10170" y="6899"/>
                      <a:pt x="10289" y="6925"/>
                      <a:pt x="10409" y="6985"/>
                    </a:cubicBezTo>
                    <a:cubicBezTo>
                      <a:pt x="10716" y="7138"/>
                      <a:pt x="10885" y="7430"/>
                      <a:pt x="11015" y="7737"/>
                    </a:cubicBezTo>
                    <a:lnTo>
                      <a:pt x="11015" y="7821"/>
                    </a:lnTo>
                    <a:cubicBezTo>
                      <a:pt x="11015" y="7829"/>
                      <a:pt x="11015" y="7829"/>
                      <a:pt x="11015" y="7829"/>
                    </a:cubicBezTo>
                    <a:lnTo>
                      <a:pt x="11008" y="7829"/>
                    </a:lnTo>
                    <a:lnTo>
                      <a:pt x="10977" y="7837"/>
                    </a:lnTo>
                    <a:cubicBezTo>
                      <a:pt x="10624" y="7883"/>
                      <a:pt x="10347" y="8144"/>
                      <a:pt x="10278" y="8489"/>
                    </a:cubicBezTo>
                    <a:cubicBezTo>
                      <a:pt x="10140" y="8052"/>
                      <a:pt x="9741" y="7760"/>
                      <a:pt x="9288" y="7760"/>
                    </a:cubicBezTo>
                    <a:lnTo>
                      <a:pt x="9265" y="7760"/>
                    </a:lnTo>
                    <a:cubicBezTo>
                      <a:pt x="9265" y="7760"/>
                      <a:pt x="9265" y="7752"/>
                      <a:pt x="9265" y="7752"/>
                    </a:cubicBezTo>
                    <a:lnTo>
                      <a:pt x="9250" y="7699"/>
                    </a:lnTo>
                    <a:cubicBezTo>
                      <a:pt x="9304" y="7258"/>
                      <a:pt x="9643" y="6899"/>
                      <a:pt x="10057" y="6899"/>
                    </a:cubicBezTo>
                    <a:close/>
                    <a:moveTo>
                      <a:pt x="18850" y="6707"/>
                    </a:moveTo>
                    <a:cubicBezTo>
                      <a:pt x="19190" y="6707"/>
                      <a:pt x="19469" y="6880"/>
                      <a:pt x="19712" y="7115"/>
                    </a:cubicBezTo>
                    <a:cubicBezTo>
                      <a:pt x="19712" y="7706"/>
                      <a:pt x="19451" y="8259"/>
                      <a:pt x="18998" y="8627"/>
                    </a:cubicBezTo>
                    <a:lnTo>
                      <a:pt x="18998" y="8635"/>
                    </a:lnTo>
                    <a:cubicBezTo>
                      <a:pt x="18975" y="8029"/>
                      <a:pt x="18491" y="7537"/>
                      <a:pt x="17885" y="7514"/>
                    </a:cubicBezTo>
                    <a:cubicBezTo>
                      <a:pt x="17893" y="7507"/>
                      <a:pt x="17893" y="7499"/>
                      <a:pt x="17893" y="7484"/>
                    </a:cubicBezTo>
                    <a:cubicBezTo>
                      <a:pt x="17854" y="7054"/>
                      <a:pt x="18438" y="6731"/>
                      <a:pt x="18806" y="6708"/>
                    </a:cubicBezTo>
                    <a:cubicBezTo>
                      <a:pt x="18821" y="6708"/>
                      <a:pt x="18835" y="6707"/>
                      <a:pt x="18850" y="6707"/>
                    </a:cubicBezTo>
                    <a:close/>
                    <a:moveTo>
                      <a:pt x="8231" y="6960"/>
                    </a:moveTo>
                    <a:cubicBezTo>
                      <a:pt x="8248" y="6960"/>
                      <a:pt x="8265" y="6961"/>
                      <a:pt x="8283" y="6962"/>
                    </a:cubicBezTo>
                    <a:cubicBezTo>
                      <a:pt x="8774" y="7000"/>
                      <a:pt x="8966" y="7384"/>
                      <a:pt x="9165" y="7768"/>
                    </a:cubicBezTo>
                    <a:cubicBezTo>
                      <a:pt x="8682" y="7829"/>
                      <a:pt x="8306" y="8220"/>
                      <a:pt x="8267" y="8704"/>
                    </a:cubicBezTo>
                    <a:cubicBezTo>
                      <a:pt x="8169" y="8282"/>
                      <a:pt x="7843" y="7898"/>
                      <a:pt x="7395" y="7898"/>
                    </a:cubicBezTo>
                    <a:cubicBezTo>
                      <a:pt x="7387" y="7898"/>
                      <a:pt x="7378" y="7898"/>
                      <a:pt x="7369" y="7898"/>
                    </a:cubicBezTo>
                    <a:lnTo>
                      <a:pt x="7369" y="7860"/>
                    </a:lnTo>
                    <a:cubicBezTo>
                      <a:pt x="7369" y="7860"/>
                      <a:pt x="7369" y="7860"/>
                      <a:pt x="7369" y="7852"/>
                    </a:cubicBezTo>
                    <a:cubicBezTo>
                      <a:pt x="7399" y="7385"/>
                      <a:pt x="7737" y="6960"/>
                      <a:pt x="8231" y="6960"/>
                    </a:cubicBezTo>
                    <a:close/>
                    <a:moveTo>
                      <a:pt x="6436" y="7002"/>
                    </a:moveTo>
                    <a:cubicBezTo>
                      <a:pt x="6484" y="7002"/>
                      <a:pt x="6534" y="7009"/>
                      <a:pt x="6586" y="7023"/>
                    </a:cubicBezTo>
                    <a:cubicBezTo>
                      <a:pt x="6970" y="7123"/>
                      <a:pt x="7162" y="7560"/>
                      <a:pt x="7239" y="7913"/>
                    </a:cubicBezTo>
                    <a:cubicBezTo>
                      <a:pt x="6801" y="8013"/>
                      <a:pt x="6540" y="8389"/>
                      <a:pt x="6464" y="8804"/>
                    </a:cubicBezTo>
                    <a:cubicBezTo>
                      <a:pt x="6356" y="8412"/>
                      <a:pt x="6126" y="8029"/>
                      <a:pt x="5711" y="7952"/>
                    </a:cubicBezTo>
                    <a:cubicBezTo>
                      <a:pt x="5719" y="7944"/>
                      <a:pt x="5719" y="7937"/>
                      <a:pt x="5711" y="7929"/>
                    </a:cubicBezTo>
                    <a:cubicBezTo>
                      <a:pt x="5704" y="7875"/>
                      <a:pt x="5688" y="7821"/>
                      <a:pt x="5681" y="7768"/>
                    </a:cubicBezTo>
                    <a:cubicBezTo>
                      <a:pt x="5776" y="7433"/>
                      <a:pt x="6048" y="7002"/>
                      <a:pt x="6436" y="7002"/>
                    </a:cubicBezTo>
                    <a:close/>
                    <a:moveTo>
                      <a:pt x="2518" y="6708"/>
                    </a:moveTo>
                    <a:cubicBezTo>
                      <a:pt x="3148" y="6708"/>
                      <a:pt x="3355" y="7369"/>
                      <a:pt x="3501" y="7875"/>
                    </a:cubicBezTo>
                    <a:lnTo>
                      <a:pt x="3501" y="7883"/>
                    </a:lnTo>
                    <a:cubicBezTo>
                      <a:pt x="3501" y="7898"/>
                      <a:pt x="3501" y="7906"/>
                      <a:pt x="3516" y="7913"/>
                    </a:cubicBezTo>
                    <a:lnTo>
                      <a:pt x="3508" y="7913"/>
                    </a:lnTo>
                    <a:cubicBezTo>
                      <a:pt x="3508" y="7929"/>
                      <a:pt x="3516" y="7944"/>
                      <a:pt x="3524" y="7960"/>
                    </a:cubicBezTo>
                    <a:lnTo>
                      <a:pt x="3470" y="7952"/>
                    </a:lnTo>
                    <a:cubicBezTo>
                      <a:pt x="3457" y="7951"/>
                      <a:pt x="3444" y="7951"/>
                      <a:pt x="3431" y="7951"/>
                    </a:cubicBezTo>
                    <a:cubicBezTo>
                      <a:pt x="2911" y="7951"/>
                      <a:pt x="2629" y="8400"/>
                      <a:pt x="2457" y="8835"/>
                    </a:cubicBezTo>
                    <a:cubicBezTo>
                      <a:pt x="2342" y="8435"/>
                      <a:pt x="2004" y="8128"/>
                      <a:pt x="1590" y="8044"/>
                    </a:cubicBezTo>
                    <a:cubicBezTo>
                      <a:pt x="1520" y="8036"/>
                      <a:pt x="1451" y="8036"/>
                      <a:pt x="1382" y="8036"/>
                    </a:cubicBezTo>
                    <a:lnTo>
                      <a:pt x="1382" y="8029"/>
                    </a:lnTo>
                    <a:cubicBezTo>
                      <a:pt x="1382" y="8021"/>
                      <a:pt x="1382" y="8021"/>
                      <a:pt x="1382" y="8013"/>
                    </a:cubicBezTo>
                    <a:cubicBezTo>
                      <a:pt x="1386" y="8015"/>
                      <a:pt x="1391" y="8016"/>
                      <a:pt x="1396" y="8016"/>
                    </a:cubicBezTo>
                    <a:cubicBezTo>
                      <a:pt x="1412" y="8016"/>
                      <a:pt x="1430" y="8008"/>
                      <a:pt x="1436" y="7990"/>
                    </a:cubicBezTo>
                    <a:cubicBezTo>
                      <a:pt x="1528" y="7422"/>
                      <a:pt x="1827" y="6708"/>
                      <a:pt x="2518" y="6708"/>
                    </a:cubicBezTo>
                    <a:close/>
                    <a:moveTo>
                      <a:pt x="4593" y="6925"/>
                    </a:moveTo>
                    <a:cubicBezTo>
                      <a:pt x="4627" y="6925"/>
                      <a:pt x="4662" y="6927"/>
                      <a:pt x="4698" y="6931"/>
                    </a:cubicBezTo>
                    <a:cubicBezTo>
                      <a:pt x="5251" y="6985"/>
                      <a:pt x="5435" y="7468"/>
                      <a:pt x="5596" y="7937"/>
                    </a:cubicBezTo>
                    <a:cubicBezTo>
                      <a:pt x="5579" y="7936"/>
                      <a:pt x="5563" y="7935"/>
                      <a:pt x="5546" y="7935"/>
                    </a:cubicBezTo>
                    <a:cubicBezTo>
                      <a:pt x="5029" y="7935"/>
                      <a:pt x="4678" y="8396"/>
                      <a:pt x="4514" y="8858"/>
                    </a:cubicBezTo>
                    <a:cubicBezTo>
                      <a:pt x="4376" y="8443"/>
                      <a:pt x="4069" y="8067"/>
                      <a:pt x="3647" y="7975"/>
                    </a:cubicBezTo>
                    <a:lnTo>
                      <a:pt x="3647" y="7960"/>
                    </a:lnTo>
                    <a:cubicBezTo>
                      <a:pt x="3639" y="7906"/>
                      <a:pt x="3624" y="7852"/>
                      <a:pt x="3608" y="7798"/>
                    </a:cubicBezTo>
                    <a:cubicBezTo>
                      <a:pt x="3752" y="7345"/>
                      <a:pt x="4078" y="6925"/>
                      <a:pt x="4593" y="6925"/>
                    </a:cubicBezTo>
                    <a:close/>
                    <a:moveTo>
                      <a:pt x="17805" y="7656"/>
                    </a:moveTo>
                    <a:cubicBezTo>
                      <a:pt x="18317" y="7656"/>
                      <a:pt x="18819" y="8014"/>
                      <a:pt x="18852" y="8689"/>
                    </a:cubicBezTo>
                    <a:cubicBezTo>
                      <a:pt x="18852" y="8704"/>
                      <a:pt x="18860" y="8719"/>
                      <a:pt x="18875" y="8727"/>
                    </a:cubicBezTo>
                    <a:cubicBezTo>
                      <a:pt x="18714" y="8850"/>
                      <a:pt x="18545" y="8942"/>
                      <a:pt x="18369" y="9026"/>
                    </a:cubicBezTo>
                    <a:cubicBezTo>
                      <a:pt x="18230" y="9088"/>
                      <a:pt x="18100" y="9142"/>
                      <a:pt x="17954" y="9180"/>
                    </a:cubicBezTo>
                    <a:cubicBezTo>
                      <a:pt x="17785" y="8681"/>
                      <a:pt x="17263" y="8443"/>
                      <a:pt x="16764" y="8435"/>
                    </a:cubicBezTo>
                    <a:cubicBezTo>
                      <a:pt x="16764" y="8435"/>
                      <a:pt x="16772" y="8428"/>
                      <a:pt x="16772" y="8428"/>
                    </a:cubicBezTo>
                    <a:cubicBezTo>
                      <a:pt x="16946" y="7905"/>
                      <a:pt x="17379" y="7656"/>
                      <a:pt x="17805" y="7656"/>
                    </a:cubicBezTo>
                    <a:close/>
                    <a:moveTo>
                      <a:pt x="15613" y="7572"/>
                    </a:moveTo>
                    <a:cubicBezTo>
                      <a:pt x="15639" y="7572"/>
                      <a:pt x="15665" y="7573"/>
                      <a:pt x="15690" y="7576"/>
                    </a:cubicBezTo>
                    <a:cubicBezTo>
                      <a:pt x="16181" y="7629"/>
                      <a:pt x="16480" y="8006"/>
                      <a:pt x="16618" y="8443"/>
                    </a:cubicBezTo>
                    <a:cubicBezTo>
                      <a:pt x="16112" y="8489"/>
                      <a:pt x="15651" y="8781"/>
                      <a:pt x="15636" y="9310"/>
                    </a:cubicBezTo>
                    <a:cubicBezTo>
                      <a:pt x="15422" y="8882"/>
                      <a:pt x="15065" y="8510"/>
                      <a:pt x="14581" y="8510"/>
                    </a:cubicBezTo>
                    <a:cubicBezTo>
                      <a:pt x="14563" y="8510"/>
                      <a:pt x="14545" y="8511"/>
                      <a:pt x="14527" y="8512"/>
                    </a:cubicBezTo>
                    <a:lnTo>
                      <a:pt x="14527" y="8512"/>
                    </a:lnTo>
                    <a:cubicBezTo>
                      <a:pt x="14548" y="8510"/>
                      <a:pt x="14561" y="8488"/>
                      <a:pt x="14561" y="8466"/>
                    </a:cubicBezTo>
                    <a:cubicBezTo>
                      <a:pt x="14460" y="7937"/>
                      <a:pt x="15160" y="7572"/>
                      <a:pt x="15613" y="7572"/>
                    </a:cubicBezTo>
                    <a:close/>
                    <a:moveTo>
                      <a:pt x="16805" y="8549"/>
                    </a:moveTo>
                    <a:cubicBezTo>
                      <a:pt x="17235" y="8549"/>
                      <a:pt x="17664" y="8768"/>
                      <a:pt x="17824" y="9226"/>
                    </a:cubicBezTo>
                    <a:cubicBezTo>
                      <a:pt x="17148" y="9418"/>
                      <a:pt x="16427" y="9464"/>
                      <a:pt x="15720" y="9495"/>
                    </a:cubicBezTo>
                    <a:cubicBezTo>
                      <a:pt x="15720" y="9495"/>
                      <a:pt x="15720" y="9487"/>
                      <a:pt x="15713" y="9487"/>
                    </a:cubicBezTo>
                    <a:cubicBezTo>
                      <a:pt x="15759" y="8872"/>
                      <a:pt x="16283" y="8549"/>
                      <a:pt x="16805" y="8549"/>
                    </a:cubicBezTo>
                    <a:close/>
                    <a:moveTo>
                      <a:pt x="13333" y="7773"/>
                    </a:moveTo>
                    <a:cubicBezTo>
                      <a:pt x="13755" y="7773"/>
                      <a:pt x="14177" y="8018"/>
                      <a:pt x="14400" y="8535"/>
                    </a:cubicBezTo>
                    <a:cubicBezTo>
                      <a:pt x="13955" y="8620"/>
                      <a:pt x="13471" y="9042"/>
                      <a:pt x="13441" y="9510"/>
                    </a:cubicBezTo>
                    <a:cubicBezTo>
                      <a:pt x="13280" y="9019"/>
                      <a:pt x="12818" y="8640"/>
                      <a:pt x="12302" y="8640"/>
                    </a:cubicBezTo>
                    <a:cubicBezTo>
                      <a:pt x="12277" y="8640"/>
                      <a:pt x="12253" y="8641"/>
                      <a:pt x="12228" y="8643"/>
                    </a:cubicBezTo>
                    <a:lnTo>
                      <a:pt x="12220" y="8643"/>
                    </a:lnTo>
                    <a:cubicBezTo>
                      <a:pt x="12243" y="8620"/>
                      <a:pt x="12243" y="8597"/>
                      <a:pt x="12228" y="8574"/>
                    </a:cubicBezTo>
                    <a:lnTo>
                      <a:pt x="12228" y="8566"/>
                    </a:lnTo>
                    <a:cubicBezTo>
                      <a:pt x="12437" y="8048"/>
                      <a:pt x="12885" y="7773"/>
                      <a:pt x="13333" y="7773"/>
                    </a:cubicBezTo>
                    <a:close/>
                    <a:moveTo>
                      <a:pt x="11131" y="7949"/>
                    </a:moveTo>
                    <a:cubicBezTo>
                      <a:pt x="11156" y="7949"/>
                      <a:pt x="11181" y="7950"/>
                      <a:pt x="11207" y="7952"/>
                    </a:cubicBezTo>
                    <a:cubicBezTo>
                      <a:pt x="11637" y="7983"/>
                      <a:pt x="11936" y="8274"/>
                      <a:pt x="12128" y="8635"/>
                    </a:cubicBezTo>
                    <a:lnTo>
                      <a:pt x="12128" y="8643"/>
                    </a:lnTo>
                    <a:cubicBezTo>
                      <a:pt x="12128" y="8650"/>
                      <a:pt x="12128" y="8650"/>
                      <a:pt x="12128" y="8650"/>
                    </a:cubicBezTo>
                    <a:cubicBezTo>
                      <a:pt x="11660" y="8727"/>
                      <a:pt x="11292" y="9096"/>
                      <a:pt x="11222" y="9564"/>
                    </a:cubicBezTo>
                    <a:cubicBezTo>
                      <a:pt x="11077" y="9149"/>
                      <a:pt x="10808" y="8812"/>
                      <a:pt x="10340" y="8796"/>
                    </a:cubicBezTo>
                    <a:cubicBezTo>
                      <a:pt x="10340" y="8773"/>
                      <a:pt x="10340" y="8742"/>
                      <a:pt x="10332" y="8719"/>
                    </a:cubicBezTo>
                    <a:cubicBezTo>
                      <a:pt x="10332" y="8262"/>
                      <a:pt x="10689" y="7949"/>
                      <a:pt x="11131" y="7949"/>
                    </a:cubicBezTo>
                    <a:close/>
                    <a:moveTo>
                      <a:pt x="1401" y="8153"/>
                    </a:moveTo>
                    <a:cubicBezTo>
                      <a:pt x="1551" y="8153"/>
                      <a:pt x="1702" y="8187"/>
                      <a:pt x="1827" y="8251"/>
                    </a:cubicBezTo>
                    <a:cubicBezTo>
                      <a:pt x="2165" y="8420"/>
                      <a:pt x="2280" y="8727"/>
                      <a:pt x="2395" y="9049"/>
                    </a:cubicBezTo>
                    <a:cubicBezTo>
                      <a:pt x="2073" y="9080"/>
                      <a:pt x="1751" y="9257"/>
                      <a:pt x="1697" y="9571"/>
                    </a:cubicBezTo>
                    <a:cubicBezTo>
                      <a:pt x="1536" y="9479"/>
                      <a:pt x="1390" y="9364"/>
                      <a:pt x="1259" y="9241"/>
                    </a:cubicBezTo>
                    <a:lnTo>
                      <a:pt x="1252" y="9241"/>
                    </a:lnTo>
                    <a:cubicBezTo>
                      <a:pt x="1045" y="9049"/>
                      <a:pt x="860" y="8827"/>
                      <a:pt x="714" y="8589"/>
                    </a:cubicBezTo>
                    <a:cubicBezTo>
                      <a:pt x="806" y="8288"/>
                      <a:pt x="1102" y="8153"/>
                      <a:pt x="1401" y="8153"/>
                    </a:cubicBezTo>
                    <a:close/>
                    <a:moveTo>
                      <a:pt x="14573" y="8662"/>
                    </a:moveTo>
                    <a:cubicBezTo>
                      <a:pt x="14600" y="8662"/>
                      <a:pt x="14627" y="8663"/>
                      <a:pt x="14654" y="8666"/>
                    </a:cubicBezTo>
                    <a:cubicBezTo>
                      <a:pt x="15122" y="8719"/>
                      <a:pt x="15398" y="9103"/>
                      <a:pt x="15567" y="9502"/>
                    </a:cubicBezTo>
                    <a:lnTo>
                      <a:pt x="15398" y="9510"/>
                    </a:lnTo>
                    <a:lnTo>
                      <a:pt x="13510" y="9610"/>
                    </a:lnTo>
                    <a:cubicBezTo>
                      <a:pt x="13590" y="9122"/>
                      <a:pt x="14078" y="8662"/>
                      <a:pt x="14573" y="8662"/>
                    </a:cubicBezTo>
                    <a:close/>
                    <a:moveTo>
                      <a:pt x="12280" y="8780"/>
                    </a:moveTo>
                    <a:cubicBezTo>
                      <a:pt x="12788" y="8780"/>
                      <a:pt x="13169" y="9162"/>
                      <a:pt x="13333" y="9610"/>
                    </a:cubicBezTo>
                    <a:cubicBezTo>
                      <a:pt x="13333" y="9610"/>
                      <a:pt x="13333" y="9617"/>
                      <a:pt x="13333" y="9617"/>
                    </a:cubicBezTo>
                    <a:lnTo>
                      <a:pt x="11744" y="9702"/>
                    </a:lnTo>
                    <a:lnTo>
                      <a:pt x="11307" y="9725"/>
                    </a:lnTo>
                    <a:cubicBezTo>
                      <a:pt x="11353" y="9241"/>
                      <a:pt x="11729" y="8812"/>
                      <a:pt x="12236" y="8781"/>
                    </a:cubicBezTo>
                    <a:cubicBezTo>
                      <a:pt x="12251" y="8780"/>
                      <a:pt x="12265" y="8780"/>
                      <a:pt x="12280" y="8780"/>
                    </a:cubicBezTo>
                    <a:close/>
                    <a:moveTo>
                      <a:pt x="10296" y="8942"/>
                    </a:moveTo>
                    <a:cubicBezTo>
                      <a:pt x="10300" y="8942"/>
                      <a:pt x="10305" y="8942"/>
                      <a:pt x="10309" y="8942"/>
                    </a:cubicBezTo>
                    <a:cubicBezTo>
                      <a:pt x="10793" y="8950"/>
                      <a:pt x="11008" y="9333"/>
                      <a:pt x="11130" y="9733"/>
                    </a:cubicBezTo>
                    <a:lnTo>
                      <a:pt x="9449" y="9825"/>
                    </a:lnTo>
                    <a:cubicBezTo>
                      <a:pt x="9495" y="9368"/>
                      <a:pt x="9797" y="8942"/>
                      <a:pt x="10296" y="8942"/>
                    </a:cubicBezTo>
                    <a:close/>
                    <a:moveTo>
                      <a:pt x="9303" y="7926"/>
                    </a:moveTo>
                    <a:cubicBezTo>
                      <a:pt x="9732" y="7926"/>
                      <a:pt x="10153" y="8212"/>
                      <a:pt x="10209" y="8796"/>
                    </a:cubicBezTo>
                    <a:cubicBezTo>
                      <a:pt x="9695" y="8858"/>
                      <a:pt x="9327" y="9318"/>
                      <a:pt x="9373" y="9825"/>
                    </a:cubicBezTo>
                    <a:lnTo>
                      <a:pt x="9311" y="9832"/>
                    </a:lnTo>
                    <a:cubicBezTo>
                      <a:pt x="9319" y="9825"/>
                      <a:pt x="9319" y="9817"/>
                      <a:pt x="9311" y="9809"/>
                    </a:cubicBezTo>
                    <a:cubicBezTo>
                      <a:pt x="9158" y="9341"/>
                      <a:pt x="8851" y="8873"/>
                      <a:pt x="8336" y="8850"/>
                    </a:cubicBezTo>
                    <a:cubicBezTo>
                      <a:pt x="8336" y="8850"/>
                      <a:pt x="8336" y="8842"/>
                      <a:pt x="8344" y="8835"/>
                    </a:cubicBezTo>
                    <a:cubicBezTo>
                      <a:pt x="8407" y="8233"/>
                      <a:pt x="8859" y="7926"/>
                      <a:pt x="9303" y="7926"/>
                    </a:cubicBezTo>
                    <a:close/>
                    <a:moveTo>
                      <a:pt x="7391" y="8029"/>
                    </a:moveTo>
                    <a:cubicBezTo>
                      <a:pt x="7834" y="8029"/>
                      <a:pt x="8012" y="8434"/>
                      <a:pt x="8183" y="8812"/>
                    </a:cubicBezTo>
                    <a:cubicBezTo>
                      <a:pt x="8187" y="8825"/>
                      <a:pt x="8205" y="8833"/>
                      <a:pt x="8222" y="8833"/>
                    </a:cubicBezTo>
                    <a:cubicBezTo>
                      <a:pt x="8234" y="8833"/>
                      <a:pt x="8246" y="8829"/>
                      <a:pt x="8252" y="8819"/>
                    </a:cubicBezTo>
                    <a:lnTo>
                      <a:pt x="8252" y="8842"/>
                    </a:lnTo>
                    <a:cubicBezTo>
                      <a:pt x="8252" y="8850"/>
                      <a:pt x="8252" y="8850"/>
                      <a:pt x="8252" y="8858"/>
                    </a:cubicBezTo>
                    <a:cubicBezTo>
                      <a:pt x="8221" y="8858"/>
                      <a:pt x="8183" y="8865"/>
                      <a:pt x="8152" y="8865"/>
                    </a:cubicBezTo>
                    <a:cubicBezTo>
                      <a:pt x="7646" y="8950"/>
                      <a:pt x="7316" y="9387"/>
                      <a:pt x="7262" y="9871"/>
                    </a:cubicBezTo>
                    <a:cubicBezTo>
                      <a:pt x="7154" y="9510"/>
                      <a:pt x="6870" y="9226"/>
                      <a:pt x="6517" y="9111"/>
                    </a:cubicBezTo>
                    <a:cubicBezTo>
                      <a:pt x="6517" y="9080"/>
                      <a:pt x="6510" y="9049"/>
                      <a:pt x="6502" y="9011"/>
                    </a:cubicBezTo>
                    <a:cubicBezTo>
                      <a:pt x="6571" y="8574"/>
                      <a:pt x="6794" y="8098"/>
                      <a:pt x="7285" y="8036"/>
                    </a:cubicBezTo>
                    <a:cubicBezTo>
                      <a:pt x="7322" y="8031"/>
                      <a:pt x="7357" y="8029"/>
                      <a:pt x="7391" y="8029"/>
                    </a:cubicBezTo>
                    <a:close/>
                    <a:moveTo>
                      <a:pt x="3419" y="8096"/>
                    </a:moveTo>
                    <a:cubicBezTo>
                      <a:pt x="3961" y="8096"/>
                      <a:pt x="4245" y="8561"/>
                      <a:pt x="4422" y="9019"/>
                    </a:cubicBezTo>
                    <a:lnTo>
                      <a:pt x="4322" y="9019"/>
                    </a:lnTo>
                    <a:cubicBezTo>
                      <a:pt x="3862" y="9057"/>
                      <a:pt x="3501" y="9426"/>
                      <a:pt x="3462" y="9878"/>
                    </a:cubicBezTo>
                    <a:cubicBezTo>
                      <a:pt x="3393" y="9456"/>
                      <a:pt x="3063" y="9126"/>
                      <a:pt x="2641" y="9057"/>
                    </a:cubicBezTo>
                    <a:lnTo>
                      <a:pt x="2633" y="9057"/>
                    </a:lnTo>
                    <a:cubicBezTo>
                      <a:pt x="2587" y="9049"/>
                      <a:pt x="2541" y="9049"/>
                      <a:pt x="2495" y="9049"/>
                    </a:cubicBezTo>
                    <a:cubicBezTo>
                      <a:pt x="2495" y="9011"/>
                      <a:pt x="2488" y="8973"/>
                      <a:pt x="2480" y="8942"/>
                    </a:cubicBezTo>
                    <a:cubicBezTo>
                      <a:pt x="2672" y="8574"/>
                      <a:pt x="2894" y="8128"/>
                      <a:pt x="3355" y="8098"/>
                    </a:cubicBezTo>
                    <a:cubicBezTo>
                      <a:pt x="3377" y="8096"/>
                      <a:pt x="3398" y="8096"/>
                      <a:pt x="3419" y="8096"/>
                    </a:cubicBezTo>
                    <a:close/>
                    <a:moveTo>
                      <a:pt x="8304" y="8995"/>
                    </a:moveTo>
                    <a:cubicBezTo>
                      <a:pt x="8786" y="8995"/>
                      <a:pt x="9039" y="9443"/>
                      <a:pt x="9188" y="9840"/>
                    </a:cubicBezTo>
                    <a:cubicBezTo>
                      <a:pt x="8575" y="9878"/>
                      <a:pt x="7961" y="9909"/>
                      <a:pt x="7340" y="9940"/>
                    </a:cubicBezTo>
                    <a:lnTo>
                      <a:pt x="7340" y="9940"/>
                    </a:lnTo>
                    <a:cubicBezTo>
                      <a:pt x="7419" y="9467"/>
                      <a:pt x="7748" y="9019"/>
                      <a:pt x="8267" y="8996"/>
                    </a:cubicBezTo>
                    <a:cubicBezTo>
                      <a:pt x="8280" y="8995"/>
                      <a:pt x="8292" y="8995"/>
                      <a:pt x="8304" y="8995"/>
                    </a:cubicBezTo>
                    <a:close/>
                    <a:moveTo>
                      <a:pt x="5506" y="8083"/>
                    </a:moveTo>
                    <a:cubicBezTo>
                      <a:pt x="5564" y="8083"/>
                      <a:pt x="5625" y="8090"/>
                      <a:pt x="5688" y="8105"/>
                    </a:cubicBezTo>
                    <a:cubicBezTo>
                      <a:pt x="6180" y="8213"/>
                      <a:pt x="6287" y="8673"/>
                      <a:pt x="6418" y="9088"/>
                    </a:cubicBezTo>
                    <a:cubicBezTo>
                      <a:pt x="6363" y="9082"/>
                      <a:pt x="6309" y="9077"/>
                      <a:pt x="6255" y="9077"/>
                    </a:cubicBezTo>
                    <a:cubicBezTo>
                      <a:pt x="6232" y="9077"/>
                      <a:pt x="6210" y="9078"/>
                      <a:pt x="6187" y="9080"/>
                    </a:cubicBezTo>
                    <a:cubicBezTo>
                      <a:pt x="5696" y="9126"/>
                      <a:pt x="5343" y="9548"/>
                      <a:pt x="5381" y="10040"/>
                    </a:cubicBezTo>
                    <a:lnTo>
                      <a:pt x="5374" y="10040"/>
                    </a:lnTo>
                    <a:cubicBezTo>
                      <a:pt x="5312" y="9556"/>
                      <a:pt x="5028" y="9103"/>
                      <a:pt x="4552" y="9026"/>
                    </a:cubicBezTo>
                    <a:cubicBezTo>
                      <a:pt x="4552" y="9019"/>
                      <a:pt x="4552" y="9011"/>
                      <a:pt x="4552" y="9011"/>
                    </a:cubicBezTo>
                    <a:cubicBezTo>
                      <a:pt x="4552" y="9003"/>
                      <a:pt x="4545" y="8996"/>
                      <a:pt x="4545" y="8980"/>
                    </a:cubicBezTo>
                    <a:cubicBezTo>
                      <a:pt x="4552" y="8980"/>
                      <a:pt x="4552" y="8973"/>
                      <a:pt x="4560" y="8965"/>
                    </a:cubicBezTo>
                    <a:cubicBezTo>
                      <a:pt x="4731" y="8548"/>
                      <a:pt x="5035" y="8083"/>
                      <a:pt x="5506" y="8083"/>
                    </a:cubicBezTo>
                    <a:close/>
                    <a:moveTo>
                      <a:pt x="6243" y="9215"/>
                    </a:moveTo>
                    <a:cubicBezTo>
                      <a:pt x="6285" y="9215"/>
                      <a:pt x="6328" y="9219"/>
                      <a:pt x="6371" y="9226"/>
                    </a:cubicBezTo>
                    <a:cubicBezTo>
                      <a:pt x="6771" y="9287"/>
                      <a:pt x="7001" y="9587"/>
                      <a:pt x="7162" y="9924"/>
                    </a:cubicBezTo>
                    <a:cubicBezTo>
                      <a:pt x="7170" y="9940"/>
                      <a:pt x="7193" y="9955"/>
                      <a:pt x="7216" y="9955"/>
                    </a:cubicBezTo>
                    <a:cubicBezTo>
                      <a:pt x="6632" y="9978"/>
                      <a:pt x="6049" y="10009"/>
                      <a:pt x="5466" y="10040"/>
                    </a:cubicBezTo>
                    <a:cubicBezTo>
                      <a:pt x="5494" y="9605"/>
                      <a:pt x="5804" y="9215"/>
                      <a:pt x="6243" y="9215"/>
                    </a:cubicBezTo>
                    <a:close/>
                    <a:moveTo>
                      <a:pt x="2481" y="9172"/>
                    </a:moveTo>
                    <a:cubicBezTo>
                      <a:pt x="2562" y="9172"/>
                      <a:pt x="2642" y="9182"/>
                      <a:pt x="2718" y="9203"/>
                    </a:cubicBezTo>
                    <a:cubicBezTo>
                      <a:pt x="3132" y="9318"/>
                      <a:pt x="3317" y="9671"/>
                      <a:pt x="3386" y="10063"/>
                    </a:cubicBezTo>
                    <a:cubicBezTo>
                      <a:pt x="2818" y="10024"/>
                      <a:pt x="2257" y="9901"/>
                      <a:pt x="1766" y="9617"/>
                    </a:cubicBezTo>
                    <a:cubicBezTo>
                      <a:pt x="1863" y="9320"/>
                      <a:pt x="2176" y="9172"/>
                      <a:pt x="2481" y="9172"/>
                    </a:cubicBezTo>
                    <a:close/>
                    <a:moveTo>
                      <a:pt x="4399" y="9141"/>
                    </a:moveTo>
                    <a:cubicBezTo>
                      <a:pt x="4412" y="9141"/>
                      <a:pt x="4424" y="9141"/>
                      <a:pt x="4437" y="9142"/>
                    </a:cubicBezTo>
                    <a:cubicBezTo>
                      <a:pt x="4967" y="9165"/>
                      <a:pt x="5128" y="9625"/>
                      <a:pt x="5258" y="10047"/>
                    </a:cubicBezTo>
                    <a:cubicBezTo>
                      <a:pt x="4944" y="10055"/>
                      <a:pt x="4629" y="10070"/>
                      <a:pt x="4314" y="10078"/>
                    </a:cubicBezTo>
                    <a:cubicBezTo>
                      <a:pt x="4188" y="10082"/>
                      <a:pt x="4061" y="10084"/>
                      <a:pt x="3934" y="10084"/>
                    </a:cubicBezTo>
                    <a:cubicBezTo>
                      <a:pt x="3808" y="10084"/>
                      <a:pt x="3681" y="10082"/>
                      <a:pt x="3554" y="10078"/>
                    </a:cubicBezTo>
                    <a:cubicBezTo>
                      <a:pt x="3592" y="9606"/>
                      <a:pt x="3871" y="9141"/>
                      <a:pt x="4399" y="9141"/>
                    </a:cubicBezTo>
                    <a:close/>
                    <a:moveTo>
                      <a:pt x="8807" y="0"/>
                    </a:moveTo>
                    <a:cubicBezTo>
                      <a:pt x="8734" y="0"/>
                      <a:pt x="8662" y="3"/>
                      <a:pt x="8590" y="8"/>
                    </a:cubicBezTo>
                    <a:cubicBezTo>
                      <a:pt x="6709" y="130"/>
                      <a:pt x="4537" y="1758"/>
                      <a:pt x="4606" y="3784"/>
                    </a:cubicBezTo>
                    <a:cubicBezTo>
                      <a:pt x="4222" y="3626"/>
                      <a:pt x="3814" y="3552"/>
                      <a:pt x="3404" y="3552"/>
                    </a:cubicBezTo>
                    <a:cubicBezTo>
                      <a:pt x="2061" y="3552"/>
                      <a:pt x="710" y="4353"/>
                      <a:pt x="216" y="5641"/>
                    </a:cubicBezTo>
                    <a:cubicBezTo>
                      <a:pt x="70" y="6048"/>
                      <a:pt x="1" y="6486"/>
                      <a:pt x="24" y="6916"/>
                    </a:cubicBezTo>
                    <a:cubicBezTo>
                      <a:pt x="8" y="6931"/>
                      <a:pt x="8" y="6954"/>
                      <a:pt x="24" y="6969"/>
                    </a:cubicBezTo>
                    <a:cubicBezTo>
                      <a:pt x="131" y="8397"/>
                      <a:pt x="1160" y="9756"/>
                      <a:pt x="2587" y="10093"/>
                    </a:cubicBezTo>
                    <a:cubicBezTo>
                      <a:pt x="3095" y="10215"/>
                      <a:pt x="3627" y="10257"/>
                      <a:pt x="4165" y="10257"/>
                    </a:cubicBezTo>
                    <a:cubicBezTo>
                      <a:pt x="5082" y="10257"/>
                      <a:pt x="6021" y="10137"/>
                      <a:pt x="6901" y="10093"/>
                    </a:cubicBezTo>
                    <a:lnTo>
                      <a:pt x="11652" y="9855"/>
                    </a:lnTo>
                    <a:cubicBezTo>
                      <a:pt x="13187" y="9779"/>
                      <a:pt x="14723" y="9733"/>
                      <a:pt x="16258" y="9633"/>
                    </a:cubicBezTo>
                    <a:cubicBezTo>
                      <a:pt x="17217" y="9564"/>
                      <a:pt x="18292" y="9418"/>
                      <a:pt x="19075" y="8804"/>
                    </a:cubicBezTo>
                    <a:cubicBezTo>
                      <a:pt x="19904" y="8151"/>
                      <a:pt x="20119" y="6985"/>
                      <a:pt x="19589" y="6071"/>
                    </a:cubicBezTo>
                    <a:cubicBezTo>
                      <a:pt x="19212" y="5444"/>
                      <a:pt x="18537" y="5119"/>
                      <a:pt x="17852" y="5119"/>
                    </a:cubicBezTo>
                    <a:cubicBezTo>
                      <a:pt x="17574" y="5119"/>
                      <a:pt x="17295" y="5172"/>
                      <a:pt x="17033" y="5281"/>
                    </a:cubicBezTo>
                    <a:cubicBezTo>
                      <a:pt x="17163" y="4897"/>
                      <a:pt x="16987" y="4429"/>
                      <a:pt x="16803" y="4083"/>
                    </a:cubicBezTo>
                    <a:cubicBezTo>
                      <a:pt x="16519" y="3554"/>
                      <a:pt x="16097" y="3124"/>
                      <a:pt x="15575" y="2840"/>
                    </a:cubicBezTo>
                    <a:cubicBezTo>
                      <a:pt x="15148" y="2613"/>
                      <a:pt x="14682" y="2501"/>
                      <a:pt x="14218" y="2501"/>
                    </a:cubicBezTo>
                    <a:cubicBezTo>
                      <a:pt x="13539" y="2501"/>
                      <a:pt x="12863" y="2740"/>
                      <a:pt x="12320" y="3201"/>
                    </a:cubicBezTo>
                    <a:cubicBezTo>
                      <a:pt x="12320" y="1388"/>
                      <a:pt x="10538" y="0"/>
                      <a:pt x="88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8" name="Google Shape;958;p26"/>
              <p:cNvGrpSpPr/>
              <p:nvPr/>
            </p:nvGrpSpPr>
            <p:grpSpPr>
              <a:xfrm>
                <a:off x="4974185" y="3881401"/>
                <a:ext cx="3250967" cy="846930"/>
                <a:chOff x="6521675" y="4033800"/>
                <a:chExt cx="2186700" cy="846930"/>
              </a:xfrm>
            </p:grpSpPr>
            <p:sp>
              <p:nvSpPr>
                <p:cNvPr id="959" name="Google Shape;959;p26"/>
                <p:cNvSpPr txBox="1"/>
                <p:nvPr/>
              </p:nvSpPr>
              <p:spPr>
                <a:xfrm>
                  <a:off x="6521675" y="4033800"/>
                  <a:ext cx="2186700" cy="28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Mars</a:t>
                  </a:r>
                  <a:endParaRPr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960" name="Google Shape;960;p26"/>
                <p:cNvSpPr txBox="1"/>
                <p:nvPr/>
              </p:nvSpPr>
              <p:spPr>
                <a:xfrm>
                  <a:off x="6521675" y="4258830"/>
                  <a:ext cx="2186700" cy="62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Despite being red, planet Mars is a very cold place full of red dust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961" name="Google Shape;961;p26"/>
            <p:cNvSpPr/>
            <p:nvPr/>
          </p:nvSpPr>
          <p:spPr>
            <a:xfrm flipH="1" rot="10800000">
              <a:off x="2459625" y="3639780"/>
              <a:ext cx="597631" cy="518975"/>
            </a:xfrm>
            <a:custGeom>
              <a:rect b="b" l="l" r="r" t="t"/>
              <a:pathLst>
                <a:path extrusionOk="0" h="4593" w="5289">
                  <a:moveTo>
                    <a:pt x="5239" y="1"/>
                  </a:moveTo>
                  <a:cubicBezTo>
                    <a:pt x="5233" y="1"/>
                    <a:pt x="5226" y="3"/>
                    <a:pt x="5220" y="7"/>
                  </a:cubicBezTo>
                  <a:cubicBezTo>
                    <a:pt x="5062" y="123"/>
                    <a:pt x="4889" y="229"/>
                    <a:pt x="4713" y="321"/>
                  </a:cubicBezTo>
                  <a:lnTo>
                    <a:pt x="4516" y="412"/>
                  </a:lnTo>
                  <a:cubicBezTo>
                    <a:pt x="4476" y="431"/>
                    <a:pt x="4503" y="487"/>
                    <a:pt x="4543" y="487"/>
                  </a:cubicBezTo>
                  <a:cubicBezTo>
                    <a:pt x="4549" y="487"/>
                    <a:pt x="4555" y="485"/>
                    <a:pt x="4562" y="483"/>
                  </a:cubicBezTo>
                  <a:cubicBezTo>
                    <a:pt x="4628" y="454"/>
                    <a:pt x="4692" y="423"/>
                    <a:pt x="4759" y="391"/>
                  </a:cubicBezTo>
                  <a:lnTo>
                    <a:pt x="4819" y="363"/>
                  </a:lnTo>
                  <a:lnTo>
                    <a:pt x="4819" y="363"/>
                  </a:lnTo>
                  <a:cubicBezTo>
                    <a:pt x="3276" y="1811"/>
                    <a:pt x="1680" y="3199"/>
                    <a:pt x="34" y="4524"/>
                  </a:cubicBezTo>
                  <a:cubicBezTo>
                    <a:pt x="1" y="4549"/>
                    <a:pt x="32" y="4593"/>
                    <a:pt x="68" y="4593"/>
                  </a:cubicBezTo>
                  <a:cubicBezTo>
                    <a:pt x="77" y="4593"/>
                    <a:pt x="86" y="4590"/>
                    <a:pt x="94" y="4584"/>
                  </a:cubicBezTo>
                  <a:cubicBezTo>
                    <a:pt x="1725" y="3266"/>
                    <a:pt x="3307" y="1892"/>
                    <a:pt x="4840" y="454"/>
                  </a:cubicBezTo>
                  <a:lnTo>
                    <a:pt x="4840" y="454"/>
                  </a:lnTo>
                  <a:cubicBezTo>
                    <a:pt x="4769" y="585"/>
                    <a:pt x="4745" y="736"/>
                    <a:pt x="4762" y="881"/>
                  </a:cubicBezTo>
                  <a:cubicBezTo>
                    <a:pt x="4767" y="905"/>
                    <a:pt x="4786" y="919"/>
                    <a:pt x="4806" y="919"/>
                  </a:cubicBezTo>
                  <a:cubicBezTo>
                    <a:pt x="4818" y="919"/>
                    <a:pt x="4831" y="914"/>
                    <a:pt x="4840" y="902"/>
                  </a:cubicBezTo>
                  <a:cubicBezTo>
                    <a:pt x="5030" y="645"/>
                    <a:pt x="5178" y="356"/>
                    <a:pt x="5280" y="53"/>
                  </a:cubicBezTo>
                  <a:cubicBezTo>
                    <a:pt x="5289" y="28"/>
                    <a:pt x="5264" y="1"/>
                    <a:pt x="523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26"/>
          <p:cNvGrpSpPr/>
          <p:nvPr/>
        </p:nvGrpSpPr>
        <p:grpSpPr>
          <a:xfrm>
            <a:off x="2613340" y="2815803"/>
            <a:ext cx="5611994" cy="950154"/>
            <a:chOff x="2613340" y="2815803"/>
            <a:chExt cx="5611994" cy="950154"/>
          </a:xfrm>
        </p:grpSpPr>
        <p:grpSp>
          <p:nvGrpSpPr>
            <p:cNvPr id="963" name="Google Shape;963;p26"/>
            <p:cNvGrpSpPr/>
            <p:nvPr/>
          </p:nvGrpSpPr>
          <p:grpSpPr>
            <a:xfrm>
              <a:off x="3617700" y="2910257"/>
              <a:ext cx="4607634" cy="855699"/>
              <a:chOff x="3617700" y="2910257"/>
              <a:chExt cx="4607634" cy="855699"/>
            </a:xfrm>
          </p:grpSpPr>
          <p:sp>
            <p:nvSpPr>
              <p:cNvPr id="964" name="Google Shape;964;p26"/>
              <p:cNvSpPr/>
              <p:nvPr/>
            </p:nvSpPr>
            <p:spPr>
              <a:xfrm>
                <a:off x="3617700" y="2948372"/>
                <a:ext cx="1097271" cy="817584"/>
              </a:xfrm>
              <a:custGeom>
                <a:rect b="b" l="l" r="r" t="t"/>
                <a:pathLst>
                  <a:path extrusionOk="0" h="13865" w="18768">
                    <a:moveTo>
                      <a:pt x="1321" y="2856"/>
                    </a:moveTo>
                    <a:lnTo>
                      <a:pt x="1321" y="2856"/>
                    </a:lnTo>
                    <a:cubicBezTo>
                      <a:pt x="1006" y="3409"/>
                      <a:pt x="714" y="3962"/>
                      <a:pt x="446" y="4530"/>
                    </a:cubicBezTo>
                    <a:cubicBezTo>
                      <a:pt x="492" y="4192"/>
                      <a:pt x="599" y="3870"/>
                      <a:pt x="760" y="3570"/>
                    </a:cubicBezTo>
                    <a:cubicBezTo>
                      <a:pt x="914" y="3309"/>
                      <a:pt x="1098" y="3064"/>
                      <a:pt x="1321" y="2856"/>
                    </a:cubicBezTo>
                    <a:close/>
                    <a:moveTo>
                      <a:pt x="1643" y="2611"/>
                    </a:moveTo>
                    <a:cubicBezTo>
                      <a:pt x="1275" y="3386"/>
                      <a:pt x="853" y="4138"/>
                      <a:pt x="415" y="4875"/>
                    </a:cubicBezTo>
                    <a:cubicBezTo>
                      <a:pt x="415" y="4814"/>
                      <a:pt x="423" y="4745"/>
                      <a:pt x="423" y="4675"/>
                    </a:cubicBezTo>
                    <a:cubicBezTo>
                      <a:pt x="776" y="4015"/>
                      <a:pt x="1129" y="3355"/>
                      <a:pt x="1505" y="2703"/>
                    </a:cubicBezTo>
                    <a:cubicBezTo>
                      <a:pt x="1551" y="2672"/>
                      <a:pt x="1597" y="2641"/>
                      <a:pt x="1643" y="2611"/>
                    </a:cubicBezTo>
                    <a:close/>
                    <a:moveTo>
                      <a:pt x="2042" y="2380"/>
                    </a:moveTo>
                    <a:lnTo>
                      <a:pt x="2042" y="2380"/>
                    </a:lnTo>
                    <a:cubicBezTo>
                      <a:pt x="1528" y="3355"/>
                      <a:pt x="983" y="4307"/>
                      <a:pt x="430" y="5259"/>
                    </a:cubicBezTo>
                    <a:cubicBezTo>
                      <a:pt x="415" y="5159"/>
                      <a:pt x="415" y="5059"/>
                      <a:pt x="415" y="4959"/>
                    </a:cubicBezTo>
                    <a:cubicBezTo>
                      <a:pt x="929" y="4192"/>
                      <a:pt x="1382" y="3378"/>
                      <a:pt x="1766" y="2526"/>
                    </a:cubicBezTo>
                    <a:cubicBezTo>
                      <a:pt x="1850" y="2473"/>
                      <a:pt x="1942" y="2427"/>
                      <a:pt x="2042" y="2380"/>
                    </a:cubicBezTo>
                    <a:close/>
                    <a:moveTo>
                      <a:pt x="2388" y="2250"/>
                    </a:moveTo>
                    <a:lnTo>
                      <a:pt x="2388" y="2250"/>
                    </a:lnTo>
                    <a:cubicBezTo>
                      <a:pt x="1720" y="3340"/>
                      <a:pt x="1090" y="4461"/>
                      <a:pt x="476" y="5589"/>
                    </a:cubicBezTo>
                    <a:cubicBezTo>
                      <a:pt x="461" y="5497"/>
                      <a:pt x="446" y="5412"/>
                      <a:pt x="438" y="5328"/>
                    </a:cubicBezTo>
                    <a:cubicBezTo>
                      <a:pt x="1090" y="4368"/>
                      <a:pt x="1681" y="3363"/>
                      <a:pt x="2188" y="2319"/>
                    </a:cubicBezTo>
                    <a:cubicBezTo>
                      <a:pt x="2249" y="2296"/>
                      <a:pt x="2319" y="2273"/>
                      <a:pt x="2388" y="2250"/>
                    </a:cubicBezTo>
                    <a:close/>
                    <a:moveTo>
                      <a:pt x="2787" y="2158"/>
                    </a:moveTo>
                    <a:lnTo>
                      <a:pt x="2787" y="2158"/>
                    </a:lnTo>
                    <a:cubicBezTo>
                      <a:pt x="1989" y="3355"/>
                      <a:pt x="1229" y="4583"/>
                      <a:pt x="545" y="5858"/>
                    </a:cubicBezTo>
                    <a:cubicBezTo>
                      <a:pt x="522" y="5788"/>
                      <a:pt x="507" y="5719"/>
                      <a:pt x="492" y="5650"/>
                    </a:cubicBezTo>
                    <a:cubicBezTo>
                      <a:pt x="1190" y="4522"/>
                      <a:pt x="1873" y="3378"/>
                      <a:pt x="2510" y="2212"/>
                    </a:cubicBezTo>
                    <a:cubicBezTo>
                      <a:pt x="2610" y="2189"/>
                      <a:pt x="2695" y="2173"/>
                      <a:pt x="2787" y="2158"/>
                    </a:cubicBezTo>
                    <a:close/>
                    <a:moveTo>
                      <a:pt x="3125" y="2119"/>
                    </a:moveTo>
                    <a:cubicBezTo>
                      <a:pt x="2288" y="3455"/>
                      <a:pt x="1428" y="4783"/>
                      <a:pt x="653" y="6157"/>
                    </a:cubicBezTo>
                    <a:cubicBezTo>
                      <a:pt x="622" y="6080"/>
                      <a:pt x="584" y="5988"/>
                      <a:pt x="561" y="5896"/>
                    </a:cubicBezTo>
                    <a:cubicBezTo>
                      <a:pt x="1336" y="4645"/>
                      <a:pt x="2111" y="3394"/>
                      <a:pt x="2910" y="2150"/>
                    </a:cubicBezTo>
                    <a:cubicBezTo>
                      <a:pt x="2910" y="2150"/>
                      <a:pt x="2917" y="2143"/>
                      <a:pt x="2917" y="2135"/>
                    </a:cubicBezTo>
                    <a:cubicBezTo>
                      <a:pt x="2986" y="2127"/>
                      <a:pt x="3055" y="2119"/>
                      <a:pt x="3125" y="2119"/>
                    </a:cubicBezTo>
                    <a:close/>
                    <a:moveTo>
                      <a:pt x="3240" y="2119"/>
                    </a:moveTo>
                    <a:cubicBezTo>
                      <a:pt x="3293" y="2119"/>
                      <a:pt x="3355" y="2119"/>
                      <a:pt x="3409" y="2127"/>
                    </a:cubicBezTo>
                    <a:cubicBezTo>
                      <a:pt x="2541" y="3570"/>
                      <a:pt x="1628" y="4990"/>
                      <a:pt x="783" y="6441"/>
                    </a:cubicBezTo>
                    <a:cubicBezTo>
                      <a:pt x="753" y="6372"/>
                      <a:pt x="714" y="6303"/>
                      <a:pt x="684" y="6226"/>
                    </a:cubicBezTo>
                    <a:cubicBezTo>
                      <a:pt x="1582" y="4898"/>
                      <a:pt x="2403" y="3501"/>
                      <a:pt x="3240" y="2127"/>
                    </a:cubicBezTo>
                    <a:lnTo>
                      <a:pt x="3240" y="2119"/>
                    </a:lnTo>
                    <a:close/>
                    <a:moveTo>
                      <a:pt x="3524" y="2135"/>
                    </a:moveTo>
                    <a:cubicBezTo>
                      <a:pt x="3616" y="2143"/>
                      <a:pt x="3708" y="2158"/>
                      <a:pt x="3792" y="2181"/>
                    </a:cubicBezTo>
                    <a:cubicBezTo>
                      <a:pt x="3309" y="2910"/>
                      <a:pt x="2833" y="3662"/>
                      <a:pt x="2349" y="4399"/>
                    </a:cubicBezTo>
                    <a:cubicBezTo>
                      <a:pt x="1866" y="5144"/>
                      <a:pt x="1336" y="5873"/>
                      <a:pt x="906" y="6648"/>
                    </a:cubicBezTo>
                    <a:cubicBezTo>
                      <a:pt x="876" y="6602"/>
                      <a:pt x="845" y="6548"/>
                      <a:pt x="822" y="6502"/>
                    </a:cubicBezTo>
                    <a:cubicBezTo>
                      <a:pt x="1827" y="5136"/>
                      <a:pt x="2710" y="3624"/>
                      <a:pt x="3524" y="2135"/>
                    </a:cubicBezTo>
                    <a:close/>
                    <a:moveTo>
                      <a:pt x="3900" y="2196"/>
                    </a:moveTo>
                    <a:cubicBezTo>
                      <a:pt x="3938" y="2212"/>
                      <a:pt x="3984" y="2219"/>
                      <a:pt x="4030" y="2235"/>
                    </a:cubicBezTo>
                    <a:cubicBezTo>
                      <a:pt x="3009" y="3754"/>
                      <a:pt x="1981" y="5282"/>
                      <a:pt x="1052" y="6855"/>
                    </a:cubicBezTo>
                    <a:cubicBezTo>
                      <a:pt x="1014" y="6809"/>
                      <a:pt x="975" y="6756"/>
                      <a:pt x="945" y="6702"/>
                    </a:cubicBezTo>
                    <a:cubicBezTo>
                      <a:pt x="1482" y="5988"/>
                      <a:pt x="1942" y="5197"/>
                      <a:pt x="2434" y="4453"/>
                    </a:cubicBezTo>
                    <a:cubicBezTo>
                      <a:pt x="2925" y="3701"/>
                      <a:pt x="3416" y="2956"/>
                      <a:pt x="3900" y="2196"/>
                    </a:cubicBezTo>
                    <a:close/>
                    <a:moveTo>
                      <a:pt x="4122" y="2265"/>
                    </a:moveTo>
                    <a:lnTo>
                      <a:pt x="4261" y="2319"/>
                    </a:lnTo>
                    <a:cubicBezTo>
                      <a:pt x="3685" y="3056"/>
                      <a:pt x="3209" y="3893"/>
                      <a:pt x="2710" y="4675"/>
                    </a:cubicBezTo>
                    <a:cubicBezTo>
                      <a:pt x="2211" y="5466"/>
                      <a:pt x="1705" y="6264"/>
                      <a:pt x="1236" y="7070"/>
                    </a:cubicBezTo>
                    <a:cubicBezTo>
                      <a:pt x="1183" y="7017"/>
                      <a:pt x="1137" y="6963"/>
                      <a:pt x="1090" y="6901"/>
                    </a:cubicBezTo>
                    <a:cubicBezTo>
                      <a:pt x="2127" y="5382"/>
                      <a:pt x="3109" y="3808"/>
                      <a:pt x="4122" y="2265"/>
                    </a:cubicBezTo>
                    <a:close/>
                    <a:moveTo>
                      <a:pt x="4345" y="2342"/>
                    </a:moveTo>
                    <a:cubicBezTo>
                      <a:pt x="4521" y="2419"/>
                      <a:pt x="4698" y="2503"/>
                      <a:pt x="4859" y="2611"/>
                    </a:cubicBezTo>
                    <a:cubicBezTo>
                      <a:pt x="4853" y="2609"/>
                      <a:pt x="4847" y="2608"/>
                      <a:pt x="4841" y="2608"/>
                    </a:cubicBezTo>
                    <a:cubicBezTo>
                      <a:pt x="4825" y="2608"/>
                      <a:pt x="4811" y="2615"/>
                      <a:pt x="4805" y="2626"/>
                    </a:cubicBezTo>
                    <a:cubicBezTo>
                      <a:pt x="3792" y="4253"/>
                      <a:pt x="2672" y="5819"/>
                      <a:pt x="1674" y="7446"/>
                    </a:cubicBezTo>
                    <a:cubicBezTo>
                      <a:pt x="1605" y="7408"/>
                      <a:pt x="1543" y="7354"/>
                      <a:pt x="1482" y="7308"/>
                    </a:cubicBezTo>
                    <a:cubicBezTo>
                      <a:pt x="2035" y="6556"/>
                      <a:pt x="2533" y="5758"/>
                      <a:pt x="3048" y="4975"/>
                    </a:cubicBezTo>
                    <a:cubicBezTo>
                      <a:pt x="3570" y="4177"/>
                      <a:pt x="4153" y="3394"/>
                      <a:pt x="4606" y="2557"/>
                    </a:cubicBezTo>
                    <a:cubicBezTo>
                      <a:pt x="4624" y="2533"/>
                      <a:pt x="4596" y="2501"/>
                      <a:pt x="4572" y="2501"/>
                    </a:cubicBezTo>
                    <a:cubicBezTo>
                      <a:pt x="4565" y="2501"/>
                      <a:pt x="4558" y="2504"/>
                      <a:pt x="4552" y="2511"/>
                    </a:cubicBezTo>
                    <a:cubicBezTo>
                      <a:pt x="3984" y="3248"/>
                      <a:pt x="3508" y="4069"/>
                      <a:pt x="3002" y="4837"/>
                    </a:cubicBezTo>
                    <a:cubicBezTo>
                      <a:pt x="2472" y="5643"/>
                      <a:pt x="1927" y="6441"/>
                      <a:pt x="1444" y="7270"/>
                    </a:cubicBezTo>
                    <a:cubicBezTo>
                      <a:pt x="1382" y="7224"/>
                      <a:pt x="1328" y="7178"/>
                      <a:pt x="1282" y="7116"/>
                    </a:cubicBezTo>
                    <a:cubicBezTo>
                      <a:pt x="1781" y="6349"/>
                      <a:pt x="2257" y="5574"/>
                      <a:pt x="2748" y="4806"/>
                    </a:cubicBezTo>
                    <a:cubicBezTo>
                      <a:pt x="3278" y="3992"/>
                      <a:pt x="3869" y="3194"/>
                      <a:pt x="4345" y="2342"/>
                    </a:cubicBezTo>
                    <a:close/>
                    <a:moveTo>
                      <a:pt x="4890" y="2626"/>
                    </a:moveTo>
                    <a:lnTo>
                      <a:pt x="4890" y="2626"/>
                    </a:lnTo>
                    <a:cubicBezTo>
                      <a:pt x="4990" y="2695"/>
                      <a:pt x="5082" y="2764"/>
                      <a:pt x="5166" y="2833"/>
                    </a:cubicBezTo>
                    <a:cubicBezTo>
                      <a:pt x="5151" y="2833"/>
                      <a:pt x="5136" y="2841"/>
                      <a:pt x="5128" y="2856"/>
                    </a:cubicBezTo>
                    <a:cubicBezTo>
                      <a:pt x="4575" y="3647"/>
                      <a:pt x="4076" y="4468"/>
                      <a:pt x="3539" y="5267"/>
                    </a:cubicBezTo>
                    <a:cubicBezTo>
                      <a:pt x="3009" y="6049"/>
                      <a:pt x="2457" y="6817"/>
                      <a:pt x="1927" y="7600"/>
                    </a:cubicBezTo>
                    <a:cubicBezTo>
                      <a:pt x="1850" y="7562"/>
                      <a:pt x="1781" y="7515"/>
                      <a:pt x="1712" y="7477"/>
                    </a:cubicBezTo>
                    <a:cubicBezTo>
                      <a:pt x="2894" y="5980"/>
                      <a:pt x="3900" y="4307"/>
                      <a:pt x="4890" y="2680"/>
                    </a:cubicBezTo>
                    <a:cubicBezTo>
                      <a:pt x="4905" y="2664"/>
                      <a:pt x="4905" y="2641"/>
                      <a:pt x="4890" y="2626"/>
                    </a:cubicBezTo>
                    <a:close/>
                    <a:moveTo>
                      <a:pt x="7001" y="546"/>
                    </a:moveTo>
                    <a:lnTo>
                      <a:pt x="7001" y="546"/>
                    </a:lnTo>
                    <a:cubicBezTo>
                      <a:pt x="6233" y="1743"/>
                      <a:pt x="5466" y="2941"/>
                      <a:pt x="4667" y="4131"/>
                    </a:cubicBezTo>
                    <a:cubicBezTo>
                      <a:pt x="3854" y="5328"/>
                      <a:pt x="2963" y="6487"/>
                      <a:pt x="2165" y="7700"/>
                    </a:cubicBezTo>
                    <a:cubicBezTo>
                      <a:pt x="2104" y="7684"/>
                      <a:pt x="2050" y="7661"/>
                      <a:pt x="1989" y="7631"/>
                    </a:cubicBezTo>
                    <a:cubicBezTo>
                      <a:pt x="3155" y="6157"/>
                      <a:pt x="4291" y="4545"/>
                      <a:pt x="5205" y="2902"/>
                    </a:cubicBezTo>
                    <a:cubicBezTo>
                      <a:pt x="5212" y="2895"/>
                      <a:pt x="5212" y="2887"/>
                      <a:pt x="5212" y="2872"/>
                    </a:cubicBezTo>
                    <a:lnTo>
                      <a:pt x="5228" y="2887"/>
                    </a:lnTo>
                    <a:cubicBezTo>
                      <a:pt x="5220" y="2948"/>
                      <a:pt x="5212" y="3018"/>
                      <a:pt x="5205" y="3079"/>
                    </a:cubicBezTo>
                    <a:cubicBezTo>
                      <a:pt x="5205" y="3117"/>
                      <a:pt x="5234" y="3136"/>
                      <a:pt x="5262" y="3136"/>
                    </a:cubicBezTo>
                    <a:cubicBezTo>
                      <a:pt x="5286" y="3136"/>
                      <a:pt x="5309" y="3122"/>
                      <a:pt x="5312" y="3094"/>
                    </a:cubicBezTo>
                    <a:cubicBezTo>
                      <a:pt x="5320" y="3056"/>
                      <a:pt x="5320" y="3018"/>
                      <a:pt x="5327" y="2979"/>
                    </a:cubicBezTo>
                    <a:lnTo>
                      <a:pt x="5335" y="2979"/>
                    </a:lnTo>
                    <a:cubicBezTo>
                      <a:pt x="5342" y="2986"/>
                      <a:pt x="5350" y="2989"/>
                      <a:pt x="5358" y="2989"/>
                    </a:cubicBezTo>
                    <a:cubicBezTo>
                      <a:pt x="5383" y="2989"/>
                      <a:pt x="5405" y="2957"/>
                      <a:pt x="5381" y="2933"/>
                    </a:cubicBezTo>
                    <a:cubicBezTo>
                      <a:pt x="5373" y="2918"/>
                      <a:pt x="5358" y="2902"/>
                      <a:pt x="5343" y="2895"/>
                    </a:cubicBezTo>
                    <a:cubicBezTo>
                      <a:pt x="5535" y="1897"/>
                      <a:pt x="6141" y="1022"/>
                      <a:pt x="7001" y="546"/>
                    </a:cubicBezTo>
                    <a:close/>
                    <a:moveTo>
                      <a:pt x="7707" y="270"/>
                    </a:moveTo>
                    <a:cubicBezTo>
                      <a:pt x="6840" y="1521"/>
                      <a:pt x="6057" y="2826"/>
                      <a:pt x="5189" y="4077"/>
                    </a:cubicBezTo>
                    <a:cubicBezTo>
                      <a:pt x="4314" y="5336"/>
                      <a:pt x="3355" y="6548"/>
                      <a:pt x="2472" y="7807"/>
                    </a:cubicBezTo>
                    <a:cubicBezTo>
                      <a:pt x="2388" y="7784"/>
                      <a:pt x="2303" y="7761"/>
                      <a:pt x="2219" y="7730"/>
                    </a:cubicBezTo>
                    <a:lnTo>
                      <a:pt x="2211" y="7730"/>
                    </a:lnTo>
                    <a:cubicBezTo>
                      <a:pt x="3117" y="6633"/>
                      <a:pt x="3907" y="5435"/>
                      <a:pt x="4706" y="4261"/>
                    </a:cubicBezTo>
                    <a:cubicBezTo>
                      <a:pt x="5558" y="3010"/>
                      <a:pt x="6387" y="1759"/>
                      <a:pt x="7162" y="469"/>
                    </a:cubicBezTo>
                    <a:cubicBezTo>
                      <a:pt x="7338" y="385"/>
                      <a:pt x="7523" y="316"/>
                      <a:pt x="7707" y="270"/>
                    </a:cubicBezTo>
                    <a:close/>
                    <a:moveTo>
                      <a:pt x="8229" y="193"/>
                    </a:moveTo>
                    <a:cubicBezTo>
                      <a:pt x="6533" y="2856"/>
                      <a:pt x="4652" y="5351"/>
                      <a:pt x="2733" y="7861"/>
                    </a:cubicBezTo>
                    <a:cubicBezTo>
                      <a:pt x="2664" y="7846"/>
                      <a:pt x="2603" y="7838"/>
                      <a:pt x="2541" y="7822"/>
                    </a:cubicBezTo>
                    <a:cubicBezTo>
                      <a:pt x="3501" y="6671"/>
                      <a:pt x="4353" y="5428"/>
                      <a:pt x="5205" y="4192"/>
                    </a:cubicBezTo>
                    <a:cubicBezTo>
                      <a:pt x="6103" y="2910"/>
                      <a:pt x="7047" y="1613"/>
                      <a:pt x="7807" y="247"/>
                    </a:cubicBezTo>
                    <a:cubicBezTo>
                      <a:pt x="7929" y="224"/>
                      <a:pt x="8052" y="201"/>
                      <a:pt x="8167" y="193"/>
                    </a:cubicBezTo>
                    <a:close/>
                    <a:moveTo>
                      <a:pt x="8605" y="185"/>
                    </a:moveTo>
                    <a:cubicBezTo>
                      <a:pt x="6901" y="2872"/>
                      <a:pt x="4967" y="5359"/>
                      <a:pt x="3025" y="7876"/>
                    </a:cubicBezTo>
                    <a:cubicBezTo>
                      <a:pt x="2940" y="7869"/>
                      <a:pt x="2864" y="7869"/>
                      <a:pt x="2787" y="7861"/>
                    </a:cubicBezTo>
                    <a:cubicBezTo>
                      <a:pt x="4859" y="5489"/>
                      <a:pt x="6678" y="2849"/>
                      <a:pt x="8352" y="185"/>
                    </a:cubicBezTo>
                    <a:close/>
                    <a:moveTo>
                      <a:pt x="8697" y="201"/>
                    </a:moveTo>
                    <a:cubicBezTo>
                      <a:pt x="8781" y="208"/>
                      <a:pt x="8866" y="224"/>
                      <a:pt x="8950" y="239"/>
                    </a:cubicBezTo>
                    <a:cubicBezTo>
                      <a:pt x="8006" y="1805"/>
                      <a:pt x="6916" y="3286"/>
                      <a:pt x="5803" y="4745"/>
                    </a:cubicBezTo>
                    <a:cubicBezTo>
                      <a:pt x="4706" y="6188"/>
                      <a:pt x="3485" y="7592"/>
                      <a:pt x="2557" y="9150"/>
                    </a:cubicBezTo>
                    <a:cubicBezTo>
                      <a:pt x="2564" y="8659"/>
                      <a:pt x="2702" y="8160"/>
                      <a:pt x="3117" y="8007"/>
                    </a:cubicBezTo>
                    <a:lnTo>
                      <a:pt x="3125" y="8007"/>
                    </a:lnTo>
                    <a:cubicBezTo>
                      <a:pt x="3178" y="7976"/>
                      <a:pt x="3163" y="7892"/>
                      <a:pt x="3101" y="7884"/>
                    </a:cubicBezTo>
                    <a:cubicBezTo>
                      <a:pt x="5212" y="5535"/>
                      <a:pt x="7024" y="2864"/>
                      <a:pt x="8697" y="201"/>
                    </a:cubicBezTo>
                    <a:close/>
                    <a:moveTo>
                      <a:pt x="9050" y="239"/>
                    </a:moveTo>
                    <a:cubicBezTo>
                      <a:pt x="9142" y="254"/>
                      <a:pt x="9242" y="277"/>
                      <a:pt x="9334" y="308"/>
                    </a:cubicBezTo>
                    <a:cubicBezTo>
                      <a:pt x="7016" y="3325"/>
                      <a:pt x="4660" y="6356"/>
                      <a:pt x="2587" y="9542"/>
                    </a:cubicBezTo>
                    <a:cubicBezTo>
                      <a:pt x="2572" y="9442"/>
                      <a:pt x="2557" y="9335"/>
                      <a:pt x="2557" y="9235"/>
                    </a:cubicBezTo>
                    <a:cubicBezTo>
                      <a:pt x="3669" y="7792"/>
                      <a:pt x="4721" y="6295"/>
                      <a:pt x="5826" y="4844"/>
                    </a:cubicBezTo>
                    <a:cubicBezTo>
                      <a:pt x="6962" y="3355"/>
                      <a:pt x="8075" y="1843"/>
                      <a:pt x="9050" y="239"/>
                    </a:cubicBezTo>
                    <a:close/>
                    <a:moveTo>
                      <a:pt x="17493" y="4967"/>
                    </a:moveTo>
                    <a:cubicBezTo>
                      <a:pt x="17539" y="4998"/>
                      <a:pt x="17578" y="5029"/>
                      <a:pt x="17616" y="5059"/>
                    </a:cubicBezTo>
                    <a:cubicBezTo>
                      <a:pt x="16227" y="6617"/>
                      <a:pt x="14861" y="8222"/>
                      <a:pt x="13540" y="9841"/>
                    </a:cubicBezTo>
                    <a:lnTo>
                      <a:pt x="13533" y="9841"/>
                    </a:lnTo>
                    <a:lnTo>
                      <a:pt x="13502" y="9818"/>
                    </a:lnTo>
                    <a:cubicBezTo>
                      <a:pt x="13479" y="9764"/>
                      <a:pt x="13464" y="9718"/>
                      <a:pt x="13448" y="9665"/>
                    </a:cubicBezTo>
                    <a:lnTo>
                      <a:pt x="13679" y="9396"/>
                    </a:lnTo>
                    <a:cubicBezTo>
                      <a:pt x="14953" y="7915"/>
                      <a:pt x="16227" y="6449"/>
                      <a:pt x="17493" y="4967"/>
                    </a:cubicBezTo>
                    <a:close/>
                    <a:moveTo>
                      <a:pt x="9434" y="339"/>
                    </a:moveTo>
                    <a:cubicBezTo>
                      <a:pt x="9495" y="362"/>
                      <a:pt x="9564" y="385"/>
                      <a:pt x="9626" y="408"/>
                    </a:cubicBezTo>
                    <a:cubicBezTo>
                      <a:pt x="9618" y="408"/>
                      <a:pt x="9618" y="415"/>
                      <a:pt x="9618" y="415"/>
                    </a:cubicBezTo>
                    <a:cubicBezTo>
                      <a:pt x="7408" y="3655"/>
                      <a:pt x="5043" y="6748"/>
                      <a:pt x="2649" y="9849"/>
                    </a:cubicBezTo>
                    <a:cubicBezTo>
                      <a:pt x="2626" y="9780"/>
                      <a:pt x="2610" y="9703"/>
                      <a:pt x="2603" y="9626"/>
                    </a:cubicBezTo>
                    <a:lnTo>
                      <a:pt x="2595" y="9626"/>
                    </a:lnTo>
                    <a:cubicBezTo>
                      <a:pt x="4913" y="6556"/>
                      <a:pt x="7093" y="3394"/>
                      <a:pt x="9434" y="339"/>
                    </a:cubicBezTo>
                    <a:close/>
                    <a:moveTo>
                      <a:pt x="17962" y="8674"/>
                    </a:moveTo>
                    <a:lnTo>
                      <a:pt x="17962" y="8674"/>
                    </a:lnTo>
                    <a:cubicBezTo>
                      <a:pt x="17662" y="9181"/>
                      <a:pt x="17232" y="9596"/>
                      <a:pt x="16718" y="9880"/>
                    </a:cubicBezTo>
                    <a:cubicBezTo>
                      <a:pt x="17156" y="9503"/>
                      <a:pt x="17570" y="9104"/>
                      <a:pt x="17962" y="8674"/>
                    </a:cubicBezTo>
                    <a:close/>
                    <a:moveTo>
                      <a:pt x="17670" y="5105"/>
                    </a:moveTo>
                    <a:cubicBezTo>
                      <a:pt x="17762" y="5190"/>
                      <a:pt x="17846" y="5290"/>
                      <a:pt x="17923" y="5389"/>
                    </a:cubicBezTo>
                    <a:cubicBezTo>
                      <a:pt x="17921" y="5387"/>
                      <a:pt x="17918" y="5386"/>
                      <a:pt x="17915" y="5386"/>
                    </a:cubicBezTo>
                    <a:cubicBezTo>
                      <a:pt x="17908" y="5386"/>
                      <a:pt x="17900" y="5392"/>
                      <a:pt x="17900" y="5397"/>
                    </a:cubicBezTo>
                    <a:cubicBezTo>
                      <a:pt x="16549" y="6901"/>
                      <a:pt x="15145" y="8375"/>
                      <a:pt x="13855" y="9933"/>
                    </a:cubicBezTo>
                    <a:cubicBezTo>
                      <a:pt x="13844" y="9951"/>
                      <a:pt x="13858" y="9972"/>
                      <a:pt x="13872" y="9972"/>
                    </a:cubicBezTo>
                    <a:cubicBezTo>
                      <a:pt x="13877" y="9972"/>
                      <a:pt x="13882" y="9970"/>
                      <a:pt x="13886" y="9964"/>
                    </a:cubicBezTo>
                    <a:cubicBezTo>
                      <a:pt x="15290" y="8506"/>
                      <a:pt x="16611" y="6947"/>
                      <a:pt x="17954" y="5443"/>
                    </a:cubicBezTo>
                    <a:cubicBezTo>
                      <a:pt x="17954" y="5435"/>
                      <a:pt x="17962" y="5428"/>
                      <a:pt x="17962" y="5420"/>
                    </a:cubicBezTo>
                    <a:cubicBezTo>
                      <a:pt x="17977" y="5451"/>
                      <a:pt x="18000" y="5474"/>
                      <a:pt x="18015" y="5497"/>
                    </a:cubicBezTo>
                    <a:cubicBezTo>
                      <a:pt x="18046" y="5551"/>
                      <a:pt x="18077" y="5604"/>
                      <a:pt x="18107" y="5650"/>
                    </a:cubicBezTo>
                    <a:lnTo>
                      <a:pt x="18100" y="5650"/>
                    </a:lnTo>
                    <a:cubicBezTo>
                      <a:pt x="16772" y="7124"/>
                      <a:pt x="15459" y="8613"/>
                      <a:pt x="14177" y="10125"/>
                    </a:cubicBezTo>
                    <a:cubicBezTo>
                      <a:pt x="13963" y="10056"/>
                      <a:pt x="13755" y="9964"/>
                      <a:pt x="13563" y="9857"/>
                    </a:cubicBezTo>
                    <a:cubicBezTo>
                      <a:pt x="14960" y="8306"/>
                      <a:pt x="16342" y="6725"/>
                      <a:pt x="17670" y="5105"/>
                    </a:cubicBezTo>
                    <a:close/>
                    <a:moveTo>
                      <a:pt x="18330" y="7799"/>
                    </a:moveTo>
                    <a:lnTo>
                      <a:pt x="18330" y="7799"/>
                    </a:lnTo>
                    <a:cubicBezTo>
                      <a:pt x="18276" y="8007"/>
                      <a:pt x="18207" y="8214"/>
                      <a:pt x="18107" y="8406"/>
                    </a:cubicBezTo>
                    <a:cubicBezTo>
                      <a:pt x="17585" y="8951"/>
                      <a:pt x="17071" y="9480"/>
                      <a:pt x="16511" y="9987"/>
                    </a:cubicBezTo>
                    <a:cubicBezTo>
                      <a:pt x="16357" y="10056"/>
                      <a:pt x="16196" y="10118"/>
                      <a:pt x="16027" y="10164"/>
                    </a:cubicBezTo>
                    <a:cubicBezTo>
                      <a:pt x="16818" y="9404"/>
                      <a:pt x="17624" y="8628"/>
                      <a:pt x="18330" y="7799"/>
                    </a:cubicBezTo>
                    <a:close/>
                    <a:moveTo>
                      <a:pt x="9703" y="431"/>
                    </a:moveTo>
                    <a:lnTo>
                      <a:pt x="9703" y="431"/>
                    </a:lnTo>
                    <a:cubicBezTo>
                      <a:pt x="9779" y="462"/>
                      <a:pt x="9848" y="492"/>
                      <a:pt x="9917" y="531"/>
                    </a:cubicBezTo>
                    <a:cubicBezTo>
                      <a:pt x="8789" y="2166"/>
                      <a:pt x="7645" y="3793"/>
                      <a:pt x="6456" y="5382"/>
                    </a:cubicBezTo>
                    <a:cubicBezTo>
                      <a:pt x="5251" y="7001"/>
                      <a:pt x="3977" y="8559"/>
                      <a:pt x="2779" y="10179"/>
                    </a:cubicBezTo>
                    <a:cubicBezTo>
                      <a:pt x="2733" y="10094"/>
                      <a:pt x="2702" y="10002"/>
                      <a:pt x="2672" y="9918"/>
                    </a:cubicBezTo>
                    <a:cubicBezTo>
                      <a:pt x="2672" y="9910"/>
                      <a:pt x="2672" y="9910"/>
                      <a:pt x="2679" y="9910"/>
                    </a:cubicBezTo>
                    <a:cubicBezTo>
                      <a:pt x="5220" y="6932"/>
                      <a:pt x="7530" y="3724"/>
                      <a:pt x="9695" y="462"/>
                    </a:cubicBezTo>
                    <a:cubicBezTo>
                      <a:pt x="9703" y="454"/>
                      <a:pt x="9710" y="446"/>
                      <a:pt x="9703" y="431"/>
                    </a:cubicBezTo>
                    <a:close/>
                    <a:moveTo>
                      <a:pt x="18138" y="5719"/>
                    </a:moveTo>
                    <a:cubicBezTo>
                      <a:pt x="18184" y="5811"/>
                      <a:pt x="18230" y="5911"/>
                      <a:pt x="18261" y="6011"/>
                    </a:cubicBezTo>
                    <a:cubicBezTo>
                      <a:pt x="18253" y="6011"/>
                      <a:pt x="18253" y="6019"/>
                      <a:pt x="18246" y="6019"/>
                    </a:cubicBezTo>
                    <a:cubicBezTo>
                      <a:pt x="17110" y="7523"/>
                      <a:pt x="15820" y="8889"/>
                      <a:pt x="14485" y="10225"/>
                    </a:cubicBezTo>
                    <a:cubicBezTo>
                      <a:pt x="14392" y="10202"/>
                      <a:pt x="14300" y="10171"/>
                      <a:pt x="14208" y="10141"/>
                    </a:cubicBezTo>
                    <a:lnTo>
                      <a:pt x="14201" y="10141"/>
                    </a:lnTo>
                    <a:cubicBezTo>
                      <a:pt x="15544" y="8698"/>
                      <a:pt x="16849" y="7216"/>
                      <a:pt x="18138" y="5719"/>
                    </a:cubicBezTo>
                    <a:close/>
                    <a:moveTo>
                      <a:pt x="18422" y="7224"/>
                    </a:moveTo>
                    <a:lnTo>
                      <a:pt x="18422" y="7224"/>
                    </a:lnTo>
                    <a:cubicBezTo>
                      <a:pt x="18407" y="7377"/>
                      <a:pt x="18391" y="7531"/>
                      <a:pt x="18353" y="7684"/>
                    </a:cubicBezTo>
                    <a:lnTo>
                      <a:pt x="18345" y="7684"/>
                    </a:lnTo>
                    <a:cubicBezTo>
                      <a:pt x="17486" y="8452"/>
                      <a:pt x="16703" y="9335"/>
                      <a:pt x="15920" y="10194"/>
                    </a:cubicBezTo>
                    <a:cubicBezTo>
                      <a:pt x="15789" y="10225"/>
                      <a:pt x="15651" y="10248"/>
                      <a:pt x="15513" y="10263"/>
                    </a:cubicBezTo>
                    <a:cubicBezTo>
                      <a:pt x="16511" y="9281"/>
                      <a:pt x="17478" y="8252"/>
                      <a:pt x="18422" y="7224"/>
                    </a:cubicBezTo>
                    <a:close/>
                    <a:moveTo>
                      <a:pt x="18284" y="6072"/>
                    </a:moveTo>
                    <a:cubicBezTo>
                      <a:pt x="18330" y="6203"/>
                      <a:pt x="18361" y="6333"/>
                      <a:pt x="18384" y="6472"/>
                    </a:cubicBezTo>
                    <a:cubicBezTo>
                      <a:pt x="17823" y="7101"/>
                      <a:pt x="17271" y="7730"/>
                      <a:pt x="16703" y="8352"/>
                    </a:cubicBezTo>
                    <a:cubicBezTo>
                      <a:pt x="16142" y="8966"/>
                      <a:pt x="15521" y="9557"/>
                      <a:pt x="14983" y="10202"/>
                    </a:cubicBezTo>
                    <a:cubicBezTo>
                      <a:pt x="14972" y="10214"/>
                      <a:pt x="14982" y="10230"/>
                      <a:pt x="14995" y="10230"/>
                    </a:cubicBezTo>
                    <a:cubicBezTo>
                      <a:pt x="14999" y="10230"/>
                      <a:pt x="15003" y="10229"/>
                      <a:pt x="15006" y="10225"/>
                    </a:cubicBezTo>
                    <a:cubicBezTo>
                      <a:pt x="16235" y="9143"/>
                      <a:pt x="17355" y="7830"/>
                      <a:pt x="18407" y="6571"/>
                    </a:cubicBezTo>
                    <a:cubicBezTo>
                      <a:pt x="18430" y="6748"/>
                      <a:pt x="18437" y="6924"/>
                      <a:pt x="18430" y="7109"/>
                    </a:cubicBezTo>
                    <a:lnTo>
                      <a:pt x="18422" y="7109"/>
                    </a:lnTo>
                    <a:cubicBezTo>
                      <a:pt x="17409" y="8137"/>
                      <a:pt x="16396" y="9189"/>
                      <a:pt x="15436" y="10271"/>
                    </a:cubicBezTo>
                    <a:cubicBezTo>
                      <a:pt x="15336" y="10282"/>
                      <a:pt x="15237" y="10287"/>
                      <a:pt x="15138" y="10287"/>
                    </a:cubicBezTo>
                    <a:cubicBezTo>
                      <a:pt x="14950" y="10287"/>
                      <a:pt x="14763" y="10268"/>
                      <a:pt x="14577" y="10233"/>
                    </a:cubicBezTo>
                    <a:cubicBezTo>
                      <a:pt x="15935" y="8958"/>
                      <a:pt x="17140" y="7538"/>
                      <a:pt x="18284" y="6072"/>
                    </a:cubicBezTo>
                    <a:close/>
                    <a:moveTo>
                      <a:pt x="10010" y="569"/>
                    </a:moveTo>
                    <a:cubicBezTo>
                      <a:pt x="10071" y="607"/>
                      <a:pt x="10140" y="638"/>
                      <a:pt x="10201" y="676"/>
                    </a:cubicBezTo>
                    <a:cubicBezTo>
                      <a:pt x="7929" y="4046"/>
                      <a:pt x="5458" y="7254"/>
                      <a:pt x="2925" y="10432"/>
                    </a:cubicBezTo>
                    <a:cubicBezTo>
                      <a:pt x="2879" y="10363"/>
                      <a:pt x="2833" y="10302"/>
                      <a:pt x="2802" y="10225"/>
                    </a:cubicBezTo>
                    <a:cubicBezTo>
                      <a:pt x="4115" y="8728"/>
                      <a:pt x="5312" y="7109"/>
                      <a:pt x="6494" y="5512"/>
                    </a:cubicBezTo>
                    <a:cubicBezTo>
                      <a:pt x="7699" y="3893"/>
                      <a:pt x="8874" y="2250"/>
                      <a:pt x="10010" y="569"/>
                    </a:cubicBezTo>
                    <a:close/>
                    <a:moveTo>
                      <a:pt x="13809" y="1014"/>
                    </a:moveTo>
                    <a:cubicBezTo>
                      <a:pt x="13917" y="1022"/>
                      <a:pt x="14016" y="1037"/>
                      <a:pt x="14124" y="1060"/>
                    </a:cubicBezTo>
                    <a:cubicBezTo>
                      <a:pt x="11729" y="4276"/>
                      <a:pt x="9165" y="7347"/>
                      <a:pt x="6625" y="10440"/>
                    </a:cubicBezTo>
                    <a:cubicBezTo>
                      <a:pt x="6617" y="10302"/>
                      <a:pt x="6625" y="10171"/>
                      <a:pt x="6640" y="10041"/>
                    </a:cubicBezTo>
                    <a:cubicBezTo>
                      <a:pt x="6655" y="9987"/>
                      <a:pt x="6671" y="9933"/>
                      <a:pt x="6678" y="9880"/>
                    </a:cubicBezTo>
                    <a:cubicBezTo>
                      <a:pt x="6678" y="9864"/>
                      <a:pt x="6678" y="9857"/>
                      <a:pt x="6671" y="9841"/>
                    </a:cubicBezTo>
                    <a:cubicBezTo>
                      <a:pt x="9211" y="7047"/>
                      <a:pt x="11568" y="4046"/>
                      <a:pt x="13809" y="1014"/>
                    </a:cubicBezTo>
                    <a:close/>
                    <a:moveTo>
                      <a:pt x="10286" y="730"/>
                    </a:moveTo>
                    <a:cubicBezTo>
                      <a:pt x="10363" y="776"/>
                      <a:pt x="10432" y="830"/>
                      <a:pt x="10493" y="884"/>
                    </a:cubicBezTo>
                    <a:cubicBezTo>
                      <a:pt x="10485" y="884"/>
                      <a:pt x="10478" y="891"/>
                      <a:pt x="10470" y="899"/>
                    </a:cubicBezTo>
                    <a:cubicBezTo>
                      <a:pt x="9342" y="2611"/>
                      <a:pt x="8167" y="4284"/>
                      <a:pt x="6939" y="5919"/>
                    </a:cubicBezTo>
                    <a:cubicBezTo>
                      <a:pt x="5711" y="7546"/>
                      <a:pt x="4406" y="9112"/>
                      <a:pt x="3132" y="10716"/>
                    </a:cubicBezTo>
                    <a:cubicBezTo>
                      <a:pt x="3071" y="10639"/>
                      <a:pt x="3009" y="10563"/>
                      <a:pt x="2956" y="10486"/>
                    </a:cubicBezTo>
                    <a:cubicBezTo>
                      <a:pt x="5611" y="7416"/>
                      <a:pt x="8022" y="4107"/>
                      <a:pt x="10286" y="730"/>
                    </a:cubicBezTo>
                    <a:close/>
                    <a:moveTo>
                      <a:pt x="10562" y="930"/>
                    </a:moveTo>
                    <a:cubicBezTo>
                      <a:pt x="10670" y="1030"/>
                      <a:pt x="10777" y="1129"/>
                      <a:pt x="10869" y="1244"/>
                    </a:cubicBezTo>
                    <a:cubicBezTo>
                      <a:pt x="9610" y="2933"/>
                      <a:pt x="8398" y="4645"/>
                      <a:pt x="7101" y="6303"/>
                    </a:cubicBezTo>
                    <a:cubicBezTo>
                      <a:pt x="5872" y="7861"/>
                      <a:pt x="4491" y="9296"/>
                      <a:pt x="3278" y="10854"/>
                    </a:cubicBezTo>
                    <a:cubicBezTo>
                      <a:pt x="3240" y="10824"/>
                      <a:pt x="3209" y="10793"/>
                      <a:pt x="3178" y="10762"/>
                    </a:cubicBezTo>
                    <a:lnTo>
                      <a:pt x="3178" y="10755"/>
                    </a:lnTo>
                    <a:cubicBezTo>
                      <a:pt x="5926" y="7746"/>
                      <a:pt x="8321" y="4345"/>
                      <a:pt x="10555" y="953"/>
                    </a:cubicBezTo>
                    <a:cubicBezTo>
                      <a:pt x="10555" y="945"/>
                      <a:pt x="10562" y="937"/>
                      <a:pt x="10562" y="930"/>
                    </a:cubicBezTo>
                    <a:close/>
                    <a:moveTo>
                      <a:pt x="6410" y="10125"/>
                    </a:moveTo>
                    <a:cubicBezTo>
                      <a:pt x="6214" y="10463"/>
                      <a:pt x="5945" y="10750"/>
                      <a:pt x="5631" y="10971"/>
                    </a:cubicBezTo>
                    <a:lnTo>
                      <a:pt x="5631" y="10971"/>
                    </a:lnTo>
                    <a:cubicBezTo>
                      <a:pt x="5893" y="10687"/>
                      <a:pt x="6155" y="10410"/>
                      <a:pt x="6410" y="10125"/>
                    </a:cubicBezTo>
                    <a:close/>
                    <a:moveTo>
                      <a:pt x="13702" y="1014"/>
                    </a:moveTo>
                    <a:cubicBezTo>
                      <a:pt x="12397" y="2734"/>
                      <a:pt x="11077" y="4430"/>
                      <a:pt x="9710" y="6088"/>
                    </a:cubicBezTo>
                    <a:cubicBezTo>
                      <a:pt x="8344" y="7753"/>
                      <a:pt x="6932" y="9335"/>
                      <a:pt x="5558" y="10977"/>
                    </a:cubicBezTo>
                    <a:cubicBezTo>
                      <a:pt x="5542" y="10993"/>
                      <a:pt x="5550" y="11008"/>
                      <a:pt x="5573" y="11016"/>
                    </a:cubicBezTo>
                    <a:cubicBezTo>
                      <a:pt x="5389" y="11131"/>
                      <a:pt x="5182" y="11223"/>
                      <a:pt x="4974" y="11277"/>
                    </a:cubicBezTo>
                    <a:cubicBezTo>
                      <a:pt x="6540" y="9718"/>
                      <a:pt x="8006" y="8068"/>
                      <a:pt x="9373" y="6333"/>
                    </a:cubicBezTo>
                    <a:cubicBezTo>
                      <a:pt x="10017" y="5520"/>
                      <a:pt x="10647" y="4691"/>
                      <a:pt x="11253" y="3847"/>
                    </a:cubicBezTo>
                    <a:cubicBezTo>
                      <a:pt x="11936" y="2887"/>
                      <a:pt x="12566" y="1897"/>
                      <a:pt x="13379" y="1037"/>
                    </a:cubicBezTo>
                    <a:cubicBezTo>
                      <a:pt x="13487" y="1022"/>
                      <a:pt x="13594" y="1014"/>
                      <a:pt x="13702" y="1014"/>
                    </a:cubicBezTo>
                    <a:close/>
                    <a:moveTo>
                      <a:pt x="14224" y="1083"/>
                    </a:moveTo>
                    <a:cubicBezTo>
                      <a:pt x="14277" y="1099"/>
                      <a:pt x="14339" y="1106"/>
                      <a:pt x="14392" y="1129"/>
                    </a:cubicBezTo>
                    <a:cubicBezTo>
                      <a:pt x="14554" y="1183"/>
                      <a:pt x="14699" y="1252"/>
                      <a:pt x="14845" y="1337"/>
                    </a:cubicBezTo>
                    <a:cubicBezTo>
                      <a:pt x="13402" y="2810"/>
                      <a:pt x="12243" y="4530"/>
                      <a:pt x="11038" y="6203"/>
                    </a:cubicBezTo>
                    <a:cubicBezTo>
                      <a:pt x="10370" y="7116"/>
                      <a:pt x="9680" y="8007"/>
                      <a:pt x="8927" y="8851"/>
                    </a:cubicBezTo>
                    <a:cubicBezTo>
                      <a:pt x="8206" y="9665"/>
                      <a:pt x="7454" y="10448"/>
                      <a:pt x="6793" y="11307"/>
                    </a:cubicBezTo>
                    <a:cubicBezTo>
                      <a:pt x="6747" y="11184"/>
                      <a:pt x="6709" y="11062"/>
                      <a:pt x="6686" y="10939"/>
                    </a:cubicBezTo>
                    <a:lnTo>
                      <a:pt x="6686" y="10931"/>
                    </a:lnTo>
                    <a:cubicBezTo>
                      <a:pt x="6690" y="10935"/>
                      <a:pt x="6694" y="10937"/>
                      <a:pt x="6698" y="10937"/>
                    </a:cubicBezTo>
                    <a:cubicBezTo>
                      <a:pt x="6701" y="10937"/>
                      <a:pt x="6705" y="10935"/>
                      <a:pt x="6709" y="10931"/>
                    </a:cubicBezTo>
                    <a:cubicBezTo>
                      <a:pt x="8183" y="9450"/>
                      <a:pt x="9503" y="7776"/>
                      <a:pt x="10816" y="6157"/>
                    </a:cubicBezTo>
                    <a:cubicBezTo>
                      <a:pt x="12097" y="4560"/>
                      <a:pt x="13325" y="2933"/>
                      <a:pt x="14531" y="1283"/>
                    </a:cubicBezTo>
                    <a:cubicBezTo>
                      <a:pt x="14547" y="1261"/>
                      <a:pt x="14525" y="1239"/>
                      <a:pt x="14502" y="1239"/>
                    </a:cubicBezTo>
                    <a:cubicBezTo>
                      <a:pt x="14493" y="1239"/>
                      <a:pt x="14484" y="1243"/>
                      <a:pt x="14477" y="1252"/>
                    </a:cubicBezTo>
                    <a:cubicBezTo>
                      <a:pt x="13249" y="2948"/>
                      <a:pt x="11959" y="4614"/>
                      <a:pt x="10639" y="6234"/>
                    </a:cubicBezTo>
                    <a:cubicBezTo>
                      <a:pt x="9357" y="7822"/>
                      <a:pt x="7968" y="9319"/>
                      <a:pt x="6678" y="10900"/>
                    </a:cubicBezTo>
                    <a:cubicBezTo>
                      <a:pt x="6655" y="10778"/>
                      <a:pt x="6640" y="10647"/>
                      <a:pt x="6632" y="10524"/>
                    </a:cubicBezTo>
                    <a:cubicBezTo>
                      <a:pt x="9334" y="7538"/>
                      <a:pt x="11813" y="4315"/>
                      <a:pt x="14224" y="1083"/>
                    </a:cubicBezTo>
                    <a:close/>
                    <a:moveTo>
                      <a:pt x="10915" y="1314"/>
                    </a:moveTo>
                    <a:cubicBezTo>
                      <a:pt x="11207" y="1697"/>
                      <a:pt x="11307" y="2204"/>
                      <a:pt x="11169" y="2664"/>
                    </a:cubicBezTo>
                    <a:lnTo>
                      <a:pt x="11153" y="2718"/>
                    </a:lnTo>
                    <a:cubicBezTo>
                      <a:pt x="11149" y="2709"/>
                      <a:pt x="11135" y="2702"/>
                      <a:pt x="11122" y="2702"/>
                    </a:cubicBezTo>
                    <a:cubicBezTo>
                      <a:pt x="11114" y="2702"/>
                      <a:pt x="11105" y="2705"/>
                      <a:pt x="11100" y="2711"/>
                    </a:cubicBezTo>
                    <a:cubicBezTo>
                      <a:pt x="9910" y="4154"/>
                      <a:pt x="8797" y="5673"/>
                      <a:pt x="7630" y="7132"/>
                    </a:cubicBezTo>
                    <a:cubicBezTo>
                      <a:pt x="6509" y="8529"/>
                      <a:pt x="5289" y="9872"/>
                      <a:pt x="4230" y="11323"/>
                    </a:cubicBezTo>
                    <a:cubicBezTo>
                      <a:pt x="4130" y="11300"/>
                      <a:pt x="4038" y="11277"/>
                      <a:pt x="3946" y="11246"/>
                    </a:cubicBezTo>
                    <a:cubicBezTo>
                      <a:pt x="3953" y="11246"/>
                      <a:pt x="3969" y="11246"/>
                      <a:pt x="3977" y="11238"/>
                    </a:cubicBezTo>
                    <a:cubicBezTo>
                      <a:pt x="6425" y="8199"/>
                      <a:pt x="8851" y="5128"/>
                      <a:pt x="11199" y="2020"/>
                    </a:cubicBezTo>
                    <a:cubicBezTo>
                      <a:pt x="11223" y="1991"/>
                      <a:pt x="11193" y="1953"/>
                      <a:pt x="11164" y="1953"/>
                    </a:cubicBezTo>
                    <a:cubicBezTo>
                      <a:pt x="11155" y="1953"/>
                      <a:pt x="11145" y="1957"/>
                      <a:pt x="11138" y="1966"/>
                    </a:cubicBezTo>
                    <a:cubicBezTo>
                      <a:pt x="8674" y="4990"/>
                      <a:pt x="6279" y="8083"/>
                      <a:pt x="3923" y="11192"/>
                    </a:cubicBezTo>
                    <a:cubicBezTo>
                      <a:pt x="3907" y="11207"/>
                      <a:pt x="3915" y="11238"/>
                      <a:pt x="3938" y="11246"/>
                    </a:cubicBezTo>
                    <a:cubicBezTo>
                      <a:pt x="3869" y="11223"/>
                      <a:pt x="3800" y="11192"/>
                      <a:pt x="3739" y="11161"/>
                    </a:cubicBezTo>
                    <a:cubicBezTo>
                      <a:pt x="3693" y="11138"/>
                      <a:pt x="3646" y="11115"/>
                      <a:pt x="3600" y="11092"/>
                    </a:cubicBezTo>
                    <a:cubicBezTo>
                      <a:pt x="6225" y="8076"/>
                      <a:pt x="8705" y="4890"/>
                      <a:pt x="11084" y="1674"/>
                    </a:cubicBezTo>
                    <a:cubicBezTo>
                      <a:pt x="11100" y="1647"/>
                      <a:pt x="11075" y="1620"/>
                      <a:pt x="11047" y="1620"/>
                    </a:cubicBezTo>
                    <a:cubicBezTo>
                      <a:pt x="11036" y="1620"/>
                      <a:pt x="11024" y="1625"/>
                      <a:pt x="11015" y="1636"/>
                    </a:cubicBezTo>
                    <a:cubicBezTo>
                      <a:pt x="8567" y="4821"/>
                      <a:pt x="6049" y="7930"/>
                      <a:pt x="3539" y="11062"/>
                    </a:cubicBezTo>
                    <a:cubicBezTo>
                      <a:pt x="3462" y="11008"/>
                      <a:pt x="3393" y="10954"/>
                      <a:pt x="3324" y="10893"/>
                    </a:cubicBezTo>
                    <a:cubicBezTo>
                      <a:pt x="4744" y="9450"/>
                      <a:pt x="6034" y="7822"/>
                      <a:pt x="7285" y="6226"/>
                    </a:cubicBezTo>
                    <a:cubicBezTo>
                      <a:pt x="8528" y="4629"/>
                      <a:pt x="9749" y="2979"/>
                      <a:pt x="10915" y="1314"/>
                    </a:cubicBezTo>
                    <a:close/>
                    <a:moveTo>
                      <a:pt x="12757" y="1206"/>
                    </a:moveTo>
                    <a:lnTo>
                      <a:pt x="12757" y="1206"/>
                    </a:lnTo>
                    <a:cubicBezTo>
                      <a:pt x="11361" y="2757"/>
                      <a:pt x="10102" y="4422"/>
                      <a:pt x="8835" y="6080"/>
                    </a:cubicBezTo>
                    <a:cubicBezTo>
                      <a:pt x="7461" y="7884"/>
                      <a:pt x="6041" y="9634"/>
                      <a:pt x="4545" y="11338"/>
                    </a:cubicBezTo>
                    <a:cubicBezTo>
                      <a:pt x="4460" y="11338"/>
                      <a:pt x="4376" y="11338"/>
                      <a:pt x="4284" y="11323"/>
                    </a:cubicBezTo>
                    <a:cubicBezTo>
                      <a:pt x="5558" y="10002"/>
                      <a:pt x="6671" y="8483"/>
                      <a:pt x="7814" y="7055"/>
                    </a:cubicBezTo>
                    <a:cubicBezTo>
                      <a:pt x="8943" y="5650"/>
                      <a:pt x="10102" y="4253"/>
                      <a:pt x="11138" y="2780"/>
                    </a:cubicBezTo>
                    <a:lnTo>
                      <a:pt x="11138" y="2780"/>
                    </a:lnTo>
                    <a:cubicBezTo>
                      <a:pt x="11130" y="2818"/>
                      <a:pt x="11115" y="2849"/>
                      <a:pt x="11107" y="2887"/>
                    </a:cubicBezTo>
                    <a:cubicBezTo>
                      <a:pt x="11094" y="2937"/>
                      <a:pt x="11137" y="2971"/>
                      <a:pt x="11179" y="2971"/>
                    </a:cubicBezTo>
                    <a:cubicBezTo>
                      <a:pt x="11208" y="2971"/>
                      <a:pt x="11236" y="2955"/>
                      <a:pt x="11245" y="2918"/>
                    </a:cubicBezTo>
                    <a:lnTo>
                      <a:pt x="11245" y="2910"/>
                    </a:lnTo>
                    <a:cubicBezTo>
                      <a:pt x="11261" y="2902"/>
                      <a:pt x="11276" y="2895"/>
                      <a:pt x="11284" y="2879"/>
                    </a:cubicBezTo>
                    <a:cubicBezTo>
                      <a:pt x="11337" y="2780"/>
                      <a:pt x="11368" y="2672"/>
                      <a:pt x="11391" y="2565"/>
                    </a:cubicBezTo>
                    <a:cubicBezTo>
                      <a:pt x="11683" y="1974"/>
                      <a:pt x="12166" y="1490"/>
                      <a:pt x="12757" y="1206"/>
                    </a:cubicBezTo>
                    <a:close/>
                    <a:moveTo>
                      <a:pt x="13249" y="1053"/>
                    </a:moveTo>
                    <a:cubicBezTo>
                      <a:pt x="12535" y="1759"/>
                      <a:pt x="12005" y="2626"/>
                      <a:pt x="11430" y="3432"/>
                    </a:cubicBezTo>
                    <a:cubicBezTo>
                      <a:pt x="10746" y="4391"/>
                      <a:pt x="10040" y="5336"/>
                      <a:pt x="9311" y="6257"/>
                    </a:cubicBezTo>
                    <a:cubicBezTo>
                      <a:pt x="7914" y="8007"/>
                      <a:pt x="6417" y="9665"/>
                      <a:pt x="4882" y="11300"/>
                    </a:cubicBezTo>
                    <a:cubicBezTo>
                      <a:pt x="4805" y="11315"/>
                      <a:pt x="4721" y="11330"/>
                      <a:pt x="4644" y="11338"/>
                    </a:cubicBezTo>
                    <a:cubicBezTo>
                      <a:pt x="6133" y="9826"/>
                      <a:pt x="7415" y="8099"/>
                      <a:pt x="8705" y="6410"/>
                    </a:cubicBezTo>
                    <a:cubicBezTo>
                      <a:pt x="10071" y="4622"/>
                      <a:pt x="11437" y="2833"/>
                      <a:pt x="12934" y="1137"/>
                    </a:cubicBezTo>
                    <a:cubicBezTo>
                      <a:pt x="13034" y="1099"/>
                      <a:pt x="13141" y="1076"/>
                      <a:pt x="13249" y="1053"/>
                    </a:cubicBezTo>
                    <a:close/>
                    <a:moveTo>
                      <a:pt x="14922" y="1383"/>
                    </a:moveTo>
                    <a:cubicBezTo>
                      <a:pt x="15076" y="1490"/>
                      <a:pt x="15221" y="1613"/>
                      <a:pt x="15344" y="1751"/>
                    </a:cubicBezTo>
                    <a:cubicBezTo>
                      <a:pt x="12734" y="5274"/>
                      <a:pt x="10086" y="8736"/>
                      <a:pt x="7154" y="11998"/>
                    </a:cubicBezTo>
                    <a:cubicBezTo>
                      <a:pt x="7093" y="11906"/>
                      <a:pt x="7039" y="11821"/>
                      <a:pt x="6985" y="11729"/>
                    </a:cubicBezTo>
                    <a:cubicBezTo>
                      <a:pt x="9864" y="8498"/>
                      <a:pt x="12573" y="5090"/>
                      <a:pt x="15152" y="1613"/>
                    </a:cubicBezTo>
                    <a:cubicBezTo>
                      <a:pt x="15174" y="1580"/>
                      <a:pt x="15145" y="1551"/>
                      <a:pt x="15116" y="1551"/>
                    </a:cubicBezTo>
                    <a:cubicBezTo>
                      <a:pt x="15104" y="1551"/>
                      <a:pt x="15092" y="1556"/>
                      <a:pt x="15083" y="1567"/>
                    </a:cubicBezTo>
                    <a:cubicBezTo>
                      <a:pt x="12481" y="5021"/>
                      <a:pt x="9749" y="8367"/>
                      <a:pt x="6955" y="11676"/>
                    </a:cubicBezTo>
                    <a:cubicBezTo>
                      <a:pt x="6901" y="11576"/>
                      <a:pt x="6855" y="11476"/>
                      <a:pt x="6817" y="11369"/>
                    </a:cubicBezTo>
                    <a:cubicBezTo>
                      <a:pt x="8229" y="9749"/>
                      <a:pt x="9695" y="8191"/>
                      <a:pt x="10961" y="6456"/>
                    </a:cubicBezTo>
                    <a:cubicBezTo>
                      <a:pt x="12228" y="4722"/>
                      <a:pt x="13433" y="2941"/>
                      <a:pt x="14922" y="1383"/>
                    </a:cubicBezTo>
                    <a:close/>
                    <a:moveTo>
                      <a:pt x="15406" y="1820"/>
                    </a:moveTo>
                    <a:cubicBezTo>
                      <a:pt x="15467" y="1897"/>
                      <a:pt x="15528" y="1981"/>
                      <a:pt x="15574" y="2073"/>
                    </a:cubicBezTo>
                    <a:cubicBezTo>
                      <a:pt x="12957" y="5574"/>
                      <a:pt x="10132" y="8882"/>
                      <a:pt x="7338" y="12244"/>
                    </a:cubicBezTo>
                    <a:cubicBezTo>
                      <a:pt x="7286" y="12176"/>
                      <a:pt x="7241" y="12116"/>
                      <a:pt x="7196" y="12049"/>
                    </a:cubicBezTo>
                    <a:lnTo>
                      <a:pt x="7196" y="12049"/>
                    </a:lnTo>
                    <a:cubicBezTo>
                      <a:pt x="10219" y="8902"/>
                      <a:pt x="12812" y="5327"/>
                      <a:pt x="15406" y="1820"/>
                    </a:cubicBezTo>
                    <a:close/>
                    <a:moveTo>
                      <a:pt x="15621" y="2143"/>
                    </a:moveTo>
                    <a:cubicBezTo>
                      <a:pt x="15690" y="2273"/>
                      <a:pt x="15743" y="2403"/>
                      <a:pt x="15789" y="2542"/>
                    </a:cubicBezTo>
                    <a:cubicBezTo>
                      <a:pt x="14339" y="4238"/>
                      <a:pt x="12919" y="5957"/>
                      <a:pt x="11491" y="7669"/>
                    </a:cubicBezTo>
                    <a:cubicBezTo>
                      <a:pt x="10769" y="8529"/>
                      <a:pt x="10048" y="9388"/>
                      <a:pt x="9334" y="10248"/>
                    </a:cubicBezTo>
                    <a:cubicBezTo>
                      <a:pt x="8981" y="10670"/>
                      <a:pt x="8636" y="11085"/>
                      <a:pt x="8283" y="11507"/>
                    </a:cubicBezTo>
                    <a:cubicBezTo>
                      <a:pt x="8052" y="11791"/>
                      <a:pt x="7692" y="12105"/>
                      <a:pt x="7530" y="12459"/>
                    </a:cubicBezTo>
                    <a:cubicBezTo>
                      <a:pt x="7477" y="12397"/>
                      <a:pt x="7423" y="12336"/>
                      <a:pt x="7369" y="12274"/>
                    </a:cubicBezTo>
                    <a:cubicBezTo>
                      <a:pt x="10332" y="9097"/>
                      <a:pt x="13026" y="5627"/>
                      <a:pt x="15621" y="2143"/>
                    </a:cubicBezTo>
                    <a:close/>
                    <a:moveTo>
                      <a:pt x="15820" y="2641"/>
                    </a:moveTo>
                    <a:cubicBezTo>
                      <a:pt x="15851" y="2749"/>
                      <a:pt x="15866" y="2856"/>
                      <a:pt x="15881" y="2971"/>
                    </a:cubicBezTo>
                    <a:cubicBezTo>
                      <a:pt x="15877" y="2962"/>
                      <a:pt x="15870" y="2959"/>
                      <a:pt x="15863" y="2959"/>
                    </a:cubicBezTo>
                    <a:cubicBezTo>
                      <a:pt x="15858" y="2959"/>
                      <a:pt x="15854" y="2961"/>
                      <a:pt x="15851" y="2964"/>
                    </a:cubicBezTo>
                    <a:cubicBezTo>
                      <a:pt x="15106" y="3708"/>
                      <a:pt x="14469" y="4591"/>
                      <a:pt x="13794" y="5397"/>
                    </a:cubicBezTo>
                    <a:lnTo>
                      <a:pt x="11752" y="7838"/>
                    </a:lnTo>
                    <a:cubicBezTo>
                      <a:pt x="10416" y="9442"/>
                      <a:pt x="9058" y="11031"/>
                      <a:pt x="7761" y="12666"/>
                    </a:cubicBezTo>
                    <a:cubicBezTo>
                      <a:pt x="7693" y="12613"/>
                      <a:pt x="7632" y="12552"/>
                      <a:pt x="7571" y="12492"/>
                    </a:cubicBezTo>
                    <a:lnTo>
                      <a:pt x="7571" y="12492"/>
                    </a:lnTo>
                    <a:cubicBezTo>
                      <a:pt x="7810" y="12041"/>
                      <a:pt x="8276" y="11644"/>
                      <a:pt x="8590" y="11269"/>
                    </a:cubicBezTo>
                    <a:cubicBezTo>
                      <a:pt x="8943" y="10854"/>
                      <a:pt x="9296" y="10440"/>
                      <a:pt x="9649" y="10025"/>
                    </a:cubicBezTo>
                    <a:lnTo>
                      <a:pt x="11744" y="7515"/>
                    </a:lnTo>
                    <a:cubicBezTo>
                      <a:pt x="13103" y="5888"/>
                      <a:pt x="14477" y="4276"/>
                      <a:pt x="15820" y="2641"/>
                    </a:cubicBezTo>
                    <a:close/>
                    <a:moveTo>
                      <a:pt x="15881" y="2987"/>
                    </a:moveTo>
                    <a:cubicBezTo>
                      <a:pt x="15889" y="3125"/>
                      <a:pt x="15889" y="3263"/>
                      <a:pt x="15881" y="3401"/>
                    </a:cubicBezTo>
                    <a:cubicBezTo>
                      <a:pt x="15866" y="3401"/>
                      <a:pt x="15858" y="3409"/>
                      <a:pt x="15851" y="3417"/>
                    </a:cubicBezTo>
                    <a:cubicBezTo>
                      <a:pt x="14515" y="5013"/>
                      <a:pt x="13203" y="6625"/>
                      <a:pt x="11882" y="8222"/>
                    </a:cubicBezTo>
                    <a:cubicBezTo>
                      <a:pt x="10593" y="9772"/>
                      <a:pt x="9273" y="11300"/>
                      <a:pt x="8022" y="12888"/>
                    </a:cubicBezTo>
                    <a:cubicBezTo>
                      <a:pt x="7945" y="12819"/>
                      <a:pt x="7860" y="12758"/>
                      <a:pt x="7791" y="12697"/>
                    </a:cubicBezTo>
                    <a:cubicBezTo>
                      <a:pt x="9188" y="11108"/>
                      <a:pt x="10524" y="9457"/>
                      <a:pt x="11875" y="7830"/>
                    </a:cubicBezTo>
                    <a:lnTo>
                      <a:pt x="13917" y="5382"/>
                    </a:lnTo>
                    <a:cubicBezTo>
                      <a:pt x="14569" y="4591"/>
                      <a:pt x="15290" y="3823"/>
                      <a:pt x="15881" y="2987"/>
                    </a:cubicBezTo>
                    <a:close/>
                    <a:moveTo>
                      <a:pt x="15851" y="3547"/>
                    </a:moveTo>
                    <a:lnTo>
                      <a:pt x="15851" y="3547"/>
                    </a:lnTo>
                    <a:cubicBezTo>
                      <a:pt x="15805" y="3800"/>
                      <a:pt x="15705" y="4046"/>
                      <a:pt x="15559" y="4261"/>
                    </a:cubicBezTo>
                    <a:cubicBezTo>
                      <a:pt x="15544" y="4261"/>
                      <a:pt x="15528" y="4261"/>
                      <a:pt x="15521" y="4276"/>
                    </a:cubicBezTo>
                    <a:cubicBezTo>
                      <a:pt x="14277" y="5712"/>
                      <a:pt x="13118" y="7224"/>
                      <a:pt x="11936" y="8713"/>
                    </a:cubicBezTo>
                    <a:cubicBezTo>
                      <a:pt x="10754" y="10202"/>
                      <a:pt x="9511" y="11622"/>
                      <a:pt x="8267" y="13050"/>
                    </a:cubicBezTo>
                    <a:cubicBezTo>
                      <a:pt x="8198" y="13004"/>
                      <a:pt x="8129" y="12957"/>
                      <a:pt x="8060" y="12911"/>
                    </a:cubicBezTo>
                    <a:cubicBezTo>
                      <a:pt x="9403" y="11415"/>
                      <a:pt x="10662" y="9841"/>
                      <a:pt x="11944" y="8291"/>
                    </a:cubicBezTo>
                    <a:cubicBezTo>
                      <a:pt x="13256" y="6710"/>
                      <a:pt x="14569" y="5144"/>
                      <a:pt x="15851" y="3547"/>
                    </a:cubicBezTo>
                    <a:close/>
                    <a:moveTo>
                      <a:pt x="15766" y="4576"/>
                    </a:moveTo>
                    <a:lnTo>
                      <a:pt x="15766" y="4576"/>
                    </a:lnTo>
                    <a:cubicBezTo>
                      <a:pt x="14531" y="6034"/>
                      <a:pt x="13302" y="7492"/>
                      <a:pt x="12074" y="8951"/>
                    </a:cubicBezTo>
                    <a:cubicBezTo>
                      <a:pt x="10892" y="10363"/>
                      <a:pt x="9610" y="11722"/>
                      <a:pt x="8528" y="13203"/>
                    </a:cubicBezTo>
                    <a:cubicBezTo>
                      <a:pt x="8451" y="13165"/>
                      <a:pt x="8375" y="13119"/>
                      <a:pt x="8306" y="13073"/>
                    </a:cubicBezTo>
                    <a:cubicBezTo>
                      <a:pt x="9649" y="11752"/>
                      <a:pt x="10831" y="10256"/>
                      <a:pt x="12005" y="8782"/>
                    </a:cubicBezTo>
                    <a:cubicBezTo>
                      <a:pt x="13111" y="7400"/>
                      <a:pt x="14208" y="6019"/>
                      <a:pt x="15321" y="4652"/>
                    </a:cubicBezTo>
                    <a:cubicBezTo>
                      <a:pt x="15344" y="4675"/>
                      <a:pt x="15374" y="4689"/>
                      <a:pt x="15404" y="4689"/>
                    </a:cubicBezTo>
                    <a:cubicBezTo>
                      <a:pt x="15415" y="4689"/>
                      <a:pt x="15426" y="4687"/>
                      <a:pt x="15436" y="4683"/>
                    </a:cubicBezTo>
                    <a:cubicBezTo>
                      <a:pt x="15544" y="4637"/>
                      <a:pt x="15651" y="4599"/>
                      <a:pt x="15766" y="4576"/>
                    </a:cubicBezTo>
                    <a:close/>
                    <a:moveTo>
                      <a:pt x="16219" y="4525"/>
                    </a:moveTo>
                    <a:cubicBezTo>
                      <a:pt x="16273" y="4525"/>
                      <a:pt x="16327" y="4527"/>
                      <a:pt x="16380" y="4530"/>
                    </a:cubicBezTo>
                    <a:cubicBezTo>
                      <a:pt x="13901" y="7500"/>
                      <a:pt x="11361" y="10417"/>
                      <a:pt x="8858" y="13364"/>
                    </a:cubicBezTo>
                    <a:cubicBezTo>
                      <a:pt x="8758" y="13318"/>
                      <a:pt x="8666" y="13280"/>
                      <a:pt x="8567" y="13226"/>
                    </a:cubicBezTo>
                    <a:cubicBezTo>
                      <a:pt x="9864" y="11883"/>
                      <a:pt x="11007" y="10378"/>
                      <a:pt x="12205" y="8951"/>
                    </a:cubicBezTo>
                    <a:cubicBezTo>
                      <a:pt x="13433" y="7500"/>
                      <a:pt x="14661" y="6042"/>
                      <a:pt x="15889" y="4576"/>
                    </a:cubicBezTo>
                    <a:cubicBezTo>
                      <a:pt x="15897" y="4568"/>
                      <a:pt x="15897" y="4560"/>
                      <a:pt x="15897" y="4553"/>
                    </a:cubicBezTo>
                    <a:cubicBezTo>
                      <a:pt x="16004" y="4532"/>
                      <a:pt x="16112" y="4525"/>
                      <a:pt x="16219" y="4525"/>
                    </a:cubicBezTo>
                    <a:close/>
                    <a:moveTo>
                      <a:pt x="16480" y="4537"/>
                    </a:moveTo>
                    <a:cubicBezTo>
                      <a:pt x="16611" y="4560"/>
                      <a:pt x="16741" y="4583"/>
                      <a:pt x="16864" y="4629"/>
                    </a:cubicBezTo>
                    <a:cubicBezTo>
                      <a:pt x="14293" y="7569"/>
                      <a:pt x="11668" y="10471"/>
                      <a:pt x="9150" y="13456"/>
                    </a:cubicBezTo>
                    <a:cubicBezTo>
                      <a:pt x="9150" y="13456"/>
                      <a:pt x="9142" y="13464"/>
                      <a:pt x="9142" y="13479"/>
                    </a:cubicBezTo>
                    <a:cubicBezTo>
                      <a:pt x="9065" y="13449"/>
                      <a:pt x="8981" y="13418"/>
                      <a:pt x="8904" y="13380"/>
                    </a:cubicBezTo>
                    <a:cubicBezTo>
                      <a:pt x="11506" y="10517"/>
                      <a:pt x="14001" y="7554"/>
                      <a:pt x="16465" y="4576"/>
                    </a:cubicBezTo>
                    <a:cubicBezTo>
                      <a:pt x="16473" y="4568"/>
                      <a:pt x="16480" y="4553"/>
                      <a:pt x="16480" y="4537"/>
                    </a:cubicBezTo>
                    <a:close/>
                    <a:moveTo>
                      <a:pt x="16948" y="4668"/>
                    </a:moveTo>
                    <a:cubicBezTo>
                      <a:pt x="17025" y="4691"/>
                      <a:pt x="17110" y="4729"/>
                      <a:pt x="17186" y="4768"/>
                    </a:cubicBezTo>
                    <a:lnTo>
                      <a:pt x="17179" y="4775"/>
                    </a:lnTo>
                    <a:cubicBezTo>
                      <a:pt x="15774" y="6226"/>
                      <a:pt x="14492" y="7807"/>
                      <a:pt x="13164" y="9327"/>
                    </a:cubicBezTo>
                    <a:cubicBezTo>
                      <a:pt x="11936" y="10716"/>
                      <a:pt x="10670" y="12098"/>
                      <a:pt x="9580" y="13602"/>
                    </a:cubicBezTo>
                    <a:cubicBezTo>
                      <a:pt x="9451" y="13572"/>
                      <a:pt x="9322" y="13534"/>
                      <a:pt x="9194" y="13489"/>
                    </a:cubicBezTo>
                    <a:lnTo>
                      <a:pt x="9194" y="13489"/>
                    </a:lnTo>
                    <a:cubicBezTo>
                      <a:pt x="11832" y="10597"/>
                      <a:pt x="14371" y="7606"/>
                      <a:pt x="16948" y="4668"/>
                    </a:cubicBezTo>
                    <a:close/>
                    <a:moveTo>
                      <a:pt x="13471" y="10939"/>
                    </a:moveTo>
                    <a:lnTo>
                      <a:pt x="13471" y="10939"/>
                    </a:lnTo>
                    <a:cubicBezTo>
                      <a:pt x="13379" y="12059"/>
                      <a:pt x="12581" y="13034"/>
                      <a:pt x="11514" y="13456"/>
                    </a:cubicBezTo>
                    <a:lnTo>
                      <a:pt x="11506" y="13464"/>
                    </a:lnTo>
                    <a:cubicBezTo>
                      <a:pt x="12128" y="12812"/>
                      <a:pt x="12750" y="12159"/>
                      <a:pt x="13356" y="11491"/>
                    </a:cubicBezTo>
                    <a:cubicBezTo>
                      <a:pt x="13380" y="11468"/>
                      <a:pt x="13354" y="11435"/>
                      <a:pt x="13330" y="11435"/>
                    </a:cubicBezTo>
                    <a:cubicBezTo>
                      <a:pt x="13322" y="11435"/>
                      <a:pt x="13315" y="11438"/>
                      <a:pt x="13310" y="11445"/>
                    </a:cubicBezTo>
                    <a:cubicBezTo>
                      <a:pt x="12681" y="12121"/>
                      <a:pt x="12074" y="12796"/>
                      <a:pt x="11460" y="13479"/>
                    </a:cubicBezTo>
                    <a:cubicBezTo>
                      <a:pt x="11330" y="13525"/>
                      <a:pt x="11192" y="13572"/>
                      <a:pt x="11053" y="13602"/>
                    </a:cubicBezTo>
                    <a:cubicBezTo>
                      <a:pt x="11859" y="12720"/>
                      <a:pt x="12681" y="11837"/>
                      <a:pt x="13471" y="10939"/>
                    </a:cubicBezTo>
                    <a:close/>
                    <a:moveTo>
                      <a:pt x="17232" y="4791"/>
                    </a:moveTo>
                    <a:cubicBezTo>
                      <a:pt x="17301" y="4829"/>
                      <a:pt x="17371" y="4875"/>
                      <a:pt x="17432" y="4913"/>
                    </a:cubicBezTo>
                    <a:cubicBezTo>
                      <a:pt x="16158" y="6379"/>
                      <a:pt x="14891" y="7861"/>
                      <a:pt x="13617" y="9327"/>
                    </a:cubicBezTo>
                    <a:lnTo>
                      <a:pt x="13402" y="9573"/>
                    </a:lnTo>
                    <a:cubicBezTo>
                      <a:pt x="13402" y="9557"/>
                      <a:pt x="13395" y="9542"/>
                      <a:pt x="13387" y="9526"/>
                    </a:cubicBezTo>
                    <a:cubicBezTo>
                      <a:pt x="13372" y="9495"/>
                      <a:pt x="13348" y="9482"/>
                      <a:pt x="13322" y="9482"/>
                    </a:cubicBezTo>
                    <a:cubicBezTo>
                      <a:pt x="13268" y="9482"/>
                      <a:pt x="13210" y="9543"/>
                      <a:pt x="13241" y="9611"/>
                    </a:cubicBezTo>
                    <a:lnTo>
                      <a:pt x="13256" y="9665"/>
                    </a:lnTo>
                    <a:cubicBezTo>
                      <a:pt x="13233" y="9672"/>
                      <a:pt x="13210" y="9711"/>
                      <a:pt x="13233" y="9734"/>
                    </a:cubicBezTo>
                    <a:lnTo>
                      <a:pt x="13249" y="9749"/>
                    </a:lnTo>
                    <a:cubicBezTo>
                      <a:pt x="12120" y="11039"/>
                      <a:pt x="10969" y="12320"/>
                      <a:pt x="9902" y="13656"/>
                    </a:cubicBezTo>
                    <a:cubicBezTo>
                      <a:pt x="9825" y="13648"/>
                      <a:pt x="9749" y="13633"/>
                      <a:pt x="9664" y="13625"/>
                    </a:cubicBezTo>
                    <a:lnTo>
                      <a:pt x="9664" y="13618"/>
                    </a:lnTo>
                    <a:cubicBezTo>
                      <a:pt x="10831" y="12152"/>
                      <a:pt x="12067" y="10732"/>
                      <a:pt x="13295" y="9319"/>
                    </a:cubicBezTo>
                    <a:cubicBezTo>
                      <a:pt x="14607" y="7830"/>
                      <a:pt x="15981" y="6372"/>
                      <a:pt x="17225" y="4821"/>
                    </a:cubicBezTo>
                    <a:cubicBezTo>
                      <a:pt x="17232" y="4814"/>
                      <a:pt x="17232" y="4806"/>
                      <a:pt x="17232" y="4791"/>
                    </a:cubicBezTo>
                    <a:close/>
                    <a:moveTo>
                      <a:pt x="13471" y="10563"/>
                    </a:moveTo>
                    <a:cubicBezTo>
                      <a:pt x="13479" y="10647"/>
                      <a:pt x="13479" y="10739"/>
                      <a:pt x="13479" y="10824"/>
                    </a:cubicBezTo>
                    <a:lnTo>
                      <a:pt x="13471" y="10831"/>
                    </a:lnTo>
                    <a:cubicBezTo>
                      <a:pt x="12627" y="11745"/>
                      <a:pt x="11806" y="12681"/>
                      <a:pt x="10977" y="13618"/>
                    </a:cubicBezTo>
                    <a:cubicBezTo>
                      <a:pt x="10869" y="13641"/>
                      <a:pt x="10762" y="13664"/>
                      <a:pt x="10654" y="13671"/>
                    </a:cubicBezTo>
                    <a:cubicBezTo>
                      <a:pt x="11614" y="12650"/>
                      <a:pt x="12543" y="11607"/>
                      <a:pt x="13471" y="10563"/>
                    </a:cubicBezTo>
                    <a:close/>
                    <a:moveTo>
                      <a:pt x="13318" y="9818"/>
                    </a:moveTo>
                    <a:cubicBezTo>
                      <a:pt x="13349" y="9895"/>
                      <a:pt x="13364" y="9964"/>
                      <a:pt x="13387" y="10041"/>
                    </a:cubicBezTo>
                    <a:cubicBezTo>
                      <a:pt x="12397" y="11315"/>
                      <a:pt x="11337" y="12520"/>
                      <a:pt x="10232" y="13687"/>
                    </a:cubicBezTo>
                    <a:cubicBezTo>
                      <a:pt x="10148" y="13679"/>
                      <a:pt x="10063" y="13679"/>
                      <a:pt x="9979" y="13664"/>
                    </a:cubicBezTo>
                    <a:lnTo>
                      <a:pt x="9971" y="13671"/>
                    </a:lnTo>
                    <a:cubicBezTo>
                      <a:pt x="11123" y="12420"/>
                      <a:pt x="12213" y="11108"/>
                      <a:pt x="13318" y="9818"/>
                    </a:cubicBezTo>
                    <a:close/>
                    <a:moveTo>
                      <a:pt x="13410" y="10148"/>
                    </a:moveTo>
                    <a:cubicBezTo>
                      <a:pt x="13433" y="10256"/>
                      <a:pt x="13456" y="10363"/>
                      <a:pt x="13464" y="10471"/>
                    </a:cubicBezTo>
                    <a:cubicBezTo>
                      <a:pt x="12520" y="11545"/>
                      <a:pt x="11568" y="12620"/>
                      <a:pt x="10601" y="13679"/>
                    </a:cubicBezTo>
                    <a:cubicBezTo>
                      <a:pt x="10555" y="13679"/>
                      <a:pt x="10501" y="13687"/>
                      <a:pt x="10455" y="13687"/>
                    </a:cubicBezTo>
                    <a:lnTo>
                      <a:pt x="10286" y="13687"/>
                    </a:lnTo>
                    <a:cubicBezTo>
                      <a:pt x="11407" y="12574"/>
                      <a:pt x="12450" y="11392"/>
                      <a:pt x="13410" y="10148"/>
                    </a:cubicBezTo>
                    <a:close/>
                    <a:moveTo>
                      <a:pt x="8523" y="1"/>
                    </a:moveTo>
                    <a:cubicBezTo>
                      <a:pt x="8507" y="1"/>
                      <a:pt x="8491" y="1"/>
                      <a:pt x="8474" y="1"/>
                    </a:cubicBezTo>
                    <a:cubicBezTo>
                      <a:pt x="6863" y="24"/>
                      <a:pt x="5504" y="1191"/>
                      <a:pt x="5243" y="2780"/>
                    </a:cubicBezTo>
                    <a:cubicBezTo>
                      <a:pt x="4700" y="2210"/>
                      <a:pt x="3993" y="1948"/>
                      <a:pt x="3281" y="1948"/>
                    </a:cubicBezTo>
                    <a:cubicBezTo>
                      <a:pt x="2937" y="1948"/>
                      <a:pt x="2593" y="2010"/>
                      <a:pt x="2265" y="2127"/>
                    </a:cubicBezTo>
                    <a:cubicBezTo>
                      <a:pt x="2260" y="2104"/>
                      <a:pt x="2239" y="2090"/>
                      <a:pt x="2218" y="2090"/>
                    </a:cubicBezTo>
                    <a:cubicBezTo>
                      <a:pt x="2204" y="2090"/>
                      <a:pt x="2190" y="2096"/>
                      <a:pt x="2180" y="2112"/>
                    </a:cubicBezTo>
                    <a:lnTo>
                      <a:pt x="2157" y="2166"/>
                    </a:lnTo>
                    <a:cubicBezTo>
                      <a:pt x="1467" y="2434"/>
                      <a:pt x="899" y="2948"/>
                      <a:pt x="561" y="3609"/>
                    </a:cubicBezTo>
                    <a:cubicBezTo>
                      <a:pt x="1" y="4722"/>
                      <a:pt x="277" y="6310"/>
                      <a:pt x="1137" y="7247"/>
                    </a:cubicBezTo>
                    <a:cubicBezTo>
                      <a:pt x="1129" y="7247"/>
                      <a:pt x="1129" y="7254"/>
                      <a:pt x="1129" y="7262"/>
                    </a:cubicBezTo>
                    <a:cubicBezTo>
                      <a:pt x="1118" y="7278"/>
                      <a:pt x="1134" y="7298"/>
                      <a:pt x="1152" y="7298"/>
                    </a:cubicBezTo>
                    <a:cubicBezTo>
                      <a:pt x="1160" y="7298"/>
                      <a:pt x="1168" y="7294"/>
                      <a:pt x="1175" y="7285"/>
                    </a:cubicBezTo>
                    <a:cubicBezTo>
                      <a:pt x="1601" y="7756"/>
                      <a:pt x="2201" y="8023"/>
                      <a:pt x="2834" y="8023"/>
                    </a:cubicBezTo>
                    <a:cubicBezTo>
                      <a:pt x="2851" y="8023"/>
                      <a:pt x="2869" y="8022"/>
                      <a:pt x="2887" y="8022"/>
                    </a:cubicBezTo>
                    <a:lnTo>
                      <a:pt x="2887" y="8022"/>
                    </a:lnTo>
                    <a:cubicBezTo>
                      <a:pt x="2457" y="8291"/>
                      <a:pt x="2365" y="9020"/>
                      <a:pt x="2411" y="9473"/>
                    </a:cubicBezTo>
                    <a:cubicBezTo>
                      <a:pt x="2464" y="9987"/>
                      <a:pt x="2679" y="10463"/>
                      <a:pt x="3025" y="10839"/>
                    </a:cubicBezTo>
                    <a:lnTo>
                      <a:pt x="3017" y="10854"/>
                    </a:lnTo>
                    <a:cubicBezTo>
                      <a:pt x="3000" y="10878"/>
                      <a:pt x="3017" y="10901"/>
                      <a:pt x="3034" y="10901"/>
                    </a:cubicBezTo>
                    <a:cubicBezTo>
                      <a:pt x="3039" y="10901"/>
                      <a:pt x="3044" y="10898"/>
                      <a:pt x="3048" y="10893"/>
                    </a:cubicBezTo>
                    <a:lnTo>
                      <a:pt x="3063" y="10877"/>
                    </a:lnTo>
                    <a:cubicBezTo>
                      <a:pt x="3148" y="10970"/>
                      <a:pt x="3247" y="11054"/>
                      <a:pt x="3347" y="11131"/>
                    </a:cubicBezTo>
                    <a:cubicBezTo>
                      <a:pt x="3680" y="11368"/>
                      <a:pt x="4088" y="11477"/>
                      <a:pt x="4502" y="11477"/>
                    </a:cubicBezTo>
                    <a:cubicBezTo>
                      <a:pt x="5311" y="11477"/>
                      <a:pt x="6147" y="11061"/>
                      <a:pt x="6517" y="10355"/>
                    </a:cubicBezTo>
                    <a:lnTo>
                      <a:pt x="6517" y="10355"/>
                    </a:lnTo>
                    <a:cubicBezTo>
                      <a:pt x="6394" y="11422"/>
                      <a:pt x="7024" y="12366"/>
                      <a:pt x="7914" y="13019"/>
                    </a:cubicBezTo>
                    <a:lnTo>
                      <a:pt x="7906" y="13027"/>
                    </a:lnTo>
                    <a:cubicBezTo>
                      <a:pt x="7895" y="13038"/>
                      <a:pt x="7906" y="13055"/>
                      <a:pt x="7918" y="13055"/>
                    </a:cubicBezTo>
                    <a:cubicBezTo>
                      <a:pt x="7922" y="13055"/>
                      <a:pt x="7926" y="13053"/>
                      <a:pt x="7929" y="13050"/>
                    </a:cubicBezTo>
                    <a:lnTo>
                      <a:pt x="7945" y="13034"/>
                    </a:lnTo>
                    <a:cubicBezTo>
                      <a:pt x="8671" y="13551"/>
                      <a:pt x="9570" y="13865"/>
                      <a:pt x="10374" y="13865"/>
                    </a:cubicBezTo>
                    <a:cubicBezTo>
                      <a:pt x="10453" y="13865"/>
                      <a:pt x="10531" y="13862"/>
                      <a:pt x="10608" y="13856"/>
                    </a:cubicBezTo>
                    <a:cubicBezTo>
                      <a:pt x="12566" y="13694"/>
                      <a:pt x="14078" y="11860"/>
                      <a:pt x="13548" y="9972"/>
                    </a:cubicBezTo>
                    <a:lnTo>
                      <a:pt x="13548" y="9972"/>
                    </a:lnTo>
                    <a:cubicBezTo>
                      <a:pt x="14036" y="10295"/>
                      <a:pt x="14609" y="10465"/>
                      <a:pt x="15189" y="10465"/>
                    </a:cubicBezTo>
                    <a:cubicBezTo>
                      <a:pt x="15366" y="10465"/>
                      <a:pt x="15544" y="10449"/>
                      <a:pt x="15720" y="10417"/>
                    </a:cubicBezTo>
                    <a:lnTo>
                      <a:pt x="15720" y="10417"/>
                    </a:lnTo>
                    <a:cubicBezTo>
                      <a:pt x="15708" y="10435"/>
                      <a:pt x="15720" y="10453"/>
                      <a:pt x="15732" y="10453"/>
                    </a:cubicBezTo>
                    <a:cubicBezTo>
                      <a:pt x="15736" y="10453"/>
                      <a:pt x="15740" y="10451"/>
                      <a:pt x="15743" y="10448"/>
                    </a:cubicBezTo>
                    <a:lnTo>
                      <a:pt x="15782" y="10409"/>
                    </a:lnTo>
                    <a:cubicBezTo>
                      <a:pt x="16987" y="10164"/>
                      <a:pt x="17985" y="9312"/>
                      <a:pt x="18414" y="8160"/>
                    </a:cubicBezTo>
                    <a:cubicBezTo>
                      <a:pt x="18768" y="7185"/>
                      <a:pt x="18683" y="5980"/>
                      <a:pt x="17985" y="5167"/>
                    </a:cubicBezTo>
                    <a:cubicBezTo>
                      <a:pt x="17542" y="4640"/>
                      <a:pt x="16894" y="4352"/>
                      <a:pt x="16226" y="4352"/>
                    </a:cubicBezTo>
                    <a:cubicBezTo>
                      <a:pt x="16037" y="4352"/>
                      <a:pt x="15847" y="4375"/>
                      <a:pt x="15659" y="4422"/>
                    </a:cubicBezTo>
                    <a:cubicBezTo>
                      <a:pt x="16488" y="3263"/>
                      <a:pt x="15997" y="1598"/>
                      <a:pt x="14646" y="1037"/>
                    </a:cubicBezTo>
                    <a:cubicBezTo>
                      <a:pt x="14335" y="907"/>
                      <a:pt x="14015" y="847"/>
                      <a:pt x="13699" y="847"/>
                    </a:cubicBezTo>
                    <a:cubicBezTo>
                      <a:pt x="12783" y="847"/>
                      <a:pt x="11907" y="1355"/>
                      <a:pt x="11422" y="2143"/>
                    </a:cubicBezTo>
                    <a:cubicBezTo>
                      <a:pt x="11384" y="1690"/>
                      <a:pt x="11138" y="1252"/>
                      <a:pt x="10823" y="922"/>
                    </a:cubicBezTo>
                    <a:cubicBezTo>
                      <a:pt x="10624" y="707"/>
                      <a:pt x="10386" y="531"/>
                      <a:pt x="10125" y="392"/>
                    </a:cubicBezTo>
                    <a:cubicBezTo>
                      <a:pt x="10125" y="365"/>
                      <a:pt x="10101" y="342"/>
                      <a:pt x="10077" y="342"/>
                    </a:cubicBezTo>
                    <a:cubicBezTo>
                      <a:pt x="10067" y="342"/>
                      <a:pt x="10057" y="345"/>
                      <a:pt x="10048" y="354"/>
                    </a:cubicBezTo>
                    <a:cubicBezTo>
                      <a:pt x="9571" y="123"/>
                      <a:pt x="9051" y="1"/>
                      <a:pt x="85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5" name="Google Shape;965;p26"/>
              <p:cNvGrpSpPr/>
              <p:nvPr/>
            </p:nvGrpSpPr>
            <p:grpSpPr>
              <a:xfrm>
                <a:off x="4974219" y="2910257"/>
                <a:ext cx="3251116" cy="842730"/>
                <a:chOff x="435525" y="2495425"/>
                <a:chExt cx="2186800" cy="842730"/>
              </a:xfrm>
            </p:grpSpPr>
            <p:sp>
              <p:nvSpPr>
                <p:cNvPr id="966" name="Google Shape;966;p26"/>
                <p:cNvSpPr txBox="1"/>
                <p:nvPr/>
              </p:nvSpPr>
              <p:spPr>
                <a:xfrm>
                  <a:off x="435525" y="2495425"/>
                  <a:ext cx="2186700" cy="28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967" name="Google Shape;967;p26"/>
                <p:cNvSpPr txBox="1"/>
                <p:nvPr/>
              </p:nvSpPr>
              <p:spPr>
                <a:xfrm>
                  <a:off x="435625" y="2716255"/>
                  <a:ext cx="2186700" cy="62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Is the closest planet to the Sun and the smallest one. It was named after a Roman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968" name="Google Shape;968;p26"/>
            <p:cNvSpPr/>
            <p:nvPr/>
          </p:nvSpPr>
          <p:spPr>
            <a:xfrm flipH="1" rot="9255761">
              <a:off x="2696374" y="2919821"/>
              <a:ext cx="597629" cy="518969"/>
            </a:xfrm>
            <a:custGeom>
              <a:rect b="b" l="l" r="r" t="t"/>
              <a:pathLst>
                <a:path extrusionOk="0" h="4593" w="5289">
                  <a:moveTo>
                    <a:pt x="5239" y="1"/>
                  </a:moveTo>
                  <a:cubicBezTo>
                    <a:pt x="5233" y="1"/>
                    <a:pt x="5226" y="3"/>
                    <a:pt x="5220" y="7"/>
                  </a:cubicBezTo>
                  <a:cubicBezTo>
                    <a:pt x="5062" y="123"/>
                    <a:pt x="4889" y="229"/>
                    <a:pt x="4713" y="321"/>
                  </a:cubicBezTo>
                  <a:lnTo>
                    <a:pt x="4516" y="412"/>
                  </a:lnTo>
                  <a:cubicBezTo>
                    <a:pt x="4476" y="431"/>
                    <a:pt x="4503" y="487"/>
                    <a:pt x="4543" y="487"/>
                  </a:cubicBezTo>
                  <a:cubicBezTo>
                    <a:pt x="4549" y="487"/>
                    <a:pt x="4555" y="485"/>
                    <a:pt x="4562" y="483"/>
                  </a:cubicBezTo>
                  <a:cubicBezTo>
                    <a:pt x="4628" y="454"/>
                    <a:pt x="4692" y="423"/>
                    <a:pt x="4759" y="391"/>
                  </a:cubicBezTo>
                  <a:lnTo>
                    <a:pt x="4819" y="363"/>
                  </a:lnTo>
                  <a:lnTo>
                    <a:pt x="4819" y="363"/>
                  </a:lnTo>
                  <a:cubicBezTo>
                    <a:pt x="3276" y="1811"/>
                    <a:pt x="1680" y="3199"/>
                    <a:pt x="34" y="4524"/>
                  </a:cubicBezTo>
                  <a:cubicBezTo>
                    <a:pt x="1" y="4549"/>
                    <a:pt x="32" y="4593"/>
                    <a:pt x="68" y="4593"/>
                  </a:cubicBezTo>
                  <a:cubicBezTo>
                    <a:pt x="77" y="4593"/>
                    <a:pt x="86" y="4590"/>
                    <a:pt x="94" y="4584"/>
                  </a:cubicBezTo>
                  <a:cubicBezTo>
                    <a:pt x="1725" y="3266"/>
                    <a:pt x="3307" y="1892"/>
                    <a:pt x="4840" y="454"/>
                  </a:cubicBezTo>
                  <a:lnTo>
                    <a:pt x="4840" y="454"/>
                  </a:lnTo>
                  <a:cubicBezTo>
                    <a:pt x="4769" y="585"/>
                    <a:pt x="4745" y="736"/>
                    <a:pt x="4762" y="881"/>
                  </a:cubicBezTo>
                  <a:cubicBezTo>
                    <a:pt x="4767" y="905"/>
                    <a:pt x="4786" y="919"/>
                    <a:pt x="4806" y="919"/>
                  </a:cubicBezTo>
                  <a:cubicBezTo>
                    <a:pt x="4818" y="919"/>
                    <a:pt x="4831" y="914"/>
                    <a:pt x="4840" y="902"/>
                  </a:cubicBezTo>
                  <a:cubicBezTo>
                    <a:pt x="5030" y="645"/>
                    <a:pt x="5178" y="356"/>
                    <a:pt x="5280" y="53"/>
                  </a:cubicBezTo>
                  <a:cubicBezTo>
                    <a:pt x="5289" y="28"/>
                    <a:pt x="5264" y="1"/>
                    <a:pt x="523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7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974" name="Google Shape;974;p27"/>
          <p:cNvGrpSpPr/>
          <p:nvPr/>
        </p:nvGrpSpPr>
        <p:grpSpPr>
          <a:xfrm>
            <a:off x="3707975" y="1868249"/>
            <a:ext cx="1727962" cy="1407009"/>
            <a:chOff x="3707975" y="1868249"/>
            <a:chExt cx="1727962" cy="1407009"/>
          </a:xfrm>
        </p:grpSpPr>
        <p:sp>
          <p:nvSpPr>
            <p:cNvPr id="975" name="Google Shape;975;p27"/>
            <p:cNvSpPr/>
            <p:nvPr/>
          </p:nvSpPr>
          <p:spPr>
            <a:xfrm>
              <a:off x="3707975" y="1868249"/>
              <a:ext cx="1727962" cy="1407009"/>
            </a:xfrm>
            <a:custGeom>
              <a:rect b="b" l="l" r="r" t="t"/>
              <a:pathLst>
                <a:path extrusionOk="0" h="8859" w="10880">
                  <a:moveTo>
                    <a:pt x="7287" y="224"/>
                  </a:moveTo>
                  <a:cubicBezTo>
                    <a:pt x="7499" y="224"/>
                    <a:pt x="7714" y="260"/>
                    <a:pt x="7925" y="337"/>
                  </a:cubicBezTo>
                  <a:cubicBezTo>
                    <a:pt x="8062" y="389"/>
                    <a:pt x="8196" y="454"/>
                    <a:pt x="8321" y="535"/>
                  </a:cubicBezTo>
                  <a:cubicBezTo>
                    <a:pt x="8005" y="474"/>
                    <a:pt x="7681" y="444"/>
                    <a:pt x="7360" y="444"/>
                  </a:cubicBezTo>
                  <a:cubicBezTo>
                    <a:pt x="7320" y="444"/>
                    <a:pt x="7281" y="445"/>
                    <a:pt x="7241" y="446"/>
                  </a:cubicBezTo>
                  <a:cubicBezTo>
                    <a:pt x="7221" y="446"/>
                    <a:pt x="7221" y="478"/>
                    <a:pt x="7241" y="478"/>
                  </a:cubicBezTo>
                  <a:cubicBezTo>
                    <a:pt x="7641" y="490"/>
                    <a:pt x="8026" y="551"/>
                    <a:pt x="8418" y="608"/>
                  </a:cubicBezTo>
                  <a:lnTo>
                    <a:pt x="8423" y="608"/>
                  </a:lnTo>
                  <a:cubicBezTo>
                    <a:pt x="8528" y="685"/>
                    <a:pt x="8629" y="774"/>
                    <a:pt x="8714" y="875"/>
                  </a:cubicBezTo>
                  <a:cubicBezTo>
                    <a:pt x="8329" y="794"/>
                    <a:pt x="7921" y="790"/>
                    <a:pt x="7532" y="790"/>
                  </a:cubicBezTo>
                  <a:cubicBezTo>
                    <a:pt x="7508" y="790"/>
                    <a:pt x="7508" y="822"/>
                    <a:pt x="7532" y="822"/>
                  </a:cubicBezTo>
                  <a:cubicBezTo>
                    <a:pt x="7949" y="830"/>
                    <a:pt x="8354" y="895"/>
                    <a:pt x="8767" y="931"/>
                  </a:cubicBezTo>
                  <a:cubicBezTo>
                    <a:pt x="8831" y="1016"/>
                    <a:pt x="8892" y="1101"/>
                    <a:pt x="8945" y="1195"/>
                  </a:cubicBezTo>
                  <a:cubicBezTo>
                    <a:pt x="8410" y="1122"/>
                    <a:pt x="7852" y="1134"/>
                    <a:pt x="7314" y="1130"/>
                  </a:cubicBezTo>
                  <a:cubicBezTo>
                    <a:pt x="7293" y="1130"/>
                    <a:pt x="7293" y="1158"/>
                    <a:pt x="7314" y="1158"/>
                  </a:cubicBezTo>
                  <a:cubicBezTo>
                    <a:pt x="7864" y="1178"/>
                    <a:pt x="8423" y="1247"/>
                    <a:pt x="8973" y="1247"/>
                  </a:cubicBezTo>
                  <a:cubicBezTo>
                    <a:pt x="9009" y="1312"/>
                    <a:pt x="9038" y="1377"/>
                    <a:pt x="9062" y="1441"/>
                  </a:cubicBezTo>
                  <a:cubicBezTo>
                    <a:pt x="9078" y="1486"/>
                    <a:pt x="9094" y="1526"/>
                    <a:pt x="9106" y="1571"/>
                  </a:cubicBezTo>
                  <a:cubicBezTo>
                    <a:pt x="8767" y="1544"/>
                    <a:pt x="8427" y="1530"/>
                    <a:pt x="8087" y="1530"/>
                  </a:cubicBezTo>
                  <a:cubicBezTo>
                    <a:pt x="7973" y="1530"/>
                    <a:pt x="7860" y="1531"/>
                    <a:pt x="7747" y="1534"/>
                  </a:cubicBezTo>
                  <a:cubicBezTo>
                    <a:pt x="7730" y="1539"/>
                    <a:pt x="7730" y="1563"/>
                    <a:pt x="7747" y="1567"/>
                  </a:cubicBezTo>
                  <a:cubicBezTo>
                    <a:pt x="8208" y="1567"/>
                    <a:pt x="8665" y="1591"/>
                    <a:pt x="9123" y="1636"/>
                  </a:cubicBezTo>
                  <a:cubicBezTo>
                    <a:pt x="9143" y="1708"/>
                    <a:pt x="9159" y="1785"/>
                    <a:pt x="9167" y="1862"/>
                  </a:cubicBezTo>
                  <a:cubicBezTo>
                    <a:pt x="9011" y="1874"/>
                    <a:pt x="8854" y="1879"/>
                    <a:pt x="8697" y="1879"/>
                  </a:cubicBezTo>
                  <a:cubicBezTo>
                    <a:pt x="8469" y="1879"/>
                    <a:pt x="8242" y="1868"/>
                    <a:pt x="8014" y="1846"/>
                  </a:cubicBezTo>
                  <a:cubicBezTo>
                    <a:pt x="7998" y="1846"/>
                    <a:pt x="7998" y="1870"/>
                    <a:pt x="8014" y="1874"/>
                  </a:cubicBezTo>
                  <a:cubicBezTo>
                    <a:pt x="8291" y="1912"/>
                    <a:pt x="8573" y="1931"/>
                    <a:pt x="8855" y="1931"/>
                  </a:cubicBezTo>
                  <a:cubicBezTo>
                    <a:pt x="8963" y="1931"/>
                    <a:pt x="9071" y="1929"/>
                    <a:pt x="9179" y="1923"/>
                  </a:cubicBezTo>
                  <a:cubicBezTo>
                    <a:pt x="9187" y="2016"/>
                    <a:pt x="9187" y="2105"/>
                    <a:pt x="9183" y="2194"/>
                  </a:cubicBezTo>
                  <a:cubicBezTo>
                    <a:pt x="9062" y="2187"/>
                    <a:pt x="8939" y="2185"/>
                    <a:pt x="8817" y="2185"/>
                  </a:cubicBezTo>
                  <a:cubicBezTo>
                    <a:pt x="8735" y="2185"/>
                    <a:pt x="8653" y="2186"/>
                    <a:pt x="8572" y="2186"/>
                  </a:cubicBezTo>
                  <a:cubicBezTo>
                    <a:pt x="8552" y="2190"/>
                    <a:pt x="8552" y="2214"/>
                    <a:pt x="8572" y="2218"/>
                  </a:cubicBezTo>
                  <a:cubicBezTo>
                    <a:pt x="8759" y="2226"/>
                    <a:pt x="8950" y="2247"/>
                    <a:pt x="9137" y="2247"/>
                  </a:cubicBezTo>
                  <a:cubicBezTo>
                    <a:pt x="9153" y="2247"/>
                    <a:pt x="9168" y="2247"/>
                    <a:pt x="9183" y="2247"/>
                  </a:cubicBezTo>
                  <a:lnTo>
                    <a:pt x="9183" y="2247"/>
                  </a:lnTo>
                  <a:cubicBezTo>
                    <a:pt x="9175" y="2332"/>
                    <a:pt x="9163" y="2417"/>
                    <a:pt x="9147" y="2502"/>
                  </a:cubicBezTo>
                  <a:cubicBezTo>
                    <a:pt x="8985" y="2473"/>
                    <a:pt x="8807" y="2486"/>
                    <a:pt x="8641" y="2477"/>
                  </a:cubicBezTo>
                  <a:cubicBezTo>
                    <a:pt x="8617" y="2477"/>
                    <a:pt x="8617" y="2514"/>
                    <a:pt x="8641" y="2518"/>
                  </a:cubicBezTo>
                  <a:cubicBezTo>
                    <a:pt x="8775" y="2525"/>
                    <a:pt x="8917" y="2545"/>
                    <a:pt x="9054" y="2545"/>
                  </a:cubicBezTo>
                  <a:cubicBezTo>
                    <a:pt x="9083" y="2545"/>
                    <a:pt x="9111" y="2544"/>
                    <a:pt x="9139" y="2542"/>
                  </a:cubicBezTo>
                  <a:lnTo>
                    <a:pt x="9139" y="2542"/>
                  </a:lnTo>
                  <a:cubicBezTo>
                    <a:pt x="9119" y="2623"/>
                    <a:pt x="9098" y="2704"/>
                    <a:pt x="9074" y="2785"/>
                  </a:cubicBezTo>
                  <a:cubicBezTo>
                    <a:pt x="8896" y="2785"/>
                    <a:pt x="8718" y="2817"/>
                    <a:pt x="8544" y="2834"/>
                  </a:cubicBezTo>
                  <a:cubicBezTo>
                    <a:pt x="8529" y="2834"/>
                    <a:pt x="8528" y="2858"/>
                    <a:pt x="8541" y="2858"/>
                  </a:cubicBezTo>
                  <a:cubicBezTo>
                    <a:pt x="8542" y="2858"/>
                    <a:pt x="8543" y="2858"/>
                    <a:pt x="8544" y="2858"/>
                  </a:cubicBezTo>
                  <a:cubicBezTo>
                    <a:pt x="8714" y="2846"/>
                    <a:pt x="8892" y="2846"/>
                    <a:pt x="9062" y="2817"/>
                  </a:cubicBezTo>
                  <a:lnTo>
                    <a:pt x="9062" y="2817"/>
                  </a:lnTo>
                  <a:cubicBezTo>
                    <a:pt x="9042" y="2878"/>
                    <a:pt x="9017" y="2939"/>
                    <a:pt x="8993" y="3000"/>
                  </a:cubicBezTo>
                  <a:cubicBezTo>
                    <a:pt x="8990" y="2999"/>
                    <a:pt x="8988" y="2999"/>
                    <a:pt x="8985" y="2999"/>
                  </a:cubicBezTo>
                  <a:cubicBezTo>
                    <a:pt x="8926" y="2999"/>
                    <a:pt x="8902" y="3085"/>
                    <a:pt x="8949" y="3105"/>
                  </a:cubicBezTo>
                  <a:cubicBezTo>
                    <a:pt x="8949" y="3137"/>
                    <a:pt x="8975" y="3158"/>
                    <a:pt x="9002" y="3158"/>
                  </a:cubicBezTo>
                  <a:cubicBezTo>
                    <a:pt x="9018" y="3158"/>
                    <a:pt x="9035" y="3150"/>
                    <a:pt x="9046" y="3133"/>
                  </a:cubicBezTo>
                  <a:lnTo>
                    <a:pt x="9050" y="3125"/>
                  </a:lnTo>
                  <a:cubicBezTo>
                    <a:pt x="9131" y="3141"/>
                    <a:pt x="9216" y="3161"/>
                    <a:pt x="9293" y="3190"/>
                  </a:cubicBezTo>
                  <a:cubicBezTo>
                    <a:pt x="9131" y="3169"/>
                    <a:pt x="8968" y="3158"/>
                    <a:pt x="8804" y="3158"/>
                  </a:cubicBezTo>
                  <a:cubicBezTo>
                    <a:pt x="8710" y="3158"/>
                    <a:pt x="8615" y="3162"/>
                    <a:pt x="8520" y="3169"/>
                  </a:cubicBezTo>
                  <a:cubicBezTo>
                    <a:pt x="8499" y="3169"/>
                    <a:pt x="8499" y="3206"/>
                    <a:pt x="8520" y="3206"/>
                  </a:cubicBezTo>
                  <a:cubicBezTo>
                    <a:pt x="8545" y="3206"/>
                    <a:pt x="8570" y="3205"/>
                    <a:pt x="8594" y="3205"/>
                  </a:cubicBezTo>
                  <a:cubicBezTo>
                    <a:pt x="8855" y="3205"/>
                    <a:pt x="9107" y="3224"/>
                    <a:pt x="9365" y="3242"/>
                  </a:cubicBezTo>
                  <a:cubicBezTo>
                    <a:pt x="9378" y="3242"/>
                    <a:pt x="9386" y="3234"/>
                    <a:pt x="9386" y="3222"/>
                  </a:cubicBezTo>
                  <a:cubicBezTo>
                    <a:pt x="9580" y="3303"/>
                    <a:pt x="9762" y="3412"/>
                    <a:pt x="9920" y="3546"/>
                  </a:cubicBezTo>
                  <a:cubicBezTo>
                    <a:pt x="9633" y="3522"/>
                    <a:pt x="9337" y="3530"/>
                    <a:pt x="9054" y="3526"/>
                  </a:cubicBezTo>
                  <a:cubicBezTo>
                    <a:pt x="9030" y="3526"/>
                    <a:pt x="9030" y="3558"/>
                    <a:pt x="9054" y="3558"/>
                  </a:cubicBezTo>
                  <a:cubicBezTo>
                    <a:pt x="9311" y="3572"/>
                    <a:pt x="9574" y="3597"/>
                    <a:pt x="9836" y="3597"/>
                  </a:cubicBezTo>
                  <a:cubicBezTo>
                    <a:pt x="9883" y="3597"/>
                    <a:pt x="9930" y="3596"/>
                    <a:pt x="9977" y="3594"/>
                  </a:cubicBezTo>
                  <a:cubicBezTo>
                    <a:pt x="10062" y="3675"/>
                    <a:pt x="10143" y="3760"/>
                    <a:pt x="10211" y="3853"/>
                  </a:cubicBezTo>
                  <a:cubicBezTo>
                    <a:pt x="10116" y="3844"/>
                    <a:pt x="10020" y="3840"/>
                    <a:pt x="9923" y="3840"/>
                  </a:cubicBezTo>
                  <a:cubicBezTo>
                    <a:pt x="9697" y="3840"/>
                    <a:pt x="9469" y="3861"/>
                    <a:pt x="9248" y="3878"/>
                  </a:cubicBezTo>
                  <a:cubicBezTo>
                    <a:pt x="9224" y="3878"/>
                    <a:pt x="9224" y="3914"/>
                    <a:pt x="9248" y="3914"/>
                  </a:cubicBezTo>
                  <a:cubicBezTo>
                    <a:pt x="9568" y="3898"/>
                    <a:pt x="9896" y="3914"/>
                    <a:pt x="10211" y="3890"/>
                  </a:cubicBezTo>
                  <a:cubicBezTo>
                    <a:pt x="10219" y="3890"/>
                    <a:pt x="10228" y="3882"/>
                    <a:pt x="10232" y="3874"/>
                  </a:cubicBezTo>
                  <a:cubicBezTo>
                    <a:pt x="10317" y="3991"/>
                    <a:pt x="10393" y="4112"/>
                    <a:pt x="10454" y="4246"/>
                  </a:cubicBezTo>
                  <a:cubicBezTo>
                    <a:pt x="10134" y="4210"/>
                    <a:pt x="9811" y="4214"/>
                    <a:pt x="9487" y="4197"/>
                  </a:cubicBezTo>
                  <a:cubicBezTo>
                    <a:pt x="9475" y="4197"/>
                    <a:pt x="9475" y="4218"/>
                    <a:pt x="9487" y="4222"/>
                  </a:cubicBezTo>
                  <a:cubicBezTo>
                    <a:pt x="9811" y="4242"/>
                    <a:pt x="10134" y="4278"/>
                    <a:pt x="10454" y="4278"/>
                  </a:cubicBezTo>
                  <a:cubicBezTo>
                    <a:pt x="10458" y="4278"/>
                    <a:pt x="10462" y="4278"/>
                    <a:pt x="10466" y="4274"/>
                  </a:cubicBezTo>
                  <a:cubicBezTo>
                    <a:pt x="10503" y="4347"/>
                    <a:pt x="10531" y="4424"/>
                    <a:pt x="10555" y="4505"/>
                  </a:cubicBezTo>
                  <a:cubicBezTo>
                    <a:pt x="10563" y="4529"/>
                    <a:pt x="10572" y="4558"/>
                    <a:pt x="10580" y="4586"/>
                  </a:cubicBezTo>
                  <a:cubicBezTo>
                    <a:pt x="10358" y="4531"/>
                    <a:pt x="10121" y="4518"/>
                    <a:pt x="9888" y="4518"/>
                  </a:cubicBezTo>
                  <a:cubicBezTo>
                    <a:pt x="9810" y="4518"/>
                    <a:pt x="9733" y="4519"/>
                    <a:pt x="9657" y="4521"/>
                  </a:cubicBezTo>
                  <a:cubicBezTo>
                    <a:pt x="9637" y="4521"/>
                    <a:pt x="9637" y="4554"/>
                    <a:pt x="9657" y="4554"/>
                  </a:cubicBezTo>
                  <a:cubicBezTo>
                    <a:pt x="9968" y="4554"/>
                    <a:pt x="10268" y="4598"/>
                    <a:pt x="10576" y="4618"/>
                  </a:cubicBezTo>
                  <a:cubicBezTo>
                    <a:pt x="10580" y="4618"/>
                    <a:pt x="10584" y="4614"/>
                    <a:pt x="10588" y="4610"/>
                  </a:cubicBezTo>
                  <a:cubicBezTo>
                    <a:pt x="10612" y="4720"/>
                    <a:pt x="10632" y="4829"/>
                    <a:pt x="10644" y="4938"/>
                  </a:cubicBezTo>
                  <a:cubicBezTo>
                    <a:pt x="10397" y="4906"/>
                    <a:pt x="10147" y="4889"/>
                    <a:pt x="9900" y="4873"/>
                  </a:cubicBezTo>
                  <a:cubicBezTo>
                    <a:pt x="9879" y="4873"/>
                    <a:pt x="9879" y="4898"/>
                    <a:pt x="9900" y="4902"/>
                  </a:cubicBezTo>
                  <a:cubicBezTo>
                    <a:pt x="10147" y="4930"/>
                    <a:pt x="10397" y="4962"/>
                    <a:pt x="10648" y="4979"/>
                  </a:cubicBezTo>
                  <a:cubicBezTo>
                    <a:pt x="10656" y="5064"/>
                    <a:pt x="10661" y="5144"/>
                    <a:pt x="10661" y="5229"/>
                  </a:cubicBezTo>
                  <a:cubicBezTo>
                    <a:pt x="10535" y="5220"/>
                    <a:pt x="10408" y="5216"/>
                    <a:pt x="10281" y="5216"/>
                  </a:cubicBezTo>
                  <a:cubicBezTo>
                    <a:pt x="10096" y="5216"/>
                    <a:pt x="9912" y="5223"/>
                    <a:pt x="9730" y="5225"/>
                  </a:cubicBezTo>
                  <a:cubicBezTo>
                    <a:pt x="9726" y="5233"/>
                    <a:pt x="9726" y="5242"/>
                    <a:pt x="9734" y="5250"/>
                  </a:cubicBezTo>
                  <a:lnTo>
                    <a:pt x="9734" y="5246"/>
                  </a:lnTo>
                  <a:cubicBezTo>
                    <a:pt x="9947" y="5254"/>
                    <a:pt x="10164" y="5266"/>
                    <a:pt x="10380" y="5266"/>
                  </a:cubicBezTo>
                  <a:cubicBezTo>
                    <a:pt x="10475" y="5266"/>
                    <a:pt x="10570" y="5264"/>
                    <a:pt x="10665" y="5258"/>
                  </a:cubicBezTo>
                  <a:lnTo>
                    <a:pt x="10665" y="5258"/>
                  </a:lnTo>
                  <a:cubicBezTo>
                    <a:pt x="10661" y="5363"/>
                    <a:pt x="10652" y="5468"/>
                    <a:pt x="10636" y="5569"/>
                  </a:cubicBezTo>
                  <a:cubicBezTo>
                    <a:pt x="10636" y="5569"/>
                    <a:pt x="10632" y="5569"/>
                    <a:pt x="10632" y="5565"/>
                  </a:cubicBezTo>
                  <a:cubicBezTo>
                    <a:pt x="10540" y="5550"/>
                    <a:pt x="10444" y="5544"/>
                    <a:pt x="10347" y="5544"/>
                  </a:cubicBezTo>
                  <a:cubicBezTo>
                    <a:pt x="10190" y="5544"/>
                    <a:pt x="10030" y="5560"/>
                    <a:pt x="9879" y="5577"/>
                  </a:cubicBezTo>
                  <a:cubicBezTo>
                    <a:pt x="9860" y="5577"/>
                    <a:pt x="9859" y="5606"/>
                    <a:pt x="9876" y="5606"/>
                  </a:cubicBezTo>
                  <a:cubicBezTo>
                    <a:pt x="9877" y="5606"/>
                    <a:pt x="9878" y="5606"/>
                    <a:pt x="9879" y="5606"/>
                  </a:cubicBezTo>
                  <a:cubicBezTo>
                    <a:pt x="9967" y="5600"/>
                    <a:pt x="10054" y="5598"/>
                    <a:pt x="10141" y="5598"/>
                  </a:cubicBezTo>
                  <a:cubicBezTo>
                    <a:pt x="10274" y="5598"/>
                    <a:pt x="10406" y="5602"/>
                    <a:pt x="10539" y="5602"/>
                  </a:cubicBezTo>
                  <a:cubicBezTo>
                    <a:pt x="10569" y="5602"/>
                    <a:pt x="10599" y="5602"/>
                    <a:pt x="10628" y="5602"/>
                  </a:cubicBezTo>
                  <a:cubicBezTo>
                    <a:pt x="10628" y="5602"/>
                    <a:pt x="10628" y="5602"/>
                    <a:pt x="10632" y="5598"/>
                  </a:cubicBezTo>
                  <a:lnTo>
                    <a:pt x="10632" y="5598"/>
                  </a:lnTo>
                  <a:cubicBezTo>
                    <a:pt x="10616" y="5707"/>
                    <a:pt x="10592" y="5816"/>
                    <a:pt x="10563" y="5921"/>
                  </a:cubicBezTo>
                  <a:cubicBezTo>
                    <a:pt x="10333" y="5893"/>
                    <a:pt x="10086" y="5905"/>
                    <a:pt x="9855" y="5897"/>
                  </a:cubicBezTo>
                  <a:cubicBezTo>
                    <a:pt x="9835" y="5897"/>
                    <a:pt x="9835" y="5926"/>
                    <a:pt x="9855" y="5930"/>
                  </a:cubicBezTo>
                  <a:cubicBezTo>
                    <a:pt x="10047" y="5940"/>
                    <a:pt x="10241" y="5961"/>
                    <a:pt x="10433" y="5961"/>
                  </a:cubicBezTo>
                  <a:cubicBezTo>
                    <a:pt x="10473" y="5961"/>
                    <a:pt x="10512" y="5960"/>
                    <a:pt x="10551" y="5958"/>
                  </a:cubicBezTo>
                  <a:lnTo>
                    <a:pt x="10551" y="5958"/>
                  </a:lnTo>
                  <a:cubicBezTo>
                    <a:pt x="10519" y="6083"/>
                    <a:pt x="10474" y="6209"/>
                    <a:pt x="10422" y="6326"/>
                  </a:cubicBezTo>
                  <a:cubicBezTo>
                    <a:pt x="9993" y="6282"/>
                    <a:pt x="9564" y="6261"/>
                    <a:pt x="9131" y="6261"/>
                  </a:cubicBezTo>
                  <a:cubicBezTo>
                    <a:pt x="9119" y="6261"/>
                    <a:pt x="9115" y="6286"/>
                    <a:pt x="9127" y="6290"/>
                  </a:cubicBezTo>
                  <a:cubicBezTo>
                    <a:pt x="9548" y="6346"/>
                    <a:pt x="9968" y="6383"/>
                    <a:pt x="10393" y="6395"/>
                  </a:cubicBezTo>
                  <a:cubicBezTo>
                    <a:pt x="10345" y="6496"/>
                    <a:pt x="10292" y="6597"/>
                    <a:pt x="10236" y="6694"/>
                  </a:cubicBezTo>
                  <a:cubicBezTo>
                    <a:pt x="9973" y="6662"/>
                    <a:pt x="9709" y="6646"/>
                    <a:pt x="9446" y="6646"/>
                  </a:cubicBezTo>
                  <a:cubicBezTo>
                    <a:pt x="9422" y="6650"/>
                    <a:pt x="9422" y="6682"/>
                    <a:pt x="9446" y="6686"/>
                  </a:cubicBezTo>
                  <a:cubicBezTo>
                    <a:pt x="9697" y="6699"/>
                    <a:pt x="9952" y="6727"/>
                    <a:pt x="10203" y="6747"/>
                  </a:cubicBezTo>
                  <a:cubicBezTo>
                    <a:pt x="10175" y="6792"/>
                    <a:pt x="10147" y="6836"/>
                    <a:pt x="10114" y="6881"/>
                  </a:cubicBezTo>
                  <a:cubicBezTo>
                    <a:pt x="10106" y="6897"/>
                    <a:pt x="10094" y="6909"/>
                    <a:pt x="10082" y="6925"/>
                  </a:cubicBezTo>
                  <a:cubicBezTo>
                    <a:pt x="9922" y="6907"/>
                    <a:pt x="9756" y="6900"/>
                    <a:pt x="9589" y="6900"/>
                  </a:cubicBezTo>
                  <a:cubicBezTo>
                    <a:pt x="9322" y="6900"/>
                    <a:pt x="9050" y="6916"/>
                    <a:pt x="8791" y="6921"/>
                  </a:cubicBezTo>
                  <a:cubicBezTo>
                    <a:pt x="8771" y="6921"/>
                    <a:pt x="8771" y="6949"/>
                    <a:pt x="8791" y="6949"/>
                  </a:cubicBezTo>
                  <a:cubicBezTo>
                    <a:pt x="9107" y="6962"/>
                    <a:pt x="9444" y="6995"/>
                    <a:pt x="9771" y="6995"/>
                  </a:cubicBezTo>
                  <a:cubicBezTo>
                    <a:pt x="9862" y="6995"/>
                    <a:pt x="9952" y="6992"/>
                    <a:pt x="10041" y="6986"/>
                  </a:cubicBezTo>
                  <a:lnTo>
                    <a:pt x="10041" y="6986"/>
                  </a:lnTo>
                  <a:cubicBezTo>
                    <a:pt x="9948" y="7107"/>
                    <a:pt x="9847" y="7225"/>
                    <a:pt x="9738" y="7334"/>
                  </a:cubicBezTo>
                  <a:cubicBezTo>
                    <a:pt x="9503" y="7326"/>
                    <a:pt x="9268" y="7326"/>
                    <a:pt x="9034" y="7298"/>
                  </a:cubicBezTo>
                  <a:cubicBezTo>
                    <a:pt x="9013" y="7298"/>
                    <a:pt x="9005" y="7334"/>
                    <a:pt x="9030" y="7338"/>
                  </a:cubicBezTo>
                  <a:cubicBezTo>
                    <a:pt x="9244" y="7370"/>
                    <a:pt x="9463" y="7387"/>
                    <a:pt x="9681" y="7391"/>
                  </a:cubicBezTo>
                  <a:cubicBezTo>
                    <a:pt x="9600" y="7467"/>
                    <a:pt x="9515" y="7544"/>
                    <a:pt x="9426" y="7609"/>
                  </a:cubicBezTo>
                  <a:cubicBezTo>
                    <a:pt x="9151" y="7581"/>
                    <a:pt x="8876" y="7573"/>
                    <a:pt x="8601" y="7569"/>
                  </a:cubicBezTo>
                  <a:cubicBezTo>
                    <a:pt x="8580" y="7569"/>
                    <a:pt x="8580" y="7597"/>
                    <a:pt x="8601" y="7597"/>
                  </a:cubicBezTo>
                  <a:cubicBezTo>
                    <a:pt x="8860" y="7605"/>
                    <a:pt x="9119" y="7625"/>
                    <a:pt x="9382" y="7646"/>
                  </a:cubicBezTo>
                  <a:cubicBezTo>
                    <a:pt x="9260" y="7735"/>
                    <a:pt x="9135" y="7816"/>
                    <a:pt x="9005" y="7892"/>
                  </a:cubicBezTo>
                  <a:cubicBezTo>
                    <a:pt x="8661" y="7888"/>
                    <a:pt x="8317" y="7896"/>
                    <a:pt x="7973" y="7872"/>
                  </a:cubicBezTo>
                  <a:cubicBezTo>
                    <a:pt x="7961" y="7872"/>
                    <a:pt x="7961" y="7888"/>
                    <a:pt x="7973" y="7892"/>
                  </a:cubicBezTo>
                  <a:cubicBezTo>
                    <a:pt x="8257" y="7922"/>
                    <a:pt x="8541" y="7938"/>
                    <a:pt x="8828" y="7938"/>
                  </a:cubicBezTo>
                  <a:cubicBezTo>
                    <a:pt x="8860" y="7938"/>
                    <a:pt x="8892" y="7937"/>
                    <a:pt x="8924" y="7937"/>
                  </a:cubicBezTo>
                  <a:lnTo>
                    <a:pt x="8924" y="7937"/>
                  </a:lnTo>
                  <a:cubicBezTo>
                    <a:pt x="8783" y="8014"/>
                    <a:pt x="8637" y="8079"/>
                    <a:pt x="8487" y="8131"/>
                  </a:cubicBezTo>
                  <a:cubicBezTo>
                    <a:pt x="8329" y="8131"/>
                    <a:pt x="8170" y="8132"/>
                    <a:pt x="8011" y="8132"/>
                  </a:cubicBezTo>
                  <a:cubicBezTo>
                    <a:pt x="7773" y="8132"/>
                    <a:pt x="7534" y="8130"/>
                    <a:pt x="7293" y="8123"/>
                  </a:cubicBezTo>
                  <a:cubicBezTo>
                    <a:pt x="7273" y="8123"/>
                    <a:pt x="7273" y="8155"/>
                    <a:pt x="7293" y="8155"/>
                  </a:cubicBezTo>
                  <a:cubicBezTo>
                    <a:pt x="7625" y="8180"/>
                    <a:pt x="7957" y="8196"/>
                    <a:pt x="8289" y="8196"/>
                  </a:cubicBezTo>
                  <a:cubicBezTo>
                    <a:pt x="8042" y="8266"/>
                    <a:pt x="7790" y="8303"/>
                    <a:pt x="7540" y="8303"/>
                  </a:cubicBezTo>
                  <a:cubicBezTo>
                    <a:pt x="6933" y="8303"/>
                    <a:pt x="6338" y="8081"/>
                    <a:pt x="5865" y="7557"/>
                  </a:cubicBezTo>
                  <a:cubicBezTo>
                    <a:pt x="5865" y="7548"/>
                    <a:pt x="5861" y="7536"/>
                    <a:pt x="5857" y="7524"/>
                  </a:cubicBezTo>
                  <a:cubicBezTo>
                    <a:pt x="5853" y="7513"/>
                    <a:pt x="5843" y="7508"/>
                    <a:pt x="5834" y="7508"/>
                  </a:cubicBezTo>
                  <a:cubicBezTo>
                    <a:pt x="5821" y="7508"/>
                    <a:pt x="5810" y="7516"/>
                    <a:pt x="5812" y="7532"/>
                  </a:cubicBezTo>
                  <a:lnTo>
                    <a:pt x="5812" y="7565"/>
                  </a:lnTo>
                  <a:cubicBezTo>
                    <a:pt x="5804" y="7577"/>
                    <a:pt x="5804" y="7589"/>
                    <a:pt x="5812" y="7601"/>
                  </a:cubicBezTo>
                  <a:cubicBezTo>
                    <a:pt x="5800" y="8176"/>
                    <a:pt x="5331" y="8637"/>
                    <a:pt x="4752" y="8641"/>
                  </a:cubicBezTo>
                  <a:cubicBezTo>
                    <a:pt x="4745" y="8641"/>
                    <a:pt x="4739" y="8641"/>
                    <a:pt x="4732" y="8641"/>
                  </a:cubicBezTo>
                  <a:cubicBezTo>
                    <a:pt x="4557" y="8641"/>
                    <a:pt x="4382" y="8589"/>
                    <a:pt x="4234" y="8487"/>
                  </a:cubicBezTo>
                  <a:lnTo>
                    <a:pt x="4234" y="8487"/>
                  </a:lnTo>
                  <a:cubicBezTo>
                    <a:pt x="4375" y="8495"/>
                    <a:pt x="4517" y="8512"/>
                    <a:pt x="4655" y="8536"/>
                  </a:cubicBezTo>
                  <a:cubicBezTo>
                    <a:pt x="4675" y="8536"/>
                    <a:pt x="4683" y="8508"/>
                    <a:pt x="4663" y="8504"/>
                  </a:cubicBezTo>
                  <a:cubicBezTo>
                    <a:pt x="4505" y="8471"/>
                    <a:pt x="4347" y="8455"/>
                    <a:pt x="4185" y="8451"/>
                  </a:cubicBezTo>
                  <a:cubicBezTo>
                    <a:pt x="4112" y="8394"/>
                    <a:pt x="4052" y="8325"/>
                    <a:pt x="4003" y="8249"/>
                  </a:cubicBezTo>
                  <a:lnTo>
                    <a:pt x="4003" y="8249"/>
                  </a:lnTo>
                  <a:cubicBezTo>
                    <a:pt x="4173" y="8273"/>
                    <a:pt x="4343" y="8285"/>
                    <a:pt x="4517" y="8297"/>
                  </a:cubicBezTo>
                  <a:cubicBezTo>
                    <a:pt x="4537" y="8297"/>
                    <a:pt x="4537" y="8265"/>
                    <a:pt x="4517" y="8261"/>
                  </a:cubicBezTo>
                  <a:cubicBezTo>
                    <a:pt x="4339" y="8245"/>
                    <a:pt x="4161" y="8224"/>
                    <a:pt x="3979" y="8216"/>
                  </a:cubicBezTo>
                  <a:cubicBezTo>
                    <a:pt x="3938" y="8139"/>
                    <a:pt x="3902" y="8062"/>
                    <a:pt x="3878" y="7977"/>
                  </a:cubicBezTo>
                  <a:lnTo>
                    <a:pt x="3878" y="7977"/>
                  </a:lnTo>
                  <a:cubicBezTo>
                    <a:pt x="3882" y="7981"/>
                    <a:pt x="3886" y="7981"/>
                    <a:pt x="3890" y="7981"/>
                  </a:cubicBezTo>
                  <a:cubicBezTo>
                    <a:pt x="4060" y="7994"/>
                    <a:pt x="4226" y="8002"/>
                    <a:pt x="4396" y="8010"/>
                  </a:cubicBezTo>
                  <a:cubicBezTo>
                    <a:pt x="4416" y="8006"/>
                    <a:pt x="4416" y="7973"/>
                    <a:pt x="4396" y="7973"/>
                  </a:cubicBezTo>
                  <a:cubicBezTo>
                    <a:pt x="4226" y="7961"/>
                    <a:pt x="4056" y="7957"/>
                    <a:pt x="3890" y="7949"/>
                  </a:cubicBezTo>
                  <a:cubicBezTo>
                    <a:pt x="3882" y="7949"/>
                    <a:pt x="3878" y="7953"/>
                    <a:pt x="3874" y="7957"/>
                  </a:cubicBezTo>
                  <a:cubicBezTo>
                    <a:pt x="3853" y="7888"/>
                    <a:pt x="3841" y="7816"/>
                    <a:pt x="3837" y="7739"/>
                  </a:cubicBezTo>
                  <a:cubicBezTo>
                    <a:pt x="3899" y="7730"/>
                    <a:pt x="3961" y="7725"/>
                    <a:pt x="4023" y="7725"/>
                  </a:cubicBezTo>
                  <a:cubicBezTo>
                    <a:pt x="4098" y="7725"/>
                    <a:pt x="4173" y="7732"/>
                    <a:pt x="4246" y="7743"/>
                  </a:cubicBezTo>
                  <a:cubicBezTo>
                    <a:pt x="4247" y="7743"/>
                    <a:pt x="4248" y="7743"/>
                    <a:pt x="4250" y="7743"/>
                  </a:cubicBezTo>
                  <a:cubicBezTo>
                    <a:pt x="4271" y="7743"/>
                    <a:pt x="4281" y="7710"/>
                    <a:pt x="4258" y="7706"/>
                  </a:cubicBezTo>
                  <a:cubicBezTo>
                    <a:pt x="4181" y="7693"/>
                    <a:pt x="4105" y="7686"/>
                    <a:pt x="4029" y="7686"/>
                  </a:cubicBezTo>
                  <a:cubicBezTo>
                    <a:pt x="3964" y="7686"/>
                    <a:pt x="3900" y="7691"/>
                    <a:pt x="3837" y="7702"/>
                  </a:cubicBezTo>
                  <a:cubicBezTo>
                    <a:pt x="3833" y="7646"/>
                    <a:pt x="3833" y="7589"/>
                    <a:pt x="3837" y="7532"/>
                  </a:cubicBezTo>
                  <a:cubicBezTo>
                    <a:pt x="3840" y="7499"/>
                    <a:pt x="3816" y="7482"/>
                    <a:pt x="3790" y="7482"/>
                  </a:cubicBezTo>
                  <a:cubicBezTo>
                    <a:pt x="3782" y="7482"/>
                    <a:pt x="3773" y="7484"/>
                    <a:pt x="3764" y="7488"/>
                  </a:cubicBezTo>
                  <a:cubicBezTo>
                    <a:pt x="3762" y="7486"/>
                    <a:pt x="3760" y="7485"/>
                    <a:pt x="3758" y="7485"/>
                  </a:cubicBezTo>
                  <a:cubicBezTo>
                    <a:pt x="3756" y="7485"/>
                    <a:pt x="3754" y="7486"/>
                    <a:pt x="3752" y="7488"/>
                  </a:cubicBezTo>
                  <a:cubicBezTo>
                    <a:pt x="3466" y="7598"/>
                    <a:pt x="3174" y="7658"/>
                    <a:pt x="2885" y="7658"/>
                  </a:cubicBezTo>
                  <a:cubicBezTo>
                    <a:pt x="2517" y="7658"/>
                    <a:pt x="2154" y="7561"/>
                    <a:pt x="1814" y="7350"/>
                  </a:cubicBezTo>
                  <a:lnTo>
                    <a:pt x="1802" y="7342"/>
                  </a:lnTo>
                  <a:lnTo>
                    <a:pt x="1802" y="7342"/>
                  </a:lnTo>
                  <a:cubicBezTo>
                    <a:pt x="2052" y="7378"/>
                    <a:pt x="2307" y="7411"/>
                    <a:pt x="2562" y="7423"/>
                  </a:cubicBezTo>
                  <a:cubicBezTo>
                    <a:pt x="2579" y="7423"/>
                    <a:pt x="2587" y="7395"/>
                    <a:pt x="2566" y="7391"/>
                  </a:cubicBezTo>
                  <a:cubicBezTo>
                    <a:pt x="2283" y="7338"/>
                    <a:pt x="1996" y="7310"/>
                    <a:pt x="1704" y="7281"/>
                  </a:cubicBezTo>
                  <a:cubicBezTo>
                    <a:pt x="1583" y="7192"/>
                    <a:pt x="1474" y="7091"/>
                    <a:pt x="1373" y="6982"/>
                  </a:cubicBezTo>
                  <a:lnTo>
                    <a:pt x="1373" y="6982"/>
                  </a:lnTo>
                  <a:cubicBezTo>
                    <a:pt x="1688" y="7006"/>
                    <a:pt x="2004" y="7030"/>
                    <a:pt x="2320" y="7038"/>
                  </a:cubicBezTo>
                  <a:cubicBezTo>
                    <a:pt x="2340" y="7038"/>
                    <a:pt x="2340" y="7006"/>
                    <a:pt x="2320" y="7006"/>
                  </a:cubicBezTo>
                  <a:cubicBezTo>
                    <a:pt x="1992" y="6974"/>
                    <a:pt x="1664" y="6962"/>
                    <a:pt x="1336" y="6945"/>
                  </a:cubicBezTo>
                  <a:cubicBezTo>
                    <a:pt x="1255" y="6852"/>
                    <a:pt x="1182" y="6755"/>
                    <a:pt x="1118" y="6650"/>
                  </a:cubicBezTo>
                  <a:cubicBezTo>
                    <a:pt x="1405" y="6650"/>
                    <a:pt x="1692" y="6650"/>
                    <a:pt x="1980" y="6630"/>
                  </a:cubicBezTo>
                  <a:cubicBezTo>
                    <a:pt x="1996" y="6630"/>
                    <a:pt x="1996" y="6597"/>
                    <a:pt x="1980" y="6597"/>
                  </a:cubicBezTo>
                  <a:cubicBezTo>
                    <a:pt x="1933" y="6596"/>
                    <a:pt x="1886" y="6596"/>
                    <a:pt x="1839" y="6596"/>
                  </a:cubicBezTo>
                  <a:cubicBezTo>
                    <a:pt x="1590" y="6596"/>
                    <a:pt x="1342" y="6611"/>
                    <a:pt x="1097" y="6622"/>
                  </a:cubicBezTo>
                  <a:cubicBezTo>
                    <a:pt x="1024" y="6504"/>
                    <a:pt x="960" y="6379"/>
                    <a:pt x="907" y="6253"/>
                  </a:cubicBezTo>
                  <a:lnTo>
                    <a:pt x="907" y="6253"/>
                  </a:lnTo>
                  <a:cubicBezTo>
                    <a:pt x="1182" y="6274"/>
                    <a:pt x="1462" y="6290"/>
                    <a:pt x="1737" y="6298"/>
                  </a:cubicBezTo>
                  <a:cubicBezTo>
                    <a:pt x="1765" y="6298"/>
                    <a:pt x="1761" y="6257"/>
                    <a:pt x="1737" y="6253"/>
                  </a:cubicBezTo>
                  <a:cubicBezTo>
                    <a:pt x="1458" y="6229"/>
                    <a:pt x="1174" y="6217"/>
                    <a:pt x="891" y="6209"/>
                  </a:cubicBezTo>
                  <a:cubicBezTo>
                    <a:pt x="850" y="6104"/>
                    <a:pt x="814" y="5994"/>
                    <a:pt x="786" y="5885"/>
                  </a:cubicBezTo>
                  <a:lnTo>
                    <a:pt x="786" y="5885"/>
                  </a:lnTo>
                  <a:cubicBezTo>
                    <a:pt x="931" y="5889"/>
                    <a:pt x="1078" y="5892"/>
                    <a:pt x="1225" y="5892"/>
                  </a:cubicBezTo>
                  <a:cubicBezTo>
                    <a:pt x="1372" y="5892"/>
                    <a:pt x="1518" y="5889"/>
                    <a:pt x="1664" y="5881"/>
                  </a:cubicBezTo>
                  <a:cubicBezTo>
                    <a:pt x="1680" y="5877"/>
                    <a:pt x="1680" y="5849"/>
                    <a:pt x="1664" y="5845"/>
                  </a:cubicBezTo>
                  <a:cubicBezTo>
                    <a:pt x="1516" y="5837"/>
                    <a:pt x="1367" y="5833"/>
                    <a:pt x="1219" y="5833"/>
                  </a:cubicBezTo>
                  <a:cubicBezTo>
                    <a:pt x="1070" y="5833"/>
                    <a:pt x="921" y="5837"/>
                    <a:pt x="774" y="5841"/>
                  </a:cubicBezTo>
                  <a:cubicBezTo>
                    <a:pt x="753" y="5756"/>
                    <a:pt x="733" y="5671"/>
                    <a:pt x="721" y="5590"/>
                  </a:cubicBezTo>
                  <a:cubicBezTo>
                    <a:pt x="717" y="5557"/>
                    <a:pt x="713" y="5529"/>
                    <a:pt x="709" y="5501"/>
                  </a:cubicBezTo>
                  <a:cubicBezTo>
                    <a:pt x="884" y="5501"/>
                    <a:pt x="1058" y="5502"/>
                    <a:pt x="1232" y="5502"/>
                  </a:cubicBezTo>
                  <a:cubicBezTo>
                    <a:pt x="1319" y="5502"/>
                    <a:pt x="1406" y="5502"/>
                    <a:pt x="1494" y="5501"/>
                  </a:cubicBezTo>
                  <a:cubicBezTo>
                    <a:pt x="1514" y="5497"/>
                    <a:pt x="1514" y="5464"/>
                    <a:pt x="1494" y="5460"/>
                  </a:cubicBezTo>
                  <a:cubicBezTo>
                    <a:pt x="1383" y="5457"/>
                    <a:pt x="1272" y="5455"/>
                    <a:pt x="1160" y="5455"/>
                  </a:cubicBezTo>
                  <a:cubicBezTo>
                    <a:pt x="1009" y="5455"/>
                    <a:pt x="857" y="5458"/>
                    <a:pt x="705" y="5460"/>
                  </a:cubicBezTo>
                  <a:cubicBezTo>
                    <a:pt x="685" y="5306"/>
                    <a:pt x="680" y="5153"/>
                    <a:pt x="685" y="4999"/>
                  </a:cubicBezTo>
                  <a:lnTo>
                    <a:pt x="685" y="4999"/>
                  </a:lnTo>
                  <a:cubicBezTo>
                    <a:pt x="746" y="5001"/>
                    <a:pt x="808" y="5002"/>
                    <a:pt x="870" y="5002"/>
                  </a:cubicBezTo>
                  <a:cubicBezTo>
                    <a:pt x="1055" y="5002"/>
                    <a:pt x="1239" y="4993"/>
                    <a:pt x="1421" y="4974"/>
                  </a:cubicBezTo>
                  <a:cubicBezTo>
                    <a:pt x="1448" y="4971"/>
                    <a:pt x="1449" y="4934"/>
                    <a:pt x="1425" y="4934"/>
                  </a:cubicBezTo>
                  <a:cubicBezTo>
                    <a:pt x="1424" y="4934"/>
                    <a:pt x="1422" y="4934"/>
                    <a:pt x="1421" y="4934"/>
                  </a:cubicBezTo>
                  <a:cubicBezTo>
                    <a:pt x="1178" y="4946"/>
                    <a:pt x="931" y="4954"/>
                    <a:pt x="689" y="4954"/>
                  </a:cubicBezTo>
                  <a:cubicBezTo>
                    <a:pt x="693" y="4792"/>
                    <a:pt x="713" y="4630"/>
                    <a:pt x="745" y="4469"/>
                  </a:cubicBezTo>
                  <a:cubicBezTo>
                    <a:pt x="820" y="4472"/>
                    <a:pt x="896" y="4474"/>
                    <a:pt x="971" y="4474"/>
                  </a:cubicBezTo>
                  <a:cubicBezTo>
                    <a:pt x="1146" y="4474"/>
                    <a:pt x="1321" y="4464"/>
                    <a:pt x="1494" y="4444"/>
                  </a:cubicBezTo>
                  <a:cubicBezTo>
                    <a:pt x="1522" y="4444"/>
                    <a:pt x="1526" y="4400"/>
                    <a:pt x="1494" y="4400"/>
                  </a:cubicBezTo>
                  <a:cubicBezTo>
                    <a:pt x="1280" y="4410"/>
                    <a:pt x="1069" y="4421"/>
                    <a:pt x="854" y="4421"/>
                  </a:cubicBezTo>
                  <a:cubicBezTo>
                    <a:pt x="820" y="4421"/>
                    <a:pt x="787" y="4421"/>
                    <a:pt x="753" y="4420"/>
                  </a:cubicBezTo>
                  <a:cubicBezTo>
                    <a:pt x="782" y="4295"/>
                    <a:pt x="814" y="4169"/>
                    <a:pt x="854" y="4048"/>
                  </a:cubicBezTo>
                  <a:cubicBezTo>
                    <a:pt x="937" y="4045"/>
                    <a:pt x="1019" y="4044"/>
                    <a:pt x="1101" y="4044"/>
                  </a:cubicBezTo>
                  <a:cubicBezTo>
                    <a:pt x="1313" y="4044"/>
                    <a:pt x="1524" y="4051"/>
                    <a:pt x="1737" y="4060"/>
                  </a:cubicBezTo>
                  <a:cubicBezTo>
                    <a:pt x="1765" y="4060"/>
                    <a:pt x="1765" y="4015"/>
                    <a:pt x="1737" y="4011"/>
                  </a:cubicBezTo>
                  <a:cubicBezTo>
                    <a:pt x="1591" y="4001"/>
                    <a:pt x="1446" y="3996"/>
                    <a:pt x="1302" y="3996"/>
                  </a:cubicBezTo>
                  <a:cubicBezTo>
                    <a:pt x="1157" y="3996"/>
                    <a:pt x="1012" y="4001"/>
                    <a:pt x="867" y="4011"/>
                  </a:cubicBezTo>
                  <a:cubicBezTo>
                    <a:pt x="915" y="3874"/>
                    <a:pt x="972" y="3740"/>
                    <a:pt x="1037" y="3615"/>
                  </a:cubicBezTo>
                  <a:cubicBezTo>
                    <a:pt x="1145" y="3610"/>
                    <a:pt x="1253" y="3608"/>
                    <a:pt x="1361" y="3608"/>
                  </a:cubicBezTo>
                  <a:cubicBezTo>
                    <a:pt x="1526" y="3608"/>
                    <a:pt x="1692" y="3613"/>
                    <a:pt x="1858" y="3623"/>
                  </a:cubicBezTo>
                  <a:cubicBezTo>
                    <a:pt x="1882" y="3623"/>
                    <a:pt x="1891" y="3582"/>
                    <a:pt x="1862" y="3578"/>
                  </a:cubicBezTo>
                  <a:cubicBezTo>
                    <a:pt x="1709" y="3557"/>
                    <a:pt x="1554" y="3547"/>
                    <a:pt x="1398" y="3547"/>
                  </a:cubicBezTo>
                  <a:cubicBezTo>
                    <a:pt x="1287" y="3547"/>
                    <a:pt x="1176" y="3552"/>
                    <a:pt x="1065" y="3562"/>
                  </a:cubicBezTo>
                  <a:cubicBezTo>
                    <a:pt x="1142" y="3420"/>
                    <a:pt x="1231" y="3283"/>
                    <a:pt x="1332" y="3153"/>
                  </a:cubicBezTo>
                  <a:cubicBezTo>
                    <a:pt x="1548" y="3178"/>
                    <a:pt x="1764" y="3190"/>
                    <a:pt x="1980" y="3190"/>
                  </a:cubicBezTo>
                  <a:cubicBezTo>
                    <a:pt x="2011" y="3190"/>
                    <a:pt x="2042" y="3190"/>
                    <a:pt x="2073" y="3190"/>
                  </a:cubicBezTo>
                  <a:cubicBezTo>
                    <a:pt x="2101" y="3186"/>
                    <a:pt x="2101" y="3149"/>
                    <a:pt x="2073" y="3145"/>
                  </a:cubicBezTo>
                  <a:cubicBezTo>
                    <a:pt x="1838" y="3137"/>
                    <a:pt x="1607" y="3125"/>
                    <a:pt x="1373" y="3105"/>
                  </a:cubicBezTo>
                  <a:cubicBezTo>
                    <a:pt x="1466" y="2995"/>
                    <a:pt x="1567" y="2894"/>
                    <a:pt x="1676" y="2801"/>
                  </a:cubicBezTo>
                  <a:cubicBezTo>
                    <a:pt x="1874" y="2805"/>
                    <a:pt x="2069" y="2825"/>
                    <a:pt x="2267" y="2850"/>
                  </a:cubicBezTo>
                  <a:cubicBezTo>
                    <a:pt x="2268" y="2850"/>
                    <a:pt x="2269" y="2850"/>
                    <a:pt x="2270" y="2850"/>
                  </a:cubicBezTo>
                  <a:cubicBezTo>
                    <a:pt x="2292" y="2850"/>
                    <a:pt x="2294" y="2813"/>
                    <a:pt x="2271" y="2809"/>
                  </a:cubicBezTo>
                  <a:cubicBezTo>
                    <a:pt x="2093" y="2773"/>
                    <a:pt x="1915" y="2757"/>
                    <a:pt x="1733" y="2757"/>
                  </a:cubicBezTo>
                  <a:cubicBezTo>
                    <a:pt x="1862" y="2660"/>
                    <a:pt x="2000" y="2575"/>
                    <a:pt x="2146" y="2510"/>
                  </a:cubicBezTo>
                  <a:cubicBezTo>
                    <a:pt x="2271" y="2512"/>
                    <a:pt x="2395" y="2513"/>
                    <a:pt x="2520" y="2513"/>
                  </a:cubicBezTo>
                  <a:cubicBezTo>
                    <a:pt x="2644" y="2513"/>
                    <a:pt x="2769" y="2512"/>
                    <a:pt x="2894" y="2510"/>
                  </a:cubicBezTo>
                  <a:cubicBezTo>
                    <a:pt x="2914" y="2506"/>
                    <a:pt x="2914" y="2473"/>
                    <a:pt x="2894" y="2469"/>
                  </a:cubicBezTo>
                  <a:cubicBezTo>
                    <a:pt x="2783" y="2467"/>
                    <a:pt x="2673" y="2466"/>
                    <a:pt x="2562" y="2466"/>
                  </a:cubicBezTo>
                  <a:cubicBezTo>
                    <a:pt x="2452" y="2466"/>
                    <a:pt x="2342" y="2467"/>
                    <a:pt x="2230" y="2469"/>
                  </a:cubicBezTo>
                  <a:cubicBezTo>
                    <a:pt x="2473" y="2376"/>
                    <a:pt x="2728" y="2324"/>
                    <a:pt x="2991" y="2324"/>
                  </a:cubicBezTo>
                  <a:cubicBezTo>
                    <a:pt x="2995" y="2325"/>
                    <a:pt x="2999" y="2325"/>
                    <a:pt x="3003" y="2325"/>
                  </a:cubicBezTo>
                  <a:cubicBezTo>
                    <a:pt x="3024" y="2325"/>
                    <a:pt x="3044" y="2307"/>
                    <a:pt x="3044" y="2283"/>
                  </a:cubicBezTo>
                  <a:cubicBezTo>
                    <a:pt x="3056" y="2251"/>
                    <a:pt x="3036" y="2218"/>
                    <a:pt x="3008" y="2210"/>
                  </a:cubicBezTo>
                  <a:cubicBezTo>
                    <a:pt x="2983" y="2174"/>
                    <a:pt x="2963" y="2133"/>
                    <a:pt x="2947" y="2093"/>
                  </a:cubicBezTo>
                  <a:lnTo>
                    <a:pt x="3186" y="2093"/>
                  </a:lnTo>
                  <a:cubicBezTo>
                    <a:pt x="3202" y="2093"/>
                    <a:pt x="3202" y="2069"/>
                    <a:pt x="3186" y="2065"/>
                  </a:cubicBezTo>
                  <a:cubicBezTo>
                    <a:pt x="3143" y="2063"/>
                    <a:pt x="3101" y="2062"/>
                    <a:pt x="3058" y="2062"/>
                  </a:cubicBezTo>
                  <a:cubicBezTo>
                    <a:pt x="3016" y="2062"/>
                    <a:pt x="2973" y="2063"/>
                    <a:pt x="2931" y="2065"/>
                  </a:cubicBezTo>
                  <a:cubicBezTo>
                    <a:pt x="2902" y="1980"/>
                    <a:pt x="2886" y="1895"/>
                    <a:pt x="2882" y="1806"/>
                  </a:cubicBezTo>
                  <a:lnTo>
                    <a:pt x="2882" y="1806"/>
                  </a:lnTo>
                  <a:cubicBezTo>
                    <a:pt x="2959" y="1824"/>
                    <a:pt x="3037" y="1833"/>
                    <a:pt x="3115" y="1833"/>
                  </a:cubicBezTo>
                  <a:cubicBezTo>
                    <a:pt x="3189" y="1833"/>
                    <a:pt x="3263" y="1825"/>
                    <a:pt x="3335" y="1810"/>
                  </a:cubicBezTo>
                  <a:cubicBezTo>
                    <a:pt x="3350" y="1806"/>
                    <a:pt x="3344" y="1781"/>
                    <a:pt x="3330" y="1781"/>
                  </a:cubicBezTo>
                  <a:cubicBezTo>
                    <a:pt x="3329" y="1781"/>
                    <a:pt x="3328" y="1781"/>
                    <a:pt x="3327" y="1781"/>
                  </a:cubicBezTo>
                  <a:cubicBezTo>
                    <a:pt x="3252" y="1795"/>
                    <a:pt x="3178" y="1803"/>
                    <a:pt x="3103" y="1803"/>
                  </a:cubicBezTo>
                  <a:cubicBezTo>
                    <a:pt x="3029" y="1803"/>
                    <a:pt x="2955" y="1795"/>
                    <a:pt x="2882" y="1781"/>
                  </a:cubicBezTo>
                  <a:cubicBezTo>
                    <a:pt x="2886" y="1688"/>
                    <a:pt x="2902" y="1599"/>
                    <a:pt x="2935" y="1510"/>
                  </a:cubicBezTo>
                  <a:cubicBezTo>
                    <a:pt x="2935" y="1514"/>
                    <a:pt x="2939" y="1514"/>
                    <a:pt x="2939" y="1514"/>
                  </a:cubicBezTo>
                  <a:cubicBezTo>
                    <a:pt x="3069" y="1534"/>
                    <a:pt x="3199" y="1544"/>
                    <a:pt x="3330" y="1544"/>
                  </a:cubicBezTo>
                  <a:cubicBezTo>
                    <a:pt x="3386" y="1544"/>
                    <a:pt x="3441" y="1542"/>
                    <a:pt x="3497" y="1539"/>
                  </a:cubicBezTo>
                  <a:cubicBezTo>
                    <a:pt x="3509" y="1539"/>
                    <a:pt x="3509" y="1514"/>
                    <a:pt x="3497" y="1514"/>
                  </a:cubicBezTo>
                  <a:cubicBezTo>
                    <a:pt x="3457" y="1515"/>
                    <a:pt x="3417" y="1516"/>
                    <a:pt x="3377" y="1516"/>
                  </a:cubicBezTo>
                  <a:cubicBezTo>
                    <a:pt x="3231" y="1516"/>
                    <a:pt x="3085" y="1509"/>
                    <a:pt x="2939" y="1490"/>
                  </a:cubicBezTo>
                  <a:cubicBezTo>
                    <a:pt x="2971" y="1409"/>
                    <a:pt x="3012" y="1332"/>
                    <a:pt x="3060" y="1259"/>
                  </a:cubicBezTo>
                  <a:cubicBezTo>
                    <a:pt x="3206" y="1259"/>
                    <a:pt x="3352" y="1261"/>
                    <a:pt x="3497" y="1261"/>
                  </a:cubicBezTo>
                  <a:cubicBezTo>
                    <a:pt x="3570" y="1261"/>
                    <a:pt x="3643" y="1261"/>
                    <a:pt x="3716" y="1259"/>
                  </a:cubicBezTo>
                  <a:cubicBezTo>
                    <a:pt x="3740" y="1255"/>
                    <a:pt x="3740" y="1219"/>
                    <a:pt x="3716" y="1215"/>
                  </a:cubicBezTo>
                  <a:cubicBezTo>
                    <a:pt x="3627" y="1211"/>
                    <a:pt x="3539" y="1210"/>
                    <a:pt x="3451" y="1210"/>
                  </a:cubicBezTo>
                  <a:cubicBezTo>
                    <a:pt x="3331" y="1210"/>
                    <a:pt x="3212" y="1212"/>
                    <a:pt x="3093" y="1215"/>
                  </a:cubicBezTo>
                  <a:cubicBezTo>
                    <a:pt x="3165" y="1114"/>
                    <a:pt x="3254" y="1029"/>
                    <a:pt x="3352" y="952"/>
                  </a:cubicBezTo>
                  <a:cubicBezTo>
                    <a:pt x="3619" y="972"/>
                    <a:pt x="3882" y="984"/>
                    <a:pt x="4149" y="988"/>
                  </a:cubicBezTo>
                  <a:cubicBezTo>
                    <a:pt x="4169" y="984"/>
                    <a:pt x="4169" y="960"/>
                    <a:pt x="4149" y="956"/>
                  </a:cubicBezTo>
                  <a:cubicBezTo>
                    <a:pt x="3902" y="935"/>
                    <a:pt x="3655" y="923"/>
                    <a:pt x="3404" y="911"/>
                  </a:cubicBezTo>
                  <a:cubicBezTo>
                    <a:pt x="3522" y="830"/>
                    <a:pt x="3655" y="766"/>
                    <a:pt x="3797" y="729"/>
                  </a:cubicBezTo>
                  <a:cubicBezTo>
                    <a:pt x="3900" y="702"/>
                    <a:pt x="4004" y="689"/>
                    <a:pt x="4105" y="689"/>
                  </a:cubicBezTo>
                  <a:cubicBezTo>
                    <a:pt x="4653" y="689"/>
                    <a:pt x="5152" y="1064"/>
                    <a:pt x="5322" y="1603"/>
                  </a:cubicBezTo>
                  <a:cubicBezTo>
                    <a:pt x="5331" y="1632"/>
                    <a:pt x="5354" y="1646"/>
                    <a:pt x="5377" y="1646"/>
                  </a:cubicBezTo>
                  <a:cubicBezTo>
                    <a:pt x="5400" y="1646"/>
                    <a:pt x="5424" y="1632"/>
                    <a:pt x="5432" y="1603"/>
                  </a:cubicBezTo>
                  <a:cubicBezTo>
                    <a:pt x="5690" y="775"/>
                    <a:pt x="6461" y="224"/>
                    <a:pt x="7287" y="224"/>
                  </a:cubicBezTo>
                  <a:close/>
                  <a:moveTo>
                    <a:pt x="7377" y="1"/>
                  </a:moveTo>
                  <a:cubicBezTo>
                    <a:pt x="6580" y="1"/>
                    <a:pt x="5828" y="477"/>
                    <a:pt x="5480" y="1195"/>
                  </a:cubicBezTo>
                  <a:cubicBezTo>
                    <a:pt x="5444" y="1263"/>
                    <a:pt x="5411" y="1336"/>
                    <a:pt x="5379" y="1409"/>
                  </a:cubicBezTo>
                  <a:cubicBezTo>
                    <a:pt x="5347" y="1332"/>
                    <a:pt x="5306" y="1259"/>
                    <a:pt x="5262" y="1190"/>
                  </a:cubicBezTo>
                  <a:cubicBezTo>
                    <a:pt x="5262" y="1182"/>
                    <a:pt x="5258" y="1174"/>
                    <a:pt x="5254" y="1166"/>
                  </a:cubicBezTo>
                  <a:cubicBezTo>
                    <a:pt x="4968" y="710"/>
                    <a:pt x="4470" y="414"/>
                    <a:pt x="3955" y="414"/>
                  </a:cubicBezTo>
                  <a:cubicBezTo>
                    <a:pt x="3740" y="414"/>
                    <a:pt x="3522" y="466"/>
                    <a:pt x="3315" y="579"/>
                  </a:cubicBezTo>
                  <a:cubicBezTo>
                    <a:pt x="2991" y="753"/>
                    <a:pt x="2765" y="1069"/>
                    <a:pt x="2696" y="1429"/>
                  </a:cubicBezTo>
                  <a:cubicBezTo>
                    <a:pt x="2659" y="1628"/>
                    <a:pt x="2668" y="1874"/>
                    <a:pt x="2773" y="2057"/>
                  </a:cubicBezTo>
                  <a:cubicBezTo>
                    <a:pt x="2761" y="2061"/>
                    <a:pt x="2761" y="2085"/>
                    <a:pt x="2777" y="2085"/>
                  </a:cubicBezTo>
                  <a:lnTo>
                    <a:pt x="2793" y="2085"/>
                  </a:lnTo>
                  <a:cubicBezTo>
                    <a:pt x="2809" y="2113"/>
                    <a:pt x="2834" y="2142"/>
                    <a:pt x="2858" y="2166"/>
                  </a:cubicBezTo>
                  <a:cubicBezTo>
                    <a:pt x="2822" y="2163"/>
                    <a:pt x="2785" y="2161"/>
                    <a:pt x="2749" y="2161"/>
                  </a:cubicBezTo>
                  <a:cubicBezTo>
                    <a:pt x="2238" y="2161"/>
                    <a:pt x="1750" y="2472"/>
                    <a:pt x="1368" y="2797"/>
                  </a:cubicBezTo>
                  <a:cubicBezTo>
                    <a:pt x="919" y="3174"/>
                    <a:pt x="579" y="3663"/>
                    <a:pt x="385" y="4214"/>
                  </a:cubicBezTo>
                  <a:cubicBezTo>
                    <a:pt x="1" y="5318"/>
                    <a:pt x="332" y="6646"/>
                    <a:pt x="1312" y="7330"/>
                  </a:cubicBezTo>
                  <a:cubicBezTo>
                    <a:pt x="1690" y="7595"/>
                    <a:pt x="2164" y="7775"/>
                    <a:pt x="2637" y="7775"/>
                  </a:cubicBezTo>
                  <a:cubicBezTo>
                    <a:pt x="2675" y="7775"/>
                    <a:pt x="2714" y="7773"/>
                    <a:pt x="2753" y="7771"/>
                  </a:cubicBezTo>
                  <a:cubicBezTo>
                    <a:pt x="2809" y="7776"/>
                    <a:pt x="2866" y="7778"/>
                    <a:pt x="2923" y="7778"/>
                  </a:cubicBezTo>
                  <a:cubicBezTo>
                    <a:pt x="3206" y="7778"/>
                    <a:pt x="3485" y="7717"/>
                    <a:pt x="3724" y="7569"/>
                  </a:cubicBezTo>
                  <a:lnTo>
                    <a:pt x="3724" y="7569"/>
                  </a:lnTo>
                  <a:cubicBezTo>
                    <a:pt x="3675" y="8087"/>
                    <a:pt x="3951" y="8580"/>
                    <a:pt x="4416" y="8811"/>
                  </a:cubicBezTo>
                  <a:cubicBezTo>
                    <a:pt x="4509" y="8844"/>
                    <a:pt x="4607" y="8859"/>
                    <a:pt x="4705" y="8859"/>
                  </a:cubicBezTo>
                  <a:cubicBezTo>
                    <a:pt x="5069" y="8859"/>
                    <a:pt x="5441" y="8650"/>
                    <a:pt x="5642" y="8350"/>
                  </a:cubicBezTo>
                  <a:cubicBezTo>
                    <a:pt x="5816" y="8180"/>
                    <a:pt x="5909" y="7941"/>
                    <a:pt x="5893" y="7698"/>
                  </a:cubicBezTo>
                  <a:lnTo>
                    <a:pt x="5893" y="7698"/>
                  </a:lnTo>
                  <a:cubicBezTo>
                    <a:pt x="6039" y="7868"/>
                    <a:pt x="6209" y="8010"/>
                    <a:pt x="6399" y="8123"/>
                  </a:cubicBezTo>
                  <a:cubicBezTo>
                    <a:pt x="6395" y="8135"/>
                    <a:pt x="6399" y="8143"/>
                    <a:pt x="6411" y="8147"/>
                  </a:cubicBezTo>
                  <a:cubicBezTo>
                    <a:pt x="6815" y="8394"/>
                    <a:pt x="7283" y="8510"/>
                    <a:pt x="7755" y="8510"/>
                  </a:cubicBezTo>
                  <a:cubicBezTo>
                    <a:pt x="8357" y="8510"/>
                    <a:pt x="8965" y="8322"/>
                    <a:pt x="9450" y="7981"/>
                  </a:cubicBezTo>
                  <a:lnTo>
                    <a:pt x="9463" y="7973"/>
                  </a:lnTo>
                  <a:cubicBezTo>
                    <a:pt x="9466" y="7974"/>
                    <a:pt x="9469" y="7975"/>
                    <a:pt x="9472" y="7975"/>
                  </a:cubicBezTo>
                  <a:cubicBezTo>
                    <a:pt x="9482" y="7975"/>
                    <a:pt x="9493" y="7970"/>
                    <a:pt x="9499" y="7961"/>
                  </a:cubicBezTo>
                  <a:cubicBezTo>
                    <a:pt x="9527" y="7937"/>
                    <a:pt x="9552" y="7913"/>
                    <a:pt x="9576" y="7888"/>
                  </a:cubicBezTo>
                  <a:cubicBezTo>
                    <a:pt x="10357" y="7273"/>
                    <a:pt x="10879" y="6205"/>
                    <a:pt x="10810" y="5205"/>
                  </a:cubicBezTo>
                  <a:cubicBezTo>
                    <a:pt x="10810" y="5189"/>
                    <a:pt x="10798" y="5173"/>
                    <a:pt x="10786" y="5169"/>
                  </a:cubicBezTo>
                  <a:cubicBezTo>
                    <a:pt x="10782" y="4829"/>
                    <a:pt x="10709" y="4497"/>
                    <a:pt x="10563" y="4185"/>
                  </a:cubicBezTo>
                  <a:cubicBezTo>
                    <a:pt x="10288" y="3598"/>
                    <a:pt x="9754" y="3137"/>
                    <a:pt x="9115" y="3008"/>
                  </a:cubicBezTo>
                  <a:cubicBezTo>
                    <a:pt x="9268" y="2708"/>
                    <a:pt x="9337" y="2376"/>
                    <a:pt x="9317" y="2040"/>
                  </a:cubicBezTo>
                  <a:cubicBezTo>
                    <a:pt x="9386" y="1029"/>
                    <a:pt x="8633" y="146"/>
                    <a:pt x="7629" y="17"/>
                  </a:cubicBezTo>
                  <a:cubicBezTo>
                    <a:pt x="7545" y="6"/>
                    <a:pt x="7461" y="1"/>
                    <a:pt x="7377" y="1"/>
                  </a:cubicBezTo>
                  <a:close/>
                </a:path>
              </a:pathLst>
            </a:custGeom>
            <a:solidFill>
              <a:srgbClr val="8B0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 txBox="1"/>
            <p:nvPr/>
          </p:nvSpPr>
          <p:spPr>
            <a:xfrm>
              <a:off x="4030599" y="2427888"/>
              <a:ext cx="1082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77" name="Google Shape;977;p27"/>
          <p:cNvGrpSpPr/>
          <p:nvPr/>
        </p:nvGrpSpPr>
        <p:grpSpPr>
          <a:xfrm>
            <a:off x="5653690" y="1272615"/>
            <a:ext cx="2358210" cy="1580335"/>
            <a:chOff x="5653690" y="1272615"/>
            <a:chExt cx="2358210" cy="1580335"/>
          </a:xfrm>
        </p:grpSpPr>
        <p:sp>
          <p:nvSpPr>
            <p:cNvPr id="978" name="Google Shape;978;p27"/>
            <p:cNvSpPr/>
            <p:nvPr/>
          </p:nvSpPr>
          <p:spPr>
            <a:xfrm>
              <a:off x="5653690" y="2258118"/>
              <a:ext cx="203464" cy="179730"/>
            </a:xfrm>
            <a:custGeom>
              <a:rect b="b" l="l" r="r" t="t"/>
              <a:pathLst>
                <a:path extrusionOk="0" h="1045" w="1183">
                  <a:moveTo>
                    <a:pt x="1096" y="1"/>
                  </a:moveTo>
                  <a:cubicBezTo>
                    <a:pt x="1085" y="1"/>
                    <a:pt x="1075" y="3"/>
                    <a:pt x="1066" y="7"/>
                  </a:cubicBezTo>
                  <a:cubicBezTo>
                    <a:pt x="867" y="92"/>
                    <a:pt x="706" y="326"/>
                    <a:pt x="544" y="472"/>
                  </a:cubicBezTo>
                  <a:cubicBezTo>
                    <a:pt x="378" y="630"/>
                    <a:pt x="188" y="772"/>
                    <a:pt x="38" y="954"/>
                  </a:cubicBezTo>
                  <a:cubicBezTo>
                    <a:pt x="1" y="998"/>
                    <a:pt x="57" y="1045"/>
                    <a:pt x="105" y="1045"/>
                  </a:cubicBezTo>
                  <a:cubicBezTo>
                    <a:pt x="114" y="1045"/>
                    <a:pt x="123" y="1043"/>
                    <a:pt x="131" y="1039"/>
                  </a:cubicBezTo>
                  <a:cubicBezTo>
                    <a:pt x="345" y="925"/>
                    <a:pt x="528" y="743"/>
                    <a:pt x="706" y="577"/>
                  </a:cubicBezTo>
                  <a:cubicBezTo>
                    <a:pt x="863" y="436"/>
                    <a:pt x="1086" y="278"/>
                    <a:pt x="1163" y="76"/>
                  </a:cubicBezTo>
                  <a:cubicBezTo>
                    <a:pt x="1182" y="30"/>
                    <a:pt x="1137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9" name="Google Shape;979;p27"/>
            <p:cNvGrpSpPr/>
            <p:nvPr/>
          </p:nvGrpSpPr>
          <p:grpSpPr>
            <a:xfrm>
              <a:off x="5737819" y="1272615"/>
              <a:ext cx="2274081" cy="1580335"/>
              <a:chOff x="5737819" y="1272615"/>
              <a:chExt cx="2274081" cy="1580335"/>
            </a:xfrm>
          </p:grpSpPr>
          <p:sp>
            <p:nvSpPr>
              <p:cNvPr id="980" name="Google Shape;980;p27"/>
              <p:cNvSpPr/>
              <p:nvPr/>
            </p:nvSpPr>
            <p:spPr>
              <a:xfrm rot="499285">
                <a:off x="5790996" y="1367404"/>
                <a:ext cx="1370614" cy="834549"/>
              </a:xfrm>
              <a:custGeom>
                <a:rect b="b" l="l" r="r" t="t"/>
                <a:pathLst>
                  <a:path extrusionOk="0" h="7006" w="11506">
                    <a:moveTo>
                      <a:pt x="6231" y="107"/>
                    </a:moveTo>
                    <a:cubicBezTo>
                      <a:pt x="6458" y="107"/>
                      <a:pt x="6686" y="144"/>
                      <a:pt x="6905" y="217"/>
                    </a:cubicBezTo>
                    <a:cubicBezTo>
                      <a:pt x="7083" y="282"/>
                      <a:pt x="7249" y="383"/>
                      <a:pt x="7390" y="517"/>
                    </a:cubicBezTo>
                    <a:cubicBezTo>
                      <a:pt x="7463" y="586"/>
                      <a:pt x="7742" y="897"/>
                      <a:pt x="7706" y="1031"/>
                    </a:cubicBezTo>
                    <a:cubicBezTo>
                      <a:pt x="7682" y="1039"/>
                      <a:pt x="7674" y="1071"/>
                      <a:pt x="7690" y="1096"/>
                    </a:cubicBezTo>
                    <a:lnTo>
                      <a:pt x="7694" y="1108"/>
                    </a:lnTo>
                    <a:cubicBezTo>
                      <a:pt x="7435" y="1371"/>
                      <a:pt x="7253" y="1699"/>
                      <a:pt x="7164" y="2059"/>
                    </a:cubicBezTo>
                    <a:cubicBezTo>
                      <a:pt x="7154" y="2101"/>
                      <a:pt x="7189" y="2129"/>
                      <a:pt x="7223" y="2129"/>
                    </a:cubicBezTo>
                    <a:cubicBezTo>
                      <a:pt x="7244" y="2129"/>
                      <a:pt x="7265" y="2118"/>
                      <a:pt x="7273" y="2091"/>
                    </a:cubicBezTo>
                    <a:cubicBezTo>
                      <a:pt x="7285" y="2043"/>
                      <a:pt x="7297" y="1998"/>
                      <a:pt x="7313" y="1958"/>
                    </a:cubicBezTo>
                    <a:cubicBezTo>
                      <a:pt x="7384" y="1968"/>
                      <a:pt x="7455" y="1974"/>
                      <a:pt x="7527" y="1974"/>
                    </a:cubicBezTo>
                    <a:cubicBezTo>
                      <a:pt x="7562" y="1974"/>
                      <a:pt x="7598" y="1972"/>
                      <a:pt x="7633" y="1970"/>
                    </a:cubicBezTo>
                    <a:cubicBezTo>
                      <a:pt x="7657" y="1970"/>
                      <a:pt x="7657" y="1933"/>
                      <a:pt x="7633" y="1933"/>
                    </a:cubicBezTo>
                    <a:cubicBezTo>
                      <a:pt x="7608" y="1934"/>
                      <a:pt x="7582" y="1935"/>
                      <a:pt x="7557" y="1935"/>
                    </a:cubicBezTo>
                    <a:cubicBezTo>
                      <a:pt x="7480" y="1935"/>
                      <a:pt x="7401" y="1930"/>
                      <a:pt x="7326" y="1921"/>
                    </a:cubicBezTo>
                    <a:cubicBezTo>
                      <a:pt x="7350" y="1852"/>
                      <a:pt x="7378" y="1784"/>
                      <a:pt x="7411" y="1719"/>
                    </a:cubicBezTo>
                    <a:cubicBezTo>
                      <a:pt x="7434" y="1718"/>
                      <a:pt x="7457" y="1718"/>
                      <a:pt x="7480" y="1718"/>
                    </a:cubicBezTo>
                    <a:cubicBezTo>
                      <a:pt x="7636" y="1718"/>
                      <a:pt x="7794" y="1730"/>
                      <a:pt x="7949" y="1747"/>
                    </a:cubicBezTo>
                    <a:cubicBezTo>
                      <a:pt x="7950" y="1747"/>
                      <a:pt x="7951" y="1748"/>
                      <a:pt x="7951" y="1748"/>
                    </a:cubicBezTo>
                    <a:cubicBezTo>
                      <a:pt x="7965" y="1748"/>
                      <a:pt x="7964" y="1719"/>
                      <a:pt x="7949" y="1719"/>
                    </a:cubicBezTo>
                    <a:cubicBezTo>
                      <a:pt x="7815" y="1701"/>
                      <a:pt x="7684" y="1692"/>
                      <a:pt x="7552" y="1692"/>
                    </a:cubicBezTo>
                    <a:cubicBezTo>
                      <a:pt x="7507" y="1692"/>
                      <a:pt x="7463" y="1693"/>
                      <a:pt x="7419" y="1695"/>
                    </a:cubicBezTo>
                    <a:cubicBezTo>
                      <a:pt x="7471" y="1593"/>
                      <a:pt x="7528" y="1500"/>
                      <a:pt x="7597" y="1411"/>
                    </a:cubicBezTo>
                    <a:cubicBezTo>
                      <a:pt x="7799" y="1411"/>
                      <a:pt x="8005" y="1427"/>
                      <a:pt x="8208" y="1460"/>
                    </a:cubicBezTo>
                    <a:cubicBezTo>
                      <a:pt x="8209" y="1460"/>
                      <a:pt x="8210" y="1460"/>
                      <a:pt x="8211" y="1460"/>
                    </a:cubicBezTo>
                    <a:cubicBezTo>
                      <a:pt x="8229" y="1460"/>
                      <a:pt x="8235" y="1431"/>
                      <a:pt x="8216" y="1427"/>
                    </a:cubicBezTo>
                    <a:cubicBezTo>
                      <a:pt x="8038" y="1398"/>
                      <a:pt x="7859" y="1382"/>
                      <a:pt x="7678" y="1382"/>
                    </a:cubicBezTo>
                    <a:cubicBezTo>
                      <a:pt x="7658" y="1382"/>
                      <a:pt x="7637" y="1383"/>
                      <a:pt x="7617" y="1383"/>
                    </a:cubicBezTo>
                    <a:cubicBezTo>
                      <a:pt x="7682" y="1294"/>
                      <a:pt x="7755" y="1217"/>
                      <a:pt x="7831" y="1144"/>
                    </a:cubicBezTo>
                    <a:cubicBezTo>
                      <a:pt x="8175" y="1172"/>
                      <a:pt x="8519" y="1201"/>
                      <a:pt x="8863" y="1221"/>
                    </a:cubicBezTo>
                    <a:cubicBezTo>
                      <a:pt x="8888" y="1221"/>
                      <a:pt x="8884" y="1189"/>
                      <a:pt x="8863" y="1189"/>
                    </a:cubicBezTo>
                    <a:cubicBezTo>
                      <a:pt x="8532" y="1156"/>
                      <a:pt x="8196" y="1136"/>
                      <a:pt x="7864" y="1112"/>
                    </a:cubicBezTo>
                    <a:cubicBezTo>
                      <a:pt x="7949" y="1035"/>
                      <a:pt x="8042" y="966"/>
                      <a:pt x="8139" y="901"/>
                    </a:cubicBezTo>
                    <a:cubicBezTo>
                      <a:pt x="8503" y="918"/>
                      <a:pt x="8863" y="934"/>
                      <a:pt x="9228" y="946"/>
                    </a:cubicBezTo>
                    <a:cubicBezTo>
                      <a:pt x="9248" y="946"/>
                      <a:pt x="9248" y="913"/>
                      <a:pt x="9228" y="913"/>
                    </a:cubicBezTo>
                    <a:cubicBezTo>
                      <a:pt x="8880" y="897"/>
                      <a:pt x="8536" y="885"/>
                      <a:pt x="8188" y="873"/>
                    </a:cubicBezTo>
                    <a:cubicBezTo>
                      <a:pt x="8345" y="780"/>
                      <a:pt x="8511" y="715"/>
                      <a:pt x="8685" y="671"/>
                    </a:cubicBezTo>
                    <a:cubicBezTo>
                      <a:pt x="8758" y="672"/>
                      <a:pt x="8830" y="672"/>
                      <a:pt x="8901" y="672"/>
                    </a:cubicBezTo>
                    <a:cubicBezTo>
                      <a:pt x="9075" y="672"/>
                      <a:pt x="9247" y="669"/>
                      <a:pt x="9422" y="667"/>
                    </a:cubicBezTo>
                    <a:cubicBezTo>
                      <a:pt x="9442" y="667"/>
                      <a:pt x="9442" y="634"/>
                      <a:pt x="9422" y="634"/>
                    </a:cubicBezTo>
                    <a:cubicBezTo>
                      <a:pt x="9256" y="626"/>
                      <a:pt x="9094" y="626"/>
                      <a:pt x="8928" y="626"/>
                    </a:cubicBezTo>
                    <a:cubicBezTo>
                      <a:pt x="8948" y="626"/>
                      <a:pt x="8969" y="622"/>
                      <a:pt x="8989" y="618"/>
                    </a:cubicBezTo>
                    <a:cubicBezTo>
                      <a:pt x="9039" y="615"/>
                      <a:pt x="9089" y="613"/>
                      <a:pt x="9139" y="613"/>
                    </a:cubicBezTo>
                    <a:cubicBezTo>
                      <a:pt x="9948" y="613"/>
                      <a:pt x="10691" y="1072"/>
                      <a:pt x="11053" y="1808"/>
                    </a:cubicBezTo>
                    <a:cubicBezTo>
                      <a:pt x="11433" y="2593"/>
                      <a:pt x="11348" y="3572"/>
                      <a:pt x="10790" y="4252"/>
                    </a:cubicBezTo>
                    <a:cubicBezTo>
                      <a:pt x="10429" y="4690"/>
                      <a:pt x="9893" y="4938"/>
                      <a:pt x="9351" y="4938"/>
                    </a:cubicBezTo>
                    <a:cubicBezTo>
                      <a:pt x="9042" y="4938"/>
                      <a:pt x="8731" y="4857"/>
                      <a:pt x="8451" y="4685"/>
                    </a:cubicBezTo>
                    <a:cubicBezTo>
                      <a:pt x="8442" y="4680"/>
                      <a:pt x="8433" y="4678"/>
                      <a:pt x="8423" y="4678"/>
                    </a:cubicBezTo>
                    <a:cubicBezTo>
                      <a:pt x="8387" y="4678"/>
                      <a:pt x="8350" y="4712"/>
                      <a:pt x="8366" y="4750"/>
                    </a:cubicBezTo>
                    <a:cubicBezTo>
                      <a:pt x="8742" y="5689"/>
                      <a:pt x="7730" y="6401"/>
                      <a:pt x="6901" y="6450"/>
                    </a:cubicBezTo>
                    <a:cubicBezTo>
                      <a:pt x="6855" y="6453"/>
                      <a:pt x="6808" y="6454"/>
                      <a:pt x="6762" y="6454"/>
                    </a:cubicBezTo>
                    <a:cubicBezTo>
                      <a:pt x="6553" y="6454"/>
                      <a:pt x="6342" y="6424"/>
                      <a:pt x="6140" y="6361"/>
                    </a:cubicBezTo>
                    <a:cubicBezTo>
                      <a:pt x="6187" y="6360"/>
                      <a:pt x="6235" y="6359"/>
                      <a:pt x="6282" y="6359"/>
                    </a:cubicBezTo>
                    <a:cubicBezTo>
                      <a:pt x="6423" y="6359"/>
                      <a:pt x="6564" y="6364"/>
                      <a:pt x="6706" y="6373"/>
                    </a:cubicBezTo>
                    <a:cubicBezTo>
                      <a:pt x="6727" y="6373"/>
                      <a:pt x="6727" y="6341"/>
                      <a:pt x="6706" y="6341"/>
                    </a:cubicBezTo>
                    <a:cubicBezTo>
                      <a:pt x="6585" y="6329"/>
                      <a:pt x="6463" y="6324"/>
                      <a:pt x="6341" y="6324"/>
                    </a:cubicBezTo>
                    <a:cubicBezTo>
                      <a:pt x="6247" y="6324"/>
                      <a:pt x="6152" y="6327"/>
                      <a:pt x="6059" y="6333"/>
                    </a:cubicBezTo>
                    <a:cubicBezTo>
                      <a:pt x="5925" y="6284"/>
                      <a:pt x="5804" y="6223"/>
                      <a:pt x="5682" y="6154"/>
                    </a:cubicBezTo>
                    <a:lnTo>
                      <a:pt x="6200" y="6154"/>
                    </a:lnTo>
                    <a:cubicBezTo>
                      <a:pt x="6221" y="6154"/>
                      <a:pt x="6221" y="6122"/>
                      <a:pt x="6200" y="6122"/>
                    </a:cubicBezTo>
                    <a:cubicBezTo>
                      <a:pt x="6137" y="6121"/>
                      <a:pt x="6074" y="6120"/>
                      <a:pt x="6010" y="6120"/>
                    </a:cubicBezTo>
                    <a:cubicBezTo>
                      <a:pt x="5884" y="6120"/>
                      <a:pt x="5758" y="6122"/>
                      <a:pt x="5634" y="6122"/>
                    </a:cubicBezTo>
                    <a:cubicBezTo>
                      <a:pt x="5521" y="6049"/>
                      <a:pt x="5419" y="5964"/>
                      <a:pt x="5326" y="5871"/>
                    </a:cubicBezTo>
                    <a:lnTo>
                      <a:pt x="5326" y="5871"/>
                    </a:lnTo>
                    <a:cubicBezTo>
                      <a:pt x="5569" y="5895"/>
                      <a:pt x="5812" y="5916"/>
                      <a:pt x="6055" y="5936"/>
                    </a:cubicBezTo>
                    <a:cubicBezTo>
                      <a:pt x="6075" y="5936"/>
                      <a:pt x="6075" y="5908"/>
                      <a:pt x="6055" y="5904"/>
                    </a:cubicBezTo>
                    <a:cubicBezTo>
                      <a:pt x="5800" y="5875"/>
                      <a:pt x="5545" y="5855"/>
                      <a:pt x="5286" y="5827"/>
                    </a:cubicBezTo>
                    <a:cubicBezTo>
                      <a:pt x="5233" y="5770"/>
                      <a:pt x="5185" y="5709"/>
                      <a:pt x="5140" y="5645"/>
                    </a:cubicBezTo>
                    <a:lnTo>
                      <a:pt x="5140" y="5645"/>
                    </a:lnTo>
                    <a:cubicBezTo>
                      <a:pt x="5411" y="5665"/>
                      <a:pt x="5686" y="5681"/>
                      <a:pt x="5958" y="5693"/>
                    </a:cubicBezTo>
                    <a:cubicBezTo>
                      <a:pt x="5982" y="5693"/>
                      <a:pt x="5978" y="5657"/>
                      <a:pt x="5958" y="5657"/>
                    </a:cubicBezTo>
                    <a:cubicBezTo>
                      <a:pt x="5674" y="5636"/>
                      <a:pt x="5395" y="5624"/>
                      <a:pt x="5112" y="5604"/>
                    </a:cubicBezTo>
                    <a:cubicBezTo>
                      <a:pt x="5100" y="5584"/>
                      <a:pt x="5083" y="5564"/>
                      <a:pt x="5071" y="5539"/>
                    </a:cubicBezTo>
                    <a:cubicBezTo>
                      <a:pt x="5067" y="5527"/>
                      <a:pt x="5059" y="5515"/>
                      <a:pt x="5047" y="5507"/>
                    </a:cubicBezTo>
                    <a:cubicBezTo>
                      <a:pt x="5041" y="5499"/>
                      <a:pt x="5031" y="5495"/>
                      <a:pt x="5020" y="5495"/>
                    </a:cubicBezTo>
                    <a:cubicBezTo>
                      <a:pt x="5010" y="5495"/>
                      <a:pt x="4998" y="5499"/>
                      <a:pt x="4990" y="5507"/>
                    </a:cubicBezTo>
                    <a:cubicBezTo>
                      <a:pt x="4970" y="5515"/>
                      <a:pt x="4958" y="5535"/>
                      <a:pt x="4958" y="5555"/>
                    </a:cubicBezTo>
                    <a:cubicBezTo>
                      <a:pt x="4863" y="6388"/>
                      <a:pt x="4014" y="6885"/>
                      <a:pt x="3227" y="6885"/>
                    </a:cubicBezTo>
                    <a:cubicBezTo>
                      <a:pt x="3176" y="6885"/>
                      <a:pt x="3126" y="6883"/>
                      <a:pt x="3076" y="6879"/>
                    </a:cubicBezTo>
                    <a:cubicBezTo>
                      <a:pt x="2773" y="6855"/>
                      <a:pt x="2485" y="6733"/>
                      <a:pt x="2259" y="6531"/>
                    </a:cubicBezTo>
                    <a:lnTo>
                      <a:pt x="2259" y="6531"/>
                    </a:lnTo>
                    <a:cubicBezTo>
                      <a:pt x="2489" y="6571"/>
                      <a:pt x="2728" y="6608"/>
                      <a:pt x="2963" y="6632"/>
                    </a:cubicBezTo>
                    <a:cubicBezTo>
                      <a:pt x="2975" y="6632"/>
                      <a:pt x="2979" y="6612"/>
                      <a:pt x="2967" y="6608"/>
                    </a:cubicBezTo>
                    <a:cubicBezTo>
                      <a:pt x="2720" y="6567"/>
                      <a:pt x="2473" y="6535"/>
                      <a:pt x="2226" y="6507"/>
                    </a:cubicBezTo>
                    <a:cubicBezTo>
                      <a:pt x="2145" y="6430"/>
                      <a:pt x="2076" y="6345"/>
                      <a:pt x="2016" y="6252"/>
                    </a:cubicBezTo>
                    <a:lnTo>
                      <a:pt x="2016" y="6252"/>
                    </a:lnTo>
                    <a:cubicBezTo>
                      <a:pt x="2315" y="6284"/>
                      <a:pt x="2615" y="6320"/>
                      <a:pt x="2914" y="6353"/>
                    </a:cubicBezTo>
                    <a:cubicBezTo>
                      <a:pt x="2938" y="6353"/>
                      <a:pt x="2943" y="6312"/>
                      <a:pt x="2918" y="6308"/>
                    </a:cubicBezTo>
                    <a:cubicBezTo>
                      <a:pt x="2611" y="6256"/>
                      <a:pt x="2299" y="6223"/>
                      <a:pt x="1983" y="6199"/>
                    </a:cubicBezTo>
                    <a:cubicBezTo>
                      <a:pt x="1939" y="6122"/>
                      <a:pt x="1898" y="6037"/>
                      <a:pt x="1870" y="5948"/>
                    </a:cubicBezTo>
                    <a:lnTo>
                      <a:pt x="1870" y="5948"/>
                    </a:lnTo>
                    <a:cubicBezTo>
                      <a:pt x="2170" y="5964"/>
                      <a:pt x="2469" y="5997"/>
                      <a:pt x="2769" y="6033"/>
                    </a:cubicBezTo>
                    <a:cubicBezTo>
                      <a:pt x="2785" y="6033"/>
                      <a:pt x="2789" y="6005"/>
                      <a:pt x="2773" y="6001"/>
                    </a:cubicBezTo>
                    <a:cubicBezTo>
                      <a:pt x="2469" y="5956"/>
                      <a:pt x="2166" y="5928"/>
                      <a:pt x="1862" y="5916"/>
                    </a:cubicBezTo>
                    <a:cubicBezTo>
                      <a:pt x="1834" y="5827"/>
                      <a:pt x="1817" y="5734"/>
                      <a:pt x="1813" y="5640"/>
                    </a:cubicBezTo>
                    <a:cubicBezTo>
                      <a:pt x="1852" y="5640"/>
                      <a:pt x="1890" y="5639"/>
                      <a:pt x="1928" y="5639"/>
                    </a:cubicBezTo>
                    <a:cubicBezTo>
                      <a:pt x="2112" y="5639"/>
                      <a:pt x="2297" y="5647"/>
                      <a:pt x="2485" y="5661"/>
                    </a:cubicBezTo>
                    <a:cubicBezTo>
                      <a:pt x="2501" y="5661"/>
                      <a:pt x="2501" y="5632"/>
                      <a:pt x="2485" y="5632"/>
                    </a:cubicBezTo>
                    <a:cubicBezTo>
                      <a:pt x="2329" y="5616"/>
                      <a:pt x="2174" y="5607"/>
                      <a:pt x="2019" y="5607"/>
                    </a:cubicBezTo>
                    <a:cubicBezTo>
                      <a:pt x="1949" y="5607"/>
                      <a:pt x="1880" y="5608"/>
                      <a:pt x="1809" y="5612"/>
                    </a:cubicBezTo>
                    <a:cubicBezTo>
                      <a:pt x="1805" y="5531"/>
                      <a:pt x="1805" y="5454"/>
                      <a:pt x="1817" y="5377"/>
                    </a:cubicBezTo>
                    <a:cubicBezTo>
                      <a:pt x="1991" y="5386"/>
                      <a:pt x="2166" y="5398"/>
                      <a:pt x="2340" y="5402"/>
                    </a:cubicBezTo>
                    <a:cubicBezTo>
                      <a:pt x="2360" y="5402"/>
                      <a:pt x="2360" y="5365"/>
                      <a:pt x="2340" y="5365"/>
                    </a:cubicBezTo>
                    <a:cubicBezTo>
                      <a:pt x="2166" y="5353"/>
                      <a:pt x="1991" y="5349"/>
                      <a:pt x="1822" y="5345"/>
                    </a:cubicBezTo>
                    <a:cubicBezTo>
                      <a:pt x="1830" y="5292"/>
                      <a:pt x="1842" y="5236"/>
                      <a:pt x="1854" y="5179"/>
                    </a:cubicBezTo>
                    <a:cubicBezTo>
                      <a:pt x="1880" y="5178"/>
                      <a:pt x="1906" y="5178"/>
                      <a:pt x="1932" y="5178"/>
                    </a:cubicBezTo>
                    <a:cubicBezTo>
                      <a:pt x="2027" y="5178"/>
                      <a:pt x="2122" y="5184"/>
                      <a:pt x="2214" y="5203"/>
                    </a:cubicBezTo>
                    <a:cubicBezTo>
                      <a:pt x="2215" y="5204"/>
                      <a:pt x="2216" y="5204"/>
                      <a:pt x="2217" y="5204"/>
                    </a:cubicBezTo>
                    <a:cubicBezTo>
                      <a:pt x="2231" y="5204"/>
                      <a:pt x="2237" y="5179"/>
                      <a:pt x="2222" y="5175"/>
                    </a:cubicBezTo>
                    <a:cubicBezTo>
                      <a:pt x="2141" y="5158"/>
                      <a:pt x="2058" y="5149"/>
                      <a:pt x="1975" y="5149"/>
                    </a:cubicBezTo>
                    <a:cubicBezTo>
                      <a:pt x="1937" y="5149"/>
                      <a:pt x="1900" y="5151"/>
                      <a:pt x="1862" y="5155"/>
                    </a:cubicBezTo>
                    <a:cubicBezTo>
                      <a:pt x="1866" y="5135"/>
                      <a:pt x="1874" y="5114"/>
                      <a:pt x="1882" y="5094"/>
                    </a:cubicBezTo>
                    <a:cubicBezTo>
                      <a:pt x="1893" y="5055"/>
                      <a:pt x="1863" y="5019"/>
                      <a:pt x="1825" y="5019"/>
                    </a:cubicBezTo>
                    <a:cubicBezTo>
                      <a:pt x="1820" y="5019"/>
                      <a:pt x="1815" y="5020"/>
                      <a:pt x="1809" y="5021"/>
                    </a:cubicBezTo>
                    <a:cubicBezTo>
                      <a:pt x="1619" y="5092"/>
                      <a:pt x="1411" y="5135"/>
                      <a:pt x="1205" y="5135"/>
                    </a:cubicBezTo>
                    <a:cubicBezTo>
                      <a:pt x="1011" y="5135"/>
                      <a:pt x="818" y="5097"/>
                      <a:pt x="644" y="5009"/>
                    </a:cubicBezTo>
                    <a:cubicBezTo>
                      <a:pt x="551" y="4965"/>
                      <a:pt x="470" y="4900"/>
                      <a:pt x="397" y="4827"/>
                    </a:cubicBezTo>
                    <a:lnTo>
                      <a:pt x="397" y="4827"/>
                    </a:lnTo>
                    <a:cubicBezTo>
                      <a:pt x="611" y="4859"/>
                      <a:pt x="822" y="4892"/>
                      <a:pt x="1032" y="4920"/>
                    </a:cubicBezTo>
                    <a:cubicBezTo>
                      <a:pt x="1034" y="4920"/>
                      <a:pt x="1035" y="4920"/>
                      <a:pt x="1036" y="4920"/>
                    </a:cubicBezTo>
                    <a:cubicBezTo>
                      <a:pt x="1053" y="4920"/>
                      <a:pt x="1055" y="4892"/>
                      <a:pt x="1036" y="4888"/>
                    </a:cubicBezTo>
                    <a:cubicBezTo>
                      <a:pt x="818" y="4851"/>
                      <a:pt x="591" y="4823"/>
                      <a:pt x="369" y="4791"/>
                    </a:cubicBezTo>
                    <a:cubicBezTo>
                      <a:pt x="320" y="4730"/>
                      <a:pt x="276" y="4657"/>
                      <a:pt x="247" y="4580"/>
                    </a:cubicBezTo>
                    <a:lnTo>
                      <a:pt x="247" y="4580"/>
                    </a:lnTo>
                    <a:cubicBezTo>
                      <a:pt x="437" y="4592"/>
                      <a:pt x="624" y="4617"/>
                      <a:pt x="814" y="4653"/>
                    </a:cubicBezTo>
                    <a:cubicBezTo>
                      <a:pt x="830" y="4653"/>
                      <a:pt x="838" y="4629"/>
                      <a:pt x="818" y="4625"/>
                    </a:cubicBezTo>
                    <a:cubicBezTo>
                      <a:pt x="628" y="4584"/>
                      <a:pt x="429" y="4560"/>
                      <a:pt x="235" y="4552"/>
                    </a:cubicBezTo>
                    <a:cubicBezTo>
                      <a:pt x="191" y="4438"/>
                      <a:pt x="170" y="4317"/>
                      <a:pt x="170" y="4192"/>
                    </a:cubicBezTo>
                    <a:lnTo>
                      <a:pt x="170" y="4192"/>
                    </a:lnTo>
                    <a:cubicBezTo>
                      <a:pt x="328" y="4220"/>
                      <a:pt x="486" y="4244"/>
                      <a:pt x="644" y="4264"/>
                    </a:cubicBezTo>
                    <a:cubicBezTo>
                      <a:pt x="660" y="4264"/>
                      <a:pt x="668" y="4244"/>
                      <a:pt x="652" y="4240"/>
                    </a:cubicBezTo>
                    <a:cubicBezTo>
                      <a:pt x="490" y="4212"/>
                      <a:pt x="328" y="4184"/>
                      <a:pt x="170" y="4163"/>
                    </a:cubicBezTo>
                    <a:cubicBezTo>
                      <a:pt x="170" y="4062"/>
                      <a:pt x="178" y="3961"/>
                      <a:pt x="203" y="3860"/>
                    </a:cubicBezTo>
                    <a:cubicBezTo>
                      <a:pt x="510" y="3888"/>
                      <a:pt x="822" y="3912"/>
                      <a:pt x="1129" y="3929"/>
                    </a:cubicBezTo>
                    <a:cubicBezTo>
                      <a:pt x="1150" y="3929"/>
                      <a:pt x="1150" y="3900"/>
                      <a:pt x="1129" y="3900"/>
                    </a:cubicBezTo>
                    <a:cubicBezTo>
                      <a:pt x="822" y="3872"/>
                      <a:pt x="514" y="3852"/>
                      <a:pt x="207" y="3831"/>
                    </a:cubicBezTo>
                    <a:cubicBezTo>
                      <a:pt x="219" y="3779"/>
                      <a:pt x="235" y="3722"/>
                      <a:pt x="255" y="3670"/>
                    </a:cubicBezTo>
                    <a:cubicBezTo>
                      <a:pt x="267" y="3629"/>
                      <a:pt x="284" y="3589"/>
                      <a:pt x="300" y="3548"/>
                    </a:cubicBezTo>
                    <a:cubicBezTo>
                      <a:pt x="591" y="3585"/>
                      <a:pt x="887" y="3601"/>
                      <a:pt x="1178" y="3617"/>
                    </a:cubicBezTo>
                    <a:cubicBezTo>
                      <a:pt x="1202" y="3617"/>
                      <a:pt x="1202" y="3581"/>
                      <a:pt x="1178" y="3581"/>
                    </a:cubicBezTo>
                    <a:cubicBezTo>
                      <a:pt x="891" y="3552"/>
                      <a:pt x="603" y="3524"/>
                      <a:pt x="316" y="3512"/>
                    </a:cubicBezTo>
                    <a:cubicBezTo>
                      <a:pt x="361" y="3415"/>
                      <a:pt x="413" y="3317"/>
                      <a:pt x="470" y="3228"/>
                    </a:cubicBezTo>
                    <a:cubicBezTo>
                      <a:pt x="810" y="3257"/>
                      <a:pt x="1154" y="3277"/>
                      <a:pt x="1494" y="3297"/>
                    </a:cubicBezTo>
                    <a:cubicBezTo>
                      <a:pt x="1514" y="3297"/>
                      <a:pt x="1510" y="3269"/>
                      <a:pt x="1494" y="3265"/>
                    </a:cubicBezTo>
                    <a:cubicBezTo>
                      <a:pt x="1158" y="3241"/>
                      <a:pt x="826" y="3216"/>
                      <a:pt x="490" y="3200"/>
                    </a:cubicBezTo>
                    <a:cubicBezTo>
                      <a:pt x="559" y="3103"/>
                      <a:pt x="636" y="3014"/>
                      <a:pt x="725" y="2933"/>
                    </a:cubicBezTo>
                    <a:cubicBezTo>
                      <a:pt x="1101" y="2957"/>
                      <a:pt x="1478" y="2986"/>
                      <a:pt x="1854" y="3034"/>
                    </a:cubicBezTo>
                    <a:cubicBezTo>
                      <a:pt x="1870" y="3034"/>
                      <a:pt x="1874" y="3006"/>
                      <a:pt x="1858" y="3002"/>
                    </a:cubicBezTo>
                    <a:cubicBezTo>
                      <a:pt x="1510" y="2944"/>
                      <a:pt x="1159" y="2912"/>
                      <a:pt x="807" y="2912"/>
                    </a:cubicBezTo>
                    <a:cubicBezTo>
                      <a:pt x="787" y="2912"/>
                      <a:pt x="766" y="2913"/>
                      <a:pt x="745" y="2913"/>
                    </a:cubicBezTo>
                    <a:cubicBezTo>
                      <a:pt x="838" y="2828"/>
                      <a:pt x="943" y="2755"/>
                      <a:pt x="1057" y="2702"/>
                    </a:cubicBezTo>
                    <a:cubicBezTo>
                      <a:pt x="1259" y="2718"/>
                      <a:pt x="1461" y="2735"/>
                      <a:pt x="1664" y="2743"/>
                    </a:cubicBezTo>
                    <a:cubicBezTo>
                      <a:pt x="1688" y="2743"/>
                      <a:pt x="1688" y="2710"/>
                      <a:pt x="1664" y="2706"/>
                    </a:cubicBezTo>
                    <a:cubicBezTo>
                      <a:pt x="1486" y="2690"/>
                      <a:pt x="1303" y="2678"/>
                      <a:pt x="1125" y="2670"/>
                    </a:cubicBezTo>
                    <a:cubicBezTo>
                      <a:pt x="1146" y="2662"/>
                      <a:pt x="1162" y="2654"/>
                      <a:pt x="1182" y="2650"/>
                    </a:cubicBezTo>
                    <a:cubicBezTo>
                      <a:pt x="1305" y="2606"/>
                      <a:pt x="1433" y="2584"/>
                      <a:pt x="1561" y="2584"/>
                    </a:cubicBezTo>
                    <a:cubicBezTo>
                      <a:pt x="1893" y="2584"/>
                      <a:pt x="2220" y="2729"/>
                      <a:pt x="2425" y="2998"/>
                    </a:cubicBezTo>
                    <a:cubicBezTo>
                      <a:pt x="2434" y="3011"/>
                      <a:pt x="2448" y="3017"/>
                      <a:pt x="2461" y="3017"/>
                    </a:cubicBezTo>
                    <a:cubicBezTo>
                      <a:pt x="2490" y="3017"/>
                      <a:pt x="2517" y="2988"/>
                      <a:pt x="2497" y="2957"/>
                    </a:cubicBezTo>
                    <a:cubicBezTo>
                      <a:pt x="2441" y="2872"/>
                      <a:pt x="2376" y="2795"/>
                      <a:pt x="2299" y="2731"/>
                    </a:cubicBezTo>
                    <a:lnTo>
                      <a:pt x="2299" y="2731"/>
                    </a:lnTo>
                    <a:cubicBezTo>
                      <a:pt x="2420" y="2741"/>
                      <a:pt x="2542" y="2747"/>
                      <a:pt x="2663" y="2747"/>
                    </a:cubicBezTo>
                    <a:cubicBezTo>
                      <a:pt x="2724" y="2747"/>
                      <a:pt x="2785" y="2745"/>
                      <a:pt x="2845" y="2743"/>
                    </a:cubicBezTo>
                    <a:cubicBezTo>
                      <a:pt x="2866" y="2743"/>
                      <a:pt x="2866" y="2714"/>
                      <a:pt x="2845" y="2714"/>
                    </a:cubicBezTo>
                    <a:cubicBezTo>
                      <a:pt x="2800" y="2715"/>
                      <a:pt x="2753" y="2716"/>
                      <a:pt x="2707" y="2716"/>
                    </a:cubicBezTo>
                    <a:cubicBezTo>
                      <a:pt x="2558" y="2716"/>
                      <a:pt x="2406" y="2711"/>
                      <a:pt x="2255" y="2698"/>
                    </a:cubicBezTo>
                    <a:cubicBezTo>
                      <a:pt x="2157" y="2625"/>
                      <a:pt x="2044" y="2565"/>
                      <a:pt x="1927" y="2528"/>
                    </a:cubicBezTo>
                    <a:cubicBezTo>
                      <a:pt x="1931" y="2524"/>
                      <a:pt x="1931" y="2520"/>
                      <a:pt x="1927" y="2516"/>
                    </a:cubicBezTo>
                    <a:cubicBezTo>
                      <a:pt x="1923" y="2480"/>
                      <a:pt x="1915" y="2447"/>
                      <a:pt x="1915" y="2415"/>
                    </a:cubicBezTo>
                    <a:lnTo>
                      <a:pt x="1915" y="2415"/>
                    </a:lnTo>
                    <a:cubicBezTo>
                      <a:pt x="2218" y="2435"/>
                      <a:pt x="2522" y="2464"/>
                      <a:pt x="2825" y="2476"/>
                    </a:cubicBezTo>
                    <a:cubicBezTo>
                      <a:pt x="2845" y="2476"/>
                      <a:pt x="2841" y="2447"/>
                      <a:pt x="2825" y="2443"/>
                    </a:cubicBezTo>
                    <a:cubicBezTo>
                      <a:pt x="2522" y="2419"/>
                      <a:pt x="2218" y="2403"/>
                      <a:pt x="1915" y="2387"/>
                    </a:cubicBezTo>
                    <a:cubicBezTo>
                      <a:pt x="1906" y="2298"/>
                      <a:pt x="1915" y="2205"/>
                      <a:pt x="1939" y="2115"/>
                    </a:cubicBezTo>
                    <a:cubicBezTo>
                      <a:pt x="2137" y="2132"/>
                      <a:pt x="2336" y="2141"/>
                      <a:pt x="2534" y="2141"/>
                    </a:cubicBezTo>
                    <a:cubicBezTo>
                      <a:pt x="2623" y="2141"/>
                      <a:pt x="2712" y="2139"/>
                      <a:pt x="2801" y="2136"/>
                    </a:cubicBezTo>
                    <a:cubicBezTo>
                      <a:pt x="2821" y="2136"/>
                      <a:pt x="2825" y="2103"/>
                      <a:pt x="2801" y="2103"/>
                    </a:cubicBezTo>
                    <a:cubicBezTo>
                      <a:pt x="2712" y="2105"/>
                      <a:pt x="2624" y="2105"/>
                      <a:pt x="2536" y="2105"/>
                    </a:cubicBezTo>
                    <a:cubicBezTo>
                      <a:pt x="2338" y="2105"/>
                      <a:pt x="2143" y="2101"/>
                      <a:pt x="1947" y="2087"/>
                    </a:cubicBezTo>
                    <a:cubicBezTo>
                      <a:pt x="1967" y="2010"/>
                      <a:pt x="2000" y="1933"/>
                      <a:pt x="2040" y="1865"/>
                    </a:cubicBezTo>
                    <a:cubicBezTo>
                      <a:pt x="2242" y="1854"/>
                      <a:pt x="2443" y="1850"/>
                      <a:pt x="2644" y="1850"/>
                    </a:cubicBezTo>
                    <a:cubicBezTo>
                      <a:pt x="2745" y="1850"/>
                      <a:pt x="2845" y="1851"/>
                      <a:pt x="2947" y="1852"/>
                    </a:cubicBezTo>
                    <a:cubicBezTo>
                      <a:pt x="2971" y="1852"/>
                      <a:pt x="2967" y="1816"/>
                      <a:pt x="2947" y="1816"/>
                    </a:cubicBezTo>
                    <a:cubicBezTo>
                      <a:pt x="2823" y="1809"/>
                      <a:pt x="2700" y="1806"/>
                      <a:pt x="2577" y="1806"/>
                    </a:cubicBezTo>
                    <a:cubicBezTo>
                      <a:pt x="2405" y="1806"/>
                      <a:pt x="2234" y="1812"/>
                      <a:pt x="2064" y="1824"/>
                    </a:cubicBezTo>
                    <a:cubicBezTo>
                      <a:pt x="2133" y="1719"/>
                      <a:pt x="2218" y="1622"/>
                      <a:pt x="2319" y="1537"/>
                    </a:cubicBezTo>
                    <a:cubicBezTo>
                      <a:pt x="2615" y="1549"/>
                      <a:pt x="2914" y="1561"/>
                      <a:pt x="3214" y="1561"/>
                    </a:cubicBezTo>
                    <a:cubicBezTo>
                      <a:pt x="3242" y="1561"/>
                      <a:pt x="3242" y="1521"/>
                      <a:pt x="3214" y="1521"/>
                    </a:cubicBezTo>
                    <a:cubicBezTo>
                      <a:pt x="2930" y="1504"/>
                      <a:pt x="2647" y="1500"/>
                      <a:pt x="2360" y="1500"/>
                    </a:cubicBezTo>
                    <a:cubicBezTo>
                      <a:pt x="2465" y="1415"/>
                      <a:pt x="2578" y="1342"/>
                      <a:pt x="2696" y="1286"/>
                    </a:cubicBezTo>
                    <a:cubicBezTo>
                      <a:pt x="2743" y="1284"/>
                      <a:pt x="2790" y="1283"/>
                      <a:pt x="2837" y="1283"/>
                    </a:cubicBezTo>
                    <a:cubicBezTo>
                      <a:pt x="3020" y="1283"/>
                      <a:pt x="3203" y="1296"/>
                      <a:pt x="3384" y="1318"/>
                    </a:cubicBezTo>
                    <a:cubicBezTo>
                      <a:pt x="3385" y="1318"/>
                      <a:pt x="3386" y="1318"/>
                      <a:pt x="3386" y="1318"/>
                    </a:cubicBezTo>
                    <a:cubicBezTo>
                      <a:pt x="3405" y="1318"/>
                      <a:pt x="3411" y="1282"/>
                      <a:pt x="3388" y="1278"/>
                    </a:cubicBezTo>
                    <a:cubicBezTo>
                      <a:pt x="3243" y="1254"/>
                      <a:pt x="3094" y="1241"/>
                      <a:pt x="2945" y="1241"/>
                    </a:cubicBezTo>
                    <a:cubicBezTo>
                      <a:pt x="2894" y="1241"/>
                      <a:pt x="2843" y="1242"/>
                      <a:pt x="2793" y="1245"/>
                    </a:cubicBezTo>
                    <a:cubicBezTo>
                      <a:pt x="2833" y="1229"/>
                      <a:pt x="2878" y="1213"/>
                      <a:pt x="2918" y="1201"/>
                    </a:cubicBezTo>
                    <a:cubicBezTo>
                      <a:pt x="3047" y="1161"/>
                      <a:pt x="3173" y="1141"/>
                      <a:pt x="3295" y="1141"/>
                    </a:cubicBezTo>
                    <a:cubicBezTo>
                      <a:pt x="3698" y="1141"/>
                      <a:pt x="4046" y="1357"/>
                      <a:pt x="4258" y="1743"/>
                    </a:cubicBezTo>
                    <a:cubicBezTo>
                      <a:pt x="4268" y="1762"/>
                      <a:pt x="4284" y="1770"/>
                      <a:pt x="4299" y="1770"/>
                    </a:cubicBezTo>
                    <a:cubicBezTo>
                      <a:pt x="4329" y="1770"/>
                      <a:pt x="4357" y="1742"/>
                      <a:pt x="4347" y="1703"/>
                    </a:cubicBezTo>
                    <a:cubicBezTo>
                      <a:pt x="4347" y="1695"/>
                      <a:pt x="4343" y="1686"/>
                      <a:pt x="4339" y="1674"/>
                    </a:cubicBezTo>
                    <a:cubicBezTo>
                      <a:pt x="4335" y="1666"/>
                      <a:pt x="4343" y="1646"/>
                      <a:pt x="4343" y="1630"/>
                    </a:cubicBezTo>
                    <a:lnTo>
                      <a:pt x="4833" y="1630"/>
                    </a:lnTo>
                    <a:cubicBezTo>
                      <a:pt x="4853" y="1630"/>
                      <a:pt x="4853" y="1601"/>
                      <a:pt x="4833" y="1601"/>
                    </a:cubicBezTo>
                    <a:cubicBezTo>
                      <a:pt x="4779" y="1600"/>
                      <a:pt x="4725" y="1600"/>
                      <a:pt x="4671" y="1600"/>
                    </a:cubicBezTo>
                    <a:cubicBezTo>
                      <a:pt x="4563" y="1600"/>
                      <a:pt x="4455" y="1601"/>
                      <a:pt x="4347" y="1601"/>
                    </a:cubicBezTo>
                    <a:cubicBezTo>
                      <a:pt x="4359" y="1529"/>
                      <a:pt x="4375" y="1456"/>
                      <a:pt x="4395" y="1383"/>
                    </a:cubicBezTo>
                    <a:cubicBezTo>
                      <a:pt x="4622" y="1379"/>
                      <a:pt x="4849" y="1375"/>
                      <a:pt x="5071" y="1363"/>
                    </a:cubicBezTo>
                    <a:cubicBezTo>
                      <a:pt x="5092" y="1363"/>
                      <a:pt x="5092" y="1330"/>
                      <a:pt x="5071" y="1330"/>
                    </a:cubicBezTo>
                    <a:cubicBezTo>
                      <a:pt x="4849" y="1334"/>
                      <a:pt x="4626" y="1347"/>
                      <a:pt x="4404" y="1359"/>
                    </a:cubicBezTo>
                    <a:cubicBezTo>
                      <a:pt x="4424" y="1286"/>
                      <a:pt x="4448" y="1217"/>
                      <a:pt x="4480" y="1148"/>
                    </a:cubicBezTo>
                    <a:cubicBezTo>
                      <a:pt x="4592" y="1140"/>
                      <a:pt x="4703" y="1136"/>
                      <a:pt x="4814" y="1136"/>
                    </a:cubicBezTo>
                    <a:cubicBezTo>
                      <a:pt x="4925" y="1136"/>
                      <a:pt x="5035" y="1140"/>
                      <a:pt x="5144" y="1148"/>
                    </a:cubicBezTo>
                    <a:cubicBezTo>
                      <a:pt x="5168" y="1148"/>
                      <a:pt x="5164" y="1120"/>
                      <a:pt x="5144" y="1116"/>
                    </a:cubicBezTo>
                    <a:cubicBezTo>
                      <a:pt x="5037" y="1106"/>
                      <a:pt x="4929" y="1101"/>
                      <a:pt x="4820" y="1101"/>
                    </a:cubicBezTo>
                    <a:cubicBezTo>
                      <a:pt x="4712" y="1101"/>
                      <a:pt x="4604" y="1106"/>
                      <a:pt x="4497" y="1116"/>
                    </a:cubicBezTo>
                    <a:cubicBezTo>
                      <a:pt x="4537" y="1027"/>
                      <a:pt x="4586" y="946"/>
                      <a:pt x="4642" y="865"/>
                    </a:cubicBezTo>
                    <a:cubicBezTo>
                      <a:pt x="4683" y="864"/>
                      <a:pt x="4725" y="863"/>
                      <a:pt x="4766" y="863"/>
                    </a:cubicBezTo>
                    <a:cubicBezTo>
                      <a:pt x="4971" y="863"/>
                      <a:pt x="5177" y="880"/>
                      <a:pt x="5383" y="913"/>
                    </a:cubicBezTo>
                    <a:cubicBezTo>
                      <a:pt x="5384" y="914"/>
                      <a:pt x="5385" y="914"/>
                      <a:pt x="5387" y="914"/>
                    </a:cubicBezTo>
                    <a:cubicBezTo>
                      <a:pt x="5408" y="914"/>
                      <a:pt x="5414" y="881"/>
                      <a:pt x="5391" y="873"/>
                    </a:cubicBezTo>
                    <a:cubicBezTo>
                      <a:pt x="5219" y="841"/>
                      <a:pt x="5045" y="826"/>
                      <a:pt x="4872" y="826"/>
                    </a:cubicBezTo>
                    <a:cubicBezTo>
                      <a:pt x="4805" y="826"/>
                      <a:pt x="4738" y="828"/>
                      <a:pt x="4671" y="833"/>
                    </a:cubicBezTo>
                    <a:cubicBezTo>
                      <a:pt x="4731" y="748"/>
                      <a:pt x="4804" y="667"/>
                      <a:pt x="4885" y="594"/>
                    </a:cubicBezTo>
                    <a:cubicBezTo>
                      <a:pt x="5177" y="594"/>
                      <a:pt x="5460" y="614"/>
                      <a:pt x="5751" y="646"/>
                    </a:cubicBezTo>
                    <a:cubicBezTo>
                      <a:pt x="5771" y="646"/>
                      <a:pt x="5775" y="610"/>
                      <a:pt x="5755" y="606"/>
                    </a:cubicBezTo>
                    <a:cubicBezTo>
                      <a:pt x="5524" y="575"/>
                      <a:pt x="5290" y="556"/>
                      <a:pt x="5055" y="556"/>
                    </a:cubicBezTo>
                    <a:cubicBezTo>
                      <a:pt x="5015" y="556"/>
                      <a:pt x="4974" y="556"/>
                      <a:pt x="4934" y="557"/>
                    </a:cubicBezTo>
                    <a:cubicBezTo>
                      <a:pt x="5023" y="480"/>
                      <a:pt x="5124" y="412"/>
                      <a:pt x="5229" y="355"/>
                    </a:cubicBezTo>
                    <a:cubicBezTo>
                      <a:pt x="5361" y="359"/>
                      <a:pt x="5492" y="361"/>
                      <a:pt x="5623" y="361"/>
                    </a:cubicBezTo>
                    <a:cubicBezTo>
                      <a:pt x="5754" y="361"/>
                      <a:pt x="5885" y="359"/>
                      <a:pt x="6014" y="355"/>
                    </a:cubicBezTo>
                    <a:cubicBezTo>
                      <a:pt x="6039" y="351"/>
                      <a:pt x="6039" y="315"/>
                      <a:pt x="6014" y="310"/>
                    </a:cubicBezTo>
                    <a:cubicBezTo>
                      <a:pt x="5897" y="308"/>
                      <a:pt x="5780" y="307"/>
                      <a:pt x="5662" y="307"/>
                    </a:cubicBezTo>
                    <a:cubicBezTo>
                      <a:pt x="5545" y="307"/>
                      <a:pt x="5427" y="308"/>
                      <a:pt x="5310" y="310"/>
                    </a:cubicBezTo>
                    <a:cubicBezTo>
                      <a:pt x="5464" y="238"/>
                      <a:pt x="5626" y="185"/>
                      <a:pt x="5792" y="153"/>
                    </a:cubicBezTo>
                    <a:cubicBezTo>
                      <a:pt x="5936" y="122"/>
                      <a:pt x="6083" y="107"/>
                      <a:pt x="6231" y="107"/>
                    </a:cubicBezTo>
                    <a:close/>
                    <a:moveTo>
                      <a:pt x="6226" y="1"/>
                    </a:moveTo>
                    <a:cubicBezTo>
                      <a:pt x="6168" y="1"/>
                      <a:pt x="6109" y="3"/>
                      <a:pt x="6051" y="7"/>
                    </a:cubicBezTo>
                    <a:cubicBezTo>
                      <a:pt x="5229" y="72"/>
                      <a:pt x="4327" y="638"/>
                      <a:pt x="4254" y="1512"/>
                    </a:cubicBezTo>
                    <a:cubicBezTo>
                      <a:pt x="4057" y="1188"/>
                      <a:pt x="3663" y="1038"/>
                      <a:pt x="3282" y="1038"/>
                    </a:cubicBezTo>
                    <a:cubicBezTo>
                      <a:pt x="3130" y="1038"/>
                      <a:pt x="2980" y="1062"/>
                      <a:pt x="2845" y="1108"/>
                    </a:cubicBezTo>
                    <a:cubicBezTo>
                      <a:pt x="2331" y="1278"/>
                      <a:pt x="1708" y="1800"/>
                      <a:pt x="1830" y="2391"/>
                    </a:cubicBezTo>
                    <a:cubicBezTo>
                      <a:pt x="1813" y="2391"/>
                      <a:pt x="1813" y="2411"/>
                      <a:pt x="1830" y="2415"/>
                    </a:cubicBezTo>
                    <a:lnTo>
                      <a:pt x="1834" y="2415"/>
                    </a:lnTo>
                    <a:cubicBezTo>
                      <a:pt x="1842" y="2447"/>
                      <a:pt x="1850" y="2480"/>
                      <a:pt x="1862" y="2516"/>
                    </a:cubicBezTo>
                    <a:cubicBezTo>
                      <a:pt x="1761" y="2488"/>
                      <a:pt x="1657" y="2474"/>
                      <a:pt x="1552" y="2474"/>
                    </a:cubicBezTo>
                    <a:cubicBezTo>
                      <a:pt x="1447" y="2474"/>
                      <a:pt x="1342" y="2488"/>
                      <a:pt x="1239" y="2516"/>
                    </a:cubicBezTo>
                    <a:cubicBezTo>
                      <a:pt x="749" y="2642"/>
                      <a:pt x="381" y="3054"/>
                      <a:pt x="191" y="3512"/>
                    </a:cubicBezTo>
                    <a:lnTo>
                      <a:pt x="186" y="3512"/>
                    </a:lnTo>
                    <a:cubicBezTo>
                      <a:pt x="174" y="3512"/>
                      <a:pt x="166" y="3532"/>
                      <a:pt x="182" y="3536"/>
                    </a:cubicBezTo>
                    <a:cubicBezTo>
                      <a:pt x="174" y="3548"/>
                      <a:pt x="170" y="3564"/>
                      <a:pt x="166" y="3576"/>
                    </a:cubicBezTo>
                    <a:cubicBezTo>
                      <a:pt x="134" y="3657"/>
                      <a:pt x="110" y="3742"/>
                      <a:pt x="89" y="3827"/>
                    </a:cubicBezTo>
                    <a:cubicBezTo>
                      <a:pt x="77" y="3827"/>
                      <a:pt x="73" y="3848"/>
                      <a:pt x="85" y="3852"/>
                    </a:cubicBezTo>
                    <a:cubicBezTo>
                      <a:pt x="61" y="3953"/>
                      <a:pt x="49" y="4054"/>
                      <a:pt x="49" y="4155"/>
                    </a:cubicBezTo>
                    <a:lnTo>
                      <a:pt x="17" y="4151"/>
                    </a:lnTo>
                    <a:cubicBezTo>
                      <a:pt x="4" y="4151"/>
                      <a:pt x="0" y="4171"/>
                      <a:pt x="12" y="4171"/>
                    </a:cubicBezTo>
                    <a:lnTo>
                      <a:pt x="49" y="4179"/>
                    </a:lnTo>
                    <a:cubicBezTo>
                      <a:pt x="45" y="4305"/>
                      <a:pt x="65" y="4434"/>
                      <a:pt x="101" y="4556"/>
                    </a:cubicBezTo>
                    <a:lnTo>
                      <a:pt x="89" y="4556"/>
                    </a:lnTo>
                    <a:cubicBezTo>
                      <a:pt x="73" y="4556"/>
                      <a:pt x="73" y="4584"/>
                      <a:pt x="89" y="4584"/>
                    </a:cubicBezTo>
                    <a:lnTo>
                      <a:pt x="114" y="4584"/>
                    </a:lnTo>
                    <a:cubicBezTo>
                      <a:pt x="170" y="4758"/>
                      <a:pt x="284" y="4912"/>
                      <a:pt x="433" y="5025"/>
                    </a:cubicBezTo>
                    <a:cubicBezTo>
                      <a:pt x="655" y="5188"/>
                      <a:pt x="926" y="5256"/>
                      <a:pt x="1201" y="5256"/>
                    </a:cubicBezTo>
                    <a:cubicBezTo>
                      <a:pt x="1383" y="5256"/>
                      <a:pt x="1566" y="5227"/>
                      <a:pt x="1737" y="5175"/>
                    </a:cubicBezTo>
                    <a:lnTo>
                      <a:pt x="1737" y="5175"/>
                    </a:lnTo>
                    <a:cubicBezTo>
                      <a:pt x="1506" y="6037"/>
                      <a:pt x="2113" y="6887"/>
                      <a:pt x="2999" y="6992"/>
                    </a:cubicBezTo>
                    <a:cubicBezTo>
                      <a:pt x="3074" y="7001"/>
                      <a:pt x="3151" y="7006"/>
                      <a:pt x="3228" y="7006"/>
                    </a:cubicBezTo>
                    <a:cubicBezTo>
                      <a:pt x="4037" y="7006"/>
                      <a:pt x="4904" y="6508"/>
                      <a:pt x="5055" y="5677"/>
                    </a:cubicBezTo>
                    <a:cubicBezTo>
                      <a:pt x="5423" y="6257"/>
                      <a:pt x="6090" y="6571"/>
                      <a:pt x="6771" y="6571"/>
                    </a:cubicBezTo>
                    <a:cubicBezTo>
                      <a:pt x="6870" y="6571"/>
                      <a:pt x="6968" y="6564"/>
                      <a:pt x="7067" y="6551"/>
                    </a:cubicBezTo>
                    <a:cubicBezTo>
                      <a:pt x="7876" y="6442"/>
                      <a:pt x="8758" y="5734"/>
                      <a:pt x="8519" y="4859"/>
                    </a:cubicBezTo>
                    <a:lnTo>
                      <a:pt x="8519" y="4859"/>
                    </a:lnTo>
                    <a:cubicBezTo>
                      <a:pt x="8789" y="4991"/>
                      <a:pt x="9080" y="5057"/>
                      <a:pt x="9371" y="5057"/>
                    </a:cubicBezTo>
                    <a:cubicBezTo>
                      <a:pt x="9732" y="5057"/>
                      <a:pt x="10092" y="4956"/>
                      <a:pt x="10405" y="4754"/>
                    </a:cubicBezTo>
                    <a:cubicBezTo>
                      <a:pt x="10984" y="4382"/>
                      <a:pt x="11340" y="3718"/>
                      <a:pt x="11397" y="3034"/>
                    </a:cubicBezTo>
                    <a:cubicBezTo>
                      <a:pt x="11505" y="1714"/>
                      <a:pt x="10453" y="501"/>
                      <a:pt x="9161" y="501"/>
                    </a:cubicBezTo>
                    <a:cubicBezTo>
                      <a:pt x="9003" y="501"/>
                      <a:pt x="8841" y="519"/>
                      <a:pt x="8677" y="557"/>
                    </a:cubicBezTo>
                    <a:cubicBezTo>
                      <a:pt x="8362" y="630"/>
                      <a:pt x="8066" y="780"/>
                      <a:pt x="7823" y="990"/>
                    </a:cubicBezTo>
                    <a:cubicBezTo>
                      <a:pt x="7799" y="772"/>
                      <a:pt x="7447" y="420"/>
                      <a:pt x="7354" y="347"/>
                    </a:cubicBezTo>
                    <a:cubicBezTo>
                      <a:pt x="7033" y="100"/>
                      <a:pt x="6626" y="1"/>
                      <a:pt x="62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7"/>
              <p:cNvSpPr txBox="1"/>
              <p:nvPr/>
            </p:nvSpPr>
            <p:spPr>
              <a:xfrm>
                <a:off x="6049007" y="1640838"/>
                <a:ext cx="9699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82" name="Google Shape;982;p27"/>
              <p:cNvSpPr txBox="1"/>
              <p:nvPr/>
            </p:nvSpPr>
            <p:spPr>
              <a:xfrm>
                <a:off x="6049000" y="2231650"/>
                <a:ext cx="19629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farthest planet from the Sun. Is far away from Earth.It is color blue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83" name="Google Shape;983;p27"/>
          <p:cNvGrpSpPr/>
          <p:nvPr/>
        </p:nvGrpSpPr>
        <p:grpSpPr>
          <a:xfrm>
            <a:off x="5648784" y="3116524"/>
            <a:ext cx="2363116" cy="1578851"/>
            <a:chOff x="5648784" y="3116524"/>
            <a:chExt cx="2363116" cy="1578851"/>
          </a:xfrm>
        </p:grpSpPr>
        <p:sp>
          <p:nvSpPr>
            <p:cNvPr id="984" name="Google Shape;984;p27"/>
            <p:cNvSpPr/>
            <p:nvPr/>
          </p:nvSpPr>
          <p:spPr>
            <a:xfrm>
              <a:off x="5648784" y="3221365"/>
              <a:ext cx="213268" cy="150491"/>
            </a:xfrm>
            <a:custGeom>
              <a:rect b="b" l="l" r="r" t="t"/>
              <a:pathLst>
                <a:path extrusionOk="0" h="875" w="1240">
                  <a:moveTo>
                    <a:pt x="123" y="0"/>
                  </a:moveTo>
                  <a:cubicBezTo>
                    <a:pt x="58" y="0"/>
                    <a:pt x="0" y="82"/>
                    <a:pt x="61" y="132"/>
                  </a:cubicBezTo>
                  <a:cubicBezTo>
                    <a:pt x="227" y="270"/>
                    <a:pt x="401" y="399"/>
                    <a:pt x="579" y="525"/>
                  </a:cubicBezTo>
                  <a:cubicBezTo>
                    <a:pt x="745" y="642"/>
                    <a:pt x="923" y="824"/>
                    <a:pt x="1121" y="873"/>
                  </a:cubicBezTo>
                  <a:cubicBezTo>
                    <a:pt x="1127" y="874"/>
                    <a:pt x="1132" y="874"/>
                    <a:pt x="1137" y="874"/>
                  </a:cubicBezTo>
                  <a:cubicBezTo>
                    <a:pt x="1192" y="874"/>
                    <a:pt x="1240" y="819"/>
                    <a:pt x="1206" y="768"/>
                  </a:cubicBezTo>
                  <a:cubicBezTo>
                    <a:pt x="1105" y="610"/>
                    <a:pt x="899" y="509"/>
                    <a:pt x="745" y="403"/>
                  </a:cubicBezTo>
                  <a:cubicBezTo>
                    <a:pt x="555" y="266"/>
                    <a:pt x="365" y="132"/>
                    <a:pt x="162" y="11"/>
                  </a:cubicBezTo>
                  <a:cubicBezTo>
                    <a:pt x="150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 rot="555641">
              <a:off x="5790990" y="3221370"/>
              <a:ext cx="1370625" cy="834556"/>
            </a:xfrm>
            <a:custGeom>
              <a:rect b="b" l="l" r="r" t="t"/>
              <a:pathLst>
                <a:path extrusionOk="0" h="7006" w="11506">
                  <a:moveTo>
                    <a:pt x="6231" y="107"/>
                  </a:moveTo>
                  <a:cubicBezTo>
                    <a:pt x="6458" y="107"/>
                    <a:pt x="6686" y="144"/>
                    <a:pt x="6905" y="217"/>
                  </a:cubicBezTo>
                  <a:cubicBezTo>
                    <a:pt x="7083" y="282"/>
                    <a:pt x="7249" y="383"/>
                    <a:pt x="7390" y="517"/>
                  </a:cubicBezTo>
                  <a:cubicBezTo>
                    <a:pt x="7463" y="586"/>
                    <a:pt x="7742" y="897"/>
                    <a:pt x="7706" y="1031"/>
                  </a:cubicBezTo>
                  <a:cubicBezTo>
                    <a:pt x="7682" y="1039"/>
                    <a:pt x="7674" y="1071"/>
                    <a:pt x="7690" y="1096"/>
                  </a:cubicBezTo>
                  <a:lnTo>
                    <a:pt x="7694" y="1108"/>
                  </a:lnTo>
                  <a:cubicBezTo>
                    <a:pt x="7435" y="1371"/>
                    <a:pt x="7253" y="1699"/>
                    <a:pt x="7164" y="2059"/>
                  </a:cubicBezTo>
                  <a:cubicBezTo>
                    <a:pt x="7154" y="2101"/>
                    <a:pt x="7189" y="2129"/>
                    <a:pt x="7223" y="2129"/>
                  </a:cubicBezTo>
                  <a:cubicBezTo>
                    <a:pt x="7244" y="2129"/>
                    <a:pt x="7265" y="2118"/>
                    <a:pt x="7273" y="2091"/>
                  </a:cubicBezTo>
                  <a:cubicBezTo>
                    <a:pt x="7285" y="2043"/>
                    <a:pt x="7297" y="1998"/>
                    <a:pt x="7313" y="1958"/>
                  </a:cubicBezTo>
                  <a:cubicBezTo>
                    <a:pt x="7384" y="1968"/>
                    <a:pt x="7455" y="1974"/>
                    <a:pt x="7527" y="1974"/>
                  </a:cubicBezTo>
                  <a:cubicBezTo>
                    <a:pt x="7562" y="1974"/>
                    <a:pt x="7598" y="1972"/>
                    <a:pt x="7633" y="1970"/>
                  </a:cubicBezTo>
                  <a:cubicBezTo>
                    <a:pt x="7657" y="1970"/>
                    <a:pt x="7657" y="1933"/>
                    <a:pt x="7633" y="1933"/>
                  </a:cubicBezTo>
                  <a:cubicBezTo>
                    <a:pt x="7608" y="1934"/>
                    <a:pt x="7582" y="1935"/>
                    <a:pt x="7557" y="1935"/>
                  </a:cubicBezTo>
                  <a:cubicBezTo>
                    <a:pt x="7480" y="1935"/>
                    <a:pt x="7401" y="1930"/>
                    <a:pt x="7326" y="1921"/>
                  </a:cubicBezTo>
                  <a:cubicBezTo>
                    <a:pt x="7350" y="1852"/>
                    <a:pt x="7378" y="1784"/>
                    <a:pt x="7411" y="1719"/>
                  </a:cubicBezTo>
                  <a:cubicBezTo>
                    <a:pt x="7434" y="1718"/>
                    <a:pt x="7457" y="1718"/>
                    <a:pt x="7480" y="1718"/>
                  </a:cubicBezTo>
                  <a:cubicBezTo>
                    <a:pt x="7636" y="1718"/>
                    <a:pt x="7794" y="1730"/>
                    <a:pt x="7949" y="1747"/>
                  </a:cubicBezTo>
                  <a:cubicBezTo>
                    <a:pt x="7950" y="1747"/>
                    <a:pt x="7951" y="1748"/>
                    <a:pt x="7951" y="1748"/>
                  </a:cubicBezTo>
                  <a:cubicBezTo>
                    <a:pt x="7965" y="1748"/>
                    <a:pt x="7964" y="1719"/>
                    <a:pt x="7949" y="1719"/>
                  </a:cubicBezTo>
                  <a:cubicBezTo>
                    <a:pt x="7815" y="1701"/>
                    <a:pt x="7684" y="1692"/>
                    <a:pt x="7552" y="1692"/>
                  </a:cubicBezTo>
                  <a:cubicBezTo>
                    <a:pt x="7507" y="1692"/>
                    <a:pt x="7463" y="1693"/>
                    <a:pt x="7419" y="1695"/>
                  </a:cubicBezTo>
                  <a:cubicBezTo>
                    <a:pt x="7471" y="1593"/>
                    <a:pt x="7528" y="1500"/>
                    <a:pt x="7597" y="1411"/>
                  </a:cubicBezTo>
                  <a:cubicBezTo>
                    <a:pt x="7799" y="1411"/>
                    <a:pt x="8005" y="1427"/>
                    <a:pt x="8208" y="1460"/>
                  </a:cubicBezTo>
                  <a:cubicBezTo>
                    <a:pt x="8209" y="1460"/>
                    <a:pt x="8210" y="1460"/>
                    <a:pt x="8211" y="1460"/>
                  </a:cubicBezTo>
                  <a:cubicBezTo>
                    <a:pt x="8229" y="1460"/>
                    <a:pt x="8235" y="1431"/>
                    <a:pt x="8216" y="1427"/>
                  </a:cubicBezTo>
                  <a:cubicBezTo>
                    <a:pt x="8038" y="1398"/>
                    <a:pt x="7859" y="1382"/>
                    <a:pt x="7678" y="1382"/>
                  </a:cubicBezTo>
                  <a:cubicBezTo>
                    <a:pt x="7658" y="1382"/>
                    <a:pt x="7637" y="1383"/>
                    <a:pt x="7617" y="1383"/>
                  </a:cubicBezTo>
                  <a:cubicBezTo>
                    <a:pt x="7682" y="1294"/>
                    <a:pt x="7755" y="1217"/>
                    <a:pt x="7831" y="1144"/>
                  </a:cubicBezTo>
                  <a:cubicBezTo>
                    <a:pt x="8175" y="1172"/>
                    <a:pt x="8519" y="1201"/>
                    <a:pt x="8863" y="1221"/>
                  </a:cubicBezTo>
                  <a:cubicBezTo>
                    <a:pt x="8888" y="1221"/>
                    <a:pt x="8884" y="1189"/>
                    <a:pt x="8863" y="1189"/>
                  </a:cubicBezTo>
                  <a:cubicBezTo>
                    <a:pt x="8532" y="1156"/>
                    <a:pt x="8196" y="1136"/>
                    <a:pt x="7864" y="1112"/>
                  </a:cubicBezTo>
                  <a:cubicBezTo>
                    <a:pt x="7949" y="1035"/>
                    <a:pt x="8042" y="966"/>
                    <a:pt x="8139" y="901"/>
                  </a:cubicBezTo>
                  <a:cubicBezTo>
                    <a:pt x="8503" y="918"/>
                    <a:pt x="8863" y="934"/>
                    <a:pt x="9228" y="946"/>
                  </a:cubicBezTo>
                  <a:cubicBezTo>
                    <a:pt x="9248" y="946"/>
                    <a:pt x="9248" y="913"/>
                    <a:pt x="9228" y="913"/>
                  </a:cubicBezTo>
                  <a:cubicBezTo>
                    <a:pt x="8880" y="897"/>
                    <a:pt x="8536" y="885"/>
                    <a:pt x="8188" y="873"/>
                  </a:cubicBezTo>
                  <a:cubicBezTo>
                    <a:pt x="8345" y="780"/>
                    <a:pt x="8511" y="715"/>
                    <a:pt x="8685" y="671"/>
                  </a:cubicBezTo>
                  <a:cubicBezTo>
                    <a:pt x="8758" y="672"/>
                    <a:pt x="8830" y="672"/>
                    <a:pt x="8901" y="672"/>
                  </a:cubicBezTo>
                  <a:cubicBezTo>
                    <a:pt x="9075" y="672"/>
                    <a:pt x="9247" y="669"/>
                    <a:pt x="9422" y="667"/>
                  </a:cubicBezTo>
                  <a:cubicBezTo>
                    <a:pt x="9442" y="667"/>
                    <a:pt x="9442" y="634"/>
                    <a:pt x="9422" y="634"/>
                  </a:cubicBezTo>
                  <a:cubicBezTo>
                    <a:pt x="9256" y="626"/>
                    <a:pt x="9094" y="626"/>
                    <a:pt x="8928" y="626"/>
                  </a:cubicBezTo>
                  <a:cubicBezTo>
                    <a:pt x="8948" y="626"/>
                    <a:pt x="8969" y="622"/>
                    <a:pt x="8989" y="618"/>
                  </a:cubicBezTo>
                  <a:cubicBezTo>
                    <a:pt x="9039" y="615"/>
                    <a:pt x="9089" y="613"/>
                    <a:pt x="9139" y="613"/>
                  </a:cubicBezTo>
                  <a:cubicBezTo>
                    <a:pt x="9948" y="613"/>
                    <a:pt x="10691" y="1072"/>
                    <a:pt x="11053" y="1808"/>
                  </a:cubicBezTo>
                  <a:cubicBezTo>
                    <a:pt x="11433" y="2593"/>
                    <a:pt x="11348" y="3572"/>
                    <a:pt x="10790" y="4252"/>
                  </a:cubicBezTo>
                  <a:cubicBezTo>
                    <a:pt x="10429" y="4690"/>
                    <a:pt x="9893" y="4938"/>
                    <a:pt x="9351" y="4938"/>
                  </a:cubicBezTo>
                  <a:cubicBezTo>
                    <a:pt x="9042" y="4938"/>
                    <a:pt x="8731" y="4857"/>
                    <a:pt x="8451" y="4685"/>
                  </a:cubicBezTo>
                  <a:cubicBezTo>
                    <a:pt x="8442" y="4680"/>
                    <a:pt x="8433" y="4678"/>
                    <a:pt x="8423" y="4678"/>
                  </a:cubicBezTo>
                  <a:cubicBezTo>
                    <a:pt x="8387" y="4678"/>
                    <a:pt x="8350" y="4712"/>
                    <a:pt x="8366" y="4750"/>
                  </a:cubicBezTo>
                  <a:cubicBezTo>
                    <a:pt x="8742" y="5689"/>
                    <a:pt x="7730" y="6401"/>
                    <a:pt x="6901" y="6450"/>
                  </a:cubicBezTo>
                  <a:cubicBezTo>
                    <a:pt x="6855" y="6453"/>
                    <a:pt x="6808" y="6454"/>
                    <a:pt x="6762" y="6454"/>
                  </a:cubicBezTo>
                  <a:cubicBezTo>
                    <a:pt x="6553" y="6454"/>
                    <a:pt x="6342" y="6424"/>
                    <a:pt x="6140" y="6361"/>
                  </a:cubicBezTo>
                  <a:cubicBezTo>
                    <a:pt x="6187" y="6360"/>
                    <a:pt x="6235" y="6359"/>
                    <a:pt x="6282" y="6359"/>
                  </a:cubicBezTo>
                  <a:cubicBezTo>
                    <a:pt x="6423" y="6359"/>
                    <a:pt x="6564" y="6364"/>
                    <a:pt x="6706" y="6373"/>
                  </a:cubicBezTo>
                  <a:cubicBezTo>
                    <a:pt x="6727" y="6373"/>
                    <a:pt x="6727" y="6341"/>
                    <a:pt x="6706" y="6341"/>
                  </a:cubicBezTo>
                  <a:cubicBezTo>
                    <a:pt x="6585" y="6329"/>
                    <a:pt x="6463" y="6324"/>
                    <a:pt x="6341" y="6324"/>
                  </a:cubicBezTo>
                  <a:cubicBezTo>
                    <a:pt x="6247" y="6324"/>
                    <a:pt x="6152" y="6327"/>
                    <a:pt x="6059" y="6333"/>
                  </a:cubicBezTo>
                  <a:cubicBezTo>
                    <a:pt x="5925" y="6284"/>
                    <a:pt x="5804" y="6223"/>
                    <a:pt x="5682" y="6154"/>
                  </a:cubicBezTo>
                  <a:lnTo>
                    <a:pt x="6200" y="6154"/>
                  </a:lnTo>
                  <a:cubicBezTo>
                    <a:pt x="6221" y="6154"/>
                    <a:pt x="6221" y="6122"/>
                    <a:pt x="6200" y="6122"/>
                  </a:cubicBezTo>
                  <a:cubicBezTo>
                    <a:pt x="6137" y="6121"/>
                    <a:pt x="6074" y="6120"/>
                    <a:pt x="6010" y="6120"/>
                  </a:cubicBezTo>
                  <a:cubicBezTo>
                    <a:pt x="5884" y="6120"/>
                    <a:pt x="5758" y="6122"/>
                    <a:pt x="5634" y="6122"/>
                  </a:cubicBezTo>
                  <a:cubicBezTo>
                    <a:pt x="5521" y="6049"/>
                    <a:pt x="5419" y="5964"/>
                    <a:pt x="5326" y="5871"/>
                  </a:cubicBezTo>
                  <a:lnTo>
                    <a:pt x="5326" y="5871"/>
                  </a:lnTo>
                  <a:cubicBezTo>
                    <a:pt x="5569" y="5895"/>
                    <a:pt x="5812" y="5916"/>
                    <a:pt x="6055" y="5936"/>
                  </a:cubicBezTo>
                  <a:cubicBezTo>
                    <a:pt x="6075" y="5936"/>
                    <a:pt x="6075" y="5908"/>
                    <a:pt x="6055" y="5904"/>
                  </a:cubicBezTo>
                  <a:cubicBezTo>
                    <a:pt x="5800" y="5875"/>
                    <a:pt x="5545" y="5855"/>
                    <a:pt x="5286" y="5827"/>
                  </a:cubicBezTo>
                  <a:cubicBezTo>
                    <a:pt x="5233" y="5770"/>
                    <a:pt x="5185" y="5709"/>
                    <a:pt x="5140" y="5645"/>
                  </a:cubicBezTo>
                  <a:lnTo>
                    <a:pt x="5140" y="5645"/>
                  </a:lnTo>
                  <a:cubicBezTo>
                    <a:pt x="5411" y="5665"/>
                    <a:pt x="5686" y="5681"/>
                    <a:pt x="5958" y="5693"/>
                  </a:cubicBezTo>
                  <a:cubicBezTo>
                    <a:pt x="5982" y="5693"/>
                    <a:pt x="5978" y="5657"/>
                    <a:pt x="5958" y="5657"/>
                  </a:cubicBezTo>
                  <a:cubicBezTo>
                    <a:pt x="5674" y="5636"/>
                    <a:pt x="5395" y="5624"/>
                    <a:pt x="5112" y="5604"/>
                  </a:cubicBezTo>
                  <a:cubicBezTo>
                    <a:pt x="5100" y="5584"/>
                    <a:pt x="5083" y="5564"/>
                    <a:pt x="5071" y="5539"/>
                  </a:cubicBezTo>
                  <a:cubicBezTo>
                    <a:pt x="5067" y="5527"/>
                    <a:pt x="5059" y="5515"/>
                    <a:pt x="5047" y="5507"/>
                  </a:cubicBezTo>
                  <a:cubicBezTo>
                    <a:pt x="5041" y="5499"/>
                    <a:pt x="5031" y="5495"/>
                    <a:pt x="5020" y="5495"/>
                  </a:cubicBezTo>
                  <a:cubicBezTo>
                    <a:pt x="5010" y="5495"/>
                    <a:pt x="4998" y="5499"/>
                    <a:pt x="4990" y="5507"/>
                  </a:cubicBezTo>
                  <a:cubicBezTo>
                    <a:pt x="4970" y="5515"/>
                    <a:pt x="4958" y="5535"/>
                    <a:pt x="4958" y="5555"/>
                  </a:cubicBezTo>
                  <a:cubicBezTo>
                    <a:pt x="4863" y="6388"/>
                    <a:pt x="4014" y="6885"/>
                    <a:pt x="3227" y="6885"/>
                  </a:cubicBezTo>
                  <a:cubicBezTo>
                    <a:pt x="3176" y="6885"/>
                    <a:pt x="3126" y="6883"/>
                    <a:pt x="3076" y="6879"/>
                  </a:cubicBezTo>
                  <a:cubicBezTo>
                    <a:pt x="2773" y="6855"/>
                    <a:pt x="2485" y="6733"/>
                    <a:pt x="2259" y="6531"/>
                  </a:cubicBezTo>
                  <a:lnTo>
                    <a:pt x="2259" y="6531"/>
                  </a:lnTo>
                  <a:cubicBezTo>
                    <a:pt x="2489" y="6571"/>
                    <a:pt x="2728" y="6608"/>
                    <a:pt x="2963" y="6632"/>
                  </a:cubicBezTo>
                  <a:cubicBezTo>
                    <a:pt x="2975" y="6632"/>
                    <a:pt x="2979" y="6612"/>
                    <a:pt x="2967" y="6608"/>
                  </a:cubicBezTo>
                  <a:cubicBezTo>
                    <a:pt x="2720" y="6567"/>
                    <a:pt x="2473" y="6535"/>
                    <a:pt x="2226" y="6507"/>
                  </a:cubicBezTo>
                  <a:cubicBezTo>
                    <a:pt x="2145" y="6430"/>
                    <a:pt x="2076" y="6345"/>
                    <a:pt x="2016" y="6252"/>
                  </a:cubicBezTo>
                  <a:lnTo>
                    <a:pt x="2016" y="6252"/>
                  </a:lnTo>
                  <a:cubicBezTo>
                    <a:pt x="2315" y="6284"/>
                    <a:pt x="2615" y="6320"/>
                    <a:pt x="2914" y="6353"/>
                  </a:cubicBezTo>
                  <a:cubicBezTo>
                    <a:pt x="2938" y="6353"/>
                    <a:pt x="2943" y="6312"/>
                    <a:pt x="2918" y="6308"/>
                  </a:cubicBezTo>
                  <a:cubicBezTo>
                    <a:pt x="2611" y="6256"/>
                    <a:pt x="2299" y="6223"/>
                    <a:pt x="1983" y="6199"/>
                  </a:cubicBezTo>
                  <a:cubicBezTo>
                    <a:pt x="1939" y="6122"/>
                    <a:pt x="1898" y="6037"/>
                    <a:pt x="1870" y="5948"/>
                  </a:cubicBezTo>
                  <a:lnTo>
                    <a:pt x="1870" y="5948"/>
                  </a:lnTo>
                  <a:cubicBezTo>
                    <a:pt x="2170" y="5964"/>
                    <a:pt x="2469" y="5997"/>
                    <a:pt x="2769" y="6033"/>
                  </a:cubicBezTo>
                  <a:cubicBezTo>
                    <a:pt x="2785" y="6033"/>
                    <a:pt x="2789" y="6005"/>
                    <a:pt x="2773" y="6001"/>
                  </a:cubicBezTo>
                  <a:cubicBezTo>
                    <a:pt x="2469" y="5956"/>
                    <a:pt x="2166" y="5928"/>
                    <a:pt x="1862" y="5916"/>
                  </a:cubicBezTo>
                  <a:cubicBezTo>
                    <a:pt x="1834" y="5827"/>
                    <a:pt x="1817" y="5734"/>
                    <a:pt x="1813" y="5640"/>
                  </a:cubicBezTo>
                  <a:cubicBezTo>
                    <a:pt x="1852" y="5640"/>
                    <a:pt x="1890" y="5639"/>
                    <a:pt x="1928" y="5639"/>
                  </a:cubicBezTo>
                  <a:cubicBezTo>
                    <a:pt x="2112" y="5639"/>
                    <a:pt x="2297" y="5647"/>
                    <a:pt x="2485" y="5661"/>
                  </a:cubicBezTo>
                  <a:cubicBezTo>
                    <a:pt x="2501" y="5661"/>
                    <a:pt x="2501" y="5632"/>
                    <a:pt x="2485" y="5632"/>
                  </a:cubicBezTo>
                  <a:cubicBezTo>
                    <a:pt x="2329" y="5616"/>
                    <a:pt x="2174" y="5607"/>
                    <a:pt x="2019" y="5607"/>
                  </a:cubicBezTo>
                  <a:cubicBezTo>
                    <a:pt x="1949" y="5607"/>
                    <a:pt x="1880" y="5608"/>
                    <a:pt x="1809" y="5612"/>
                  </a:cubicBezTo>
                  <a:cubicBezTo>
                    <a:pt x="1805" y="5531"/>
                    <a:pt x="1805" y="5454"/>
                    <a:pt x="1817" y="5377"/>
                  </a:cubicBezTo>
                  <a:cubicBezTo>
                    <a:pt x="1991" y="5386"/>
                    <a:pt x="2166" y="5398"/>
                    <a:pt x="2340" y="5402"/>
                  </a:cubicBezTo>
                  <a:cubicBezTo>
                    <a:pt x="2360" y="5402"/>
                    <a:pt x="2360" y="5365"/>
                    <a:pt x="2340" y="5365"/>
                  </a:cubicBezTo>
                  <a:cubicBezTo>
                    <a:pt x="2166" y="5353"/>
                    <a:pt x="1991" y="5349"/>
                    <a:pt x="1822" y="5345"/>
                  </a:cubicBezTo>
                  <a:cubicBezTo>
                    <a:pt x="1830" y="5292"/>
                    <a:pt x="1842" y="5236"/>
                    <a:pt x="1854" y="5179"/>
                  </a:cubicBezTo>
                  <a:cubicBezTo>
                    <a:pt x="1880" y="5178"/>
                    <a:pt x="1906" y="5178"/>
                    <a:pt x="1932" y="5178"/>
                  </a:cubicBezTo>
                  <a:cubicBezTo>
                    <a:pt x="2027" y="5178"/>
                    <a:pt x="2122" y="5184"/>
                    <a:pt x="2214" y="5203"/>
                  </a:cubicBezTo>
                  <a:cubicBezTo>
                    <a:pt x="2215" y="5204"/>
                    <a:pt x="2216" y="5204"/>
                    <a:pt x="2217" y="5204"/>
                  </a:cubicBezTo>
                  <a:cubicBezTo>
                    <a:pt x="2231" y="5204"/>
                    <a:pt x="2237" y="5179"/>
                    <a:pt x="2222" y="5175"/>
                  </a:cubicBezTo>
                  <a:cubicBezTo>
                    <a:pt x="2141" y="5158"/>
                    <a:pt x="2058" y="5149"/>
                    <a:pt x="1975" y="5149"/>
                  </a:cubicBezTo>
                  <a:cubicBezTo>
                    <a:pt x="1937" y="5149"/>
                    <a:pt x="1900" y="5151"/>
                    <a:pt x="1862" y="5155"/>
                  </a:cubicBezTo>
                  <a:cubicBezTo>
                    <a:pt x="1866" y="5135"/>
                    <a:pt x="1874" y="5114"/>
                    <a:pt x="1882" y="5094"/>
                  </a:cubicBezTo>
                  <a:cubicBezTo>
                    <a:pt x="1893" y="5055"/>
                    <a:pt x="1863" y="5019"/>
                    <a:pt x="1825" y="5019"/>
                  </a:cubicBezTo>
                  <a:cubicBezTo>
                    <a:pt x="1820" y="5019"/>
                    <a:pt x="1815" y="5020"/>
                    <a:pt x="1809" y="5021"/>
                  </a:cubicBezTo>
                  <a:cubicBezTo>
                    <a:pt x="1619" y="5092"/>
                    <a:pt x="1411" y="5135"/>
                    <a:pt x="1205" y="5135"/>
                  </a:cubicBezTo>
                  <a:cubicBezTo>
                    <a:pt x="1011" y="5135"/>
                    <a:pt x="818" y="5097"/>
                    <a:pt x="644" y="5009"/>
                  </a:cubicBezTo>
                  <a:cubicBezTo>
                    <a:pt x="551" y="4965"/>
                    <a:pt x="470" y="4900"/>
                    <a:pt x="397" y="4827"/>
                  </a:cubicBezTo>
                  <a:lnTo>
                    <a:pt x="397" y="4827"/>
                  </a:lnTo>
                  <a:cubicBezTo>
                    <a:pt x="611" y="4859"/>
                    <a:pt x="822" y="4892"/>
                    <a:pt x="1032" y="4920"/>
                  </a:cubicBezTo>
                  <a:cubicBezTo>
                    <a:pt x="1034" y="4920"/>
                    <a:pt x="1035" y="4920"/>
                    <a:pt x="1036" y="4920"/>
                  </a:cubicBezTo>
                  <a:cubicBezTo>
                    <a:pt x="1053" y="4920"/>
                    <a:pt x="1055" y="4892"/>
                    <a:pt x="1036" y="4888"/>
                  </a:cubicBezTo>
                  <a:cubicBezTo>
                    <a:pt x="818" y="4851"/>
                    <a:pt x="591" y="4823"/>
                    <a:pt x="369" y="4791"/>
                  </a:cubicBezTo>
                  <a:cubicBezTo>
                    <a:pt x="320" y="4730"/>
                    <a:pt x="276" y="4657"/>
                    <a:pt x="247" y="4580"/>
                  </a:cubicBezTo>
                  <a:lnTo>
                    <a:pt x="247" y="4580"/>
                  </a:lnTo>
                  <a:cubicBezTo>
                    <a:pt x="437" y="4592"/>
                    <a:pt x="624" y="4617"/>
                    <a:pt x="814" y="4653"/>
                  </a:cubicBezTo>
                  <a:cubicBezTo>
                    <a:pt x="830" y="4653"/>
                    <a:pt x="838" y="4629"/>
                    <a:pt x="818" y="4625"/>
                  </a:cubicBezTo>
                  <a:cubicBezTo>
                    <a:pt x="628" y="4584"/>
                    <a:pt x="429" y="4560"/>
                    <a:pt x="235" y="4552"/>
                  </a:cubicBezTo>
                  <a:cubicBezTo>
                    <a:pt x="191" y="4438"/>
                    <a:pt x="170" y="4317"/>
                    <a:pt x="170" y="4192"/>
                  </a:cubicBezTo>
                  <a:lnTo>
                    <a:pt x="170" y="4192"/>
                  </a:lnTo>
                  <a:cubicBezTo>
                    <a:pt x="328" y="4220"/>
                    <a:pt x="486" y="4244"/>
                    <a:pt x="644" y="4264"/>
                  </a:cubicBezTo>
                  <a:cubicBezTo>
                    <a:pt x="660" y="4264"/>
                    <a:pt x="668" y="4244"/>
                    <a:pt x="652" y="4240"/>
                  </a:cubicBezTo>
                  <a:cubicBezTo>
                    <a:pt x="490" y="4212"/>
                    <a:pt x="328" y="4184"/>
                    <a:pt x="170" y="4163"/>
                  </a:cubicBezTo>
                  <a:cubicBezTo>
                    <a:pt x="170" y="4062"/>
                    <a:pt x="178" y="3961"/>
                    <a:pt x="203" y="3860"/>
                  </a:cubicBezTo>
                  <a:cubicBezTo>
                    <a:pt x="510" y="3888"/>
                    <a:pt x="822" y="3912"/>
                    <a:pt x="1129" y="3929"/>
                  </a:cubicBezTo>
                  <a:cubicBezTo>
                    <a:pt x="1150" y="3929"/>
                    <a:pt x="1150" y="3900"/>
                    <a:pt x="1129" y="3900"/>
                  </a:cubicBezTo>
                  <a:cubicBezTo>
                    <a:pt x="822" y="3872"/>
                    <a:pt x="514" y="3852"/>
                    <a:pt x="207" y="3831"/>
                  </a:cubicBezTo>
                  <a:cubicBezTo>
                    <a:pt x="219" y="3779"/>
                    <a:pt x="235" y="3722"/>
                    <a:pt x="255" y="3670"/>
                  </a:cubicBezTo>
                  <a:cubicBezTo>
                    <a:pt x="267" y="3629"/>
                    <a:pt x="284" y="3589"/>
                    <a:pt x="300" y="3548"/>
                  </a:cubicBezTo>
                  <a:cubicBezTo>
                    <a:pt x="591" y="3585"/>
                    <a:pt x="887" y="3601"/>
                    <a:pt x="1178" y="3617"/>
                  </a:cubicBezTo>
                  <a:cubicBezTo>
                    <a:pt x="1202" y="3617"/>
                    <a:pt x="1202" y="3581"/>
                    <a:pt x="1178" y="3581"/>
                  </a:cubicBezTo>
                  <a:cubicBezTo>
                    <a:pt x="891" y="3552"/>
                    <a:pt x="603" y="3524"/>
                    <a:pt x="316" y="3512"/>
                  </a:cubicBezTo>
                  <a:cubicBezTo>
                    <a:pt x="361" y="3415"/>
                    <a:pt x="413" y="3317"/>
                    <a:pt x="470" y="3228"/>
                  </a:cubicBezTo>
                  <a:cubicBezTo>
                    <a:pt x="810" y="3257"/>
                    <a:pt x="1154" y="3277"/>
                    <a:pt x="1494" y="3297"/>
                  </a:cubicBezTo>
                  <a:cubicBezTo>
                    <a:pt x="1514" y="3297"/>
                    <a:pt x="1510" y="3269"/>
                    <a:pt x="1494" y="3265"/>
                  </a:cubicBezTo>
                  <a:cubicBezTo>
                    <a:pt x="1158" y="3241"/>
                    <a:pt x="826" y="3216"/>
                    <a:pt x="490" y="3200"/>
                  </a:cubicBezTo>
                  <a:cubicBezTo>
                    <a:pt x="559" y="3103"/>
                    <a:pt x="636" y="3014"/>
                    <a:pt x="725" y="2933"/>
                  </a:cubicBezTo>
                  <a:cubicBezTo>
                    <a:pt x="1101" y="2957"/>
                    <a:pt x="1478" y="2986"/>
                    <a:pt x="1854" y="3034"/>
                  </a:cubicBezTo>
                  <a:cubicBezTo>
                    <a:pt x="1870" y="3034"/>
                    <a:pt x="1874" y="3006"/>
                    <a:pt x="1858" y="3002"/>
                  </a:cubicBezTo>
                  <a:cubicBezTo>
                    <a:pt x="1510" y="2944"/>
                    <a:pt x="1159" y="2912"/>
                    <a:pt x="807" y="2912"/>
                  </a:cubicBezTo>
                  <a:cubicBezTo>
                    <a:pt x="787" y="2912"/>
                    <a:pt x="766" y="2913"/>
                    <a:pt x="745" y="2913"/>
                  </a:cubicBezTo>
                  <a:cubicBezTo>
                    <a:pt x="838" y="2828"/>
                    <a:pt x="943" y="2755"/>
                    <a:pt x="1057" y="2702"/>
                  </a:cubicBezTo>
                  <a:cubicBezTo>
                    <a:pt x="1259" y="2718"/>
                    <a:pt x="1461" y="2735"/>
                    <a:pt x="1664" y="2743"/>
                  </a:cubicBezTo>
                  <a:cubicBezTo>
                    <a:pt x="1688" y="2743"/>
                    <a:pt x="1688" y="2710"/>
                    <a:pt x="1664" y="2706"/>
                  </a:cubicBezTo>
                  <a:cubicBezTo>
                    <a:pt x="1486" y="2690"/>
                    <a:pt x="1303" y="2678"/>
                    <a:pt x="1125" y="2670"/>
                  </a:cubicBezTo>
                  <a:cubicBezTo>
                    <a:pt x="1146" y="2662"/>
                    <a:pt x="1162" y="2654"/>
                    <a:pt x="1182" y="2650"/>
                  </a:cubicBezTo>
                  <a:cubicBezTo>
                    <a:pt x="1305" y="2606"/>
                    <a:pt x="1433" y="2584"/>
                    <a:pt x="1561" y="2584"/>
                  </a:cubicBezTo>
                  <a:cubicBezTo>
                    <a:pt x="1893" y="2584"/>
                    <a:pt x="2220" y="2729"/>
                    <a:pt x="2425" y="2998"/>
                  </a:cubicBezTo>
                  <a:cubicBezTo>
                    <a:pt x="2434" y="3011"/>
                    <a:pt x="2448" y="3017"/>
                    <a:pt x="2461" y="3017"/>
                  </a:cubicBezTo>
                  <a:cubicBezTo>
                    <a:pt x="2490" y="3017"/>
                    <a:pt x="2517" y="2988"/>
                    <a:pt x="2497" y="2957"/>
                  </a:cubicBezTo>
                  <a:cubicBezTo>
                    <a:pt x="2441" y="2872"/>
                    <a:pt x="2376" y="2795"/>
                    <a:pt x="2299" y="2731"/>
                  </a:cubicBezTo>
                  <a:lnTo>
                    <a:pt x="2299" y="2731"/>
                  </a:lnTo>
                  <a:cubicBezTo>
                    <a:pt x="2420" y="2741"/>
                    <a:pt x="2542" y="2747"/>
                    <a:pt x="2663" y="2747"/>
                  </a:cubicBezTo>
                  <a:cubicBezTo>
                    <a:pt x="2724" y="2747"/>
                    <a:pt x="2785" y="2745"/>
                    <a:pt x="2845" y="2743"/>
                  </a:cubicBezTo>
                  <a:cubicBezTo>
                    <a:pt x="2866" y="2743"/>
                    <a:pt x="2866" y="2714"/>
                    <a:pt x="2845" y="2714"/>
                  </a:cubicBezTo>
                  <a:cubicBezTo>
                    <a:pt x="2800" y="2715"/>
                    <a:pt x="2753" y="2716"/>
                    <a:pt x="2707" y="2716"/>
                  </a:cubicBezTo>
                  <a:cubicBezTo>
                    <a:pt x="2558" y="2716"/>
                    <a:pt x="2406" y="2711"/>
                    <a:pt x="2255" y="2698"/>
                  </a:cubicBezTo>
                  <a:cubicBezTo>
                    <a:pt x="2157" y="2625"/>
                    <a:pt x="2044" y="2565"/>
                    <a:pt x="1927" y="2528"/>
                  </a:cubicBezTo>
                  <a:cubicBezTo>
                    <a:pt x="1931" y="2524"/>
                    <a:pt x="1931" y="2520"/>
                    <a:pt x="1927" y="2516"/>
                  </a:cubicBezTo>
                  <a:cubicBezTo>
                    <a:pt x="1923" y="2480"/>
                    <a:pt x="1915" y="2447"/>
                    <a:pt x="1915" y="2415"/>
                  </a:cubicBezTo>
                  <a:lnTo>
                    <a:pt x="1915" y="2415"/>
                  </a:lnTo>
                  <a:cubicBezTo>
                    <a:pt x="2218" y="2435"/>
                    <a:pt x="2522" y="2464"/>
                    <a:pt x="2825" y="2476"/>
                  </a:cubicBezTo>
                  <a:cubicBezTo>
                    <a:pt x="2845" y="2476"/>
                    <a:pt x="2841" y="2447"/>
                    <a:pt x="2825" y="2443"/>
                  </a:cubicBezTo>
                  <a:cubicBezTo>
                    <a:pt x="2522" y="2419"/>
                    <a:pt x="2218" y="2403"/>
                    <a:pt x="1915" y="2387"/>
                  </a:cubicBezTo>
                  <a:cubicBezTo>
                    <a:pt x="1906" y="2298"/>
                    <a:pt x="1915" y="2205"/>
                    <a:pt x="1939" y="2115"/>
                  </a:cubicBezTo>
                  <a:cubicBezTo>
                    <a:pt x="2137" y="2132"/>
                    <a:pt x="2336" y="2141"/>
                    <a:pt x="2534" y="2141"/>
                  </a:cubicBezTo>
                  <a:cubicBezTo>
                    <a:pt x="2623" y="2141"/>
                    <a:pt x="2712" y="2139"/>
                    <a:pt x="2801" y="2136"/>
                  </a:cubicBezTo>
                  <a:cubicBezTo>
                    <a:pt x="2821" y="2136"/>
                    <a:pt x="2825" y="2103"/>
                    <a:pt x="2801" y="2103"/>
                  </a:cubicBezTo>
                  <a:cubicBezTo>
                    <a:pt x="2712" y="2105"/>
                    <a:pt x="2624" y="2105"/>
                    <a:pt x="2536" y="2105"/>
                  </a:cubicBezTo>
                  <a:cubicBezTo>
                    <a:pt x="2338" y="2105"/>
                    <a:pt x="2143" y="2101"/>
                    <a:pt x="1947" y="2087"/>
                  </a:cubicBezTo>
                  <a:cubicBezTo>
                    <a:pt x="1967" y="2010"/>
                    <a:pt x="2000" y="1933"/>
                    <a:pt x="2040" y="1865"/>
                  </a:cubicBezTo>
                  <a:cubicBezTo>
                    <a:pt x="2242" y="1854"/>
                    <a:pt x="2443" y="1850"/>
                    <a:pt x="2644" y="1850"/>
                  </a:cubicBezTo>
                  <a:cubicBezTo>
                    <a:pt x="2745" y="1850"/>
                    <a:pt x="2845" y="1851"/>
                    <a:pt x="2947" y="1852"/>
                  </a:cubicBezTo>
                  <a:cubicBezTo>
                    <a:pt x="2971" y="1852"/>
                    <a:pt x="2967" y="1816"/>
                    <a:pt x="2947" y="1816"/>
                  </a:cubicBezTo>
                  <a:cubicBezTo>
                    <a:pt x="2823" y="1809"/>
                    <a:pt x="2700" y="1806"/>
                    <a:pt x="2577" y="1806"/>
                  </a:cubicBezTo>
                  <a:cubicBezTo>
                    <a:pt x="2405" y="1806"/>
                    <a:pt x="2234" y="1812"/>
                    <a:pt x="2064" y="1824"/>
                  </a:cubicBezTo>
                  <a:cubicBezTo>
                    <a:pt x="2133" y="1719"/>
                    <a:pt x="2218" y="1622"/>
                    <a:pt x="2319" y="1537"/>
                  </a:cubicBezTo>
                  <a:cubicBezTo>
                    <a:pt x="2615" y="1549"/>
                    <a:pt x="2914" y="1561"/>
                    <a:pt x="3214" y="1561"/>
                  </a:cubicBezTo>
                  <a:cubicBezTo>
                    <a:pt x="3242" y="1561"/>
                    <a:pt x="3242" y="1521"/>
                    <a:pt x="3214" y="1521"/>
                  </a:cubicBezTo>
                  <a:cubicBezTo>
                    <a:pt x="2930" y="1504"/>
                    <a:pt x="2647" y="1500"/>
                    <a:pt x="2360" y="1500"/>
                  </a:cubicBezTo>
                  <a:cubicBezTo>
                    <a:pt x="2465" y="1415"/>
                    <a:pt x="2578" y="1342"/>
                    <a:pt x="2696" y="1286"/>
                  </a:cubicBezTo>
                  <a:cubicBezTo>
                    <a:pt x="2743" y="1284"/>
                    <a:pt x="2790" y="1283"/>
                    <a:pt x="2837" y="1283"/>
                  </a:cubicBezTo>
                  <a:cubicBezTo>
                    <a:pt x="3020" y="1283"/>
                    <a:pt x="3203" y="1296"/>
                    <a:pt x="3384" y="1318"/>
                  </a:cubicBezTo>
                  <a:cubicBezTo>
                    <a:pt x="3385" y="1318"/>
                    <a:pt x="3386" y="1318"/>
                    <a:pt x="3386" y="1318"/>
                  </a:cubicBezTo>
                  <a:cubicBezTo>
                    <a:pt x="3405" y="1318"/>
                    <a:pt x="3411" y="1282"/>
                    <a:pt x="3388" y="1278"/>
                  </a:cubicBezTo>
                  <a:cubicBezTo>
                    <a:pt x="3243" y="1254"/>
                    <a:pt x="3094" y="1241"/>
                    <a:pt x="2945" y="1241"/>
                  </a:cubicBezTo>
                  <a:cubicBezTo>
                    <a:pt x="2894" y="1241"/>
                    <a:pt x="2843" y="1242"/>
                    <a:pt x="2793" y="1245"/>
                  </a:cubicBezTo>
                  <a:cubicBezTo>
                    <a:pt x="2833" y="1229"/>
                    <a:pt x="2878" y="1213"/>
                    <a:pt x="2918" y="1201"/>
                  </a:cubicBezTo>
                  <a:cubicBezTo>
                    <a:pt x="3047" y="1161"/>
                    <a:pt x="3173" y="1141"/>
                    <a:pt x="3295" y="1141"/>
                  </a:cubicBezTo>
                  <a:cubicBezTo>
                    <a:pt x="3698" y="1141"/>
                    <a:pt x="4046" y="1357"/>
                    <a:pt x="4258" y="1743"/>
                  </a:cubicBezTo>
                  <a:cubicBezTo>
                    <a:pt x="4268" y="1762"/>
                    <a:pt x="4284" y="1770"/>
                    <a:pt x="4299" y="1770"/>
                  </a:cubicBezTo>
                  <a:cubicBezTo>
                    <a:pt x="4329" y="1770"/>
                    <a:pt x="4357" y="1742"/>
                    <a:pt x="4347" y="1703"/>
                  </a:cubicBezTo>
                  <a:cubicBezTo>
                    <a:pt x="4347" y="1695"/>
                    <a:pt x="4343" y="1686"/>
                    <a:pt x="4339" y="1674"/>
                  </a:cubicBezTo>
                  <a:cubicBezTo>
                    <a:pt x="4335" y="1666"/>
                    <a:pt x="4343" y="1646"/>
                    <a:pt x="4343" y="1630"/>
                  </a:cubicBezTo>
                  <a:lnTo>
                    <a:pt x="4833" y="1630"/>
                  </a:lnTo>
                  <a:cubicBezTo>
                    <a:pt x="4853" y="1630"/>
                    <a:pt x="4853" y="1601"/>
                    <a:pt x="4833" y="1601"/>
                  </a:cubicBezTo>
                  <a:cubicBezTo>
                    <a:pt x="4779" y="1600"/>
                    <a:pt x="4725" y="1600"/>
                    <a:pt x="4671" y="1600"/>
                  </a:cubicBezTo>
                  <a:cubicBezTo>
                    <a:pt x="4563" y="1600"/>
                    <a:pt x="4455" y="1601"/>
                    <a:pt x="4347" y="1601"/>
                  </a:cubicBezTo>
                  <a:cubicBezTo>
                    <a:pt x="4359" y="1529"/>
                    <a:pt x="4375" y="1456"/>
                    <a:pt x="4395" y="1383"/>
                  </a:cubicBezTo>
                  <a:cubicBezTo>
                    <a:pt x="4622" y="1379"/>
                    <a:pt x="4849" y="1375"/>
                    <a:pt x="5071" y="1363"/>
                  </a:cubicBezTo>
                  <a:cubicBezTo>
                    <a:pt x="5092" y="1363"/>
                    <a:pt x="5092" y="1330"/>
                    <a:pt x="5071" y="1330"/>
                  </a:cubicBezTo>
                  <a:cubicBezTo>
                    <a:pt x="4849" y="1334"/>
                    <a:pt x="4626" y="1347"/>
                    <a:pt x="4404" y="1359"/>
                  </a:cubicBezTo>
                  <a:cubicBezTo>
                    <a:pt x="4424" y="1286"/>
                    <a:pt x="4448" y="1217"/>
                    <a:pt x="4480" y="1148"/>
                  </a:cubicBezTo>
                  <a:cubicBezTo>
                    <a:pt x="4592" y="1140"/>
                    <a:pt x="4703" y="1136"/>
                    <a:pt x="4814" y="1136"/>
                  </a:cubicBezTo>
                  <a:cubicBezTo>
                    <a:pt x="4925" y="1136"/>
                    <a:pt x="5035" y="1140"/>
                    <a:pt x="5144" y="1148"/>
                  </a:cubicBezTo>
                  <a:cubicBezTo>
                    <a:pt x="5168" y="1148"/>
                    <a:pt x="5164" y="1120"/>
                    <a:pt x="5144" y="1116"/>
                  </a:cubicBezTo>
                  <a:cubicBezTo>
                    <a:pt x="5037" y="1106"/>
                    <a:pt x="4929" y="1101"/>
                    <a:pt x="4820" y="1101"/>
                  </a:cubicBezTo>
                  <a:cubicBezTo>
                    <a:pt x="4712" y="1101"/>
                    <a:pt x="4604" y="1106"/>
                    <a:pt x="4497" y="1116"/>
                  </a:cubicBezTo>
                  <a:cubicBezTo>
                    <a:pt x="4537" y="1027"/>
                    <a:pt x="4586" y="946"/>
                    <a:pt x="4642" y="865"/>
                  </a:cubicBezTo>
                  <a:cubicBezTo>
                    <a:pt x="4683" y="864"/>
                    <a:pt x="4725" y="863"/>
                    <a:pt x="4766" y="863"/>
                  </a:cubicBezTo>
                  <a:cubicBezTo>
                    <a:pt x="4971" y="863"/>
                    <a:pt x="5177" y="880"/>
                    <a:pt x="5383" y="913"/>
                  </a:cubicBezTo>
                  <a:cubicBezTo>
                    <a:pt x="5384" y="914"/>
                    <a:pt x="5385" y="914"/>
                    <a:pt x="5387" y="914"/>
                  </a:cubicBezTo>
                  <a:cubicBezTo>
                    <a:pt x="5408" y="914"/>
                    <a:pt x="5414" y="881"/>
                    <a:pt x="5391" y="873"/>
                  </a:cubicBezTo>
                  <a:cubicBezTo>
                    <a:pt x="5219" y="841"/>
                    <a:pt x="5045" y="826"/>
                    <a:pt x="4872" y="826"/>
                  </a:cubicBezTo>
                  <a:cubicBezTo>
                    <a:pt x="4805" y="826"/>
                    <a:pt x="4738" y="828"/>
                    <a:pt x="4671" y="833"/>
                  </a:cubicBezTo>
                  <a:cubicBezTo>
                    <a:pt x="4731" y="748"/>
                    <a:pt x="4804" y="667"/>
                    <a:pt x="4885" y="594"/>
                  </a:cubicBezTo>
                  <a:cubicBezTo>
                    <a:pt x="5177" y="594"/>
                    <a:pt x="5460" y="614"/>
                    <a:pt x="5751" y="646"/>
                  </a:cubicBezTo>
                  <a:cubicBezTo>
                    <a:pt x="5771" y="646"/>
                    <a:pt x="5775" y="610"/>
                    <a:pt x="5755" y="606"/>
                  </a:cubicBezTo>
                  <a:cubicBezTo>
                    <a:pt x="5524" y="575"/>
                    <a:pt x="5290" y="556"/>
                    <a:pt x="5055" y="556"/>
                  </a:cubicBezTo>
                  <a:cubicBezTo>
                    <a:pt x="5015" y="556"/>
                    <a:pt x="4974" y="556"/>
                    <a:pt x="4934" y="557"/>
                  </a:cubicBezTo>
                  <a:cubicBezTo>
                    <a:pt x="5023" y="480"/>
                    <a:pt x="5124" y="412"/>
                    <a:pt x="5229" y="355"/>
                  </a:cubicBezTo>
                  <a:cubicBezTo>
                    <a:pt x="5361" y="359"/>
                    <a:pt x="5492" y="361"/>
                    <a:pt x="5623" y="361"/>
                  </a:cubicBezTo>
                  <a:cubicBezTo>
                    <a:pt x="5754" y="361"/>
                    <a:pt x="5885" y="359"/>
                    <a:pt x="6014" y="355"/>
                  </a:cubicBezTo>
                  <a:cubicBezTo>
                    <a:pt x="6039" y="351"/>
                    <a:pt x="6039" y="315"/>
                    <a:pt x="6014" y="310"/>
                  </a:cubicBezTo>
                  <a:cubicBezTo>
                    <a:pt x="5897" y="308"/>
                    <a:pt x="5780" y="307"/>
                    <a:pt x="5662" y="307"/>
                  </a:cubicBezTo>
                  <a:cubicBezTo>
                    <a:pt x="5545" y="307"/>
                    <a:pt x="5427" y="308"/>
                    <a:pt x="5310" y="310"/>
                  </a:cubicBezTo>
                  <a:cubicBezTo>
                    <a:pt x="5464" y="238"/>
                    <a:pt x="5626" y="185"/>
                    <a:pt x="5792" y="153"/>
                  </a:cubicBezTo>
                  <a:cubicBezTo>
                    <a:pt x="5936" y="122"/>
                    <a:pt x="6083" y="107"/>
                    <a:pt x="6231" y="107"/>
                  </a:cubicBezTo>
                  <a:close/>
                  <a:moveTo>
                    <a:pt x="6226" y="1"/>
                  </a:moveTo>
                  <a:cubicBezTo>
                    <a:pt x="6168" y="1"/>
                    <a:pt x="6109" y="3"/>
                    <a:pt x="6051" y="7"/>
                  </a:cubicBezTo>
                  <a:cubicBezTo>
                    <a:pt x="5229" y="72"/>
                    <a:pt x="4327" y="638"/>
                    <a:pt x="4254" y="1512"/>
                  </a:cubicBezTo>
                  <a:cubicBezTo>
                    <a:pt x="4057" y="1188"/>
                    <a:pt x="3663" y="1038"/>
                    <a:pt x="3282" y="1038"/>
                  </a:cubicBezTo>
                  <a:cubicBezTo>
                    <a:pt x="3130" y="1038"/>
                    <a:pt x="2980" y="1062"/>
                    <a:pt x="2845" y="1108"/>
                  </a:cubicBezTo>
                  <a:cubicBezTo>
                    <a:pt x="2331" y="1278"/>
                    <a:pt x="1708" y="1800"/>
                    <a:pt x="1830" y="2391"/>
                  </a:cubicBezTo>
                  <a:cubicBezTo>
                    <a:pt x="1813" y="2391"/>
                    <a:pt x="1813" y="2411"/>
                    <a:pt x="1830" y="2415"/>
                  </a:cubicBezTo>
                  <a:lnTo>
                    <a:pt x="1834" y="2415"/>
                  </a:lnTo>
                  <a:cubicBezTo>
                    <a:pt x="1842" y="2447"/>
                    <a:pt x="1850" y="2480"/>
                    <a:pt x="1862" y="2516"/>
                  </a:cubicBezTo>
                  <a:cubicBezTo>
                    <a:pt x="1761" y="2488"/>
                    <a:pt x="1657" y="2474"/>
                    <a:pt x="1552" y="2474"/>
                  </a:cubicBezTo>
                  <a:cubicBezTo>
                    <a:pt x="1447" y="2474"/>
                    <a:pt x="1342" y="2488"/>
                    <a:pt x="1239" y="2516"/>
                  </a:cubicBezTo>
                  <a:cubicBezTo>
                    <a:pt x="749" y="2642"/>
                    <a:pt x="381" y="3054"/>
                    <a:pt x="191" y="3512"/>
                  </a:cubicBezTo>
                  <a:lnTo>
                    <a:pt x="186" y="3512"/>
                  </a:lnTo>
                  <a:cubicBezTo>
                    <a:pt x="174" y="3512"/>
                    <a:pt x="166" y="3532"/>
                    <a:pt x="182" y="3536"/>
                  </a:cubicBezTo>
                  <a:cubicBezTo>
                    <a:pt x="174" y="3548"/>
                    <a:pt x="170" y="3564"/>
                    <a:pt x="166" y="3576"/>
                  </a:cubicBezTo>
                  <a:cubicBezTo>
                    <a:pt x="134" y="3657"/>
                    <a:pt x="110" y="3742"/>
                    <a:pt x="89" y="3827"/>
                  </a:cubicBezTo>
                  <a:cubicBezTo>
                    <a:pt x="77" y="3827"/>
                    <a:pt x="73" y="3848"/>
                    <a:pt x="85" y="3852"/>
                  </a:cubicBezTo>
                  <a:cubicBezTo>
                    <a:pt x="61" y="3953"/>
                    <a:pt x="49" y="4054"/>
                    <a:pt x="49" y="4155"/>
                  </a:cubicBezTo>
                  <a:lnTo>
                    <a:pt x="17" y="4151"/>
                  </a:lnTo>
                  <a:cubicBezTo>
                    <a:pt x="4" y="4151"/>
                    <a:pt x="0" y="4171"/>
                    <a:pt x="12" y="4171"/>
                  </a:cubicBezTo>
                  <a:lnTo>
                    <a:pt x="49" y="4179"/>
                  </a:lnTo>
                  <a:cubicBezTo>
                    <a:pt x="45" y="4305"/>
                    <a:pt x="65" y="4434"/>
                    <a:pt x="101" y="4556"/>
                  </a:cubicBezTo>
                  <a:lnTo>
                    <a:pt x="89" y="4556"/>
                  </a:lnTo>
                  <a:cubicBezTo>
                    <a:pt x="73" y="4556"/>
                    <a:pt x="73" y="4584"/>
                    <a:pt x="89" y="4584"/>
                  </a:cubicBezTo>
                  <a:lnTo>
                    <a:pt x="114" y="4584"/>
                  </a:lnTo>
                  <a:cubicBezTo>
                    <a:pt x="170" y="4758"/>
                    <a:pt x="284" y="4912"/>
                    <a:pt x="433" y="5025"/>
                  </a:cubicBezTo>
                  <a:cubicBezTo>
                    <a:pt x="655" y="5188"/>
                    <a:pt x="926" y="5256"/>
                    <a:pt x="1201" y="5256"/>
                  </a:cubicBezTo>
                  <a:cubicBezTo>
                    <a:pt x="1383" y="5256"/>
                    <a:pt x="1566" y="5227"/>
                    <a:pt x="1737" y="5175"/>
                  </a:cubicBezTo>
                  <a:lnTo>
                    <a:pt x="1737" y="5175"/>
                  </a:lnTo>
                  <a:cubicBezTo>
                    <a:pt x="1506" y="6037"/>
                    <a:pt x="2113" y="6887"/>
                    <a:pt x="2999" y="6992"/>
                  </a:cubicBezTo>
                  <a:cubicBezTo>
                    <a:pt x="3074" y="7001"/>
                    <a:pt x="3151" y="7006"/>
                    <a:pt x="3228" y="7006"/>
                  </a:cubicBezTo>
                  <a:cubicBezTo>
                    <a:pt x="4037" y="7006"/>
                    <a:pt x="4904" y="6508"/>
                    <a:pt x="5055" y="5677"/>
                  </a:cubicBezTo>
                  <a:cubicBezTo>
                    <a:pt x="5423" y="6257"/>
                    <a:pt x="6090" y="6571"/>
                    <a:pt x="6771" y="6571"/>
                  </a:cubicBezTo>
                  <a:cubicBezTo>
                    <a:pt x="6870" y="6571"/>
                    <a:pt x="6968" y="6564"/>
                    <a:pt x="7067" y="6551"/>
                  </a:cubicBezTo>
                  <a:cubicBezTo>
                    <a:pt x="7876" y="6442"/>
                    <a:pt x="8758" y="5734"/>
                    <a:pt x="8519" y="4859"/>
                  </a:cubicBezTo>
                  <a:lnTo>
                    <a:pt x="8519" y="4859"/>
                  </a:lnTo>
                  <a:cubicBezTo>
                    <a:pt x="8789" y="4991"/>
                    <a:pt x="9080" y="5057"/>
                    <a:pt x="9371" y="5057"/>
                  </a:cubicBezTo>
                  <a:cubicBezTo>
                    <a:pt x="9732" y="5057"/>
                    <a:pt x="10092" y="4956"/>
                    <a:pt x="10405" y="4754"/>
                  </a:cubicBezTo>
                  <a:cubicBezTo>
                    <a:pt x="10984" y="4382"/>
                    <a:pt x="11340" y="3718"/>
                    <a:pt x="11397" y="3034"/>
                  </a:cubicBezTo>
                  <a:cubicBezTo>
                    <a:pt x="11505" y="1714"/>
                    <a:pt x="10453" y="501"/>
                    <a:pt x="9161" y="501"/>
                  </a:cubicBezTo>
                  <a:cubicBezTo>
                    <a:pt x="9003" y="501"/>
                    <a:pt x="8841" y="519"/>
                    <a:pt x="8677" y="557"/>
                  </a:cubicBezTo>
                  <a:cubicBezTo>
                    <a:pt x="8362" y="630"/>
                    <a:pt x="8066" y="780"/>
                    <a:pt x="7823" y="990"/>
                  </a:cubicBezTo>
                  <a:cubicBezTo>
                    <a:pt x="7799" y="772"/>
                    <a:pt x="7447" y="420"/>
                    <a:pt x="7354" y="347"/>
                  </a:cubicBezTo>
                  <a:cubicBezTo>
                    <a:pt x="7033" y="100"/>
                    <a:pt x="6626" y="1"/>
                    <a:pt x="6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 txBox="1"/>
            <p:nvPr/>
          </p:nvSpPr>
          <p:spPr>
            <a:xfrm>
              <a:off x="6049007" y="3494763"/>
              <a:ext cx="9699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7" name="Google Shape;987;p27"/>
            <p:cNvSpPr txBox="1"/>
            <p:nvPr/>
          </p:nvSpPr>
          <p:spPr>
            <a:xfrm>
              <a:off x="6049000" y="4073475"/>
              <a:ext cx="19629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made of hydrogen and helium. It has several rings. It’s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27"/>
          <p:cNvGrpSpPr/>
          <p:nvPr/>
        </p:nvGrpSpPr>
        <p:grpSpPr>
          <a:xfrm>
            <a:off x="1090650" y="1225244"/>
            <a:ext cx="2590666" cy="1627706"/>
            <a:chOff x="1090650" y="1225244"/>
            <a:chExt cx="2590666" cy="1627706"/>
          </a:xfrm>
        </p:grpSpPr>
        <p:sp>
          <p:nvSpPr>
            <p:cNvPr id="989" name="Google Shape;989;p27"/>
            <p:cNvSpPr/>
            <p:nvPr/>
          </p:nvSpPr>
          <p:spPr>
            <a:xfrm flipH="1">
              <a:off x="3477852" y="2258118"/>
              <a:ext cx="203464" cy="179730"/>
            </a:xfrm>
            <a:custGeom>
              <a:rect b="b" l="l" r="r" t="t"/>
              <a:pathLst>
                <a:path extrusionOk="0" h="1045" w="1183">
                  <a:moveTo>
                    <a:pt x="1096" y="1"/>
                  </a:moveTo>
                  <a:cubicBezTo>
                    <a:pt x="1085" y="1"/>
                    <a:pt x="1075" y="3"/>
                    <a:pt x="1066" y="7"/>
                  </a:cubicBezTo>
                  <a:cubicBezTo>
                    <a:pt x="867" y="92"/>
                    <a:pt x="706" y="326"/>
                    <a:pt x="544" y="472"/>
                  </a:cubicBezTo>
                  <a:cubicBezTo>
                    <a:pt x="378" y="630"/>
                    <a:pt x="188" y="772"/>
                    <a:pt x="38" y="954"/>
                  </a:cubicBezTo>
                  <a:cubicBezTo>
                    <a:pt x="1" y="998"/>
                    <a:pt x="57" y="1045"/>
                    <a:pt x="105" y="1045"/>
                  </a:cubicBezTo>
                  <a:cubicBezTo>
                    <a:pt x="114" y="1045"/>
                    <a:pt x="123" y="1043"/>
                    <a:pt x="131" y="1039"/>
                  </a:cubicBezTo>
                  <a:cubicBezTo>
                    <a:pt x="345" y="925"/>
                    <a:pt x="528" y="743"/>
                    <a:pt x="706" y="577"/>
                  </a:cubicBezTo>
                  <a:cubicBezTo>
                    <a:pt x="863" y="436"/>
                    <a:pt x="1086" y="278"/>
                    <a:pt x="1163" y="76"/>
                  </a:cubicBezTo>
                  <a:cubicBezTo>
                    <a:pt x="1182" y="30"/>
                    <a:pt x="1137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0" name="Google Shape;990;p27"/>
            <p:cNvGrpSpPr/>
            <p:nvPr/>
          </p:nvGrpSpPr>
          <p:grpSpPr>
            <a:xfrm>
              <a:off x="1090650" y="1225244"/>
              <a:ext cx="2360556" cy="1627706"/>
              <a:chOff x="1090650" y="1225244"/>
              <a:chExt cx="2360556" cy="1627706"/>
            </a:xfrm>
          </p:grpSpPr>
          <p:sp>
            <p:nvSpPr>
              <p:cNvPr id="991" name="Google Shape;991;p27"/>
              <p:cNvSpPr/>
              <p:nvPr/>
            </p:nvSpPr>
            <p:spPr>
              <a:xfrm flipH="1" rot="-772177">
                <a:off x="2004856" y="1367402"/>
                <a:ext cx="1370623" cy="834555"/>
              </a:xfrm>
              <a:custGeom>
                <a:rect b="b" l="l" r="r" t="t"/>
                <a:pathLst>
                  <a:path extrusionOk="0" h="7006" w="11506">
                    <a:moveTo>
                      <a:pt x="6231" y="107"/>
                    </a:moveTo>
                    <a:cubicBezTo>
                      <a:pt x="6458" y="107"/>
                      <a:pt x="6686" y="144"/>
                      <a:pt x="6905" y="217"/>
                    </a:cubicBezTo>
                    <a:cubicBezTo>
                      <a:pt x="7083" y="282"/>
                      <a:pt x="7249" y="383"/>
                      <a:pt x="7390" y="517"/>
                    </a:cubicBezTo>
                    <a:cubicBezTo>
                      <a:pt x="7463" y="586"/>
                      <a:pt x="7742" y="897"/>
                      <a:pt x="7706" y="1031"/>
                    </a:cubicBezTo>
                    <a:cubicBezTo>
                      <a:pt x="7682" y="1039"/>
                      <a:pt x="7674" y="1071"/>
                      <a:pt x="7690" y="1096"/>
                    </a:cubicBezTo>
                    <a:lnTo>
                      <a:pt x="7694" y="1108"/>
                    </a:lnTo>
                    <a:cubicBezTo>
                      <a:pt x="7435" y="1371"/>
                      <a:pt x="7253" y="1699"/>
                      <a:pt x="7164" y="2059"/>
                    </a:cubicBezTo>
                    <a:cubicBezTo>
                      <a:pt x="7154" y="2101"/>
                      <a:pt x="7189" y="2129"/>
                      <a:pt x="7223" y="2129"/>
                    </a:cubicBezTo>
                    <a:cubicBezTo>
                      <a:pt x="7244" y="2129"/>
                      <a:pt x="7265" y="2118"/>
                      <a:pt x="7273" y="2091"/>
                    </a:cubicBezTo>
                    <a:cubicBezTo>
                      <a:pt x="7285" y="2043"/>
                      <a:pt x="7297" y="1998"/>
                      <a:pt x="7313" y="1958"/>
                    </a:cubicBezTo>
                    <a:cubicBezTo>
                      <a:pt x="7384" y="1968"/>
                      <a:pt x="7455" y="1974"/>
                      <a:pt x="7527" y="1974"/>
                    </a:cubicBezTo>
                    <a:cubicBezTo>
                      <a:pt x="7562" y="1974"/>
                      <a:pt x="7598" y="1972"/>
                      <a:pt x="7633" y="1970"/>
                    </a:cubicBezTo>
                    <a:cubicBezTo>
                      <a:pt x="7657" y="1970"/>
                      <a:pt x="7657" y="1933"/>
                      <a:pt x="7633" y="1933"/>
                    </a:cubicBezTo>
                    <a:cubicBezTo>
                      <a:pt x="7608" y="1934"/>
                      <a:pt x="7582" y="1935"/>
                      <a:pt x="7557" y="1935"/>
                    </a:cubicBezTo>
                    <a:cubicBezTo>
                      <a:pt x="7480" y="1935"/>
                      <a:pt x="7401" y="1930"/>
                      <a:pt x="7326" y="1921"/>
                    </a:cubicBezTo>
                    <a:cubicBezTo>
                      <a:pt x="7350" y="1852"/>
                      <a:pt x="7378" y="1784"/>
                      <a:pt x="7411" y="1719"/>
                    </a:cubicBezTo>
                    <a:cubicBezTo>
                      <a:pt x="7434" y="1718"/>
                      <a:pt x="7457" y="1718"/>
                      <a:pt x="7480" y="1718"/>
                    </a:cubicBezTo>
                    <a:cubicBezTo>
                      <a:pt x="7636" y="1718"/>
                      <a:pt x="7794" y="1730"/>
                      <a:pt x="7949" y="1747"/>
                    </a:cubicBezTo>
                    <a:cubicBezTo>
                      <a:pt x="7950" y="1747"/>
                      <a:pt x="7951" y="1748"/>
                      <a:pt x="7951" y="1748"/>
                    </a:cubicBezTo>
                    <a:cubicBezTo>
                      <a:pt x="7965" y="1748"/>
                      <a:pt x="7964" y="1719"/>
                      <a:pt x="7949" y="1719"/>
                    </a:cubicBezTo>
                    <a:cubicBezTo>
                      <a:pt x="7815" y="1701"/>
                      <a:pt x="7684" y="1692"/>
                      <a:pt x="7552" y="1692"/>
                    </a:cubicBezTo>
                    <a:cubicBezTo>
                      <a:pt x="7507" y="1692"/>
                      <a:pt x="7463" y="1693"/>
                      <a:pt x="7419" y="1695"/>
                    </a:cubicBezTo>
                    <a:cubicBezTo>
                      <a:pt x="7471" y="1593"/>
                      <a:pt x="7528" y="1500"/>
                      <a:pt x="7597" y="1411"/>
                    </a:cubicBezTo>
                    <a:cubicBezTo>
                      <a:pt x="7799" y="1411"/>
                      <a:pt x="8005" y="1427"/>
                      <a:pt x="8208" y="1460"/>
                    </a:cubicBezTo>
                    <a:cubicBezTo>
                      <a:pt x="8209" y="1460"/>
                      <a:pt x="8210" y="1460"/>
                      <a:pt x="8211" y="1460"/>
                    </a:cubicBezTo>
                    <a:cubicBezTo>
                      <a:pt x="8229" y="1460"/>
                      <a:pt x="8235" y="1431"/>
                      <a:pt x="8216" y="1427"/>
                    </a:cubicBezTo>
                    <a:cubicBezTo>
                      <a:pt x="8038" y="1398"/>
                      <a:pt x="7859" y="1382"/>
                      <a:pt x="7678" y="1382"/>
                    </a:cubicBezTo>
                    <a:cubicBezTo>
                      <a:pt x="7658" y="1382"/>
                      <a:pt x="7637" y="1383"/>
                      <a:pt x="7617" y="1383"/>
                    </a:cubicBezTo>
                    <a:cubicBezTo>
                      <a:pt x="7682" y="1294"/>
                      <a:pt x="7755" y="1217"/>
                      <a:pt x="7831" y="1144"/>
                    </a:cubicBezTo>
                    <a:cubicBezTo>
                      <a:pt x="8175" y="1172"/>
                      <a:pt x="8519" y="1201"/>
                      <a:pt x="8863" y="1221"/>
                    </a:cubicBezTo>
                    <a:cubicBezTo>
                      <a:pt x="8888" y="1221"/>
                      <a:pt x="8884" y="1189"/>
                      <a:pt x="8863" y="1189"/>
                    </a:cubicBezTo>
                    <a:cubicBezTo>
                      <a:pt x="8532" y="1156"/>
                      <a:pt x="8196" y="1136"/>
                      <a:pt x="7864" y="1112"/>
                    </a:cubicBezTo>
                    <a:cubicBezTo>
                      <a:pt x="7949" y="1035"/>
                      <a:pt x="8042" y="966"/>
                      <a:pt x="8139" y="901"/>
                    </a:cubicBezTo>
                    <a:cubicBezTo>
                      <a:pt x="8503" y="918"/>
                      <a:pt x="8863" y="934"/>
                      <a:pt x="9228" y="946"/>
                    </a:cubicBezTo>
                    <a:cubicBezTo>
                      <a:pt x="9248" y="946"/>
                      <a:pt x="9248" y="913"/>
                      <a:pt x="9228" y="913"/>
                    </a:cubicBezTo>
                    <a:cubicBezTo>
                      <a:pt x="8880" y="897"/>
                      <a:pt x="8536" y="885"/>
                      <a:pt x="8188" y="873"/>
                    </a:cubicBezTo>
                    <a:cubicBezTo>
                      <a:pt x="8345" y="780"/>
                      <a:pt x="8511" y="715"/>
                      <a:pt x="8685" y="671"/>
                    </a:cubicBezTo>
                    <a:cubicBezTo>
                      <a:pt x="8758" y="672"/>
                      <a:pt x="8830" y="672"/>
                      <a:pt x="8901" y="672"/>
                    </a:cubicBezTo>
                    <a:cubicBezTo>
                      <a:pt x="9075" y="672"/>
                      <a:pt x="9247" y="669"/>
                      <a:pt x="9422" y="667"/>
                    </a:cubicBezTo>
                    <a:cubicBezTo>
                      <a:pt x="9442" y="667"/>
                      <a:pt x="9442" y="634"/>
                      <a:pt x="9422" y="634"/>
                    </a:cubicBezTo>
                    <a:cubicBezTo>
                      <a:pt x="9256" y="626"/>
                      <a:pt x="9094" y="626"/>
                      <a:pt x="8928" y="626"/>
                    </a:cubicBezTo>
                    <a:cubicBezTo>
                      <a:pt x="8948" y="626"/>
                      <a:pt x="8969" y="622"/>
                      <a:pt x="8989" y="618"/>
                    </a:cubicBezTo>
                    <a:cubicBezTo>
                      <a:pt x="9039" y="615"/>
                      <a:pt x="9089" y="613"/>
                      <a:pt x="9139" y="613"/>
                    </a:cubicBezTo>
                    <a:cubicBezTo>
                      <a:pt x="9948" y="613"/>
                      <a:pt x="10691" y="1072"/>
                      <a:pt x="11053" y="1808"/>
                    </a:cubicBezTo>
                    <a:cubicBezTo>
                      <a:pt x="11433" y="2593"/>
                      <a:pt x="11348" y="3572"/>
                      <a:pt x="10790" y="4252"/>
                    </a:cubicBezTo>
                    <a:cubicBezTo>
                      <a:pt x="10429" y="4690"/>
                      <a:pt x="9893" y="4938"/>
                      <a:pt x="9351" y="4938"/>
                    </a:cubicBezTo>
                    <a:cubicBezTo>
                      <a:pt x="9042" y="4938"/>
                      <a:pt x="8731" y="4857"/>
                      <a:pt x="8451" y="4685"/>
                    </a:cubicBezTo>
                    <a:cubicBezTo>
                      <a:pt x="8442" y="4680"/>
                      <a:pt x="8433" y="4678"/>
                      <a:pt x="8423" y="4678"/>
                    </a:cubicBezTo>
                    <a:cubicBezTo>
                      <a:pt x="8387" y="4678"/>
                      <a:pt x="8350" y="4712"/>
                      <a:pt x="8366" y="4750"/>
                    </a:cubicBezTo>
                    <a:cubicBezTo>
                      <a:pt x="8742" y="5689"/>
                      <a:pt x="7730" y="6401"/>
                      <a:pt x="6901" y="6450"/>
                    </a:cubicBezTo>
                    <a:cubicBezTo>
                      <a:pt x="6855" y="6453"/>
                      <a:pt x="6808" y="6454"/>
                      <a:pt x="6762" y="6454"/>
                    </a:cubicBezTo>
                    <a:cubicBezTo>
                      <a:pt x="6553" y="6454"/>
                      <a:pt x="6342" y="6424"/>
                      <a:pt x="6140" y="6361"/>
                    </a:cubicBezTo>
                    <a:cubicBezTo>
                      <a:pt x="6187" y="6360"/>
                      <a:pt x="6235" y="6359"/>
                      <a:pt x="6282" y="6359"/>
                    </a:cubicBezTo>
                    <a:cubicBezTo>
                      <a:pt x="6423" y="6359"/>
                      <a:pt x="6564" y="6364"/>
                      <a:pt x="6706" y="6373"/>
                    </a:cubicBezTo>
                    <a:cubicBezTo>
                      <a:pt x="6727" y="6373"/>
                      <a:pt x="6727" y="6341"/>
                      <a:pt x="6706" y="6341"/>
                    </a:cubicBezTo>
                    <a:cubicBezTo>
                      <a:pt x="6585" y="6329"/>
                      <a:pt x="6463" y="6324"/>
                      <a:pt x="6341" y="6324"/>
                    </a:cubicBezTo>
                    <a:cubicBezTo>
                      <a:pt x="6247" y="6324"/>
                      <a:pt x="6152" y="6327"/>
                      <a:pt x="6059" y="6333"/>
                    </a:cubicBezTo>
                    <a:cubicBezTo>
                      <a:pt x="5925" y="6284"/>
                      <a:pt x="5804" y="6223"/>
                      <a:pt x="5682" y="6154"/>
                    </a:cubicBezTo>
                    <a:lnTo>
                      <a:pt x="6200" y="6154"/>
                    </a:lnTo>
                    <a:cubicBezTo>
                      <a:pt x="6221" y="6154"/>
                      <a:pt x="6221" y="6122"/>
                      <a:pt x="6200" y="6122"/>
                    </a:cubicBezTo>
                    <a:cubicBezTo>
                      <a:pt x="6137" y="6121"/>
                      <a:pt x="6074" y="6120"/>
                      <a:pt x="6010" y="6120"/>
                    </a:cubicBezTo>
                    <a:cubicBezTo>
                      <a:pt x="5884" y="6120"/>
                      <a:pt x="5758" y="6122"/>
                      <a:pt x="5634" y="6122"/>
                    </a:cubicBezTo>
                    <a:cubicBezTo>
                      <a:pt x="5521" y="6049"/>
                      <a:pt x="5419" y="5964"/>
                      <a:pt x="5326" y="5871"/>
                    </a:cubicBezTo>
                    <a:lnTo>
                      <a:pt x="5326" y="5871"/>
                    </a:lnTo>
                    <a:cubicBezTo>
                      <a:pt x="5569" y="5895"/>
                      <a:pt x="5812" y="5916"/>
                      <a:pt x="6055" y="5936"/>
                    </a:cubicBezTo>
                    <a:cubicBezTo>
                      <a:pt x="6075" y="5936"/>
                      <a:pt x="6075" y="5908"/>
                      <a:pt x="6055" y="5904"/>
                    </a:cubicBezTo>
                    <a:cubicBezTo>
                      <a:pt x="5800" y="5875"/>
                      <a:pt x="5545" y="5855"/>
                      <a:pt x="5286" y="5827"/>
                    </a:cubicBezTo>
                    <a:cubicBezTo>
                      <a:pt x="5233" y="5770"/>
                      <a:pt x="5185" y="5709"/>
                      <a:pt x="5140" y="5645"/>
                    </a:cubicBezTo>
                    <a:lnTo>
                      <a:pt x="5140" y="5645"/>
                    </a:lnTo>
                    <a:cubicBezTo>
                      <a:pt x="5411" y="5665"/>
                      <a:pt x="5686" y="5681"/>
                      <a:pt x="5958" y="5693"/>
                    </a:cubicBezTo>
                    <a:cubicBezTo>
                      <a:pt x="5982" y="5693"/>
                      <a:pt x="5978" y="5657"/>
                      <a:pt x="5958" y="5657"/>
                    </a:cubicBezTo>
                    <a:cubicBezTo>
                      <a:pt x="5674" y="5636"/>
                      <a:pt x="5395" y="5624"/>
                      <a:pt x="5112" y="5604"/>
                    </a:cubicBezTo>
                    <a:cubicBezTo>
                      <a:pt x="5100" y="5584"/>
                      <a:pt x="5083" y="5564"/>
                      <a:pt x="5071" y="5539"/>
                    </a:cubicBezTo>
                    <a:cubicBezTo>
                      <a:pt x="5067" y="5527"/>
                      <a:pt x="5059" y="5515"/>
                      <a:pt x="5047" y="5507"/>
                    </a:cubicBezTo>
                    <a:cubicBezTo>
                      <a:pt x="5041" y="5499"/>
                      <a:pt x="5031" y="5495"/>
                      <a:pt x="5020" y="5495"/>
                    </a:cubicBezTo>
                    <a:cubicBezTo>
                      <a:pt x="5010" y="5495"/>
                      <a:pt x="4998" y="5499"/>
                      <a:pt x="4990" y="5507"/>
                    </a:cubicBezTo>
                    <a:cubicBezTo>
                      <a:pt x="4970" y="5515"/>
                      <a:pt x="4958" y="5535"/>
                      <a:pt x="4958" y="5555"/>
                    </a:cubicBezTo>
                    <a:cubicBezTo>
                      <a:pt x="4863" y="6388"/>
                      <a:pt x="4014" y="6885"/>
                      <a:pt x="3227" y="6885"/>
                    </a:cubicBezTo>
                    <a:cubicBezTo>
                      <a:pt x="3176" y="6885"/>
                      <a:pt x="3126" y="6883"/>
                      <a:pt x="3076" y="6879"/>
                    </a:cubicBezTo>
                    <a:cubicBezTo>
                      <a:pt x="2773" y="6855"/>
                      <a:pt x="2485" y="6733"/>
                      <a:pt x="2259" y="6531"/>
                    </a:cubicBezTo>
                    <a:lnTo>
                      <a:pt x="2259" y="6531"/>
                    </a:lnTo>
                    <a:cubicBezTo>
                      <a:pt x="2489" y="6571"/>
                      <a:pt x="2728" y="6608"/>
                      <a:pt x="2963" y="6632"/>
                    </a:cubicBezTo>
                    <a:cubicBezTo>
                      <a:pt x="2975" y="6632"/>
                      <a:pt x="2979" y="6612"/>
                      <a:pt x="2967" y="6608"/>
                    </a:cubicBezTo>
                    <a:cubicBezTo>
                      <a:pt x="2720" y="6567"/>
                      <a:pt x="2473" y="6535"/>
                      <a:pt x="2226" y="6507"/>
                    </a:cubicBezTo>
                    <a:cubicBezTo>
                      <a:pt x="2145" y="6430"/>
                      <a:pt x="2076" y="6345"/>
                      <a:pt x="2016" y="6252"/>
                    </a:cubicBezTo>
                    <a:lnTo>
                      <a:pt x="2016" y="6252"/>
                    </a:lnTo>
                    <a:cubicBezTo>
                      <a:pt x="2315" y="6284"/>
                      <a:pt x="2615" y="6320"/>
                      <a:pt x="2914" y="6353"/>
                    </a:cubicBezTo>
                    <a:cubicBezTo>
                      <a:pt x="2938" y="6353"/>
                      <a:pt x="2943" y="6312"/>
                      <a:pt x="2918" y="6308"/>
                    </a:cubicBezTo>
                    <a:cubicBezTo>
                      <a:pt x="2611" y="6256"/>
                      <a:pt x="2299" y="6223"/>
                      <a:pt x="1983" y="6199"/>
                    </a:cubicBezTo>
                    <a:cubicBezTo>
                      <a:pt x="1939" y="6122"/>
                      <a:pt x="1898" y="6037"/>
                      <a:pt x="1870" y="5948"/>
                    </a:cubicBezTo>
                    <a:lnTo>
                      <a:pt x="1870" y="5948"/>
                    </a:lnTo>
                    <a:cubicBezTo>
                      <a:pt x="2170" y="5964"/>
                      <a:pt x="2469" y="5997"/>
                      <a:pt x="2769" y="6033"/>
                    </a:cubicBezTo>
                    <a:cubicBezTo>
                      <a:pt x="2785" y="6033"/>
                      <a:pt x="2789" y="6005"/>
                      <a:pt x="2773" y="6001"/>
                    </a:cubicBezTo>
                    <a:cubicBezTo>
                      <a:pt x="2469" y="5956"/>
                      <a:pt x="2166" y="5928"/>
                      <a:pt x="1862" y="5916"/>
                    </a:cubicBezTo>
                    <a:cubicBezTo>
                      <a:pt x="1834" y="5827"/>
                      <a:pt x="1817" y="5734"/>
                      <a:pt x="1813" y="5640"/>
                    </a:cubicBezTo>
                    <a:cubicBezTo>
                      <a:pt x="1852" y="5640"/>
                      <a:pt x="1890" y="5639"/>
                      <a:pt x="1928" y="5639"/>
                    </a:cubicBezTo>
                    <a:cubicBezTo>
                      <a:pt x="2112" y="5639"/>
                      <a:pt x="2297" y="5647"/>
                      <a:pt x="2485" y="5661"/>
                    </a:cubicBezTo>
                    <a:cubicBezTo>
                      <a:pt x="2501" y="5661"/>
                      <a:pt x="2501" y="5632"/>
                      <a:pt x="2485" y="5632"/>
                    </a:cubicBezTo>
                    <a:cubicBezTo>
                      <a:pt x="2329" y="5616"/>
                      <a:pt x="2174" y="5607"/>
                      <a:pt x="2019" y="5607"/>
                    </a:cubicBezTo>
                    <a:cubicBezTo>
                      <a:pt x="1949" y="5607"/>
                      <a:pt x="1880" y="5608"/>
                      <a:pt x="1809" y="5612"/>
                    </a:cubicBezTo>
                    <a:cubicBezTo>
                      <a:pt x="1805" y="5531"/>
                      <a:pt x="1805" y="5454"/>
                      <a:pt x="1817" y="5377"/>
                    </a:cubicBezTo>
                    <a:cubicBezTo>
                      <a:pt x="1991" y="5386"/>
                      <a:pt x="2166" y="5398"/>
                      <a:pt x="2340" y="5402"/>
                    </a:cubicBezTo>
                    <a:cubicBezTo>
                      <a:pt x="2360" y="5402"/>
                      <a:pt x="2360" y="5365"/>
                      <a:pt x="2340" y="5365"/>
                    </a:cubicBezTo>
                    <a:cubicBezTo>
                      <a:pt x="2166" y="5353"/>
                      <a:pt x="1991" y="5349"/>
                      <a:pt x="1822" y="5345"/>
                    </a:cubicBezTo>
                    <a:cubicBezTo>
                      <a:pt x="1830" y="5292"/>
                      <a:pt x="1842" y="5236"/>
                      <a:pt x="1854" y="5179"/>
                    </a:cubicBezTo>
                    <a:cubicBezTo>
                      <a:pt x="1880" y="5178"/>
                      <a:pt x="1906" y="5178"/>
                      <a:pt x="1932" y="5178"/>
                    </a:cubicBezTo>
                    <a:cubicBezTo>
                      <a:pt x="2027" y="5178"/>
                      <a:pt x="2122" y="5184"/>
                      <a:pt x="2214" y="5203"/>
                    </a:cubicBezTo>
                    <a:cubicBezTo>
                      <a:pt x="2215" y="5204"/>
                      <a:pt x="2216" y="5204"/>
                      <a:pt x="2217" y="5204"/>
                    </a:cubicBezTo>
                    <a:cubicBezTo>
                      <a:pt x="2231" y="5204"/>
                      <a:pt x="2237" y="5179"/>
                      <a:pt x="2222" y="5175"/>
                    </a:cubicBezTo>
                    <a:cubicBezTo>
                      <a:pt x="2141" y="5158"/>
                      <a:pt x="2058" y="5149"/>
                      <a:pt x="1975" y="5149"/>
                    </a:cubicBezTo>
                    <a:cubicBezTo>
                      <a:pt x="1937" y="5149"/>
                      <a:pt x="1900" y="5151"/>
                      <a:pt x="1862" y="5155"/>
                    </a:cubicBezTo>
                    <a:cubicBezTo>
                      <a:pt x="1866" y="5135"/>
                      <a:pt x="1874" y="5114"/>
                      <a:pt x="1882" y="5094"/>
                    </a:cubicBezTo>
                    <a:cubicBezTo>
                      <a:pt x="1893" y="5055"/>
                      <a:pt x="1863" y="5019"/>
                      <a:pt x="1825" y="5019"/>
                    </a:cubicBezTo>
                    <a:cubicBezTo>
                      <a:pt x="1820" y="5019"/>
                      <a:pt x="1815" y="5020"/>
                      <a:pt x="1809" y="5021"/>
                    </a:cubicBezTo>
                    <a:cubicBezTo>
                      <a:pt x="1619" y="5092"/>
                      <a:pt x="1411" y="5135"/>
                      <a:pt x="1205" y="5135"/>
                    </a:cubicBezTo>
                    <a:cubicBezTo>
                      <a:pt x="1011" y="5135"/>
                      <a:pt x="818" y="5097"/>
                      <a:pt x="644" y="5009"/>
                    </a:cubicBezTo>
                    <a:cubicBezTo>
                      <a:pt x="551" y="4965"/>
                      <a:pt x="470" y="4900"/>
                      <a:pt x="397" y="4827"/>
                    </a:cubicBezTo>
                    <a:lnTo>
                      <a:pt x="397" y="4827"/>
                    </a:lnTo>
                    <a:cubicBezTo>
                      <a:pt x="611" y="4859"/>
                      <a:pt x="822" y="4892"/>
                      <a:pt x="1032" y="4920"/>
                    </a:cubicBezTo>
                    <a:cubicBezTo>
                      <a:pt x="1034" y="4920"/>
                      <a:pt x="1035" y="4920"/>
                      <a:pt x="1036" y="4920"/>
                    </a:cubicBezTo>
                    <a:cubicBezTo>
                      <a:pt x="1053" y="4920"/>
                      <a:pt x="1055" y="4892"/>
                      <a:pt x="1036" y="4888"/>
                    </a:cubicBezTo>
                    <a:cubicBezTo>
                      <a:pt x="818" y="4851"/>
                      <a:pt x="591" y="4823"/>
                      <a:pt x="369" y="4791"/>
                    </a:cubicBezTo>
                    <a:cubicBezTo>
                      <a:pt x="320" y="4730"/>
                      <a:pt x="276" y="4657"/>
                      <a:pt x="247" y="4580"/>
                    </a:cubicBezTo>
                    <a:lnTo>
                      <a:pt x="247" y="4580"/>
                    </a:lnTo>
                    <a:cubicBezTo>
                      <a:pt x="437" y="4592"/>
                      <a:pt x="624" y="4617"/>
                      <a:pt x="814" y="4653"/>
                    </a:cubicBezTo>
                    <a:cubicBezTo>
                      <a:pt x="830" y="4653"/>
                      <a:pt x="838" y="4629"/>
                      <a:pt x="818" y="4625"/>
                    </a:cubicBezTo>
                    <a:cubicBezTo>
                      <a:pt x="628" y="4584"/>
                      <a:pt x="429" y="4560"/>
                      <a:pt x="235" y="4552"/>
                    </a:cubicBezTo>
                    <a:cubicBezTo>
                      <a:pt x="191" y="4438"/>
                      <a:pt x="170" y="4317"/>
                      <a:pt x="170" y="4192"/>
                    </a:cubicBezTo>
                    <a:lnTo>
                      <a:pt x="170" y="4192"/>
                    </a:lnTo>
                    <a:cubicBezTo>
                      <a:pt x="328" y="4220"/>
                      <a:pt x="486" y="4244"/>
                      <a:pt x="644" y="4264"/>
                    </a:cubicBezTo>
                    <a:cubicBezTo>
                      <a:pt x="660" y="4264"/>
                      <a:pt x="668" y="4244"/>
                      <a:pt x="652" y="4240"/>
                    </a:cubicBezTo>
                    <a:cubicBezTo>
                      <a:pt x="490" y="4212"/>
                      <a:pt x="328" y="4184"/>
                      <a:pt x="170" y="4163"/>
                    </a:cubicBezTo>
                    <a:cubicBezTo>
                      <a:pt x="170" y="4062"/>
                      <a:pt x="178" y="3961"/>
                      <a:pt x="203" y="3860"/>
                    </a:cubicBezTo>
                    <a:cubicBezTo>
                      <a:pt x="510" y="3888"/>
                      <a:pt x="822" y="3912"/>
                      <a:pt x="1129" y="3929"/>
                    </a:cubicBezTo>
                    <a:cubicBezTo>
                      <a:pt x="1150" y="3929"/>
                      <a:pt x="1150" y="3900"/>
                      <a:pt x="1129" y="3900"/>
                    </a:cubicBezTo>
                    <a:cubicBezTo>
                      <a:pt x="822" y="3872"/>
                      <a:pt x="514" y="3852"/>
                      <a:pt x="207" y="3831"/>
                    </a:cubicBezTo>
                    <a:cubicBezTo>
                      <a:pt x="219" y="3779"/>
                      <a:pt x="235" y="3722"/>
                      <a:pt x="255" y="3670"/>
                    </a:cubicBezTo>
                    <a:cubicBezTo>
                      <a:pt x="267" y="3629"/>
                      <a:pt x="284" y="3589"/>
                      <a:pt x="300" y="3548"/>
                    </a:cubicBezTo>
                    <a:cubicBezTo>
                      <a:pt x="591" y="3585"/>
                      <a:pt x="887" y="3601"/>
                      <a:pt x="1178" y="3617"/>
                    </a:cubicBezTo>
                    <a:cubicBezTo>
                      <a:pt x="1202" y="3617"/>
                      <a:pt x="1202" y="3581"/>
                      <a:pt x="1178" y="3581"/>
                    </a:cubicBezTo>
                    <a:cubicBezTo>
                      <a:pt x="891" y="3552"/>
                      <a:pt x="603" y="3524"/>
                      <a:pt x="316" y="3512"/>
                    </a:cubicBezTo>
                    <a:cubicBezTo>
                      <a:pt x="361" y="3415"/>
                      <a:pt x="413" y="3317"/>
                      <a:pt x="470" y="3228"/>
                    </a:cubicBezTo>
                    <a:cubicBezTo>
                      <a:pt x="810" y="3257"/>
                      <a:pt x="1154" y="3277"/>
                      <a:pt x="1494" y="3297"/>
                    </a:cubicBezTo>
                    <a:cubicBezTo>
                      <a:pt x="1514" y="3297"/>
                      <a:pt x="1510" y="3269"/>
                      <a:pt x="1494" y="3265"/>
                    </a:cubicBezTo>
                    <a:cubicBezTo>
                      <a:pt x="1158" y="3241"/>
                      <a:pt x="826" y="3216"/>
                      <a:pt x="490" y="3200"/>
                    </a:cubicBezTo>
                    <a:cubicBezTo>
                      <a:pt x="559" y="3103"/>
                      <a:pt x="636" y="3014"/>
                      <a:pt x="725" y="2933"/>
                    </a:cubicBezTo>
                    <a:cubicBezTo>
                      <a:pt x="1101" y="2957"/>
                      <a:pt x="1478" y="2986"/>
                      <a:pt x="1854" y="3034"/>
                    </a:cubicBezTo>
                    <a:cubicBezTo>
                      <a:pt x="1870" y="3034"/>
                      <a:pt x="1874" y="3006"/>
                      <a:pt x="1858" y="3002"/>
                    </a:cubicBezTo>
                    <a:cubicBezTo>
                      <a:pt x="1510" y="2944"/>
                      <a:pt x="1159" y="2912"/>
                      <a:pt x="807" y="2912"/>
                    </a:cubicBezTo>
                    <a:cubicBezTo>
                      <a:pt x="787" y="2912"/>
                      <a:pt x="766" y="2913"/>
                      <a:pt x="745" y="2913"/>
                    </a:cubicBezTo>
                    <a:cubicBezTo>
                      <a:pt x="838" y="2828"/>
                      <a:pt x="943" y="2755"/>
                      <a:pt x="1057" y="2702"/>
                    </a:cubicBezTo>
                    <a:cubicBezTo>
                      <a:pt x="1259" y="2718"/>
                      <a:pt x="1461" y="2735"/>
                      <a:pt x="1664" y="2743"/>
                    </a:cubicBezTo>
                    <a:cubicBezTo>
                      <a:pt x="1688" y="2743"/>
                      <a:pt x="1688" y="2710"/>
                      <a:pt x="1664" y="2706"/>
                    </a:cubicBezTo>
                    <a:cubicBezTo>
                      <a:pt x="1486" y="2690"/>
                      <a:pt x="1303" y="2678"/>
                      <a:pt x="1125" y="2670"/>
                    </a:cubicBezTo>
                    <a:cubicBezTo>
                      <a:pt x="1146" y="2662"/>
                      <a:pt x="1162" y="2654"/>
                      <a:pt x="1182" y="2650"/>
                    </a:cubicBezTo>
                    <a:cubicBezTo>
                      <a:pt x="1305" y="2606"/>
                      <a:pt x="1433" y="2584"/>
                      <a:pt x="1561" y="2584"/>
                    </a:cubicBezTo>
                    <a:cubicBezTo>
                      <a:pt x="1893" y="2584"/>
                      <a:pt x="2220" y="2729"/>
                      <a:pt x="2425" y="2998"/>
                    </a:cubicBezTo>
                    <a:cubicBezTo>
                      <a:pt x="2434" y="3011"/>
                      <a:pt x="2448" y="3017"/>
                      <a:pt x="2461" y="3017"/>
                    </a:cubicBezTo>
                    <a:cubicBezTo>
                      <a:pt x="2490" y="3017"/>
                      <a:pt x="2517" y="2988"/>
                      <a:pt x="2497" y="2957"/>
                    </a:cubicBezTo>
                    <a:cubicBezTo>
                      <a:pt x="2441" y="2872"/>
                      <a:pt x="2376" y="2795"/>
                      <a:pt x="2299" y="2731"/>
                    </a:cubicBezTo>
                    <a:lnTo>
                      <a:pt x="2299" y="2731"/>
                    </a:lnTo>
                    <a:cubicBezTo>
                      <a:pt x="2420" y="2741"/>
                      <a:pt x="2542" y="2747"/>
                      <a:pt x="2663" y="2747"/>
                    </a:cubicBezTo>
                    <a:cubicBezTo>
                      <a:pt x="2724" y="2747"/>
                      <a:pt x="2785" y="2745"/>
                      <a:pt x="2845" y="2743"/>
                    </a:cubicBezTo>
                    <a:cubicBezTo>
                      <a:pt x="2866" y="2743"/>
                      <a:pt x="2866" y="2714"/>
                      <a:pt x="2845" y="2714"/>
                    </a:cubicBezTo>
                    <a:cubicBezTo>
                      <a:pt x="2800" y="2715"/>
                      <a:pt x="2753" y="2716"/>
                      <a:pt x="2707" y="2716"/>
                    </a:cubicBezTo>
                    <a:cubicBezTo>
                      <a:pt x="2558" y="2716"/>
                      <a:pt x="2406" y="2711"/>
                      <a:pt x="2255" y="2698"/>
                    </a:cubicBezTo>
                    <a:cubicBezTo>
                      <a:pt x="2157" y="2625"/>
                      <a:pt x="2044" y="2565"/>
                      <a:pt x="1927" y="2528"/>
                    </a:cubicBezTo>
                    <a:cubicBezTo>
                      <a:pt x="1931" y="2524"/>
                      <a:pt x="1931" y="2520"/>
                      <a:pt x="1927" y="2516"/>
                    </a:cubicBezTo>
                    <a:cubicBezTo>
                      <a:pt x="1923" y="2480"/>
                      <a:pt x="1915" y="2447"/>
                      <a:pt x="1915" y="2415"/>
                    </a:cubicBezTo>
                    <a:lnTo>
                      <a:pt x="1915" y="2415"/>
                    </a:lnTo>
                    <a:cubicBezTo>
                      <a:pt x="2218" y="2435"/>
                      <a:pt x="2522" y="2464"/>
                      <a:pt x="2825" y="2476"/>
                    </a:cubicBezTo>
                    <a:cubicBezTo>
                      <a:pt x="2845" y="2476"/>
                      <a:pt x="2841" y="2447"/>
                      <a:pt x="2825" y="2443"/>
                    </a:cubicBezTo>
                    <a:cubicBezTo>
                      <a:pt x="2522" y="2419"/>
                      <a:pt x="2218" y="2403"/>
                      <a:pt x="1915" y="2387"/>
                    </a:cubicBezTo>
                    <a:cubicBezTo>
                      <a:pt x="1906" y="2298"/>
                      <a:pt x="1915" y="2205"/>
                      <a:pt x="1939" y="2115"/>
                    </a:cubicBezTo>
                    <a:cubicBezTo>
                      <a:pt x="2137" y="2132"/>
                      <a:pt x="2336" y="2141"/>
                      <a:pt x="2534" y="2141"/>
                    </a:cubicBezTo>
                    <a:cubicBezTo>
                      <a:pt x="2623" y="2141"/>
                      <a:pt x="2712" y="2139"/>
                      <a:pt x="2801" y="2136"/>
                    </a:cubicBezTo>
                    <a:cubicBezTo>
                      <a:pt x="2821" y="2136"/>
                      <a:pt x="2825" y="2103"/>
                      <a:pt x="2801" y="2103"/>
                    </a:cubicBezTo>
                    <a:cubicBezTo>
                      <a:pt x="2712" y="2105"/>
                      <a:pt x="2624" y="2105"/>
                      <a:pt x="2536" y="2105"/>
                    </a:cubicBezTo>
                    <a:cubicBezTo>
                      <a:pt x="2338" y="2105"/>
                      <a:pt x="2143" y="2101"/>
                      <a:pt x="1947" y="2087"/>
                    </a:cubicBezTo>
                    <a:cubicBezTo>
                      <a:pt x="1967" y="2010"/>
                      <a:pt x="2000" y="1933"/>
                      <a:pt x="2040" y="1865"/>
                    </a:cubicBezTo>
                    <a:cubicBezTo>
                      <a:pt x="2242" y="1854"/>
                      <a:pt x="2443" y="1850"/>
                      <a:pt x="2644" y="1850"/>
                    </a:cubicBezTo>
                    <a:cubicBezTo>
                      <a:pt x="2745" y="1850"/>
                      <a:pt x="2845" y="1851"/>
                      <a:pt x="2947" y="1852"/>
                    </a:cubicBezTo>
                    <a:cubicBezTo>
                      <a:pt x="2971" y="1852"/>
                      <a:pt x="2967" y="1816"/>
                      <a:pt x="2947" y="1816"/>
                    </a:cubicBezTo>
                    <a:cubicBezTo>
                      <a:pt x="2823" y="1809"/>
                      <a:pt x="2700" y="1806"/>
                      <a:pt x="2577" y="1806"/>
                    </a:cubicBezTo>
                    <a:cubicBezTo>
                      <a:pt x="2405" y="1806"/>
                      <a:pt x="2234" y="1812"/>
                      <a:pt x="2064" y="1824"/>
                    </a:cubicBezTo>
                    <a:cubicBezTo>
                      <a:pt x="2133" y="1719"/>
                      <a:pt x="2218" y="1622"/>
                      <a:pt x="2319" y="1537"/>
                    </a:cubicBezTo>
                    <a:cubicBezTo>
                      <a:pt x="2615" y="1549"/>
                      <a:pt x="2914" y="1561"/>
                      <a:pt x="3214" y="1561"/>
                    </a:cubicBezTo>
                    <a:cubicBezTo>
                      <a:pt x="3242" y="1561"/>
                      <a:pt x="3242" y="1521"/>
                      <a:pt x="3214" y="1521"/>
                    </a:cubicBezTo>
                    <a:cubicBezTo>
                      <a:pt x="2930" y="1504"/>
                      <a:pt x="2647" y="1500"/>
                      <a:pt x="2360" y="1500"/>
                    </a:cubicBezTo>
                    <a:cubicBezTo>
                      <a:pt x="2465" y="1415"/>
                      <a:pt x="2578" y="1342"/>
                      <a:pt x="2696" y="1286"/>
                    </a:cubicBezTo>
                    <a:cubicBezTo>
                      <a:pt x="2743" y="1284"/>
                      <a:pt x="2790" y="1283"/>
                      <a:pt x="2837" y="1283"/>
                    </a:cubicBezTo>
                    <a:cubicBezTo>
                      <a:pt x="3020" y="1283"/>
                      <a:pt x="3203" y="1296"/>
                      <a:pt x="3384" y="1318"/>
                    </a:cubicBezTo>
                    <a:cubicBezTo>
                      <a:pt x="3385" y="1318"/>
                      <a:pt x="3386" y="1318"/>
                      <a:pt x="3386" y="1318"/>
                    </a:cubicBezTo>
                    <a:cubicBezTo>
                      <a:pt x="3405" y="1318"/>
                      <a:pt x="3411" y="1282"/>
                      <a:pt x="3388" y="1278"/>
                    </a:cubicBezTo>
                    <a:cubicBezTo>
                      <a:pt x="3243" y="1254"/>
                      <a:pt x="3094" y="1241"/>
                      <a:pt x="2945" y="1241"/>
                    </a:cubicBezTo>
                    <a:cubicBezTo>
                      <a:pt x="2894" y="1241"/>
                      <a:pt x="2843" y="1242"/>
                      <a:pt x="2793" y="1245"/>
                    </a:cubicBezTo>
                    <a:cubicBezTo>
                      <a:pt x="2833" y="1229"/>
                      <a:pt x="2878" y="1213"/>
                      <a:pt x="2918" y="1201"/>
                    </a:cubicBezTo>
                    <a:cubicBezTo>
                      <a:pt x="3047" y="1161"/>
                      <a:pt x="3173" y="1141"/>
                      <a:pt x="3295" y="1141"/>
                    </a:cubicBezTo>
                    <a:cubicBezTo>
                      <a:pt x="3698" y="1141"/>
                      <a:pt x="4046" y="1357"/>
                      <a:pt x="4258" y="1743"/>
                    </a:cubicBezTo>
                    <a:cubicBezTo>
                      <a:pt x="4268" y="1762"/>
                      <a:pt x="4284" y="1770"/>
                      <a:pt x="4299" y="1770"/>
                    </a:cubicBezTo>
                    <a:cubicBezTo>
                      <a:pt x="4329" y="1770"/>
                      <a:pt x="4357" y="1742"/>
                      <a:pt x="4347" y="1703"/>
                    </a:cubicBezTo>
                    <a:cubicBezTo>
                      <a:pt x="4347" y="1695"/>
                      <a:pt x="4343" y="1686"/>
                      <a:pt x="4339" y="1674"/>
                    </a:cubicBezTo>
                    <a:cubicBezTo>
                      <a:pt x="4335" y="1666"/>
                      <a:pt x="4343" y="1646"/>
                      <a:pt x="4343" y="1630"/>
                    </a:cubicBezTo>
                    <a:lnTo>
                      <a:pt x="4833" y="1630"/>
                    </a:lnTo>
                    <a:cubicBezTo>
                      <a:pt x="4853" y="1630"/>
                      <a:pt x="4853" y="1601"/>
                      <a:pt x="4833" y="1601"/>
                    </a:cubicBezTo>
                    <a:cubicBezTo>
                      <a:pt x="4779" y="1600"/>
                      <a:pt x="4725" y="1600"/>
                      <a:pt x="4671" y="1600"/>
                    </a:cubicBezTo>
                    <a:cubicBezTo>
                      <a:pt x="4563" y="1600"/>
                      <a:pt x="4455" y="1601"/>
                      <a:pt x="4347" y="1601"/>
                    </a:cubicBezTo>
                    <a:cubicBezTo>
                      <a:pt x="4359" y="1529"/>
                      <a:pt x="4375" y="1456"/>
                      <a:pt x="4395" y="1383"/>
                    </a:cubicBezTo>
                    <a:cubicBezTo>
                      <a:pt x="4622" y="1379"/>
                      <a:pt x="4849" y="1375"/>
                      <a:pt x="5071" y="1363"/>
                    </a:cubicBezTo>
                    <a:cubicBezTo>
                      <a:pt x="5092" y="1363"/>
                      <a:pt x="5092" y="1330"/>
                      <a:pt x="5071" y="1330"/>
                    </a:cubicBezTo>
                    <a:cubicBezTo>
                      <a:pt x="4849" y="1334"/>
                      <a:pt x="4626" y="1347"/>
                      <a:pt x="4404" y="1359"/>
                    </a:cubicBezTo>
                    <a:cubicBezTo>
                      <a:pt x="4424" y="1286"/>
                      <a:pt x="4448" y="1217"/>
                      <a:pt x="4480" y="1148"/>
                    </a:cubicBezTo>
                    <a:cubicBezTo>
                      <a:pt x="4592" y="1140"/>
                      <a:pt x="4703" y="1136"/>
                      <a:pt x="4814" y="1136"/>
                    </a:cubicBezTo>
                    <a:cubicBezTo>
                      <a:pt x="4925" y="1136"/>
                      <a:pt x="5035" y="1140"/>
                      <a:pt x="5144" y="1148"/>
                    </a:cubicBezTo>
                    <a:cubicBezTo>
                      <a:pt x="5168" y="1148"/>
                      <a:pt x="5164" y="1120"/>
                      <a:pt x="5144" y="1116"/>
                    </a:cubicBezTo>
                    <a:cubicBezTo>
                      <a:pt x="5037" y="1106"/>
                      <a:pt x="4929" y="1101"/>
                      <a:pt x="4820" y="1101"/>
                    </a:cubicBezTo>
                    <a:cubicBezTo>
                      <a:pt x="4712" y="1101"/>
                      <a:pt x="4604" y="1106"/>
                      <a:pt x="4497" y="1116"/>
                    </a:cubicBezTo>
                    <a:cubicBezTo>
                      <a:pt x="4537" y="1027"/>
                      <a:pt x="4586" y="946"/>
                      <a:pt x="4642" y="865"/>
                    </a:cubicBezTo>
                    <a:cubicBezTo>
                      <a:pt x="4683" y="864"/>
                      <a:pt x="4725" y="863"/>
                      <a:pt x="4766" y="863"/>
                    </a:cubicBezTo>
                    <a:cubicBezTo>
                      <a:pt x="4971" y="863"/>
                      <a:pt x="5177" y="880"/>
                      <a:pt x="5383" y="913"/>
                    </a:cubicBezTo>
                    <a:cubicBezTo>
                      <a:pt x="5384" y="914"/>
                      <a:pt x="5385" y="914"/>
                      <a:pt x="5387" y="914"/>
                    </a:cubicBezTo>
                    <a:cubicBezTo>
                      <a:pt x="5408" y="914"/>
                      <a:pt x="5414" y="881"/>
                      <a:pt x="5391" y="873"/>
                    </a:cubicBezTo>
                    <a:cubicBezTo>
                      <a:pt x="5219" y="841"/>
                      <a:pt x="5045" y="826"/>
                      <a:pt x="4872" y="826"/>
                    </a:cubicBezTo>
                    <a:cubicBezTo>
                      <a:pt x="4805" y="826"/>
                      <a:pt x="4738" y="828"/>
                      <a:pt x="4671" y="833"/>
                    </a:cubicBezTo>
                    <a:cubicBezTo>
                      <a:pt x="4731" y="748"/>
                      <a:pt x="4804" y="667"/>
                      <a:pt x="4885" y="594"/>
                    </a:cubicBezTo>
                    <a:cubicBezTo>
                      <a:pt x="5177" y="594"/>
                      <a:pt x="5460" y="614"/>
                      <a:pt x="5751" y="646"/>
                    </a:cubicBezTo>
                    <a:cubicBezTo>
                      <a:pt x="5771" y="646"/>
                      <a:pt x="5775" y="610"/>
                      <a:pt x="5755" y="606"/>
                    </a:cubicBezTo>
                    <a:cubicBezTo>
                      <a:pt x="5524" y="575"/>
                      <a:pt x="5290" y="556"/>
                      <a:pt x="5055" y="556"/>
                    </a:cubicBezTo>
                    <a:cubicBezTo>
                      <a:pt x="5015" y="556"/>
                      <a:pt x="4974" y="556"/>
                      <a:pt x="4934" y="557"/>
                    </a:cubicBezTo>
                    <a:cubicBezTo>
                      <a:pt x="5023" y="480"/>
                      <a:pt x="5124" y="412"/>
                      <a:pt x="5229" y="355"/>
                    </a:cubicBezTo>
                    <a:cubicBezTo>
                      <a:pt x="5361" y="359"/>
                      <a:pt x="5492" y="361"/>
                      <a:pt x="5623" y="361"/>
                    </a:cubicBezTo>
                    <a:cubicBezTo>
                      <a:pt x="5754" y="361"/>
                      <a:pt x="5885" y="359"/>
                      <a:pt x="6014" y="355"/>
                    </a:cubicBezTo>
                    <a:cubicBezTo>
                      <a:pt x="6039" y="351"/>
                      <a:pt x="6039" y="315"/>
                      <a:pt x="6014" y="310"/>
                    </a:cubicBezTo>
                    <a:cubicBezTo>
                      <a:pt x="5897" y="308"/>
                      <a:pt x="5780" y="307"/>
                      <a:pt x="5662" y="307"/>
                    </a:cubicBezTo>
                    <a:cubicBezTo>
                      <a:pt x="5545" y="307"/>
                      <a:pt x="5427" y="308"/>
                      <a:pt x="5310" y="310"/>
                    </a:cubicBezTo>
                    <a:cubicBezTo>
                      <a:pt x="5464" y="238"/>
                      <a:pt x="5626" y="185"/>
                      <a:pt x="5792" y="153"/>
                    </a:cubicBezTo>
                    <a:cubicBezTo>
                      <a:pt x="5936" y="122"/>
                      <a:pt x="6083" y="107"/>
                      <a:pt x="6231" y="107"/>
                    </a:cubicBezTo>
                    <a:close/>
                    <a:moveTo>
                      <a:pt x="6226" y="1"/>
                    </a:moveTo>
                    <a:cubicBezTo>
                      <a:pt x="6168" y="1"/>
                      <a:pt x="6109" y="3"/>
                      <a:pt x="6051" y="7"/>
                    </a:cubicBezTo>
                    <a:cubicBezTo>
                      <a:pt x="5229" y="72"/>
                      <a:pt x="4327" y="638"/>
                      <a:pt x="4254" y="1512"/>
                    </a:cubicBezTo>
                    <a:cubicBezTo>
                      <a:pt x="4057" y="1188"/>
                      <a:pt x="3663" y="1038"/>
                      <a:pt x="3282" y="1038"/>
                    </a:cubicBezTo>
                    <a:cubicBezTo>
                      <a:pt x="3130" y="1038"/>
                      <a:pt x="2980" y="1062"/>
                      <a:pt x="2845" y="1108"/>
                    </a:cubicBezTo>
                    <a:cubicBezTo>
                      <a:pt x="2331" y="1278"/>
                      <a:pt x="1708" y="1800"/>
                      <a:pt x="1830" y="2391"/>
                    </a:cubicBezTo>
                    <a:cubicBezTo>
                      <a:pt x="1813" y="2391"/>
                      <a:pt x="1813" y="2411"/>
                      <a:pt x="1830" y="2415"/>
                    </a:cubicBezTo>
                    <a:lnTo>
                      <a:pt x="1834" y="2415"/>
                    </a:lnTo>
                    <a:cubicBezTo>
                      <a:pt x="1842" y="2447"/>
                      <a:pt x="1850" y="2480"/>
                      <a:pt x="1862" y="2516"/>
                    </a:cubicBezTo>
                    <a:cubicBezTo>
                      <a:pt x="1761" y="2488"/>
                      <a:pt x="1657" y="2474"/>
                      <a:pt x="1552" y="2474"/>
                    </a:cubicBezTo>
                    <a:cubicBezTo>
                      <a:pt x="1447" y="2474"/>
                      <a:pt x="1342" y="2488"/>
                      <a:pt x="1239" y="2516"/>
                    </a:cubicBezTo>
                    <a:cubicBezTo>
                      <a:pt x="749" y="2642"/>
                      <a:pt x="381" y="3054"/>
                      <a:pt x="191" y="3512"/>
                    </a:cubicBezTo>
                    <a:lnTo>
                      <a:pt x="186" y="3512"/>
                    </a:lnTo>
                    <a:cubicBezTo>
                      <a:pt x="174" y="3512"/>
                      <a:pt x="166" y="3532"/>
                      <a:pt x="182" y="3536"/>
                    </a:cubicBezTo>
                    <a:cubicBezTo>
                      <a:pt x="174" y="3548"/>
                      <a:pt x="170" y="3564"/>
                      <a:pt x="166" y="3576"/>
                    </a:cubicBezTo>
                    <a:cubicBezTo>
                      <a:pt x="134" y="3657"/>
                      <a:pt x="110" y="3742"/>
                      <a:pt x="89" y="3827"/>
                    </a:cubicBezTo>
                    <a:cubicBezTo>
                      <a:pt x="77" y="3827"/>
                      <a:pt x="73" y="3848"/>
                      <a:pt x="85" y="3852"/>
                    </a:cubicBezTo>
                    <a:cubicBezTo>
                      <a:pt x="61" y="3953"/>
                      <a:pt x="49" y="4054"/>
                      <a:pt x="49" y="4155"/>
                    </a:cubicBezTo>
                    <a:lnTo>
                      <a:pt x="17" y="4151"/>
                    </a:lnTo>
                    <a:cubicBezTo>
                      <a:pt x="4" y="4151"/>
                      <a:pt x="0" y="4171"/>
                      <a:pt x="12" y="4171"/>
                    </a:cubicBezTo>
                    <a:lnTo>
                      <a:pt x="49" y="4179"/>
                    </a:lnTo>
                    <a:cubicBezTo>
                      <a:pt x="45" y="4305"/>
                      <a:pt x="65" y="4434"/>
                      <a:pt x="101" y="4556"/>
                    </a:cubicBezTo>
                    <a:lnTo>
                      <a:pt x="89" y="4556"/>
                    </a:lnTo>
                    <a:cubicBezTo>
                      <a:pt x="73" y="4556"/>
                      <a:pt x="73" y="4584"/>
                      <a:pt x="89" y="4584"/>
                    </a:cubicBezTo>
                    <a:lnTo>
                      <a:pt x="114" y="4584"/>
                    </a:lnTo>
                    <a:cubicBezTo>
                      <a:pt x="170" y="4758"/>
                      <a:pt x="284" y="4912"/>
                      <a:pt x="433" y="5025"/>
                    </a:cubicBezTo>
                    <a:cubicBezTo>
                      <a:pt x="655" y="5188"/>
                      <a:pt x="926" y="5256"/>
                      <a:pt x="1201" y="5256"/>
                    </a:cubicBezTo>
                    <a:cubicBezTo>
                      <a:pt x="1383" y="5256"/>
                      <a:pt x="1566" y="5227"/>
                      <a:pt x="1737" y="5175"/>
                    </a:cubicBezTo>
                    <a:lnTo>
                      <a:pt x="1737" y="5175"/>
                    </a:lnTo>
                    <a:cubicBezTo>
                      <a:pt x="1506" y="6037"/>
                      <a:pt x="2113" y="6887"/>
                      <a:pt x="2999" y="6992"/>
                    </a:cubicBezTo>
                    <a:cubicBezTo>
                      <a:pt x="3074" y="7001"/>
                      <a:pt x="3151" y="7006"/>
                      <a:pt x="3228" y="7006"/>
                    </a:cubicBezTo>
                    <a:cubicBezTo>
                      <a:pt x="4037" y="7006"/>
                      <a:pt x="4904" y="6508"/>
                      <a:pt x="5055" y="5677"/>
                    </a:cubicBezTo>
                    <a:cubicBezTo>
                      <a:pt x="5423" y="6257"/>
                      <a:pt x="6090" y="6571"/>
                      <a:pt x="6771" y="6571"/>
                    </a:cubicBezTo>
                    <a:cubicBezTo>
                      <a:pt x="6870" y="6571"/>
                      <a:pt x="6968" y="6564"/>
                      <a:pt x="7067" y="6551"/>
                    </a:cubicBezTo>
                    <a:cubicBezTo>
                      <a:pt x="7876" y="6442"/>
                      <a:pt x="8758" y="5734"/>
                      <a:pt x="8519" y="4859"/>
                    </a:cubicBezTo>
                    <a:lnTo>
                      <a:pt x="8519" y="4859"/>
                    </a:lnTo>
                    <a:cubicBezTo>
                      <a:pt x="8789" y="4991"/>
                      <a:pt x="9080" y="5057"/>
                      <a:pt x="9371" y="5057"/>
                    </a:cubicBezTo>
                    <a:cubicBezTo>
                      <a:pt x="9732" y="5057"/>
                      <a:pt x="10092" y="4956"/>
                      <a:pt x="10405" y="4754"/>
                    </a:cubicBezTo>
                    <a:cubicBezTo>
                      <a:pt x="10984" y="4382"/>
                      <a:pt x="11340" y="3718"/>
                      <a:pt x="11397" y="3034"/>
                    </a:cubicBezTo>
                    <a:cubicBezTo>
                      <a:pt x="11505" y="1714"/>
                      <a:pt x="10453" y="501"/>
                      <a:pt x="9161" y="501"/>
                    </a:cubicBezTo>
                    <a:cubicBezTo>
                      <a:pt x="9003" y="501"/>
                      <a:pt x="8841" y="519"/>
                      <a:pt x="8677" y="557"/>
                    </a:cubicBezTo>
                    <a:cubicBezTo>
                      <a:pt x="8362" y="630"/>
                      <a:pt x="8066" y="780"/>
                      <a:pt x="7823" y="990"/>
                    </a:cubicBezTo>
                    <a:cubicBezTo>
                      <a:pt x="7799" y="772"/>
                      <a:pt x="7447" y="420"/>
                      <a:pt x="7354" y="347"/>
                    </a:cubicBezTo>
                    <a:cubicBezTo>
                      <a:pt x="7033" y="100"/>
                      <a:pt x="6626" y="1"/>
                      <a:pt x="62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7"/>
              <p:cNvSpPr txBox="1"/>
              <p:nvPr/>
            </p:nvSpPr>
            <p:spPr>
              <a:xfrm>
                <a:off x="2083650" y="1640838"/>
                <a:ext cx="9699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93" name="Google Shape;993;p27"/>
              <p:cNvSpPr txBox="1"/>
              <p:nvPr/>
            </p:nvSpPr>
            <p:spPr>
              <a:xfrm>
                <a:off x="1090650" y="2231650"/>
                <a:ext cx="19629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94" name="Google Shape;994;p27"/>
          <p:cNvGrpSpPr/>
          <p:nvPr/>
        </p:nvGrpSpPr>
        <p:grpSpPr>
          <a:xfrm>
            <a:off x="1090650" y="3127577"/>
            <a:ext cx="2667531" cy="1567798"/>
            <a:chOff x="1090650" y="3127577"/>
            <a:chExt cx="2667531" cy="1567798"/>
          </a:xfrm>
        </p:grpSpPr>
        <p:sp>
          <p:nvSpPr>
            <p:cNvPr id="995" name="Google Shape;995;p27"/>
            <p:cNvSpPr/>
            <p:nvPr/>
          </p:nvSpPr>
          <p:spPr>
            <a:xfrm>
              <a:off x="3477838" y="3170630"/>
              <a:ext cx="280344" cy="251965"/>
            </a:xfrm>
            <a:custGeom>
              <a:rect b="b" l="l" r="r" t="t"/>
              <a:pathLst>
                <a:path extrusionOk="0" h="1465" w="1630">
                  <a:moveTo>
                    <a:pt x="1589" y="0"/>
                  </a:moveTo>
                  <a:cubicBezTo>
                    <a:pt x="1581" y="0"/>
                    <a:pt x="1581" y="4"/>
                    <a:pt x="1581" y="8"/>
                  </a:cubicBezTo>
                  <a:cubicBezTo>
                    <a:pt x="1459" y="13"/>
                    <a:pt x="1423" y="69"/>
                    <a:pt x="1322" y="158"/>
                  </a:cubicBezTo>
                  <a:cubicBezTo>
                    <a:pt x="1176" y="288"/>
                    <a:pt x="1030" y="417"/>
                    <a:pt x="885" y="547"/>
                  </a:cubicBezTo>
                  <a:cubicBezTo>
                    <a:pt x="605" y="798"/>
                    <a:pt x="318" y="1045"/>
                    <a:pt x="59" y="1320"/>
                  </a:cubicBezTo>
                  <a:cubicBezTo>
                    <a:pt x="0" y="1381"/>
                    <a:pt x="62" y="1464"/>
                    <a:pt x="128" y="1464"/>
                  </a:cubicBezTo>
                  <a:cubicBezTo>
                    <a:pt x="149" y="1464"/>
                    <a:pt x="170" y="1456"/>
                    <a:pt x="189" y="1437"/>
                  </a:cubicBezTo>
                  <a:cubicBezTo>
                    <a:pt x="448" y="1162"/>
                    <a:pt x="735" y="919"/>
                    <a:pt x="1010" y="664"/>
                  </a:cubicBezTo>
                  <a:cubicBezTo>
                    <a:pt x="1156" y="535"/>
                    <a:pt x="1298" y="401"/>
                    <a:pt x="1443" y="272"/>
                  </a:cubicBezTo>
                  <a:cubicBezTo>
                    <a:pt x="1540" y="178"/>
                    <a:pt x="1605" y="150"/>
                    <a:pt x="1609" y="17"/>
                  </a:cubicBezTo>
                  <a:cubicBezTo>
                    <a:pt x="1609" y="17"/>
                    <a:pt x="1609" y="13"/>
                    <a:pt x="1609" y="13"/>
                  </a:cubicBezTo>
                  <a:lnTo>
                    <a:pt x="1621" y="13"/>
                  </a:lnTo>
                  <a:cubicBezTo>
                    <a:pt x="1629" y="8"/>
                    <a:pt x="1629" y="4"/>
                    <a:pt x="1621" y="4"/>
                  </a:cubicBezTo>
                  <a:lnTo>
                    <a:pt x="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 flipH="1" rot="-493673">
              <a:off x="2004862" y="3221356"/>
              <a:ext cx="1370608" cy="834545"/>
            </a:xfrm>
            <a:custGeom>
              <a:rect b="b" l="l" r="r" t="t"/>
              <a:pathLst>
                <a:path extrusionOk="0" h="7006" w="11506">
                  <a:moveTo>
                    <a:pt x="6231" y="107"/>
                  </a:moveTo>
                  <a:cubicBezTo>
                    <a:pt x="6458" y="107"/>
                    <a:pt x="6686" y="144"/>
                    <a:pt x="6905" y="217"/>
                  </a:cubicBezTo>
                  <a:cubicBezTo>
                    <a:pt x="7083" y="282"/>
                    <a:pt x="7249" y="383"/>
                    <a:pt x="7390" y="517"/>
                  </a:cubicBezTo>
                  <a:cubicBezTo>
                    <a:pt x="7463" y="586"/>
                    <a:pt x="7742" y="897"/>
                    <a:pt x="7706" y="1031"/>
                  </a:cubicBezTo>
                  <a:cubicBezTo>
                    <a:pt x="7682" y="1039"/>
                    <a:pt x="7674" y="1071"/>
                    <a:pt x="7690" y="1096"/>
                  </a:cubicBezTo>
                  <a:lnTo>
                    <a:pt x="7694" y="1108"/>
                  </a:lnTo>
                  <a:cubicBezTo>
                    <a:pt x="7435" y="1371"/>
                    <a:pt x="7253" y="1699"/>
                    <a:pt x="7164" y="2059"/>
                  </a:cubicBezTo>
                  <a:cubicBezTo>
                    <a:pt x="7154" y="2101"/>
                    <a:pt x="7189" y="2129"/>
                    <a:pt x="7223" y="2129"/>
                  </a:cubicBezTo>
                  <a:cubicBezTo>
                    <a:pt x="7244" y="2129"/>
                    <a:pt x="7265" y="2118"/>
                    <a:pt x="7273" y="2091"/>
                  </a:cubicBezTo>
                  <a:cubicBezTo>
                    <a:pt x="7285" y="2043"/>
                    <a:pt x="7297" y="1998"/>
                    <a:pt x="7313" y="1958"/>
                  </a:cubicBezTo>
                  <a:cubicBezTo>
                    <a:pt x="7384" y="1968"/>
                    <a:pt x="7455" y="1974"/>
                    <a:pt x="7527" y="1974"/>
                  </a:cubicBezTo>
                  <a:cubicBezTo>
                    <a:pt x="7562" y="1974"/>
                    <a:pt x="7598" y="1972"/>
                    <a:pt x="7633" y="1970"/>
                  </a:cubicBezTo>
                  <a:cubicBezTo>
                    <a:pt x="7657" y="1970"/>
                    <a:pt x="7657" y="1933"/>
                    <a:pt x="7633" y="1933"/>
                  </a:cubicBezTo>
                  <a:cubicBezTo>
                    <a:pt x="7608" y="1934"/>
                    <a:pt x="7582" y="1935"/>
                    <a:pt x="7557" y="1935"/>
                  </a:cubicBezTo>
                  <a:cubicBezTo>
                    <a:pt x="7480" y="1935"/>
                    <a:pt x="7401" y="1930"/>
                    <a:pt x="7326" y="1921"/>
                  </a:cubicBezTo>
                  <a:cubicBezTo>
                    <a:pt x="7350" y="1852"/>
                    <a:pt x="7378" y="1784"/>
                    <a:pt x="7411" y="1719"/>
                  </a:cubicBezTo>
                  <a:cubicBezTo>
                    <a:pt x="7434" y="1718"/>
                    <a:pt x="7457" y="1718"/>
                    <a:pt x="7480" y="1718"/>
                  </a:cubicBezTo>
                  <a:cubicBezTo>
                    <a:pt x="7636" y="1718"/>
                    <a:pt x="7794" y="1730"/>
                    <a:pt x="7949" y="1747"/>
                  </a:cubicBezTo>
                  <a:cubicBezTo>
                    <a:pt x="7950" y="1747"/>
                    <a:pt x="7951" y="1748"/>
                    <a:pt x="7951" y="1748"/>
                  </a:cubicBezTo>
                  <a:cubicBezTo>
                    <a:pt x="7965" y="1748"/>
                    <a:pt x="7964" y="1719"/>
                    <a:pt x="7949" y="1719"/>
                  </a:cubicBezTo>
                  <a:cubicBezTo>
                    <a:pt x="7815" y="1701"/>
                    <a:pt x="7684" y="1692"/>
                    <a:pt x="7552" y="1692"/>
                  </a:cubicBezTo>
                  <a:cubicBezTo>
                    <a:pt x="7507" y="1692"/>
                    <a:pt x="7463" y="1693"/>
                    <a:pt x="7419" y="1695"/>
                  </a:cubicBezTo>
                  <a:cubicBezTo>
                    <a:pt x="7471" y="1593"/>
                    <a:pt x="7528" y="1500"/>
                    <a:pt x="7597" y="1411"/>
                  </a:cubicBezTo>
                  <a:cubicBezTo>
                    <a:pt x="7799" y="1411"/>
                    <a:pt x="8005" y="1427"/>
                    <a:pt x="8208" y="1460"/>
                  </a:cubicBezTo>
                  <a:cubicBezTo>
                    <a:pt x="8209" y="1460"/>
                    <a:pt x="8210" y="1460"/>
                    <a:pt x="8211" y="1460"/>
                  </a:cubicBezTo>
                  <a:cubicBezTo>
                    <a:pt x="8229" y="1460"/>
                    <a:pt x="8235" y="1431"/>
                    <a:pt x="8216" y="1427"/>
                  </a:cubicBezTo>
                  <a:cubicBezTo>
                    <a:pt x="8038" y="1398"/>
                    <a:pt x="7859" y="1382"/>
                    <a:pt x="7678" y="1382"/>
                  </a:cubicBezTo>
                  <a:cubicBezTo>
                    <a:pt x="7658" y="1382"/>
                    <a:pt x="7637" y="1383"/>
                    <a:pt x="7617" y="1383"/>
                  </a:cubicBezTo>
                  <a:cubicBezTo>
                    <a:pt x="7682" y="1294"/>
                    <a:pt x="7755" y="1217"/>
                    <a:pt x="7831" y="1144"/>
                  </a:cubicBezTo>
                  <a:cubicBezTo>
                    <a:pt x="8175" y="1172"/>
                    <a:pt x="8519" y="1201"/>
                    <a:pt x="8863" y="1221"/>
                  </a:cubicBezTo>
                  <a:cubicBezTo>
                    <a:pt x="8888" y="1221"/>
                    <a:pt x="8884" y="1189"/>
                    <a:pt x="8863" y="1189"/>
                  </a:cubicBezTo>
                  <a:cubicBezTo>
                    <a:pt x="8532" y="1156"/>
                    <a:pt x="8196" y="1136"/>
                    <a:pt x="7864" y="1112"/>
                  </a:cubicBezTo>
                  <a:cubicBezTo>
                    <a:pt x="7949" y="1035"/>
                    <a:pt x="8042" y="966"/>
                    <a:pt x="8139" y="901"/>
                  </a:cubicBezTo>
                  <a:cubicBezTo>
                    <a:pt x="8503" y="918"/>
                    <a:pt x="8863" y="934"/>
                    <a:pt x="9228" y="946"/>
                  </a:cubicBezTo>
                  <a:cubicBezTo>
                    <a:pt x="9248" y="946"/>
                    <a:pt x="9248" y="913"/>
                    <a:pt x="9228" y="913"/>
                  </a:cubicBezTo>
                  <a:cubicBezTo>
                    <a:pt x="8880" y="897"/>
                    <a:pt x="8536" y="885"/>
                    <a:pt x="8188" y="873"/>
                  </a:cubicBezTo>
                  <a:cubicBezTo>
                    <a:pt x="8345" y="780"/>
                    <a:pt x="8511" y="715"/>
                    <a:pt x="8685" y="671"/>
                  </a:cubicBezTo>
                  <a:cubicBezTo>
                    <a:pt x="8758" y="672"/>
                    <a:pt x="8830" y="672"/>
                    <a:pt x="8901" y="672"/>
                  </a:cubicBezTo>
                  <a:cubicBezTo>
                    <a:pt x="9075" y="672"/>
                    <a:pt x="9247" y="669"/>
                    <a:pt x="9422" y="667"/>
                  </a:cubicBezTo>
                  <a:cubicBezTo>
                    <a:pt x="9442" y="667"/>
                    <a:pt x="9442" y="634"/>
                    <a:pt x="9422" y="634"/>
                  </a:cubicBezTo>
                  <a:cubicBezTo>
                    <a:pt x="9256" y="626"/>
                    <a:pt x="9094" y="626"/>
                    <a:pt x="8928" y="626"/>
                  </a:cubicBezTo>
                  <a:cubicBezTo>
                    <a:pt x="8948" y="626"/>
                    <a:pt x="8969" y="622"/>
                    <a:pt x="8989" y="618"/>
                  </a:cubicBezTo>
                  <a:cubicBezTo>
                    <a:pt x="9039" y="615"/>
                    <a:pt x="9089" y="613"/>
                    <a:pt x="9139" y="613"/>
                  </a:cubicBezTo>
                  <a:cubicBezTo>
                    <a:pt x="9948" y="613"/>
                    <a:pt x="10691" y="1072"/>
                    <a:pt x="11053" y="1808"/>
                  </a:cubicBezTo>
                  <a:cubicBezTo>
                    <a:pt x="11433" y="2593"/>
                    <a:pt x="11348" y="3572"/>
                    <a:pt x="10790" y="4252"/>
                  </a:cubicBezTo>
                  <a:cubicBezTo>
                    <a:pt x="10429" y="4690"/>
                    <a:pt x="9893" y="4938"/>
                    <a:pt x="9351" y="4938"/>
                  </a:cubicBezTo>
                  <a:cubicBezTo>
                    <a:pt x="9042" y="4938"/>
                    <a:pt x="8731" y="4857"/>
                    <a:pt x="8451" y="4685"/>
                  </a:cubicBezTo>
                  <a:cubicBezTo>
                    <a:pt x="8442" y="4680"/>
                    <a:pt x="8433" y="4678"/>
                    <a:pt x="8423" y="4678"/>
                  </a:cubicBezTo>
                  <a:cubicBezTo>
                    <a:pt x="8387" y="4678"/>
                    <a:pt x="8350" y="4712"/>
                    <a:pt x="8366" y="4750"/>
                  </a:cubicBezTo>
                  <a:cubicBezTo>
                    <a:pt x="8742" y="5689"/>
                    <a:pt x="7730" y="6401"/>
                    <a:pt x="6901" y="6450"/>
                  </a:cubicBezTo>
                  <a:cubicBezTo>
                    <a:pt x="6855" y="6453"/>
                    <a:pt x="6808" y="6454"/>
                    <a:pt x="6762" y="6454"/>
                  </a:cubicBezTo>
                  <a:cubicBezTo>
                    <a:pt x="6553" y="6454"/>
                    <a:pt x="6342" y="6424"/>
                    <a:pt x="6140" y="6361"/>
                  </a:cubicBezTo>
                  <a:cubicBezTo>
                    <a:pt x="6187" y="6360"/>
                    <a:pt x="6235" y="6359"/>
                    <a:pt x="6282" y="6359"/>
                  </a:cubicBezTo>
                  <a:cubicBezTo>
                    <a:pt x="6423" y="6359"/>
                    <a:pt x="6564" y="6364"/>
                    <a:pt x="6706" y="6373"/>
                  </a:cubicBezTo>
                  <a:cubicBezTo>
                    <a:pt x="6727" y="6373"/>
                    <a:pt x="6727" y="6341"/>
                    <a:pt x="6706" y="6341"/>
                  </a:cubicBezTo>
                  <a:cubicBezTo>
                    <a:pt x="6585" y="6329"/>
                    <a:pt x="6463" y="6324"/>
                    <a:pt x="6341" y="6324"/>
                  </a:cubicBezTo>
                  <a:cubicBezTo>
                    <a:pt x="6247" y="6324"/>
                    <a:pt x="6152" y="6327"/>
                    <a:pt x="6059" y="6333"/>
                  </a:cubicBezTo>
                  <a:cubicBezTo>
                    <a:pt x="5925" y="6284"/>
                    <a:pt x="5804" y="6223"/>
                    <a:pt x="5682" y="6154"/>
                  </a:cubicBezTo>
                  <a:lnTo>
                    <a:pt x="6200" y="6154"/>
                  </a:lnTo>
                  <a:cubicBezTo>
                    <a:pt x="6221" y="6154"/>
                    <a:pt x="6221" y="6122"/>
                    <a:pt x="6200" y="6122"/>
                  </a:cubicBezTo>
                  <a:cubicBezTo>
                    <a:pt x="6137" y="6121"/>
                    <a:pt x="6074" y="6120"/>
                    <a:pt x="6010" y="6120"/>
                  </a:cubicBezTo>
                  <a:cubicBezTo>
                    <a:pt x="5884" y="6120"/>
                    <a:pt x="5758" y="6122"/>
                    <a:pt x="5634" y="6122"/>
                  </a:cubicBezTo>
                  <a:cubicBezTo>
                    <a:pt x="5521" y="6049"/>
                    <a:pt x="5419" y="5964"/>
                    <a:pt x="5326" y="5871"/>
                  </a:cubicBezTo>
                  <a:lnTo>
                    <a:pt x="5326" y="5871"/>
                  </a:lnTo>
                  <a:cubicBezTo>
                    <a:pt x="5569" y="5895"/>
                    <a:pt x="5812" y="5916"/>
                    <a:pt x="6055" y="5936"/>
                  </a:cubicBezTo>
                  <a:cubicBezTo>
                    <a:pt x="6075" y="5936"/>
                    <a:pt x="6075" y="5908"/>
                    <a:pt x="6055" y="5904"/>
                  </a:cubicBezTo>
                  <a:cubicBezTo>
                    <a:pt x="5800" y="5875"/>
                    <a:pt x="5545" y="5855"/>
                    <a:pt x="5286" y="5827"/>
                  </a:cubicBezTo>
                  <a:cubicBezTo>
                    <a:pt x="5233" y="5770"/>
                    <a:pt x="5185" y="5709"/>
                    <a:pt x="5140" y="5645"/>
                  </a:cubicBezTo>
                  <a:lnTo>
                    <a:pt x="5140" y="5645"/>
                  </a:lnTo>
                  <a:cubicBezTo>
                    <a:pt x="5411" y="5665"/>
                    <a:pt x="5686" y="5681"/>
                    <a:pt x="5958" y="5693"/>
                  </a:cubicBezTo>
                  <a:cubicBezTo>
                    <a:pt x="5982" y="5693"/>
                    <a:pt x="5978" y="5657"/>
                    <a:pt x="5958" y="5657"/>
                  </a:cubicBezTo>
                  <a:cubicBezTo>
                    <a:pt x="5674" y="5636"/>
                    <a:pt x="5395" y="5624"/>
                    <a:pt x="5112" y="5604"/>
                  </a:cubicBezTo>
                  <a:cubicBezTo>
                    <a:pt x="5100" y="5584"/>
                    <a:pt x="5083" y="5564"/>
                    <a:pt x="5071" y="5539"/>
                  </a:cubicBezTo>
                  <a:cubicBezTo>
                    <a:pt x="5067" y="5527"/>
                    <a:pt x="5059" y="5515"/>
                    <a:pt x="5047" y="5507"/>
                  </a:cubicBezTo>
                  <a:cubicBezTo>
                    <a:pt x="5041" y="5499"/>
                    <a:pt x="5031" y="5495"/>
                    <a:pt x="5020" y="5495"/>
                  </a:cubicBezTo>
                  <a:cubicBezTo>
                    <a:pt x="5010" y="5495"/>
                    <a:pt x="4998" y="5499"/>
                    <a:pt x="4990" y="5507"/>
                  </a:cubicBezTo>
                  <a:cubicBezTo>
                    <a:pt x="4970" y="5515"/>
                    <a:pt x="4958" y="5535"/>
                    <a:pt x="4958" y="5555"/>
                  </a:cubicBezTo>
                  <a:cubicBezTo>
                    <a:pt x="4863" y="6388"/>
                    <a:pt x="4014" y="6885"/>
                    <a:pt x="3227" y="6885"/>
                  </a:cubicBezTo>
                  <a:cubicBezTo>
                    <a:pt x="3176" y="6885"/>
                    <a:pt x="3126" y="6883"/>
                    <a:pt x="3076" y="6879"/>
                  </a:cubicBezTo>
                  <a:cubicBezTo>
                    <a:pt x="2773" y="6855"/>
                    <a:pt x="2485" y="6733"/>
                    <a:pt x="2259" y="6531"/>
                  </a:cubicBezTo>
                  <a:lnTo>
                    <a:pt x="2259" y="6531"/>
                  </a:lnTo>
                  <a:cubicBezTo>
                    <a:pt x="2489" y="6571"/>
                    <a:pt x="2728" y="6608"/>
                    <a:pt x="2963" y="6632"/>
                  </a:cubicBezTo>
                  <a:cubicBezTo>
                    <a:pt x="2975" y="6632"/>
                    <a:pt x="2979" y="6612"/>
                    <a:pt x="2967" y="6608"/>
                  </a:cubicBezTo>
                  <a:cubicBezTo>
                    <a:pt x="2720" y="6567"/>
                    <a:pt x="2473" y="6535"/>
                    <a:pt x="2226" y="6507"/>
                  </a:cubicBezTo>
                  <a:cubicBezTo>
                    <a:pt x="2145" y="6430"/>
                    <a:pt x="2076" y="6345"/>
                    <a:pt x="2016" y="6252"/>
                  </a:cubicBezTo>
                  <a:lnTo>
                    <a:pt x="2016" y="6252"/>
                  </a:lnTo>
                  <a:cubicBezTo>
                    <a:pt x="2315" y="6284"/>
                    <a:pt x="2615" y="6320"/>
                    <a:pt x="2914" y="6353"/>
                  </a:cubicBezTo>
                  <a:cubicBezTo>
                    <a:pt x="2938" y="6353"/>
                    <a:pt x="2943" y="6312"/>
                    <a:pt x="2918" y="6308"/>
                  </a:cubicBezTo>
                  <a:cubicBezTo>
                    <a:pt x="2611" y="6256"/>
                    <a:pt x="2299" y="6223"/>
                    <a:pt x="1983" y="6199"/>
                  </a:cubicBezTo>
                  <a:cubicBezTo>
                    <a:pt x="1939" y="6122"/>
                    <a:pt x="1898" y="6037"/>
                    <a:pt x="1870" y="5948"/>
                  </a:cubicBezTo>
                  <a:lnTo>
                    <a:pt x="1870" y="5948"/>
                  </a:lnTo>
                  <a:cubicBezTo>
                    <a:pt x="2170" y="5964"/>
                    <a:pt x="2469" y="5997"/>
                    <a:pt x="2769" y="6033"/>
                  </a:cubicBezTo>
                  <a:cubicBezTo>
                    <a:pt x="2785" y="6033"/>
                    <a:pt x="2789" y="6005"/>
                    <a:pt x="2773" y="6001"/>
                  </a:cubicBezTo>
                  <a:cubicBezTo>
                    <a:pt x="2469" y="5956"/>
                    <a:pt x="2166" y="5928"/>
                    <a:pt x="1862" y="5916"/>
                  </a:cubicBezTo>
                  <a:cubicBezTo>
                    <a:pt x="1834" y="5827"/>
                    <a:pt x="1817" y="5734"/>
                    <a:pt x="1813" y="5640"/>
                  </a:cubicBezTo>
                  <a:cubicBezTo>
                    <a:pt x="1852" y="5640"/>
                    <a:pt x="1890" y="5639"/>
                    <a:pt x="1928" y="5639"/>
                  </a:cubicBezTo>
                  <a:cubicBezTo>
                    <a:pt x="2112" y="5639"/>
                    <a:pt x="2297" y="5647"/>
                    <a:pt x="2485" y="5661"/>
                  </a:cubicBezTo>
                  <a:cubicBezTo>
                    <a:pt x="2501" y="5661"/>
                    <a:pt x="2501" y="5632"/>
                    <a:pt x="2485" y="5632"/>
                  </a:cubicBezTo>
                  <a:cubicBezTo>
                    <a:pt x="2329" y="5616"/>
                    <a:pt x="2174" y="5607"/>
                    <a:pt x="2019" y="5607"/>
                  </a:cubicBezTo>
                  <a:cubicBezTo>
                    <a:pt x="1949" y="5607"/>
                    <a:pt x="1880" y="5608"/>
                    <a:pt x="1809" y="5612"/>
                  </a:cubicBezTo>
                  <a:cubicBezTo>
                    <a:pt x="1805" y="5531"/>
                    <a:pt x="1805" y="5454"/>
                    <a:pt x="1817" y="5377"/>
                  </a:cubicBezTo>
                  <a:cubicBezTo>
                    <a:pt x="1991" y="5386"/>
                    <a:pt x="2166" y="5398"/>
                    <a:pt x="2340" y="5402"/>
                  </a:cubicBezTo>
                  <a:cubicBezTo>
                    <a:pt x="2360" y="5402"/>
                    <a:pt x="2360" y="5365"/>
                    <a:pt x="2340" y="5365"/>
                  </a:cubicBezTo>
                  <a:cubicBezTo>
                    <a:pt x="2166" y="5353"/>
                    <a:pt x="1991" y="5349"/>
                    <a:pt x="1822" y="5345"/>
                  </a:cubicBezTo>
                  <a:cubicBezTo>
                    <a:pt x="1830" y="5292"/>
                    <a:pt x="1842" y="5236"/>
                    <a:pt x="1854" y="5179"/>
                  </a:cubicBezTo>
                  <a:cubicBezTo>
                    <a:pt x="1880" y="5178"/>
                    <a:pt x="1906" y="5178"/>
                    <a:pt x="1932" y="5178"/>
                  </a:cubicBezTo>
                  <a:cubicBezTo>
                    <a:pt x="2027" y="5178"/>
                    <a:pt x="2122" y="5184"/>
                    <a:pt x="2214" y="5203"/>
                  </a:cubicBezTo>
                  <a:cubicBezTo>
                    <a:pt x="2215" y="5204"/>
                    <a:pt x="2216" y="5204"/>
                    <a:pt x="2217" y="5204"/>
                  </a:cubicBezTo>
                  <a:cubicBezTo>
                    <a:pt x="2231" y="5204"/>
                    <a:pt x="2237" y="5179"/>
                    <a:pt x="2222" y="5175"/>
                  </a:cubicBezTo>
                  <a:cubicBezTo>
                    <a:pt x="2141" y="5158"/>
                    <a:pt x="2058" y="5149"/>
                    <a:pt x="1975" y="5149"/>
                  </a:cubicBezTo>
                  <a:cubicBezTo>
                    <a:pt x="1937" y="5149"/>
                    <a:pt x="1900" y="5151"/>
                    <a:pt x="1862" y="5155"/>
                  </a:cubicBezTo>
                  <a:cubicBezTo>
                    <a:pt x="1866" y="5135"/>
                    <a:pt x="1874" y="5114"/>
                    <a:pt x="1882" y="5094"/>
                  </a:cubicBezTo>
                  <a:cubicBezTo>
                    <a:pt x="1893" y="5055"/>
                    <a:pt x="1863" y="5019"/>
                    <a:pt x="1825" y="5019"/>
                  </a:cubicBezTo>
                  <a:cubicBezTo>
                    <a:pt x="1820" y="5019"/>
                    <a:pt x="1815" y="5020"/>
                    <a:pt x="1809" y="5021"/>
                  </a:cubicBezTo>
                  <a:cubicBezTo>
                    <a:pt x="1619" y="5092"/>
                    <a:pt x="1411" y="5135"/>
                    <a:pt x="1205" y="5135"/>
                  </a:cubicBezTo>
                  <a:cubicBezTo>
                    <a:pt x="1011" y="5135"/>
                    <a:pt x="818" y="5097"/>
                    <a:pt x="644" y="5009"/>
                  </a:cubicBezTo>
                  <a:cubicBezTo>
                    <a:pt x="551" y="4965"/>
                    <a:pt x="470" y="4900"/>
                    <a:pt x="397" y="4827"/>
                  </a:cubicBezTo>
                  <a:lnTo>
                    <a:pt x="397" y="4827"/>
                  </a:lnTo>
                  <a:cubicBezTo>
                    <a:pt x="611" y="4859"/>
                    <a:pt x="822" y="4892"/>
                    <a:pt x="1032" y="4920"/>
                  </a:cubicBezTo>
                  <a:cubicBezTo>
                    <a:pt x="1034" y="4920"/>
                    <a:pt x="1035" y="4920"/>
                    <a:pt x="1036" y="4920"/>
                  </a:cubicBezTo>
                  <a:cubicBezTo>
                    <a:pt x="1053" y="4920"/>
                    <a:pt x="1055" y="4892"/>
                    <a:pt x="1036" y="4888"/>
                  </a:cubicBezTo>
                  <a:cubicBezTo>
                    <a:pt x="818" y="4851"/>
                    <a:pt x="591" y="4823"/>
                    <a:pt x="369" y="4791"/>
                  </a:cubicBezTo>
                  <a:cubicBezTo>
                    <a:pt x="320" y="4730"/>
                    <a:pt x="276" y="4657"/>
                    <a:pt x="247" y="4580"/>
                  </a:cubicBezTo>
                  <a:lnTo>
                    <a:pt x="247" y="4580"/>
                  </a:lnTo>
                  <a:cubicBezTo>
                    <a:pt x="437" y="4592"/>
                    <a:pt x="624" y="4617"/>
                    <a:pt x="814" y="4653"/>
                  </a:cubicBezTo>
                  <a:cubicBezTo>
                    <a:pt x="830" y="4653"/>
                    <a:pt x="838" y="4629"/>
                    <a:pt x="818" y="4625"/>
                  </a:cubicBezTo>
                  <a:cubicBezTo>
                    <a:pt x="628" y="4584"/>
                    <a:pt x="429" y="4560"/>
                    <a:pt x="235" y="4552"/>
                  </a:cubicBezTo>
                  <a:cubicBezTo>
                    <a:pt x="191" y="4438"/>
                    <a:pt x="170" y="4317"/>
                    <a:pt x="170" y="4192"/>
                  </a:cubicBezTo>
                  <a:lnTo>
                    <a:pt x="170" y="4192"/>
                  </a:lnTo>
                  <a:cubicBezTo>
                    <a:pt x="328" y="4220"/>
                    <a:pt x="486" y="4244"/>
                    <a:pt x="644" y="4264"/>
                  </a:cubicBezTo>
                  <a:cubicBezTo>
                    <a:pt x="660" y="4264"/>
                    <a:pt x="668" y="4244"/>
                    <a:pt x="652" y="4240"/>
                  </a:cubicBezTo>
                  <a:cubicBezTo>
                    <a:pt x="490" y="4212"/>
                    <a:pt x="328" y="4184"/>
                    <a:pt x="170" y="4163"/>
                  </a:cubicBezTo>
                  <a:cubicBezTo>
                    <a:pt x="170" y="4062"/>
                    <a:pt x="178" y="3961"/>
                    <a:pt x="203" y="3860"/>
                  </a:cubicBezTo>
                  <a:cubicBezTo>
                    <a:pt x="510" y="3888"/>
                    <a:pt x="822" y="3912"/>
                    <a:pt x="1129" y="3929"/>
                  </a:cubicBezTo>
                  <a:cubicBezTo>
                    <a:pt x="1150" y="3929"/>
                    <a:pt x="1150" y="3900"/>
                    <a:pt x="1129" y="3900"/>
                  </a:cubicBezTo>
                  <a:cubicBezTo>
                    <a:pt x="822" y="3872"/>
                    <a:pt x="514" y="3852"/>
                    <a:pt x="207" y="3831"/>
                  </a:cubicBezTo>
                  <a:cubicBezTo>
                    <a:pt x="219" y="3779"/>
                    <a:pt x="235" y="3722"/>
                    <a:pt x="255" y="3670"/>
                  </a:cubicBezTo>
                  <a:cubicBezTo>
                    <a:pt x="267" y="3629"/>
                    <a:pt x="284" y="3589"/>
                    <a:pt x="300" y="3548"/>
                  </a:cubicBezTo>
                  <a:cubicBezTo>
                    <a:pt x="591" y="3585"/>
                    <a:pt x="887" y="3601"/>
                    <a:pt x="1178" y="3617"/>
                  </a:cubicBezTo>
                  <a:cubicBezTo>
                    <a:pt x="1202" y="3617"/>
                    <a:pt x="1202" y="3581"/>
                    <a:pt x="1178" y="3581"/>
                  </a:cubicBezTo>
                  <a:cubicBezTo>
                    <a:pt x="891" y="3552"/>
                    <a:pt x="603" y="3524"/>
                    <a:pt x="316" y="3512"/>
                  </a:cubicBezTo>
                  <a:cubicBezTo>
                    <a:pt x="361" y="3415"/>
                    <a:pt x="413" y="3317"/>
                    <a:pt x="470" y="3228"/>
                  </a:cubicBezTo>
                  <a:cubicBezTo>
                    <a:pt x="810" y="3257"/>
                    <a:pt x="1154" y="3277"/>
                    <a:pt x="1494" y="3297"/>
                  </a:cubicBezTo>
                  <a:cubicBezTo>
                    <a:pt x="1514" y="3297"/>
                    <a:pt x="1510" y="3269"/>
                    <a:pt x="1494" y="3265"/>
                  </a:cubicBezTo>
                  <a:cubicBezTo>
                    <a:pt x="1158" y="3241"/>
                    <a:pt x="826" y="3216"/>
                    <a:pt x="490" y="3200"/>
                  </a:cubicBezTo>
                  <a:cubicBezTo>
                    <a:pt x="559" y="3103"/>
                    <a:pt x="636" y="3014"/>
                    <a:pt x="725" y="2933"/>
                  </a:cubicBezTo>
                  <a:cubicBezTo>
                    <a:pt x="1101" y="2957"/>
                    <a:pt x="1478" y="2986"/>
                    <a:pt x="1854" y="3034"/>
                  </a:cubicBezTo>
                  <a:cubicBezTo>
                    <a:pt x="1870" y="3034"/>
                    <a:pt x="1874" y="3006"/>
                    <a:pt x="1858" y="3002"/>
                  </a:cubicBezTo>
                  <a:cubicBezTo>
                    <a:pt x="1510" y="2944"/>
                    <a:pt x="1159" y="2912"/>
                    <a:pt x="807" y="2912"/>
                  </a:cubicBezTo>
                  <a:cubicBezTo>
                    <a:pt x="787" y="2912"/>
                    <a:pt x="766" y="2913"/>
                    <a:pt x="745" y="2913"/>
                  </a:cubicBezTo>
                  <a:cubicBezTo>
                    <a:pt x="838" y="2828"/>
                    <a:pt x="943" y="2755"/>
                    <a:pt x="1057" y="2702"/>
                  </a:cubicBezTo>
                  <a:cubicBezTo>
                    <a:pt x="1259" y="2718"/>
                    <a:pt x="1461" y="2735"/>
                    <a:pt x="1664" y="2743"/>
                  </a:cubicBezTo>
                  <a:cubicBezTo>
                    <a:pt x="1688" y="2743"/>
                    <a:pt x="1688" y="2710"/>
                    <a:pt x="1664" y="2706"/>
                  </a:cubicBezTo>
                  <a:cubicBezTo>
                    <a:pt x="1486" y="2690"/>
                    <a:pt x="1303" y="2678"/>
                    <a:pt x="1125" y="2670"/>
                  </a:cubicBezTo>
                  <a:cubicBezTo>
                    <a:pt x="1146" y="2662"/>
                    <a:pt x="1162" y="2654"/>
                    <a:pt x="1182" y="2650"/>
                  </a:cubicBezTo>
                  <a:cubicBezTo>
                    <a:pt x="1305" y="2606"/>
                    <a:pt x="1433" y="2584"/>
                    <a:pt x="1561" y="2584"/>
                  </a:cubicBezTo>
                  <a:cubicBezTo>
                    <a:pt x="1893" y="2584"/>
                    <a:pt x="2220" y="2729"/>
                    <a:pt x="2425" y="2998"/>
                  </a:cubicBezTo>
                  <a:cubicBezTo>
                    <a:pt x="2434" y="3011"/>
                    <a:pt x="2448" y="3017"/>
                    <a:pt x="2461" y="3017"/>
                  </a:cubicBezTo>
                  <a:cubicBezTo>
                    <a:pt x="2490" y="3017"/>
                    <a:pt x="2517" y="2988"/>
                    <a:pt x="2497" y="2957"/>
                  </a:cubicBezTo>
                  <a:cubicBezTo>
                    <a:pt x="2441" y="2872"/>
                    <a:pt x="2376" y="2795"/>
                    <a:pt x="2299" y="2731"/>
                  </a:cubicBezTo>
                  <a:lnTo>
                    <a:pt x="2299" y="2731"/>
                  </a:lnTo>
                  <a:cubicBezTo>
                    <a:pt x="2420" y="2741"/>
                    <a:pt x="2542" y="2747"/>
                    <a:pt x="2663" y="2747"/>
                  </a:cubicBezTo>
                  <a:cubicBezTo>
                    <a:pt x="2724" y="2747"/>
                    <a:pt x="2785" y="2745"/>
                    <a:pt x="2845" y="2743"/>
                  </a:cubicBezTo>
                  <a:cubicBezTo>
                    <a:pt x="2866" y="2743"/>
                    <a:pt x="2866" y="2714"/>
                    <a:pt x="2845" y="2714"/>
                  </a:cubicBezTo>
                  <a:cubicBezTo>
                    <a:pt x="2800" y="2715"/>
                    <a:pt x="2753" y="2716"/>
                    <a:pt x="2707" y="2716"/>
                  </a:cubicBezTo>
                  <a:cubicBezTo>
                    <a:pt x="2558" y="2716"/>
                    <a:pt x="2406" y="2711"/>
                    <a:pt x="2255" y="2698"/>
                  </a:cubicBezTo>
                  <a:cubicBezTo>
                    <a:pt x="2157" y="2625"/>
                    <a:pt x="2044" y="2565"/>
                    <a:pt x="1927" y="2528"/>
                  </a:cubicBezTo>
                  <a:cubicBezTo>
                    <a:pt x="1931" y="2524"/>
                    <a:pt x="1931" y="2520"/>
                    <a:pt x="1927" y="2516"/>
                  </a:cubicBezTo>
                  <a:cubicBezTo>
                    <a:pt x="1923" y="2480"/>
                    <a:pt x="1915" y="2447"/>
                    <a:pt x="1915" y="2415"/>
                  </a:cubicBezTo>
                  <a:lnTo>
                    <a:pt x="1915" y="2415"/>
                  </a:lnTo>
                  <a:cubicBezTo>
                    <a:pt x="2218" y="2435"/>
                    <a:pt x="2522" y="2464"/>
                    <a:pt x="2825" y="2476"/>
                  </a:cubicBezTo>
                  <a:cubicBezTo>
                    <a:pt x="2845" y="2476"/>
                    <a:pt x="2841" y="2447"/>
                    <a:pt x="2825" y="2443"/>
                  </a:cubicBezTo>
                  <a:cubicBezTo>
                    <a:pt x="2522" y="2419"/>
                    <a:pt x="2218" y="2403"/>
                    <a:pt x="1915" y="2387"/>
                  </a:cubicBezTo>
                  <a:cubicBezTo>
                    <a:pt x="1906" y="2298"/>
                    <a:pt x="1915" y="2205"/>
                    <a:pt x="1939" y="2115"/>
                  </a:cubicBezTo>
                  <a:cubicBezTo>
                    <a:pt x="2137" y="2132"/>
                    <a:pt x="2336" y="2141"/>
                    <a:pt x="2534" y="2141"/>
                  </a:cubicBezTo>
                  <a:cubicBezTo>
                    <a:pt x="2623" y="2141"/>
                    <a:pt x="2712" y="2139"/>
                    <a:pt x="2801" y="2136"/>
                  </a:cubicBezTo>
                  <a:cubicBezTo>
                    <a:pt x="2821" y="2136"/>
                    <a:pt x="2825" y="2103"/>
                    <a:pt x="2801" y="2103"/>
                  </a:cubicBezTo>
                  <a:cubicBezTo>
                    <a:pt x="2712" y="2105"/>
                    <a:pt x="2624" y="2105"/>
                    <a:pt x="2536" y="2105"/>
                  </a:cubicBezTo>
                  <a:cubicBezTo>
                    <a:pt x="2338" y="2105"/>
                    <a:pt x="2143" y="2101"/>
                    <a:pt x="1947" y="2087"/>
                  </a:cubicBezTo>
                  <a:cubicBezTo>
                    <a:pt x="1967" y="2010"/>
                    <a:pt x="2000" y="1933"/>
                    <a:pt x="2040" y="1865"/>
                  </a:cubicBezTo>
                  <a:cubicBezTo>
                    <a:pt x="2242" y="1854"/>
                    <a:pt x="2443" y="1850"/>
                    <a:pt x="2644" y="1850"/>
                  </a:cubicBezTo>
                  <a:cubicBezTo>
                    <a:pt x="2745" y="1850"/>
                    <a:pt x="2845" y="1851"/>
                    <a:pt x="2947" y="1852"/>
                  </a:cubicBezTo>
                  <a:cubicBezTo>
                    <a:pt x="2971" y="1852"/>
                    <a:pt x="2967" y="1816"/>
                    <a:pt x="2947" y="1816"/>
                  </a:cubicBezTo>
                  <a:cubicBezTo>
                    <a:pt x="2823" y="1809"/>
                    <a:pt x="2700" y="1806"/>
                    <a:pt x="2577" y="1806"/>
                  </a:cubicBezTo>
                  <a:cubicBezTo>
                    <a:pt x="2405" y="1806"/>
                    <a:pt x="2234" y="1812"/>
                    <a:pt x="2064" y="1824"/>
                  </a:cubicBezTo>
                  <a:cubicBezTo>
                    <a:pt x="2133" y="1719"/>
                    <a:pt x="2218" y="1622"/>
                    <a:pt x="2319" y="1537"/>
                  </a:cubicBezTo>
                  <a:cubicBezTo>
                    <a:pt x="2615" y="1549"/>
                    <a:pt x="2914" y="1561"/>
                    <a:pt x="3214" y="1561"/>
                  </a:cubicBezTo>
                  <a:cubicBezTo>
                    <a:pt x="3242" y="1561"/>
                    <a:pt x="3242" y="1521"/>
                    <a:pt x="3214" y="1521"/>
                  </a:cubicBezTo>
                  <a:cubicBezTo>
                    <a:pt x="2930" y="1504"/>
                    <a:pt x="2647" y="1500"/>
                    <a:pt x="2360" y="1500"/>
                  </a:cubicBezTo>
                  <a:cubicBezTo>
                    <a:pt x="2465" y="1415"/>
                    <a:pt x="2578" y="1342"/>
                    <a:pt x="2696" y="1286"/>
                  </a:cubicBezTo>
                  <a:cubicBezTo>
                    <a:pt x="2743" y="1284"/>
                    <a:pt x="2790" y="1283"/>
                    <a:pt x="2837" y="1283"/>
                  </a:cubicBezTo>
                  <a:cubicBezTo>
                    <a:pt x="3020" y="1283"/>
                    <a:pt x="3203" y="1296"/>
                    <a:pt x="3384" y="1318"/>
                  </a:cubicBezTo>
                  <a:cubicBezTo>
                    <a:pt x="3385" y="1318"/>
                    <a:pt x="3386" y="1318"/>
                    <a:pt x="3386" y="1318"/>
                  </a:cubicBezTo>
                  <a:cubicBezTo>
                    <a:pt x="3405" y="1318"/>
                    <a:pt x="3411" y="1282"/>
                    <a:pt x="3388" y="1278"/>
                  </a:cubicBezTo>
                  <a:cubicBezTo>
                    <a:pt x="3243" y="1254"/>
                    <a:pt x="3094" y="1241"/>
                    <a:pt x="2945" y="1241"/>
                  </a:cubicBezTo>
                  <a:cubicBezTo>
                    <a:pt x="2894" y="1241"/>
                    <a:pt x="2843" y="1242"/>
                    <a:pt x="2793" y="1245"/>
                  </a:cubicBezTo>
                  <a:cubicBezTo>
                    <a:pt x="2833" y="1229"/>
                    <a:pt x="2878" y="1213"/>
                    <a:pt x="2918" y="1201"/>
                  </a:cubicBezTo>
                  <a:cubicBezTo>
                    <a:pt x="3047" y="1161"/>
                    <a:pt x="3173" y="1141"/>
                    <a:pt x="3295" y="1141"/>
                  </a:cubicBezTo>
                  <a:cubicBezTo>
                    <a:pt x="3698" y="1141"/>
                    <a:pt x="4046" y="1357"/>
                    <a:pt x="4258" y="1743"/>
                  </a:cubicBezTo>
                  <a:cubicBezTo>
                    <a:pt x="4268" y="1762"/>
                    <a:pt x="4284" y="1770"/>
                    <a:pt x="4299" y="1770"/>
                  </a:cubicBezTo>
                  <a:cubicBezTo>
                    <a:pt x="4329" y="1770"/>
                    <a:pt x="4357" y="1742"/>
                    <a:pt x="4347" y="1703"/>
                  </a:cubicBezTo>
                  <a:cubicBezTo>
                    <a:pt x="4347" y="1695"/>
                    <a:pt x="4343" y="1686"/>
                    <a:pt x="4339" y="1674"/>
                  </a:cubicBezTo>
                  <a:cubicBezTo>
                    <a:pt x="4335" y="1666"/>
                    <a:pt x="4343" y="1646"/>
                    <a:pt x="4343" y="1630"/>
                  </a:cubicBezTo>
                  <a:lnTo>
                    <a:pt x="4833" y="1630"/>
                  </a:lnTo>
                  <a:cubicBezTo>
                    <a:pt x="4853" y="1630"/>
                    <a:pt x="4853" y="1601"/>
                    <a:pt x="4833" y="1601"/>
                  </a:cubicBezTo>
                  <a:cubicBezTo>
                    <a:pt x="4779" y="1600"/>
                    <a:pt x="4725" y="1600"/>
                    <a:pt x="4671" y="1600"/>
                  </a:cubicBezTo>
                  <a:cubicBezTo>
                    <a:pt x="4563" y="1600"/>
                    <a:pt x="4455" y="1601"/>
                    <a:pt x="4347" y="1601"/>
                  </a:cubicBezTo>
                  <a:cubicBezTo>
                    <a:pt x="4359" y="1529"/>
                    <a:pt x="4375" y="1456"/>
                    <a:pt x="4395" y="1383"/>
                  </a:cubicBezTo>
                  <a:cubicBezTo>
                    <a:pt x="4622" y="1379"/>
                    <a:pt x="4849" y="1375"/>
                    <a:pt x="5071" y="1363"/>
                  </a:cubicBezTo>
                  <a:cubicBezTo>
                    <a:pt x="5092" y="1363"/>
                    <a:pt x="5092" y="1330"/>
                    <a:pt x="5071" y="1330"/>
                  </a:cubicBezTo>
                  <a:cubicBezTo>
                    <a:pt x="4849" y="1334"/>
                    <a:pt x="4626" y="1347"/>
                    <a:pt x="4404" y="1359"/>
                  </a:cubicBezTo>
                  <a:cubicBezTo>
                    <a:pt x="4424" y="1286"/>
                    <a:pt x="4448" y="1217"/>
                    <a:pt x="4480" y="1148"/>
                  </a:cubicBezTo>
                  <a:cubicBezTo>
                    <a:pt x="4592" y="1140"/>
                    <a:pt x="4703" y="1136"/>
                    <a:pt x="4814" y="1136"/>
                  </a:cubicBezTo>
                  <a:cubicBezTo>
                    <a:pt x="4925" y="1136"/>
                    <a:pt x="5035" y="1140"/>
                    <a:pt x="5144" y="1148"/>
                  </a:cubicBezTo>
                  <a:cubicBezTo>
                    <a:pt x="5168" y="1148"/>
                    <a:pt x="5164" y="1120"/>
                    <a:pt x="5144" y="1116"/>
                  </a:cubicBezTo>
                  <a:cubicBezTo>
                    <a:pt x="5037" y="1106"/>
                    <a:pt x="4929" y="1101"/>
                    <a:pt x="4820" y="1101"/>
                  </a:cubicBezTo>
                  <a:cubicBezTo>
                    <a:pt x="4712" y="1101"/>
                    <a:pt x="4604" y="1106"/>
                    <a:pt x="4497" y="1116"/>
                  </a:cubicBezTo>
                  <a:cubicBezTo>
                    <a:pt x="4537" y="1027"/>
                    <a:pt x="4586" y="946"/>
                    <a:pt x="4642" y="865"/>
                  </a:cubicBezTo>
                  <a:cubicBezTo>
                    <a:pt x="4683" y="864"/>
                    <a:pt x="4725" y="863"/>
                    <a:pt x="4766" y="863"/>
                  </a:cubicBezTo>
                  <a:cubicBezTo>
                    <a:pt x="4971" y="863"/>
                    <a:pt x="5177" y="880"/>
                    <a:pt x="5383" y="913"/>
                  </a:cubicBezTo>
                  <a:cubicBezTo>
                    <a:pt x="5384" y="914"/>
                    <a:pt x="5385" y="914"/>
                    <a:pt x="5387" y="914"/>
                  </a:cubicBezTo>
                  <a:cubicBezTo>
                    <a:pt x="5408" y="914"/>
                    <a:pt x="5414" y="881"/>
                    <a:pt x="5391" y="873"/>
                  </a:cubicBezTo>
                  <a:cubicBezTo>
                    <a:pt x="5219" y="841"/>
                    <a:pt x="5045" y="826"/>
                    <a:pt x="4872" y="826"/>
                  </a:cubicBezTo>
                  <a:cubicBezTo>
                    <a:pt x="4805" y="826"/>
                    <a:pt x="4738" y="828"/>
                    <a:pt x="4671" y="833"/>
                  </a:cubicBezTo>
                  <a:cubicBezTo>
                    <a:pt x="4731" y="748"/>
                    <a:pt x="4804" y="667"/>
                    <a:pt x="4885" y="594"/>
                  </a:cubicBezTo>
                  <a:cubicBezTo>
                    <a:pt x="5177" y="594"/>
                    <a:pt x="5460" y="614"/>
                    <a:pt x="5751" y="646"/>
                  </a:cubicBezTo>
                  <a:cubicBezTo>
                    <a:pt x="5771" y="646"/>
                    <a:pt x="5775" y="610"/>
                    <a:pt x="5755" y="606"/>
                  </a:cubicBezTo>
                  <a:cubicBezTo>
                    <a:pt x="5524" y="575"/>
                    <a:pt x="5290" y="556"/>
                    <a:pt x="5055" y="556"/>
                  </a:cubicBezTo>
                  <a:cubicBezTo>
                    <a:pt x="5015" y="556"/>
                    <a:pt x="4974" y="556"/>
                    <a:pt x="4934" y="557"/>
                  </a:cubicBezTo>
                  <a:cubicBezTo>
                    <a:pt x="5023" y="480"/>
                    <a:pt x="5124" y="412"/>
                    <a:pt x="5229" y="355"/>
                  </a:cubicBezTo>
                  <a:cubicBezTo>
                    <a:pt x="5361" y="359"/>
                    <a:pt x="5492" y="361"/>
                    <a:pt x="5623" y="361"/>
                  </a:cubicBezTo>
                  <a:cubicBezTo>
                    <a:pt x="5754" y="361"/>
                    <a:pt x="5885" y="359"/>
                    <a:pt x="6014" y="355"/>
                  </a:cubicBezTo>
                  <a:cubicBezTo>
                    <a:pt x="6039" y="351"/>
                    <a:pt x="6039" y="315"/>
                    <a:pt x="6014" y="310"/>
                  </a:cubicBezTo>
                  <a:cubicBezTo>
                    <a:pt x="5897" y="308"/>
                    <a:pt x="5780" y="307"/>
                    <a:pt x="5662" y="307"/>
                  </a:cubicBezTo>
                  <a:cubicBezTo>
                    <a:pt x="5545" y="307"/>
                    <a:pt x="5427" y="308"/>
                    <a:pt x="5310" y="310"/>
                  </a:cubicBezTo>
                  <a:cubicBezTo>
                    <a:pt x="5464" y="238"/>
                    <a:pt x="5626" y="185"/>
                    <a:pt x="5792" y="153"/>
                  </a:cubicBezTo>
                  <a:cubicBezTo>
                    <a:pt x="5936" y="122"/>
                    <a:pt x="6083" y="107"/>
                    <a:pt x="6231" y="107"/>
                  </a:cubicBezTo>
                  <a:close/>
                  <a:moveTo>
                    <a:pt x="6226" y="1"/>
                  </a:moveTo>
                  <a:cubicBezTo>
                    <a:pt x="6168" y="1"/>
                    <a:pt x="6109" y="3"/>
                    <a:pt x="6051" y="7"/>
                  </a:cubicBezTo>
                  <a:cubicBezTo>
                    <a:pt x="5229" y="72"/>
                    <a:pt x="4327" y="638"/>
                    <a:pt x="4254" y="1512"/>
                  </a:cubicBezTo>
                  <a:cubicBezTo>
                    <a:pt x="4057" y="1188"/>
                    <a:pt x="3663" y="1038"/>
                    <a:pt x="3282" y="1038"/>
                  </a:cubicBezTo>
                  <a:cubicBezTo>
                    <a:pt x="3130" y="1038"/>
                    <a:pt x="2980" y="1062"/>
                    <a:pt x="2845" y="1108"/>
                  </a:cubicBezTo>
                  <a:cubicBezTo>
                    <a:pt x="2331" y="1278"/>
                    <a:pt x="1708" y="1800"/>
                    <a:pt x="1830" y="2391"/>
                  </a:cubicBezTo>
                  <a:cubicBezTo>
                    <a:pt x="1813" y="2391"/>
                    <a:pt x="1813" y="2411"/>
                    <a:pt x="1830" y="2415"/>
                  </a:cubicBezTo>
                  <a:lnTo>
                    <a:pt x="1834" y="2415"/>
                  </a:lnTo>
                  <a:cubicBezTo>
                    <a:pt x="1842" y="2447"/>
                    <a:pt x="1850" y="2480"/>
                    <a:pt x="1862" y="2516"/>
                  </a:cubicBezTo>
                  <a:cubicBezTo>
                    <a:pt x="1761" y="2488"/>
                    <a:pt x="1657" y="2474"/>
                    <a:pt x="1552" y="2474"/>
                  </a:cubicBezTo>
                  <a:cubicBezTo>
                    <a:pt x="1447" y="2474"/>
                    <a:pt x="1342" y="2488"/>
                    <a:pt x="1239" y="2516"/>
                  </a:cubicBezTo>
                  <a:cubicBezTo>
                    <a:pt x="749" y="2642"/>
                    <a:pt x="381" y="3054"/>
                    <a:pt x="191" y="3512"/>
                  </a:cubicBezTo>
                  <a:lnTo>
                    <a:pt x="186" y="3512"/>
                  </a:lnTo>
                  <a:cubicBezTo>
                    <a:pt x="174" y="3512"/>
                    <a:pt x="166" y="3532"/>
                    <a:pt x="182" y="3536"/>
                  </a:cubicBezTo>
                  <a:cubicBezTo>
                    <a:pt x="174" y="3548"/>
                    <a:pt x="170" y="3564"/>
                    <a:pt x="166" y="3576"/>
                  </a:cubicBezTo>
                  <a:cubicBezTo>
                    <a:pt x="134" y="3657"/>
                    <a:pt x="110" y="3742"/>
                    <a:pt x="89" y="3827"/>
                  </a:cubicBezTo>
                  <a:cubicBezTo>
                    <a:pt x="77" y="3827"/>
                    <a:pt x="73" y="3848"/>
                    <a:pt x="85" y="3852"/>
                  </a:cubicBezTo>
                  <a:cubicBezTo>
                    <a:pt x="61" y="3953"/>
                    <a:pt x="49" y="4054"/>
                    <a:pt x="49" y="4155"/>
                  </a:cubicBezTo>
                  <a:lnTo>
                    <a:pt x="17" y="4151"/>
                  </a:lnTo>
                  <a:cubicBezTo>
                    <a:pt x="4" y="4151"/>
                    <a:pt x="0" y="4171"/>
                    <a:pt x="12" y="4171"/>
                  </a:cubicBezTo>
                  <a:lnTo>
                    <a:pt x="49" y="4179"/>
                  </a:lnTo>
                  <a:cubicBezTo>
                    <a:pt x="45" y="4305"/>
                    <a:pt x="65" y="4434"/>
                    <a:pt x="101" y="4556"/>
                  </a:cubicBezTo>
                  <a:lnTo>
                    <a:pt x="89" y="4556"/>
                  </a:lnTo>
                  <a:cubicBezTo>
                    <a:pt x="73" y="4556"/>
                    <a:pt x="73" y="4584"/>
                    <a:pt x="89" y="4584"/>
                  </a:cubicBezTo>
                  <a:lnTo>
                    <a:pt x="114" y="4584"/>
                  </a:lnTo>
                  <a:cubicBezTo>
                    <a:pt x="170" y="4758"/>
                    <a:pt x="284" y="4912"/>
                    <a:pt x="433" y="5025"/>
                  </a:cubicBezTo>
                  <a:cubicBezTo>
                    <a:pt x="655" y="5188"/>
                    <a:pt x="926" y="5256"/>
                    <a:pt x="1201" y="5256"/>
                  </a:cubicBezTo>
                  <a:cubicBezTo>
                    <a:pt x="1383" y="5256"/>
                    <a:pt x="1566" y="5227"/>
                    <a:pt x="1737" y="5175"/>
                  </a:cubicBezTo>
                  <a:lnTo>
                    <a:pt x="1737" y="5175"/>
                  </a:lnTo>
                  <a:cubicBezTo>
                    <a:pt x="1506" y="6037"/>
                    <a:pt x="2113" y="6887"/>
                    <a:pt x="2999" y="6992"/>
                  </a:cubicBezTo>
                  <a:cubicBezTo>
                    <a:pt x="3074" y="7001"/>
                    <a:pt x="3151" y="7006"/>
                    <a:pt x="3228" y="7006"/>
                  </a:cubicBezTo>
                  <a:cubicBezTo>
                    <a:pt x="4037" y="7006"/>
                    <a:pt x="4904" y="6508"/>
                    <a:pt x="5055" y="5677"/>
                  </a:cubicBezTo>
                  <a:cubicBezTo>
                    <a:pt x="5423" y="6257"/>
                    <a:pt x="6090" y="6571"/>
                    <a:pt x="6771" y="6571"/>
                  </a:cubicBezTo>
                  <a:cubicBezTo>
                    <a:pt x="6870" y="6571"/>
                    <a:pt x="6968" y="6564"/>
                    <a:pt x="7067" y="6551"/>
                  </a:cubicBezTo>
                  <a:cubicBezTo>
                    <a:pt x="7876" y="6442"/>
                    <a:pt x="8758" y="5734"/>
                    <a:pt x="8519" y="4859"/>
                  </a:cubicBezTo>
                  <a:lnTo>
                    <a:pt x="8519" y="4859"/>
                  </a:lnTo>
                  <a:cubicBezTo>
                    <a:pt x="8789" y="4991"/>
                    <a:pt x="9080" y="5057"/>
                    <a:pt x="9371" y="5057"/>
                  </a:cubicBezTo>
                  <a:cubicBezTo>
                    <a:pt x="9732" y="5057"/>
                    <a:pt x="10092" y="4956"/>
                    <a:pt x="10405" y="4754"/>
                  </a:cubicBezTo>
                  <a:cubicBezTo>
                    <a:pt x="10984" y="4382"/>
                    <a:pt x="11340" y="3718"/>
                    <a:pt x="11397" y="3034"/>
                  </a:cubicBezTo>
                  <a:cubicBezTo>
                    <a:pt x="11505" y="1714"/>
                    <a:pt x="10453" y="501"/>
                    <a:pt x="9161" y="501"/>
                  </a:cubicBezTo>
                  <a:cubicBezTo>
                    <a:pt x="9003" y="501"/>
                    <a:pt x="8841" y="519"/>
                    <a:pt x="8677" y="557"/>
                  </a:cubicBezTo>
                  <a:cubicBezTo>
                    <a:pt x="8362" y="630"/>
                    <a:pt x="8066" y="780"/>
                    <a:pt x="7823" y="990"/>
                  </a:cubicBezTo>
                  <a:cubicBezTo>
                    <a:pt x="7799" y="772"/>
                    <a:pt x="7447" y="420"/>
                    <a:pt x="7354" y="347"/>
                  </a:cubicBezTo>
                  <a:cubicBezTo>
                    <a:pt x="7033" y="100"/>
                    <a:pt x="6626" y="1"/>
                    <a:pt x="6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 txBox="1"/>
            <p:nvPr/>
          </p:nvSpPr>
          <p:spPr>
            <a:xfrm>
              <a:off x="2083650" y="3494763"/>
              <a:ext cx="9699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8" name="Google Shape;998;p27"/>
            <p:cNvSpPr txBox="1"/>
            <p:nvPr/>
          </p:nvSpPr>
          <p:spPr>
            <a:xfrm>
              <a:off x="1090650" y="4073475"/>
              <a:ext cx="19629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8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004" name="Google Shape;1004;p28"/>
          <p:cNvGrpSpPr/>
          <p:nvPr/>
        </p:nvGrpSpPr>
        <p:grpSpPr>
          <a:xfrm>
            <a:off x="466374" y="1028700"/>
            <a:ext cx="3237128" cy="1700183"/>
            <a:chOff x="466374" y="1028700"/>
            <a:chExt cx="3237128" cy="1700183"/>
          </a:xfrm>
        </p:grpSpPr>
        <p:grpSp>
          <p:nvGrpSpPr>
            <p:cNvPr id="1005" name="Google Shape;1005;p28"/>
            <p:cNvGrpSpPr/>
            <p:nvPr/>
          </p:nvGrpSpPr>
          <p:grpSpPr>
            <a:xfrm>
              <a:off x="466374" y="1028700"/>
              <a:ext cx="2358903" cy="1700183"/>
              <a:chOff x="466374" y="1028700"/>
              <a:chExt cx="2358903" cy="1700183"/>
            </a:xfrm>
          </p:grpSpPr>
          <p:sp>
            <p:nvSpPr>
              <p:cNvPr id="1006" name="Google Shape;1006;p28"/>
              <p:cNvSpPr/>
              <p:nvPr/>
            </p:nvSpPr>
            <p:spPr>
              <a:xfrm>
                <a:off x="466374" y="1028700"/>
                <a:ext cx="2358903" cy="1700183"/>
              </a:xfrm>
              <a:custGeom>
                <a:rect b="b" l="l" r="r" t="t"/>
                <a:pathLst>
                  <a:path extrusionOk="0" h="6686" w="7694">
                    <a:moveTo>
                      <a:pt x="2101" y="1176"/>
                    </a:moveTo>
                    <a:cubicBezTo>
                      <a:pt x="2097" y="1261"/>
                      <a:pt x="2101" y="1345"/>
                      <a:pt x="2109" y="1435"/>
                    </a:cubicBezTo>
                    <a:cubicBezTo>
                      <a:pt x="2097" y="1422"/>
                      <a:pt x="2085" y="1414"/>
                      <a:pt x="2072" y="1406"/>
                    </a:cubicBezTo>
                    <a:cubicBezTo>
                      <a:pt x="2076" y="1329"/>
                      <a:pt x="2089" y="1252"/>
                      <a:pt x="2101" y="1176"/>
                    </a:cubicBezTo>
                    <a:close/>
                    <a:moveTo>
                      <a:pt x="700" y="2252"/>
                    </a:moveTo>
                    <a:cubicBezTo>
                      <a:pt x="705" y="2313"/>
                      <a:pt x="713" y="2373"/>
                      <a:pt x="725" y="2434"/>
                    </a:cubicBezTo>
                    <a:cubicBezTo>
                      <a:pt x="709" y="2475"/>
                      <a:pt x="696" y="2511"/>
                      <a:pt x="684" y="2556"/>
                    </a:cubicBezTo>
                    <a:cubicBezTo>
                      <a:pt x="680" y="2491"/>
                      <a:pt x="680" y="2430"/>
                      <a:pt x="684" y="2365"/>
                    </a:cubicBezTo>
                    <a:lnTo>
                      <a:pt x="688" y="2365"/>
                    </a:lnTo>
                    <a:cubicBezTo>
                      <a:pt x="688" y="2329"/>
                      <a:pt x="692" y="2293"/>
                      <a:pt x="700" y="2252"/>
                    </a:cubicBezTo>
                    <a:close/>
                    <a:moveTo>
                      <a:pt x="749" y="2527"/>
                    </a:moveTo>
                    <a:cubicBezTo>
                      <a:pt x="761" y="2576"/>
                      <a:pt x="777" y="2624"/>
                      <a:pt x="798" y="2669"/>
                    </a:cubicBezTo>
                    <a:lnTo>
                      <a:pt x="802" y="2669"/>
                    </a:lnTo>
                    <a:lnTo>
                      <a:pt x="749" y="2806"/>
                    </a:lnTo>
                    <a:cubicBezTo>
                      <a:pt x="729" y="2774"/>
                      <a:pt x="717" y="2738"/>
                      <a:pt x="709" y="2701"/>
                    </a:cubicBezTo>
                    <a:cubicBezTo>
                      <a:pt x="721" y="2641"/>
                      <a:pt x="733" y="2584"/>
                      <a:pt x="749" y="2527"/>
                    </a:cubicBezTo>
                    <a:close/>
                    <a:moveTo>
                      <a:pt x="830" y="2738"/>
                    </a:moveTo>
                    <a:cubicBezTo>
                      <a:pt x="846" y="2766"/>
                      <a:pt x="862" y="2798"/>
                      <a:pt x="883" y="2827"/>
                    </a:cubicBezTo>
                    <a:cubicBezTo>
                      <a:pt x="854" y="2823"/>
                      <a:pt x="826" y="2823"/>
                      <a:pt x="798" y="2823"/>
                    </a:cubicBezTo>
                    <a:lnTo>
                      <a:pt x="830" y="2738"/>
                    </a:lnTo>
                    <a:close/>
                    <a:moveTo>
                      <a:pt x="7491" y="2851"/>
                    </a:moveTo>
                    <a:cubicBezTo>
                      <a:pt x="7496" y="2871"/>
                      <a:pt x="7504" y="2891"/>
                      <a:pt x="7508" y="2912"/>
                    </a:cubicBezTo>
                    <a:cubicBezTo>
                      <a:pt x="7496" y="2916"/>
                      <a:pt x="7491" y="2924"/>
                      <a:pt x="7491" y="2932"/>
                    </a:cubicBezTo>
                    <a:lnTo>
                      <a:pt x="7491" y="2851"/>
                    </a:lnTo>
                    <a:close/>
                    <a:moveTo>
                      <a:pt x="7536" y="3078"/>
                    </a:moveTo>
                    <a:cubicBezTo>
                      <a:pt x="7544" y="3183"/>
                      <a:pt x="7544" y="3288"/>
                      <a:pt x="7532" y="3393"/>
                    </a:cubicBezTo>
                    <a:lnTo>
                      <a:pt x="7532" y="3389"/>
                    </a:lnTo>
                    <a:cubicBezTo>
                      <a:pt x="7512" y="3535"/>
                      <a:pt x="7467" y="3677"/>
                      <a:pt x="7402" y="3806"/>
                    </a:cubicBezTo>
                    <a:cubicBezTo>
                      <a:pt x="7463" y="3567"/>
                      <a:pt x="7508" y="3325"/>
                      <a:pt x="7536" y="3078"/>
                    </a:cubicBezTo>
                    <a:close/>
                    <a:moveTo>
                      <a:pt x="186" y="3575"/>
                    </a:moveTo>
                    <a:cubicBezTo>
                      <a:pt x="191" y="3644"/>
                      <a:pt x="203" y="3713"/>
                      <a:pt x="223" y="3778"/>
                    </a:cubicBezTo>
                    <a:cubicBezTo>
                      <a:pt x="239" y="3834"/>
                      <a:pt x="259" y="3887"/>
                      <a:pt x="284" y="3944"/>
                    </a:cubicBezTo>
                    <a:cubicBezTo>
                      <a:pt x="247" y="3960"/>
                      <a:pt x="211" y="3976"/>
                      <a:pt x="174" y="3992"/>
                    </a:cubicBezTo>
                    <a:cubicBezTo>
                      <a:pt x="154" y="3855"/>
                      <a:pt x="158" y="3713"/>
                      <a:pt x="186" y="3575"/>
                    </a:cubicBezTo>
                    <a:close/>
                    <a:moveTo>
                      <a:pt x="7477" y="3083"/>
                    </a:moveTo>
                    <a:cubicBezTo>
                      <a:pt x="7447" y="3382"/>
                      <a:pt x="7389" y="3677"/>
                      <a:pt x="7309" y="3968"/>
                    </a:cubicBezTo>
                    <a:cubicBezTo>
                      <a:pt x="7269" y="4021"/>
                      <a:pt x="7228" y="4069"/>
                      <a:pt x="7180" y="4114"/>
                    </a:cubicBezTo>
                    <a:lnTo>
                      <a:pt x="7180" y="4110"/>
                    </a:lnTo>
                    <a:cubicBezTo>
                      <a:pt x="7232" y="3936"/>
                      <a:pt x="7289" y="3754"/>
                      <a:pt x="7342" y="3575"/>
                    </a:cubicBezTo>
                    <a:cubicBezTo>
                      <a:pt x="7346" y="3559"/>
                      <a:pt x="7330" y="3543"/>
                      <a:pt x="7313" y="3543"/>
                    </a:cubicBezTo>
                    <a:cubicBezTo>
                      <a:pt x="7346" y="3490"/>
                      <a:pt x="7374" y="3434"/>
                      <a:pt x="7398" y="3377"/>
                    </a:cubicBezTo>
                    <a:cubicBezTo>
                      <a:pt x="7439" y="3283"/>
                      <a:pt x="7465" y="3184"/>
                      <a:pt x="7477" y="3083"/>
                    </a:cubicBezTo>
                    <a:close/>
                    <a:moveTo>
                      <a:pt x="6824" y="3996"/>
                    </a:moveTo>
                    <a:cubicBezTo>
                      <a:pt x="6799" y="4053"/>
                      <a:pt x="6771" y="4110"/>
                      <a:pt x="6747" y="4162"/>
                    </a:cubicBezTo>
                    <a:cubicBezTo>
                      <a:pt x="6718" y="4134"/>
                      <a:pt x="6686" y="4106"/>
                      <a:pt x="6654" y="4085"/>
                    </a:cubicBezTo>
                    <a:cubicBezTo>
                      <a:pt x="6710" y="4057"/>
                      <a:pt x="6767" y="4029"/>
                      <a:pt x="6820" y="3996"/>
                    </a:cubicBezTo>
                    <a:close/>
                    <a:moveTo>
                      <a:pt x="308" y="3988"/>
                    </a:moveTo>
                    <a:cubicBezTo>
                      <a:pt x="328" y="4029"/>
                      <a:pt x="352" y="4069"/>
                      <a:pt x="377" y="4106"/>
                    </a:cubicBezTo>
                    <a:cubicBezTo>
                      <a:pt x="328" y="4138"/>
                      <a:pt x="276" y="4166"/>
                      <a:pt x="219" y="4195"/>
                    </a:cubicBezTo>
                    <a:cubicBezTo>
                      <a:pt x="203" y="4146"/>
                      <a:pt x="191" y="4093"/>
                      <a:pt x="182" y="4045"/>
                    </a:cubicBezTo>
                    <a:lnTo>
                      <a:pt x="182" y="4041"/>
                    </a:lnTo>
                    <a:cubicBezTo>
                      <a:pt x="227" y="4025"/>
                      <a:pt x="267" y="4008"/>
                      <a:pt x="308" y="3988"/>
                    </a:cubicBezTo>
                    <a:close/>
                    <a:moveTo>
                      <a:pt x="7277" y="3592"/>
                    </a:moveTo>
                    <a:cubicBezTo>
                      <a:pt x="7220" y="3786"/>
                      <a:pt x="7164" y="3976"/>
                      <a:pt x="7103" y="4170"/>
                    </a:cubicBezTo>
                    <a:cubicBezTo>
                      <a:pt x="7050" y="4207"/>
                      <a:pt x="6990" y="4235"/>
                      <a:pt x="6929" y="4251"/>
                    </a:cubicBezTo>
                    <a:cubicBezTo>
                      <a:pt x="6986" y="4089"/>
                      <a:pt x="7054" y="3936"/>
                      <a:pt x="7127" y="3782"/>
                    </a:cubicBezTo>
                    <a:cubicBezTo>
                      <a:pt x="7127" y="3778"/>
                      <a:pt x="7127" y="3770"/>
                      <a:pt x="7127" y="3766"/>
                    </a:cubicBezTo>
                    <a:cubicBezTo>
                      <a:pt x="7184" y="3713"/>
                      <a:pt x="7232" y="3656"/>
                      <a:pt x="7277" y="3592"/>
                    </a:cubicBezTo>
                    <a:close/>
                    <a:moveTo>
                      <a:pt x="7042" y="3847"/>
                    </a:moveTo>
                    <a:lnTo>
                      <a:pt x="7042" y="3847"/>
                    </a:lnTo>
                    <a:cubicBezTo>
                      <a:pt x="6977" y="3984"/>
                      <a:pt x="6921" y="4122"/>
                      <a:pt x="6868" y="4263"/>
                    </a:cubicBezTo>
                    <a:lnTo>
                      <a:pt x="6868" y="4259"/>
                    </a:lnTo>
                    <a:cubicBezTo>
                      <a:pt x="6852" y="4259"/>
                      <a:pt x="6836" y="4263"/>
                      <a:pt x="6820" y="4267"/>
                    </a:cubicBezTo>
                    <a:cubicBezTo>
                      <a:pt x="6808" y="4247"/>
                      <a:pt x="6795" y="4227"/>
                      <a:pt x="6783" y="4211"/>
                    </a:cubicBezTo>
                    <a:cubicBezTo>
                      <a:pt x="6824" y="4122"/>
                      <a:pt x="6860" y="4037"/>
                      <a:pt x="6901" y="3948"/>
                    </a:cubicBezTo>
                    <a:cubicBezTo>
                      <a:pt x="6949" y="3915"/>
                      <a:pt x="6994" y="3883"/>
                      <a:pt x="7042" y="3847"/>
                    </a:cubicBezTo>
                    <a:close/>
                    <a:moveTo>
                      <a:pt x="405" y="4150"/>
                    </a:moveTo>
                    <a:cubicBezTo>
                      <a:pt x="425" y="4183"/>
                      <a:pt x="450" y="4211"/>
                      <a:pt x="474" y="4239"/>
                    </a:cubicBezTo>
                    <a:cubicBezTo>
                      <a:pt x="409" y="4284"/>
                      <a:pt x="348" y="4320"/>
                      <a:pt x="280" y="4357"/>
                    </a:cubicBezTo>
                    <a:cubicBezTo>
                      <a:pt x="263" y="4320"/>
                      <a:pt x="247" y="4284"/>
                      <a:pt x="235" y="4247"/>
                    </a:cubicBezTo>
                    <a:lnTo>
                      <a:pt x="235" y="4243"/>
                    </a:lnTo>
                    <a:cubicBezTo>
                      <a:pt x="296" y="4219"/>
                      <a:pt x="352" y="4187"/>
                      <a:pt x="405" y="4150"/>
                    </a:cubicBezTo>
                    <a:close/>
                    <a:moveTo>
                      <a:pt x="506" y="4280"/>
                    </a:moveTo>
                    <a:cubicBezTo>
                      <a:pt x="535" y="4312"/>
                      <a:pt x="567" y="4344"/>
                      <a:pt x="599" y="4381"/>
                    </a:cubicBezTo>
                    <a:cubicBezTo>
                      <a:pt x="526" y="4437"/>
                      <a:pt x="446" y="4482"/>
                      <a:pt x="356" y="4506"/>
                    </a:cubicBezTo>
                    <a:cubicBezTo>
                      <a:pt x="336" y="4470"/>
                      <a:pt x="316" y="4437"/>
                      <a:pt x="300" y="4405"/>
                    </a:cubicBezTo>
                    <a:lnTo>
                      <a:pt x="304" y="4401"/>
                    </a:lnTo>
                    <a:cubicBezTo>
                      <a:pt x="373" y="4369"/>
                      <a:pt x="441" y="4324"/>
                      <a:pt x="506" y="4280"/>
                    </a:cubicBezTo>
                    <a:close/>
                    <a:moveTo>
                      <a:pt x="636" y="4413"/>
                    </a:moveTo>
                    <a:cubicBezTo>
                      <a:pt x="664" y="4437"/>
                      <a:pt x="688" y="4462"/>
                      <a:pt x="717" y="4482"/>
                    </a:cubicBezTo>
                    <a:cubicBezTo>
                      <a:pt x="632" y="4543"/>
                      <a:pt x="535" y="4591"/>
                      <a:pt x="429" y="4624"/>
                    </a:cubicBezTo>
                    <a:cubicBezTo>
                      <a:pt x="413" y="4599"/>
                      <a:pt x="397" y="4575"/>
                      <a:pt x="381" y="4551"/>
                    </a:cubicBezTo>
                    <a:lnTo>
                      <a:pt x="385" y="4551"/>
                    </a:lnTo>
                    <a:cubicBezTo>
                      <a:pt x="478" y="4522"/>
                      <a:pt x="563" y="4474"/>
                      <a:pt x="636" y="4413"/>
                    </a:cubicBezTo>
                    <a:close/>
                    <a:moveTo>
                      <a:pt x="761" y="4518"/>
                    </a:moveTo>
                    <a:cubicBezTo>
                      <a:pt x="802" y="4547"/>
                      <a:pt x="842" y="4575"/>
                      <a:pt x="883" y="4603"/>
                    </a:cubicBezTo>
                    <a:cubicBezTo>
                      <a:pt x="777" y="4672"/>
                      <a:pt x="664" y="4725"/>
                      <a:pt x="547" y="4765"/>
                    </a:cubicBezTo>
                    <a:cubicBezTo>
                      <a:pt x="518" y="4737"/>
                      <a:pt x="490" y="4705"/>
                      <a:pt x="466" y="4668"/>
                    </a:cubicBezTo>
                    <a:cubicBezTo>
                      <a:pt x="571" y="4632"/>
                      <a:pt x="672" y="4583"/>
                      <a:pt x="761" y="4518"/>
                    </a:cubicBezTo>
                    <a:close/>
                    <a:moveTo>
                      <a:pt x="927" y="4632"/>
                    </a:moveTo>
                    <a:cubicBezTo>
                      <a:pt x="976" y="4664"/>
                      <a:pt x="1024" y="4688"/>
                      <a:pt x="1069" y="4717"/>
                    </a:cubicBezTo>
                    <a:cubicBezTo>
                      <a:pt x="955" y="4802"/>
                      <a:pt x="830" y="4866"/>
                      <a:pt x="692" y="4915"/>
                    </a:cubicBezTo>
                    <a:cubicBezTo>
                      <a:pt x="656" y="4883"/>
                      <a:pt x="620" y="4846"/>
                      <a:pt x="587" y="4810"/>
                    </a:cubicBezTo>
                    <a:cubicBezTo>
                      <a:pt x="709" y="4765"/>
                      <a:pt x="822" y="4709"/>
                      <a:pt x="927" y="4632"/>
                    </a:cubicBezTo>
                    <a:close/>
                    <a:moveTo>
                      <a:pt x="1121" y="4741"/>
                    </a:moveTo>
                    <a:cubicBezTo>
                      <a:pt x="1170" y="4765"/>
                      <a:pt x="1223" y="4794"/>
                      <a:pt x="1271" y="4814"/>
                    </a:cubicBezTo>
                    <a:cubicBezTo>
                      <a:pt x="1146" y="4899"/>
                      <a:pt x="1012" y="4984"/>
                      <a:pt x="874" y="5057"/>
                    </a:cubicBezTo>
                    <a:cubicBezTo>
                      <a:pt x="830" y="5024"/>
                      <a:pt x="781" y="4992"/>
                      <a:pt x="737" y="4955"/>
                    </a:cubicBezTo>
                    <a:lnTo>
                      <a:pt x="737" y="4951"/>
                    </a:lnTo>
                    <a:cubicBezTo>
                      <a:pt x="874" y="4903"/>
                      <a:pt x="1004" y="4830"/>
                      <a:pt x="1121" y="4741"/>
                    </a:cubicBezTo>
                    <a:close/>
                    <a:moveTo>
                      <a:pt x="1332" y="4838"/>
                    </a:moveTo>
                    <a:cubicBezTo>
                      <a:pt x="1401" y="4862"/>
                      <a:pt x="1469" y="4887"/>
                      <a:pt x="1534" y="4903"/>
                    </a:cubicBezTo>
                    <a:lnTo>
                      <a:pt x="1348" y="5036"/>
                    </a:lnTo>
                    <a:cubicBezTo>
                      <a:pt x="1291" y="5081"/>
                      <a:pt x="1231" y="5121"/>
                      <a:pt x="1166" y="5158"/>
                    </a:cubicBezTo>
                    <a:lnTo>
                      <a:pt x="1158" y="5158"/>
                    </a:lnTo>
                    <a:cubicBezTo>
                      <a:pt x="1150" y="5158"/>
                      <a:pt x="1142" y="5162"/>
                      <a:pt x="1138" y="5170"/>
                    </a:cubicBezTo>
                    <a:cubicBezTo>
                      <a:pt x="1121" y="5174"/>
                      <a:pt x="1109" y="5178"/>
                      <a:pt x="1093" y="5182"/>
                    </a:cubicBezTo>
                    <a:cubicBezTo>
                      <a:pt x="1036" y="5154"/>
                      <a:pt x="980" y="5125"/>
                      <a:pt x="927" y="5089"/>
                    </a:cubicBezTo>
                    <a:cubicBezTo>
                      <a:pt x="1065" y="5012"/>
                      <a:pt x="1202" y="4927"/>
                      <a:pt x="1332" y="4838"/>
                    </a:cubicBezTo>
                    <a:close/>
                    <a:moveTo>
                      <a:pt x="1603" y="4923"/>
                    </a:moveTo>
                    <a:lnTo>
                      <a:pt x="1631" y="4931"/>
                    </a:lnTo>
                    <a:cubicBezTo>
                      <a:pt x="1639" y="4964"/>
                      <a:pt x="1647" y="4996"/>
                      <a:pt x="1656" y="5028"/>
                    </a:cubicBezTo>
                    <a:lnTo>
                      <a:pt x="1652" y="5028"/>
                    </a:lnTo>
                    <a:cubicBezTo>
                      <a:pt x="1550" y="5121"/>
                      <a:pt x="1441" y="5206"/>
                      <a:pt x="1328" y="5279"/>
                    </a:cubicBezTo>
                    <a:cubicBezTo>
                      <a:pt x="1271" y="5263"/>
                      <a:pt x="1218" y="5243"/>
                      <a:pt x="1162" y="5219"/>
                    </a:cubicBezTo>
                    <a:cubicBezTo>
                      <a:pt x="1227" y="5186"/>
                      <a:pt x="1287" y="5146"/>
                      <a:pt x="1344" y="5101"/>
                    </a:cubicBezTo>
                    <a:lnTo>
                      <a:pt x="1603" y="4923"/>
                    </a:lnTo>
                    <a:close/>
                    <a:moveTo>
                      <a:pt x="1672" y="5081"/>
                    </a:moveTo>
                    <a:cubicBezTo>
                      <a:pt x="1676" y="5097"/>
                      <a:pt x="1684" y="5117"/>
                      <a:pt x="1688" y="5134"/>
                    </a:cubicBezTo>
                    <a:lnTo>
                      <a:pt x="1684" y="5134"/>
                    </a:lnTo>
                    <a:cubicBezTo>
                      <a:pt x="1583" y="5223"/>
                      <a:pt x="1473" y="5304"/>
                      <a:pt x="1360" y="5380"/>
                    </a:cubicBezTo>
                    <a:cubicBezTo>
                      <a:pt x="1356" y="5364"/>
                      <a:pt x="1352" y="5348"/>
                      <a:pt x="1348" y="5332"/>
                    </a:cubicBezTo>
                    <a:lnTo>
                      <a:pt x="1348" y="5328"/>
                    </a:lnTo>
                    <a:cubicBezTo>
                      <a:pt x="1461" y="5255"/>
                      <a:pt x="1571" y="5174"/>
                      <a:pt x="1672" y="5081"/>
                    </a:cubicBezTo>
                    <a:close/>
                    <a:moveTo>
                      <a:pt x="1708" y="5182"/>
                    </a:moveTo>
                    <a:cubicBezTo>
                      <a:pt x="1732" y="5239"/>
                      <a:pt x="1761" y="5291"/>
                      <a:pt x="1793" y="5344"/>
                    </a:cubicBezTo>
                    <a:lnTo>
                      <a:pt x="1437" y="5599"/>
                    </a:lnTo>
                    <a:cubicBezTo>
                      <a:pt x="1413" y="5542"/>
                      <a:pt x="1393" y="5490"/>
                      <a:pt x="1376" y="5433"/>
                    </a:cubicBezTo>
                    <a:lnTo>
                      <a:pt x="1376" y="5429"/>
                    </a:lnTo>
                    <a:cubicBezTo>
                      <a:pt x="1494" y="5356"/>
                      <a:pt x="1603" y="5271"/>
                      <a:pt x="1708" y="5182"/>
                    </a:cubicBezTo>
                    <a:close/>
                    <a:moveTo>
                      <a:pt x="6828" y="4790"/>
                    </a:moveTo>
                    <a:cubicBezTo>
                      <a:pt x="6836" y="5105"/>
                      <a:pt x="6714" y="5405"/>
                      <a:pt x="6492" y="5627"/>
                    </a:cubicBezTo>
                    <a:cubicBezTo>
                      <a:pt x="6573" y="5482"/>
                      <a:pt x="6625" y="5324"/>
                      <a:pt x="6658" y="5162"/>
                    </a:cubicBezTo>
                    <a:cubicBezTo>
                      <a:pt x="6658" y="5146"/>
                      <a:pt x="6646" y="5130"/>
                      <a:pt x="6633" y="5130"/>
                    </a:cubicBezTo>
                    <a:cubicBezTo>
                      <a:pt x="6714" y="5028"/>
                      <a:pt x="6783" y="4915"/>
                      <a:pt x="6828" y="4790"/>
                    </a:cubicBezTo>
                    <a:close/>
                    <a:moveTo>
                      <a:pt x="1822" y="5389"/>
                    </a:moveTo>
                    <a:cubicBezTo>
                      <a:pt x="1854" y="5437"/>
                      <a:pt x="1890" y="5482"/>
                      <a:pt x="1931" y="5526"/>
                    </a:cubicBezTo>
                    <a:lnTo>
                      <a:pt x="1571" y="5826"/>
                    </a:lnTo>
                    <a:cubicBezTo>
                      <a:pt x="1530" y="5769"/>
                      <a:pt x="1494" y="5708"/>
                      <a:pt x="1461" y="5648"/>
                    </a:cubicBezTo>
                    <a:lnTo>
                      <a:pt x="1465" y="5644"/>
                    </a:lnTo>
                    <a:cubicBezTo>
                      <a:pt x="1583" y="5559"/>
                      <a:pt x="1704" y="5474"/>
                      <a:pt x="1822" y="5389"/>
                    </a:cubicBezTo>
                    <a:close/>
                    <a:moveTo>
                      <a:pt x="6601" y="5166"/>
                    </a:moveTo>
                    <a:lnTo>
                      <a:pt x="6601" y="5166"/>
                    </a:lnTo>
                    <a:cubicBezTo>
                      <a:pt x="6565" y="5356"/>
                      <a:pt x="6492" y="5538"/>
                      <a:pt x="6387" y="5700"/>
                    </a:cubicBezTo>
                    <a:cubicBezTo>
                      <a:pt x="6379" y="5704"/>
                      <a:pt x="6379" y="5712"/>
                      <a:pt x="6383" y="5720"/>
                    </a:cubicBezTo>
                    <a:cubicBezTo>
                      <a:pt x="6358" y="5737"/>
                      <a:pt x="6334" y="5757"/>
                      <a:pt x="6310" y="5773"/>
                    </a:cubicBezTo>
                    <a:cubicBezTo>
                      <a:pt x="6253" y="5809"/>
                      <a:pt x="6188" y="5842"/>
                      <a:pt x="6128" y="5866"/>
                    </a:cubicBezTo>
                    <a:cubicBezTo>
                      <a:pt x="6233" y="5716"/>
                      <a:pt x="6318" y="5554"/>
                      <a:pt x="6379" y="5384"/>
                    </a:cubicBezTo>
                    <a:cubicBezTo>
                      <a:pt x="6379" y="5376"/>
                      <a:pt x="6379" y="5372"/>
                      <a:pt x="6379" y="5368"/>
                    </a:cubicBezTo>
                    <a:cubicBezTo>
                      <a:pt x="6459" y="5308"/>
                      <a:pt x="6532" y="5239"/>
                      <a:pt x="6601" y="5166"/>
                    </a:cubicBezTo>
                    <a:close/>
                    <a:moveTo>
                      <a:pt x="4918" y="5603"/>
                    </a:moveTo>
                    <a:cubicBezTo>
                      <a:pt x="4962" y="5619"/>
                      <a:pt x="5007" y="5631"/>
                      <a:pt x="5055" y="5644"/>
                    </a:cubicBezTo>
                    <a:cubicBezTo>
                      <a:pt x="5023" y="5741"/>
                      <a:pt x="4978" y="5830"/>
                      <a:pt x="4930" y="5915"/>
                    </a:cubicBezTo>
                    <a:cubicBezTo>
                      <a:pt x="4889" y="5907"/>
                      <a:pt x="4853" y="5898"/>
                      <a:pt x="4816" y="5886"/>
                    </a:cubicBezTo>
                    <a:cubicBezTo>
                      <a:pt x="4853" y="5793"/>
                      <a:pt x="4889" y="5700"/>
                      <a:pt x="4918" y="5603"/>
                    </a:cubicBezTo>
                    <a:close/>
                    <a:moveTo>
                      <a:pt x="4528" y="129"/>
                    </a:moveTo>
                    <a:cubicBezTo>
                      <a:pt x="4619" y="129"/>
                      <a:pt x="4710" y="139"/>
                      <a:pt x="4796" y="160"/>
                    </a:cubicBezTo>
                    <a:cubicBezTo>
                      <a:pt x="5525" y="338"/>
                      <a:pt x="5719" y="1337"/>
                      <a:pt x="5573" y="1973"/>
                    </a:cubicBezTo>
                    <a:cubicBezTo>
                      <a:pt x="5567" y="2015"/>
                      <a:pt x="5601" y="2046"/>
                      <a:pt x="5639" y="2046"/>
                    </a:cubicBezTo>
                    <a:cubicBezTo>
                      <a:pt x="5652" y="2046"/>
                      <a:pt x="5666" y="2042"/>
                      <a:pt x="5678" y="2034"/>
                    </a:cubicBezTo>
                    <a:cubicBezTo>
                      <a:pt x="5863" y="1908"/>
                      <a:pt x="6081" y="1846"/>
                      <a:pt x="6299" y="1846"/>
                    </a:cubicBezTo>
                    <a:cubicBezTo>
                      <a:pt x="6696" y="1846"/>
                      <a:pt x="7090" y="2051"/>
                      <a:pt x="7265" y="2438"/>
                    </a:cubicBezTo>
                    <a:cubicBezTo>
                      <a:pt x="7390" y="2722"/>
                      <a:pt x="7394" y="3037"/>
                      <a:pt x="7281" y="3325"/>
                    </a:cubicBezTo>
                    <a:cubicBezTo>
                      <a:pt x="7139" y="3681"/>
                      <a:pt x="6803" y="3887"/>
                      <a:pt x="6459" y="4029"/>
                    </a:cubicBezTo>
                    <a:cubicBezTo>
                      <a:pt x="6403" y="4053"/>
                      <a:pt x="6411" y="4138"/>
                      <a:pt x="6476" y="4154"/>
                    </a:cubicBezTo>
                    <a:cubicBezTo>
                      <a:pt x="6909" y="4243"/>
                      <a:pt x="6735" y="4777"/>
                      <a:pt x="6557" y="5016"/>
                    </a:cubicBezTo>
                    <a:cubicBezTo>
                      <a:pt x="6415" y="5198"/>
                      <a:pt x="6233" y="5340"/>
                      <a:pt x="6022" y="5433"/>
                    </a:cubicBezTo>
                    <a:cubicBezTo>
                      <a:pt x="5958" y="5457"/>
                      <a:pt x="5893" y="5482"/>
                      <a:pt x="5828" y="5502"/>
                    </a:cubicBezTo>
                    <a:cubicBezTo>
                      <a:pt x="5826" y="5501"/>
                      <a:pt x="5823" y="5500"/>
                      <a:pt x="5821" y="5500"/>
                    </a:cubicBezTo>
                    <a:cubicBezTo>
                      <a:pt x="5815" y="5500"/>
                      <a:pt x="5810" y="5503"/>
                      <a:pt x="5804" y="5506"/>
                    </a:cubicBezTo>
                    <a:cubicBezTo>
                      <a:pt x="5679" y="5541"/>
                      <a:pt x="5552" y="5558"/>
                      <a:pt x="5425" y="5558"/>
                    </a:cubicBezTo>
                    <a:cubicBezTo>
                      <a:pt x="5198" y="5558"/>
                      <a:pt x="4973" y="5503"/>
                      <a:pt x="4768" y="5397"/>
                    </a:cubicBezTo>
                    <a:lnTo>
                      <a:pt x="4768" y="5413"/>
                    </a:lnTo>
                    <a:cubicBezTo>
                      <a:pt x="4756" y="5417"/>
                      <a:pt x="4748" y="5421"/>
                      <a:pt x="4739" y="5429"/>
                    </a:cubicBezTo>
                    <a:cubicBezTo>
                      <a:pt x="4381" y="5808"/>
                      <a:pt x="3849" y="5944"/>
                      <a:pt x="3339" y="5944"/>
                    </a:cubicBezTo>
                    <a:cubicBezTo>
                      <a:pt x="3261" y="5944"/>
                      <a:pt x="3184" y="5941"/>
                      <a:pt x="3108" y="5935"/>
                    </a:cubicBezTo>
                    <a:cubicBezTo>
                      <a:pt x="2457" y="5890"/>
                      <a:pt x="1826" y="5534"/>
                      <a:pt x="1724" y="4842"/>
                    </a:cubicBezTo>
                    <a:cubicBezTo>
                      <a:pt x="1720" y="4838"/>
                      <a:pt x="1720" y="4830"/>
                      <a:pt x="1716" y="4826"/>
                    </a:cubicBezTo>
                    <a:lnTo>
                      <a:pt x="1724" y="4814"/>
                    </a:lnTo>
                    <a:lnTo>
                      <a:pt x="1704" y="4810"/>
                    </a:lnTo>
                    <a:cubicBezTo>
                      <a:pt x="1696" y="4806"/>
                      <a:pt x="1688" y="4806"/>
                      <a:pt x="1676" y="4806"/>
                    </a:cubicBezTo>
                    <a:cubicBezTo>
                      <a:pt x="1227" y="4705"/>
                      <a:pt x="802" y="4454"/>
                      <a:pt x="522" y="4077"/>
                    </a:cubicBezTo>
                    <a:cubicBezTo>
                      <a:pt x="486" y="4029"/>
                      <a:pt x="454" y="3980"/>
                      <a:pt x="425" y="3928"/>
                    </a:cubicBezTo>
                    <a:cubicBezTo>
                      <a:pt x="444" y="3913"/>
                      <a:pt x="432" y="3882"/>
                      <a:pt x="409" y="3882"/>
                    </a:cubicBezTo>
                    <a:cubicBezTo>
                      <a:pt x="406" y="3882"/>
                      <a:pt x="404" y="3882"/>
                      <a:pt x="401" y="3883"/>
                    </a:cubicBezTo>
                    <a:cubicBezTo>
                      <a:pt x="316" y="3713"/>
                      <a:pt x="292" y="3519"/>
                      <a:pt x="340" y="3333"/>
                    </a:cubicBezTo>
                    <a:lnTo>
                      <a:pt x="340" y="3329"/>
                    </a:lnTo>
                    <a:cubicBezTo>
                      <a:pt x="403" y="3106"/>
                      <a:pt x="589" y="2951"/>
                      <a:pt x="797" y="2951"/>
                    </a:cubicBezTo>
                    <a:cubicBezTo>
                      <a:pt x="873" y="2951"/>
                      <a:pt x="952" y="2972"/>
                      <a:pt x="1028" y="3017"/>
                    </a:cubicBezTo>
                    <a:cubicBezTo>
                      <a:pt x="1037" y="3022"/>
                      <a:pt x="1046" y="3024"/>
                      <a:pt x="1054" y="3024"/>
                    </a:cubicBezTo>
                    <a:cubicBezTo>
                      <a:pt x="1101" y="3024"/>
                      <a:pt x="1139" y="2957"/>
                      <a:pt x="1105" y="2916"/>
                    </a:cubicBezTo>
                    <a:cubicBezTo>
                      <a:pt x="810" y="2564"/>
                      <a:pt x="700" y="2042"/>
                      <a:pt x="1012" y="1657"/>
                    </a:cubicBezTo>
                    <a:cubicBezTo>
                      <a:pt x="1159" y="1472"/>
                      <a:pt x="1376" y="1375"/>
                      <a:pt x="1590" y="1375"/>
                    </a:cubicBezTo>
                    <a:cubicBezTo>
                      <a:pt x="1802" y="1375"/>
                      <a:pt x="2012" y="1470"/>
                      <a:pt x="2149" y="1669"/>
                    </a:cubicBezTo>
                    <a:cubicBezTo>
                      <a:pt x="2163" y="1688"/>
                      <a:pt x="2182" y="1696"/>
                      <a:pt x="2201" y="1696"/>
                    </a:cubicBezTo>
                    <a:cubicBezTo>
                      <a:pt x="2236" y="1696"/>
                      <a:pt x="2269" y="1667"/>
                      <a:pt x="2267" y="1625"/>
                    </a:cubicBezTo>
                    <a:cubicBezTo>
                      <a:pt x="2210" y="1289"/>
                      <a:pt x="2161" y="876"/>
                      <a:pt x="2501" y="674"/>
                    </a:cubicBezTo>
                    <a:cubicBezTo>
                      <a:pt x="2590" y="621"/>
                      <a:pt x="2682" y="597"/>
                      <a:pt x="2771" y="597"/>
                    </a:cubicBezTo>
                    <a:cubicBezTo>
                      <a:pt x="3010" y="597"/>
                      <a:pt x="3228" y="768"/>
                      <a:pt x="3299" y="1022"/>
                    </a:cubicBezTo>
                    <a:cubicBezTo>
                      <a:pt x="3312" y="1050"/>
                      <a:pt x="3337" y="1063"/>
                      <a:pt x="3361" y="1063"/>
                    </a:cubicBezTo>
                    <a:cubicBezTo>
                      <a:pt x="3390" y="1063"/>
                      <a:pt x="3418" y="1045"/>
                      <a:pt x="3424" y="1010"/>
                    </a:cubicBezTo>
                    <a:cubicBezTo>
                      <a:pt x="3455" y="452"/>
                      <a:pt x="4009" y="129"/>
                      <a:pt x="4528" y="129"/>
                    </a:cubicBezTo>
                    <a:close/>
                    <a:moveTo>
                      <a:pt x="6306" y="5421"/>
                    </a:moveTo>
                    <a:lnTo>
                      <a:pt x="6306" y="5421"/>
                    </a:lnTo>
                    <a:cubicBezTo>
                      <a:pt x="6241" y="5595"/>
                      <a:pt x="6152" y="5757"/>
                      <a:pt x="6043" y="5903"/>
                    </a:cubicBezTo>
                    <a:cubicBezTo>
                      <a:pt x="6041" y="5900"/>
                      <a:pt x="6040" y="5899"/>
                      <a:pt x="6039" y="5899"/>
                    </a:cubicBezTo>
                    <a:cubicBezTo>
                      <a:pt x="6039" y="5899"/>
                      <a:pt x="6039" y="5900"/>
                      <a:pt x="6039" y="5903"/>
                    </a:cubicBezTo>
                    <a:lnTo>
                      <a:pt x="6035" y="5903"/>
                    </a:lnTo>
                    <a:cubicBezTo>
                      <a:pt x="5978" y="5919"/>
                      <a:pt x="5917" y="5935"/>
                      <a:pt x="5856" y="5947"/>
                    </a:cubicBezTo>
                    <a:cubicBezTo>
                      <a:pt x="5881" y="5919"/>
                      <a:pt x="5897" y="5886"/>
                      <a:pt x="5913" y="5866"/>
                    </a:cubicBezTo>
                    <a:cubicBezTo>
                      <a:pt x="5982" y="5765"/>
                      <a:pt x="6035" y="5660"/>
                      <a:pt x="6075" y="5550"/>
                    </a:cubicBezTo>
                    <a:cubicBezTo>
                      <a:pt x="6156" y="5514"/>
                      <a:pt x="6233" y="5469"/>
                      <a:pt x="6306" y="5421"/>
                    </a:cubicBezTo>
                    <a:close/>
                    <a:moveTo>
                      <a:pt x="5108" y="5656"/>
                    </a:moveTo>
                    <a:cubicBezTo>
                      <a:pt x="5156" y="5668"/>
                      <a:pt x="5209" y="5676"/>
                      <a:pt x="5262" y="5680"/>
                    </a:cubicBezTo>
                    <a:cubicBezTo>
                      <a:pt x="5221" y="5777"/>
                      <a:pt x="5168" y="5870"/>
                      <a:pt x="5104" y="5951"/>
                    </a:cubicBezTo>
                    <a:cubicBezTo>
                      <a:pt x="5063" y="5947"/>
                      <a:pt x="5023" y="5939"/>
                      <a:pt x="4978" y="5927"/>
                    </a:cubicBezTo>
                    <a:lnTo>
                      <a:pt x="4982" y="5927"/>
                    </a:lnTo>
                    <a:cubicBezTo>
                      <a:pt x="5031" y="5842"/>
                      <a:pt x="5075" y="5749"/>
                      <a:pt x="5108" y="5656"/>
                    </a:cubicBezTo>
                    <a:close/>
                    <a:moveTo>
                      <a:pt x="5314" y="5684"/>
                    </a:moveTo>
                    <a:cubicBezTo>
                      <a:pt x="5367" y="5688"/>
                      <a:pt x="5419" y="5688"/>
                      <a:pt x="5476" y="5688"/>
                    </a:cubicBezTo>
                    <a:cubicBezTo>
                      <a:pt x="5436" y="5793"/>
                      <a:pt x="5375" y="5890"/>
                      <a:pt x="5298" y="5975"/>
                    </a:cubicBezTo>
                    <a:cubicBezTo>
                      <a:pt x="5253" y="5971"/>
                      <a:pt x="5209" y="5967"/>
                      <a:pt x="5164" y="5963"/>
                    </a:cubicBezTo>
                    <a:cubicBezTo>
                      <a:pt x="5225" y="5874"/>
                      <a:pt x="5278" y="5781"/>
                      <a:pt x="5314" y="5684"/>
                    </a:cubicBezTo>
                    <a:close/>
                    <a:moveTo>
                      <a:pt x="6010" y="5575"/>
                    </a:moveTo>
                    <a:cubicBezTo>
                      <a:pt x="5962" y="5696"/>
                      <a:pt x="5897" y="5809"/>
                      <a:pt x="5812" y="5907"/>
                    </a:cubicBezTo>
                    <a:cubicBezTo>
                      <a:pt x="5800" y="5923"/>
                      <a:pt x="5788" y="5939"/>
                      <a:pt x="5771" y="5955"/>
                    </a:cubicBezTo>
                    <a:lnTo>
                      <a:pt x="5763" y="5963"/>
                    </a:lnTo>
                    <a:cubicBezTo>
                      <a:pt x="5703" y="5971"/>
                      <a:pt x="5642" y="5975"/>
                      <a:pt x="5581" y="5979"/>
                    </a:cubicBezTo>
                    <a:cubicBezTo>
                      <a:pt x="5658" y="5874"/>
                      <a:pt x="5727" y="5761"/>
                      <a:pt x="5788" y="5644"/>
                    </a:cubicBezTo>
                    <a:cubicBezTo>
                      <a:pt x="5865" y="5627"/>
                      <a:pt x="5937" y="5603"/>
                      <a:pt x="6010" y="5575"/>
                    </a:cubicBezTo>
                    <a:close/>
                    <a:moveTo>
                      <a:pt x="5723" y="5660"/>
                    </a:moveTo>
                    <a:cubicBezTo>
                      <a:pt x="5658" y="5769"/>
                      <a:pt x="5589" y="5878"/>
                      <a:pt x="5516" y="5983"/>
                    </a:cubicBezTo>
                    <a:cubicBezTo>
                      <a:pt x="5468" y="5983"/>
                      <a:pt x="5415" y="5983"/>
                      <a:pt x="5367" y="5979"/>
                    </a:cubicBezTo>
                    <a:cubicBezTo>
                      <a:pt x="5440" y="5894"/>
                      <a:pt x="5496" y="5793"/>
                      <a:pt x="5533" y="5684"/>
                    </a:cubicBezTo>
                    <a:cubicBezTo>
                      <a:pt x="5597" y="5680"/>
                      <a:pt x="5658" y="5672"/>
                      <a:pt x="5723" y="5660"/>
                    </a:cubicBezTo>
                    <a:close/>
                    <a:moveTo>
                      <a:pt x="4792" y="5943"/>
                    </a:moveTo>
                    <a:lnTo>
                      <a:pt x="4792" y="5971"/>
                    </a:lnTo>
                    <a:lnTo>
                      <a:pt x="4796" y="5971"/>
                    </a:lnTo>
                    <a:lnTo>
                      <a:pt x="4764" y="6004"/>
                    </a:lnTo>
                    <a:cubicBezTo>
                      <a:pt x="4772" y="5983"/>
                      <a:pt x="4784" y="5963"/>
                      <a:pt x="4792" y="5943"/>
                    </a:cubicBezTo>
                    <a:close/>
                    <a:moveTo>
                      <a:pt x="1967" y="5563"/>
                    </a:moveTo>
                    <a:cubicBezTo>
                      <a:pt x="2008" y="5603"/>
                      <a:pt x="2052" y="5639"/>
                      <a:pt x="2097" y="5676"/>
                    </a:cubicBezTo>
                    <a:cubicBezTo>
                      <a:pt x="1975" y="5789"/>
                      <a:pt x="1854" y="5903"/>
                      <a:pt x="1728" y="6012"/>
                    </a:cubicBezTo>
                    <a:cubicBezTo>
                      <a:pt x="1684" y="5963"/>
                      <a:pt x="1643" y="5919"/>
                      <a:pt x="1603" y="5866"/>
                    </a:cubicBezTo>
                    <a:lnTo>
                      <a:pt x="1967" y="5563"/>
                    </a:lnTo>
                    <a:close/>
                    <a:moveTo>
                      <a:pt x="4780" y="5542"/>
                    </a:moveTo>
                    <a:cubicBezTo>
                      <a:pt x="4784" y="5599"/>
                      <a:pt x="4784" y="5660"/>
                      <a:pt x="4784" y="5716"/>
                    </a:cubicBezTo>
                    <a:cubicBezTo>
                      <a:pt x="4784" y="5720"/>
                      <a:pt x="4784" y="5724"/>
                      <a:pt x="4784" y="5728"/>
                    </a:cubicBezTo>
                    <a:cubicBezTo>
                      <a:pt x="4796" y="5672"/>
                      <a:pt x="4800" y="5615"/>
                      <a:pt x="4796" y="5554"/>
                    </a:cubicBezTo>
                    <a:lnTo>
                      <a:pt x="4796" y="5554"/>
                    </a:lnTo>
                    <a:cubicBezTo>
                      <a:pt x="4820" y="5567"/>
                      <a:pt x="4845" y="5575"/>
                      <a:pt x="4865" y="5587"/>
                    </a:cubicBezTo>
                    <a:cubicBezTo>
                      <a:pt x="4816" y="5761"/>
                      <a:pt x="4743" y="5931"/>
                      <a:pt x="4659" y="6093"/>
                    </a:cubicBezTo>
                    <a:cubicBezTo>
                      <a:pt x="4565" y="6166"/>
                      <a:pt x="4468" y="6230"/>
                      <a:pt x="4363" y="6287"/>
                    </a:cubicBezTo>
                    <a:cubicBezTo>
                      <a:pt x="4493" y="6081"/>
                      <a:pt x="4606" y="5862"/>
                      <a:pt x="4707" y="5639"/>
                    </a:cubicBezTo>
                    <a:cubicBezTo>
                      <a:pt x="4707" y="5631"/>
                      <a:pt x="4707" y="5619"/>
                      <a:pt x="4703" y="5611"/>
                    </a:cubicBezTo>
                    <a:cubicBezTo>
                      <a:pt x="4727" y="5587"/>
                      <a:pt x="4756" y="5567"/>
                      <a:pt x="4780" y="5542"/>
                    </a:cubicBezTo>
                    <a:close/>
                    <a:moveTo>
                      <a:pt x="2137" y="5708"/>
                    </a:moveTo>
                    <a:cubicBezTo>
                      <a:pt x="2238" y="5781"/>
                      <a:pt x="2348" y="5846"/>
                      <a:pt x="2465" y="5894"/>
                    </a:cubicBezTo>
                    <a:cubicBezTo>
                      <a:pt x="2453" y="5907"/>
                      <a:pt x="2441" y="5927"/>
                      <a:pt x="2429" y="5939"/>
                    </a:cubicBezTo>
                    <a:lnTo>
                      <a:pt x="2315" y="6072"/>
                    </a:lnTo>
                    <a:lnTo>
                      <a:pt x="2121" y="6307"/>
                    </a:lnTo>
                    <a:cubicBezTo>
                      <a:pt x="2064" y="6279"/>
                      <a:pt x="2012" y="6247"/>
                      <a:pt x="1959" y="6210"/>
                    </a:cubicBezTo>
                    <a:lnTo>
                      <a:pt x="1963" y="6206"/>
                    </a:lnTo>
                    <a:cubicBezTo>
                      <a:pt x="2068" y="6105"/>
                      <a:pt x="2166" y="5992"/>
                      <a:pt x="2255" y="5870"/>
                    </a:cubicBezTo>
                    <a:cubicBezTo>
                      <a:pt x="2268" y="5851"/>
                      <a:pt x="2252" y="5833"/>
                      <a:pt x="2234" y="5833"/>
                    </a:cubicBezTo>
                    <a:cubicBezTo>
                      <a:pt x="2225" y="5833"/>
                      <a:pt x="2216" y="5837"/>
                      <a:pt x="2210" y="5846"/>
                    </a:cubicBezTo>
                    <a:cubicBezTo>
                      <a:pt x="2121" y="5963"/>
                      <a:pt x="2024" y="6072"/>
                      <a:pt x="1919" y="6178"/>
                    </a:cubicBezTo>
                    <a:cubicBezTo>
                      <a:pt x="1866" y="6137"/>
                      <a:pt x="1813" y="6093"/>
                      <a:pt x="1765" y="6048"/>
                    </a:cubicBezTo>
                    <a:cubicBezTo>
                      <a:pt x="1894" y="5939"/>
                      <a:pt x="2020" y="5826"/>
                      <a:pt x="2137" y="5708"/>
                    </a:cubicBezTo>
                    <a:close/>
                    <a:moveTo>
                      <a:pt x="2522" y="5919"/>
                    </a:moveTo>
                    <a:cubicBezTo>
                      <a:pt x="2586" y="5943"/>
                      <a:pt x="2651" y="5963"/>
                      <a:pt x="2716" y="5979"/>
                    </a:cubicBezTo>
                    <a:cubicBezTo>
                      <a:pt x="2696" y="6004"/>
                      <a:pt x="2663" y="6028"/>
                      <a:pt x="2647" y="6052"/>
                    </a:cubicBezTo>
                    <a:cubicBezTo>
                      <a:pt x="2611" y="6097"/>
                      <a:pt x="2586" y="6149"/>
                      <a:pt x="2550" y="6194"/>
                    </a:cubicBezTo>
                    <a:cubicBezTo>
                      <a:pt x="2493" y="6271"/>
                      <a:pt x="2425" y="6336"/>
                      <a:pt x="2344" y="6384"/>
                    </a:cubicBezTo>
                    <a:cubicBezTo>
                      <a:pt x="2339" y="6381"/>
                      <a:pt x="2334" y="6380"/>
                      <a:pt x="2330" y="6380"/>
                    </a:cubicBezTo>
                    <a:cubicBezTo>
                      <a:pt x="2321" y="6380"/>
                      <a:pt x="2314" y="6384"/>
                      <a:pt x="2311" y="6392"/>
                    </a:cubicBezTo>
                    <a:lnTo>
                      <a:pt x="2307" y="6396"/>
                    </a:lnTo>
                    <a:lnTo>
                      <a:pt x="2307" y="6400"/>
                    </a:lnTo>
                    <a:cubicBezTo>
                      <a:pt x="2259" y="6380"/>
                      <a:pt x="2214" y="6360"/>
                      <a:pt x="2170" y="6336"/>
                    </a:cubicBezTo>
                    <a:lnTo>
                      <a:pt x="2331" y="6137"/>
                    </a:lnTo>
                    <a:lnTo>
                      <a:pt x="2420" y="6032"/>
                    </a:lnTo>
                    <a:cubicBezTo>
                      <a:pt x="2449" y="5992"/>
                      <a:pt x="2481" y="5951"/>
                      <a:pt x="2514" y="5919"/>
                    </a:cubicBezTo>
                    <a:close/>
                    <a:moveTo>
                      <a:pt x="4634" y="5664"/>
                    </a:moveTo>
                    <a:lnTo>
                      <a:pt x="4634" y="5664"/>
                    </a:lnTo>
                    <a:cubicBezTo>
                      <a:pt x="4529" y="5898"/>
                      <a:pt x="4408" y="6121"/>
                      <a:pt x="4270" y="6336"/>
                    </a:cubicBezTo>
                    <a:cubicBezTo>
                      <a:pt x="4189" y="6376"/>
                      <a:pt x="4108" y="6408"/>
                      <a:pt x="4023" y="6441"/>
                    </a:cubicBezTo>
                    <a:lnTo>
                      <a:pt x="4023" y="6437"/>
                    </a:lnTo>
                    <a:cubicBezTo>
                      <a:pt x="4064" y="6380"/>
                      <a:pt x="4096" y="6311"/>
                      <a:pt x="4124" y="6255"/>
                    </a:cubicBezTo>
                    <a:cubicBezTo>
                      <a:pt x="4189" y="6129"/>
                      <a:pt x="4246" y="5996"/>
                      <a:pt x="4302" y="5866"/>
                    </a:cubicBezTo>
                    <a:cubicBezTo>
                      <a:pt x="4302" y="5862"/>
                      <a:pt x="4302" y="5862"/>
                      <a:pt x="4302" y="5862"/>
                    </a:cubicBezTo>
                    <a:cubicBezTo>
                      <a:pt x="4420" y="5809"/>
                      <a:pt x="4533" y="5741"/>
                      <a:pt x="4634" y="5664"/>
                    </a:cubicBezTo>
                    <a:close/>
                    <a:moveTo>
                      <a:pt x="2769" y="5992"/>
                    </a:moveTo>
                    <a:cubicBezTo>
                      <a:pt x="2845" y="6008"/>
                      <a:pt x="2922" y="6024"/>
                      <a:pt x="2999" y="6032"/>
                    </a:cubicBezTo>
                    <a:cubicBezTo>
                      <a:pt x="2886" y="6198"/>
                      <a:pt x="2760" y="6356"/>
                      <a:pt x="2627" y="6510"/>
                    </a:cubicBezTo>
                    <a:cubicBezTo>
                      <a:pt x="2542" y="6489"/>
                      <a:pt x="2457" y="6461"/>
                      <a:pt x="2372" y="6429"/>
                    </a:cubicBezTo>
                    <a:cubicBezTo>
                      <a:pt x="2461" y="6372"/>
                      <a:pt x="2534" y="6303"/>
                      <a:pt x="2599" y="6218"/>
                    </a:cubicBezTo>
                    <a:cubicBezTo>
                      <a:pt x="2639" y="6170"/>
                      <a:pt x="2663" y="6105"/>
                      <a:pt x="2708" y="6060"/>
                    </a:cubicBezTo>
                    <a:cubicBezTo>
                      <a:pt x="2728" y="6040"/>
                      <a:pt x="2752" y="6016"/>
                      <a:pt x="2769" y="5992"/>
                    </a:cubicBezTo>
                    <a:close/>
                    <a:moveTo>
                      <a:pt x="4234" y="5890"/>
                    </a:moveTo>
                    <a:lnTo>
                      <a:pt x="4234" y="5890"/>
                    </a:lnTo>
                    <a:cubicBezTo>
                      <a:pt x="4193" y="5992"/>
                      <a:pt x="4149" y="6089"/>
                      <a:pt x="4100" y="6186"/>
                    </a:cubicBezTo>
                    <a:cubicBezTo>
                      <a:pt x="4060" y="6287"/>
                      <a:pt x="4003" y="6380"/>
                      <a:pt x="3938" y="6469"/>
                    </a:cubicBezTo>
                    <a:cubicBezTo>
                      <a:pt x="3841" y="6497"/>
                      <a:pt x="3748" y="6522"/>
                      <a:pt x="3651" y="6538"/>
                    </a:cubicBezTo>
                    <a:cubicBezTo>
                      <a:pt x="3796" y="6368"/>
                      <a:pt x="3914" y="6178"/>
                      <a:pt x="3999" y="5967"/>
                    </a:cubicBezTo>
                    <a:cubicBezTo>
                      <a:pt x="4080" y="5947"/>
                      <a:pt x="4157" y="5923"/>
                      <a:pt x="4234" y="5890"/>
                    </a:cubicBezTo>
                    <a:close/>
                    <a:moveTo>
                      <a:pt x="3060" y="6036"/>
                    </a:moveTo>
                    <a:cubicBezTo>
                      <a:pt x="3129" y="6044"/>
                      <a:pt x="3202" y="6048"/>
                      <a:pt x="3270" y="6048"/>
                    </a:cubicBezTo>
                    <a:cubicBezTo>
                      <a:pt x="3169" y="6230"/>
                      <a:pt x="3040" y="6441"/>
                      <a:pt x="2870" y="6550"/>
                    </a:cubicBezTo>
                    <a:cubicBezTo>
                      <a:pt x="2866" y="6550"/>
                      <a:pt x="2862" y="6554"/>
                      <a:pt x="2862" y="6558"/>
                    </a:cubicBezTo>
                    <a:lnTo>
                      <a:pt x="2862" y="6554"/>
                    </a:lnTo>
                    <a:cubicBezTo>
                      <a:pt x="2801" y="6546"/>
                      <a:pt x="2744" y="6538"/>
                      <a:pt x="2684" y="6522"/>
                    </a:cubicBezTo>
                    <a:cubicBezTo>
                      <a:pt x="2817" y="6368"/>
                      <a:pt x="2943" y="6206"/>
                      <a:pt x="3060" y="6036"/>
                    </a:cubicBezTo>
                    <a:close/>
                    <a:moveTo>
                      <a:pt x="3934" y="5983"/>
                    </a:moveTo>
                    <a:cubicBezTo>
                      <a:pt x="3845" y="6194"/>
                      <a:pt x="3720" y="6384"/>
                      <a:pt x="3570" y="6554"/>
                    </a:cubicBezTo>
                    <a:cubicBezTo>
                      <a:pt x="3486" y="6562"/>
                      <a:pt x="3407" y="6574"/>
                      <a:pt x="3323" y="6578"/>
                    </a:cubicBezTo>
                    <a:lnTo>
                      <a:pt x="3323" y="6578"/>
                    </a:lnTo>
                    <a:cubicBezTo>
                      <a:pt x="3364" y="6530"/>
                      <a:pt x="3404" y="6477"/>
                      <a:pt x="3440" y="6421"/>
                    </a:cubicBezTo>
                    <a:cubicBezTo>
                      <a:pt x="3533" y="6295"/>
                      <a:pt x="3622" y="6162"/>
                      <a:pt x="3707" y="6028"/>
                    </a:cubicBezTo>
                    <a:cubicBezTo>
                      <a:pt x="3784" y="6016"/>
                      <a:pt x="3861" y="6004"/>
                      <a:pt x="3934" y="5983"/>
                    </a:cubicBezTo>
                    <a:close/>
                    <a:moveTo>
                      <a:pt x="3643" y="6032"/>
                    </a:moveTo>
                    <a:cubicBezTo>
                      <a:pt x="3582" y="6129"/>
                      <a:pt x="3517" y="6222"/>
                      <a:pt x="3452" y="6315"/>
                    </a:cubicBezTo>
                    <a:cubicBezTo>
                      <a:pt x="3396" y="6412"/>
                      <a:pt x="3323" y="6501"/>
                      <a:pt x="3242" y="6578"/>
                    </a:cubicBezTo>
                    <a:cubicBezTo>
                      <a:pt x="3141" y="6578"/>
                      <a:pt x="3040" y="6574"/>
                      <a:pt x="2939" y="6566"/>
                    </a:cubicBezTo>
                    <a:cubicBezTo>
                      <a:pt x="3104" y="6441"/>
                      <a:pt x="3234" y="6230"/>
                      <a:pt x="3331" y="6052"/>
                    </a:cubicBezTo>
                    <a:cubicBezTo>
                      <a:pt x="3436" y="6048"/>
                      <a:pt x="3537" y="6044"/>
                      <a:pt x="3643" y="6032"/>
                    </a:cubicBezTo>
                    <a:close/>
                    <a:moveTo>
                      <a:pt x="4525" y="1"/>
                    </a:moveTo>
                    <a:cubicBezTo>
                      <a:pt x="4015" y="1"/>
                      <a:pt x="3473" y="288"/>
                      <a:pt x="3331" y="779"/>
                    </a:cubicBezTo>
                    <a:cubicBezTo>
                      <a:pt x="3209" y="584"/>
                      <a:pt x="2995" y="470"/>
                      <a:pt x="2770" y="470"/>
                    </a:cubicBezTo>
                    <a:cubicBezTo>
                      <a:pt x="2720" y="470"/>
                      <a:pt x="2669" y="476"/>
                      <a:pt x="2619" y="488"/>
                    </a:cubicBezTo>
                    <a:cubicBezTo>
                      <a:pt x="2613" y="485"/>
                      <a:pt x="2607" y="484"/>
                      <a:pt x="2601" y="484"/>
                    </a:cubicBezTo>
                    <a:cubicBezTo>
                      <a:pt x="2596" y="484"/>
                      <a:pt x="2590" y="485"/>
                      <a:pt x="2586" y="488"/>
                    </a:cubicBezTo>
                    <a:lnTo>
                      <a:pt x="2550" y="508"/>
                    </a:lnTo>
                    <a:cubicBezTo>
                      <a:pt x="2538" y="508"/>
                      <a:pt x="2530" y="512"/>
                      <a:pt x="2522" y="516"/>
                    </a:cubicBezTo>
                    <a:cubicBezTo>
                      <a:pt x="2404" y="560"/>
                      <a:pt x="2299" y="645"/>
                      <a:pt x="2230" y="751"/>
                    </a:cubicBezTo>
                    <a:cubicBezTo>
                      <a:pt x="2194" y="787"/>
                      <a:pt x="2161" y="823"/>
                      <a:pt x="2133" y="864"/>
                    </a:cubicBezTo>
                    <a:cubicBezTo>
                      <a:pt x="2032" y="1010"/>
                      <a:pt x="2004" y="1184"/>
                      <a:pt x="1991" y="1354"/>
                    </a:cubicBezTo>
                    <a:cubicBezTo>
                      <a:pt x="1862" y="1281"/>
                      <a:pt x="1720" y="1245"/>
                      <a:pt x="1578" y="1245"/>
                    </a:cubicBezTo>
                    <a:cubicBezTo>
                      <a:pt x="1403" y="1245"/>
                      <a:pt x="1230" y="1299"/>
                      <a:pt x="1085" y="1406"/>
                    </a:cubicBezTo>
                    <a:cubicBezTo>
                      <a:pt x="1081" y="1405"/>
                      <a:pt x="1077" y="1405"/>
                      <a:pt x="1072" y="1405"/>
                    </a:cubicBezTo>
                    <a:cubicBezTo>
                      <a:pt x="1059" y="1405"/>
                      <a:pt x="1046" y="1409"/>
                      <a:pt x="1040" y="1418"/>
                    </a:cubicBezTo>
                    <a:cubicBezTo>
                      <a:pt x="818" y="1637"/>
                      <a:pt x="668" y="1916"/>
                      <a:pt x="615" y="2220"/>
                    </a:cubicBezTo>
                    <a:cubicBezTo>
                      <a:pt x="591" y="2373"/>
                      <a:pt x="555" y="2681"/>
                      <a:pt x="660" y="2839"/>
                    </a:cubicBezTo>
                    <a:cubicBezTo>
                      <a:pt x="555" y="2863"/>
                      <a:pt x="454" y="2920"/>
                      <a:pt x="377" y="2997"/>
                    </a:cubicBezTo>
                    <a:cubicBezTo>
                      <a:pt x="365" y="3009"/>
                      <a:pt x="352" y="3025"/>
                      <a:pt x="340" y="3041"/>
                    </a:cubicBezTo>
                    <a:cubicBezTo>
                      <a:pt x="328" y="3041"/>
                      <a:pt x="316" y="3049"/>
                      <a:pt x="312" y="3057"/>
                    </a:cubicBezTo>
                    <a:cubicBezTo>
                      <a:pt x="25" y="3499"/>
                      <a:pt x="0" y="4057"/>
                      <a:pt x="243" y="4518"/>
                    </a:cubicBezTo>
                    <a:cubicBezTo>
                      <a:pt x="454" y="4919"/>
                      <a:pt x="822" y="5194"/>
                      <a:pt x="1239" y="5340"/>
                    </a:cubicBezTo>
                    <a:cubicBezTo>
                      <a:pt x="1413" y="6101"/>
                      <a:pt x="2117" y="6566"/>
                      <a:pt x="2858" y="6663"/>
                    </a:cubicBezTo>
                    <a:cubicBezTo>
                      <a:pt x="2970" y="6678"/>
                      <a:pt x="3084" y="6686"/>
                      <a:pt x="3198" y="6686"/>
                    </a:cubicBezTo>
                    <a:cubicBezTo>
                      <a:pt x="3830" y="6686"/>
                      <a:pt x="4461" y="6457"/>
                      <a:pt x="4913" y="6008"/>
                    </a:cubicBezTo>
                    <a:lnTo>
                      <a:pt x="4918" y="6004"/>
                    </a:lnTo>
                    <a:lnTo>
                      <a:pt x="4922" y="6004"/>
                    </a:lnTo>
                    <a:cubicBezTo>
                      <a:pt x="5096" y="6045"/>
                      <a:pt x="5285" y="6069"/>
                      <a:pt x="5473" y="6069"/>
                    </a:cubicBezTo>
                    <a:cubicBezTo>
                      <a:pt x="5816" y="6069"/>
                      <a:pt x="6159" y="5991"/>
                      <a:pt x="6415" y="5805"/>
                    </a:cubicBezTo>
                    <a:cubicBezTo>
                      <a:pt x="6824" y="5502"/>
                      <a:pt x="7010" y="4984"/>
                      <a:pt x="6880" y="4490"/>
                    </a:cubicBezTo>
                    <a:cubicBezTo>
                      <a:pt x="6876" y="4450"/>
                      <a:pt x="6872" y="4409"/>
                      <a:pt x="6860" y="4369"/>
                    </a:cubicBezTo>
                    <a:lnTo>
                      <a:pt x="6860" y="4369"/>
                    </a:lnTo>
                    <a:cubicBezTo>
                      <a:pt x="6863" y="4371"/>
                      <a:pt x="6867" y="4372"/>
                      <a:pt x="6871" y="4372"/>
                    </a:cubicBezTo>
                    <a:cubicBezTo>
                      <a:pt x="6880" y="4372"/>
                      <a:pt x="6891" y="4364"/>
                      <a:pt x="6897" y="4352"/>
                    </a:cubicBezTo>
                    <a:lnTo>
                      <a:pt x="6897" y="4348"/>
                    </a:lnTo>
                    <a:cubicBezTo>
                      <a:pt x="7265" y="4296"/>
                      <a:pt x="7516" y="3871"/>
                      <a:pt x="7597" y="3535"/>
                    </a:cubicBezTo>
                    <a:cubicBezTo>
                      <a:pt x="7694" y="3102"/>
                      <a:pt x="7568" y="2669"/>
                      <a:pt x="7338" y="2305"/>
                    </a:cubicBezTo>
                    <a:cubicBezTo>
                      <a:pt x="7126" y="1920"/>
                      <a:pt x="6717" y="1718"/>
                      <a:pt x="6301" y="1718"/>
                    </a:cubicBezTo>
                    <a:cubicBezTo>
                      <a:pt x="6104" y="1718"/>
                      <a:pt x="5906" y="1763"/>
                      <a:pt x="5727" y="1855"/>
                    </a:cubicBezTo>
                    <a:cubicBezTo>
                      <a:pt x="5828" y="1151"/>
                      <a:pt x="5573" y="208"/>
                      <a:pt x="4816" y="34"/>
                    </a:cubicBezTo>
                    <a:cubicBezTo>
                      <a:pt x="4723" y="12"/>
                      <a:pt x="4624" y="1"/>
                      <a:pt x="4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31975" y="1275900"/>
                <a:ext cx="18279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08" name="Google Shape;1008;p28"/>
              <p:cNvSpPr txBox="1"/>
              <p:nvPr/>
            </p:nvSpPr>
            <p:spPr>
              <a:xfrm>
                <a:off x="731925" y="1567825"/>
                <a:ext cx="1827900" cy="8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Is far away from Earth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09" name="Google Shape;1009;p28"/>
            <p:cNvSpPr/>
            <p:nvPr/>
          </p:nvSpPr>
          <p:spPr>
            <a:xfrm rot="-8544578">
              <a:off x="2916897" y="1988228"/>
              <a:ext cx="779801" cy="287700"/>
            </a:xfrm>
            <a:custGeom>
              <a:rect b="b" l="l" r="r" t="t"/>
              <a:pathLst>
                <a:path extrusionOk="0" h="2770" w="7508">
                  <a:moveTo>
                    <a:pt x="2028" y="564"/>
                  </a:moveTo>
                  <a:cubicBezTo>
                    <a:pt x="2036" y="592"/>
                    <a:pt x="2040" y="620"/>
                    <a:pt x="2044" y="649"/>
                  </a:cubicBezTo>
                  <a:cubicBezTo>
                    <a:pt x="2052" y="726"/>
                    <a:pt x="2072" y="799"/>
                    <a:pt x="2105" y="867"/>
                  </a:cubicBezTo>
                  <a:cubicBezTo>
                    <a:pt x="2072" y="900"/>
                    <a:pt x="2040" y="940"/>
                    <a:pt x="2012" y="981"/>
                  </a:cubicBezTo>
                  <a:lnTo>
                    <a:pt x="2007" y="989"/>
                  </a:lnTo>
                  <a:cubicBezTo>
                    <a:pt x="2003" y="960"/>
                    <a:pt x="1999" y="932"/>
                    <a:pt x="1991" y="908"/>
                  </a:cubicBezTo>
                  <a:cubicBezTo>
                    <a:pt x="1983" y="847"/>
                    <a:pt x="1975" y="786"/>
                    <a:pt x="1955" y="726"/>
                  </a:cubicBezTo>
                  <a:cubicBezTo>
                    <a:pt x="1979" y="677"/>
                    <a:pt x="2007" y="620"/>
                    <a:pt x="2028" y="564"/>
                  </a:cubicBezTo>
                  <a:close/>
                  <a:moveTo>
                    <a:pt x="1858" y="936"/>
                  </a:moveTo>
                  <a:cubicBezTo>
                    <a:pt x="1870" y="981"/>
                    <a:pt x="1886" y="1029"/>
                    <a:pt x="1898" y="1074"/>
                  </a:cubicBezTo>
                  <a:lnTo>
                    <a:pt x="1890" y="1070"/>
                  </a:lnTo>
                  <a:cubicBezTo>
                    <a:pt x="1866" y="1045"/>
                    <a:pt x="1833" y="1029"/>
                    <a:pt x="1801" y="1021"/>
                  </a:cubicBezTo>
                  <a:cubicBezTo>
                    <a:pt x="1821" y="997"/>
                    <a:pt x="1842" y="964"/>
                    <a:pt x="1858" y="936"/>
                  </a:cubicBezTo>
                  <a:close/>
                  <a:moveTo>
                    <a:pt x="1935" y="774"/>
                  </a:moveTo>
                  <a:cubicBezTo>
                    <a:pt x="1935" y="782"/>
                    <a:pt x="1939" y="795"/>
                    <a:pt x="1939" y="811"/>
                  </a:cubicBezTo>
                  <a:cubicBezTo>
                    <a:pt x="1947" y="847"/>
                    <a:pt x="1951" y="880"/>
                    <a:pt x="1959" y="916"/>
                  </a:cubicBezTo>
                  <a:cubicBezTo>
                    <a:pt x="1963" y="952"/>
                    <a:pt x="1971" y="997"/>
                    <a:pt x="1979" y="1037"/>
                  </a:cubicBezTo>
                  <a:cubicBezTo>
                    <a:pt x="1967" y="1054"/>
                    <a:pt x="1955" y="1070"/>
                    <a:pt x="1947" y="1090"/>
                  </a:cubicBezTo>
                  <a:cubicBezTo>
                    <a:pt x="1927" y="1025"/>
                    <a:pt x="1906" y="960"/>
                    <a:pt x="1878" y="896"/>
                  </a:cubicBezTo>
                  <a:cubicBezTo>
                    <a:pt x="1898" y="855"/>
                    <a:pt x="1914" y="815"/>
                    <a:pt x="1935" y="774"/>
                  </a:cubicBezTo>
                  <a:close/>
                  <a:moveTo>
                    <a:pt x="154" y="758"/>
                  </a:moveTo>
                  <a:cubicBezTo>
                    <a:pt x="186" y="835"/>
                    <a:pt x="223" y="908"/>
                    <a:pt x="267" y="977"/>
                  </a:cubicBezTo>
                  <a:cubicBezTo>
                    <a:pt x="255" y="1062"/>
                    <a:pt x="247" y="1151"/>
                    <a:pt x="239" y="1240"/>
                  </a:cubicBezTo>
                  <a:cubicBezTo>
                    <a:pt x="198" y="1155"/>
                    <a:pt x="158" y="1070"/>
                    <a:pt x="113" y="985"/>
                  </a:cubicBezTo>
                  <a:cubicBezTo>
                    <a:pt x="126" y="956"/>
                    <a:pt x="130" y="928"/>
                    <a:pt x="134" y="896"/>
                  </a:cubicBezTo>
                  <a:cubicBezTo>
                    <a:pt x="138" y="863"/>
                    <a:pt x="142" y="831"/>
                    <a:pt x="150" y="795"/>
                  </a:cubicBezTo>
                  <a:lnTo>
                    <a:pt x="154" y="758"/>
                  </a:lnTo>
                  <a:close/>
                  <a:moveTo>
                    <a:pt x="283" y="1005"/>
                  </a:moveTo>
                  <a:cubicBezTo>
                    <a:pt x="336" y="1086"/>
                    <a:pt x="389" y="1159"/>
                    <a:pt x="413" y="1203"/>
                  </a:cubicBezTo>
                  <a:cubicBezTo>
                    <a:pt x="409" y="1321"/>
                    <a:pt x="401" y="1438"/>
                    <a:pt x="393" y="1551"/>
                  </a:cubicBezTo>
                  <a:cubicBezTo>
                    <a:pt x="348" y="1466"/>
                    <a:pt x="308" y="1381"/>
                    <a:pt x="267" y="1296"/>
                  </a:cubicBezTo>
                  <a:lnTo>
                    <a:pt x="267" y="1292"/>
                  </a:lnTo>
                  <a:cubicBezTo>
                    <a:pt x="275" y="1199"/>
                    <a:pt x="279" y="1098"/>
                    <a:pt x="283" y="1005"/>
                  </a:cubicBezTo>
                  <a:close/>
                  <a:moveTo>
                    <a:pt x="7378" y="1139"/>
                  </a:moveTo>
                  <a:cubicBezTo>
                    <a:pt x="7325" y="1276"/>
                    <a:pt x="7281" y="1418"/>
                    <a:pt x="7252" y="1559"/>
                  </a:cubicBezTo>
                  <a:cubicBezTo>
                    <a:pt x="7248" y="1568"/>
                    <a:pt x="7248" y="1576"/>
                    <a:pt x="7252" y="1584"/>
                  </a:cubicBezTo>
                  <a:cubicBezTo>
                    <a:pt x="7196" y="1628"/>
                    <a:pt x="7143" y="1669"/>
                    <a:pt x="7087" y="1709"/>
                  </a:cubicBezTo>
                  <a:cubicBezTo>
                    <a:pt x="7119" y="1592"/>
                    <a:pt x="7143" y="1466"/>
                    <a:pt x="7163" y="1345"/>
                  </a:cubicBezTo>
                  <a:cubicBezTo>
                    <a:pt x="7240" y="1284"/>
                    <a:pt x="7313" y="1215"/>
                    <a:pt x="7378" y="1139"/>
                  </a:cubicBezTo>
                  <a:close/>
                  <a:moveTo>
                    <a:pt x="7131" y="1369"/>
                  </a:moveTo>
                  <a:lnTo>
                    <a:pt x="7131" y="1369"/>
                  </a:lnTo>
                  <a:cubicBezTo>
                    <a:pt x="7099" y="1491"/>
                    <a:pt x="7070" y="1612"/>
                    <a:pt x="7050" y="1733"/>
                  </a:cubicBezTo>
                  <a:cubicBezTo>
                    <a:pt x="7006" y="1770"/>
                    <a:pt x="6957" y="1802"/>
                    <a:pt x="6904" y="1835"/>
                  </a:cubicBezTo>
                  <a:cubicBezTo>
                    <a:pt x="6941" y="1721"/>
                    <a:pt x="6965" y="1604"/>
                    <a:pt x="6981" y="1483"/>
                  </a:cubicBezTo>
                  <a:cubicBezTo>
                    <a:pt x="7030" y="1446"/>
                    <a:pt x="7087" y="1410"/>
                    <a:pt x="7131" y="1369"/>
                  </a:cubicBezTo>
                  <a:close/>
                  <a:moveTo>
                    <a:pt x="441" y="1248"/>
                  </a:moveTo>
                  <a:lnTo>
                    <a:pt x="567" y="1462"/>
                  </a:lnTo>
                  <a:cubicBezTo>
                    <a:pt x="563" y="1592"/>
                    <a:pt x="546" y="1717"/>
                    <a:pt x="538" y="1847"/>
                  </a:cubicBezTo>
                  <a:cubicBezTo>
                    <a:pt x="498" y="1770"/>
                    <a:pt x="457" y="1693"/>
                    <a:pt x="421" y="1612"/>
                  </a:cubicBezTo>
                  <a:cubicBezTo>
                    <a:pt x="433" y="1491"/>
                    <a:pt x="441" y="1369"/>
                    <a:pt x="441" y="1248"/>
                  </a:cubicBezTo>
                  <a:close/>
                  <a:moveTo>
                    <a:pt x="1534" y="1648"/>
                  </a:moveTo>
                  <a:lnTo>
                    <a:pt x="1534" y="1648"/>
                  </a:lnTo>
                  <a:cubicBezTo>
                    <a:pt x="1591" y="1685"/>
                    <a:pt x="1651" y="1717"/>
                    <a:pt x="1712" y="1750"/>
                  </a:cubicBezTo>
                  <a:lnTo>
                    <a:pt x="1712" y="1903"/>
                  </a:lnTo>
                  <a:cubicBezTo>
                    <a:pt x="1676" y="1883"/>
                    <a:pt x="1647" y="1859"/>
                    <a:pt x="1615" y="1835"/>
                  </a:cubicBezTo>
                  <a:cubicBezTo>
                    <a:pt x="1607" y="1831"/>
                    <a:pt x="1599" y="1827"/>
                    <a:pt x="1591" y="1827"/>
                  </a:cubicBezTo>
                  <a:lnTo>
                    <a:pt x="1591" y="1822"/>
                  </a:lnTo>
                  <a:cubicBezTo>
                    <a:pt x="1574" y="1766"/>
                    <a:pt x="1554" y="1709"/>
                    <a:pt x="1534" y="1648"/>
                  </a:cubicBezTo>
                  <a:close/>
                  <a:moveTo>
                    <a:pt x="6961" y="1495"/>
                  </a:moveTo>
                  <a:cubicBezTo>
                    <a:pt x="6949" y="1568"/>
                    <a:pt x="6933" y="1640"/>
                    <a:pt x="6913" y="1713"/>
                  </a:cubicBezTo>
                  <a:cubicBezTo>
                    <a:pt x="6896" y="1762"/>
                    <a:pt x="6876" y="1814"/>
                    <a:pt x="6860" y="1863"/>
                  </a:cubicBezTo>
                  <a:cubicBezTo>
                    <a:pt x="6811" y="1895"/>
                    <a:pt x="6759" y="1924"/>
                    <a:pt x="6710" y="1956"/>
                  </a:cubicBezTo>
                  <a:cubicBezTo>
                    <a:pt x="6747" y="1839"/>
                    <a:pt x="6775" y="1721"/>
                    <a:pt x="6795" y="1600"/>
                  </a:cubicBezTo>
                  <a:cubicBezTo>
                    <a:pt x="6852" y="1568"/>
                    <a:pt x="6908" y="1531"/>
                    <a:pt x="6961" y="1495"/>
                  </a:cubicBezTo>
                  <a:close/>
                  <a:moveTo>
                    <a:pt x="1445" y="1596"/>
                  </a:moveTo>
                  <a:lnTo>
                    <a:pt x="1502" y="1628"/>
                  </a:lnTo>
                  <a:cubicBezTo>
                    <a:pt x="1518" y="1697"/>
                    <a:pt x="1534" y="1766"/>
                    <a:pt x="1550" y="1831"/>
                  </a:cubicBezTo>
                  <a:cubicBezTo>
                    <a:pt x="1526" y="1843"/>
                    <a:pt x="1514" y="1871"/>
                    <a:pt x="1522" y="1895"/>
                  </a:cubicBezTo>
                  <a:cubicBezTo>
                    <a:pt x="1502" y="1932"/>
                    <a:pt x="1477" y="1964"/>
                    <a:pt x="1453" y="2001"/>
                  </a:cubicBezTo>
                  <a:cubicBezTo>
                    <a:pt x="1433" y="1907"/>
                    <a:pt x="1404" y="1814"/>
                    <a:pt x="1380" y="1721"/>
                  </a:cubicBezTo>
                  <a:cubicBezTo>
                    <a:pt x="1404" y="1681"/>
                    <a:pt x="1425" y="1640"/>
                    <a:pt x="1445" y="1596"/>
                  </a:cubicBezTo>
                  <a:close/>
                  <a:moveTo>
                    <a:pt x="1736" y="1762"/>
                  </a:moveTo>
                  <a:cubicBezTo>
                    <a:pt x="1809" y="1798"/>
                    <a:pt x="1878" y="1835"/>
                    <a:pt x="1951" y="1867"/>
                  </a:cubicBezTo>
                  <a:cubicBezTo>
                    <a:pt x="1939" y="1916"/>
                    <a:pt x="1922" y="1964"/>
                    <a:pt x="1910" y="2013"/>
                  </a:cubicBezTo>
                  <a:cubicBezTo>
                    <a:pt x="1854" y="1984"/>
                    <a:pt x="1793" y="1956"/>
                    <a:pt x="1740" y="1920"/>
                  </a:cubicBezTo>
                  <a:lnTo>
                    <a:pt x="1736" y="1920"/>
                  </a:lnTo>
                  <a:cubicBezTo>
                    <a:pt x="1740" y="1867"/>
                    <a:pt x="1740" y="1814"/>
                    <a:pt x="1736" y="1762"/>
                  </a:cubicBezTo>
                  <a:close/>
                  <a:moveTo>
                    <a:pt x="1975" y="1879"/>
                  </a:moveTo>
                  <a:cubicBezTo>
                    <a:pt x="2040" y="1907"/>
                    <a:pt x="2109" y="1936"/>
                    <a:pt x="2173" y="1960"/>
                  </a:cubicBezTo>
                  <a:cubicBezTo>
                    <a:pt x="2157" y="2009"/>
                    <a:pt x="2141" y="2053"/>
                    <a:pt x="2121" y="2102"/>
                  </a:cubicBezTo>
                  <a:cubicBezTo>
                    <a:pt x="2060" y="2077"/>
                    <a:pt x="1999" y="2053"/>
                    <a:pt x="1939" y="2025"/>
                  </a:cubicBezTo>
                  <a:cubicBezTo>
                    <a:pt x="1955" y="1972"/>
                    <a:pt x="1967" y="1928"/>
                    <a:pt x="1975" y="1879"/>
                  </a:cubicBezTo>
                  <a:close/>
                  <a:moveTo>
                    <a:pt x="6763" y="1620"/>
                  </a:moveTo>
                  <a:lnTo>
                    <a:pt x="6763" y="1620"/>
                  </a:lnTo>
                  <a:cubicBezTo>
                    <a:pt x="6747" y="1685"/>
                    <a:pt x="6730" y="1754"/>
                    <a:pt x="6714" y="1818"/>
                  </a:cubicBezTo>
                  <a:cubicBezTo>
                    <a:pt x="6694" y="1875"/>
                    <a:pt x="6674" y="1932"/>
                    <a:pt x="6658" y="1984"/>
                  </a:cubicBezTo>
                  <a:cubicBezTo>
                    <a:pt x="6585" y="2025"/>
                    <a:pt x="6508" y="2065"/>
                    <a:pt x="6435" y="2102"/>
                  </a:cubicBezTo>
                  <a:cubicBezTo>
                    <a:pt x="6475" y="1984"/>
                    <a:pt x="6512" y="1859"/>
                    <a:pt x="6540" y="1737"/>
                  </a:cubicBezTo>
                  <a:cubicBezTo>
                    <a:pt x="6613" y="1701"/>
                    <a:pt x="6690" y="1661"/>
                    <a:pt x="6763" y="1620"/>
                  </a:cubicBezTo>
                  <a:close/>
                  <a:moveTo>
                    <a:pt x="1360" y="1758"/>
                  </a:moveTo>
                  <a:cubicBezTo>
                    <a:pt x="1380" y="1851"/>
                    <a:pt x="1400" y="1948"/>
                    <a:pt x="1425" y="2041"/>
                  </a:cubicBezTo>
                  <a:cubicBezTo>
                    <a:pt x="1404" y="2077"/>
                    <a:pt x="1380" y="2114"/>
                    <a:pt x="1356" y="2150"/>
                  </a:cubicBezTo>
                  <a:lnTo>
                    <a:pt x="1356" y="2146"/>
                  </a:lnTo>
                  <a:cubicBezTo>
                    <a:pt x="1336" y="2061"/>
                    <a:pt x="1315" y="1972"/>
                    <a:pt x="1295" y="1887"/>
                  </a:cubicBezTo>
                  <a:cubicBezTo>
                    <a:pt x="1291" y="1883"/>
                    <a:pt x="1287" y="1883"/>
                    <a:pt x="1287" y="1883"/>
                  </a:cubicBezTo>
                  <a:cubicBezTo>
                    <a:pt x="1311" y="1843"/>
                    <a:pt x="1336" y="1798"/>
                    <a:pt x="1360" y="1758"/>
                  </a:cubicBezTo>
                  <a:close/>
                  <a:moveTo>
                    <a:pt x="591" y="1507"/>
                  </a:moveTo>
                  <a:lnTo>
                    <a:pt x="591" y="1507"/>
                  </a:lnTo>
                  <a:cubicBezTo>
                    <a:pt x="636" y="1584"/>
                    <a:pt x="680" y="1661"/>
                    <a:pt x="725" y="1737"/>
                  </a:cubicBezTo>
                  <a:cubicBezTo>
                    <a:pt x="720" y="1879"/>
                    <a:pt x="708" y="2025"/>
                    <a:pt x="704" y="2166"/>
                  </a:cubicBezTo>
                  <a:cubicBezTo>
                    <a:pt x="656" y="2081"/>
                    <a:pt x="611" y="1992"/>
                    <a:pt x="567" y="1903"/>
                  </a:cubicBezTo>
                  <a:lnTo>
                    <a:pt x="563" y="1903"/>
                  </a:lnTo>
                  <a:cubicBezTo>
                    <a:pt x="587" y="1774"/>
                    <a:pt x="599" y="1640"/>
                    <a:pt x="591" y="1507"/>
                  </a:cubicBezTo>
                  <a:close/>
                  <a:moveTo>
                    <a:pt x="2194" y="1968"/>
                  </a:moveTo>
                  <a:cubicBezTo>
                    <a:pt x="2258" y="1992"/>
                    <a:pt x="2323" y="2017"/>
                    <a:pt x="2384" y="2037"/>
                  </a:cubicBezTo>
                  <a:cubicBezTo>
                    <a:pt x="2364" y="2086"/>
                    <a:pt x="2339" y="2134"/>
                    <a:pt x="2319" y="2183"/>
                  </a:cubicBezTo>
                  <a:lnTo>
                    <a:pt x="2299" y="2171"/>
                  </a:lnTo>
                  <a:cubicBezTo>
                    <a:pt x="2250" y="2154"/>
                    <a:pt x="2198" y="2130"/>
                    <a:pt x="2145" y="2110"/>
                  </a:cubicBezTo>
                  <a:cubicBezTo>
                    <a:pt x="2165" y="2065"/>
                    <a:pt x="2181" y="2017"/>
                    <a:pt x="2194" y="1968"/>
                  </a:cubicBezTo>
                  <a:close/>
                  <a:moveTo>
                    <a:pt x="6504" y="1754"/>
                  </a:moveTo>
                  <a:lnTo>
                    <a:pt x="6504" y="1754"/>
                  </a:lnTo>
                  <a:cubicBezTo>
                    <a:pt x="6463" y="1875"/>
                    <a:pt x="6419" y="2001"/>
                    <a:pt x="6386" y="2122"/>
                  </a:cubicBezTo>
                  <a:cubicBezTo>
                    <a:pt x="6326" y="2154"/>
                    <a:pt x="6265" y="2179"/>
                    <a:pt x="6204" y="2203"/>
                  </a:cubicBezTo>
                  <a:lnTo>
                    <a:pt x="6200" y="2203"/>
                  </a:lnTo>
                  <a:cubicBezTo>
                    <a:pt x="6249" y="2086"/>
                    <a:pt x="6289" y="1964"/>
                    <a:pt x="6310" y="1843"/>
                  </a:cubicBezTo>
                  <a:cubicBezTo>
                    <a:pt x="6374" y="1814"/>
                    <a:pt x="6439" y="1786"/>
                    <a:pt x="6504" y="1754"/>
                  </a:cubicBezTo>
                  <a:close/>
                  <a:moveTo>
                    <a:pt x="6836" y="115"/>
                  </a:moveTo>
                  <a:cubicBezTo>
                    <a:pt x="7002" y="414"/>
                    <a:pt x="7196" y="722"/>
                    <a:pt x="7439" y="964"/>
                  </a:cubicBezTo>
                  <a:cubicBezTo>
                    <a:pt x="6852" y="1559"/>
                    <a:pt x="6042" y="1924"/>
                    <a:pt x="5213" y="2094"/>
                  </a:cubicBezTo>
                  <a:cubicBezTo>
                    <a:pt x="5212" y="2092"/>
                    <a:pt x="5210" y="2092"/>
                    <a:pt x="5208" y="2092"/>
                  </a:cubicBezTo>
                  <a:cubicBezTo>
                    <a:pt x="5204" y="2092"/>
                    <a:pt x="5199" y="2095"/>
                    <a:pt x="5197" y="2098"/>
                  </a:cubicBezTo>
                  <a:cubicBezTo>
                    <a:pt x="4974" y="2142"/>
                    <a:pt x="4747" y="2175"/>
                    <a:pt x="4521" y="2191"/>
                  </a:cubicBezTo>
                  <a:cubicBezTo>
                    <a:pt x="4380" y="2203"/>
                    <a:pt x="4239" y="2208"/>
                    <a:pt x="4098" y="2208"/>
                  </a:cubicBezTo>
                  <a:cubicBezTo>
                    <a:pt x="3708" y="2208"/>
                    <a:pt x="3318" y="2164"/>
                    <a:pt x="2934" y="2077"/>
                  </a:cubicBezTo>
                  <a:cubicBezTo>
                    <a:pt x="2420" y="1956"/>
                    <a:pt x="1951" y="1750"/>
                    <a:pt x="1481" y="1511"/>
                  </a:cubicBezTo>
                  <a:cubicBezTo>
                    <a:pt x="1481" y="1506"/>
                    <a:pt x="1480" y="1504"/>
                    <a:pt x="1478" y="1504"/>
                  </a:cubicBezTo>
                  <a:cubicBezTo>
                    <a:pt x="1477" y="1504"/>
                    <a:pt x="1475" y="1505"/>
                    <a:pt x="1473" y="1507"/>
                  </a:cubicBezTo>
                  <a:lnTo>
                    <a:pt x="1449" y="1495"/>
                  </a:lnTo>
                  <a:cubicBezTo>
                    <a:pt x="1442" y="1491"/>
                    <a:pt x="1435" y="1489"/>
                    <a:pt x="1428" y="1489"/>
                  </a:cubicBezTo>
                  <a:cubicBezTo>
                    <a:pt x="1407" y="1489"/>
                    <a:pt x="1388" y="1507"/>
                    <a:pt x="1388" y="1531"/>
                  </a:cubicBezTo>
                  <a:cubicBezTo>
                    <a:pt x="1311" y="1616"/>
                    <a:pt x="1247" y="1713"/>
                    <a:pt x="1190" y="1814"/>
                  </a:cubicBezTo>
                  <a:cubicBezTo>
                    <a:pt x="1141" y="1891"/>
                    <a:pt x="1089" y="1968"/>
                    <a:pt x="1044" y="2049"/>
                  </a:cubicBezTo>
                  <a:cubicBezTo>
                    <a:pt x="907" y="1810"/>
                    <a:pt x="765" y="1572"/>
                    <a:pt x="623" y="1333"/>
                  </a:cubicBezTo>
                  <a:lnTo>
                    <a:pt x="409" y="964"/>
                  </a:lnTo>
                  <a:cubicBezTo>
                    <a:pt x="381" y="912"/>
                    <a:pt x="344" y="859"/>
                    <a:pt x="320" y="803"/>
                  </a:cubicBezTo>
                  <a:cubicBezTo>
                    <a:pt x="287" y="758"/>
                    <a:pt x="267" y="705"/>
                    <a:pt x="259" y="653"/>
                  </a:cubicBezTo>
                  <a:cubicBezTo>
                    <a:pt x="246" y="624"/>
                    <a:pt x="251" y="610"/>
                    <a:pt x="275" y="610"/>
                  </a:cubicBezTo>
                  <a:cubicBezTo>
                    <a:pt x="281" y="610"/>
                    <a:pt x="288" y="611"/>
                    <a:pt x="296" y="612"/>
                  </a:cubicBezTo>
                  <a:cubicBezTo>
                    <a:pt x="320" y="599"/>
                    <a:pt x="366" y="597"/>
                    <a:pt x="410" y="597"/>
                  </a:cubicBezTo>
                  <a:cubicBezTo>
                    <a:pt x="431" y="597"/>
                    <a:pt x="452" y="597"/>
                    <a:pt x="470" y="597"/>
                  </a:cubicBezTo>
                  <a:cubicBezTo>
                    <a:pt x="482" y="597"/>
                    <a:pt x="493" y="597"/>
                    <a:pt x="502" y="596"/>
                  </a:cubicBezTo>
                  <a:cubicBezTo>
                    <a:pt x="587" y="592"/>
                    <a:pt x="668" y="584"/>
                    <a:pt x="749" y="576"/>
                  </a:cubicBezTo>
                  <a:lnTo>
                    <a:pt x="1162" y="540"/>
                  </a:lnTo>
                  <a:cubicBezTo>
                    <a:pt x="1429" y="515"/>
                    <a:pt x="1696" y="491"/>
                    <a:pt x="1959" y="451"/>
                  </a:cubicBezTo>
                  <a:lnTo>
                    <a:pt x="1959" y="451"/>
                  </a:lnTo>
                  <a:cubicBezTo>
                    <a:pt x="1914" y="540"/>
                    <a:pt x="1874" y="629"/>
                    <a:pt x="1833" y="722"/>
                  </a:cubicBezTo>
                  <a:cubicBezTo>
                    <a:pt x="1781" y="819"/>
                    <a:pt x="1736" y="920"/>
                    <a:pt x="1704" y="1021"/>
                  </a:cubicBezTo>
                  <a:cubicBezTo>
                    <a:pt x="1672" y="1041"/>
                    <a:pt x="1668" y="1086"/>
                    <a:pt x="1696" y="1106"/>
                  </a:cubicBezTo>
                  <a:cubicBezTo>
                    <a:pt x="1736" y="1134"/>
                    <a:pt x="1781" y="1155"/>
                    <a:pt x="1829" y="1167"/>
                  </a:cubicBezTo>
                  <a:cubicBezTo>
                    <a:pt x="1837" y="1175"/>
                    <a:pt x="1842" y="1179"/>
                    <a:pt x="1850" y="1187"/>
                  </a:cubicBezTo>
                  <a:cubicBezTo>
                    <a:pt x="2340" y="1466"/>
                    <a:pt x="2889" y="1589"/>
                    <a:pt x="3443" y="1589"/>
                  </a:cubicBezTo>
                  <a:cubicBezTo>
                    <a:pt x="3749" y="1589"/>
                    <a:pt x="4056" y="1552"/>
                    <a:pt x="4355" y="1483"/>
                  </a:cubicBezTo>
                  <a:cubicBezTo>
                    <a:pt x="4853" y="1357"/>
                    <a:pt x="5334" y="1171"/>
                    <a:pt x="5783" y="924"/>
                  </a:cubicBezTo>
                  <a:cubicBezTo>
                    <a:pt x="6152" y="730"/>
                    <a:pt x="6625" y="495"/>
                    <a:pt x="6836" y="115"/>
                  </a:cubicBezTo>
                  <a:close/>
                  <a:moveTo>
                    <a:pt x="6273" y="1855"/>
                  </a:moveTo>
                  <a:lnTo>
                    <a:pt x="6273" y="1855"/>
                  </a:lnTo>
                  <a:cubicBezTo>
                    <a:pt x="6233" y="1980"/>
                    <a:pt x="6188" y="2102"/>
                    <a:pt x="6144" y="2223"/>
                  </a:cubicBezTo>
                  <a:cubicBezTo>
                    <a:pt x="6095" y="2247"/>
                    <a:pt x="6042" y="2268"/>
                    <a:pt x="5990" y="2284"/>
                  </a:cubicBezTo>
                  <a:lnTo>
                    <a:pt x="5986" y="2284"/>
                  </a:lnTo>
                  <a:cubicBezTo>
                    <a:pt x="6006" y="2223"/>
                    <a:pt x="6026" y="2158"/>
                    <a:pt x="6046" y="2098"/>
                  </a:cubicBezTo>
                  <a:cubicBezTo>
                    <a:pt x="6067" y="2037"/>
                    <a:pt x="6083" y="1988"/>
                    <a:pt x="6099" y="1932"/>
                  </a:cubicBezTo>
                  <a:lnTo>
                    <a:pt x="6160" y="1907"/>
                  </a:lnTo>
                  <a:cubicBezTo>
                    <a:pt x="6196" y="1891"/>
                    <a:pt x="6237" y="1875"/>
                    <a:pt x="6273" y="1855"/>
                  </a:cubicBezTo>
                  <a:close/>
                  <a:moveTo>
                    <a:pt x="2416" y="2049"/>
                  </a:moveTo>
                  <a:cubicBezTo>
                    <a:pt x="2509" y="2077"/>
                    <a:pt x="2602" y="2106"/>
                    <a:pt x="2700" y="2130"/>
                  </a:cubicBezTo>
                  <a:cubicBezTo>
                    <a:pt x="2687" y="2195"/>
                    <a:pt x="2667" y="2256"/>
                    <a:pt x="2639" y="2312"/>
                  </a:cubicBezTo>
                  <a:cubicBezTo>
                    <a:pt x="2542" y="2276"/>
                    <a:pt x="2445" y="2235"/>
                    <a:pt x="2347" y="2195"/>
                  </a:cubicBezTo>
                  <a:cubicBezTo>
                    <a:pt x="2372" y="2142"/>
                    <a:pt x="2396" y="2098"/>
                    <a:pt x="2416" y="2049"/>
                  </a:cubicBezTo>
                  <a:close/>
                  <a:moveTo>
                    <a:pt x="1279" y="1895"/>
                  </a:moveTo>
                  <a:cubicBezTo>
                    <a:pt x="1299" y="1988"/>
                    <a:pt x="1311" y="2086"/>
                    <a:pt x="1336" y="2179"/>
                  </a:cubicBezTo>
                  <a:cubicBezTo>
                    <a:pt x="1303" y="2231"/>
                    <a:pt x="1275" y="2280"/>
                    <a:pt x="1239" y="2328"/>
                  </a:cubicBezTo>
                  <a:cubicBezTo>
                    <a:pt x="1214" y="2251"/>
                    <a:pt x="1186" y="2175"/>
                    <a:pt x="1162" y="2098"/>
                  </a:cubicBezTo>
                  <a:cubicBezTo>
                    <a:pt x="1198" y="2037"/>
                    <a:pt x="1230" y="1972"/>
                    <a:pt x="1267" y="1912"/>
                  </a:cubicBezTo>
                  <a:cubicBezTo>
                    <a:pt x="1271" y="1903"/>
                    <a:pt x="1275" y="1899"/>
                    <a:pt x="1279" y="1895"/>
                  </a:cubicBezTo>
                  <a:close/>
                  <a:moveTo>
                    <a:pt x="6075" y="1940"/>
                  </a:moveTo>
                  <a:lnTo>
                    <a:pt x="6075" y="1940"/>
                  </a:lnTo>
                  <a:cubicBezTo>
                    <a:pt x="6071" y="1948"/>
                    <a:pt x="6067" y="1956"/>
                    <a:pt x="6063" y="1964"/>
                  </a:cubicBezTo>
                  <a:lnTo>
                    <a:pt x="6046" y="2013"/>
                  </a:lnTo>
                  <a:lnTo>
                    <a:pt x="6006" y="2126"/>
                  </a:lnTo>
                  <a:cubicBezTo>
                    <a:pt x="5986" y="2183"/>
                    <a:pt x="5970" y="2239"/>
                    <a:pt x="5949" y="2296"/>
                  </a:cubicBezTo>
                  <a:lnTo>
                    <a:pt x="5868" y="2324"/>
                  </a:lnTo>
                  <a:lnTo>
                    <a:pt x="5804" y="2340"/>
                  </a:lnTo>
                  <a:cubicBezTo>
                    <a:pt x="5844" y="2231"/>
                    <a:pt x="5881" y="2118"/>
                    <a:pt x="5909" y="2001"/>
                  </a:cubicBezTo>
                  <a:cubicBezTo>
                    <a:pt x="5961" y="1984"/>
                    <a:pt x="6018" y="1960"/>
                    <a:pt x="6075" y="1940"/>
                  </a:cubicBezTo>
                  <a:close/>
                  <a:moveTo>
                    <a:pt x="5872" y="2013"/>
                  </a:moveTo>
                  <a:lnTo>
                    <a:pt x="5872" y="2013"/>
                  </a:lnTo>
                  <a:cubicBezTo>
                    <a:pt x="5840" y="2130"/>
                    <a:pt x="5800" y="2239"/>
                    <a:pt x="5759" y="2353"/>
                  </a:cubicBezTo>
                  <a:cubicBezTo>
                    <a:pt x="5694" y="2373"/>
                    <a:pt x="5634" y="2389"/>
                    <a:pt x="5569" y="2405"/>
                  </a:cubicBezTo>
                  <a:lnTo>
                    <a:pt x="5569" y="2401"/>
                  </a:lnTo>
                  <a:cubicBezTo>
                    <a:pt x="5613" y="2296"/>
                    <a:pt x="5650" y="2187"/>
                    <a:pt x="5682" y="2073"/>
                  </a:cubicBezTo>
                  <a:cubicBezTo>
                    <a:pt x="5747" y="2057"/>
                    <a:pt x="5812" y="2037"/>
                    <a:pt x="5872" y="2013"/>
                  </a:cubicBezTo>
                  <a:close/>
                  <a:moveTo>
                    <a:pt x="2716" y="2134"/>
                  </a:moveTo>
                  <a:cubicBezTo>
                    <a:pt x="2813" y="2162"/>
                    <a:pt x="2914" y="2183"/>
                    <a:pt x="3011" y="2203"/>
                  </a:cubicBezTo>
                  <a:cubicBezTo>
                    <a:pt x="3011" y="2203"/>
                    <a:pt x="3011" y="2207"/>
                    <a:pt x="3011" y="2207"/>
                  </a:cubicBezTo>
                  <a:cubicBezTo>
                    <a:pt x="2987" y="2280"/>
                    <a:pt x="2959" y="2353"/>
                    <a:pt x="2922" y="2421"/>
                  </a:cubicBezTo>
                  <a:cubicBezTo>
                    <a:pt x="2833" y="2393"/>
                    <a:pt x="2748" y="2361"/>
                    <a:pt x="2663" y="2324"/>
                  </a:cubicBezTo>
                  <a:cubicBezTo>
                    <a:pt x="2691" y="2264"/>
                    <a:pt x="2708" y="2199"/>
                    <a:pt x="2716" y="2134"/>
                  </a:cubicBezTo>
                  <a:close/>
                  <a:moveTo>
                    <a:pt x="5642" y="2090"/>
                  </a:moveTo>
                  <a:lnTo>
                    <a:pt x="5642" y="2090"/>
                  </a:lnTo>
                  <a:cubicBezTo>
                    <a:pt x="5597" y="2195"/>
                    <a:pt x="5557" y="2304"/>
                    <a:pt x="5524" y="2413"/>
                  </a:cubicBezTo>
                  <a:cubicBezTo>
                    <a:pt x="5460" y="2430"/>
                    <a:pt x="5391" y="2446"/>
                    <a:pt x="5322" y="2462"/>
                  </a:cubicBezTo>
                  <a:lnTo>
                    <a:pt x="5318" y="2458"/>
                  </a:lnTo>
                  <a:cubicBezTo>
                    <a:pt x="5354" y="2349"/>
                    <a:pt x="5399" y="2243"/>
                    <a:pt x="5447" y="2142"/>
                  </a:cubicBezTo>
                  <a:cubicBezTo>
                    <a:pt x="5512" y="2122"/>
                    <a:pt x="5577" y="2106"/>
                    <a:pt x="5642" y="2090"/>
                  </a:cubicBezTo>
                  <a:close/>
                  <a:moveTo>
                    <a:pt x="757" y="1790"/>
                  </a:moveTo>
                  <a:lnTo>
                    <a:pt x="862" y="1972"/>
                  </a:lnTo>
                  <a:cubicBezTo>
                    <a:pt x="878" y="2138"/>
                    <a:pt x="886" y="2304"/>
                    <a:pt x="882" y="2470"/>
                  </a:cubicBezTo>
                  <a:cubicBezTo>
                    <a:pt x="838" y="2393"/>
                    <a:pt x="793" y="2316"/>
                    <a:pt x="749" y="2243"/>
                  </a:cubicBezTo>
                  <a:cubicBezTo>
                    <a:pt x="749" y="2239"/>
                    <a:pt x="745" y="2235"/>
                    <a:pt x="745" y="2231"/>
                  </a:cubicBezTo>
                  <a:lnTo>
                    <a:pt x="741" y="2231"/>
                  </a:lnTo>
                  <a:cubicBezTo>
                    <a:pt x="757" y="2086"/>
                    <a:pt x="761" y="1936"/>
                    <a:pt x="757" y="1790"/>
                  </a:cubicBezTo>
                  <a:close/>
                  <a:moveTo>
                    <a:pt x="3031" y="2207"/>
                  </a:moveTo>
                  <a:cubicBezTo>
                    <a:pt x="3096" y="2219"/>
                    <a:pt x="3165" y="2231"/>
                    <a:pt x="3230" y="2243"/>
                  </a:cubicBezTo>
                  <a:cubicBezTo>
                    <a:pt x="3197" y="2324"/>
                    <a:pt x="3161" y="2401"/>
                    <a:pt x="3129" y="2482"/>
                  </a:cubicBezTo>
                  <a:cubicBezTo>
                    <a:pt x="3100" y="2474"/>
                    <a:pt x="3068" y="2466"/>
                    <a:pt x="3039" y="2458"/>
                  </a:cubicBezTo>
                  <a:cubicBezTo>
                    <a:pt x="3007" y="2450"/>
                    <a:pt x="2975" y="2442"/>
                    <a:pt x="2942" y="2430"/>
                  </a:cubicBezTo>
                  <a:cubicBezTo>
                    <a:pt x="2983" y="2361"/>
                    <a:pt x="3011" y="2288"/>
                    <a:pt x="3031" y="2211"/>
                  </a:cubicBezTo>
                  <a:cubicBezTo>
                    <a:pt x="3031" y="2211"/>
                    <a:pt x="3031" y="2207"/>
                    <a:pt x="3031" y="2207"/>
                  </a:cubicBezTo>
                  <a:close/>
                  <a:moveTo>
                    <a:pt x="5403" y="2150"/>
                  </a:moveTo>
                  <a:lnTo>
                    <a:pt x="5403" y="2150"/>
                  </a:lnTo>
                  <a:cubicBezTo>
                    <a:pt x="5350" y="2247"/>
                    <a:pt x="5310" y="2357"/>
                    <a:pt x="5286" y="2466"/>
                  </a:cubicBezTo>
                  <a:cubicBezTo>
                    <a:pt x="5217" y="2478"/>
                    <a:pt x="5148" y="2494"/>
                    <a:pt x="5083" y="2506"/>
                  </a:cubicBezTo>
                  <a:lnTo>
                    <a:pt x="5079" y="2502"/>
                  </a:lnTo>
                  <a:cubicBezTo>
                    <a:pt x="5116" y="2401"/>
                    <a:pt x="5148" y="2300"/>
                    <a:pt x="5184" y="2199"/>
                  </a:cubicBezTo>
                  <a:cubicBezTo>
                    <a:pt x="5257" y="2187"/>
                    <a:pt x="5330" y="2171"/>
                    <a:pt x="5403" y="2150"/>
                  </a:cubicBezTo>
                  <a:close/>
                  <a:moveTo>
                    <a:pt x="3246" y="2243"/>
                  </a:moveTo>
                  <a:cubicBezTo>
                    <a:pt x="3327" y="2256"/>
                    <a:pt x="3404" y="2268"/>
                    <a:pt x="3481" y="2276"/>
                  </a:cubicBezTo>
                  <a:cubicBezTo>
                    <a:pt x="3444" y="2361"/>
                    <a:pt x="3416" y="2450"/>
                    <a:pt x="3396" y="2539"/>
                  </a:cubicBezTo>
                  <a:cubicBezTo>
                    <a:pt x="3311" y="2527"/>
                    <a:pt x="3230" y="2506"/>
                    <a:pt x="3149" y="2486"/>
                  </a:cubicBezTo>
                  <a:lnTo>
                    <a:pt x="3145" y="2486"/>
                  </a:lnTo>
                  <a:cubicBezTo>
                    <a:pt x="3185" y="2409"/>
                    <a:pt x="3218" y="2328"/>
                    <a:pt x="3246" y="2243"/>
                  </a:cubicBezTo>
                  <a:close/>
                  <a:moveTo>
                    <a:pt x="1141" y="2126"/>
                  </a:moveTo>
                  <a:cubicBezTo>
                    <a:pt x="1162" y="2207"/>
                    <a:pt x="1186" y="2288"/>
                    <a:pt x="1214" y="2365"/>
                  </a:cubicBezTo>
                  <a:cubicBezTo>
                    <a:pt x="1194" y="2393"/>
                    <a:pt x="1174" y="2421"/>
                    <a:pt x="1158" y="2450"/>
                  </a:cubicBezTo>
                  <a:cubicBezTo>
                    <a:pt x="1137" y="2478"/>
                    <a:pt x="1121" y="2515"/>
                    <a:pt x="1097" y="2543"/>
                  </a:cubicBezTo>
                  <a:cubicBezTo>
                    <a:pt x="1093" y="2438"/>
                    <a:pt x="1081" y="2332"/>
                    <a:pt x="1069" y="2227"/>
                  </a:cubicBezTo>
                  <a:cubicBezTo>
                    <a:pt x="1073" y="2227"/>
                    <a:pt x="1077" y="2223"/>
                    <a:pt x="1081" y="2219"/>
                  </a:cubicBezTo>
                  <a:cubicBezTo>
                    <a:pt x="1101" y="2187"/>
                    <a:pt x="1121" y="2158"/>
                    <a:pt x="1141" y="2126"/>
                  </a:cubicBezTo>
                  <a:close/>
                  <a:moveTo>
                    <a:pt x="5148" y="2207"/>
                  </a:moveTo>
                  <a:lnTo>
                    <a:pt x="5148" y="2207"/>
                  </a:lnTo>
                  <a:cubicBezTo>
                    <a:pt x="5103" y="2308"/>
                    <a:pt x="5067" y="2409"/>
                    <a:pt x="5039" y="2510"/>
                  </a:cubicBezTo>
                  <a:cubicBezTo>
                    <a:pt x="4954" y="2527"/>
                    <a:pt x="4865" y="2539"/>
                    <a:pt x="4776" y="2551"/>
                  </a:cubicBezTo>
                  <a:cubicBezTo>
                    <a:pt x="4812" y="2454"/>
                    <a:pt x="4840" y="2353"/>
                    <a:pt x="4869" y="2256"/>
                  </a:cubicBezTo>
                  <a:cubicBezTo>
                    <a:pt x="4962" y="2243"/>
                    <a:pt x="5055" y="2227"/>
                    <a:pt x="5148" y="2207"/>
                  </a:cubicBezTo>
                  <a:close/>
                  <a:moveTo>
                    <a:pt x="3505" y="2280"/>
                  </a:moveTo>
                  <a:cubicBezTo>
                    <a:pt x="3566" y="2284"/>
                    <a:pt x="3626" y="2292"/>
                    <a:pt x="3687" y="2296"/>
                  </a:cubicBezTo>
                  <a:cubicBezTo>
                    <a:pt x="3647" y="2385"/>
                    <a:pt x="3606" y="2474"/>
                    <a:pt x="3570" y="2567"/>
                  </a:cubicBezTo>
                  <a:cubicBezTo>
                    <a:pt x="3521" y="2563"/>
                    <a:pt x="3473" y="2555"/>
                    <a:pt x="3420" y="2547"/>
                  </a:cubicBezTo>
                  <a:cubicBezTo>
                    <a:pt x="3440" y="2454"/>
                    <a:pt x="3468" y="2365"/>
                    <a:pt x="3505" y="2280"/>
                  </a:cubicBezTo>
                  <a:close/>
                  <a:moveTo>
                    <a:pt x="4849" y="2260"/>
                  </a:moveTo>
                  <a:lnTo>
                    <a:pt x="4849" y="2260"/>
                  </a:lnTo>
                  <a:cubicBezTo>
                    <a:pt x="4812" y="2357"/>
                    <a:pt x="4772" y="2454"/>
                    <a:pt x="4743" y="2555"/>
                  </a:cubicBezTo>
                  <a:cubicBezTo>
                    <a:pt x="4679" y="2563"/>
                    <a:pt x="4618" y="2567"/>
                    <a:pt x="4553" y="2575"/>
                  </a:cubicBezTo>
                  <a:lnTo>
                    <a:pt x="4549" y="2575"/>
                  </a:lnTo>
                  <a:cubicBezTo>
                    <a:pt x="4589" y="2482"/>
                    <a:pt x="4626" y="2389"/>
                    <a:pt x="4658" y="2292"/>
                  </a:cubicBezTo>
                  <a:cubicBezTo>
                    <a:pt x="4662" y="2292"/>
                    <a:pt x="4666" y="2292"/>
                    <a:pt x="4666" y="2288"/>
                  </a:cubicBezTo>
                  <a:lnTo>
                    <a:pt x="4666" y="2280"/>
                  </a:lnTo>
                  <a:cubicBezTo>
                    <a:pt x="4727" y="2276"/>
                    <a:pt x="4788" y="2268"/>
                    <a:pt x="4849" y="2260"/>
                  </a:cubicBezTo>
                  <a:close/>
                  <a:moveTo>
                    <a:pt x="3707" y="2296"/>
                  </a:moveTo>
                  <a:cubicBezTo>
                    <a:pt x="3788" y="2300"/>
                    <a:pt x="3865" y="2308"/>
                    <a:pt x="3946" y="2308"/>
                  </a:cubicBezTo>
                  <a:cubicBezTo>
                    <a:pt x="3930" y="2349"/>
                    <a:pt x="3918" y="2397"/>
                    <a:pt x="3906" y="2434"/>
                  </a:cubicBezTo>
                  <a:lnTo>
                    <a:pt x="3853" y="2591"/>
                  </a:lnTo>
                  <a:cubicBezTo>
                    <a:pt x="3768" y="2587"/>
                    <a:pt x="3683" y="2579"/>
                    <a:pt x="3598" y="2571"/>
                  </a:cubicBezTo>
                  <a:lnTo>
                    <a:pt x="3594" y="2571"/>
                  </a:lnTo>
                  <a:cubicBezTo>
                    <a:pt x="3634" y="2478"/>
                    <a:pt x="3671" y="2389"/>
                    <a:pt x="3707" y="2296"/>
                  </a:cubicBezTo>
                  <a:close/>
                  <a:moveTo>
                    <a:pt x="4634" y="2284"/>
                  </a:moveTo>
                  <a:lnTo>
                    <a:pt x="4634" y="2284"/>
                  </a:lnTo>
                  <a:cubicBezTo>
                    <a:pt x="4589" y="2381"/>
                    <a:pt x="4549" y="2478"/>
                    <a:pt x="4513" y="2575"/>
                  </a:cubicBezTo>
                  <a:lnTo>
                    <a:pt x="4428" y="2583"/>
                  </a:lnTo>
                  <a:cubicBezTo>
                    <a:pt x="4391" y="2587"/>
                    <a:pt x="4355" y="2591"/>
                    <a:pt x="4318" y="2591"/>
                  </a:cubicBezTo>
                  <a:lnTo>
                    <a:pt x="4314" y="2591"/>
                  </a:lnTo>
                  <a:cubicBezTo>
                    <a:pt x="4367" y="2502"/>
                    <a:pt x="4407" y="2401"/>
                    <a:pt x="4432" y="2300"/>
                  </a:cubicBezTo>
                  <a:cubicBezTo>
                    <a:pt x="4488" y="2296"/>
                    <a:pt x="4545" y="2292"/>
                    <a:pt x="4598" y="2288"/>
                  </a:cubicBezTo>
                  <a:lnTo>
                    <a:pt x="4634" y="2284"/>
                  </a:lnTo>
                  <a:close/>
                  <a:moveTo>
                    <a:pt x="4177" y="2312"/>
                  </a:moveTo>
                  <a:cubicBezTo>
                    <a:pt x="4136" y="2405"/>
                    <a:pt x="4100" y="2502"/>
                    <a:pt x="4063" y="2600"/>
                  </a:cubicBezTo>
                  <a:cubicBezTo>
                    <a:pt x="4007" y="2600"/>
                    <a:pt x="3946" y="2595"/>
                    <a:pt x="3885" y="2595"/>
                  </a:cubicBezTo>
                  <a:lnTo>
                    <a:pt x="3885" y="2591"/>
                  </a:lnTo>
                  <a:cubicBezTo>
                    <a:pt x="3893" y="2563"/>
                    <a:pt x="3901" y="2535"/>
                    <a:pt x="3914" y="2506"/>
                  </a:cubicBezTo>
                  <a:cubicBezTo>
                    <a:pt x="3922" y="2478"/>
                    <a:pt x="3934" y="2438"/>
                    <a:pt x="3946" y="2405"/>
                  </a:cubicBezTo>
                  <a:cubicBezTo>
                    <a:pt x="3950" y="2373"/>
                    <a:pt x="3962" y="2340"/>
                    <a:pt x="3974" y="2312"/>
                  </a:cubicBezTo>
                  <a:close/>
                  <a:moveTo>
                    <a:pt x="4403" y="2304"/>
                  </a:moveTo>
                  <a:lnTo>
                    <a:pt x="4403" y="2304"/>
                  </a:lnTo>
                  <a:cubicBezTo>
                    <a:pt x="4371" y="2401"/>
                    <a:pt x="4326" y="2498"/>
                    <a:pt x="4278" y="2591"/>
                  </a:cubicBezTo>
                  <a:cubicBezTo>
                    <a:pt x="4217" y="2595"/>
                    <a:pt x="4156" y="2600"/>
                    <a:pt x="4096" y="2600"/>
                  </a:cubicBezTo>
                  <a:lnTo>
                    <a:pt x="4096" y="2595"/>
                  </a:lnTo>
                  <a:cubicBezTo>
                    <a:pt x="4132" y="2502"/>
                    <a:pt x="4165" y="2405"/>
                    <a:pt x="4197" y="2308"/>
                  </a:cubicBezTo>
                  <a:cubicBezTo>
                    <a:pt x="4266" y="2308"/>
                    <a:pt x="4335" y="2308"/>
                    <a:pt x="4403" y="2304"/>
                  </a:cubicBezTo>
                  <a:close/>
                  <a:moveTo>
                    <a:pt x="882" y="2009"/>
                  </a:moveTo>
                  <a:cubicBezTo>
                    <a:pt x="915" y="2057"/>
                    <a:pt x="943" y="2110"/>
                    <a:pt x="971" y="2158"/>
                  </a:cubicBezTo>
                  <a:cubicBezTo>
                    <a:pt x="975" y="2166"/>
                    <a:pt x="984" y="2175"/>
                    <a:pt x="988" y="2179"/>
                  </a:cubicBezTo>
                  <a:cubicBezTo>
                    <a:pt x="988" y="2207"/>
                    <a:pt x="1012" y="2231"/>
                    <a:pt x="1040" y="2235"/>
                  </a:cubicBezTo>
                  <a:cubicBezTo>
                    <a:pt x="1044" y="2300"/>
                    <a:pt x="1048" y="2365"/>
                    <a:pt x="1052" y="2430"/>
                  </a:cubicBezTo>
                  <a:lnTo>
                    <a:pt x="1052" y="2591"/>
                  </a:lnTo>
                  <a:cubicBezTo>
                    <a:pt x="1026" y="2616"/>
                    <a:pt x="1008" y="2626"/>
                    <a:pt x="994" y="2626"/>
                  </a:cubicBezTo>
                  <a:cubicBezTo>
                    <a:pt x="964" y="2626"/>
                    <a:pt x="952" y="2580"/>
                    <a:pt x="919" y="2531"/>
                  </a:cubicBezTo>
                  <a:lnTo>
                    <a:pt x="919" y="2527"/>
                  </a:lnTo>
                  <a:lnTo>
                    <a:pt x="915" y="2523"/>
                  </a:lnTo>
                  <a:cubicBezTo>
                    <a:pt x="919" y="2349"/>
                    <a:pt x="907" y="2179"/>
                    <a:pt x="882" y="2009"/>
                  </a:cubicBezTo>
                  <a:close/>
                  <a:moveTo>
                    <a:pt x="6854" y="0"/>
                  </a:moveTo>
                  <a:cubicBezTo>
                    <a:pt x="6839" y="0"/>
                    <a:pt x="6823" y="7"/>
                    <a:pt x="6815" y="22"/>
                  </a:cubicBezTo>
                  <a:lnTo>
                    <a:pt x="6811" y="22"/>
                  </a:lnTo>
                  <a:cubicBezTo>
                    <a:pt x="6629" y="196"/>
                    <a:pt x="6455" y="370"/>
                    <a:pt x="6249" y="507"/>
                  </a:cubicBezTo>
                  <a:cubicBezTo>
                    <a:pt x="6055" y="633"/>
                    <a:pt x="5852" y="750"/>
                    <a:pt x="5646" y="855"/>
                  </a:cubicBezTo>
                  <a:cubicBezTo>
                    <a:pt x="5237" y="1074"/>
                    <a:pt x="4800" y="1240"/>
                    <a:pt x="4351" y="1353"/>
                  </a:cubicBezTo>
                  <a:cubicBezTo>
                    <a:pt x="4053" y="1424"/>
                    <a:pt x="3747" y="1463"/>
                    <a:pt x="3443" y="1463"/>
                  </a:cubicBezTo>
                  <a:cubicBezTo>
                    <a:pt x="2954" y="1463"/>
                    <a:pt x="2469" y="1363"/>
                    <a:pt x="2028" y="1139"/>
                  </a:cubicBezTo>
                  <a:cubicBezTo>
                    <a:pt x="2052" y="1106"/>
                    <a:pt x="2068" y="1066"/>
                    <a:pt x="2088" y="1033"/>
                  </a:cubicBezTo>
                  <a:cubicBezTo>
                    <a:pt x="2125" y="981"/>
                    <a:pt x="2153" y="928"/>
                    <a:pt x="2177" y="871"/>
                  </a:cubicBezTo>
                  <a:cubicBezTo>
                    <a:pt x="2181" y="867"/>
                    <a:pt x="2181" y="859"/>
                    <a:pt x="2177" y="851"/>
                  </a:cubicBezTo>
                  <a:cubicBezTo>
                    <a:pt x="2190" y="754"/>
                    <a:pt x="2149" y="649"/>
                    <a:pt x="2125" y="552"/>
                  </a:cubicBezTo>
                  <a:cubicBezTo>
                    <a:pt x="2113" y="503"/>
                    <a:pt x="2109" y="410"/>
                    <a:pt x="2048" y="398"/>
                  </a:cubicBezTo>
                  <a:cubicBezTo>
                    <a:pt x="2040" y="386"/>
                    <a:pt x="2028" y="382"/>
                    <a:pt x="2016" y="382"/>
                  </a:cubicBezTo>
                  <a:cubicBezTo>
                    <a:pt x="2007" y="366"/>
                    <a:pt x="1991" y="357"/>
                    <a:pt x="1975" y="357"/>
                  </a:cubicBezTo>
                  <a:cubicBezTo>
                    <a:pt x="1603" y="361"/>
                    <a:pt x="1234" y="406"/>
                    <a:pt x="862" y="438"/>
                  </a:cubicBezTo>
                  <a:cubicBezTo>
                    <a:pt x="684" y="455"/>
                    <a:pt x="506" y="467"/>
                    <a:pt x="328" y="487"/>
                  </a:cubicBezTo>
                  <a:cubicBezTo>
                    <a:pt x="271" y="495"/>
                    <a:pt x="186" y="487"/>
                    <a:pt x="146" y="544"/>
                  </a:cubicBezTo>
                  <a:cubicBezTo>
                    <a:pt x="134" y="544"/>
                    <a:pt x="122" y="548"/>
                    <a:pt x="117" y="560"/>
                  </a:cubicBezTo>
                  <a:cubicBezTo>
                    <a:pt x="85" y="629"/>
                    <a:pt x="57" y="697"/>
                    <a:pt x="41" y="774"/>
                  </a:cubicBezTo>
                  <a:cubicBezTo>
                    <a:pt x="24" y="827"/>
                    <a:pt x="16" y="880"/>
                    <a:pt x="12" y="932"/>
                  </a:cubicBezTo>
                  <a:cubicBezTo>
                    <a:pt x="0" y="944"/>
                    <a:pt x="0" y="960"/>
                    <a:pt x="4" y="973"/>
                  </a:cubicBezTo>
                  <a:cubicBezTo>
                    <a:pt x="215" y="1572"/>
                    <a:pt x="506" y="2142"/>
                    <a:pt x="870" y="2664"/>
                  </a:cubicBezTo>
                  <a:cubicBezTo>
                    <a:pt x="919" y="2736"/>
                    <a:pt x="962" y="2770"/>
                    <a:pt x="1005" y="2770"/>
                  </a:cubicBezTo>
                  <a:cubicBezTo>
                    <a:pt x="1052" y="2770"/>
                    <a:pt x="1099" y="2730"/>
                    <a:pt x="1154" y="2656"/>
                  </a:cubicBezTo>
                  <a:cubicBezTo>
                    <a:pt x="1275" y="2494"/>
                    <a:pt x="1384" y="2324"/>
                    <a:pt x="1473" y="2142"/>
                  </a:cubicBezTo>
                  <a:cubicBezTo>
                    <a:pt x="1473" y="2138"/>
                    <a:pt x="1477" y="2138"/>
                    <a:pt x="1477" y="2134"/>
                  </a:cubicBezTo>
                  <a:cubicBezTo>
                    <a:pt x="1510" y="2069"/>
                    <a:pt x="1538" y="2005"/>
                    <a:pt x="1562" y="1936"/>
                  </a:cubicBezTo>
                  <a:cubicBezTo>
                    <a:pt x="1761" y="2081"/>
                    <a:pt x="1991" y="2162"/>
                    <a:pt x="2214" y="2256"/>
                  </a:cubicBezTo>
                  <a:cubicBezTo>
                    <a:pt x="2457" y="2357"/>
                    <a:pt x="2695" y="2462"/>
                    <a:pt x="2946" y="2543"/>
                  </a:cubicBezTo>
                  <a:cubicBezTo>
                    <a:pt x="3234" y="2628"/>
                    <a:pt x="3525" y="2680"/>
                    <a:pt x="3825" y="2693"/>
                  </a:cubicBezTo>
                  <a:cubicBezTo>
                    <a:pt x="3827" y="2697"/>
                    <a:pt x="3830" y="2699"/>
                    <a:pt x="3833" y="2699"/>
                  </a:cubicBezTo>
                  <a:cubicBezTo>
                    <a:pt x="3837" y="2699"/>
                    <a:pt x="3841" y="2697"/>
                    <a:pt x="3845" y="2693"/>
                  </a:cubicBezTo>
                  <a:cubicBezTo>
                    <a:pt x="3906" y="2697"/>
                    <a:pt x="3966" y="2701"/>
                    <a:pt x="4027" y="2701"/>
                  </a:cubicBezTo>
                  <a:cubicBezTo>
                    <a:pt x="4027" y="2709"/>
                    <a:pt x="4023" y="2717"/>
                    <a:pt x="4019" y="2725"/>
                  </a:cubicBezTo>
                  <a:cubicBezTo>
                    <a:pt x="4019" y="2728"/>
                    <a:pt x="4028" y="2736"/>
                    <a:pt x="4036" y="2736"/>
                  </a:cubicBezTo>
                  <a:cubicBezTo>
                    <a:pt x="4039" y="2736"/>
                    <a:pt x="4041" y="2735"/>
                    <a:pt x="4043" y="2733"/>
                  </a:cubicBezTo>
                  <a:cubicBezTo>
                    <a:pt x="4047" y="2721"/>
                    <a:pt x="4051" y="2709"/>
                    <a:pt x="4055" y="2701"/>
                  </a:cubicBezTo>
                  <a:cubicBezTo>
                    <a:pt x="4169" y="2701"/>
                    <a:pt x="4282" y="2701"/>
                    <a:pt x="4399" y="2693"/>
                  </a:cubicBezTo>
                  <a:cubicBezTo>
                    <a:pt x="5379" y="2636"/>
                    <a:pt x="6645" y="2401"/>
                    <a:pt x="7317" y="1616"/>
                  </a:cubicBezTo>
                  <a:cubicBezTo>
                    <a:pt x="7337" y="1612"/>
                    <a:pt x="7350" y="1596"/>
                    <a:pt x="7354" y="1580"/>
                  </a:cubicBezTo>
                  <a:cubicBezTo>
                    <a:pt x="7378" y="1483"/>
                    <a:pt x="7402" y="1381"/>
                    <a:pt x="7431" y="1284"/>
                  </a:cubicBezTo>
                  <a:cubicBezTo>
                    <a:pt x="7463" y="1187"/>
                    <a:pt x="7487" y="1090"/>
                    <a:pt x="7503" y="993"/>
                  </a:cubicBezTo>
                  <a:cubicBezTo>
                    <a:pt x="7503" y="985"/>
                    <a:pt x="7503" y="981"/>
                    <a:pt x="7499" y="977"/>
                  </a:cubicBezTo>
                  <a:cubicBezTo>
                    <a:pt x="7507" y="964"/>
                    <a:pt x="7507" y="952"/>
                    <a:pt x="7499" y="944"/>
                  </a:cubicBezTo>
                  <a:cubicBezTo>
                    <a:pt x="7309" y="629"/>
                    <a:pt x="7087" y="337"/>
                    <a:pt x="6892" y="22"/>
                  </a:cubicBezTo>
                  <a:cubicBezTo>
                    <a:pt x="6884" y="7"/>
                    <a:pt x="6869" y="0"/>
                    <a:pt x="6854" y="0"/>
                  </a:cubicBezTo>
                  <a:close/>
                </a:path>
              </a:pathLst>
            </a:custGeom>
            <a:solidFill>
              <a:srgbClr val="B1B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28"/>
          <p:cNvGrpSpPr/>
          <p:nvPr/>
        </p:nvGrpSpPr>
        <p:grpSpPr>
          <a:xfrm>
            <a:off x="466476" y="2914504"/>
            <a:ext cx="2873936" cy="1822074"/>
            <a:chOff x="466476" y="2914504"/>
            <a:chExt cx="2873936" cy="1822074"/>
          </a:xfrm>
        </p:grpSpPr>
        <p:grpSp>
          <p:nvGrpSpPr>
            <p:cNvPr id="1011" name="Google Shape;1011;p28"/>
            <p:cNvGrpSpPr/>
            <p:nvPr/>
          </p:nvGrpSpPr>
          <p:grpSpPr>
            <a:xfrm>
              <a:off x="466476" y="3036396"/>
              <a:ext cx="2358903" cy="1700183"/>
              <a:chOff x="466476" y="3036396"/>
              <a:chExt cx="2358903" cy="1700183"/>
            </a:xfrm>
          </p:grpSpPr>
          <p:sp>
            <p:nvSpPr>
              <p:cNvPr id="1012" name="Google Shape;1012;p28"/>
              <p:cNvSpPr/>
              <p:nvPr/>
            </p:nvSpPr>
            <p:spPr>
              <a:xfrm>
                <a:off x="466476" y="3036396"/>
                <a:ext cx="2358903" cy="1700183"/>
              </a:xfrm>
              <a:custGeom>
                <a:rect b="b" l="l" r="r" t="t"/>
                <a:pathLst>
                  <a:path extrusionOk="0" h="6686" w="7694">
                    <a:moveTo>
                      <a:pt x="2101" y="1176"/>
                    </a:moveTo>
                    <a:cubicBezTo>
                      <a:pt x="2097" y="1261"/>
                      <a:pt x="2101" y="1345"/>
                      <a:pt x="2109" y="1435"/>
                    </a:cubicBezTo>
                    <a:cubicBezTo>
                      <a:pt x="2097" y="1422"/>
                      <a:pt x="2085" y="1414"/>
                      <a:pt x="2072" y="1406"/>
                    </a:cubicBezTo>
                    <a:cubicBezTo>
                      <a:pt x="2076" y="1329"/>
                      <a:pt x="2089" y="1252"/>
                      <a:pt x="2101" y="1176"/>
                    </a:cubicBezTo>
                    <a:close/>
                    <a:moveTo>
                      <a:pt x="700" y="2252"/>
                    </a:moveTo>
                    <a:cubicBezTo>
                      <a:pt x="705" y="2313"/>
                      <a:pt x="713" y="2373"/>
                      <a:pt x="725" y="2434"/>
                    </a:cubicBezTo>
                    <a:cubicBezTo>
                      <a:pt x="709" y="2475"/>
                      <a:pt x="696" y="2511"/>
                      <a:pt x="684" y="2556"/>
                    </a:cubicBezTo>
                    <a:cubicBezTo>
                      <a:pt x="680" y="2491"/>
                      <a:pt x="680" y="2430"/>
                      <a:pt x="684" y="2365"/>
                    </a:cubicBezTo>
                    <a:lnTo>
                      <a:pt x="688" y="2365"/>
                    </a:lnTo>
                    <a:cubicBezTo>
                      <a:pt x="688" y="2329"/>
                      <a:pt x="692" y="2293"/>
                      <a:pt x="700" y="2252"/>
                    </a:cubicBezTo>
                    <a:close/>
                    <a:moveTo>
                      <a:pt x="749" y="2527"/>
                    </a:moveTo>
                    <a:cubicBezTo>
                      <a:pt x="761" y="2576"/>
                      <a:pt x="777" y="2624"/>
                      <a:pt x="798" y="2669"/>
                    </a:cubicBezTo>
                    <a:lnTo>
                      <a:pt x="802" y="2669"/>
                    </a:lnTo>
                    <a:lnTo>
                      <a:pt x="749" y="2806"/>
                    </a:lnTo>
                    <a:cubicBezTo>
                      <a:pt x="729" y="2774"/>
                      <a:pt x="717" y="2738"/>
                      <a:pt x="709" y="2701"/>
                    </a:cubicBezTo>
                    <a:cubicBezTo>
                      <a:pt x="721" y="2641"/>
                      <a:pt x="733" y="2584"/>
                      <a:pt x="749" y="2527"/>
                    </a:cubicBezTo>
                    <a:close/>
                    <a:moveTo>
                      <a:pt x="830" y="2738"/>
                    </a:moveTo>
                    <a:cubicBezTo>
                      <a:pt x="846" y="2766"/>
                      <a:pt x="862" y="2798"/>
                      <a:pt x="883" y="2827"/>
                    </a:cubicBezTo>
                    <a:cubicBezTo>
                      <a:pt x="854" y="2823"/>
                      <a:pt x="826" y="2823"/>
                      <a:pt x="798" y="2823"/>
                    </a:cubicBezTo>
                    <a:lnTo>
                      <a:pt x="830" y="2738"/>
                    </a:lnTo>
                    <a:close/>
                    <a:moveTo>
                      <a:pt x="7491" y="2851"/>
                    </a:moveTo>
                    <a:cubicBezTo>
                      <a:pt x="7496" y="2871"/>
                      <a:pt x="7504" y="2891"/>
                      <a:pt x="7508" y="2912"/>
                    </a:cubicBezTo>
                    <a:cubicBezTo>
                      <a:pt x="7496" y="2916"/>
                      <a:pt x="7491" y="2924"/>
                      <a:pt x="7491" y="2932"/>
                    </a:cubicBezTo>
                    <a:lnTo>
                      <a:pt x="7491" y="2851"/>
                    </a:lnTo>
                    <a:close/>
                    <a:moveTo>
                      <a:pt x="7536" y="3078"/>
                    </a:moveTo>
                    <a:cubicBezTo>
                      <a:pt x="7544" y="3183"/>
                      <a:pt x="7544" y="3288"/>
                      <a:pt x="7532" y="3393"/>
                    </a:cubicBezTo>
                    <a:lnTo>
                      <a:pt x="7532" y="3389"/>
                    </a:lnTo>
                    <a:cubicBezTo>
                      <a:pt x="7512" y="3535"/>
                      <a:pt x="7467" y="3677"/>
                      <a:pt x="7402" y="3806"/>
                    </a:cubicBezTo>
                    <a:cubicBezTo>
                      <a:pt x="7463" y="3567"/>
                      <a:pt x="7508" y="3325"/>
                      <a:pt x="7536" y="3078"/>
                    </a:cubicBezTo>
                    <a:close/>
                    <a:moveTo>
                      <a:pt x="186" y="3575"/>
                    </a:moveTo>
                    <a:cubicBezTo>
                      <a:pt x="191" y="3644"/>
                      <a:pt x="203" y="3713"/>
                      <a:pt x="223" y="3778"/>
                    </a:cubicBezTo>
                    <a:cubicBezTo>
                      <a:pt x="239" y="3834"/>
                      <a:pt x="259" y="3887"/>
                      <a:pt x="284" y="3944"/>
                    </a:cubicBezTo>
                    <a:cubicBezTo>
                      <a:pt x="247" y="3960"/>
                      <a:pt x="211" y="3976"/>
                      <a:pt x="174" y="3992"/>
                    </a:cubicBezTo>
                    <a:cubicBezTo>
                      <a:pt x="154" y="3855"/>
                      <a:pt x="158" y="3713"/>
                      <a:pt x="186" y="3575"/>
                    </a:cubicBezTo>
                    <a:close/>
                    <a:moveTo>
                      <a:pt x="7477" y="3083"/>
                    </a:moveTo>
                    <a:cubicBezTo>
                      <a:pt x="7447" y="3382"/>
                      <a:pt x="7389" y="3677"/>
                      <a:pt x="7309" y="3968"/>
                    </a:cubicBezTo>
                    <a:cubicBezTo>
                      <a:pt x="7269" y="4021"/>
                      <a:pt x="7228" y="4069"/>
                      <a:pt x="7180" y="4114"/>
                    </a:cubicBezTo>
                    <a:lnTo>
                      <a:pt x="7180" y="4110"/>
                    </a:lnTo>
                    <a:cubicBezTo>
                      <a:pt x="7232" y="3936"/>
                      <a:pt x="7289" y="3754"/>
                      <a:pt x="7342" y="3575"/>
                    </a:cubicBezTo>
                    <a:cubicBezTo>
                      <a:pt x="7346" y="3559"/>
                      <a:pt x="7330" y="3543"/>
                      <a:pt x="7313" y="3543"/>
                    </a:cubicBezTo>
                    <a:cubicBezTo>
                      <a:pt x="7346" y="3490"/>
                      <a:pt x="7374" y="3434"/>
                      <a:pt x="7398" y="3377"/>
                    </a:cubicBezTo>
                    <a:cubicBezTo>
                      <a:pt x="7439" y="3283"/>
                      <a:pt x="7465" y="3184"/>
                      <a:pt x="7477" y="3083"/>
                    </a:cubicBezTo>
                    <a:close/>
                    <a:moveTo>
                      <a:pt x="6824" y="3996"/>
                    </a:moveTo>
                    <a:cubicBezTo>
                      <a:pt x="6799" y="4053"/>
                      <a:pt x="6771" y="4110"/>
                      <a:pt x="6747" y="4162"/>
                    </a:cubicBezTo>
                    <a:cubicBezTo>
                      <a:pt x="6718" y="4134"/>
                      <a:pt x="6686" y="4106"/>
                      <a:pt x="6654" y="4085"/>
                    </a:cubicBezTo>
                    <a:cubicBezTo>
                      <a:pt x="6710" y="4057"/>
                      <a:pt x="6767" y="4029"/>
                      <a:pt x="6820" y="3996"/>
                    </a:cubicBezTo>
                    <a:close/>
                    <a:moveTo>
                      <a:pt x="308" y="3988"/>
                    </a:moveTo>
                    <a:cubicBezTo>
                      <a:pt x="328" y="4029"/>
                      <a:pt x="352" y="4069"/>
                      <a:pt x="377" y="4106"/>
                    </a:cubicBezTo>
                    <a:cubicBezTo>
                      <a:pt x="328" y="4138"/>
                      <a:pt x="276" y="4166"/>
                      <a:pt x="219" y="4195"/>
                    </a:cubicBezTo>
                    <a:cubicBezTo>
                      <a:pt x="203" y="4146"/>
                      <a:pt x="191" y="4093"/>
                      <a:pt x="182" y="4045"/>
                    </a:cubicBezTo>
                    <a:lnTo>
                      <a:pt x="182" y="4041"/>
                    </a:lnTo>
                    <a:cubicBezTo>
                      <a:pt x="227" y="4025"/>
                      <a:pt x="267" y="4008"/>
                      <a:pt x="308" y="3988"/>
                    </a:cubicBezTo>
                    <a:close/>
                    <a:moveTo>
                      <a:pt x="7277" y="3592"/>
                    </a:moveTo>
                    <a:cubicBezTo>
                      <a:pt x="7220" y="3786"/>
                      <a:pt x="7164" y="3976"/>
                      <a:pt x="7103" y="4170"/>
                    </a:cubicBezTo>
                    <a:cubicBezTo>
                      <a:pt x="7050" y="4207"/>
                      <a:pt x="6990" y="4235"/>
                      <a:pt x="6929" y="4251"/>
                    </a:cubicBezTo>
                    <a:cubicBezTo>
                      <a:pt x="6986" y="4089"/>
                      <a:pt x="7054" y="3936"/>
                      <a:pt x="7127" y="3782"/>
                    </a:cubicBezTo>
                    <a:cubicBezTo>
                      <a:pt x="7127" y="3778"/>
                      <a:pt x="7127" y="3770"/>
                      <a:pt x="7127" y="3766"/>
                    </a:cubicBezTo>
                    <a:cubicBezTo>
                      <a:pt x="7184" y="3713"/>
                      <a:pt x="7232" y="3656"/>
                      <a:pt x="7277" y="3592"/>
                    </a:cubicBezTo>
                    <a:close/>
                    <a:moveTo>
                      <a:pt x="7042" y="3847"/>
                    </a:moveTo>
                    <a:lnTo>
                      <a:pt x="7042" y="3847"/>
                    </a:lnTo>
                    <a:cubicBezTo>
                      <a:pt x="6977" y="3984"/>
                      <a:pt x="6921" y="4122"/>
                      <a:pt x="6868" y="4263"/>
                    </a:cubicBezTo>
                    <a:lnTo>
                      <a:pt x="6868" y="4259"/>
                    </a:lnTo>
                    <a:cubicBezTo>
                      <a:pt x="6852" y="4259"/>
                      <a:pt x="6836" y="4263"/>
                      <a:pt x="6820" y="4267"/>
                    </a:cubicBezTo>
                    <a:cubicBezTo>
                      <a:pt x="6808" y="4247"/>
                      <a:pt x="6795" y="4227"/>
                      <a:pt x="6783" y="4211"/>
                    </a:cubicBezTo>
                    <a:cubicBezTo>
                      <a:pt x="6824" y="4122"/>
                      <a:pt x="6860" y="4037"/>
                      <a:pt x="6901" y="3948"/>
                    </a:cubicBezTo>
                    <a:cubicBezTo>
                      <a:pt x="6949" y="3915"/>
                      <a:pt x="6994" y="3883"/>
                      <a:pt x="7042" y="3847"/>
                    </a:cubicBezTo>
                    <a:close/>
                    <a:moveTo>
                      <a:pt x="405" y="4150"/>
                    </a:moveTo>
                    <a:cubicBezTo>
                      <a:pt x="425" y="4183"/>
                      <a:pt x="450" y="4211"/>
                      <a:pt x="474" y="4239"/>
                    </a:cubicBezTo>
                    <a:cubicBezTo>
                      <a:pt x="409" y="4284"/>
                      <a:pt x="348" y="4320"/>
                      <a:pt x="280" y="4357"/>
                    </a:cubicBezTo>
                    <a:cubicBezTo>
                      <a:pt x="263" y="4320"/>
                      <a:pt x="247" y="4284"/>
                      <a:pt x="235" y="4247"/>
                    </a:cubicBezTo>
                    <a:lnTo>
                      <a:pt x="235" y="4243"/>
                    </a:lnTo>
                    <a:cubicBezTo>
                      <a:pt x="296" y="4219"/>
                      <a:pt x="352" y="4187"/>
                      <a:pt x="405" y="4150"/>
                    </a:cubicBezTo>
                    <a:close/>
                    <a:moveTo>
                      <a:pt x="506" y="4280"/>
                    </a:moveTo>
                    <a:cubicBezTo>
                      <a:pt x="535" y="4312"/>
                      <a:pt x="567" y="4344"/>
                      <a:pt x="599" y="4381"/>
                    </a:cubicBezTo>
                    <a:cubicBezTo>
                      <a:pt x="526" y="4437"/>
                      <a:pt x="446" y="4482"/>
                      <a:pt x="356" y="4506"/>
                    </a:cubicBezTo>
                    <a:cubicBezTo>
                      <a:pt x="336" y="4470"/>
                      <a:pt x="316" y="4437"/>
                      <a:pt x="300" y="4405"/>
                    </a:cubicBezTo>
                    <a:lnTo>
                      <a:pt x="304" y="4401"/>
                    </a:lnTo>
                    <a:cubicBezTo>
                      <a:pt x="373" y="4369"/>
                      <a:pt x="441" y="4324"/>
                      <a:pt x="506" y="4280"/>
                    </a:cubicBezTo>
                    <a:close/>
                    <a:moveTo>
                      <a:pt x="636" y="4413"/>
                    </a:moveTo>
                    <a:cubicBezTo>
                      <a:pt x="664" y="4437"/>
                      <a:pt x="688" y="4462"/>
                      <a:pt x="717" y="4482"/>
                    </a:cubicBezTo>
                    <a:cubicBezTo>
                      <a:pt x="632" y="4543"/>
                      <a:pt x="535" y="4591"/>
                      <a:pt x="429" y="4624"/>
                    </a:cubicBezTo>
                    <a:cubicBezTo>
                      <a:pt x="413" y="4599"/>
                      <a:pt x="397" y="4575"/>
                      <a:pt x="381" y="4551"/>
                    </a:cubicBezTo>
                    <a:lnTo>
                      <a:pt x="385" y="4551"/>
                    </a:lnTo>
                    <a:cubicBezTo>
                      <a:pt x="478" y="4522"/>
                      <a:pt x="563" y="4474"/>
                      <a:pt x="636" y="4413"/>
                    </a:cubicBezTo>
                    <a:close/>
                    <a:moveTo>
                      <a:pt x="761" y="4518"/>
                    </a:moveTo>
                    <a:cubicBezTo>
                      <a:pt x="802" y="4547"/>
                      <a:pt x="842" y="4575"/>
                      <a:pt x="883" y="4603"/>
                    </a:cubicBezTo>
                    <a:cubicBezTo>
                      <a:pt x="777" y="4672"/>
                      <a:pt x="664" y="4725"/>
                      <a:pt x="547" y="4765"/>
                    </a:cubicBezTo>
                    <a:cubicBezTo>
                      <a:pt x="518" y="4737"/>
                      <a:pt x="490" y="4705"/>
                      <a:pt x="466" y="4668"/>
                    </a:cubicBezTo>
                    <a:cubicBezTo>
                      <a:pt x="571" y="4632"/>
                      <a:pt x="672" y="4583"/>
                      <a:pt x="761" y="4518"/>
                    </a:cubicBezTo>
                    <a:close/>
                    <a:moveTo>
                      <a:pt x="927" y="4632"/>
                    </a:moveTo>
                    <a:cubicBezTo>
                      <a:pt x="976" y="4664"/>
                      <a:pt x="1024" y="4688"/>
                      <a:pt x="1069" y="4717"/>
                    </a:cubicBezTo>
                    <a:cubicBezTo>
                      <a:pt x="955" y="4802"/>
                      <a:pt x="830" y="4866"/>
                      <a:pt x="692" y="4915"/>
                    </a:cubicBezTo>
                    <a:cubicBezTo>
                      <a:pt x="656" y="4883"/>
                      <a:pt x="620" y="4846"/>
                      <a:pt x="587" y="4810"/>
                    </a:cubicBezTo>
                    <a:cubicBezTo>
                      <a:pt x="709" y="4765"/>
                      <a:pt x="822" y="4709"/>
                      <a:pt x="927" y="4632"/>
                    </a:cubicBezTo>
                    <a:close/>
                    <a:moveTo>
                      <a:pt x="1121" y="4741"/>
                    </a:moveTo>
                    <a:cubicBezTo>
                      <a:pt x="1170" y="4765"/>
                      <a:pt x="1223" y="4794"/>
                      <a:pt x="1271" y="4814"/>
                    </a:cubicBezTo>
                    <a:cubicBezTo>
                      <a:pt x="1146" y="4899"/>
                      <a:pt x="1012" y="4984"/>
                      <a:pt x="874" y="5057"/>
                    </a:cubicBezTo>
                    <a:cubicBezTo>
                      <a:pt x="830" y="5024"/>
                      <a:pt x="781" y="4992"/>
                      <a:pt x="737" y="4955"/>
                    </a:cubicBezTo>
                    <a:lnTo>
                      <a:pt x="737" y="4951"/>
                    </a:lnTo>
                    <a:cubicBezTo>
                      <a:pt x="874" y="4903"/>
                      <a:pt x="1004" y="4830"/>
                      <a:pt x="1121" y="4741"/>
                    </a:cubicBezTo>
                    <a:close/>
                    <a:moveTo>
                      <a:pt x="1332" y="4838"/>
                    </a:moveTo>
                    <a:cubicBezTo>
                      <a:pt x="1401" y="4862"/>
                      <a:pt x="1469" y="4887"/>
                      <a:pt x="1534" y="4903"/>
                    </a:cubicBezTo>
                    <a:lnTo>
                      <a:pt x="1348" y="5036"/>
                    </a:lnTo>
                    <a:cubicBezTo>
                      <a:pt x="1291" y="5081"/>
                      <a:pt x="1231" y="5121"/>
                      <a:pt x="1166" y="5158"/>
                    </a:cubicBezTo>
                    <a:lnTo>
                      <a:pt x="1158" y="5158"/>
                    </a:lnTo>
                    <a:cubicBezTo>
                      <a:pt x="1150" y="5158"/>
                      <a:pt x="1142" y="5162"/>
                      <a:pt x="1138" y="5170"/>
                    </a:cubicBezTo>
                    <a:cubicBezTo>
                      <a:pt x="1121" y="5174"/>
                      <a:pt x="1109" y="5178"/>
                      <a:pt x="1093" y="5182"/>
                    </a:cubicBezTo>
                    <a:cubicBezTo>
                      <a:pt x="1036" y="5154"/>
                      <a:pt x="980" y="5125"/>
                      <a:pt x="927" y="5089"/>
                    </a:cubicBezTo>
                    <a:cubicBezTo>
                      <a:pt x="1065" y="5012"/>
                      <a:pt x="1202" y="4927"/>
                      <a:pt x="1332" y="4838"/>
                    </a:cubicBezTo>
                    <a:close/>
                    <a:moveTo>
                      <a:pt x="1603" y="4923"/>
                    </a:moveTo>
                    <a:lnTo>
                      <a:pt x="1631" y="4931"/>
                    </a:lnTo>
                    <a:cubicBezTo>
                      <a:pt x="1639" y="4964"/>
                      <a:pt x="1647" y="4996"/>
                      <a:pt x="1656" y="5028"/>
                    </a:cubicBezTo>
                    <a:lnTo>
                      <a:pt x="1652" y="5028"/>
                    </a:lnTo>
                    <a:cubicBezTo>
                      <a:pt x="1550" y="5121"/>
                      <a:pt x="1441" y="5206"/>
                      <a:pt x="1328" y="5279"/>
                    </a:cubicBezTo>
                    <a:cubicBezTo>
                      <a:pt x="1271" y="5263"/>
                      <a:pt x="1218" y="5243"/>
                      <a:pt x="1162" y="5219"/>
                    </a:cubicBezTo>
                    <a:cubicBezTo>
                      <a:pt x="1227" y="5186"/>
                      <a:pt x="1287" y="5146"/>
                      <a:pt x="1344" y="5101"/>
                    </a:cubicBezTo>
                    <a:lnTo>
                      <a:pt x="1603" y="4923"/>
                    </a:lnTo>
                    <a:close/>
                    <a:moveTo>
                      <a:pt x="1672" y="5081"/>
                    </a:moveTo>
                    <a:cubicBezTo>
                      <a:pt x="1676" y="5097"/>
                      <a:pt x="1684" y="5117"/>
                      <a:pt x="1688" y="5134"/>
                    </a:cubicBezTo>
                    <a:lnTo>
                      <a:pt x="1684" y="5134"/>
                    </a:lnTo>
                    <a:cubicBezTo>
                      <a:pt x="1583" y="5223"/>
                      <a:pt x="1473" y="5304"/>
                      <a:pt x="1360" y="5380"/>
                    </a:cubicBezTo>
                    <a:cubicBezTo>
                      <a:pt x="1356" y="5364"/>
                      <a:pt x="1352" y="5348"/>
                      <a:pt x="1348" y="5332"/>
                    </a:cubicBezTo>
                    <a:lnTo>
                      <a:pt x="1348" y="5328"/>
                    </a:lnTo>
                    <a:cubicBezTo>
                      <a:pt x="1461" y="5255"/>
                      <a:pt x="1571" y="5174"/>
                      <a:pt x="1672" y="5081"/>
                    </a:cubicBezTo>
                    <a:close/>
                    <a:moveTo>
                      <a:pt x="1708" y="5182"/>
                    </a:moveTo>
                    <a:cubicBezTo>
                      <a:pt x="1732" y="5239"/>
                      <a:pt x="1761" y="5291"/>
                      <a:pt x="1793" y="5344"/>
                    </a:cubicBezTo>
                    <a:lnTo>
                      <a:pt x="1437" y="5599"/>
                    </a:lnTo>
                    <a:cubicBezTo>
                      <a:pt x="1413" y="5542"/>
                      <a:pt x="1393" y="5490"/>
                      <a:pt x="1376" y="5433"/>
                    </a:cubicBezTo>
                    <a:lnTo>
                      <a:pt x="1376" y="5429"/>
                    </a:lnTo>
                    <a:cubicBezTo>
                      <a:pt x="1494" y="5356"/>
                      <a:pt x="1603" y="5271"/>
                      <a:pt x="1708" y="5182"/>
                    </a:cubicBezTo>
                    <a:close/>
                    <a:moveTo>
                      <a:pt x="6828" y="4790"/>
                    </a:moveTo>
                    <a:cubicBezTo>
                      <a:pt x="6836" y="5105"/>
                      <a:pt x="6714" y="5405"/>
                      <a:pt x="6492" y="5627"/>
                    </a:cubicBezTo>
                    <a:cubicBezTo>
                      <a:pt x="6573" y="5482"/>
                      <a:pt x="6625" y="5324"/>
                      <a:pt x="6658" y="5162"/>
                    </a:cubicBezTo>
                    <a:cubicBezTo>
                      <a:pt x="6658" y="5146"/>
                      <a:pt x="6646" y="5130"/>
                      <a:pt x="6633" y="5130"/>
                    </a:cubicBezTo>
                    <a:cubicBezTo>
                      <a:pt x="6714" y="5028"/>
                      <a:pt x="6783" y="4915"/>
                      <a:pt x="6828" y="4790"/>
                    </a:cubicBezTo>
                    <a:close/>
                    <a:moveTo>
                      <a:pt x="1822" y="5389"/>
                    </a:moveTo>
                    <a:cubicBezTo>
                      <a:pt x="1854" y="5437"/>
                      <a:pt x="1890" y="5482"/>
                      <a:pt x="1931" y="5526"/>
                    </a:cubicBezTo>
                    <a:lnTo>
                      <a:pt x="1571" y="5826"/>
                    </a:lnTo>
                    <a:cubicBezTo>
                      <a:pt x="1530" y="5769"/>
                      <a:pt x="1494" y="5708"/>
                      <a:pt x="1461" y="5648"/>
                    </a:cubicBezTo>
                    <a:lnTo>
                      <a:pt x="1465" y="5644"/>
                    </a:lnTo>
                    <a:cubicBezTo>
                      <a:pt x="1583" y="5559"/>
                      <a:pt x="1704" y="5474"/>
                      <a:pt x="1822" y="5389"/>
                    </a:cubicBezTo>
                    <a:close/>
                    <a:moveTo>
                      <a:pt x="6601" y="5166"/>
                    </a:moveTo>
                    <a:lnTo>
                      <a:pt x="6601" y="5166"/>
                    </a:lnTo>
                    <a:cubicBezTo>
                      <a:pt x="6565" y="5356"/>
                      <a:pt x="6492" y="5538"/>
                      <a:pt x="6387" y="5700"/>
                    </a:cubicBezTo>
                    <a:cubicBezTo>
                      <a:pt x="6379" y="5704"/>
                      <a:pt x="6379" y="5712"/>
                      <a:pt x="6383" y="5720"/>
                    </a:cubicBezTo>
                    <a:cubicBezTo>
                      <a:pt x="6358" y="5737"/>
                      <a:pt x="6334" y="5757"/>
                      <a:pt x="6310" y="5773"/>
                    </a:cubicBezTo>
                    <a:cubicBezTo>
                      <a:pt x="6253" y="5809"/>
                      <a:pt x="6188" y="5842"/>
                      <a:pt x="6128" y="5866"/>
                    </a:cubicBezTo>
                    <a:cubicBezTo>
                      <a:pt x="6233" y="5716"/>
                      <a:pt x="6318" y="5554"/>
                      <a:pt x="6379" y="5384"/>
                    </a:cubicBezTo>
                    <a:cubicBezTo>
                      <a:pt x="6379" y="5376"/>
                      <a:pt x="6379" y="5372"/>
                      <a:pt x="6379" y="5368"/>
                    </a:cubicBezTo>
                    <a:cubicBezTo>
                      <a:pt x="6459" y="5308"/>
                      <a:pt x="6532" y="5239"/>
                      <a:pt x="6601" y="5166"/>
                    </a:cubicBezTo>
                    <a:close/>
                    <a:moveTo>
                      <a:pt x="4918" y="5603"/>
                    </a:moveTo>
                    <a:cubicBezTo>
                      <a:pt x="4962" y="5619"/>
                      <a:pt x="5007" y="5631"/>
                      <a:pt x="5055" y="5644"/>
                    </a:cubicBezTo>
                    <a:cubicBezTo>
                      <a:pt x="5023" y="5741"/>
                      <a:pt x="4978" y="5830"/>
                      <a:pt x="4930" y="5915"/>
                    </a:cubicBezTo>
                    <a:cubicBezTo>
                      <a:pt x="4889" y="5907"/>
                      <a:pt x="4853" y="5898"/>
                      <a:pt x="4816" y="5886"/>
                    </a:cubicBezTo>
                    <a:cubicBezTo>
                      <a:pt x="4853" y="5793"/>
                      <a:pt x="4889" y="5700"/>
                      <a:pt x="4918" y="5603"/>
                    </a:cubicBezTo>
                    <a:close/>
                    <a:moveTo>
                      <a:pt x="4528" y="129"/>
                    </a:moveTo>
                    <a:cubicBezTo>
                      <a:pt x="4619" y="129"/>
                      <a:pt x="4710" y="139"/>
                      <a:pt x="4796" y="160"/>
                    </a:cubicBezTo>
                    <a:cubicBezTo>
                      <a:pt x="5525" y="338"/>
                      <a:pt x="5719" y="1337"/>
                      <a:pt x="5573" y="1973"/>
                    </a:cubicBezTo>
                    <a:cubicBezTo>
                      <a:pt x="5567" y="2015"/>
                      <a:pt x="5601" y="2046"/>
                      <a:pt x="5639" y="2046"/>
                    </a:cubicBezTo>
                    <a:cubicBezTo>
                      <a:pt x="5652" y="2046"/>
                      <a:pt x="5666" y="2042"/>
                      <a:pt x="5678" y="2034"/>
                    </a:cubicBezTo>
                    <a:cubicBezTo>
                      <a:pt x="5863" y="1908"/>
                      <a:pt x="6081" y="1846"/>
                      <a:pt x="6299" y="1846"/>
                    </a:cubicBezTo>
                    <a:cubicBezTo>
                      <a:pt x="6696" y="1846"/>
                      <a:pt x="7090" y="2051"/>
                      <a:pt x="7265" y="2438"/>
                    </a:cubicBezTo>
                    <a:cubicBezTo>
                      <a:pt x="7390" y="2722"/>
                      <a:pt x="7394" y="3037"/>
                      <a:pt x="7281" y="3325"/>
                    </a:cubicBezTo>
                    <a:cubicBezTo>
                      <a:pt x="7139" y="3681"/>
                      <a:pt x="6803" y="3887"/>
                      <a:pt x="6459" y="4029"/>
                    </a:cubicBezTo>
                    <a:cubicBezTo>
                      <a:pt x="6403" y="4053"/>
                      <a:pt x="6411" y="4138"/>
                      <a:pt x="6476" y="4154"/>
                    </a:cubicBezTo>
                    <a:cubicBezTo>
                      <a:pt x="6909" y="4243"/>
                      <a:pt x="6735" y="4777"/>
                      <a:pt x="6557" y="5016"/>
                    </a:cubicBezTo>
                    <a:cubicBezTo>
                      <a:pt x="6415" y="5198"/>
                      <a:pt x="6233" y="5340"/>
                      <a:pt x="6022" y="5433"/>
                    </a:cubicBezTo>
                    <a:cubicBezTo>
                      <a:pt x="5958" y="5457"/>
                      <a:pt x="5893" y="5482"/>
                      <a:pt x="5828" y="5502"/>
                    </a:cubicBezTo>
                    <a:cubicBezTo>
                      <a:pt x="5826" y="5501"/>
                      <a:pt x="5823" y="5500"/>
                      <a:pt x="5821" y="5500"/>
                    </a:cubicBezTo>
                    <a:cubicBezTo>
                      <a:pt x="5815" y="5500"/>
                      <a:pt x="5810" y="5503"/>
                      <a:pt x="5804" y="5506"/>
                    </a:cubicBezTo>
                    <a:cubicBezTo>
                      <a:pt x="5679" y="5541"/>
                      <a:pt x="5552" y="5558"/>
                      <a:pt x="5425" y="5558"/>
                    </a:cubicBezTo>
                    <a:cubicBezTo>
                      <a:pt x="5198" y="5558"/>
                      <a:pt x="4973" y="5503"/>
                      <a:pt x="4768" y="5397"/>
                    </a:cubicBezTo>
                    <a:lnTo>
                      <a:pt x="4768" y="5413"/>
                    </a:lnTo>
                    <a:cubicBezTo>
                      <a:pt x="4756" y="5417"/>
                      <a:pt x="4748" y="5421"/>
                      <a:pt x="4739" y="5429"/>
                    </a:cubicBezTo>
                    <a:cubicBezTo>
                      <a:pt x="4381" y="5808"/>
                      <a:pt x="3849" y="5944"/>
                      <a:pt x="3339" y="5944"/>
                    </a:cubicBezTo>
                    <a:cubicBezTo>
                      <a:pt x="3261" y="5944"/>
                      <a:pt x="3184" y="5941"/>
                      <a:pt x="3108" y="5935"/>
                    </a:cubicBezTo>
                    <a:cubicBezTo>
                      <a:pt x="2457" y="5890"/>
                      <a:pt x="1826" y="5534"/>
                      <a:pt x="1724" y="4842"/>
                    </a:cubicBezTo>
                    <a:cubicBezTo>
                      <a:pt x="1720" y="4838"/>
                      <a:pt x="1720" y="4830"/>
                      <a:pt x="1716" y="4826"/>
                    </a:cubicBezTo>
                    <a:lnTo>
                      <a:pt x="1724" y="4814"/>
                    </a:lnTo>
                    <a:lnTo>
                      <a:pt x="1704" y="4810"/>
                    </a:lnTo>
                    <a:cubicBezTo>
                      <a:pt x="1696" y="4806"/>
                      <a:pt x="1688" y="4806"/>
                      <a:pt x="1676" y="4806"/>
                    </a:cubicBezTo>
                    <a:cubicBezTo>
                      <a:pt x="1227" y="4705"/>
                      <a:pt x="802" y="4454"/>
                      <a:pt x="522" y="4077"/>
                    </a:cubicBezTo>
                    <a:cubicBezTo>
                      <a:pt x="486" y="4029"/>
                      <a:pt x="454" y="3980"/>
                      <a:pt x="425" y="3928"/>
                    </a:cubicBezTo>
                    <a:cubicBezTo>
                      <a:pt x="444" y="3913"/>
                      <a:pt x="432" y="3882"/>
                      <a:pt x="409" y="3882"/>
                    </a:cubicBezTo>
                    <a:cubicBezTo>
                      <a:pt x="406" y="3882"/>
                      <a:pt x="404" y="3882"/>
                      <a:pt x="401" y="3883"/>
                    </a:cubicBezTo>
                    <a:cubicBezTo>
                      <a:pt x="316" y="3713"/>
                      <a:pt x="292" y="3519"/>
                      <a:pt x="340" y="3333"/>
                    </a:cubicBezTo>
                    <a:lnTo>
                      <a:pt x="340" y="3329"/>
                    </a:lnTo>
                    <a:cubicBezTo>
                      <a:pt x="403" y="3106"/>
                      <a:pt x="589" y="2951"/>
                      <a:pt x="797" y="2951"/>
                    </a:cubicBezTo>
                    <a:cubicBezTo>
                      <a:pt x="873" y="2951"/>
                      <a:pt x="952" y="2972"/>
                      <a:pt x="1028" y="3017"/>
                    </a:cubicBezTo>
                    <a:cubicBezTo>
                      <a:pt x="1037" y="3022"/>
                      <a:pt x="1046" y="3024"/>
                      <a:pt x="1054" y="3024"/>
                    </a:cubicBezTo>
                    <a:cubicBezTo>
                      <a:pt x="1101" y="3024"/>
                      <a:pt x="1139" y="2957"/>
                      <a:pt x="1105" y="2916"/>
                    </a:cubicBezTo>
                    <a:cubicBezTo>
                      <a:pt x="810" y="2564"/>
                      <a:pt x="700" y="2042"/>
                      <a:pt x="1012" y="1657"/>
                    </a:cubicBezTo>
                    <a:cubicBezTo>
                      <a:pt x="1159" y="1472"/>
                      <a:pt x="1376" y="1375"/>
                      <a:pt x="1590" y="1375"/>
                    </a:cubicBezTo>
                    <a:cubicBezTo>
                      <a:pt x="1802" y="1375"/>
                      <a:pt x="2012" y="1470"/>
                      <a:pt x="2149" y="1669"/>
                    </a:cubicBezTo>
                    <a:cubicBezTo>
                      <a:pt x="2163" y="1688"/>
                      <a:pt x="2182" y="1696"/>
                      <a:pt x="2201" y="1696"/>
                    </a:cubicBezTo>
                    <a:cubicBezTo>
                      <a:pt x="2236" y="1696"/>
                      <a:pt x="2269" y="1667"/>
                      <a:pt x="2267" y="1625"/>
                    </a:cubicBezTo>
                    <a:cubicBezTo>
                      <a:pt x="2210" y="1289"/>
                      <a:pt x="2161" y="876"/>
                      <a:pt x="2501" y="674"/>
                    </a:cubicBezTo>
                    <a:cubicBezTo>
                      <a:pt x="2590" y="621"/>
                      <a:pt x="2682" y="597"/>
                      <a:pt x="2771" y="597"/>
                    </a:cubicBezTo>
                    <a:cubicBezTo>
                      <a:pt x="3010" y="597"/>
                      <a:pt x="3228" y="768"/>
                      <a:pt x="3299" y="1022"/>
                    </a:cubicBezTo>
                    <a:cubicBezTo>
                      <a:pt x="3312" y="1050"/>
                      <a:pt x="3337" y="1063"/>
                      <a:pt x="3361" y="1063"/>
                    </a:cubicBezTo>
                    <a:cubicBezTo>
                      <a:pt x="3390" y="1063"/>
                      <a:pt x="3418" y="1045"/>
                      <a:pt x="3424" y="1010"/>
                    </a:cubicBezTo>
                    <a:cubicBezTo>
                      <a:pt x="3455" y="452"/>
                      <a:pt x="4009" y="129"/>
                      <a:pt x="4528" y="129"/>
                    </a:cubicBezTo>
                    <a:close/>
                    <a:moveTo>
                      <a:pt x="6306" y="5421"/>
                    </a:moveTo>
                    <a:lnTo>
                      <a:pt x="6306" y="5421"/>
                    </a:lnTo>
                    <a:cubicBezTo>
                      <a:pt x="6241" y="5595"/>
                      <a:pt x="6152" y="5757"/>
                      <a:pt x="6043" y="5903"/>
                    </a:cubicBezTo>
                    <a:cubicBezTo>
                      <a:pt x="6041" y="5900"/>
                      <a:pt x="6040" y="5899"/>
                      <a:pt x="6039" y="5899"/>
                    </a:cubicBezTo>
                    <a:cubicBezTo>
                      <a:pt x="6039" y="5899"/>
                      <a:pt x="6039" y="5900"/>
                      <a:pt x="6039" y="5903"/>
                    </a:cubicBezTo>
                    <a:lnTo>
                      <a:pt x="6035" y="5903"/>
                    </a:lnTo>
                    <a:cubicBezTo>
                      <a:pt x="5978" y="5919"/>
                      <a:pt x="5917" y="5935"/>
                      <a:pt x="5856" y="5947"/>
                    </a:cubicBezTo>
                    <a:cubicBezTo>
                      <a:pt x="5881" y="5919"/>
                      <a:pt x="5897" y="5886"/>
                      <a:pt x="5913" y="5866"/>
                    </a:cubicBezTo>
                    <a:cubicBezTo>
                      <a:pt x="5982" y="5765"/>
                      <a:pt x="6035" y="5660"/>
                      <a:pt x="6075" y="5550"/>
                    </a:cubicBezTo>
                    <a:cubicBezTo>
                      <a:pt x="6156" y="5514"/>
                      <a:pt x="6233" y="5469"/>
                      <a:pt x="6306" y="5421"/>
                    </a:cubicBezTo>
                    <a:close/>
                    <a:moveTo>
                      <a:pt x="5108" y="5656"/>
                    </a:moveTo>
                    <a:cubicBezTo>
                      <a:pt x="5156" y="5668"/>
                      <a:pt x="5209" y="5676"/>
                      <a:pt x="5262" y="5680"/>
                    </a:cubicBezTo>
                    <a:cubicBezTo>
                      <a:pt x="5221" y="5777"/>
                      <a:pt x="5168" y="5870"/>
                      <a:pt x="5104" y="5951"/>
                    </a:cubicBezTo>
                    <a:cubicBezTo>
                      <a:pt x="5063" y="5947"/>
                      <a:pt x="5023" y="5939"/>
                      <a:pt x="4978" y="5927"/>
                    </a:cubicBezTo>
                    <a:lnTo>
                      <a:pt x="4982" y="5927"/>
                    </a:lnTo>
                    <a:cubicBezTo>
                      <a:pt x="5031" y="5842"/>
                      <a:pt x="5075" y="5749"/>
                      <a:pt x="5108" y="5656"/>
                    </a:cubicBezTo>
                    <a:close/>
                    <a:moveTo>
                      <a:pt x="5314" y="5684"/>
                    </a:moveTo>
                    <a:cubicBezTo>
                      <a:pt x="5367" y="5688"/>
                      <a:pt x="5419" y="5688"/>
                      <a:pt x="5476" y="5688"/>
                    </a:cubicBezTo>
                    <a:cubicBezTo>
                      <a:pt x="5436" y="5793"/>
                      <a:pt x="5375" y="5890"/>
                      <a:pt x="5298" y="5975"/>
                    </a:cubicBezTo>
                    <a:cubicBezTo>
                      <a:pt x="5253" y="5971"/>
                      <a:pt x="5209" y="5967"/>
                      <a:pt x="5164" y="5963"/>
                    </a:cubicBezTo>
                    <a:cubicBezTo>
                      <a:pt x="5225" y="5874"/>
                      <a:pt x="5278" y="5781"/>
                      <a:pt x="5314" y="5684"/>
                    </a:cubicBezTo>
                    <a:close/>
                    <a:moveTo>
                      <a:pt x="6010" y="5575"/>
                    </a:moveTo>
                    <a:cubicBezTo>
                      <a:pt x="5962" y="5696"/>
                      <a:pt x="5897" y="5809"/>
                      <a:pt x="5812" y="5907"/>
                    </a:cubicBezTo>
                    <a:cubicBezTo>
                      <a:pt x="5800" y="5923"/>
                      <a:pt x="5788" y="5939"/>
                      <a:pt x="5771" y="5955"/>
                    </a:cubicBezTo>
                    <a:lnTo>
                      <a:pt x="5763" y="5963"/>
                    </a:lnTo>
                    <a:cubicBezTo>
                      <a:pt x="5703" y="5971"/>
                      <a:pt x="5642" y="5975"/>
                      <a:pt x="5581" y="5979"/>
                    </a:cubicBezTo>
                    <a:cubicBezTo>
                      <a:pt x="5658" y="5874"/>
                      <a:pt x="5727" y="5761"/>
                      <a:pt x="5788" y="5644"/>
                    </a:cubicBezTo>
                    <a:cubicBezTo>
                      <a:pt x="5865" y="5627"/>
                      <a:pt x="5937" y="5603"/>
                      <a:pt x="6010" y="5575"/>
                    </a:cubicBezTo>
                    <a:close/>
                    <a:moveTo>
                      <a:pt x="5723" y="5660"/>
                    </a:moveTo>
                    <a:cubicBezTo>
                      <a:pt x="5658" y="5769"/>
                      <a:pt x="5589" y="5878"/>
                      <a:pt x="5516" y="5983"/>
                    </a:cubicBezTo>
                    <a:cubicBezTo>
                      <a:pt x="5468" y="5983"/>
                      <a:pt x="5415" y="5983"/>
                      <a:pt x="5367" y="5979"/>
                    </a:cubicBezTo>
                    <a:cubicBezTo>
                      <a:pt x="5440" y="5894"/>
                      <a:pt x="5496" y="5793"/>
                      <a:pt x="5533" y="5684"/>
                    </a:cubicBezTo>
                    <a:cubicBezTo>
                      <a:pt x="5597" y="5680"/>
                      <a:pt x="5658" y="5672"/>
                      <a:pt x="5723" y="5660"/>
                    </a:cubicBezTo>
                    <a:close/>
                    <a:moveTo>
                      <a:pt x="4792" y="5943"/>
                    </a:moveTo>
                    <a:lnTo>
                      <a:pt x="4792" y="5971"/>
                    </a:lnTo>
                    <a:lnTo>
                      <a:pt x="4796" y="5971"/>
                    </a:lnTo>
                    <a:lnTo>
                      <a:pt x="4764" y="6004"/>
                    </a:lnTo>
                    <a:cubicBezTo>
                      <a:pt x="4772" y="5983"/>
                      <a:pt x="4784" y="5963"/>
                      <a:pt x="4792" y="5943"/>
                    </a:cubicBezTo>
                    <a:close/>
                    <a:moveTo>
                      <a:pt x="1967" y="5563"/>
                    </a:moveTo>
                    <a:cubicBezTo>
                      <a:pt x="2008" y="5603"/>
                      <a:pt x="2052" y="5639"/>
                      <a:pt x="2097" y="5676"/>
                    </a:cubicBezTo>
                    <a:cubicBezTo>
                      <a:pt x="1975" y="5789"/>
                      <a:pt x="1854" y="5903"/>
                      <a:pt x="1728" y="6012"/>
                    </a:cubicBezTo>
                    <a:cubicBezTo>
                      <a:pt x="1684" y="5963"/>
                      <a:pt x="1643" y="5919"/>
                      <a:pt x="1603" y="5866"/>
                    </a:cubicBezTo>
                    <a:lnTo>
                      <a:pt x="1967" y="5563"/>
                    </a:lnTo>
                    <a:close/>
                    <a:moveTo>
                      <a:pt x="4780" y="5542"/>
                    </a:moveTo>
                    <a:cubicBezTo>
                      <a:pt x="4784" y="5599"/>
                      <a:pt x="4784" y="5660"/>
                      <a:pt x="4784" y="5716"/>
                    </a:cubicBezTo>
                    <a:cubicBezTo>
                      <a:pt x="4784" y="5720"/>
                      <a:pt x="4784" y="5724"/>
                      <a:pt x="4784" y="5728"/>
                    </a:cubicBezTo>
                    <a:cubicBezTo>
                      <a:pt x="4796" y="5672"/>
                      <a:pt x="4800" y="5615"/>
                      <a:pt x="4796" y="5554"/>
                    </a:cubicBezTo>
                    <a:lnTo>
                      <a:pt x="4796" y="5554"/>
                    </a:lnTo>
                    <a:cubicBezTo>
                      <a:pt x="4820" y="5567"/>
                      <a:pt x="4845" y="5575"/>
                      <a:pt x="4865" y="5587"/>
                    </a:cubicBezTo>
                    <a:cubicBezTo>
                      <a:pt x="4816" y="5761"/>
                      <a:pt x="4743" y="5931"/>
                      <a:pt x="4659" y="6093"/>
                    </a:cubicBezTo>
                    <a:cubicBezTo>
                      <a:pt x="4565" y="6166"/>
                      <a:pt x="4468" y="6230"/>
                      <a:pt x="4363" y="6287"/>
                    </a:cubicBezTo>
                    <a:cubicBezTo>
                      <a:pt x="4493" y="6081"/>
                      <a:pt x="4606" y="5862"/>
                      <a:pt x="4707" y="5639"/>
                    </a:cubicBezTo>
                    <a:cubicBezTo>
                      <a:pt x="4707" y="5631"/>
                      <a:pt x="4707" y="5619"/>
                      <a:pt x="4703" y="5611"/>
                    </a:cubicBezTo>
                    <a:cubicBezTo>
                      <a:pt x="4727" y="5587"/>
                      <a:pt x="4756" y="5567"/>
                      <a:pt x="4780" y="5542"/>
                    </a:cubicBezTo>
                    <a:close/>
                    <a:moveTo>
                      <a:pt x="2137" y="5708"/>
                    </a:moveTo>
                    <a:cubicBezTo>
                      <a:pt x="2238" y="5781"/>
                      <a:pt x="2348" y="5846"/>
                      <a:pt x="2465" y="5894"/>
                    </a:cubicBezTo>
                    <a:cubicBezTo>
                      <a:pt x="2453" y="5907"/>
                      <a:pt x="2441" y="5927"/>
                      <a:pt x="2429" y="5939"/>
                    </a:cubicBezTo>
                    <a:lnTo>
                      <a:pt x="2315" y="6072"/>
                    </a:lnTo>
                    <a:lnTo>
                      <a:pt x="2121" y="6307"/>
                    </a:lnTo>
                    <a:cubicBezTo>
                      <a:pt x="2064" y="6279"/>
                      <a:pt x="2012" y="6247"/>
                      <a:pt x="1959" y="6210"/>
                    </a:cubicBezTo>
                    <a:lnTo>
                      <a:pt x="1963" y="6206"/>
                    </a:lnTo>
                    <a:cubicBezTo>
                      <a:pt x="2068" y="6105"/>
                      <a:pt x="2166" y="5992"/>
                      <a:pt x="2255" y="5870"/>
                    </a:cubicBezTo>
                    <a:cubicBezTo>
                      <a:pt x="2268" y="5851"/>
                      <a:pt x="2252" y="5833"/>
                      <a:pt x="2234" y="5833"/>
                    </a:cubicBezTo>
                    <a:cubicBezTo>
                      <a:pt x="2225" y="5833"/>
                      <a:pt x="2216" y="5837"/>
                      <a:pt x="2210" y="5846"/>
                    </a:cubicBezTo>
                    <a:cubicBezTo>
                      <a:pt x="2121" y="5963"/>
                      <a:pt x="2024" y="6072"/>
                      <a:pt x="1919" y="6178"/>
                    </a:cubicBezTo>
                    <a:cubicBezTo>
                      <a:pt x="1866" y="6137"/>
                      <a:pt x="1813" y="6093"/>
                      <a:pt x="1765" y="6048"/>
                    </a:cubicBezTo>
                    <a:cubicBezTo>
                      <a:pt x="1894" y="5939"/>
                      <a:pt x="2020" y="5826"/>
                      <a:pt x="2137" y="5708"/>
                    </a:cubicBezTo>
                    <a:close/>
                    <a:moveTo>
                      <a:pt x="2522" y="5919"/>
                    </a:moveTo>
                    <a:cubicBezTo>
                      <a:pt x="2586" y="5943"/>
                      <a:pt x="2651" y="5963"/>
                      <a:pt x="2716" y="5979"/>
                    </a:cubicBezTo>
                    <a:cubicBezTo>
                      <a:pt x="2696" y="6004"/>
                      <a:pt x="2663" y="6028"/>
                      <a:pt x="2647" y="6052"/>
                    </a:cubicBezTo>
                    <a:cubicBezTo>
                      <a:pt x="2611" y="6097"/>
                      <a:pt x="2586" y="6149"/>
                      <a:pt x="2550" y="6194"/>
                    </a:cubicBezTo>
                    <a:cubicBezTo>
                      <a:pt x="2493" y="6271"/>
                      <a:pt x="2425" y="6336"/>
                      <a:pt x="2344" y="6384"/>
                    </a:cubicBezTo>
                    <a:cubicBezTo>
                      <a:pt x="2339" y="6381"/>
                      <a:pt x="2334" y="6380"/>
                      <a:pt x="2330" y="6380"/>
                    </a:cubicBezTo>
                    <a:cubicBezTo>
                      <a:pt x="2321" y="6380"/>
                      <a:pt x="2314" y="6384"/>
                      <a:pt x="2311" y="6392"/>
                    </a:cubicBezTo>
                    <a:lnTo>
                      <a:pt x="2307" y="6396"/>
                    </a:lnTo>
                    <a:lnTo>
                      <a:pt x="2307" y="6400"/>
                    </a:lnTo>
                    <a:cubicBezTo>
                      <a:pt x="2259" y="6380"/>
                      <a:pt x="2214" y="6360"/>
                      <a:pt x="2170" y="6336"/>
                    </a:cubicBezTo>
                    <a:lnTo>
                      <a:pt x="2331" y="6137"/>
                    </a:lnTo>
                    <a:lnTo>
                      <a:pt x="2420" y="6032"/>
                    </a:lnTo>
                    <a:cubicBezTo>
                      <a:pt x="2449" y="5992"/>
                      <a:pt x="2481" y="5951"/>
                      <a:pt x="2514" y="5919"/>
                    </a:cubicBezTo>
                    <a:close/>
                    <a:moveTo>
                      <a:pt x="4634" y="5664"/>
                    </a:moveTo>
                    <a:lnTo>
                      <a:pt x="4634" y="5664"/>
                    </a:lnTo>
                    <a:cubicBezTo>
                      <a:pt x="4529" y="5898"/>
                      <a:pt x="4408" y="6121"/>
                      <a:pt x="4270" y="6336"/>
                    </a:cubicBezTo>
                    <a:cubicBezTo>
                      <a:pt x="4189" y="6376"/>
                      <a:pt x="4108" y="6408"/>
                      <a:pt x="4023" y="6441"/>
                    </a:cubicBezTo>
                    <a:lnTo>
                      <a:pt x="4023" y="6437"/>
                    </a:lnTo>
                    <a:cubicBezTo>
                      <a:pt x="4064" y="6380"/>
                      <a:pt x="4096" y="6311"/>
                      <a:pt x="4124" y="6255"/>
                    </a:cubicBezTo>
                    <a:cubicBezTo>
                      <a:pt x="4189" y="6129"/>
                      <a:pt x="4246" y="5996"/>
                      <a:pt x="4302" y="5866"/>
                    </a:cubicBezTo>
                    <a:cubicBezTo>
                      <a:pt x="4302" y="5862"/>
                      <a:pt x="4302" y="5862"/>
                      <a:pt x="4302" y="5862"/>
                    </a:cubicBezTo>
                    <a:cubicBezTo>
                      <a:pt x="4420" y="5809"/>
                      <a:pt x="4533" y="5741"/>
                      <a:pt x="4634" y="5664"/>
                    </a:cubicBezTo>
                    <a:close/>
                    <a:moveTo>
                      <a:pt x="2769" y="5992"/>
                    </a:moveTo>
                    <a:cubicBezTo>
                      <a:pt x="2845" y="6008"/>
                      <a:pt x="2922" y="6024"/>
                      <a:pt x="2999" y="6032"/>
                    </a:cubicBezTo>
                    <a:cubicBezTo>
                      <a:pt x="2886" y="6198"/>
                      <a:pt x="2760" y="6356"/>
                      <a:pt x="2627" y="6510"/>
                    </a:cubicBezTo>
                    <a:cubicBezTo>
                      <a:pt x="2542" y="6489"/>
                      <a:pt x="2457" y="6461"/>
                      <a:pt x="2372" y="6429"/>
                    </a:cubicBezTo>
                    <a:cubicBezTo>
                      <a:pt x="2461" y="6372"/>
                      <a:pt x="2534" y="6303"/>
                      <a:pt x="2599" y="6218"/>
                    </a:cubicBezTo>
                    <a:cubicBezTo>
                      <a:pt x="2639" y="6170"/>
                      <a:pt x="2663" y="6105"/>
                      <a:pt x="2708" y="6060"/>
                    </a:cubicBezTo>
                    <a:cubicBezTo>
                      <a:pt x="2728" y="6040"/>
                      <a:pt x="2752" y="6016"/>
                      <a:pt x="2769" y="5992"/>
                    </a:cubicBezTo>
                    <a:close/>
                    <a:moveTo>
                      <a:pt x="4234" y="5890"/>
                    </a:moveTo>
                    <a:lnTo>
                      <a:pt x="4234" y="5890"/>
                    </a:lnTo>
                    <a:cubicBezTo>
                      <a:pt x="4193" y="5992"/>
                      <a:pt x="4149" y="6089"/>
                      <a:pt x="4100" y="6186"/>
                    </a:cubicBezTo>
                    <a:cubicBezTo>
                      <a:pt x="4060" y="6287"/>
                      <a:pt x="4003" y="6380"/>
                      <a:pt x="3938" y="6469"/>
                    </a:cubicBezTo>
                    <a:cubicBezTo>
                      <a:pt x="3841" y="6497"/>
                      <a:pt x="3748" y="6522"/>
                      <a:pt x="3651" y="6538"/>
                    </a:cubicBezTo>
                    <a:cubicBezTo>
                      <a:pt x="3796" y="6368"/>
                      <a:pt x="3914" y="6178"/>
                      <a:pt x="3999" y="5967"/>
                    </a:cubicBezTo>
                    <a:cubicBezTo>
                      <a:pt x="4080" y="5947"/>
                      <a:pt x="4157" y="5923"/>
                      <a:pt x="4234" y="5890"/>
                    </a:cubicBezTo>
                    <a:close/>
                    <a:moveTo>
                      <a:pt x="3060" y="6036"/>
                    </a:moveTo>
                    <a:cubicBezTo>
                      <a:pt x="3129" y="6044"/>
                      <a:pt x="3202" y="6048"/>
                      <a:pt x="3270" y="6048"/>
                    </a:cubicBezTo>
                    <a:cubicBezTo>
                      <a:pt x="3169" y="6230"/>
                      <a:pt x="3040" y="6441"/>
                      <a:pt x="2870" y="6550"/>
                    </a:cubicBezTo>
                    <a:cubicBezTo>
                      <a:pt x="2866" y="6550"/>
                      <a:pt x="2862" y="6554"/>
                      <a:pt x="2862" y="6558"/>
                    </a:cubicBezTo>
                    <a:lnTo>
                      <a:pt x="2862" y="6554"/>
                    </a:lnTo>
                    <a:cubicBezTo>
                      <a:pt x="2801" y="6546"/>
                      <a:pt x="2744" y="6538"/>
                      <a:pt x="2684" y="6522"/>
                    </a:cubicBezTo>
                    <a:cubicBezTo>
                      <a:pt x="2817" y="6368"/>
                      <a:pt x="2943" y="6206"/>
                      <a:pt x="3060" y="6036"/>
                    </a:cubicBezTo>
                    <a:close/>
                    <a:moveTo>
                      <a:pt x="3934" y="5983"/>
                    </a:moveTo>
                    <a:cubicBezTo>
                      <a:pt x="3845" y="6194"/>
                      <a:pt x="3720" y="6384"/>
                      <a:pt x="3570" y="6554"/>
                    </a:cubicBezTo>
                    <a:cubicBezTo>
                      <a:pt x="3486" y="6562"/>
                      <a:pt x="3407" y="6574"/>
                      <a:pt x="3323" y="6578"/>
                    </a:cubicBezTo>
                    <a:lnTo>
                      <a:pt x="3323" y="6578"/>
                    </a:lnTo>
                    <a:cubicBezTo>
                      <a:pt x="3364" y="6530"/>
                      <a:pt x="3404" y="6477"/>
                      <a:pt x="3440" y="6421"/>
                    </a:cubicBezTo>
                    <a:cubicBezTo>
                      <a:pt x="3533" y="6295"/>
                      <a:pt x="3622" y="6162"/>
                      <a:pt x="3707" y="6028"/>
                    </a:cubicBezTo>
                    <a:cubicBezTo>
                      <a:pt x="3784" y="6016"/>
                      <a:pt x="3861" y="6004"/>
                      <a:pt x="3934" y="5983"/>
                    </a:cubicBezTo>
                    <a:close/>
                    <a:moveTo>
                      <a:pt x="3643" y="6032"/>
                    </a:moveTo>
                    <a:cubicBezTo>
                      <a:pt x="3582" y="6129"/>
                      <a:pt x="3517" y="6222"/>
                      <a:pt x="3452" y="6315"/>
                    </a:cubicBezTo>
                    <a:cubicBezTo>
                      <a:pt x="3396" y="6412"/>
                      <a:pt x="3323" y="6501"/>
                      <a:pt x="3242" y="6578"/>
                    </a:cubicBezTo>
                    <a:cubicBezTo>
                      <a:pt x="3141" y="6578"/>
                      <a:pt x="3040" y="6574"/>
                      <a:pt x="2939" y="6566"/>
                    </a:cubicBezTo>
                    <a:cubicBezTo>
                      <a:pt x="3104" y="6441"/>
                      <a:pt x="3234" y="6230"/>
                      <a:pt x="3331" y="6052"/>
                    </a:cubicBezTo>
                    <a:cubicBezTo>
                      <a:pt x="3436" y="6048"/>
                      <a:pt x="3537" y="6044"/>
                      <a:pt x="3643" y="6032"/>
                    </a:cubicBezTo>
                    <a:close/>
                    <a:moveTo>
                      <a:pt x="4525" y="1"/>
                    </a:moveTo>
                    <a:cubicBezTo>
                      <a:pt x="4015" y="1"/>
                      <a:pt x="3473" y="288"/>
                      <a:pt x="3331" y="779"/>
                    </a:cubicBezTo>
                    <a:cubicBezTo>
                      <a:pt x="3209" y="584"/>
                      <a:pt x="2995" y="470"/>
                      <a:pt x="2770" y="470"/>
                    </a:cubicBezTo>
                    <a:cubicBezTo>
                      <a:pt x="2720" y="470"/>
                      <a:pt x="2669" y="476"/>
                      <a:pt x="2619" y="488"/>
                    </a:cubicBezTo>
                    <a:cubicBezTo>
                      <a:pt x="2613" y="485"/>
                      <a:pt x="2607" y="484"/>
                      <a:pt x="2601" y="484"/>
                    </a:cubicBezTo>
                    <a:cubicBezTo>
                      <a:pt x="2596" y="484"/>
                      <a:pt x="2590" y="485"/>
                      <a:pt x="2586" y="488"/>
                    </a:cubicBezTo>
                    <a:lnTo>
                      <a:pt x="2550" y="508"/>
                    </a:lnTo>
                    <a:cubicBezTo>
                      <a:pt x="2538" y="508"/>
                      <a:pt x="2530" y="512"/>
                      <a:pt x="2522" y="516"/>
                    </a:cubicBezTo>
                    <a:cubicBezTo>
                      <a:pt x="2404" y="560"/>
                      <a:pt x="2299" y="645"/>
                      <a:pt x="2230" y="751"/>
                    </a:cubicBezTo>
                    <a:cubicBezTo>
                      <a:pt x="2194" y="787"/>
                      <a:pt x="2161" y="823"/>
                      <a:pt x="2133" y="864"/>
                    </a:cubicBezTo>
                    <a:cubicBezTo>
                      <a:pt x="2032" y="1010"/>
                      <a:pt x="2004" y="1184"/>
                      <a:pt x="1991" y="1354"/>
                    </a:cubicBezTo>
                    <a:cubicBezTo>
                      <a:pt x="1862" y="1281"/>
                      <a:pt x="1720" y="1245"/>
                      <a:pt x="1578" y="1245"/>
                    </a:cubicBezTo>
                    <a:cubicBezTo>
                      <a:pt x="1403" y="1245"/>
                      <a:pt x="1230" y="1299"/>
                      <a:pt x="1085" y="1406"/>
                    </a:cubicBezTo>
                    <a:cubicBezTo>
                      <a:pt x="1081" y="1405"/>
                      <a:pt x="1077" y="1405"/>
                      <a:pt x="1072" y="1405"/>
                    </a:cubicBezTo>
                    <a:cubicBezTo>
                      <a:pt x="1059" y="1405"/>
                      <a:pt x="1046" y="1409"/>
                      <a:pt x="1040" y="1418"/>
                    </a:cubicBezTo>
                    <a:cubicBezTo>
                      <a:pt x="818" y="1637"/>
                      <a:pt x="668" y="1916"/>
                      <a:pt x="615" y="2220"/>
                    </a:cubicBezTo>
                    <a:cubicBezTo>
                      <a:pt x="591" y="2373"/>
                      <a:pt x="555" y="2681"/>
                      <a:pt x="660" y="2839"/>
                    </a:cubicBezTo>
                    <a:cubicBezTo>
                      <a:pt x="555" y="2863"/>
                      <a:pt x="454" y="2920"/>
                      <a:pt x="377" y="2997"/>
                    </a:cubicBezTo>
                    <a:cubicBezTo>
                      <a:pt x="365" y="3009"/>
                      <a:pt x="352" y="3025"/>
                      <a:pt x="340" y="3041"/>
                    </a:cubicBezTo>
                    <a:cubicBezTo>
                      <a:pt x="328" y="3041"/>
                      <a:pt x="316" y="3049"/>
                      <a:pt x="312" y="3057"/>
                    </a:cubicBezTo>
                    <a:cubicBezTo>
                      <a:pt x="25" y="3499"/>
                      <a:pt x="0" y="4057"/>
                      <a:pt x="243" y="4518"/>
                    </a:cubicBezTo>
                    <a:cubicBezTo>
                      <a:pt x="454" y="4919"/>
                      <a:pt x="822" y="5194"/>
                      <a:pt x="1239" y="5340"/>
                    </a:cubicBezTo>
                    <a:cubicBezTo>
                      <a:pt x="1413" y="6101"/>
                      <a:pt x="2117" y="6566"/>
                      <a:pt x="2858" y="6663"/>
                    </a:cubicBezTo>
                    <a:cubicBezTo>
                      <a:pt x="2970" y="6678"/>
                      <a:pt x="3084" y="6686"/>
                      <a:pt x="3198" y="6686"/>
                    </a:cubicBezTo>
                    <a:cubicBezTo>
                      <a:pt x="3830" y="6686"/>
                      <a:pt x="4461" y="6457"/>
                      <a:pt x="4913" y="6008"/>
                    </a:cubicBezTo>
                    <a:lnTo>
                      <a:pt x="4918" y="6004"/>
                    </a:lnTo>
                    <a:lnTo>
                      <a:pt x="4922" y="6004"/>
                    </a:lnTo>
                    <a:cubicBezTo>
                      <a:pt x="5096" y="6045"/>
                      <a:pt x="5285" y="6069"/>
                      <a:pt x="5473" y="6069"/>
                    </a:cubicBezTo>
                    <a:cubicBezTo>
                      <a:pt x="5816" y="6069"/>
                      <a:pt x="6159" y="5991"/>
                      <a:pt x="6415" y="5805"/>
                    </a:cubicBezTo>
                    <a:cubicBezTo>
                      <a:pt x="6824" y="5502"/>
                      <a:pt x="7010" y="4984"/>
                      <a:pt x="6880" y="4490"/>
                    </a:cubicBezTo>
                    <a:cubicBezTo>
                      <a:pt x="6876" y="4450"/>
                      <a:pt x="6872" y="4409"/>
                      <a:pt x="6860" y="4369"/>
                    </a:cubicBezTo>
                    <a:lnTo>
                      <a:pt x="6860" y="4369"/>
                    </a:lnTo>
                    <a:cubicBezTo>
                      <a:pt x="6863" y="4371"/>
                      <a:pt x="6867" y="4372"/>
                      <a:pt x="6871" y="4372"/>
                    </a:cubicBezTo>
                    <a:cubicBezTo>
                      <a:pt x="6880" y="4372"/>
                      <a:pt x="6891" y="4364"/>
                      <a:pt x="6897" y="4352"/>
                    </a:cubicBezTo>
                    <a:lnTo>
                      <a:pt x="6897" y="4348"/>
                    </a:lnTo>
                    <a:cubicBezTo>
                      <a:pt x="7265" y="4296"/>
                      <a:pt x="7516" y="3871"/>
                      <a:pt x="7597" y="3535"/>
                    </a:cubicBezTo>
                    <a:cubicBezTo>
                      <a:pt x="7694" y="3102"/>
                      <a:pt x="7568" y="2669"/>
                      <a:pt x="7338" y="2305"/>
                    </a:cubicBezTo>
                    <a:cubicBezTo>
                      <a:pt x="7126" y="1920"/>
                      <a:pt x="6717" y="1718"/>
                      <a:pt x="6301" y="1718"/>
                    </a:cubicBezTo>
                    <a:cubicBezTo>
                      <a:pt x="6104" y="1718"/>
                      <a:pt x="5906" y="1763"/>
                      <a:pt x="5727" y="1855"/>
                    </a:cubicBezTo>
                    <a:cubicBezTo>
                      <a:pt x="5828" y="1151"/>
                      <a:pt x="5573" y="208"/>
                      <a:pt x="4816" y="34"/>
                    </a:cubicBezTo>
                    <a:cubicBezTo>
                      <a:pt x="4723" y="12"/>
                      <a:pt x="4624" y="1"/>
                      <a:pt x="45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8"/>
              <p:cNvSpPr txBox="1"/>
              <p:nvPr/>
            </p:nvSpPr>
            <p:spPr>
              <a:xfrm>
                <a:off x="732067" y="3283599"/>
                <a:ext cx="18279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14" name="Google Shape;1014;p28"/>
              <p:cNvSpPr txBox="1"/>
              <p:nvPr/>
            </p:nvSpPr>
            <p:spPr>
              <a:xfrm>
                <a:off x="731800" y="3575523"/>
                <a:ext cx="1828200" cy="8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biggest object in our Solar System and also a gas giant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15" name="Google Shape;1015;p28"/>
            <p:cNvSpPr/>
            <p:nvPr/>
          </p:nvSpPr>
          <p:spPr>
            <a:xfrm flipH="1" rot="9158617">
              <a:off x="2538110" y="3077586"/>
              <a:ext cx="779803" cy="287700"/>
            </a:xfrm>
            <a:custGeom>
              <a:rect b="b" l="l" r="r" t="t"/>
              <a:pathLst>
                <a:path extrusionOk="0" h="2770" w="7508">
                  <a:moveTo>
                    <a:pt x="2028" y="564"/>
                  </a:moveTo>
                  <a:cubicBezTo>
                    <a:pt x="2036" y="592"/>
                    <a:pt x="2040" y="620"/>
                    <a:pt x="2044" y="649"/>
                  </a:cubicBezTo>
                  <a:cubicBezTo>
                    <a:pt x="2052" y="726"/>
                    <a:pt x="2072" y="799"/>
                    <a:pt x="2105" y="867"/>
                  </a:cubicBezTo>
                  <a:cubicBezTo>
                    <a:pt x="2072" y="900"/>
                    <a:pt x="2040" y="940"/>
                    <a:pt x="2012" y="981"/>
                  </a:cubicBezTo>
                  <a:lnTo>
                    <a:pt x="2007" y="989"/>
                  </a:lnTo>
                  <a:cubicBezTo>
                    <a:pt x="2003" y="960"/>
                    <a:pt x="1999" y="932"/>
                    <a:pt x="1991" y="908"/>
                  </a:cubicBezTo>
                  <a:cubicBezTo>
                    <a:pt x="1983" y="847"/>
                    <a:pt x="1975" y="786"/>
                    <a:pt x="1955" y="726"/>
                  </a:cubicBezTo>
                  <a:cubicBezTo>
                    <a:pt x="1979" y="677"/>
                    <a:pt x="2007" y="620"/>
                    <a:pt x="2028" y="564"/>
                  </a:cubicBezTo>
                  <a:close/>
                  <a:moveTo>
                    <a:pt x="1858" y="936"/>
                  </a:moveTo>
                  <a:cubicBezTo>
                    <a:pt x="1870" y="981"/>
                    <a:pt x="1886" y="1029"/>
                    <a:pt x="1898" y="1074"/>
                  </a:cubicBezTo>
                  <a:lnTo>
                    <a:pt x="1890" y="1070"/>
                  </a:lnTo>
                  <a:cubicBezTo>
                    <a:pt x="1866" y="1045"/>
                    <a:pt x="1833" y="1029"/>
                    <a:pt x="1801" y="1021"/>
                  </a:cubicBezTo>
                  <a:cubicBezTo>
                    <a:pt x="1821" y="997"/>
                    <a:pt x="1842" y="964"/>
                    <a:pt x="1858" y="936"/>
                  </a:cubicBezTo>
                  <a:close/>
                  <a:moveTo>
                    <a:pt x="1935" y="774"/>
                  </a:moveTo>
                  <a:cubicBezTo>
                    <a:pt x="1935" y="782"/>
                    <a:pt x="1939" y="795"/>
                    <a:pt x="1939" y="811"/>
                  </a:cubicBezTo>
                  <a:cubicBezTo>
                    <a:pt x="1947" y="847"/>
                    <a:pt x="1951" y="880"/>
                    <a:pt x="1959" y="916"/>
                  </a:cubicBezTo>
                  <a:cubicBezTo>
                    <a:pt x="1963" y="952"/>
                    <a:pt x="1971" y="997"/>
                    <a:pt x="1979" y="1037"/>
                  </a:cubicBezTo>
                  <a:cubicBezTo>
                    <a:pt x="1967" y="1054"/>
                    <a:pt x="1955" y="1070"/>
                    <a:pt x="1947" y="1090"/>
                  </a:cubicBezTo>
                  <a:cubicBezTo>
                    <a:pt x="1927" y="1025"/>
                    <a:pt x="1906" y="960"/>
                    <a:pt x="1878" y="896"/>
                  </a:cubicBezTo>
                  <a:cubicBezTo>
                    <a:pt x="1898" y="855"/>
                    <a:pt x="1914" y="815"/>
                    <a:pt x="1935" y="774"/>
                  </a:cubicBezTo>
                  <a:close/>
                  <a:moveTo>
                    <a:pt x="154" y="758"/>
                  </a:moveTo>
                  <a:cubicBezTo>
                    <a:pt x="186" y="835"/>
                    <a:pt x="223" y="908"/>
                    <a:pt x="267" y="977"/>
                  </a:cubicBezTo>
                  <a:cubicBezTo>
                    <a:pt x="255" y="1062"/>
                    <a:pt x="247" y="1151"/>
                    <a:pt x="239" y="1240"/>
                  </a:cubicBezTo>
                  <a:cubicBezTo>
                    <a:pt x="198" y="1155"/>
                    <a:pt x="158" y="1070"/>
                    <a:pt x="113" y="985"/>
                  </a:cubicBezTo>
                  <a:cubicBezTo>
                    <a:pt x="126" y="956"/>
                    <a:pt x="130" y="928"/>
                    <a:pt x="134" y="896"/>
                  </a:cubicBezTo>
                  <a:cubicBezTo>
                    <a:pt x="138" y="863"/>
                    <a:pt x="142" y="831"/>
                    <a:pt x="150" y="795"/>
                  </a:cubicBezTo>
                  <a:lnTo>
                    <a:pt x="154" y="758"/>
                  </a:lnTo>
                  <a:close/>
                  <a:moveTo>
                    <a:pt x="283" y="1005"/>
                  </a:moveTo>
                  <a:cubicBezTo>
                    <a:pt x="336" y="1086"/>
                    <a:pt x="389" y="1159"/>
                    <a:pt x="413" y="1203"/>
                  </a:cubicBezTo>
                  <a:cubicBezTo>
                    <a:pt x="409" y="1321"/>
                    <a:pt x="401" y="1438"/>
                    <a:pt x="393" y="1551"/>
                  </a:cubicBezTo>
                  <a:cubicBezTo>
                    <a:pt x="348" y="1466"/>
                    <a:pt x="308" y="1381"/>
                    <a:pt x="267" y="1296"/>
                  </a:cubicBezTo>
                  <a:lnTo>
                    <a:pt x="267" y="1292"/>
                  </a:lnTo>
                  <a:cubicBezTo>
                    <a:pt x="275" y="1199"/>
                    <a:pt x="279" y="1098"/>
                    <a:pt x="283" y="1005"/>
                  </a:cubicBezTo>
                  <a:close/>
                  <a:moveTo>
                    <a:pt x="7378" y="1139"/>
                  </a:moveTo>
                  <a:cubicBezTo>
                    <a:pt x="7325" y="1276"/>
                    <a:pt x="7281" y="1418"/>
                    <a:pt x="7252" y="1559"/>
                  </a:cubicBezTo>
                  <a:cubicBezTo>
                    <a:pt x="7248" y="1568"/>
                    <a:pt x="7248" y="1576"/>
                    <a:pt x="7252" y="1584"/>
                  </a:cubicBezTo>
                  <a:cubicBezTo>
                    <a:pt x="7196" y="1628"/>
                    <a:pt x="7143" y="1669"/>
                    <a:pt x="7087" y="1709"/>
                  </a:cubicBezTo>
                  <a:cubicBezTo>
                    <a:pt x="7119" y="1592"/>
                    <a:pt x="7143" y="1466"/>
                    <a:pt x="7163" y="1345"/>
                  </a:cubicBezTo>
                  <a:cubicBezTo>
                    <a:pt x="7240" y="1284"/>
                    <a:pt x="7313" y="1215"/>
                    <a:pt x="7378" y="1139"/>
                  </a:cubicBezTo>
                  <a:close/>
                  <a:moveTo>
                    <a:pt x="7131" y="1369"/>
                  </a:moveTo>
                  <a:lnTo>
                    <a:pt x="7131" y="1369"/>
                  </a:lnTo>
                  <a:cubicBezTo>
                    <a:pt x="7099" y="1491"/>
                    <a:pt x="7070" y="1612"/>
                    <a:pt x="7050" y="1733"/>
                  </a:cubicBezTo>
                  <a:cubicBezTo>
                    <a:pt x="7006" y="1770"/>
                    <a:pt x="6957" y="1802"/>
                    <a:pt x="6904" y="1835"/>
                  </a:cubicBezTo>
                  <a:cubicBezTo>
                    <a:pt x="6941" y="1721"/>
                    <a:pt x="6965" y="1604"/>
                    <a:pt x="6981" y="1483"/>
                  </a:cubicBezTo>
                  <a:cubicBezTo>
                    <a:pt x="7030" y="1446"/>
                    <a:pt x="7087" y="1410"/>
                    <a:pt x="7131" y="1369"/>
                  </a:cubicBezTo>
                  <a:close/>
                  <a:moveTo>
                    <a:pt x="441" y="1248"/>
                  </a:moveTo>
                  <a:lnTo>
                    <a:pt x="567" y="1462"/>
                  </a:lnTo>
                  <a:cubicBezTo>
                    <a:pt x="563" y="1592"/>
                    <a:pt x="546" y="1717"/>
                    <a:pt x="538" y="1847"/>
                  </a:cubicBezTo>
                  <a:cubicBezTo>
                    <a:pt x="498" y="1770"/>
                    <a:pt x="457" y="1693"/>
                    <a:pt x="421" y="1612"/>
                  </a:cubicBezTo>
                  <a:cubicBezTo>
                    <a:pt x="433" y="1491"/>
                    <a:pt x="441" y="1369"/>
                    <a:pt x="441" y="1248"/>
                  </a:cubicBezTo>
                  <a:close/>
                  <a:moveTo>
                    <a:pt x="1534" y="1648"/>
                  </a:moveTo>
                  <a:lnTo>
                    <a:pt x="1534" y="1648"/>
                  </a:lnTo>
                  <a:cubicBezTo>
                    <a:pt x="1591" y="1685"/>
                    <a:pt x="1651" y="1717"/>
                    <a:pt x="1712" y="1750"/>
                  </a:cubicBezTo>
                  <a:lnTo>
                    <a:pt x="1712" y="1903"/>
                  </a:lnTo>
                  <a:cubicBezTo>
                    <a:pt x="1676" y="1883"/>
                    <a:pt x="1647" y="1859"/>
                    <a:pt x="1615" y="1835"/>
                  </a:cubicBezTo>
                  <a:cubicBezTo>
                    <a:pt x="1607" y="1831"/>
                    <a:pt x="1599" y="1827"/>
                    <a:pt x="1591" y="1827"/>
                  </a:cubicBezTo>
                  <a:lnTo>
                    <a:pt x="1591" y="1822"/>
                  </a:lnTo>
                  <a:cubicBezTo>
                    <a:pt x="1574" y="1766"/>
                    <a:pt x="1554" y="1709"/>
                    <a:pt x="1534" y="1648"/>
                  </a:cubicBezTo>
                  <a:close/>
                  <a:moveTo>
                    <a:pt x="6961" y="1495"/>
                  </a:moveTo>
                  <a:cubicBezTo>
                    <a:pt x="6949" y="1568"/>
                    <a:pt x="6933" y="1640"/>
                    <a:pt x="6913" y="1713"/>
                  </a:cubicBezTo>
                  <a:cubicBezTo>
                    <a:pt x="6896" y="1762"/>
                    <a:pt x="6876" y="1814"/>
                    <a:pt x="6860" y="1863"/>
                  </a:cubicBezTo>
                  <a:cubicBezTo>
                    <a:pt x="6811" y="1895"/>
                    <a:pt x="6759" y="1924"/>
                    <a:pt x="6710" y="1956"/>
                  </a:cubicBezTo>
                  <a:cubicBezTo>
                    <a:pt x="6747" y="1839"/>
                    <a:pt x="6775" y="1721"/>
                    <a:pt x="6795" y="1600"/>
                  </a:cubicBezTo>
                  <a:cubicBezTo>
                    <a:pt x="6852" y="1568"/>
                    <a:pt x="6908" y="1531"/>
                    <a:pt x="6961" y="1495"/>
                  </a:cubicBezTo>
                  <a:close/>
                  <a:moveTo>
                    <a:pt x="1445" y="1596"/>
                  </a:moveTo>
                  <a:lnTo>
                    <a:pt x="1502" y="1628"/>
                  </a:lnTo>
                  <a:cubicBezTo>
                    <a:pt x="1518" y="1697"/>
                    <a:pt x="1534" y="1766"/>
                    <a:pt x="1550" y="1831"/>
                  </a:cubicBezTo>
                  <a:cubicBezTo>
                    <a:pt x="1526" y="1843"/>
                    <a:pt x="1514" y="1871"/>
                    <a:pt x="1522" y="1895"/>
                  </a:cubicBezTo>
                  <a:cubicBezTo>
                    <a:pt x="1502" y="1932"/>
                    <a:pt x="1477" y="1964"/>
                    <a:pt x="1453" y="2001"/>
                  </a:cubicBezTo>
                  <a:cubicBezTo>
                    <a:pt x="1433" y="1907"/>
                    <a:pt x="1404" y="1814"/>
                    <a:pt x="1380" y="1721"/>
                  </a:cubicBezTo>
                  <a:cubicBezTo>
                    <a:pt x="1404" y="1681"/>
                    <a:pt x="1425" y="1640"/>
                    <a:pt x="1445" y="1596"/>
                  </a:cubicBezTo>
                  <a:close/>
                  <a:moveTo>
                    <a:pt x="1736" y="1762"/>
                  </a:moveTo>
                  <a:cubicBezTo>
                    <a:pt x="1809" y="1798"/>
                    <a:pt x="1878" y="1835"/>
                    <a:pt x="1951" y="1867"/>
                  </a:cubicBezTo>
                  <a:cubicBezTo>
                    <a:pt x="1939" y="1916"/>
                    <a:pt x="1922" y="1964"/>
                    <a:pt x="1910" y="2013"/>
                  </a:cubicBezTo>
                  <a:cubicBezTo>
                    <a:pt x="1854" y="1984"/>
                    <a:pt x="1793" y="1956"/>
                    <a:pt x="1740" y="1920"/>
                  </a:cubicBezTo>
                  <a:lnTo>
                    <a:pt x="1736" y="1920"/>
                  </a:lnTo>
                  <a:cubicBezTo>
                    <a:pt x="1740" y="1867"/>
                    <a:pt x="1740" y="1814"/>
                    <a:pt x="1736" y="1762"/>
                  </a:cubicBezTo>
                  <a:close/>
                  <a:moveTo>
                    <a:pt x="1975" y="1879"/>
                  </a:moveTo>
                  <a:cubicBezTo>
                    <a:pt x="2040" y="1907"/>
                    <a:pt x="2109" y="1936"/>
                    <a:pt x="2173" y="1960"/>
                  </a:cubicBezTo>
                  <a:cubicBezTo>
                    <a:pt x="2157" y="2009"/>
                    <a:pt x="2141" y="2053"/>
                    <a:pt x="2121" y="2102"/>
                  </a:cubicBezTo>
                  <a:cubicBezTo>
                    <a:pt x="2060" y="2077"/>
                    <a:pt x="1999" y="2053"/>
                    <a:pt x="1939" y="2025"/>
                  </a:cubicBezTo>
                  <a:cubicBezTo>
                    <a:pt x="1955" y="1972"/>
                    <a:pt x="1967" y="1928"/>
                    <a:pt x="1975" y="1879"/>
                  </a:cubicBezTo>
                  <a:close/>
                  <a:moveTo>
                    <a:pt x="6763" y="1620"/>
                  </a:moveTo>
                  <a:lnTo>
                    <a:pt x="6763" y="1620"/>
                  </a:lnTo>
                  <a:cubicBezTo>
                    <a:pt x="6747" y="1685"/>
                    <a:pt x="6730" y="1754"/>
                    <a:pt x="6714" y="1818"/>
                  </a:cubicBezTo>
                  <a:cubicBezTo>
                    <a:pt x="6694" y="1875"/>
                    <a:pt x="6674" y="1932"/>
                    <a:pt x="6658" y="1984"/>
                  </a:cubicBezTo>
                  <a:cubicBezTo>
                    <a:pt x="6585" y="2025"/>
                    <a:pt x="6508" y="2065"/>
                    <a:pt x="6435" y="2102"/>
                  </a:cubicBezTo>
                  <a:cubicBezTo>
                    <a:pt x="6475" y="1984"/>
                    <a:pt x="6512" y="1859"/>
                    <a:pt x="6540" y="1737"/>
                  </a:cubicBezTo>
                  <a:cubicBezTo>
                    <a:pt x="6613" y="1701"/>
                    <a:pt x="6690" y="1661"/>
                    <a:pt x="6763" y="1620"/>
                  </a:cubicBezTo>
                  <a:close/>
                  <a:moveTo>
                    <a:pt x="1360" y="1758"/>
                  </a:moveTo>
                  <a:cubicBezTo>
                    <a:pt x="1380" y="1851"/>
                    <a:pt x="1400" y="1948"/>
                    <a:pt x="1425" y="2041"/>
                  </a:cubicBezTo>
                  <a:cubicBezTo>
                    <a:pt x="1404" y="2077"/>
                    <a:pt x="1380" y="2114"/>
                    <a:pt x="1356" y="2150"/>
                  </a:cubicBezTo>
                  <a:lnTo>
                    <a:pt x="1356" y="2146"/>
                  </a:lnTo>
                  <a:cubicBezTo>
                    <a:pt x="1336" y="2061"/>
                    <a:pt x="1315" y="1972"/>
                    <a:pt x="1295" y="1887"/>
                  </a:cubicBezTo>
                  <a:cubicBezTo>
                    <a:pt x="1291" y="1883"/>
                    <a:pt x="1287" y="1883"/>
                    <a:pt x="1287" y="1883"/>
                  </a:cubicBezTo>
                  <a:cubicBezTo>
                    <a:pt x="1311" y="1843"/>
                    <a:pt x="1336" y="1798"/>
                    <a:pt x="1360" y="1758"/>
                  </a:cubicBezTo>
                  <a:close/>
                  <a:moveTo>
                    <a:pt x="591" y="1507"/>
                  </a:moveTo>
                  <a:lnTo>
                    <a:pt x="591" y="1507"/>
                  </a:lnTo>
                  <a:cubicBezTo>
                    <a:pt x="636" y="1584"/>
                    <a:pt x="680" y="1661"/>
                    <a:pt x="725" y="1737"/>
                  </a:cubicBezTo>
                  <a:cubicBezTo>
                    <a:pt x="720" y="1879"/>
                    <a:pt x="708" y="2025"/>
                    <a:pt x="704" y="2166"/>
                  </a:cubicBezTo>
                  <a:cubicBezTo>
                    <a:pt x="656" y="2081"/>
                    <a:pt x="611" y="1992"/>
                    <a:pt x="567" y="1903"/>
                  </a:cubicBezTo>
                  <a:lnTo>
                    <a:pt x="563" y="1903"/>
                  </a:lnTo>
                  <a:cubicBezTo>
                    <a:pt x="587" y="1774"/>
                    <a:pt x="599" y="1640"/>
                    <a:pt x="591" y="1507"/>
                  </a:cubicBezTo>
                  <a:close/>
                  <a:moveTo>
                    <a:pt x="2194" y="1968"/>
                  </a:moveTo>
                  <a:cubicBezTo>
                    <a:pt x="2258" y="1992"/>
                    <a:pt x="2323" y="2017"/>
                    <a:pt x="2384" y="2037"/>
                  </a:cubicBezTo>
                  <a:cubicBezTo>
                    <a:pt x="2364" y="2086"/>
                    <a:pt x="2339" y="2134"/>
                    <a:pt x="2319" y="2183"/>
                  </a:cubicBezTo>
                  <a:lnTo>
                    <a:pt x="2299" y="2171"/>
                  </a:lnTo>
                  <a:cubicBezTo>
                    <a:pt x="2250" y="2154"/>
                    <a:pt x="2198" y="2130"/>
                    <a:pt x="2145" y="2110"/>
                  </a:cubicBezTo>
                  <a:cubicBezTo>
                    <a:pt x="2165" y="2065"/>
                    <a:pt x="2181" y="2017"/>
                    <a:pt x="2194" y="1968"/>
                  </a:cubicBezTo>
                  <a:close/>
                  <a:moveTo>
                    <a:pt x="6504" y="1754"/>
                  </a:moveTo>
                  <a:lnTo>
                    <a:pt x="6504" y="1754"/>
                  </a:lnTo>
                  <a:cubicBezTo>
                    <a:pt x="6463" y="1875"/>
                    <a:pt x="6419" y="2001"/>
                    <a:pt x="6386" y="2122"/>
                  </a:cubicBezTo>
                  <a:cubicBezTo>
                    <a:pt x="6326" y="2154"/>
                    <a:pt x="6265" y="2179"/>
                    <a:pt x="6204" y="2203"/>
                  </a:cubicBezTo>
                  <a:lnTo>
                    <a:pt x="6200" y="2203"/>
                  </a:lnTo>
                  <a:cubicBezTo>
                    <a:pt x="6249" y="2086"/>
                    <a:pt x="6289" y="1964"/>
                    <a:pt x="6310" y="1843"/>
                  </a:cubicBezTo>
                  <a:cubicBezTo>
                    <a:pt x="6374" y="1814"/>
                    <a:pt x="6439" y="1786"/>
                    <a:pt x="6504" y="1754"/>
                  </a:cubicBezTo>
                  <a:close/>
                  <a:moveTo>
                    <a:pt x="6836" y="115"/>
                  </a:moveTo>
                  <a:cubicBezTo>
                    <a:pt x="7002" y="414"/>
                    <a:pt x="7196" y="722"/>
                    <a:pt x="7439" y="964"/>
                  </a:cubicBezTo>
                  <a:cubicBezTo>
                    <a:pt x="6852" y="1559"/>
                    <a:pt x="6042" y="1924"/>
                    <a:pt x="5213" y="2094"/>
                  </a:cubicBezTo>
                  <a:cubicBezTo>
                    <a:pt x="5212" y="2092"/>
                    <a:pt x="5210" y="2092"/>
                    <a:pt x="5208" y="2092"/>
                  </a:cubicBezTo>
                  <a:cubicBezTo>
                    <a:pt x="5204" y="2092"/>
                    <a:pt x="5199" y="2095"/>
                    <a:pt x="5197" y="2098"/>
                  </a:cubicBezTo>
                  <a:cubicBezTo>
                    <a:pt x="4974" y="2142"/>
                    <a:pt x="4747" y="2175"/>
                    <a:pt x="4521" y="2191"/>
                  </a:cubicBezTo>
                  <a:cubicBezTo>
                    <a:pt x="4380" y="2203"/>
                    <a:pt x="4239" y="2208"/>
                    <a:pt x="4098" y="2208"/>
                  </a:cubicBezTo>
                  <a:cubicBezTo>
                    <a:pt x="3708" y="2208"/>
                    <a:pt x="3318" y="2164"/>
                    <a:pt x="2934" y="2077"/>
                  </a:cubicBezTo>
                  <a:cubicBezTo>
                    <a:pt x="2420" y="1956"/>
                    <a:pt x="1951" y="1750"/>
                    <a:pt x="1481" y="1511"/>
                  </a:cubicBezTo>
                  <a:cubicBezTo>
                    <a:pt x="1481" y="1506"/>
                    <a:pt x="1480" y="1504"/>
                    <a:pt x="1478" y="1504"/>
                  </a:cubicBezTo>
                  <a:cubicBezTo>
                    <a:pt x="1477" y="1504"/>
                    <a:pt x="1475" y="1505"/>
                    <a:pt x="1473" y="1507"/>
                  </a:cubicBezTo>
                  <a:lnTo>
                    <a:pt x="1449" y="1495"/>
                  </a:lnTo>
                  <a:cubicBezTo>
                    <a:pt x="1442" y="1491"/>
                    <a:pt x="1435" y="1489"/>
                    <a:pt x="1428" y="1489"/>
                  </a:cubicBezTo>
                  <a:cubicBezTo>
                    <a:pt x="1407" y="1489"/>
                    <a:pt x="1388" y="1507"/>
                    <a:pt x="1388" y="1531"/>
                  </a:cubicBezTo>
                  <a:cubicBezTo>
                    <a:pt x="1311" y="1616"/>
                    <a:pt x="1247" y="1713"/>
                    <a:pt x="1190" y="1814"/>
                  </a:cubicBezTo>
                  <a:cubicBezTo>
                    <a:pt x="1141" y="1891"/>
                    <a:pt x="1089" y="1968"/>
                    <a:pt x="1044" y="2049"/>
                  </a:cubicBezTo>
                  <a:cubicBezTo>
                    <a:pt x="907" y="1810"/>
                    <a:pt x="765" y="1572"/>
                    <a:pt x="623" y="1333"/>
                  </a:cubicBezTo>
                  <a:lnTo>
                    <a:pt x="409" y="964"/>
                  </a:lnTo>
                  <a:cubicBezTo>
                    <a:pt x="381" y="912"/>
                    <a:pt x="344" y="859"/>
                    <a:pt x="320" y="803"/>
                  </a:cubicBezTo>
                  <a:cubicBezTo>
                    <a:pt x="287" y="758"/>
                    <a:pt x="267" y="705"/>
                    <a:pt x="259" y="653"/>
                  </a:cubicBezTo>
                  <a:cubicBezTo>
                    <a:pt x="246" y="624"/>
                    <a:pt x="251" y="610"/>
                    <a:pt x="275" y="610"/>
                  </a:cubicBezTo>
                  <a:cubicBezTo>
                    <a:pt x="281" y="610"/>
                    <a:pt x="288" y="611"/>
                    <a:pt x="296" y="612"/>
                  </a:cubicBezTo>
                  <a:cubicBezTo>
                    <a:pt x="320" y="599"/>
                    <a:pt x="366" y="597"/>
                    <a:pt x="410" y="597"/>
                  </a:cubicBezTo>
                  <a:cubicBezTo>
                    <a:pt x="431" y="597"/>
                    <a:pt x="452" y="597"/>
                    <a:pt x="470" y="597"/>
                  </a:cubicBezTo>
                  <a:cubicBezTo>
                    <a:pt x="482" y="597"/>
                    <a:pt x="493" y="597"/>
                    <a:pt x="502" y="596"/>
                  </a:cubicBezTo>
                  <a:cubicBezTo>
                    <a:pt x="587" y="592"/>
                    <a:pt x="668" y="584"/>
                    <a:pt x="749" y="576"/>
                  </a:cubicBezTo>
                  <a:lnTo>
                    <a:pt x="1162" y="540"/>
                  </a:lnTo>
                  <a:cubicBezTo>
                    <a:pt x="1429" y="515"/>
                    <a:pt x="1696" y="491"/>
                    <a:pt x="1959" y="451"/>
                  </a:cubicBezTo>
                  <a:lnTo>
                    <a:pt x="1959" y="451"/>
                  </a:lnTo>
                  <a:cubicBezTo>
                    <a:pt x="1914" y="540"/>
                    <a:pt x="1874" y="629"/>
                    <a:pt x="1833" y="722"/>
                  </a:cubicBezTo>
                  <a:cubicBezTo>
                    <a:pt x="1781" y="819"/>
                    <a:pt x="1736" y="920"/>
                    <a:pt x="1704" y="1021"/>
                  </a:cubicBezTo>
                  <a:cubicBezTo>
                    <a:pt x="1672" y="1041"/>
                    <a:pt x="1668" y="1086"/>
                    <a:pt x="1696" y="1106"/>
                  </a:cubicBezTo>
                  <a:cubicBezTo>
                    <a:pt x="1736" y="1134"/>
                    <a:pt x="1781" y="1155"/>
                    <a:pt x="1829" y="1167"/>
                  </a:cubicBezTo>
                  <a:cubicBezTo>
                    <a:pt x="1837" y="1175"/>
                    <a:pt x="1842" y="1179"/>
                    <a:pt x="1850" y="1187"/>
                  </a:cubicBezTo>
                  <a:cubicBezTo>
                    <a:pt x="2340" y="1466"/>
                    <a:pt x="2889" y="1589"/>
                    <a:pt x="3443" y="1589"/>
                  </a:cubicBezTo>
                  <a:cubicBezTo>
                    <a:pt x="3749" y="1589"/>
                    <a:pt x="4056" y="1552"/>
                    <a:pt x="4355" y="1483"/>
                  </a:cubicBezTo>
                  <a:cubicBezTo>
                    <a:pt x="4853" y="1357"/>
                    <a:pt x="5334" y="1171"/>
                    <a:pt x="5783" y="924"/>
                  </a:cubicBezTo>
                  <a:cubicBezTo>
                    <a:pt x="6152" y="730"/>
                    <a:pt x="6625" y="495"/>
                    <a:pt x="6836" y="115"/>
                  </a:cubicBezTo>
                  <a:close/>
                  <a:moveTo>
                    <a:pt x="6273" y="1855"/>
                  </a:moveTo>
                  <a:lnTo>
                    <a:pt x="6273" y="1855"/>
                  </a:lnTo>
                  <a:cubicBezTo>
                    <a:pt x="6233" y="1980"/>
                    <a:pt x="6188" y="2102"/>
                    <a:pt x="6144" y="2223"/>
                  </a:cubicBezTo>
                  <a:cubicBezTo>
                    <a:pt x="6095" y="2247"/>
                    <a:pt x="6042" y="2268"/>
                    <a:pt x="5990" y="2284"/>
                  </a:cubicBezTo>
                  <a:lnTo>
                    <a:pt x="5986" y="2284"/>
                  </a:lnTo>
                  <a:cubicBezTo>
                    <a:pt x="6006" y="2223"/>
                    <a:pt x="6026" y="2158"/>
                    <a:pt x="6046" y="2098"/>
                  </a:cubicBezTo>
                  <a:cubicBezTo>
                    <a:pt x="6067" y="2037"/>
                    <a:pt x="6083" y="1988"/>
                    <a:pt x="6099" y="1932"/>
                  </a:cubicBezTo>
                  <a:lnTo>
                    <a:pt x="6160" y="1907"/>
                  </a:lnTo>
                  <a:cubicBezTo>
                    <a:pt x="6196" y="1891"/>
                    <a:pt x="6237" y="1875"/>
                    <a:pt x="6273" y="1855"/>
                  </a:cubicBezTo>
                  <a:close/>
                  <a:moveTo>
                    <a:pt x="2416" y="2049"/>
                  </a:moveTo>
                  <a:cubicBezTo>
                    <a:pt x="2509" y="2077"/>
                    <a:pt x="2602" y="2106"/>
                    <a:pt x="2700" y="2130"/>
                  </a:cubicBezTo>
                  <a:cubicBezTo>
                    <a:pt x="2687" y="2195"/>
                    <a:pt x="2667" y="2256"/>
                    <a:pt x="2639" y="2312"/>
                  </a:cubicBezTo>
                  <a:cubicBezTo>
                    <a:pt x="2542" y="2276"/>
                    <a:pt x="2445" y="2235"/>
                    <a:pt x="2347" y="2195"/>
                  </a:cubicBezTo>
                  <a:cubicBezTo>
                    <a:pt x="2372" y="2142"/>
                    <a:pt x="2396" y="2098"/>
                    <a:pt x="2416" y="2049"/>
                  </a:cubicBezTo>
                  <a:close/>
                  <a:moveTo>
                    <a:pt x="1279" y="1895"/>
                  </a:moveTo>
                  <a:cubicBezTo>
                    <a:pt x="1299" y="1988"/>
                    <a:pt x="1311" y="2086"/>
                    <a:pt x="1336" y="2179"/>
                  </a:cubicBezTo>
                  <a:cubicBezTo>
                    <a:pt x="1303" y="2231"/>
                    <a:pt x="1275" y="2280"/>
                    <a:pt x="1239" y="2328"/>
                  </a:cubicBezTo>
                  <a:cubicBezTo>
                    <a:pt x="1214" y="2251"/>
                    <a:pt x="1186" y="2175"/>
                    <a:pt x="1162" y="2098"/>
                  </a:cubicBezTo>
                  <a:cubicBezTo>
                    <a:pt x="1198" y="2037"/>
                    <a:pt x="1230" y="1972"/>
                    <a:pt x="1267" y="1912"/>
                  </a:cubicBezTo>
                  <a:cubicBezTo>
                    <a:pt x="1271" y="1903"/>
                    <a:pt x="1275" y="1899"/>
                    <a:pt x="1279" y="1895"/>
                  </a:cubicBezTo>
                  <a:close/>
                  <a:moveTo>
                    <a:pt x="6075" y="1940"/>
                  </a:moveTo>
                  <a:lnTo>
                    <a:pt x="6075" y="1940"/>
                  </a:lnTo>
                  <a:cubicBezTo>
                    <a:pt x="6071" y="1948"/>
                    <a:pt x="6067" y="1956"/>
                    <a:pt x="6063" y="1964"/>
                  </a:cubicBezTo>
                  <a:lnTo>
                    <a:pt x="6046" y="2013"/>
                  </a:lnTo>
                  <a:lnTo>
                    <a:pt x="6006" y="2126"/>
                  </a:lnTo>
                  <a:cubicBezTo>
                    <a:pt x="5986" y="2183"/>
                    <a:pt x="5970" y="2239"/>
                    <a:pt x="5949" y="2296"/>
                  </a:cubicBezTo>
                  <a:lnTo>
                    <a:pt x="5868" y="2324"/>
                  </a:lnTo>
                  <a:lnTo>
                    <a:pt x="5804" y="2340"/>
                  </a:lnTo>
                  <a:cubicBezTo>
                    <a:pt x="5844" y="2231"/>
                    <a:pt x="5881" y="2118"/>
                    <a:pt x="5909" y="2001"/>
                  </a:cubicBezTo>
                  <a:cubicBezTo>
                    <a:pt x="5961" y="1984"/>
                    <a:pt x="6018" y="1960"/>
                    <a:pt x="6075" y="1940"/>
                  </a:cubicBezTo>
                  <a:close/>
                  <a:moveTo>
                    <a:pt x="5872" y="2013"/>
                  </a:moveTo>
                  <a:lnTo>
                    <a:pt x="5872" y="2013"/>
                  </a:lnTo>
                  <a:cubicBezTo>
                    <a:pt x="5840" y="2130"/>
                    <a:pt x="5800" y="2239"/>
                    <a:pt x="5759" y="2353"/>
                  </a:cubicBezTo>
                  <a:cubicBezTo>
                    <a:pt x="5694" y="2373"/>
                    <a:pt x="5634" y="2389"/>
                    <a:pt x="5569" y="2405"/>
                  </a:cubicBezTo>
                  <a:lnTo>
                    <a:pt x="5569" y="2401"/>
                  </a:lnTo>
                  <a:cubicBezTo>
                    <a:pt x="5613" y="2296"/>
                    <a:pt x="5650" y="2187"/>
                    <a:pt x="5682" y="2073"/>
                  </a:cubicBezTo>
                  <a:cubicBezTo>
                    <a:pt x="5747" y="2057"/>
                    <a:pt x="5812" y="2037"/>
                    <a:pt x="5872" y="2013"/>
                  </a:cubicBezTo>
                  <a:close/>
                  <a:moveTo>
                    <a:pt x="2716" y="2134"/>
                  </a:moveTo>
                  <a:cubicBezTo>
                    <a:pt x="2813" y="2162"/>
                    <a:pt x="2914" y="2183"/>
                    <a:pt x="3011" y="2203"/>
                  </a:cubicBezTo>
                  <a:cubicBezTo>
                    <a:pt x="3011" y="2203"/>
                    <a:pt x="3011" y="2207"/>
                    <a:pt x="3011" y="2207"/>
                  </a:cubicBezTo>
                  <a:cubicBezTo>
                    <a:pt x="2987" y="2280"/>
                    <a:pt x="2959" y="2353"/>
                    <a:pt x="2922" y="2421"/>
                  </a:cubicBezTo>
                  <a:cubicBezTo>
                    <a:pt x="2833" y="2393"/>
                    <a:pt x="2748" y="2361"/>
                    <a:pt x="2663" y="2324"/>
                  </a:cubicBezTo>
                  <a:cubicBezTo>
                    <a:pt x="2691" y="2264"/>
                    <a:pt x="2708" y="2199"/>
                    <a:pt x="2716" y="2134"/>
                  </a:cubicBezTo>
                  <a:close/>
                  <a:moveTo>
                    <a:pt x="5642" y="2090"/>
                  </a:moveTo>
                  <a:lnTo>
                    <a:pt x="5642" y="2090"/>
                  </a:lnTo>
                  <a:cubicBezTo>
                    <a:pt x="5597" y="2195"/>
                    <a:pt x="5557" y="2304"/>
                    <a:pt x="5524" y="2413"/>
                  </a:cubicBezTo>
                  <a:cubicBezTo>
                    <a:pt x="5460" y="2430"/>
                    <a:pt x="5391" y="2446"/>
                    <a:pt x="5322" y="2462"/>
                  </a:cubicBezTo>
                  <a:lnTo>
                    <a:pt x="5318" y="2458"/>
                  </a:lnTo>
                  <a:cubicBezTo>
                    <a:pt x="5354" y="2349"/>
                    <a:pt x="5399" y="2243"/>
                    <a:pt x="5447" y="2142"/>
                  </a:cubicBezTo>
                  <a:cubicBezTo>
                    <a:pt x="5512" y="2122"/>
                    <a:pt x="5577" y="2106"/>
                    <a:pt x="5642" y="2090"/>
                  </a:cubicBezTo>
                  <a:close/>
                  <a:moveTo>
                    <a:pt x="757" y="1790"/>
                  </a:moveTo>
                  <a:lnTo>
                    <a:pt x="862" y="1972"/>
                  </a:lnTo>
                  <a:cubicBezTo>
                    <a:pt x="878" y="2138"/>
                    <a:pt x="886" y="2304"/>
                    <a:pt x="882" y="2470"/>
                  </a:cubicBezTo>
                  <a:cubicBezTo>
                    <a:pt x="838" y="2393"/>
                    <a:pt x="793" y="2316"/>
                    <a:pt x="749" y="2243"/>
                  </a:cubicBezTo>
                  <a:cubicBezTo>
                    <a:pt x="749" y="2239"/>
                    <a:pt x="745" y="2235"/>
                    <a:pt x="745" y="2231"/>
                  </a:cubicBezTo>
                  <a:lnTo>
                    <a:pt x="741" y="2231"/>
                  </a:lnTo>
                  <a:cubicBezTo>
                    <a:pt x="757" y="2086"/>
                    <a:pt x="761" y="1936"/>
                    <a:pt x="757" y="1790"/>
                  </a:cubicBezTo>
                  <a:close/>
                  <a:moveTo>
                    <a:pt x="3031" y="2207"/>
                  </a:moveTo>
                  <a:cubicBezTo>
                    <a:pt x="3096" y="2219"/>
                    <a:pt x="3165" y="2231"/>
                    <a:pt x="3230" y="2243"/>
                  </a:cubicBezTo>
                  <a:cubicBezTo>
                    <a:pt x="3197" y="2324"/>
                    <a:pt x="3161" y="2401"/>
                    <a:pt x="3129" y="2482"/>
                  </a:cubicBezTo>
                  <a:cubicBezTo>
                    <a:pt x="3100" y="2474"/>
                    <a:pt x="3068" y="2466"/>
                    <a:pt x="3039" y="2458"/>
                  </a:cubicBezTo>
                  <a:cubicBezTo>
                    <a:pt x="3007" y="2450"/>
                    <a:pt x="2975" y="2442"/>
                    <a:pt x="2942" y="2430"/>
                  </a:cubicBezTo>
                  <a:cubicBezTo>
                    <a:pt x="2983" y="2361"/>
                    <a:pt x="3011" y="2288"/>
                    <a:pt x="3031" y="2211"/>
                  </a:cubicBezTo>
                  <a:cubicBezTo>
                    <a:pt x="3031" y="2211"/>
                    <a:pt x="3031" y="2207"/>
                    <a:pt x="3031" y="2207"/>
                  </a:cubicBezTo>
                  <a:close/>
                  <a:moveTo>
                    <a:pt x="5403" y="2150"/>
                  </a:moveTo>
                  <a:lnTo>
                    <a:pt x="5403" y="2150"/>
                  </a:lnTo>
                  <a:cubicBezTo>
                    <a:pt x="5350" y="2247"/>
                    <a:pt x="5310" y="2357"/>
                    <a:pt x="5286" y="2466"/>
                  </a:cubicBezTo>
                  <a:cubicBezTo>
                    <a:pt x="5217" y="2478"/>
                    <a:pt x="5148" y="2494"/>
                    <a:pt x="5083" y="2506"/>
                  </a:cubicBezTo>
                  <a:lnTo>
                    <a:pt x="5079" y="2502"/>
                  </a:lnTo>
                  <a:cubicBezTo>
                    <a:pt x="5116" y="2401"/>
                    <a:pt x="5148" y="2300"/>
                    <a:pt x="5184" y="2199"/>
                  </a:cubicBezTo>
                  <a:cubicBezTo>
                    <a:pt x="5257" y="2187"/>
                    <a:pt x="5330" y="2171"/>
                    <a:pt x="5403" y="2150"/>
                  </a:cubicBezTo>
                  <a:close/>
                  <a:moveTo>
                    <a:pt x="3246" y="2243"/>
                  </a:moveTo>
                  <a:cubicBezTo>
                    <a:pt x="3327" y="2256"/>
                    <a:pt x="3404" y="2268"/>
                    <a:pt x="3481" y="2276"/>
                  </a:cubicBezTo>
                  <a:cubicBezTo>
                    <a:pt x="3444" y="2361"/>
                    <a:pt x="3416" y="2450"/>
                    <a:pt x="3396" y="2539"/>
                  </a:cubicBezTo>
                  <a:cubicBezTo>
                    <a:pt x="3311" y="2527"/>
                    <a:pt x="3230" y="2506"/>
                    <a:pt x="3149" y="2486"/>
                  </a:cubicBezTo>
                  <a:lnTo>
                    <a:pt x="3145" y="2486"/>
                  </a:lnTo>
                  <a:cubicBezTo>
                    <a:pt x="3185" y="2409"/>
                    <a:pt x="3218" y="2328"/>
                    <a:pt x="3246" y="2243"/>
                  </a:cubicBezTo>
                  <a:close/>
                  <a:moveTo>
                    <a:pt x="1141" y="2126"/>
                  </a:moveTo>
                  <a:cubicBezTo>
                    <a:pt x="1162" y="2207"/>
                    <a:pt x="1186" y="2288"/>
                    <a:pt x="1214" y="2365"/>
                  </a:cubicBezTo>
                  <a:cubicBezTo>
                    <a:pt x="1194" y="2393"/>
                    <a:pt x="1174" y="2421"/>
                    <a:pt x="1158" y="2450"/>
                  </a:cubicBezTo>
                  <a:cubicBezTo>
                    <a:pt x="1137" y="2478"/>
                    <a:pt x="1121" y="2515"/>
                    <a:pt x="1097" y="2543"/>
                  </a:cubicBezTo>
                  <a:cubicBezTo>
                    <a:pt x="1093" y="2438"/>
                    <a:pt x="1081" y="2332"/>
                    <a:pt x="1069" y="2227"/>
                  </a:cubicBezTo>
                  <a:cubicBezTo>
                    <a:pt x="1073" y="2227"/>
                    <a:pt x="1077" y="2223"/>
                    <a:pt x="1081" y="2219"/>
                  </a:cubicBezTo>
                  <a:cubicBezTo>
                    <a:pt x="1101" y="2187"/>
                    <a:pt x="1121" y="2158"/>
                    <a:pt x="1141" y="2126"/>
                  </a:cubicBezTo>
                  <a:close/>
                  <a:moveTo>
                    <a:pt x="5148" y="2207"/>
                  </a:moveTo>
                  <a:lnTo>
                    <a:pt x="5148" y="2207"/>
                  </a:lnTo>
                  <a:cubicBezTo>
                    <a:pt x="5103" y="2308"/>
                    <a:pt x="5067" y="2409"/>
                    <a:pt x="5039" y="2510"/>
                  </a:cubicBezTo>
                  <a:cubicBezTo>
                    <a:pt x="4954" y="2527"/>
                    <a:pt x="4865" y="2539"/>
                    <a:pt x="4776" y="2551"/>
                  </a:cubicBezTo>
                  <a:cubicBezTo>
                    <a:pt x="4812" y="2454"/>
                    <a:pt x="4840" y="2353"/>
                    <a:pt x="4869" y="2256"/>
                  </a:cubicBezTo>
                  <a:cubicBezTo>
                    <a:pt x="4962" y="2243"/>
                    <a:pt x="5055" y="2227"/>
                    <a:pt x="5148" y="2207"/>
                  </a:cubicBezTo>
                  <a:close/>
                  <a:moveTo>
                    <a:pt x="3505" y="2280"/>
                  </a:moveTo>
                  <a:cubicBezTo>
                    <a:pt x="3566" y="2284"/>
                    <a:pt x="3626" y="2292"/>
                    <a:pt x="3687" y="2296"/>
                  </a:cubicBezTo>
                  <a:cubicBezTo>
                    <a:pt x="3647" y="2385"/>
                    <a:pt x="3606" y="2474"/>
                    <a:pt x="3570" y="2567"/>
                  </a:cubicBezTo>
                  <a:cubicBezTo>
                    <a:pt x="3521" y="2563"/>
                    <a:pt x="3473" y="2555"/>
                    <a:pt x="3420" y="2547"/>
                  </a:cubicBezTo>
                  <a:cubicBezTo>
                    <a:pt x="3440" y="2454"/>
                    <a:pt x="3468" y="2365"/>
                    <a:pt x="3505" y="2280"/>
                  </a:cubicBezTo>
                  <a:close/>
                  <a:moveTo>
                    <a:pt x="4849" y="2260"/>
                  </a:moveTo>
                  <a:lnTo>
                    <a:pt x="4849" y="2260"/>
                  </a:lnTo>
                  <a:cubicBezTo>
                    <a:pt x="4812" y="2357"/>
                    <a:pt x="4772" y="2454"/>
                    <a:pt x="4743" y="2555"/>
                  </a:cubicBezTo>
                  <a:cubicBezTo>
                    <a:pt x="4679" y="2563"/>
                    <a:pt x="4618" y="2567"/>
                    <a:pt x="4553" y="2575"/>
                  </a:cubicBezTo>
                  <a:lnTo>
                    <a:pt x="4549" y="2575"/>
                  </a:lnTo>
                  <a:cubicBezTo>
                    <a:pt x="4589" y="2482"/>
                    <a:pt x="4626" y="2389"/>
                    <a:pt x="4658" y="2292"/>
                  </a:cubicBezTo>
                  <a:cubicBezTo>
                    <a:pt x="4662" y="2292"/>
                    <a:pt x="4666" y="2292"/>
                    <a:pt x="4666" y="2288"/>
                  </a:cubicBezTo>
                  <a:lnTo>
                    <a:pt x="4666" y="2280"/>
                  </a:lnTo>
                  <a:cubicBezTo>
                    <a:pt x="4727" y="2276"/>
                    <a:pt x="4788" y="2268"/>
                    <a:pt x="4849" y="2260"/>
                  </a:cubicBezTo>
                  <a:close/>
                  <a:moveTo>
                    <a:pt x="3707" y="2296"/>
                  </a:moveTo>
                  <a:cubicBezTo>
                    <a:pt x="3788" y="2300"/>
                    <a:pt x="3865" y="2308"/>
                    <a:pt x="3946" y="2308"/>
                  </a:cubicBezTo>
                  <a:cubicBezTo>
                    <a:pt x="3930" y="2349"/>
                    <a:pt x="3918" y="2397"/>
                    <a:pt x="3906" y="2434"/>
                  </a:cubicBezTo>
                  <a:lnTo>
                    <a:pt x="3853" y="2591"/>
                  </a:lnTo>
                  <a:cubicBezTo>
                    <a:pt x="3768" y="2587"/>
                    <a:pt x="3683" y="2579"/>
                    <a:pt x="3598" y="2571"/>
                  </a:cubicBezTo>
                  <a:lnTo>
                    <a:pt x="3594" y="2571"/>
                  </a:lnTo>
                  <a:cubicBezTo>
                    <a:pt x="3634" y="2478"/>
                    <a:pt x="3671" y="2389"/>
                    <a:pt x="3707" y="2296"/>
                  </a:cubicBezTo>
                  <a:close/>
                  <a:moveTo>
                    <a:pt x="4634" y="2284"/>
                  </a:moveTo>
                  <a:lnTo>
                    <a:pt x="4634" y="2284"/>
                  </a:lnTo>
                  <a:cubicBezTo>
                    <a:pt x="4589" y="2381"/>
                    <a:pt x="4549" y="2478"/>
                    <a:pt x="4513" y="2575"/>
                  </a:cubicBezTo>
                  <a:lnTo>
                    <a:pt x="4428" y="2583"/>
                  </a:lnTo>
                  <a:cubicBezTo>
                    <a:pt x="4391" y="2587"/>
                    <a:pt x="4355" y="2591"/>
                    <a:pt x="4318" y="2591"/>
                  </a:cubicBezTo>
                  <a:lnTo>
                    <a:pt x="4314" y="2591"/>
                  </a:lnTo>
                  <a:cubicBezTo>
                    <a:pt x="4367" y="2502"/>
                    <a:pt x="4407" y="2401"/>
                    <a:pt x="4432" y="2300"/>
                  </a:cubicBezTo>
                  <a:cubicBezTo>
                    <a:pt x="4488" y="2296"/>
                    <a:pt x="4545" y="2292"/>
                    <a:pt x="4598" y="2288"/>
                  </a:cubicBezTo>
                  <a:lnTo>
                    <a:pt x="4634" y="2284"/>
                  </a:lnTo>
                  <a:close/>
                  <a:moveTo>
                    <a:pt x="4177" y="2312"/>
                  </a:moveTo>
                  <a:cubicBezTo>
                    <a:pt x="4136" y="2405"/>
                    <a:pt x="4100" y="2502"/>
                    <a:pt x="4063" y="2600"/>
                  </a:cubicBezTo>
                  <a:cubicBezTo>
                    <a:pt x="4007" y="2600"/>
                    <a:pt x="3946" y="2595"/>
                    <a:pt x="3885" y="2595"/>
                  </a:cubicBezTo>
                  <a:lnTo>
                    <a:pt x="3885" y="2591"/>
                  </a:lnTo>
                  <a:cubicBezTo>
                    <a:pt x="3893" y="2563"/>
                    <a:pt x="3901" y="2535"/>
                    <a:pt x="3914" y="2506"/>
                  </a:cubicBezTo>
                  <a:cubicBezTo>
                    <a:pt x="3922" y="2478"/>
                    <a:pt x="3934" y="2438"/>
                    <a:pt x="3946" y="2405"/>
                  </a:cubicBezTo>
                  <a:cubicBezTo>
                    <a:pt x="3950" y="2373"/>
                    <a:pt x="3962" y="2340"/>
                    <a:pt x="3974" y="2312"/>
                  </a:cubicBezTo>
                  <a:close/>
                  <a:moveTo>
                    <a:pt x="4403" y="2304"/>
                  </a:moveTo>
                  <a:lnTo>
                    <a:pt x="4403" y="2304"/>
                  </a:lnTo>
                  <a:cubicBezTo>
                    <a:pt x="4371" y="2401"/>
                    <a:pt x="4326" y="2498"/>
                    <a:pt x="4278" y="2591"/>
                  </a:cubicBezTo>
                  <a:cubicBezTo>
                    <a:pt x="4217" y="2595"/>
                    <a:pt x="4156" y="2600"/>
                    <a:pt x="4096" y="2600"/>
                  </a:cubicBezTo>
                  <a:lnTo>
                    <a:pt x="4096" y="2595"/>
                  </a:lnTo>
                  <a:cubicBezTo>
                    <a:pt x="4132" y="2502"/>
                    <a:pt x="4165" y="2405"/>
                    <a:pt x="4197" y="2308"/>
                  </a:cubicBezTo>
                  <a:cubicBezTo>
                    <a:pt x="4266" y="2308"/>
                    <a:pt x="4335" y="2308"/>
                    <a:pt x="4403" y="2304"/>
                  </a:cubicBezTo>
                  <a:close/>
                  <a:moveTo>
                    <a:pt x="882" y="2009"/>
                  </a:moveTo>
                  <a:cubicBezTo>
                    <a:pt x="915" y="2057"/>
                    <a:pt x="943" y="2110"/>
                    <a:pt x="971" y="2158"/>
                  </a:cubicBezTo>
                  <a:cubicBezTo>
                    <a:pt x="975" y="2166"/>
                    <a:pt x="984" y="2175"/>
                    <a:pt x="988" y="2179"/>
                  </a:cubicBezTo>
                  <a:cubicBezTo>
                    <a:pt x="988" y="2207"/>
                    <a:pt x="1012" y="2231"/>
                    <a:pt x="1040" y="2235"/>
                  </a:cubicBezTo>
                  <a:cubicBezTo>
                    <a:pt x="1044" y="2300"/>
                    <a:pt x="1048" y="2365"/>
                    <a:pt x="1052" y="2430"/>
                  </a:cubicBezTo>
                  <a:lnTo>
                    <a:pt x="1052" y="2591"/>
                  </a:lnTo>
                  <a:cubicBezTo>
                    <a:pt x="1026" y="2616"/>
                    <a:pt x="1008" y="2626"/>
                    <a:pt x="994" y="2626"/>
                  </a:cubicBezTo>
                  <a:cubicBezTo>
                    <a:pt x="964" y="2626"/>
                    <a:pt x="952" y="2580"/>
                    <a:pt x="919" y="2531"/>
                  </a:cubicBezTo>
                  <a:lnTo>
                    <a:pt x="919" y="2527"/>
                  </a:lnTo>
                  <a:lnTo>
                    <a:pt x="915" y="2523"/>
                  </a:lnTo>
                  <a:cubicBezTo>
                    <a:pt x="919" y="2349"/>
                    <a:pt x="907" y="2179"/>
                    <a:pt x="882" y="2009"/>
                  </a:cubicBezTo>
                  <a:close/>
                  <a:moveTo>
                    <a:pt x="6854" y="0"/>
                  </a:moveTo>
                  <a:cubicBezTo>
                    <a:pt x="6839" y="0"/>
                    <a:pt x="6823" y="7"/>
                    <a:pt x="6815" y="22"/>
                  </a:cubicBezTo>
                  <a:lnTo>
                    <a:pt x="6811" y="22"/>
                  </a:lnTo>
                  <a:cubicBezTo>
                    <a:pt x="6629" y="196"/>
                    <a:pt x="6455" y="370"/>
                    <a:pt x="6249" y="507"/>
                  </a:cubicBezTo>
                  <a:cubicBezTo>
                    <a:pt x="6055" y="633"/>
                    <a:pt x="5852" y="750"/>
                    <a:pt x="5646" y="855"/>
                  </a:cubicBezTo>
                  <a:cubicBezTo>
                    <a:pt x="5237" y="1074"/>
                    <a:pt x="4800" y="1240"/>
                    <a:pt x="4351" y="1353"/>
                  </a:cubicBezTo>
                  <a:cubicBezTo>
                    <a:pt x="4053" y="1424"/>
                    <a:pt x="3747" y="1463"/>
                    <a:pt x="3443" y="1463"/>
                  </a:cubicBezTo>
                  <a:cubicBezTo>
                    <a:pt x="2954" y="1463"/>
                    <a:pt x="2469" y="1363"/>
                    <a:pt x="2028" y="1139"/>
                  </a:cubicBezTo>
                  <a:cubicBezTo>
                    <a:pt x="2052" y="1106"/>
                    <a:pt x="2068" y="1066"/>
                    <a:pt x="2088" y="1033"/>
                  </a:cubicBezTo>
                  <a:cubicBezTo>
                    <a:pt x="2125" y="981"/>
                    <a:pt x="2153" y="928"/>
                    <a:pt x="2177" y="871"/>
                  </a:cubicBezTo>
                  <a:cubicBezTo>
                    <a:pt x="2181" y="867"/>
                    <a:pt x="2181" y="859"/>
                    <a:pt x="2177" y="851"/>
                  </a:cubicBezTo>
                  <a:cubicBezTo>
                    <a:pt x="2190" y="754"/>
                    <a:pt x="2149" y="649"/>
                    <a:pt x="2125" y="552"/>
                  </a:cubicBezTo>
                  <a:cubicBezTo>
                    <a:pt x="2113" y="503"/>
                    <a:pt x="2109" y="410"/>
                    <a:pt x="2048" y="398"/>
                  </a:cubicBezTo>
                  <a:cubicBezTo>
                    <a:pt x="2040" y="386"/>
                    <a:pt x="2028" y="382"/>
                    <a:pt x="2016" y="382"/>
                  </a:cubicBezTo>
                  <a:cubicBezTo>
                    <a:pt x="2007" y="366"/>
                    <a:pt x="1991" y="357"/>
                    <a:pt x="1975" y="357"/>
                  </a:cubicBezTo>
                  <a:cubicBezTo>
                    <a:pt x="1603" y="361"/>
                    <a:pt x="1234" y="406"/>
                    <a:pt x="862" y="438"/>
                  </a:cubicBezTo>
                  <a:cubicBezTo>
                    <a:pt x="684" y="455"/>
                    <a:pt x="506" y="467"/>
                    <a:pt x="328" y="487"/>
                  </a:cubicBezTo>
                  <a:cubicBezTo>
                    <a:pt x="271" y="495"/>
                    <a:pt x="186" y="487"/>
                    <a:pt x="146" y="544"/>
                  </a:cubicBezTo>
                  <a:cubicBezTo>
                    <a:pt x="134" y="544"/>
                    <a:pt x="122" y="548"/>
                    <a:pt x="117" y="560"/>
                  </a:cubicBezTo>
                  <a:cubicBezTo>
                    <a:pt x="85" y="629"/>
                    <a:pt x="57" y="697"/>
                    <a:pt x="41" y="774"/>
                  </a:cubicBezTo>
                  <a:cubicBezTo>
                    <a:pt x="24" y="827"/>
                    <a:pt x="16" y="880"/>
                    <a:pt x="12" y="932"/>
                  </a:cubicBezTo>
                  <a:cubicBezTo>
                    <a:pt x="0" y="944"/>
                    <a:pt x="0" y="960"/>
                    <a:pt x="4" y="973"/>
                  </a:cubicBezTo>
                  <a:cubicBezTo>
                    <a:pt x="215" y="1572"/>
                    <a:pt x="506" y="2142"/>
                    <a:pt x="870" y="2664"/>
                  </a:cubicBezTo>
                  <a:cubicBezTo>
                    <a:pt x="919" y="2736"/>
                    <a:pt x="962" y="2770"/>
                    <a:pt x="1005" y="2770"/>
                  </a:cubicBezTo>
                  <a:cubicBezTo>
                    <a:pt x="1052" y="2770"/>
                    <a:pt x="1099" y="2730"/>
                    <a:pt x="1154" y="2656"/>
                  </a:cubicBezTo>
                  <a:cubicBezTo>
                    <a:pt x="1275" y="2494"/>
                    <a:pt x="1384" y="2324"/>
                    <a:pt x="1473" y="2142"/>
                  </a:cubicBezTo>
                  <a:cubicBezTo>
                    <a:pt x="1473" y="2138"/>
                    <a:pt x="1477" y="2138"/>
                    <a:pt x="1477" y="2134"/>
                  </a:cubicBezTo>
                  <a:cubicBezTo>
                    <a:pt x="1510" y="2069"/>
                    <a:pt x="1538" y="2005"/>
                    <a:pt x="1562" y="1936"/>
                  </a:cubicBezTo>
                  <a:cubicBezTo>
                    <a:pt x="1761" y="2081"/>
                    <a:pt x="1991" y="2162"/>
                    <a:pt x="2214" y="2256"/>
                  </a:cubicBezTo>
                  <a:cubicBezTo>
                    <a:pt x="2457" y="2357"/>
                    <a:pt x="2695" y="2462"/>
                    <a:pt x="2946" y="2543"/>
                  </a:cubicBezTo>
                  <a:cubicBezTo>
                    <a:pt x="3234" y="2628"/>
                    <a:pt x="3525" y="2680"/>
                    <a:pt x="3825" y="2693"/>
                  </a:cubicBezTo>
                  <a:cubicBezTo>
                    <a:pt x="3827" y="2697"/>
                    <a:pt x="3830" y="2699"/>
                    <a:pt x="3833" y="2699"/>
                  </a:cubicBezTo>
                  <a:cubicBezTo>
                    <a:pt x="3837" y="2699"/>
                    <a:pt x="3841" y="2697"/>
                    <a:pt x="3845" y="2693"/>
                  </a:cubicBezTo>
                  <a:cubicBezTo>
                    <a:pt x="3906" y="2697"/>
                    <a:pt x="3966" y="2701"/>
                    <a:pt x="4027" y="2701"/>
                  </a:cubicBezTo>
                  <a:cubicBezTo>
                    <a:pt x="4027" y="2709"/>
                    <a:pt x="4023" y="2717"/>
                    <a:pt x="4019" y="2725"/>
                  </a:cubicBezTo>
                  <a:cubicBezTo>
                    <a:pt x="4019" y="2728"/>
                    <a:pt x="4028" y="2736"/>
                    <a:pt x="4036" y="2736"/>
                  </a:cubicBezTo>
                  <a:cubicBezTo>
                    <a:pt x="4039" y="2736"/>
                    <a:pt x="4041" y="2735"/>
                    <a:pt x="4043" y="2733"/>
                  </a:cubicBezTo>
                  <a:cubicBezTo>
                    <a:pt x="4047" y="2721"/>
                    <a:pt x="4051" y="2709"/>
                    <a:pt x="4055" y="2701"/>
                  </a:cubicBezTo>
                  <a:cubicBezTo>
                    <a:pt x="4169" y="2701"/>
                    <a:pt x="4282" y="2701"/>
                    <a:pt x="4399" y="2693"/>
                  </a:cubicBezTo>
                  <a:cubicBezTo>
                    <a:pt x="5379" y="2636"/>
                    <a:pt x="6645" y="2401"/>
                    <a:pt x="7317" y="1616"/>
                  </a:cubicBezTo>
                  <a:cubicBezTo>
                    <a:pt x="7337" y="1612"/>
                    <a:pt x="7350" y="1596"/>
                    <a:pt x="7354" y="1580"/>
                  </a:cubicBezTo>
                  <a:cubicBezTo>
                    <a:pt x="7378" y="1483"/>
                    <a:pt x="7402" y="1381"/>
                    <a:pt x="7431" y="1284"/>
                  </a:cubicBezTo>
                  <a:cubicBezTo>
                    <a:pt x="7463" y="1187"/>
                    <a:pt x="7487" y="1090"/>
                    <a:pt x="7503" y="993"/>
                  </a:cubicBezTo>
                  <a:cubicBezTo>
                    <a:pt x="7503" y="985"/>
                    <a:pt x="7503" y="981"/>
                    <a:pt x="7499" y="977"/>
                  </a:cubicBezTo>
                  <a:cubicBezTo>
                    <a:pt x="7507" y="964"/>
                    <a:pt x="7507" y="952"/>
                    <a:pt x="7499" y="944"/>
                  </a:cubicBezTo>
                  <a:cubicBezTo>
                    <a:pt x="7309" y="629"/>
                    <a:pt x="7087" y="337"/>
                    <a:pt x="6892" y="22"/>
                  </a:cubicBezTo>
                  <a:cubicBezTo>
                    <a:pt x="6884" y="7"/>
                    <a:pt x="6869" y="0"/>
                    <a:pt x="6854" y="0"/>
                  </a:cubicBezTo>
                  <a:close/>
                </a:path>
              </a:pathLst>
            </a:custGeom>
            <a:solidFill>
              <a:srgbClr val="B1B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28"/>
          <p:cNvGrpSpPr/>
          <p:nvPr/>
        </p:nvGrpSpPr>
        <p:grpSpPr>
          <a:xfrm>
            <a:off x="3392463" y="2124863"/>
            <a:ext cx="2359000" cy="1700183"/>
            <a:chOff x="3392463" y="2124863"/>
            <a:chExt cx="2359000" cy="1700183"/>
          </a:xfrm>
        </p:grpSpPr>
        <p:sp>
          <p:nvSpPr>
            <p:cNvPr id="1017" name="Google Shape;1017;p28"/>
            <p:cNvSpPr txBox="1"/>
            <p:nvPr/>
          </p:nvSpPr>
          <p:spPr>
            <a:xfrm>
              <a:off x="3635337" y="2372065"/>
              <a:ext cx="18288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8" name="Google Shape;1018;p28"/>
            <p:cNvSpPr txBox="1"/>
            <p:nvPr/>
          </p:nvSpPr>
          <p:spPr>
            <a:xfrm>
              <a:off x="3635325" y="2664003"/>
              <a:ext cx="18288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planet is a very cold place full of red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3392463" y="2124863"/>
              <a:ext cx="2359000" cy="1700183"/>
            </a:xfrm>
            <a:custGeom>
              <a:rect b="b" l="l" r="r" t="t"/>
              <a:pathLst>
                <a:path extrusionOk="0" h="6686" w="7694">
                  <a:moveTo>
                    <a:pt x="2101" y="1176"/>
                  </a:moveTo>
                  <a:cubicBezTo>
                    <a:pt x="2097" y="1261"/>
                    <a:pt x="2101" y="1345"/>
                    <a:pt x="2109" y="1435"/>
                  </a:cubicBezTo>
                  <a:cubicBezTo>
                    <a:pt x="2097" y="1422"/>
                    <a:pt x="2085" y="1414"/>
                    <a:pt x="2072" y="1406"/>
                  </a:cubicBezTo>
                  <a:cubicBezTo>
                    <a:pt x="2076" y="1329"/>
                    <a:pt x="2089" y="1252"/>
                    <a:pt x="2101" y="1176"/>
                  </a:cubicBezTo>
                  <a:close/>
                  <a:moveTo>
                    <a:pt x="700" y="2252"/>
                  </a:moveTo>
                  <a:cubicBezTo>
                    <a:pt x="705" y="2313"/>
                    <a:pt x="713" y="2373"/>
                    <a:pt x="725" y="2434"/>
                  </a:cubicBezTo>
                  <a:cubicBezTo>
                    <a:pt x="709" y="2475"/>
                    <a:pt x="696" y="2511"/>
                    <a:pt x="684" y="2556"/>
                  </a:cubicBezTo>
                  <a:cubicBezTo>
                    <a:pt x="680" y="2491"/>
                    <a:pt x="680" y="2430"/>
                    <a:pt x="684" y="2365"/>
                  </a:cubicBezTo>
                  <a:lnTo>
                    <a:pt x="688" y="2365"/>
                  </a:lnTo>
                  <a:cubicBezTo>
                    <a:pt x="688" y="2329"/>
                    <a:pt x="692" y="2293"/>
                    <a:pt x="700" y="2252"/>
                  </a:cubicBezTo>
                  <a:close/>
                  <a:moveTo>
                    <a:pt x="749" y="2527"/>
                  </a:moveTo>
                  <a:cubicBezTo>
                    <a:pt x="761" y="2576"/>
                    <a:pt x="777" y="2624"/>
                    <a:pt x="798" y="2669"/>
                  </a:cubicBezTo>
                  <a:lnTo>
                    <a:pt x="802" y="2669"/>
                  </a:lnTo>
                  <a:lnTo>
                    <a:pt x="749" y="2806"/>
                  </a:lnTo>
                  <a:cubicBezTo>
                    <a:pt x="729" y="2774"/>
                    <a:pt x="717" y="2738"/>
                    <a:pt x="709" y="2701"/>
                  </a:cubicBezTo>
                  <a:cubicBezTo>
                    <a:pt x="721" y="2641"/>
                    <a:pt x="733" y="2584"/>
                    <a:pt x="749" y="2527"/>
                  </a:cubicBezTo>
                  <a:close/>
                  <a:moveTo>
                    <a:pt x="830" y="2738"/>
                  </a:moveTo>
                  <a:cubicBezTo>
                    <a:pt x="846" y="2766"/>
                    <a:pt x="862" y="2798"/>
                    <a:pt x="883" y="2827"/>
                  </a:cubicBezTo>
                  <a:cubicBezTo>
                    <a:pt x="854" y="2823"/>
                    <a:pt x="826" y="2823"/>
                    <a:pt x="798" y="2823"/>
                  </a:cubicBezTo>
                  <a:lnTo>
                    <a:pt x="830" y="2738"/>
                  </a:lnTo>
                  <a:close/>
                  <a:moveTo>
                    <a:pt x="7491" y="2851"/>
                  </a:moveTo>
                  <a:cubicBezTo>
                    <a:pt x="7496" y="2871"/>
                    <a:pt x="7504" y="2891"/>
                    <a:pt x="7508" y="2912"/>
                  </a:cubicBezTo>
                  <a:cubicBezTo>
                    <a:pt x="7496" y="2916"/>
                    <a:pt x="7491" y="2924"/>
                    <a:pt x="7491" y="2932"/>
                  </a:cubicBezTo>
                  <a:lnTo>
                    <a:pt x="7491" y="2851"/>
                  </a:lnTo>
                  <a:close/>
                  <a:moveTo>
                    <a:pt x="7536" y="3078"/>
                  </a:moveTo>
                  <a:cubicBezTo>
                    <a:pt x="7544" y="3183"/>
                    <a:pt x="7544" y="3288"/>
                    <a:pt x="7532" y="3393"/>
                  </a:cubicBezTo>
                  <a:lnTo>
                    <a:pt x="7532" y="3389"/>
                  </a:lnTo>
                  <a:cubicBezTo>
                    <a:pt x="7512" y="3535"/>
                    <a:pt x="7467" y="3677"/>
                    <a:pt x="7402" y="3806"/>
                  </a:cubicBezTo>
                  <a:cubicBezTo>
                    <a:pt x="7463" y="3567"/>
                    <a:pt x="7508" y="3325"/>
                    <a:pt x="7536" y="3078"/>
                  </a:cubicBezTo>
                  <a:close/>
                  <a:moveTo>
                    <a:pt x="186" y="3575"/>
                  </a:moveTo>
                  <a:cubicBezTo>
                    <a:pt x="191" y="3644"/>
                    <a:pt x="203" y="3713"/>
                    <a:pt x="223" y="3778"/>
                  </a:cubicBezTo>
                  <a:cubicBezTo>
                    <a:pt x="239" y="3834"/>
                    <a:pt x="259" y="3887"/>
                    <a:pt x="284" y="3944"/>
                  </a:cubicBezTo>
                  <a:cubicBezTo>
                    <a:pt x="247" y="3960"/>
                    <a:pt x="211" y="3976"/>
                    <a:pt x="174" y="3992"/>
                  </a:cubicBezTo>
                  <a:cubicBezTo>
                    <a:pt x="154" y="3855"/>
                    <a:pt x="158" y="3713"/>
                    <a:pt x="186" y="3575"/>
                  </a:cubicBezTo>
                  <a:close/>
                  <a:moveTo>
                    <a:pt x="7477" y="3083"/>
                  </a:moveTo>
                  <a:cubicBezTo>
                    <a:pt x="7447" y="3382"/>
                    <a:pt x="7389" y="3677"/>
                    <a:pt x="7309" y="3968"/>
                  </a:cubicBezTo>
                  <a:cubicBezTo>
                    <a:pt x="7269" y="4021"/>
                    <a:pt x="7228" y="4069"/>
                    <a:pt x="7180" y="4114"/>
                  </a:cubicBezTo>
                  <a:lnTo>
                    <a:pt x="7180" y="4110"/>
                  </a:lnTo>
                  <a:cubicBezTo>
                    <a:pt x="7232" y="3936"/>
                    <a:pt x="7289" y="3754"/>
                    <a:pt x="7342" y="3575"/>
                  </a:cubicBezTo>
                  <a:cubicBezTo>
                    <a:pt x="7346" y="3559"/>
                    <a:pt x="7330" y="3543"/>
                    <a:pt x="7313" y="3543"/>
                  </a:cubicBezTo>
                  <a:cubicBezTo>
                    <a:pt x="7346" y="3490"/>
                    <a:pt x="7374" y="3434"/>
                    <a:pt x="7398" y="3377"/>
                  </a:cubicBezTo>
                  <a:cubicBezTo>
                    <a:pt x="7439" y="3283"/>
                    <a:pt x="7465" y="3184"/>
                    <a:pt x="7477" y="3083"/>
                  </a:cubicBezTo>
                  <a:close/>
                  <a:moveTo>
                    <a:pt x="6824" y="3996"/>
                  </a:moveTo>
                  <a:cubicBezTo>
                    <a:pt x="6799" y="4053"/>
                    <a:pt x="6771" y="4110"/>
                    <a:pt x="6747" y="4162"/>
                  </a:cubicBezTo>
                  <a:cubicBezTo>
                    <a:pt x="6718" y="4134"/>
                    <a:pt x="6686" y="4106"/>
                    <a:pt x="6654" y="4085"/>
                  </a:cubicBezTo>
                  <a:cubicBezTo>
                    <a:pt x="6710" y="4057"/>
                    <a:pt x="6767" y="4029"/>
                    <a:pt x="6820" y="3996"/>
                  </a:cubicBezTo>
                  <a:close/>
                  <a:moveTo>
                    <a:pt x="308" y="3988"/>
                  </a:moveTo>
                  <a:cubicBezTo>
                    <a:pt x="328" y="4029"/>
                    <a:pt x="352" y="4069"/>
                    <a:pt x="377" y="4106"/>
                  </a:cubicBezTo>
                  <a:cubicBezTo>
                    <a:pt x="328" y="4138"/>
                    <a:pt x="276" y="4166"/>
                    <a:pt x="219" y="4195"/>
                  </a:cubicBezTo>
                  <a:cubicBezTo>
                    <a:pt x="203" y="4146"/>
                    <a:pt x="191" y="4093"/>
                    <a:pt x="182" y="4045"/>
                  </a:cubicBezTo>
                  <a:lnTo>
                    <a:pt x="182" y="4041"/>
                  </a:lnTo>
                  <a:cubicBezTo>
                    <a:pt x="227" y="4025"/>
                    <a:pt x="267" y="4008"/>
                    <a:pt x="308" y="3988"/>
                  </a:cubicBezTo>
                  <a:close/>
                  <a:moveTo>
                    <a:pt x="7277" y="3592"/>
                  </a:moveTo>
                  <a:cubicBezTo>
                    <a:pt x="7220" y="3786"/>
                    <a:pt x="7164" y="3976"/>
                    <a:pt x="7103" y="4170"/>
                  </a:cubicBezTo>
                  <a:cubicBezTo>
                    <a:pt x="7050" y="4207"/>
                    <a:pt x="6990" y="4235"/>
                    <a:pt x="6929" y="4251"/>
                  </a:cubicBezTo>
                  <a:cubicBezTo>
                    <a:pt x="6986" y="4089"/>
                    <a:pt x="7054" y="3936"/>
                    <a:pt x="7127" y="3782"/>
                  </a:cubicBezTo>
                  <a:cubicBezTo>
                    <a:pt x="7127" y="3778"/>
                    <a:pt x="7127" y="3770"/>
                    <a:pt x="7127" y="3766"/>
                  </a:cubicBezTo>
                  <a:cubicBezTo>
                    <a:pt x="7184" y="3713"/>
                    <a:pt x="7232" y="3656"/>
                    <a:pt x="7277" y="3592"/>
                  </a:cubicBezTo>
                  <a:close/>
                  <a:moveTo>
                    <a:pt x="7042" y="3847"/>
                  </a:moveTo>
                  <a:lnTo>
                    <a:pt x="7042" y="3847"/>
                  </a:lnTo>
                  <a:cubicBezTo>
                    <a:pt x="6977" y="3984"/>
                    <a:pt x="6921" y="4122"/>
                    <a:pt x="6868" y="4263"/>
                  </a:cubicBezTo>
                  <a:lnTo>
                    <a:pt x="6868" y="4259"/>
                  </a:lnTo>
                  <a:cubicBezTo>
                    <a:pt x="6852" y="4259"/>
                    <a:pt x="6836" y="4263"/>
                    <a:pt x="6820" y="4267"/>
                  </a:cubicBezTo>
                  <a:cubicBezTo>
                    <a:pt x="6808" y="4247"/>
                    <a:pt x="6795" y="4227"/>
                    <a:pt x="6783" y="4211"/>
                  </a:cubicBezTo>
                  <a:cubicBezTo>
                    <a:pt x="6824" y="4122"/>
                    <a:pt x="6860" y="4037"/>
                    <a:pt x="6901" y="3948"/>
                  </a:cubicBezTo>
                  <a:cubicBezTo>
                    <a:pt x="6949" y="3915"/>
                    <a:pt x="6994" y="3883"/>
                    <a:pt x="7042" y="3847"/>
                  </a:cubicBezTo>
                  <a:close/>
                  <a:moveTo>
                    <a:pt x="405" y="4150"/>
                  </a:moveTo>
                  <a:cubicBezTo>
                    <a:pt x="425" y="4183"/>
                    <a:pt x="450" y="4211"/>
                    <a:pt x="474" y="4239"/>
                  </a:cubicBezTo>
                  <a:cubicBezTo>
                    <a:pt x="409" y="4284"/>
                    <a:pt x="348" y="4320"/>
                    <a:pt x="280" y="4357"/>
                  </a:cubicBezTo>
                  <a:cubicBezTo>
                    <a:pt x="263" y="4320"/>
                    <a:pt x="247" y="4284"/>
                    <a:pt x="235" y="4247"/>
                  </a:cubicBezTo>
                  <a:lnTo>
                    <a:pt x="235" y="4243"/>
                  </a:lnTo>
                  <a:cubicBezTo>
                    <a:pt x="296" y="4219"/>
                    <a:pt x="352" y="4187"/>
                    <a:pt x="405" y="4150"/>
                  </a:cubicBezTo>
                  <a:close/>
                  <a:moveTo>
                    <a:pt x="506" y="4280"/>
                  </a:moveTo>
                  <a:cubicBezTo>
                    <a:pt x="535" y="4312"/>
                    <a:pt x="567" y="4344"/>
                    <a:pt x="599" y="4381"/>
                  </a:cubicBezTo>
                  <a:cubicBezTo>
                    <a:pt x="526" y="4437"/>
                    <a:pt x="446" y="4482"/>
                    <a:pt x="356" y="4506"/>
                  </a:cubicBezTo>
                  <a:cubicBezTo>
                    <a:pt x="336" y="4470"/>
                    <a:pt x="316" y="4437"/>
                    <a:pt x="300" y="4405"/>
                  </a:cubicBezTo>
                  <a:lnTo>
                    <a:pt x="304" y="4401"/>
                  </a:lnTo>
                  <a:cubicBezTo>
                    <a:pt x="373" y="4369"/>
                    <a:pt x="441" y="4324"/>
                    <a:pt x="506" y="4280"/>
                  </a:cubicBezTo>
                  <a:close/>
                  <a:moveTo>
                    <a:pt x="636" y="4413"/>
                  </a:moveTo>
                  <a:cubicBezTo>
                    <a:pt x="664" y="4437"/>
                    <a:pt x="688" y="4462"/>
                    <a:pt x="717" y="4482"/>
                  </a:cubicBezTo>
                  <a:cubicBezTo>
                    <a:pt x="632" y="4543"/>
                    <a:pt x="535" y="4591"/>
                    <a:pt x="429" y="4624"/>
                  </a:cubicBezTo>
                  <a:cubicBezTo>
                    <a:pt x="413" y="4599"/>
                    <a:pt x="397" y="4575"/>
                    <a:pt x="381" y="4551"/>
                  </a:cubicBezTo>
                  <a:lnTo>
                    <a:pt x="385" y="4551"/>
                  </a:lnTo>
                  <a:cubicBezTo>
                    <a:pt x="478" y="4522"/>
                    <a:pt x="563" y="4474"/>
                    <a:pt x="636" y="4413"/>
                  </a:cubicBezTo>
                  <a:close/>
                  <a:moveTo>
                    <a:pt x="761" y="4518"/>
                  </a:moveTo>
                  <a:cubicBezTo>
                    <a:pt x="802" y="4547"/>
                    <a:pt x="842" y="4575"/>
                    <a:pt x="883" y="4603"/>
                  </a:cubicBezTo>
                  <a:cubicBezTo>
                    <a:pt x="777" y="4672"/>
                    <a:pt x="664" y="4725"/>
                    <a:pt x="547" y="4765"/>
                  </a:cubicBezTo>
                  <a:cubicBezTo>
                    <a:pt x="518" y="4737"/>
                    <a:pt x="490" y="4705"/>
                    <a:pt x="466" y="4668"/>
                  </a:cubicBezTo>
                  <a:cubicBezTo>
                    <a:pt x="571" y="4632"/>
                    <a:pt x="672" y="4583"/>
                    <a:pt x="761" y="4518"/>
                  </a:cubicBezTo>
                  <a:close/>
                  <a:moveTo>
                    <a:pt x="927" y="4632"/>
                  </a:moveTo>
                  <a:cubicBezTo>
                    <a:pt x="976" y="4664"/>
                    <a:pt x="1024" y="4688"/>
                    <a:pt x="1069" y="4717"/>
                  </a:cubicBezTo>
                  <a:cubicBezTo>
                    <a:pt x="955" y="4802"/>
                    <a:pt x="830" y="4866"/>
                    <a:pt x="692" y="4915"/>
                  </a:cubicBezTo>
                  <a:cubicBezTo>
                    <a:pt x="656" y="4883"/>
                    <a:pt x="620" y="4846"/>
                    <a:pt x="587" y="4810"/>
                  </a:cubicBezTo>
                  <a:cubicBezTo>
                    <a:pt x="709" y="4765"/>
                    <a:pt x="822" y="4709"/>
                    <a:pt x="927" y="4632"/>
                  </a:cubicBezTo>
                  <a:close/>
                  <a:moveTo>
                    <a:pt x="1121" y="4741"/>
                  </a:moveTo>
                  <a:cubicBezTo>
                    <a:pt x="1170" y="4765"/>
                    <a:pt x="1223" y="4794"/>
                    <a:pt x="1271" y="4814"/>
                  </a:cubicBezTo>
                  <a:cubicBezTo>
                    <a:pt x="1146" y="4899"/>
                    <a:pt x="1012" y="4984"/>
                    <a:pt x="874" y="5057"/>
                  </a:cubicBezTo>
                  <a:cubicBezTo>
                    <a:pt x="830" y="5024"/>
                    <a:pt x="781" y="4992"/>
                    <a:pt x="737" y="4955"/>
                  </a:cubicBezTo>
                  <a:lnTo>
                    <a:pt x="737" y="4951"/>
                  </a:lnTo>
                  <a:cubicBezTo>
                    <a:pt x="874" y="4903"/>
                    <a:pt x="1004" y="4830"/>
                    <a:pt x="1121" y="4741"/>
                  </a:cubicBezTo>
                  <a:close/>
                  <a:moveTo>
                    <a:pt x="1332" y="4838"/>
                  </a:moveTo>
                  <a:cubicBezTo>
                    <a:pt x="1401" y="4862"/>
                    <a:pt x="1469" y="4887"/>
                    <a:pt x="1534" y="4903"/>
                  </a:cubicBezTo>
                  <a:lnTo>
                    <a:pt x="1348" y="5036"/>
                  </a:lnTo>
                  <a:cubicBezTo>
                    <a:pt x="1291" y="5081"/>
                    <a:pt x="1231" y="5121"/>
                    <a:pt x="1166" y="5158"/>
                  </a:cubicBezTo>
                  <a:lnTo>
                    <a:pt x="1158" y="5158"/>
                  </a:lnTo>
                  <a:cubicBezTo>
                    <a:pt x="1150" y="5158"/>
                    <a:pt x="1142" y="5162"/>
                    <a:pt x="1138" y="5170"/>
                  </a:cubicBezTo>
                  <a:cubicBezTo>
                    <a:pt x="1121" y="5174"/>
                    <a:pt x="1109" y="5178"/>
                    <a:pt x="1093" y="5182"/>
                  </a:cubicBezTo>
                  <a:cubicBezTo>
                    <a:pt x="1036" y="5154"/>
                    <a:pt x="980" y="5125"/>
                    <a:pt x="927" y="5089"/>
                  </a:cubicBezTo>
                  <a:cubicBezTo>
                    <a:pt x="1065" y="5012"/>
                    <a:pt x="1202" y="4927"/>
                    <a:pt x="1332" y="4838"/>
                  </a:cubicBezTo>
                  <a:close/>
                  <a:moveTo>
                    <a:pt x="1603" y="4923"/>
                  </a:moveTo>
                  <a:lnTo>
                    <a:pt x="1631" y="4931"/>
                  </a:lnTo>
                  <a:cubicBezTo>
                    <a:pt x="1639" y="4964"/>
                    <a:pt x="1647" y="4996"/>
                    <a:pt x="1656" y="5028"/>
                  </a:cubicBezTo>
                  <a:lnTo>
                    <a:pt x="1652" y="5028"/>
                  </a:lnTo>
                  <a:cubicBezTo>
                    <a:pt x="1550" y="5121"/>
                    <a:pt x="1441" y="5206"/>
                    <a:pt x="1328" y="5279"/>
                  </a:cubicBezTo>
                  <a:cubicBezTo>
                    <a:pt x="1271" y="5263"/>
                    <a:pt x="1218" y="5243"/>
                    <a:pt x="1162" y="5219"/>
                  </a:cubicBezTo>
                  <a:cubicBezTo>
                    <a:pt x="1227" y="5186"/>
                    <a:pt x="1287" y="5146"/>
                    <a:pt x="1344" y="5101"/>
                  </a:cubicBezTo>
                  <a:lnTo>
                    <a:pt x="1603" y="4923"/>
                  </a:lnTo>
                  <a:close/>
                  <a:moveTo>
                    <a:pt x="1672" y="5081"/>
                  </a:moveTo>
                  <a:cubicBezTo>
                    <a:pt x="1676" y="5097"/>
                    <a:pt x="1684" y="5117"/>
                    <a:pt x="1688" y="5134"/>
                  </a:cubicBezTo>
                  <a:lnTo>
                    <a:pt x="1684" y="5134"/>
                  </a:lnTo>
                  <a:cubicBezTo>
                    <a:pt x="1583" y="5223"/>
                    <a:pt x="1473" y="5304"/>
                    <a:pt x="1360" y="5380"/>
                  </a:cubicBezTo>
                  <a:cubicBezTo>
                    <a:pt x="1356" y="5364"/>
                    <a:pt x="1352" y="5348"/>
                    <a:pt x="1348" y="5332"/>
                  </a:cubicBezTo>
                  <a:lnTo>
                    <a:pt x="1348" y="5328"/>
                  </a:lnTo>
                  <a:cubicBezTo>
                    <a:pt x="1461" y="5255"/>
                    <a:pt x="1571" y="5174"/>
                    <a:pt x="1672" y="5081"/>
                  </a:cubicBezTo>
                  <a:close/>
                  <a:moveTo>
                    <a:pt x="1708" y="5182"/>
                  </a:moveTo>
                  <a:cubicBezTo>
                    <a:pt x="1732" y="5239"/>
                    <a:pt x="1761" y="5291"/>
                    <a:pt x="1793" y="5344"/>
                  </a:cubicBezTo>
                  <a:lnTo>
                    <a:pt x="1437" y="5599"/>
                  </a:lnTo>
                  <a:cubicBezTo>
                    <a:pt x="1413" y="5542"/>
                    <a:pt x="1393" y="5490"/>
                    <a:pt x="1376" y="5433"/>
                  </a:cubicBezTo>
                  <a:lnTo>
                    <a:pt x="1376" y="5429"/>
                  </a:lnTo>
                  <a:cubicBezTo>
                    <a:pt x="1494" y="5356"/>
                    <a:pt x="1603" y="5271"/>
                    <a:pt x="1708" y="5182"/>
                  </a:cubicBezTo>
                  <a:close/>
                  <a:moveTo>
                    <a:pt x="6828" y="4790"/>
                  </a:moveTo>
                  <a:cubicBezTo>
                    <a:pt x="6836" y="5105"/>
                    <a:pt x="6714" y="5405"/>
                    <a:pt x="6492" y="5627"/>
                  </a:cubicBezTo>
                  <a:cubicBezTo>
                    <a:pt x="6573" y="5482"/>
                    <a:pt x="6625" y="5324"/>
                    <a:pt x="6658" y="5162"/>
                  </a:cubicBezTo>
                  <a:cubicBezTo>
                    <a:pt x="6658" y="5146"/>
                    <a:pt x="6646" y="5130"/>
                    <a:pt x="6633" y="5130"/>
                  </a:cubicBezTo>
                  <a:cubicBezTo>
                    <a:pt x="6714" y="5028"/>
                    <a:pt x="6783" y="4915"/>
                    <a:pt x="6828" y="4790"/>
                  </a:cubicBezTo>
                  <a:close/>
                  <a:moveTo>
                    <a:pt x="1822" y="5389"/>
                  </a:moveTo>
                  <a:cubicBezTo>
                    <a:pt x="1854" y="5437"/>
                    <a:pt x="1890" y="5482"/>
                    <a:pt x="1931" y="5526"/>
                  </a:cubicBezTo>
                  <a:lnTo>
                    <a:pt x="1571" y="5826"/>
                  </a:lnTo>
                  <a:cubicBezTo>
                    <a:pt x="1530" y="5769"/>
                    <a:pt x="1494" y="5708"/>
                    <a:pt x="1461" y="5648"/>
                  </a:cubicBezTo>
                  <a:lnTo>
                    <a:pt x="1465" y="5644"/>
                  </a:lnTo>
                  <a:cubicBezTo>
                    <a:pt x="1583" y="5559"/>
                    <a:pt x="1704" y="5474"/>
                    <a:pt x="1822" y="5389"/>
                  </a:cubicBezTo>
                  <a:close/>
                  <a:moveTo>
                    <a:pt x="6601" y="5166"/>
                  </a:moveTo>
                  <a:lnTo>
                    <a:pt x="6601" y="5166"/>
                  </a:lnTo>
                  <a:cubicBezTo>
                    <a:pt x="6565" y="5356"/>
                    <a:pt x="6492" y="5538"/>
                    <a:pt x="6387" y="5700"/>
                  </a:cubicBezTo>
                  <a:cubicBezTo>
                    <a:pt x="6379" y="5704"/>
                    <a:pt x="6379" y="5712"/>
                    <a:pt x="6383" y="5720"/>
                  </a:cubicBezTo>
                  <a:cubicBezTo>
                    <a:pt x="6358" y="5737"/>
                    <a:pt x="6334" y="5757"/>
                    <a:pt x="6310" y="5773"/>
                  </a:cubicBezTo>
                  <a:cubicBezTo>
                    <a:pt x="6253" y="5809"/>
                    <a:pt x="6188" y="5842"/>
                    <a:pt x="6128" y="5866"/>
                  </a:cubicBezTo>
                  <a:cubicBezTo>
                    <a:pt x="6233" y="5716"/>
                    <a:pt x="6318" y="5554"/>
                    <a:pt x="6379" y="5384"/>
                  </a:cubicBezTo>
                  <a:cubicBezTo>
                    <a:pt x="6379" y="5376"/>
                    <a:pt x="6379" y="5372"/>
                    <a:pt x="6379" y="5368"/>
                  </a:cubicBezTo>
                  <a:cubicBezTo>
                    <a:pt x="6459" y="5308"/>
                    <a:pt x="6532" y="5239"/>
                    <a:pt x="6601" y="5166"/>
                  </a:cubicBezTo>
                  <a:close/>
                  <a:moveTo>
                    <a:pt x="4918" y="5603"/>
                  </a:moveTo>
                  <a:cubicBezTo>
                    <a:pt x="4962" y="5619"/>
                    <a:pt x="5007" y="5631"/>
                    <a:pt x="5055" y="5644"/>
                  </a:cubicBezTo>
                  <a:cubicBezTo>
                    <a:pt x="5023" y="5741"/>
                    <a:pt x="4978" y="5830"/>
                    <a:pt x="4930" y="5915"/>
                  </a:cubicBezTo>
                  <a:cubicBezTo>
                    <a:pt x="4889" y="5907"/>
                    <a:pt x="4853" y="5898"/>
                    <a:pt x="4816" y="5886"/>
                  </a:cubicBezTo>
                  <a:cubicBezTo>
                    <a:pt x="4853" y="5793"/>
                    <a:pt x="4889" y="5700"/>
                    <a:pt x="4918" y="5603"/>
                  </a:cubicBezTo>
                  <a:close/>
                  <a:moveTo>
                    <a:pt x="4528" y="129"/>
                  </a:moveTo>
                  <a:cubicBezTo>
                    <a:pt x="4619" y="129"/>
                    <a:pt x="4710" y="139"/>
                    <a:pt x="4796" y="160"/>
                  </a:cubicBezTo>
                  <a:cubicBezTo>
                    <a:pt x="5525" y="338"/>
                    <a:pt x="5719" y="1337"/>
                    <a:pt x="5573" y="1973"/>
                  </a:cubicBezTo>
                  <a:cubicBezTo>
                    <a:pt x="5567" y="2015"/>
                    <a:pt x="5601" y="2046"/>
                    <a:pt x="5639" y="2046"/>
                  </a:cubicBezTo>
                  <a:cubicBezTo>
                    <a:pt x="5652" y="2046"/>
                    <a:pt x="5666" y="2042"/>
                    <a:pt x="5678" y="2034"/>
                  </a:cubicBezTo>
                  <a:cubicBezTo>
                    <a:pt x="5863" y="1908"/>
                    <a:pt x="6081" y="1846"/>
                    <a:pt x="6299" y="1846"/>
                  </a:cubicBezTo>
                  <a:cubicBezTo>
                    <a:pt x="6696" y="1846"/>
                    <a:pt x="7090" y="2051"/>
                    <a:pt x="7265" y="2438"/>
                  </a:cubicBezTo>
                  <a:cubicBezTo>
                    <a:pt x="7390" y="2722"/>
                    <a:pt x="7394" y="3037"/>
                    <a:pt x="7281" y="3325"/>
                  </a:cubicBezTo>
                  <a:cubicBezTo>
                    <a:pt x="7139" y="3681"/>
                    <a:pt x="6803" y="3887"/>
                    <a:pt x="6459" y="4029"/>
                  </a:cubicBezTo>
                  <a:cubicBezTo>
                    <a:pt x="6403" y="4053"/>
                    <a:pt x="6411" y="4138"/>
                    <a:pt x="6476" y="4154"/>
                  </a:cubicBezTo>
                  <a:cubicBezTo>
                    <a:pt x="6909" y="4243"/>
                    <a:pt x="6735" y="4777"/>
                    <a:pt x="6557" y="5016"/>
                  </a:cubicBezTo>
                  <a:cubicBezTo>
                    <a:pt x="6415" y="5198"/>
                    <a:pt x="6233" y="5340"/>
                    <a:pt x="6022" y="5433"/>
                  </a:cubicBezTo>
                  <a:cubicBezTo>
                    <a:pt x="5958" y="5457"/>
                    <a:pt x="5893" y="5482"/>
                    <a:pt x="5828" y="5502"/>
                  </a:cubicBezTo>
                  <a:cubicBezTo>
                    <a:pt x="5826" y="5501"/>
                    <a:pt x="5823" y="5500"/>
                    <a:pt x="5821" y="5500"/>
                  </a:cubicBezTo>
                  <a:cubicBezTo>
                    <a:pt x="5815" y="5500"/>
                    <a:pt x="5810" y="5503"/>
                    <a:pt x="5804" y="5506"/>
                  </a:cubicBezTo>
                  <a:cubicBezTo>
                    <a:pt x="5679" y="5541"/>
                    <a:pt x="5552" y="5558"/>
                    <a:pt x="5425" y="5558"/>
                  </a:cubicBezTo>
                  <a:cubicBezTo>
                    <a:pt x="5198" y="5558"/>
                    <a:pt x="4973" y="5503"/>
                    <a:pt x="4768" y="5397"/>
                  </a:cubicBezTo>
                  <a:lnTo>
                    <a:pt x="4768" y="5413"/>
                  </a:lnTo>
                  <a:cubicBezTo>
                    <a:pt x="4756" y="5417"/>
                    <a:pt x="4748" y="5421"/>
                    <a:pt x="4739" y="5429"/>
                  </a:cubicBezTo>
                  <a:cubicBezTo>
                    <a:pt x="4381" y="5808"/>
                    <a:pt x="3849" y="5944"/>
                    <a:pt x="3339" y="5944"/>
                  </a:cubicBezTo>
                  <a:cubicBezTo>
                    <a:pt x="3261" y="5944"/>
                    <a:pt x="3184" y="5941"/>
                    <a:pt x="3108" y="5935"/>
                  </a:cubicBezTo>
                  <a:cubicBezTo>
                    <a:pt x="2457" y="5890"/>
                    <a:pt x="1826" y="5534"/>
                    <a:pt x="1724" y="4842"/>
                  </a:cubicBezTo>
                  <a:cubicBezTo>
                    <a:pt x="1720" y="4838"/>
                    <a:pt x="1720" y="4830"/>
                    <a:pt x="1716" y="4826"/>
                  </a:cubicBezTo>
                  <a:lnTo>
                    <a:pt x="1724" y="4814"/>
                  </a:lnTo>
                  <a:lnTo>
                    <a:pt x="1704" y="4810"/>
                  </a:lnTo>
                  <a:cubicBezTo>
                    <a:pt x="1696" y="4806"/>
                    <a:pt x="1688" y="4806"/>
                    <a:pt x="1676" y="4806"/>
                  </a:cubicBezTo>
                  <a:cubicBezTo>
                    <a:pt x="1227" y="4705"/>
                    <a:pt x="802" y="4454"/>
                    <a:pt x="522" y="4077"/>
                  </a:cubicBezTo>
                  <a:cubicBezTo>
                    <a:pt x="486" y="4029"/>
                    <a:pt x="454" y="3980"/>
                    <a:pt x="425" y="3928"/>
                  </a:cubicBezTo>
                  <a:cubicBezTo>
                    <a:pt x="444" y="3913"/>
                    <a:pt x="432" y="3882"/>
                    <a:pt x="409" y="3882"/>
                  </a:cubicBezTo>
                  <a:cubicBezTo>
                    <a:pt x="406" y="3882"/>
                    <a:pt x="404" y="3882"/>
                    <a:pt x="401" y="3883"/>
                  </a:cubicBezTo>
                  <a:cubicBezTo>
                    <a:pt x="316" y="3713"/>
                    <a:pt x="292" y="3519"/>
                    <a:pt x="340" y="3333"/>
                  </a:cubicBezTo>
                  <a:lnTo>
                    <a:pt x="340" y="3329"/>
                  </a:lnTo>
                  <a:cubicBezTo>
                    <a:pt x="403" y="3106"/>
                    <a:pt x="589" y="2951"/>
                    <a:pt x="797" y="2951"/>
                  </a:cubicBezTo>
                  <a:cubicBezTo>
                    <a:pt x="873" y="2951"/>
                    <a:pt x="952" y="2972"/>
                    <a:pt x="1028" y="3017"/>
                  </a:cubicBezTo>
                  <a:cubicBezTo>
                    <a:pt x="1037" y="3022"/>
                    <a:pt x="1046" y="3024"/>
                    <a:pt x="1054" y="3024"/>
                  </a:cubicBezTo>
                  <a:cubicBezTo>
                    <a:pt x="1101" y="3024"/>
                    <a:pt x="1139" y="2957"/>
                    <a:pt x="1105" y="2916"/>
                  </a:cubicBezTo>
                  <a:cubicBezTo>
                    <a:pt x="810" y="2564"/>
                    <a:pt x="700" y="2042"/>
                    <a:pt x="1012" y="1657"/>
                  </a:cubicBezTo>
                  <a:cubicBezTo>
                    <a:pt x="1159" y="1472"/>
                    <a:pt x="1376" y="1375"/>
                    <a:pt x="1590" y="1375"/>
                  </a:cubicBezTo>
                  <a:cubicBezTo>
                    <a:pt x="1802" y="1375"/>
                    <a:pt x="2012" y="1470"/>
                    <a:pt x="2149" y="1669"/>
                  </a:cubicBezTo>
                  <a:cubicBezTo>
                    <a:pt x="2163" y="1688"/>
                    <a:pt x="2182" y="1696"/>
                    <a:pt x="2201" y="1696"/>
                  </a:cubicBezTo>
                  <a:cubicBezTo>
                    <a:pt x="2236" y="1696"/>
                    <a:pt x="2269" y="1667"/>
                    <a:pt x="2267" y="1625"/>
                  </a:cubicBezTo>
                  <a:cubicBezTo>
                    <a:pt x="2210" y="1289"/>
                    <a:pt x="2161" y="876"/>
                    <a:pt x="2501" y="674"/>
                  </a:cubicBezTo>
                  <a:cubicBezTo>
                    <a:pt x="2590" y="621"/>
                    <a:pt x="2682" y="597"/>
                    <a:pt x="2771" y="597"/>
                  </a:cubicBezTo>
                  <a:cubicBezTo>
                    <a:pt x="3010" y="597"/>
                    <a:pt x="3228" y="768"/>
                    <a:pt x="3299" y="1022"/>
                  </a:cubicBezTo>
                  <a:cubicBezTo>
                    <a:pt x="3312" y="1050"/>
                    <a:pt x="3337" y="1063"/>
                    <a:pt x="3361" y="1063"/>
                  </a:cubicBezTo>
                  <a:cubicBezTo>
                    <a:pt x="3390" y="1063"/>
                    <a:pt x="3418" y="1045"/>
                    <a:pt x="3424" y="1010"/>
                  </a:cubicBezTo>
                  <a:cubicBezTo>
                    <a:pt x="3455" y="452"/>
                    <a:pt x="4009" y="129"/>
                    <a:pt x="4528" y="129"/>
                  </a:cubicBezTo>
                  <a:close/>
                  <a:moveTo>
                    <a:pt x="6306" y="5421"/>
                  </a:moveTo>
                  <a:lnTo>
                    <a:pt x="6306" y="5421"/>
                  </a:lnTo>
                  <a:cubicBezTo>
                    <a:pt x="6241" y="5595"/>
                    <a:pt x="6152" y="5757"/>
                    <a:pt x="6043" y="5903"/>
                  </a:cubicBezTo>
                  <a:cubicBezTo>
                    <a:pt x="6041" y="5900"/>
                    <a:pt x="6040" y="5899"/>
                    <a:pt x="6039" y="5899"/>
                  </a:cubicBezTo>
                  <a:cubicBezTo>
                    <a:pt x="6039" y="5899"/>
                    <a:pt x="6039" y="5900"/>
                    <a:pt x="6039" y="5903"/>
                  </a:cubicBezTo>
                  <a:lnTo>
                    <a:pt x="6035" y="5903"/>
                  </a:lnTo>
                  <a:cubicBezTo>
                    <a:pt x="5978" y="5919"/>
                    <a:pt x="5917" y="5935"/>
                    <a:pt x="5856" y="5947"/>
                  </a:cubicBezTo>
                  <a:cubicBezTo>
                    <a:pt x="5881" y="5919"/>
                    <a:pt x="5897" y="5886"/>
                    <a:pt x="5913" y="5866"/>
                  </a:cubicBezTo>
                  <a:cubicBezTo>
                    <a:pt x="5982" y="5765"/>
                    <a:pt x="6035" y="5660"/>
                    <a:pt x="6075" y="5550"/>
                  </a:cubicBezTo>
                  <a:cubicBezTo>
                    <a:pt x="6156" y="5514"/>
                    <a:pt x="6233" y="5469"/>
                    <a:pt x="6306" y="5421"/>
                  </a:cubicBezTo>
                  <a:close/>
                  <a:moveTo>
                    <a:pt x="5108" y="5656"/>
                  </a:moveTo>
                  <a:cubicBezTo>
                    <a:pt x="5156" y="5668"/>
                    <a:pt x="5209" y="5676"/>
                    <a:pt x="5262" y="5680"/>
                  </a:cubicBezTo>
                  <a:cubicBezTo>
                    <a:pt x="5221" y="5777"/>
                    <a:pt x="5168" y="5870"/>
                    <a:pt x="5104" y="5951"/>
                  </a:cubicBezTo>
                  <a:cubicBezTo>
                    <a:pt x="5063" y="5947"/>
                    <a:pt x="5023" y="5939"/>
                    <a:pt x="4978" y="5927"/>
                  </a:cubicBezTo>
                  <a:lnTo>
                    <a:pt x="4982" y="5927"/>
                  </a:lnTo>
                  <a:cubicBezTo>
                    <a:pt x="5031" y="5842"/>
                    <a:pt x="5075" y="5749"/>
                    <a:pt x="5108" y="5656"/>
                  </a:cubicBezTo>
                  <a:close/>
                  <a:moveTo>
                    <a:pt x="5314" y="5684"/>
                  </a:moveTo>
                  <a:cubicBezTo>
                    <a:pt x="5367" y="5688"/>
                    <a:pt x="5419" y="5688"/>
                    <a:pt x="5476" y="5688"/>
                  </a:cubicBezTo>
                  <a:cubicBezTo>
                    <a:pt x="5436" y="5793"/>
                    <a:pt x="5375" y="5890"/>
                    <a:pt x="5298" y="5975"/>
                  </a:cubicBezTo>
                  <a:cubicBezTo>
                    <a:pt x="5253" y="5971"/>
                    <a:pt x="5209" y="5967"/>
                    <a:pt x="5164" y="5963"/>
                  </a:cubicBezTo>
                  <a:cubicBezTo>
                    <a:pt x="5225" y="5874"/>
                    <a:pt x="5278" y="5781"/>
                    <a:pt x="5314" y="5684"/>
                  </a:cubicBezTo>
                  <a:close/>
                  <a:moveTo>
                    <a:pt x="6010" y="5575"/>
                  </a:moveTo>
                  <a:cubicBezTo>
                    <a:pt x="5962" y="5696"/>
                    <a:pt x="5897" y="5809"/>
                    <a:pt x="5812" y="5907"/>
                  </a:cubicBezTo>
                  <a:cubicBezTo>
                    <a:pt x="5800" y="5923"/>
                    <a:pt x="5788" y="5939"/>
                    <a:pt x="5771" y="5955"/>
                  </a:cubicBezTo>
                  <a:lnTo>
                    <a:pt x="5763" y="5963"/>
                  </a:lnTo>
                  <a:cubicBezTo>
                    <a:pt x="5703" y="5971"/>
                    <a:pt x="5642" y="5975"/>
                    <a:pt x="5581" y="5979"/>
                  </a:cubicBezTo>
                  <a:cubicBezTo>
                    <a:pt x="5658" y="5874"/>
                    <a:pt x="5727" y="5761"/>
                    <a:pt x="5788" y="5644"/>
                  </a:cubicBezTo>
                  <a:cubicBezTo>
                    <a:pt x="5865" y="5627"/>
                    <a:pt x="5937" y="5603"/>
                    <a:pt x="6010" y="5575"/>
                  </a:cubicBezTo>
                  <a:close/>
                  <a:moveTo>
                    <a:pt x="5723" y="5660"/>
                  </a:moveTo>
                  <a:cubicBezTo>
                    <a:pt x="5658" y="5769"/>
                    <a:pt x="5589" y="5878"/>
                    <a:pt x="5516" y="5983"/>
                  </a:cubicBezTo>
                  <a:cubicBezTo>
                    <a:pt x="5468" y="5983"/>
                    <a:pt x="5415" y="5983"/>
                    <a:pt x="5367" y="5979"/>
                  </a:cubicBezTo>
                  <a:cubicBezTo>
                    <a:pt x="5440" y="5894"/>
                    <a:pt x="5496" y="5793"/>
                    <a:pt x="5533" y="5684"/>
                  </a:cubicBezTo>
                  <a:cubicBezTo>
                    <a:pt x="5597" y="5680"/>
                    <a:pt x="5658" y="5672"/>
                    <a:pt x="5723" y="5660"/>
                  </a:cubicBezTo>
                  <a:close/>
                  <a:moveTo>
                    <a:pt x="4792" y="5943"/>
                  </a:moveTo>
                  <a:lnTo>
                    <a:pt x="4792" y="5971"/>
                  </a:lnTo>
                  <a:lnTo>
                    <a:pt x="4796" y="5971"/>
                  </a:lnTo>
                  <a:lnTo>
                    <a:pt x="4764" y="6004"/>
                  </a:lnTo>
                  <a:cubicBezTo>
                    <a:pt x="4772" y="5983"/>
                    <a:pt x="4784" y="5963"/>
                    <a:pt x="4792" y="5943"/>
                  </a:cubicBezTo>
                  <a:close/>
                  <a:moveTo>
                    <a:pt x="1967" y="5563"/>
                  </a:moveTo>
                  <a:cubicBezTo>
                    <a:pt x="2008" y="5603"/>
                    <a:pt x="2052" y="5639"/>
                    <a:pt x="2097" y="5676"/>
                  </a:cubicBezTo>
                  <a:cubicBezTo>
                    <a:pt x="1975" y="5789"/>
                    <a:pt x="1854" y="5903"/>
                    <a:pt x="1728" y="6012"/>
                  </a:cubicBezTo>
                  <a:cubicBezTo>
                    <a:pt x="1684" y="5963"/>
                    <a:pt x="1643" y="5919"/>
                    <a:pt x="1603" y="5866"/>
                  </a:cubicBezTo>
                  <a:lnTo>
                    <a:pt x="1967" y="5563"/>
                  </a:lnTo>
                  <a:close/>
                  <a:moveTo>
                    <a:pt x="4780" y="5542"/>
                  </a:moveTo>
                  <a:cubicBezTo>
                    <a:pt x="4784" y="5599"/>
                    <a:pt x="4784" y="5660"/>
                    <a:pt x="4784" y="5716"/>
                  </a:cubicBezTo>
                  <a:cubicBezTo>
                    <a:pt x="4784" y="5720"/>
                    <a:pt x="4784" y="5724"/>
                    <a:pt x="4784" y="5728"/>
                  </a:cubicBezTo>
                  <a:cubicBezTo>
                    <a:pt x="4796" y="5672"/>
                    <a:pt x="4800" y="5615"/>
                    <a:pt x="4796" y="5554"/>
                  </a:cubicBezTo>
                  <a:lnTo>
                    <a:pt x="4796" y="5554"/>
                  </a:lnTo>
                  <a:cubicBezTo>
                    <a:pt x="4820" y="5567"/>
                    <a:pt x="4845" y="5575"/>
                    <a:pt x="4865" y="5587"/>
                  </a:cubicBezTo>
                  <a:cubicBezTo>
                    <a:pt x="4816" y="5761"/>
                    <a:pt x="4743" y="5931"/>
                    <a:pt x="4659" y="6093"/>
                  </a:cubicBezTo>
                  <a:cubicBezTo>
                    <a:pt x="4565" y="6166"/>
                    <a:pt x="4468" y="6230"/>
                    <a:pt x="4363" y="6287"/>
                  </a:cubicBezTo>
                  <a:cubicBezTo>
                    <a:pt x="4493" y="6081"/>
                    <a:pt x="4606" y="5862"/>
                    <a:pt x="4707" y="5639"/>
                  </a:cubicBezTo>
                  <a:cubicBezTo>
                    <a:pt x="4707" y="5631"/>
                    <a:pt x="4707" y="5619"/>
                    <a:pt x="4703" y="5611"/>
                  </a:cubicBezTo>
                  <a:cubicBezTo>
                    <a:pt x="4727" y="5587"/>
                    <a:pt x="4756" y="5567"/>
                    <a:pt x="4780" y="5542"/>
                  </a:cubicBezTo>
                  <a:close/>
                  <a:moveTo>
                    <a:pt x="2137" y="5708"/>
                  </a:moveTo>
                  <a:cubicBezTo>
                    <a:pt x="2238" y="5781"/>
                    <a:pt x="2348" y="5846"/>
                    <a:pt x="2465" y="5894"/>
                  </a:cubicBezTo>
                  <a:cubicBezTo>
                    <a:pt x="2453" y="5907"/>
                    <a:pt x="2441" y="5927"/>
                    <a:pt x="2429" y="5939"/>
                  </a:cubicBezTo>
                  <a:lnTo>
                    <a:pt x="2315" y="6072"/>
                  </a:lnTo>
                  <a:lnTo>
                    <a:pt x="2121" y="6307"/>
                  </a:lnTo>
                  <a:cubicBezTo>
                    <a:pt x="2064" y="6279"/>
                    <a:pt x="2012" y="6247"/>
                    <a:pt x="1959" y="6210"/>
                  </a:cubicBezTo>
                  <a:lnTo>
                    <a:pt x="1963" y="6206"/>
                  </a:lnTo>
                  <a:cubicBezTo>
                    <a:pt x="2068" y="6105"/>
                    <a:pt x="2166" y="5992"/>
                    <a:pt x="2255" y="5870"/>
                  </a:cubicBezTo>
                  <a:cubicBezTo>
                    <a:pt x="2268" y="5851"/>
                    <a:pt x="2252" y="5833"/>
                    <a:pt x="2234" y="5833"/>
                  </a:cubicBezTo>
                  <a:cubicBezTo>
                    <a:pt x="2225" y="5833"/>
                    <a:pt x="2216" y="5837"/>
                    <a:pt x="2210" y="5846"/>
                  </a:cubicBezTo>
                  <a:cubicBezTo>
                    <a:pt x="2121" y="5963"/>
                    <a:pt x="2024" y="6072"/>
                    <a:pt x="1919" y="6178"/>
                  </a:cubicBezTo>
                  <a:cubicBezTo>
                    <a:pt x="1866" y="6137"/>
                    <a:pt x="1813" y="6093"/>
                    <a:pt x="1765" y="6048"/>
                  </a:cubicBezTo>
                  <a:cubicBezTo>
                    <a:pt x="1894" y="5939"/>
                    <a:pt x="2020" y="5826"/>
                    <a:pt x="2137" y="5708"/>
                  </a:cubicBezTo>
                  <a:close/>
                  <a:moveTo>
                    <a:pt x="2522" y="5919"/>
                  </a:moveTo>
                  <a:cubicBezTo>
                    <a:pt x="2586" y="5943"/>
                    <a:pt x="2651" y="5963"/>
                    <a:pt x="2716" y="5979"/>
                  </a:cubicBezTo>
                  <a:cubicBezTo>
                    <a:pt x="2696" y="6004"/>
                    <a:pt x="2663" y="6028"/>
                    <a:pt x="2647" y="6052"/>
                  </a:cubicBezTo>
                  <a:cubicBezTo>
                    <a:pt x="2611" y="6097"/>
                    <a:pt x="2586" y="6149"/>
                    <a:pt x="2550" y="6194"/>
                  </a:cubicBezTo>
                  <a:cubicBezTo>
                    <a:pt x="2493" y="6271"/>
                    <a:pt x="2425" y="6336"/>
                    <a:pt x="2344" y="6384"/>
                  </a:cubicBezTo>
                  <a:cubicBezTo>
                    <a:pt x="2339" y="6381"/>
                    <a:pt x="2334" y="6380"/>
                    <a:pt x="2330" y="6380"/>
                  </a:cubicBezTo>
                  <a:cubicBezTo>
                    <a:pt x="2321" y="6380"/>
                    <a:pt x="2314" y="6384"/>
                    <a:pt x="2311" y="6392"/>
                  </a:cubicBezTo>
                  <a:lnTo>
                    <a:pt x="2307" y="6396"/>
                  </a:lnTo>
                  <a:lnTo>
                    <a:pt x="2307" y="6400"/>
                  </a:lnTo>
                  <a:cubicBezTo>
                    <a:pt x="2259" y="6380"/>
                    <a:pt x="2214" y="6360"/>
                    <a:pt x="2170" y="6336"/>
                  </a:cubicBezTo>
                  <a:lnTo>
                    <a:pt x="2331" y="6137"/>
                  </a:lnTo>
                  <a:lnTo>
                    <a:pt x="2420" y="6032"/>
                  </a:lnTo>
                  <a:cubicBezTo>
                    <a:pt x="2449" y="5992"/>
                    <a:pt x="2481" y="5951"/>
                    <a:pt x="2514" y="5919"/>
                  </a:cubicBezTo>
                  <a:close/>
                  <a:moveTo>
                    <a:pt x="4634" y="5664"/>
                  </a:moveTo>
                  <a:lnTo>
                    <a:pt x="4634" y="5664"/>
                  </a:lnTo>
                  <a:cubicBezTo>
                    <a:pt x="4529" y="5898"/>
                    <a:pt x="4408" y="6121"/>
                    <a:pt x="4270" y="6336"/>
                  </a:cubicBezTo>
                  <a:cubicBezTo>
                    <a:pt x="4189" y="6376"/>
                    <a:pt x="4108" y="6408"/>
                    <a:pt x="4023" y="6441"/>
                  </a:cubicBezTo>
                  <a:lnTo>
                    <a:pt x="4023" y="6437"/>
                  </a:lnTo>
                  <a:cubicBezTo>
                    <a:pt x="4064" y="6380"/>
                    <a:pt x="4096" y="6311"/>
                    <a:pt x="4124" y="6255"/>
                  </a:cubicBezTo>
                  <a:cubicBezTo>
                    <a:pt x="4189" y="6129"/>
                    <a:pt x="4246" y="5996"/>
                    <a:pt x="4302" y="5866"/>
                  </a:cubicBezTo>
                  <a:cubicBezTo>
                    <a:pt x="4302" y="5862"/>
                    <a:pt x="4302" y="5862"/>
                    <a:pt x="4302" y="5862"/>
                  </a:cubicBezTo>
                  <a:cubicBezTo>
                    <a:pt x="4420" y="5809"/>
                    <a:pt x="4533" y="5741"/>
                    <a:pt x="4634" y="5664"/>
                  </a:cubicBezTo>
                  <a:close/>
                  <a:moveTo>
                    <a:pt x="2769" y="5992"/>
                  </a:moveTo>
                  <a:cubicBezTo>
                    <a:pt x="2845" y="6008"/>
                    <a:pt x="2922" y="6024"/>
                    <a:pt x="2999" y="6032"/>
                  </a:cubicBezTo>
                  <a:cubicBezTo>
                    <a:pt x="2886" y="6198"/>
                    <a:pt x="2760" y="6356"/>
                    <a:pt x="2627" y="6510"/>
                  </a:cubicBezTo>
                  <a:cubicBezTo>
                    <a:pt x="2542" y="6489"/>
                    <a:pt x="2457" y="6461"/>
                    <a:pt x="2372" y="6429"/>
                  </a:cubicBezTo>
                  <a:cubicBezTo>
                    <a:pt x="2461" y="6372"/>
                    <a:pt x="2534" y="6303"/>
                    <a:pt x="2599" y="6218"/>
                  </a:cubicBezTo>
                  <a:cubicBezTo>
                    <a:pt x="2639" y="6170"/>
                    <a:pt x="2663" y="6105"/>
                    <a:pt x="2708" y="6060"/>
                  </a:cubicBezTo>
                  <a:cubicBezTo>
                    <a:pt x="2728" y="6040"/>
                    <a:pt x="2752" y="6016"/>
                    <a:pt x="2769" y="5992"/>
                  </a:cubicBezTo>
                  <a:close/>
                  <a:moveTo>
                    <a:pt x="4234" y="5890"/>
                  </a:moveTo>
                  <a:lnTo>
                    <a:pt x="4234" y="5890"/>
                  </a:lnTo>
                  <a:cubicBezTo>
                    <a:pt x="4193" y="5992"/>
                    <a:pt x="4149" y="6089"/>
                    <a:pt x="4100" y="6186"/>
                  </a:cubicBezTo>
                  <a:cubicBezTo>
                    <a:pt x="4060" y="6287"/>
                    <a:pt x="4003" y="6380"/>
                    <a:pt x="3938" y="6469"/>
                  </a:cubicBezTo>
                  <a:cubicBezTo>
                    <a:pt x="3841" y="6497"/>
                    <a:pt x="3748" y="6522"/>
                    <a:pt x="3651" y="6538"/>
                  </a:cubicBezTo>
                  <a:cubicBezTo>
                    <a:pt x="3796" y="6368"/>
                    <a:pt x="3914" y="6178"/>
                    <a:pt x="3999" y="5967"/>
                  </a:cubicBezTo>
                  <a:cubicBezTo>
                    <a:pt x="4080" y="5947"/>
                    <a:pt x="4157" y="5923"/>
                    <a:pt x="4234" y="5890"/>
                  </a:cubicBezTo>
                  <a:close/>
                  <a:moveTo>
                    <a:pt x="3060" y="6036"/>
                  </a:moveTo>
                  <a:cubicBezTo>
                    <a:pt x="3129" y="6044"/>
                    <a:pt x="3202" y="6048"/>
                    <a:pt x="3270" y="6048"/>
                  </a:cubicBezTo>
                  <a:cubicBezTo>
                    <a:pt x="3169" y="6230"/>
                    <a:pt x="3040" y="6441"/>
                    <a:pt x="2870" y="6550"/>
                  </a:cubicBezTo>
                  <a:cubicBezTo>
                    <a:pt x="2866" y="6550"/>
                    <a:pt x="2862" y="6554"/>
                    <a:pt x="2862" y="6558"/>
                  </a:cubicBezTo>
                  <a:lnTo>
                    <a:pt x="2862" y="6554"/>
                  </a:lnTo>
                  <a:cubicBezTo>
                    <a:pt x="2801" y="6546"/>
                    <a:pt x="2744" y="6538"/>
                    <a:pt x="2684" y="6522"/>
                  </a:cubicBezTo>
                  <a:cubicBezTo>
                    <a:pt x="2817" y="6368"/>
                    <a:pt x="2943" y="6206"/>
                    <a:pt x="3060" y="6036"/>
                  </a:cubicBezTo>
                  <a:close/>
                  <a:moveTo>
                    <a:pt x="3934" y="5983"/>
                  </a:moveTo>
                  <a:cubicBezTo>
                    <a:pt x="3845" y="6194"/>
                    <a:pt x="3720" y="6384"/>
                    <a:pt x="3570" y="6554"/>
                  </a:cubicBezTo>
                  <a:cubicBezTo>
                    <a:pt x="3486" y="6562"/>
                    <a:pt x="3407" y="6574"/>
                    <a:pt x="3323" y="6578"/>
                  </a:cubicBezTo>
                  <a:lnTo>
                    <a:pt x="3323" y="6578"/>
                  </a:lnTo>
                  <a:cubicBezTo>
                    <a:pt x="3364" y="6530"/>
                    <a:pt x="3404" y="6477"/>
                    <a:pt x="3440" y="6421"/>
                  </a:cubicBezTo>
                  <a:cubicBezTo>
                    <a:pt x="3533" y="6295"/>
                    <a:pt x="3622" y="6162"/>
                    <a:pt x="3707" y="6028"/>
                  </a:cubicBezTo>
                  <a:cubicBezTo>
                    <a:pt x="3784" y="6016"/>
                    <a:pt x="3861" y="6004"/>
                    <a:pt x="3934" y="5983"/>
                  </a:cubicBezTo>
                  <a:close/>
                  <a:moveTo>
                    <a:pt x="3643" y="6032"/>
                  </a:moveTo>
                  <a:cubicBezTo>
                    <a:pt x="3582" y="6129"/>
                    <a:pt x="3517" y="6222"/>
                    <a:pt x="3452" y="6315"/>
                  </a:cubicBezTo>
                  <a:cubicBezTo>
                    <a:pt x="3396" y="6412"/>
                    <a:pt x="3323" y="6501"/>
                    <a:pt x="3242" y="6578"/>
                  </a:cubicBezTo>
                  <a:cubicBezTo>
                    <a:pt x="3141" y="6578"/>
                    <a:pt x="3040" y="6574"/>
                    <a:pt x="2939" y="6566"/>
                  </a:cubicBezTo>
                  <a:cubicBezTo>
                    <a:pt x="3104" y="6441"/>
                    <a:pt x="3234" y="6230"/>
                    <a:pt x="3331" y="6052"/>
                  </a:cubicBezTo>
                  <a:cubicBezTo>
                    <a:pt x="3436" y="6048"/>
                    <a:pt x="3537" y="6044"/>
                    <a:pt x="3643" y="6032"/>
                  </a:cubicBezTo>
                  <a:close/>
                  <a:moveTo>
                    <a:pt x="4525" y="1"/>
                  </a:moveTo>
                  <a:cubicBezTo>
                    <a:pt x="4015" y="1"/>
                    <a:pt x="3473" y="288"/>
                    <a:pt x="3331" y="779"/>
                  </a:cubicBezTo>
                  <a:cubicBezTo>
                    <a:pt x="3209" y="584"/>
                    <a:pt x="2995" y="470"/>
                    <a:pt x="2770" y="470"/>
                  </a:cubicBezTo>
                  <a:cubicBezTo>
                    <a:pt x="2720" y="470"/>
                    <a:pt x="2669" y="476"/>
                    <a:pt x="2619" y="488"/>
                  </a:cubicBezTo>
                  <a:cubicBezTo>
                    <a:pt x="2613" y="485"/>
                    <a:pt x="2607" y="484"/>
                    <a:pt x="2601" y="484"/>
                  </a:cubicBezTo>
                  <a:cubicBezTo>
                    <a:pt x="2596" y="484"/>
                    <a:pt x="2590" y="485"/>
                    <a:pt x="2586" y="488"/>
                  </a:cubicBezTo>
                  <a:lnTo>
                    <a:pt x="2550" y="508"/>
                  </a:lnTo>
                  <a:cubicBezTo>
                    <a:pt x="2538" y="508"/>
                    <a:pt x="2530" y="512"/>
                    <a:pt x="2522" y="516"/>
                  </a:cubicBezTo>
                  <a:cubicBezTo>
                    <a:pt x="2404" y="560"/>
                    <a:pt x="2299" y="645"/>
                    <a:pt x="2230" y="751"/>
                  </a:cubicBezTo>
                  <a:cubicBezTo>
                    <a:pt x="2194" y="787"/>
                    <a:pt x="2161" y="823"/>
                    <a:pt x="2133" y="864"/>
                  </a:cubicBezTo>
                  <a:cubicBezTo>
                    <a:pt x="2032" y="1010"/>
                    <a:pt x="2004" y="1184"/>
                    <a:pt x="1991" y="1354"/>
                  </a:cubicBezTo>
                  <a:cubicBezTo>
                    <a:pt x="1862" y="1281"/>
                    <a:pt x="1720" y="1245"/>
                    <a:pt x="1578" y="1245"/>
                  </a:cubicBezTo>
                  <a:cubicBezTo>
                    <a:pt x="1403" y="1245"/>
                    <a:pt x="1230" y="1299"/>
                    <a:pt x="1085" y="1406"/>
                  </a:cubicBezTo>
                  <a:cubicBezTo>
                    <a:pt x="1081" y="1405"/>
                    <a:pt x="1077" y="1405"/>
                    <a:pt x="1072" y="1405"/>
                  </a:cubicBezTo>
                  <a:cubicBezTo>
                    <a:pt x="1059" y="1405"/>
                    <a:pt x="1046" y="1409"/>
                    <a:pt x="1040" y="1418"/>
                  </a:cubicBezTo>
                  <a:cubicBezTo>
                    <a:pt x="818" y="1637"/>
                    <a:pt x="668" y="1916"/>
                    <a:pt x="615" y="2220"/>
                  </a:cubicBezTo>
                  <a:cubicBezTo>
                    <a:pt x="591" y="2373"/>
                    <a:pt x="555" y="2681"/>
                    <a:pt x="660" y="2839"/>
                  </a:cubicBezTo>
                  <a:cubicBezTo>
                    <a:pt x="555" y="2863"/>
                    <a:pt x="454" y="2920"/>
                    <a:pt x="377" y="2997"/>
                  </a:cubicBezTo>
                  <a:cubicBezTo>
                    <a:pt x="365" y="3009"/>
                    <a:pt x="352" y="3025"/>
                    <a:pt x="340" y="3041"/>
                  </a:cubicBezTo>
                  <a:cubicBezTo>
                    <a:pt x="328" y="3041"/>
                    <a:pt x="316" y="3049"/>
                    <a:pt x="312" y="3057"/>
                  </a:cubicBezTo>
                  <a:cubicBezTo>
                    <a:pt x="25" y="3499"/>
                    <a:pt x="0" y="4057"/>
                    <a:pt x="243" y="4518"/>
                  </a:cubicBezTo>
                  <a:cubicBezTo>
                    <a:pt x="454" y="4919"/>
                    <a:pt x="822" y="5194"/>
                    <a:pt x="1239" y="5340"/>
                  </a:cubicBezTo>
                  <a:cubicBezTo>
                    <a:pt x="1413" y="6101"/>
                    <a:pt x="2117" y="6566"/>
                    <a:pt x="2858" y="6663"/>
                  </a:cubicBezTo>
                  <a:cubicBezTo>
                    <a:pt x="2970" y="6678"/>
                    <a:pt x="3084" y="6686"/>
                    <a:pt x="3198" y="6686"/>
                  </a:cubicBezTo>
                  <a:cubicBezTo>
                    <a:pt x="3830" y="6686"/>
                    <a:pt x="4461" y="6457"/>
                    <a:pt x="4913" y="6008"/>
                  </a:cubicBezTo>
                  <a:lnTo>
                    <a:pt x="4918" y="6004"/>
                  </a:lnTo>
                  <a:lnTo>
                    <a:pt x="4922" y="6004"/>
                  </a:lnTo>
                  <a:cubicBezTo>
                    <a:pt x="5096" y="6045"/>
                    <a:pt x="5285" y="6069"/>
                    <a:pt x="5473" y="6069"/>
                  </a:cubicBezTo>
                  <a:cubicBezTo>
                    <a:pt x="5816" y="6069"/>
                    <a:pt x="6159" y="5991"/>
                    <a:pt x="6415" y="5805"/>
                  </a:cubicBezTo>
                  <a:cubicBezTo>
                    <a:pt x="6824" y="5502"/>
                    <a:pt x="7010" y="4984"/>
                    <a:pt x="6880" y="4490"/>
                  </a:cubicBezTo>
                  <a:cubicBezTo>
                    <a:pt x="6876" y="4450"/>
                    <a:pt x="6872" y="4409"/>
                    <a:pt x="6860" y="4369"/>
                  </a:cubicBezTo>
                  <a:lnTo>
                    <a:pt x="6860" y="4369"/>
                  </a:lnTo>
                  <a:cubicBezTo>
                    <a:pt x="6863" y="4371"/>
                    <a:pt x="6867" y="4372"/>
                    <a:pt x="6871" y="4372"/>
                  </a:cubicBezTo>
                  <a:cubicBezTo>
                    <a:pt x="6880" y="4372"/>
                    <a:pt x="6891" y="4364"/>
                    <a:pt x="6897" y="4352"/>
                  </a:cubicBezTo>
                  <a:lnTo>
                    <a:pt x="6897" y="4348"/>
                  </a:lnTo>
                  <a:cubicBezTo>
                    <a:pt x="7265" y="4296"/>
                    <a:pt x="7516" y="3871"/>
                    <a:pt x="7597" y="3535"/>
                  </a:cubicBezTo>
                  <a:cubicBezTo>
                    <a:pt x="7694" y="3102"/>
                    <a:pt x="7568" y="2669"/>
                    <a:pt x="7338" y="2305"/>
                  </a:cubicBezTo>
                  <a:cubicBezTo>
                    <a:pt x="7126" y="1920"/>
                    <a:pt x="6717" y="1718"/>
                    <a:pt x="6301" y="1718"/>
                  </a:cubicBezTo>
                  <a:cubicBezTo>
                    <a:pt x="6104" y="1718"/>
                    <a:pt x="5906" y="1763"/>
                    <a:pt x="5727" y="1855"/>
                  </a:cubicBezTo>
                  <a:cubicBezTo>
                    <a:pt x="5828" y="1151"/>
                    <a:pt x="5573" y="208"/>
                    <a:pt x="4816" y="34"/>
                  </a:cubicBezTo>
                  <a:cubicBezTo>
                    <a:pt x="4723" y="12"/>
                    <a:pt x="4624" y="1"/>
                    <a:pt x="4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8"/>
          <p:cNvGrpSpPr/>
          <p:nvPr/>
        </p:nvGrpSpPr>
        <p:grpSpPr>
          <a:xfrm>
            <a:off x="5395987" y="1028700"/>
            <a:ext cx="3281564" cy="1700183"/>
            <a:chOff x="5395987" y="1028700"/>
            <a:chExt cx="3281564" cy="1700183"/>
          </a:xfrm>
        </p:grpSpPr>
        <p:grpSp>
          <p:nvGrpSpPr>
            <p:cNvPr id="1021" name="Google Shape;1021;p28"/>
            <p:cNvGrpSpPr/>
            <p:nvPr/>
          </p:nvGrpSpPr>
          <p:grpSpPr>
            <a:xfrm>
              <a:off x="6318551" y="1028700"/>
              <a:ext cx="2359000" cy="1700183"/>
              <a:chOff x="6318551" y="1028700"/>
              <a:chExt cx="2359000" cy="1700183"/>
            </a:xfrm>
          </p:grpSpPr>
          <p:sp>
            <p:nvSpPr>
              <p:cNvPr id="1022" name="Google Shape;1022;p28"/>
              <p:cNvSpPr/>
              <p:nvPr/>
            </p:nvSpPr>
            <p:spPr>
              <a:xfrm>
                <a:off x="6318551" y="1028700"/>
                <a:ext cx="2359000" cy="1700183"/>
              </a:xfrm>
              <a:custGeom>
                <a:rect b="b" l="l" r="r" t="t"/>
                <a:pathLst>
                  <a:path extrusionOk="0" h="6686" w="7694">
                    <a:moveTo>
                      <a:pt x="2101" y="1176"/>
                    </a:moveTo>
                    <a:cubicBezTo>
                      <a:pt x="2097" y="1261"/>
                      <a:pt x="2101" y="1345"/>
                      <a:pt x="2109" y="1435"/>
                    </a:cubicBezTo>
                    <a:cubicBezTo>
                      <a:pt x="2097" y="1422"/>
                      <a:pt x="2085" y="1414"/>
                      <a:pt x="2072" y="1406"/>
                    </a:cubicBezTo>
                    <a:cubicBezTo>
                      <a:pt x="2076" y="1329"/>
                      <a:pt x="2089" y="1252"/>
                      <a:pt x="2101" y="1176"/>
                    </a:cubicBezTo>
                    <a:close/>
                    <a:moveTo>
                      <a:pt x="700" y="2252"/>
                    </a:moveTo>
                    <a:cubicBezTo>
                      <a:pt x="705" y="2313"/>
                      <a:pt x="713" y="2373"/>
                      <a:pt x="725" y="2434"/>
                    </a:cubicBezTo>
                    <a:cubicBezTo>
                      <a:pt x="709" y="2475"/>
                      <a:pt x="696" y="2511"/>
                      <a:pt x="684" y="2556"/>
                    </a:cubicBezTo>
                    <a:cubicBezTo>
                      <a:pt x="680" y="2491"/>
                      <a:pt x="680" y="2430"/>
                      <a:pt x="684" y="2365"/>
                    </a:cubicBezTo>
                    <a:lnTo>
                      <a:pt x="688" y="2365"/>
                    </a:lnTo>
                    <a:cubicBezTo>
                      <a:pt x="688" y="2329"/>
                      <a:pt x="692" y="2293"/>
                      <a:pt x="700" y="2252"/>
                    </a:cubicBezTo>
                    <a:close/>
                    <a:moveTo>
                      <a:pt x="749" y="2527"/>
                    </a:moveTo>
                    <a:cubicBezTo>
                      <a:pt x="761" y="2576"/>
                      <a:pt x="777" y="2624"/>
                      <a:pt x="798" y="2669"/>
                    </a:cubicBezTo>
                    <a:lnTo>
                      <a:pt x="802" y="2669"/>
                    </a:lnTo>
                    <a:lnTo>
                      <a:pt x="749" y="2806"/>
                    </a:lnTo>
                    <a:cubicBezTo>
                      <a:pt x="729" y="2774"/>
                      <a:pt x="717" y="2738"/>
                      <a:pt x="709" y="2701"/>
                    </a:cubicBezTo>
                    <a:cubicBezTo>
                      <a:pt x="721" y="2641"/>
                      <a:pt x="733" y="2584"/>
                      <a:pt x="749" y="2527"/>
                    </a:cubicBezTo>
                    <a:close/>
                    <a:moveTo>
                      <a:pt x="830" y="2738"/>
                    </a:moveTo>
                    <a:cubicBezTo>
                      <a:pt x="846" y="2766"/>
                      <a:pt x="862" y="2798"/>
                      <a:pt x="883" y="2827"/>
                    </a:cubicBezTo>
                    <a:cubicBezTo>
                      <a:pt x="854" y="2823"/>
                      <a:pt x="826" y="2823"/>
                      <a:pt x="798" y="2823"/>
                    </a:cubicBezTo>
                    <a:lnTo>
                      <a:pt x="830" y="2738"/>
                    </a:lnTo>
                    <a:close/>
                    <a:moveTo>
                      <a:pt x="7491" y="2851"/>
                    </a:moveTo>
                    <a:cubicBezTo>
                      <a:pt x="7496" y="2871"/>
                      <a:pt x="7504" y="2891"/>
                      <a:pt x="7508" y="2912"/>
                    </a:cubicBezTo>
                    <a:cubicBezTo>
                      <a:pt x="7496" y="2916"/>
                      <a:pt x="7491" y="2924"/>
                      <a:pt x="7491" y="2932"/>
                    </a:cubicBezTo>
                    <a:lnTo>
                      <a:pt x="7491" y="2851"/>
                    </a:lnTo>
                    <a:close/>
                    <a:moveTo>
                      <a:pt x="7536" y="3078"/>
                    </a:moveTo>
                    <a:cubicBezTo>
                      <a:pt x="7544" y="3183"/>
                      <a:pt x="7544" y="3288"/>
                      <a:pt x="7532" y="3393"/>
                    </a:cubicBezTo>
                    <a:lnTo>
                      <a:pt x="7532" y="3389"/>
                    </a:lnTo>
                    <a:cubicBezTo>
                      <a:pt x="7512" y="3535"/>
                      <a:pt x="7467" y="3677"/>
                      <a:pt x="7402" y="3806"/>
                    </a:cubicBezTo>
                    <a:cubicBezTo>
                      <a:pt x="7463" y="3567"/>
                      <a:pt x="7508" y="3325"/>
                      <a:pt x="7536" y="3078"/>
                    </a:cubicBezTo>
                    <a:close/>
                    <a:moveTo>
                      <a:pt x="186" y="3575"/>
                    </a:moveTo>
                    <a:cubicBezTo>
                      <a:pt x="191" y="3644"/>
                      <a:pt x="203" y="3713"/>
                      <a:pt x="223" y="3778"/>
                    </a:cubicBezTo>
                    <a:cubicBezTo>
                      <a:pt x="239" y="3834"/>
                      <a:pt x="259" y="3887"/>
                      <a:pt x="284" y="3944"/>
                    </a:cubicBezTo>
                    <a:cubicBezTo>
                      <a:pt x="247" y="3960"/>
                      <a:pt x="211" y="3976"/>
                      <a:pt x="174" y="3992"/>
                    </a:cubicBezTo>
                    <a:cubicBezTo>
                      <a:pt x="154" y="3855"/>
                      <a:pt x="158" y="3713"/>
                      <a:pt x="186" y="3575"/>
                    </a:cubicBezTo>
                    <a:close/>
                    <a:moveTo>
                      <a:pt x="7477" y="3083"/>
                    </a:moveTo>
                    <a:cubicBezTo>
                      <a:pt x="7447" y="3382"/>
                      <a:pt x="7389" y="3677"/>
                      <a:pt x="7309" y="3968"/>
                    </a:cubicBezTo>
                    <a:cubicBezTo>
                      <a:pt x="7269" y="4021"/>
                      <a:pt x="7228" y="4069"/>
                      <a:pt x="7180" y="4114"/>
                    </a:cubicBezTo>
                    <a:lnTo>
                      <a:pt x="7180" y="4110"/>
                    </a:lnTo>
                    <a:cubicBezTo>
                      <a:pt x="7232" y="3936"/>
                      <a:pt x="7289" y="3754"/>
                      <a:pt x="7342" y="3575"/>
                    </a:cubicBezTo>
                    <a:cubicBezTo>
                      <a:pt x="7346" y="3559"/>
                      <a:pt x="7330" y="3543"/>
                      <a:pt x="7313" y="3543"/>
                    </a:cubicBezTo>
                    <a:cubicBezTo>
                      <a:pt x="7346" y="3490"/>
                      <a:pt x="7374" y="3434"/>
                      <a:pt x="7398" y="3377"/>
                    </a:cubicBezTo>
                    <a:cubicBezTo>
                      <a:pt x="7439" y="3283"/>
                      <a:pt x="7465" y="3184"/>
                      <a:pt x="7477" y="3083"/>
                    </a:cubicBezTo>
                    <a:close/>
                    <a:moveTo>
                      <a:pt x="6824" y="3996"/>
                    </a:moveTo>
                    <a:cubicBezTo>
                      <a:pt x="6799" y="4053"/>
                      <a:pt x="6771" y="4110"/>
                      <a:pt x="6747" y="4162"/>
                    </a:cubicBezTo>
                    <a:cubicBezTo>
                      <a:pt x="6718" y="4134"/>
                      <a:pt x="6686" y="4106"/>
                      <a:pt x="6654" y="4085"/>
                    </a:cubicBezTo>
                    <a:cubicBezTo>
                      <a:pt x="6710" y="4057"/>
                      <a:pt x="6767" y="4029"/>
                      <a:pt x="6820" y="3996"/>
                    </a:cubicBezTo>
                    <a:close/>
                    <a:moveTo>
                      <a:pt x="308" y="3988"/>
                    </a:moveTo>
                    <a:cubicBezTo>
                      <a:pt x="328" y="4029"/>
                      <a:pt x="352" y="4069"/>
                      <a:pt x="377" y="4106"/>
                    </a:cubicBezTo>
                    <a:cubicBezTo>
                      <a:pt x="328" y="4138"/>
                      <a:pt x="276" y="4166"/>
                      <a:pt x="219" y="4195"/>
                    </a:cubicBezTo>
                    <a:cubicBezTo>
                      <a:pt x="203" y="4146"/>
                      <a:pt x="191" y="4093"/>
                      <a:pt x="182" y="4045"/>
                    </a:cubicBezTo>
                    <a:lnTo>
                      <a:pt x="182" y="4041"/>
                    </a:lnTo>
                    <a:cubicBezTo>
                      <a:pt x="227" y="4025"/>
                      <a:pt x="267" y="4008"/>
                      <a:pt x="308" y="3988"/>
                    </a:cubicBezTo>
                    <a:close/>
                    <a:moveTo>
                      <a:pt x="7277" y="3592"/>
                    </a:moveTo>
                    <a:cubicBezTo>
                      <a:pt x="7220" y="3786"/>
                      <a:pt x="7164" y="3976"/>
                      <a:pt x="7103" y="4170"/>
                    </a:cubicBezTo>
                    <a:cubicBezTo>
                      <a:pt x="7050" y="4207"/>
                      <a:pt x="6990" y="4235"/>
                      <a:pt x="6929" y="4251"/>
                    </a:cubicBezTo>
                    <a:cubicBezTo>
                      <a:pt x="6986" y="4089"/>
                      <a:pt x="7054" y="3936"/>
                      <a:pt x="7127" y="3782"/>
                    </a:cubicBezTo>
                    <a:cubicBezTo>
                      <a:pt x="7127" y="3778"/>
                      <a:pt x="7127" y="3770"/>
                      <a:pt x="7127" y="3766"/>
                    </a:cubicBezTo>
                    <a:cubicBezTo>
                      <a:pt x="7184" y="3713"/>
                      <a:pt x="7232" y="3656"/>
                      <a:pt x="7277" y="3592"/>
                    </a:cubicBezTo>
                    <a:close/>
                    <a:moveTo>
                      <a:pt x="7042" y="3847"/>
                    </a:moveTo>
                    <a:lnTo>
                      <a:pt x="7042" y="3847"/>
                    </a:lnTo>
                    <a:cubicBezTo>
                      <a:pt x="6977" y="3984"/>
                      <a:pt x="6921" y="4122"/>
                      <a:pt x="6868" y="4263"/>
                    </a:cubicBezTo>
                    <a:lnTo>
                      <a:pt x="6868" y="4259"/>
                    </a:lnTo>
                    <a:cubicBezTo>
                      <a:pt x="6852" y="4259"/>
                      <a:pt x="6836" y="4263"/>
                      <a:pt x="6820" y="4267"/>
                    </a:cubicBezTo>
                    <a:cubicBezTo>
                      <a:pt x="6808" y="4247"/>
                      <a:pt x="6795" y="4227"/>
                      <a:pt x="6783" y="4211"/>
                    </a:cubicBezTo>
                    <a:cubicBezTo>
                      <a:pt x="6824" y="4122"/>
                      <a:pt x="6860" y="4037"/>
                      <a:pt x="6901" y="3948"/>
                    </a:cubicBezTo>
                    <a:cubicBezTo>
                      <a:pt x="6949" y="3915"/>
                      <a:pt x="6994" y="3883"/>
                      <a:pt x="7042" y="3847"/>
                    </a:cubicBezTo>
                    <a:close/>
                    <a:moveTo>
                      <a:pt x="405" y="4150"/>
                    </a:moveTo>
                    <a:cubicBezTo>
                      <a:pt x="425" y="4183"/>
                      <a:pt x="450" y="4211"/>
                      <a:pt x="474" y="4239"/>
                    </a:cubicBezTo>
                    <a:cubicBezTo>
                      <a:pt x="409" y="4284"/>
                      <a:pt x="348" y="4320"/>
                      <a:pt x="280" y="4357"/>
                    </a:cubicBezTo>
                    <a:cubicBezTo>
                      <a:pt x="263" y="4320"/>
                      <a:pt x="247" y="4284"/>
                      <a:pt x="235" y="4247"/>
                    </a:cubicBezTo>
                    <a:lnTo>
                      <a:pt x="235" y="4243"/>
                    </a:lnTo>
                    <a:cubicBezTo>
                      <a:pt x="296" y="4219"/>
                      <a:pt x="352" y="4187"/>
                      <a:pt x="405" y="4150"/>
                    </a:cubicBezTo>
                    <a:close/>
                    <a:moveTo>
                      <a:pt x="506" y="4280"/>
                    </a:moveTo>
                    <a:cubicBezTo>
                      <a:pt x="535" y="4312"/>
                      <a:pt x="567" y="4344"/>
                      <a:pt x="599" y="4381"/>
                    </a:cubicBezTo>
                    <a:cubicBezTo>
                      <a:pt x="526" y="4437"/>
                      <a:pt x="446" y="4482"/>
                      <a:pt x="356" y="4506"/>
                    </a:cubicBezTo>
                    <a:cubicBezTo>
                      <a:pt x="336" y="4470"/>
                      <a:pt x="316" y="4437"/>
                      <a:pt x="300" y="4405"/>
                    </a:cubicBezTo>
                    <a:lnTo>
                      <a:pt x="304" y="4401"/>
                    </a:lnTo>
                    <a:cubicBezTo>
                      <a:pt x="373" y="4369"/>
                      <a:pt x="441" y="4324"/>
                      <a:pt x="506" y="4280"/>
                    </a:cubicBezTo>
                    <a:close/>
                    <a:moveTo>
                      <a:pt x="636" y="4413"/>
                    </a:moveTo>
                    <a:cubicBezTo>
                      <a:pt x="664" y="4437"/>
                      <a:pt x="688" y="4462"/>
                      <a:pt x="717" y="4482"/>
                    </a:cubicBezTo>
                    <a:cubicBezTo>
                      <a:pt x="632" y="4543"/>
                      <a:pt x="535" y="4591"/>
                      <a:pt x="429" y="4624"/>
                    </a:cubicBezTo>
                    <a:cubicBezTo>
                      <a:pt x="413" y="4599"/>
                      <a:pt x="397" y="4575"/>
                      <a:pt x="381" y="4551"/>
                    </a:cubicBezTo>
                    <a:lnTo>
                      <a:pt x="385" y="4551"/>
                    </a:lnTo>
                    <a:cubicBezTo>
                      <a:pt x="478" y="4522"/>
                      <a:pt x="563" y="4474"/>
                      <a:pt x="636" y="4413"/>
                    </a:cubicBezTo>
                    <a:close/>
                    <a:moveTo>
                      <a:pt x="761" y="4518"/>
                    </a:moveTo>
                    <a:cubicBezTo>
                      <a:pt x="802" y="4547"/>
                      <a:pt x="842" y="4575"/>
                      <a:pt x="883" y="4603"/>
                    </a:cubicBezTo>
                    <a:cubicBezTo>
                      <a:pt x="777" y="4672"/>
                      <a:pt x="664" y="4725"/>
                      <a:pt x="547" y="4765"/>
                    </a:cubicBezTo>
                    <a:cubicBezTo>
                      <a:pt x="518" y="4737"/>
                      <a:pt x="490" y="4705"/>
                      <a:pt x="466" y="4668"/>
                    </a:cubicBezTo>
                    <a:cubicBezTo>
                      <a:pt x="571" y="4632"/>
                      <a:pt x="672" y="4583"/>
                      <a:pt x="761" y="4518"/>
                    </a:cubicBezTo>
                    <a:close/>
                    <a:moveTo>
                      <a:pt x="927" y="4632"/>
                    </a:moveTo>
                    <a:cubicBezTo>
                      <a:pt x="976" y="4664"/>
                      <a:pt x="1024" y="4688"/>
                      <a:pt x="1069" y="4717"/>
                    </a:cubicBezTo>
                    <a:cubicBezTo>
                      <a:pt x="955" y="4802"/>
                      <a:pt x="830" y="4866"/>
                      <a:pt x="692" y="4915"/>
                    </a:cubicBezTo>
                    <a:cubicBezTo>
                      <a:pt x="656" y="4883"/>
                      <a:pt x="620" y="4846"/>
                      <a:pt x="587" y="4810"/>
                    </a:cubicBezTo>
                    <a:cubicBezTo>
                      <a:pt x="709" y="4765"/>
                      <a:pt x="822" y="4709"/>
                      <a:pt x="927" y="4632"/>
                    </a:cubicBezTo>
                    <a:close/>
                    <a:moveTo>
                      <a:pt x="1121" y="4741"/>
                    </a:moveTo>
                    <a:cubicBezTo>
                      <a:pt x="1170" y="4765"/>
                      <a:pt x="1223" y="4794"/>
                      <a:pt x="1271" y="4814"/>
                    </a:cubicBezTo>
                    <a:cubicBezTo>
                      <a:pt x="1146" y="4899"/>
                      <a:pt x="1012" y="4984"/>
                      <a:pt x="874" y="5057"/>
                    </a:cubicBezTo>
                    <a:cubicBezTo>
                      <a:pt x="830" y="5024"/>
                      <a:pt x="781" y="4992"/>
                      <a:pt x="737" y="4955"/>
                    </a:cubicBezTo>
                    <a:lnTo>
                      <a:pt x="737" y="4951"/>
                    </a:lnTo>
                    <a:cubicBezTo>
                      <a:pt x="874" y="4903"/>
                      <a:pt x="1004" y="4830"/>
                      <a:pt x="1121" y="4741"/>
                    </a:cubicBezTo>
                    <a:close/>
                    <a:moveTo>
                      <a:pt x="1332" y="4838"/>
                    </a:moveTo>
                    <a:cubicBezTo>
                      <a:pt x="1401" y="4862"/>
                      <a:pt x="1469" y="4887"/>
                      <a:pt x="1534" y="4903"/>
                    </a:cubicBezTo>
                    <a:lnTo>
                      <a:pt x="1348" y="5036"/>
                    </a:lnTo>
                    <a:cubicBezTo>
                      <a:pt x="1291" y="5081"/>
                      <a:pt x="1231" y="5121"/>
                      <a:pt x="1166" y="5158"/>
                    </a:cubicBezTo>
                    <a:lnTo>
                      <a:pt x="1158" y="5158"/>
                    </a:lnTo>
                    <a:cubicBezTo>
                      <a:pt x="1150" y="5158"/>
                      <a:pt x="1142" y="5162"/>
                      <a:pt x="1138" y="5170"/>
                    </a:cubicBezTo>
                    <a:cubicBezTo>
                      <a:pt x="1121" y="5174"/>
                      <a:pt x="1109" y="5178"/>
                      <a:pt x="1093" y="5182"/>
                    </a:cubicBezTo>
                    <a:cubicBezTo>
                      <a:pt x="1036" y="5154"/>
                      <a:pt x="980" y="5125"/>
                      <a:pt x="927" y="5089"/>
                    </a:cubicBezTo>
                    <a:cubicBezTo>
                      <a:pt x="1065" y="5012"/>
                      <a:pt x="1202" y="4927"/>
                      <a:pt x="1332" y="4838"/>
                    </a:cubicBezTo>
                    <a:close/>
                    <a:moveTo>
                      <a:pt x="1603" y="4923"/>
                    </a:moveTo>
                    <a:lnTo>
                      <a:pt x="1631" y="4931"/>
                    </a:lnTo>
                    <a:cubicBezTo>
                      <a:pt x="1639" y="4964"/>
                      <a:pt x="1647" y="4996"/>
                      <a:pt x="1656" y="5028"/>
                    </a:cubicBezTo>
                    <a:lnTo>
                      <a:pt x="1652" y="5028"/>
                    </a:lnTo>
                    <a:cubicBezTo>
                      <a:pt x="1550" y="5121"/>
                      <a:pt x="1441" y="5206"/>
                      <a:pt x="1328" y="5279"/>
                    </a:cubicBezTo>
                    <a:cubicBezTo>
                      <a:pt x="1271" y="5263"/>
                      <a:pt x="1218" y="5243"/>
                      <a:pt x="1162" y="5219"/>
                    </a:cubicBezTo>
                    <a:cubicBezTo>
                      <a:pt x="1227" y="5186"/>
                      <a:pt x="1287" y="5146"/>
                      <a:pt x="1344" y="5101"/>
                    </a:cubicBezTo>
                    <a:lnTo>
                      <a:pt x="1603" y="4923"/>
                    </a:lnTo>
                    <a:close/>
                    <a:moveTo>
                      <a:pt x="1672" y="5081"/>
                    </a:moveTo>
                    <a:cubicBezTo>
                      <a:pt x="1676" y="5097"/>
                      <a:pt x="1684" y="5117"/>
                      <a:pt x="1688" y="5134"/>
                    </a:cubicBezTo>
                    <a:lnTo>
                      <a:pt x="1684" y="5134"/>
                    </a:lnTo>
                    <a:cubicBezTo>
                      <a:pt x="1583" y="5223"/>
                      <a:pt x="1473" y="5304"/>
                      <a:pt x="1360" y="5380"/>
                    </a:cubicBezTo>
                    <a:cubicBezTo>
                      <a:pt x="1356" y="5364"/>
                      <a:pt x="1352" y="5348"/>
                      <a:pt x="1348" y="5332"/>
                    </a:cubicBezTo>
                    <a:lnTo>
                      <a:pt x="1348" y="5328"/>
                    </a:lnTo>
                    <a:cubicBezTo>
                      <a:pt x="1461" y="5255"/>
                      <a:pt x="1571" y="5174"/>
                      <a:pt x="1672" y="5081"/>
                    </a:cubicBezTo>
                    <a:close/>
                    <a:moveTo>
                      <a:pt x="1708" y="5182"/>
                    </a:moveTo>
                    <a:cubicBezTo>
                      <a:pt x="1732" y="5239"/>
                      <a:pt x="1761" y="5291"/>
                      <a:pt x="1793" y="5344"/>
                    </a:cubicBezTo>
                    <a:lnTo>
                      <a:pt x="1437" y="5599"/>
                    </a:lnTo>
                    <a:cubicBezTo>
                      <a:pt x="1413" y="5542"/>
                      <a:pt x="1393" y="5490"/>
                      <a:pt x="1376" y="5433"/>
                    </a:cubicBezTo>
                    <a:lnTo>
                      <a:pt x="1376" y="5429"/>
                    </a:lnTo>
                    <a:cubicBezTo>
                      <a:pt x="1494" y="5356"/>
                      <a:pt x="1603" y="5271"/>
                      <a:pt x="1708" y="5182"/>
                    </a:cubicBezTo>
                    <a:close/>
                    <a:moveTo>
                      <a:pt x="6828" y="4790"/>
                    </a:moveTo>
                    <a:cubicBezTo>
                      <a:pt x="6836" y="5105"/>
                      <a:pt x="6714" y="5405"/>
                      <a:pt x="6492" y="5627"/>
                    </a:cubicBezTo>
                    <a:cubicBezTo>
                      <a:pt x="6573" y="5482"/>
                      <a:pt x="6625" y="5324"/>
                      <a:pt x="6658" y="5162"/>
                    </a:cubicBezTo>
                    <a:cubicBezTo>
                      <a:pt x="6658" y="5146"/>
                      <a:pt x="6646" y="5130"/>
                      <a:pt x="6633" y="5130"/>
                    </a:cubicBezTo>
                    <a:cubicBezTo>
                      <a:pt x="6714" y="5028"/>
                      <a:pt x="6783" y="4915"/>
                      <a:pt x="6828" y="4790"/>
                    </a:cubicBezTo>
                    <a:close/>
                    <a:moveTo>
                      <a:pt x="1822" y="5389"/>
                    </a:moveTo>
                    <a:cubicBezTo>
                      <a:pt x="1854" y="5437"/>
                      <a:pt x="1890" y="5482"/>
                      <a:pt x="1931" y="5526"/>
                    </a:cubicBezTo>
                    <a:lnTo>
                      <a:pt x="1571" y="5826"/>
                    </a:lnTo>
                    <a:cubicBezTo>
                      <a:pt x="1530" y="5769"/>
                      <a:pt x="1494" y="5708"/>
                      <a:pt x="1461" y="5648"/>
                    </a:cubicBezTo>
                    <a:lnTo>
                      <a:pt x="1465" y="5644"/>
                    </a:lnTo>
                    <a:cubicBezTo>
                      <a:pt x="1583" y="5559"/>
                      <a:pt x="1704" y="5474"/>
                      <a:pt x="1822" y="5389"/>
                    </a:cubicBezTo>
                    <a:close/>
                    <a:moveTo>
                      <a:pt x="6601" y="5166"/>
                    </a:moveTo>
                    <a:lnTo>
                      <a:pt x="6601" y="5166"/>
                    </a:lnTo>
                    <a:cubicBezTo>
                      <a:pt x="6565" y="5356"/>
                      <a:pt x="6492" y="5538"/>
                      <a:pt x="6387" y="5700"/>
                    </a:cubicBezTo>
                    <a:cubicBezTo>
                      <a:pt x="6379" y="5704"/>
                      <a:pt x="6379" y="5712"/>
                      <a:pt x="6383" y="5720"/>
                    </a:cubicBezTo>
                    <a:cubicBezTo>
                      <a:pt x="6358" y="5737"/>
                      <a:pt x="6334" y="5757"/>
                      <a:pt x="6310" y="5773"/>
                    </a:cubicBezTo>
                    <a:cubicBezTo>
                      <a:pt x="6253" y="5809"/>
                      <a:pt x="6188" y="5842"/>
                      <a:pt x="6128" y="5866"/>
                    </a:cubicBezTo>
                    <a:cubicBezTo>
                      <a:pt x="6233" y="5716"/>
                      <a:pt x="6318" y="5554"/>
                      <a:pt x="6379" y="5384"/>
                    </a:cubicBezTo>
                    <a:cubicBezTo>
                      <a:pt x="6379" y="5376"/>
                      <a:pt x="6379" y="5372"/>
                      <a:pt x="6379" y="5368"/>
                    </a:cubicBezTo>
                    <a:cubicBezTo>
                      <a:pt x="6459" y="5308"/>
                      <a:pt x="6532" y="5239"/>
                      <a:pt x="6601" y="5166"/>
                    </a:cubicBezTo>
                    <a:close/>
                    <a:moveTo>
                      <a:pt x="4918" y="5603"/>
                    </a:moveTo>
                    <a:cubicBezTo>
                      <a:pt x="4962" y="5619"/>
                      <a:pt x="5007" y="5631"/>
                      <a:pt x="5055" y="5644"/>
                    </a:cubicBezTo>
                    <a:cubicBezTo>
                      <a:pt x="5023" y="5741"/>
                      <a:pt x="4978" y="5830"/>
                      <a:pt x="4930" y="5915"/>
                    </a:cubicBezTo>
                    <a:cubicBezTo>
                      <a:pt x="4889" y="5907"/>
                      <a:pt x="4853" y="5898"/>
                      <a:pt x="4816" y="5886"/>
                    </a:cubicBezTo>
                    <a:cubicBezTo>
                      <a:pt x="4853" y="5793"/>
                      <a:pt x="4889" y="5700"/>
                      <a:pt x="4918" y="5603"/>
                    </a:cubicBezTo>
                    <a:close/>
                    <a:moveTo>
                      <a:pt x="4528" y="129"/>
                    </a:moveTo>
                    <a:cubicBezTo>
                      <a:pt x="4619" y="129"/>
                      <a:pt x="4710" y="139"/>
                      <a:pt x="4796" y="160"/>
                    </a:cubicBezTo>
                    <a:cubicBezTo>
                      <a:pt x="5525" y="338"/>
                      <a:pt x="5719" y="1337"/>
                      <a:pt x="5573" y="1973"/>
                    </a:cubicBezTo>
                    <a:cubicBezTo>
                      <a:pt x="5567" y="2015"/>
                      <a:pt x="5601" y="2046"/>
                      <a:pt x="5639" y="2046"/>
                    </a:cubicBezTo>
                    <a:cubicBezTo>
                      <a:pt x="5652" y="2046"/>
                      <a:pt x="5666" y="2042"/>
                      <a:pt x="5678" y="2034"/>
                    </a:cubicBezTo>
                    <a:cubicBezTo>
                      <a:pt x="5863" y="1908"/>
                      <a:pt x="6081" y="1846"/>
                      <a:pt x="6299" y="1846"/>
                    </a:cubicBezTo>
                    <a:cubicBezTo>
                      <a:pt x="6696" y="1846"/>
                      <a:pt x="7090" y="2051"/>
                      <a:pt x="7265" y="2438"/>
                    </a:cubicBezTo>
                    <a:cubicBezTo>
                      <a:pt x="7390" y="2722"/>
                      <a:pt x="7394" y="3037"/>
                      <a:pt x="7281" y="3325"/>
                    </a:cubicBezTo>
                    <a:cubicBezTo>
                      <a:pt x="7139" y="3681"/>
                      <a:pt x="6803" y="3887"/>
                      <a:pt x="6459" y="4029"/>
                    </a:cubicBezTo>
                    <a:cubicBezTo>
                      <a:pt x="6403" y="4053"/>
                      <a:pt x="6411" y="4138"/>
                      <a:pt x="6476" y="4154"/>
                    </a:cubicBezTo>
                    <a:cubicBezTo>
                      <a:pt x="6909" y="4243"/>
                      <a:pt x="6735" y="4777"/>
                      <a:pt x="6557" y="5016"/>
                    </a:cubicBezTo>
                    <a:cubicBezTo>
                      <a:pt x="6415" y="5198"/>
                      <a:pt x="6233" y="5340"/>
                      <a:pt x="6022" y="5433"/>
                    </a:cubicBezTo>
                    <a:cubicBezTo>
                      <a:pt x="5958" y="5457"/>
                      <a:pt x="5893" y="5482"/>
                      <a:pt x="5828" y="5502"/>
                    </a:cubicBezTo>
                    <a:cubicBezTo>
                      <a:pt x="5826" y="5501"/>
                      <a:pt x="5823" y="5500"/>
                      <a:pt x="5821" y="5500"/>
                    </a:cubicBezTo>
                    <a:cubicBezTo>
                      <a:pt x="5815" y="5500"/>
                      <a:pt x="5810" y="5503"/>
                      <a:pt x="5804" y="5506"/>
                    </a:cubicBezTo>
                    <a:cubicBezTo>
                      <a:pt x="5679" y="5541"/>
                      <a:pt x="5552" y="5558"/>
                      <a:pt x="5425" y="5558"/>
                    </a:cubicBezTo>
                    <a:cubicBezTo>
                      <a:pt x="5198" y="5558"/>
                      <a:pt x="4973" y="5503"/>
                      <a:pt x="4768" y="5397"/>
                    </a:cubicBezTo>
                    <a:lnTo>
                      <a:pt x="4768" y="5413"/>
                    </a:lnTo>
                    <a:cubicBezTo>
                      <a:pt x="4756" y="5417"/>
                      <a:pt x="4748" y="5421"/>
                      <a:pt x="4739" y="5429"/>
                    </a:cubicBezTo>
                    <a:cubicBezTo>
                      <a:pt x="4381" y="5808"/>
                      <a:pt x="3849" y="5944"/>
                      <a:pt x="3339" y="5944"/>
                    </a:cubicBezTo>
                    <a:cubicBezTo>
                      <a:pt x="3261" y="5944"/>
                      <a:pt x="3184" y="5941"/>
                      <a:pt x="3108" y="5935"/>
                    </a:cubicBezTo>
                    <a:cubicBezTo>
                      <a:pt x="2457" y="5890"/>
                      <a:pt x="1826" y="5534"/>
                      <a:pt x="1724" y="4842"/>
                    </a:cubicBezTo>
                    <a:cubicBezTo>
                      <a:pt x="1720" y="4838"/>
                      <a:pt x="1720" y="4830"/>
                      <a:pt x="1716" y="4826"/>
                    </a:cubicBezTo>
                    <a:lnTo>
                      <a:pt x="1724" y="4814"/>
                    </a:lnTo>
                    <a:lnTo>
                      <a:pt x="1704" y="4810"/>
                    </a:lnTo>
                    <a:cubicBezTo>
                      <a:pt x="1696" y="4806"/>
                      <a:pt x="1688" y="4806"/>
                      <a:pt x="1676" y="4806"/>
                    </a:cubicBezTo>
                    <a:cubicBezTo>
                      <a:pt x="1227" y="4705"/>
                      <a:pt x="802" y="4454"/>
                      <a:pt x="522" y="4077"/>
                    </a:cubicBezTo>
                    <a:cubicBezTo>
                      <a:pt x="486" y="4029"/>
                      <a:pt x="454" y="3980"/>
                      <a:pt x="425" y="3928"/>
                    </a:cubicBezTo>
                    <a:cubicBezTo>
                      <a:pt x="444" y="3913"/>
                      <a:pt x="432" y="3882"/>
                      <a:pt x="409" y="3882"/>
                    </a:cubicBezTo>
                    <a:cubicBezTo>
                      <a:pt x="406" y="3882"/>
                      <a:pt x="404" y="3882"/>
                      <a:pt x="401" y="3883"/>
                    </a:cubicBezTo>
                    <a:cubicBezTo>
                      <a:pt x="316" y="3713"/>
                      <a:pt x="292" y="3519"/>
                      <a:pt x="340" y="3333"/>
                    </a:cubicBezTo>
                    <a:lnTo>
                      <a:pt x="340" y="3329"/>
                    </a:lnTo>
                    <a:cubicBezTo>
                      <a:pt x="403" y="3106"/>
                      <a:pt x="589" y="2951"/>
                      <a:pt x="797" y="2951"/>
                    </a:cubicBezTo>
                    <a:cubicBezTo>
                      <a:pt x="873" y="2951"/>
                      <a:pt x="952" y="2972"/>
                      <a:pt x="1028" y="3017"/>
                    </a:cubicBezTo>
                    <a:cubicBezTo>
                      <a:pt x="1037" y="3022"/>
                      <a:pt x="1046" y="3024"/>
                      <a:pt x="1054" y="3024"/>
                    </a:cubicBezTo>
                    <a:cubicBezTo>
                      <a:pt x="1101" y="3024"/>
                      <a:pt x="1139" y="2957"/>
                      <a:pt x="1105" y="2916"/>
                    </a:cubicBezTo>
                    <a:cubicBezTo>
                      <a:pt x="810" y="2564"/>
                      <a:pt x="700" y="2042"/>
                      <a:pt x="1012" y="1657"/>
                    </a:cubicBezTo>
                    <a:cubicBezTo>
                      <a:pt x="1159" y="1472"/>
                      <a:pt x="1376" y="1375"/>
                      <a:pt x="1590" y="1375"/>
                    </a:cubicBezTo>
                    <a:cubicBezTo>
                      <a:pt x="1802" y="1375"/>
                      <a:pt x="2012" y="1470"/>
                      <a:pt x="2149" y="1669"/>
                    </a:cubicBezTo>
                    <a:cubicBezTo>
                      <a:pt x="2163" y="1688"/>
                      <a:pt x="2182" y="1696"/>
                      <a:pt x="2201" y="1696"/>
                    </a:cubicBezTo>
                    <a:cubicBezTo>
                      <a:pt x="2236" y="1696"/>
                      <a:pt x="2269" y="1667"/>
                      <a:pt x="2267" y="1625"/>
                    </a:cubicBezTo>
                    <a:cubicBezTo>
                      <a:pt x="2210" y="1289"/>
                      <a:pt x="2161" y="876"/>
                      <a:pt x="2501" y="674"/>
                    </a:cubicBezTo>
                    <a:cubicBezTo>
                      <a:pt x="2590" y="621"/>
                      <a:pt x="2682" y="597"/>
                      <a:pt x="2771" y="597"/>
                    </a:cubicBezTo>
                    <a:cubicBezTo>
                      <a:pt x="3010" y="597"/>
                      <a:pt x="3228" y="768"/>
                      <a:pt x="3299" y="1022"/>
                    </a:cubicBezTo>
                    <a:cubicBezTo>
                      <a:pt x="3312" y="1050"/>
                      <a:pt x="3337" y="1063"/>
                      <a:pt x="3361" y="1063"/>
                    </a:cubicBezTo>
                    <a:cubicBezTo>
                      <a:pt x="3390" y="1063"/>
                      <a:pt x="3418" y="1045"/>
                      <a:pt x="3424" y="1010"/>
                    </a:cubicBezTo>
                    <a:cubicBezTo>
                      <a:pt x="3455" y="452"/>
                      <a:pt x="4009" y="129"/>
                      <a:pt x="4528" y="129"/>
                    </a:cubicBezTo>
                    <a:close/>
                    <a:moveTo>
                      <a:pt x="6306" y="5421"/>
                    </a:moveTo>
                    <a:lnTo>
                      <a:pt x="6306" y="5421"/>
                    </a:lnTo>
                    <a:cubicBezTo>
                      <a:pt x="6241" y="5595"/>
                      <a:pt x="6152" y="5757"/>
                      <a:pt x="6043" y="5903"/>
                    </a:cubicBezTo>
                    <a:cubicBezTo>
                      <a:pt x="6041" y="5900"/>
                      <a:pt x="6040" y="5899"/>
                      <a:pt x="6039" y="5899"/>
                    </a:cubicBezTo>
                    <a:cubicBezTo>
                      <a:pt x="6039" y="5899"/>
                      <a:pt x="6039" y="5900"/>
                      <a:pt x="6039" y="5903"/>
                    </a:cubicBezTo>
                    <a:lnTo>
                      <a:pt x="6035" y="5903"/>
                    </a:lnTo>
                    <a:cubicBezTo>
                      <a:pt x="5978" y="5919"/>
                      <a:pt x="5917" y="5935"/>
                      <a:pt x="5856" y="5947"/>
                    </a:cubicBezTo>
                    <a:cubicBezTo>
                      <a:pt x="5881" y="5919"/>
                      <a:pt x="5897" y="5886"/>
                      <a:pt x="5913" y="5866"/>
                    </a:cubicBezTo>
                    <a:cubicBezTo>
                      <a:pt x="5982" y="5765"/>
                      <a:pt x="6035" y="5660"/>
                      <a:pt x="6075" y="5550"/>
                    </a:cubicBezTo>
                    <a:cubicBezTo>
                      <a:pt x="6156" y="5514"/>
                      <a:pt x="6233" y="5469"/>
                      <a:pt x="6306" y="5421"/>
                    </a:cubicBezTo>
                    <a:close/>
                    <a:moveTo>
                      <a:pt x="5108" y="5656"/>
                    </a:moveTo>
                    <a:cubicBezTo>
                      <a:pt x="5156" y="5668"/>
                      <a:pt x="5209" y="5676"/>
                      <a:pt x="5262" y="5680"/>
                    </a:cubicBezTo>
                    <a:cubicBezTo>
                      <a:pt x="5221" y="5777"/>
                      <a:pt x="5168" y="5870"/>
                      <a:pt x="5104" y="5951"/>
                    </a:cubicBezTo>
                    <a:cubicBezTo>
                      <a:pt x="5063" y="5947"/>
                      <a:pt x="5023" y="5939"/>
                      <a:pt x="4978" y="5927"/>
                    </a:cubicBezTo>
                    <a:lnTo>
                      <a:pt x="4982" y="5927"/>
                    </a:lnTo>
                    <a:cubicBezTo>
                      <a:pt x="5031" y="5842"/>
                      <a:pt x="5075" y="5749"/>
                      <a:pt x="5108" y="5656"/>
                    </a:cubicBezTo>
                    <a:close/>
                    <a:moveTo>
                      <a:pt x="5314" y="5684"/>
                    </a:moveTo>
                    <a:cubicBezTo>
                      <a:pt x="5367" y="5688"/>
                      <a:pt x="5419" y="5688"/>
                      <a:pt x="5476" y="5688"/>
                    </a:cubicBezTo>
                    <a:cubicBezTo>
                      <a:pt x="5436" y="5793"/>
                      <a:pt x="5375" y="5890"/>
                      <a:pt x="5298" y="5975"/>
                    </a:cubicBezTo>
                    <a:cubicBezTo>
                      <a:pt x="5253" y="5971"/>
                      <a:pt x="5209" y="5967"/>
                      <a:pt x="5164" y="5963"/>
                    </a:cubicBezTo>
                    <a:cubicBezTo>
                      <a:pt x="5225" y="5874"/>
                      <a:pt x="5278" y="5781"/>
                      <a:pt x="5314" y="5684"/>
                    </a:cubicBezTo>
                    <a:close/>
                    <a:moveTo>
                      <a:pt x="6010" y="5575"/>
                    </a:moveTo>
                    <a:cubicBezTo>
                      <a:pt x="5962" y="5696"/>
                      <a:pt x="5897" y="5809"/>
                      <a:pt x="5812" y="5907"/>
                    </a:cubicBezTo>
                    <a:cubicBezTo>
                      <a:pt x="5800" y="5923"/>
                      <a:pt x="5788" y="5939"/>
                      <a:pt x="5771" y="5955"/>
                    </a:cubicBezTo>
                    <a:lnTo>
                      <a:pt x="5763" y="5963"/>
                    </a:lnTo>
                    <a:cubicBezTo>
                      <a:pt x="5703" y="5971"/>
                      <a:pt x="5642" y="5975"/>
                      <a:pt x="5581" y="5979"/>
                    </a:cubicBezTo>
                    <a:cubicBezTo>
                      <a:pt x="5658" y="5874"/>
                      <a:pt x="5727" y="5761"/>
                      <a:pt x="5788" y="5644"/>
                    </a:cubicBezTo>
                    <a:cubicBezTo>
                      <a:pt x="5865" y="5627"/>
                      <a:pt x="5937" y="5603"/>
                      <a:pt x="6010" y="5575"/>
                    </a:cubicBezTo>
                    <a:close/>
                    <a:moveTo>
                      <a:pt x="5723" y="5660"/>
                    </a:moveTo>
                    <a:cubicBezTo>
                      <a:pt x="5658" y="5769"/>
                      <a:pt x="5589" y="5878"/>
                      <a:pt x="5516" y="5983"/>
                    </a:cubicBezTo>
                    <a:cubicBezTo>
                      <a:pt x="5468" y="5983"/>
                      <a:pt x="5415" y="5983"/>
                      <a:pt x="5367" y="5979"/>
                    </a:cubicBezTo>
                    <a:cubicBezTo>
                      <a:pt x="5440" y="5894"/>
                      <a:pt x="5496" y="5793"/>
                      <a:pt x="5533" y="5684"/>
                    </a:cubicBezTo>
                    <a:cubicBezTo>
                      <a:pt x="5597" y="5680"/>
                      <a:pt x="5658" y="5672"/>
                      <a:pt x="5723" y="5660"/>
                    </a:cubicBezTo>
                    <a:close/>
                    <a:moveTo>
                      <a:pt x="4792" y="5943"/>
                    </a:moveTo>
                    <a:lnTo>
                      <a:pt x="4792" y="5971"/>
                    </a:lnTo>
                    <a:lnTo>
                      <a:pt x="4796" y="5971"/>
                    </a:lnTo>
                    <a:lnTo>
                      <a:pt x="4764" y="6004"/>
                    </a:lnTo>
                    <a:cubicBezTo>
                      <a:pt x="4772" y="5983"/>
                      <a:pt x="4784" y="5963"/>
                      <a:pt x="4792" y="5943"/>
                    </a:cubicBezTo>
                    <a:close/>
                    <a:moveTo>
                      <a:pt x="1967" y="5563"/>
                    </a:moveTo>
                    <a:cubicBezTo>
                      <a:pt x="2008" y="5603"/>
                      <a:pt x="2052" y="5639"/>
                      <a:pt x="2097" y="5676"/>
                    </a:cubicBezTo>
                    <a:cubicBezTo>
                      <a:pt x="1975" y="5789"/>
                      <a:pt x="1854" y="5903"/>
                      <a:pt x="1728" y="6012"/>
                    </a:cubicBezTo>
                    <a:cubicBezTo>
                      <a:pt x="1684" y="5963"/>
                      <a:pt x="1643" y="5919"/>
                      <a:pt x="1603" y="5866"/>
                    </a:cubicBezTo>
                    <a:lnTo>
                      <a:pt x="1967" y="5563"/>
                    </a:lnTo>
                    <a:close/>
                    <a:moveTo>
                      <a:pt x="4780" y="5542"/>
                    </a:moveTo>
                    <a:cubicBezTo>
                      <a:pt x="4784" y="5599"/>
                      <a:pt x="4784" y="5660"/>
                      <a:pt x="4784" y="5716"/>
                    </a:cubicBezTo>
                    <a:cubicBezTo>
                      <a:pt x="4784" y="5720"/>
                      <a:pt x="4784" y="5724"/>
                      <a:pt x="4784" y="5728"/>
                    </a:cubicBezTo>
                    <a:cubicBezTo>
                      <a:pt x="4796" y="5672"/>
                      <a:pt x="4800" y="5615"/>
                      <a:pt x="4796" y="5554"/>
                    </a:cubicBezTo>
                    <a:lnTo>
                      <a:pt x="4796" y="5554"/>
                    </a:lnTo>
                    <a:cubicBezTo>
                      <a:pt x="4820" y="5567"/>
                      <a:pt x="4845" y="5575"/>
                      <a:pt x="4865" y="5587"/>
                    </a:cubicBezTo>
                    <a:cubicBezTo>
                      <a:pt x="4816" y="5761"/>
                      <a:pt x="4743" y="5931"/>
                      <a:pt x="4659" y="6093"/>
                    </a:cubicBezTo>
                    <a:cubicBezTo>
                      <a:pt x="4565" y="6166"/>
                      <a:pt x="4468" y="6230"/>
                      <a:pt x="4363" y="6287"/>
                    </a:cubicBezTo>
                    <a:cubicBezTo>
                      <a:pt x="4493" y="6081"/>
                      <a:pt x="4606" y="5862"/>
                      <a:pt x="4707" y="5639"/>
                    </a:cubicBezTo>
                    <a:cubicBezTo>
                      <a:pt x="4707" y="5631"/>
                      <a:pt x="4707" y="5619"/>
                      <a:pt x="4703" y="5611"/>
                    </a:cubicBezTo>
                    <a:cubicBezTo>
                      <a:pt x="4727" y="5587"/>
                      <a:pt x="4756" y="5567"/>
                      <a:pt x="4780" y="5542"/>
                    </a:cubicBezTo>
                    <a:close/>
                    <a:moveTo>
                      <a:pt x="2137" y="5708"/>
                    </a:moveTo>
                    <a:cubicBezTo>
                      <a:pt x="2238" y="5781"/>
                      <a:pt x="2348" y="5846"/>
                      <a:pt x="2465" y="5894"/>
                    </a:cubicBezTo>
                    <a:cubicBezTo>
                      <a:pt x="2453" y="5907"/>
                      <a:pt x="2441" y="5927"/>
                      <a:pt x="2429" y="5939"/>
                    </a:cubicBezTo>
                    <a:lnTo>
                      <a:pt x="2315" y="6072"/>
                    </a:lnTo>
                    <a:lnTo>
                      <a:pt x="2121" y="6307"/>
                    </a:lnTo>
                    <a:cubicBezTo>
                      <a:pt x="2064" y="6279"/>
                      <a:pt x="2012" y="6247"/>
                      <a:pt x="1959" y="6210"/>
                    </a:cubicBezTo>
                    <a:lnTo>
                      <a:pt x="1963" y="6206"/>
                    </a:lnTo>
                    <a:cubicBezTo>
                      <a:pt x="2068" y="6105"/>
                      <a:pt x="2166" y="5992"/>
                      <a:pt x="2255" y="5870"/>
                    </a:cubicBezTo>
                    <a:cubicBezTo>
                      <a:pt x="2268" y="5851"/>
                      <a:pt x="2252" y="5833"/>
                      <a:pt x="2234" y="5833"/>
                    </a:cubicBezTo>
                    <a:cubicBezTo>
                      <a:pt x="2225" y="5833"/>
                      <a:pt x="2216" y="5837"/>
                      <a:pt x="2210" y="5846"/>
                    </a:cubicBezTo>
                    <a:cubicBezTo>
                      <a:pt x="2121" y="5963"/>
                      <a:pt x="2024" y="6072"/>
                      <a:pt x="1919" y="6178"/>
                    </a:cubicBezTo>
                    <a:cubicBezTo>
                      <a:pt x="1866" y="6137"/>
                      <a:pt x="1813" y="6093"/>
                      <a:pt x="1765" y="6048"/>
                    </a:cubicBezTo>
                    <a:cubicBezTo>
                      <a:pt x="1894" y="5939"/>
                      <a:pt x="2020" y="5826"/>
                      <a:pt x="2137" y="5708"/>
                    </a:cubicBezTo>
                    <a:close/>
                    <a:moveTo>
                      <a:pt x="2522" y="5919"/>
                    </a:moveTo>
                    <a:cubicBezTo>
                      <a:pt x="2586" y="5943"/>
                      <a:pt x="2651" y="5963"/>
                      <a:pt x="2716" y="5979"/>
                    </a:cubicBezTo>
                    <a:cubicBezTo>
                      <a:pt x="2696" y="6004"/>
                      <a:pt x="2663" y="6028"/>
                      <a:pt x="2647" y="6052"/>
                    </a:cubicBezTo>
                    <a:cubicBezTo>
                      <a:pt x="2611" y="6097"/>
                      <a:pt x="2586" y="6149"/>
                      <a:pt x="2550" y="6194"/>
                    </a:cubicBezTo>
                    <a:cubicBezTo>
                      <a:pt x="2493" y="6271"/>
                      <a:pt x="2425" y="6336"/>
                      <a:pt x="2344" y="6384"/>
                    </a:cubicBezTo>
                    <a:cubicBezTo>
                      <a:pt x="2339" y="6381"/>
                      <a:pt x="2334" y="6380"/>
                      <a:pt x="2330" y="6380"/>
                    </a:cubicBezTo>
                    <a:cubicBezTo>
                      <a:pt x="2321" y="6380"/>
                      <a:pt x="2314" y="6384"/>
                      <a:pt x="2311" y="6392"/>
                    </a:cubicBezTo>
                    <a:lnTo>
                      <a:pt x="2307" y="6396"/>
                    </a:lnTo>
                    <a:lnTo>
                      <a:pt x="2307" y="6400"/>
                    </a:lnTo>
                    <a:cubicBezTo>
                      <a:pt x="2259" y="6380"/>
                      <a:pt x="2214" y="6360"/>
                      <a:pt x="2170" y="6336"/>
                    </a:cubicBezTo>
                    <a:lnTo>
                      <a:pt x="2331" y="6137"/>
                    </a:lnTo>
                    <a:lnTo>
                      <a:pt x="2420" y="6032"/>
                    </a:lnTo>
                    <a:cubicBezTo>
                      <a:pt x="2449" y="5992"/>
                      <a:pt x="2481" y="5951"/>
                      <a:pt x="2514" y="5919"/>
                    </a:cubicBezTo>
                    <a:close/>
                    <a:moveTo>
                      <a:pt x="4634" y="5664"/>
                    </a:moveTo>
                    <a:lnTo>
                      <a:pt x="4634" y="5664"/>
                    </a:lnTo>
                    <a:cubicBezTo>
                      <a:pt x="4529" y="5898"/>
                      <a:pt x="4408" y="6121"/>
                      <a:pt x="4270" y="6336"/>
                    </a:cubicBezTo>
                    <a:cubicBezTo>
                      <a:pt x="4189" y="6376"/>
                      <a:pt x="4108" y="6408"/>
                      <a:pt x="4023" y="6441"/>
                    </a:cubicBezTo>
                    <a:lnTo>
                      <a:pt x="4023" y="6437"/>
                    </a:lnTo>
                    <a:cubicBezTo>
                      <a:pt x="4064" y="6380"/>
                      <a:pt x="4096" y="6311"/>
                      <a:pt x="4124" y="6255"/>
                    </a:cubicBezTo>
                    <a:cubicBezTo>
                      <a:pt x="4189" y="6129"/>
                      <a:pt x="4246" y="5996"/>
                      <a:pt x="4302" y="5866"/>
                    </a:cubicBezTo>
                    <a:cubicBezTo>
                      <a:pt x="4302" y="5862"/>
                      <a:pt x="4302" y="5862"/>
                      <a:pt x="4302" y="5862"/>
                    </a:cubicBezTo>
                    <a:cubicBezTo>
                      <a:pt x="4420" y="5809"/>
                      <a:pt x="4533" y="5741"/>
                      <a:pt x="4634" y="5664"/>
                    </a:cubicBezTo>
                    <a:close/>
                    <a:moveTo>
                      <a:pt x="2769" y="5992"/>
                    </a:moveTo>
                    <a:cubicBezTo>
                      <a:pt x="2845" y="6008"/>
                      <a:pt x="2922" y="6024"/>
                      <a:pt x="2999" y="6032"/>
                    </a:cubicBezTo>
                    <a:cubicBezTo>
                      <a:pt x="2886" y="6198"/>
                      <a:pt x="2760" y="6356"/>
                      <a:pt x="2627" y="6510"/>
                    </a:cubicBezTo>
                    <a:cubicBezTo>
                      <a:pt x="2542" y="6489"/>
                      <a:pt x="2457" y="6461"/>
                      <a:pt x="2372" y="6429"/>
                    </a:cubicBezTo>
                    <a:cubicBezTo>
                      <a:pt x="2461" y="6372"/>
                      <a:pt x="2534" y="6303"/>
                      <a:pt x="2599" y="6218"/>
                    </a:cubicBezTo>
                    <a:cubicBezTo>
                      <a:pt x="2639" y="6170"/>
                      <a:pt x="2663" y="6105"/>
                      <a:pt x="2708" y="6060"/>
                    </a:cubicBezTo>
                    <a:cubicBezTo>
                      <a:pt x="2728" y="6040"/>
                      <a:pt x="2752" y="6016"/>
                      <a:pt x="2769" y="5992"/>
                    </a:cubicBezTo>
                    <a:close/>
                    <a:moveTo>
                      <a:pt x="4234" y="5890"/>
                    </a:moveTo>
                    <a:lnTo>
                      <a:pt x="4234" y="5890"/>
                    </a:lnTo>
                    <a:cubicBezTo>
                      <a:pt x="4193" y="5992"/>
                      <a:pt x="4149" y="6089"/>
                      <a:pt x="4100" y="6186"/>
                    </a:cubicBezTo>
                    <a:cubicBezTo>
                      <a:pt x="4060" y="6287"/>
                      <a:pt x="4003" y="6380"/>
                      <a:pt x="3938" y="6469"/>
                    </a:cubicBezTo>
                    <a:cubicBezTo>
                      <a:pt x="3841" y="6497"/>
                      <a:pt x="3748" y="6522"/>
                      <a:pt x="3651" y="6538"/>
                    </a:cubicBezTo>
                    <a:cubicBezTo>
                      <a:pt x="3796" y="6368"/>
                      <a:pt x="3914" y="6178"/>
                      <a:pt x="3999" y="5967"/>
                    </a:cubicBezTo>
                    <a:cubicBezTo>
                      <a:pt x="4080" y="5947"/>
                      <a:pt x="4157" y="5923"/>
                      <a:pt x="4234" y="5890"/>
                    </a:cubicBezTo>
                    <a:close/>
                    <a:moveTo>
                      <a:pt x="3060" y="6036"/>
                    </a:moveTo>
                    <a:cubicBezTo>
                      <a:pt x="3129" y="6044"/>
                      <a:pt x="3202" y="6048"/>
                      <a:pt x="3270" y="6048"/>
                    </a:cubicBezTo>
                    <a:cubicBezTo>
                      <a:pt x="3169" y="6230"/>
                      <a:pt x="3040" y="6441"/>
                      <a:pt x="2870" y="6550"/>
                    </a:cubicBezTo>
                    <a:cubicBezTo>
                      <a:pt x="2866" y="6550"/>
                      <a:pt x="2862" y="6554"/>
                      <a:pt x="2862" y="6558"/>
                    </a:cubicBezTo>
                    <a:lnTo>
                      <a:pt x="2862" y="6554"/>
                    </a:lnTo>
                    <a:cubicBezTo>
                      <a:pt x="2801" y="6546"/>
                      <a:pt x="2744" y="6538"/>
                      <a:pt x="2684" y="6522"/>
                    </a:cubicBezTo>
                    <a:cubicBezTo>
                      <a:pt x="2817" y="6368"/>
                      <a:pt x="2943" y="6206"/>
                      <a:pt x="3060" y="6036"/>
                    </a:cubicBezTo>
                    <a:close/>
                    <a:moveTo>
                      <a:pt x="3934" y="5983"/>
                    </a:moveTo>
                    <a:cubicBezTo>
                      <a:pt x="3845" y="6194"/>
                      <a:pt x="3720" y="6384"/>
                      <a:pt x="3570" y="6554"/>
                    </a:cubicBezTo>
                    <a:cubicBezTo>
                      <a:pt x="3486" y="6562"/>
                      <a:pt x="3407" y="6574"/>
                      <a:pt x="3323" y="6578"/>
                    </a:cubicBezTo>
                    <a:lnTo>
                      <a:pt x="3323" y="6578"/>
                    </a:lnTo>
                    <a:cubicBezTo>
                      <a:pt x="3364" y="6530"/>
                      <a:pt x="3404" y="6477"/>
                      <a:pt x="3440" y="6421"/>
                    </a:cubicBezTo>
                    <a:cubicBezTo>
                      <a:pt x="3533" y="6295"/>
                      <a:pt x="3622" y="6162"/>
                      <a:pt x="3707" y="6028"/>
                    </a:cubicBezTo>
                    <a:cubicBezTo>
                      <a:pt x="3784" y="6016"/>
                      <a:pt x="3861" y="6004"/>
                      <a:pt x="3934" y="5983"/>
                    </a:cubicBezTo>
                    <a:close/>
                    <a:moveTo>
                      <a:pt x="3643" y="6032"/>
                    </a:moveTo>
                    <a:cubicBezTo>
                      <a:pt x="3582" y="6129"/>
                      <a:pt x="3517" y="6222"/>
                      <a:pt x="3452" y="6315"/>
                    </a:cubicBezTo>
                    <a:cubicBezTo>
                      <a:pt x="3396" y="6412"/>
                      <a:pt x="3323" y="6501"/>
                      <a:pt x="3242" y="6578"/>
                    </a:cubicBezTo>
                    <a:cubicBezTo>
                      <a:pt x="3141" y="6578"/>
                      <a:pt x="3040" y="6574"/>
                      <a:pt x="2939" y="6566"/>
                    </a:cubicBezTo>
                    <a:cubicBezTo>
                      <a:pt x="3104" y="6441"/>
                      <a:pt x="3234" y="6230"/>
                      <a:pt x="3331" y="6052"/>
                    </a:cubicBezTo>
                    <a:cubicBezTo>
                      <a:pt x="3436" y="6048"/>
                      <a:pt x="3537" y="6044"/>
                      <a:pt x="3643" y="6032"/>
                    </a:cubicBezTo>
                    <a:close/>
                    <a:moveTo>
                      <a:pt x="4525" y="1"/>
                    </a:moveTo>
                    <a:cubicBezTo>
                      <a:pt x="4015" y="1"/>
                      <a:pt x="3473" y="288"/>
                      <a:pt x="3331" y="779"/>
                    </a:cubicBezTo>
                    <a:cubicBezTo>
                      <a:pt x="3209" y="584"/>
                      <a:pt x="2995" y="470"/>
                      <a:pt x="2770" y="470"/>
                    </a:cubicBezTo>
                    <a:cubicBezTo>
                      <a:pt x="2720" y="470"/>
                      <a:pt x="2669" y="476"/>
                      <a:pt x="2619" y="488"/>
                    </a:cubicBezTo>
                    <a:cubicBezTo>
                      <a:pt x="2613" y="485"/>
                      <a:pt x="2607" y="484"/>
                      <a:pt x="2601" y="484"/>
                    </a:cubicBezTo>
                    <a:cubicBezTo>
                      <a:pt x="2596" y="484"/>
                      <a:pt x="2590" y="485"/>
                      <a:pt x="2586" y="488"/>
                    </a:cubicBezTo>
                    <a:lnTo>
                      <a:pt x="2550" y="508"/>
                    </a:lnTo>
                    <a:cubicBezTo>
                      <a:pt x="2538" y="508"/>
                      <a:pt x="2530" y="512"/>
                      <a:pt x="2522" y="516"/>
                    </a:cubicBezTo>
                    <a:cubicBezTo>
                      <a:pt x="2404" y="560"/>
                      <a:pt x="2299" y="645"/>
                      <a:pt x="2230" y="751"/>
                    </a:cubicBezTo>
                    <a:cubicBezTo>
                      <a:pt x="2194" y="787"/>
                      <a:pt x="2161" y="823"/>
                      <a:pt x="2133" y="864"/>
                    </a:cubicBezTo>
                    <a:cubicBezTo>
                      <a:pt x="2032" y="1010"/>
                      <a:pt x="2004" y="1184"/>
                      <a:pt x="1991" y="1354"/>
                    </a:cubicBezTo>
                    <a:cubicBezTo>
                      <a:pt x="1862" y="1281"/>
                      <a:pt x="1720" y="1245"/>
                      <a:pt x="1578" y="1245"/>
                    </a:cubicBezTo>
                    <a:cubicBezTo>
                      <a:pt x="1403" y="1245"/>
                      <a:pt x="1230" y="1299"/>
                      <a:pt x="1085" y="1406"/>
                    </a:cubicBezTo>
                    <a:cubicBezTo>
                      <a:pt x="1081" y="1405"/>
                      <a:pt x="1077" y="1405"/>
                      <a:pt x="1072" y="1405"/>
                    </a:cubicBezTo>
                    <a:cubicBezTo>
                      <a:pt x="1059" y="1405"/>
                      <a:pt x="1046" y="1409"/>
                      <a:pt x="1040" y="1418"/>
                    </a:cubicBezTo>
                    <a:cubicBezTo>
                      <a:pt x="818" y="1637"/>
                      <a:pt x="668" y="1916"/>
                      <a:pt x="615" y="2220"/>
                    </a:cubicBezTo>
                    <a:cubicBezTo>
                      <a:pt x="591" y="2373"/>
                      <a:pt x="555" y="2681"/>
                      <a:pt x="660" y="2839"/>
                    </a:cubicBezTo>
                    <a:cubicBezTo>
                      <a:pt x="555" y="2863"/>
                      <a:pt x="454" y="2920"/>
                      <a:pt x="377" y="2997"/>
                    </a:cubicBezTo>
                    <a:cubicBezTo>
                      <a:pt x="365" y="3009"/>
                      <a:pt x="352" y="3025"/>
                      <a:pt x="340" y="3041"/>
                    </a:cubicBezTo>
                    <a:cubicBezTo>
                      <a:pt x="328" y="3041"/>
                      <a:pt x="316" y="3049"/>
                      <a:pt x="312" y="3057"/>
                    </a:cubicBezTo>
                    <a:cubicBezTo>
                      <a:pt x="25" y="3499"/>
                      <a:pt x="0" y="4057"/>
                      <a:pt x="243" y="4518"/>
                    </a:cubicBezTo>
                    <a:cubicBezTo>
                      <a:pt x="454" y="4919"/>
                      <a:pt x="822" y="5194"/>
                      <a:pt x="1239" y="5340"/>
                    </a:cubicBezTo>
                    <a:cubicBezTo>
                      <a:pt x="1413" y="6101"/>
                      <a:pt x="2117" y="6566"/>
                      <a:pt x="2858" y="6663"/>
                    </a:cubicBezTo>
                    <a:cubicBezTo>
                      <a:pt x="2970" y="6678"/>
                      <a:pt x="3084" y="6686"/>
                      <a:pt x="3198" y="6686"/>
                    </a:cubicBezTo>
                    <a:cubicBezTo>
                      <a:pt x="3830" y="6686"/>
                      <a:pt x="4461" y="6457"/>
                      <a:pt x="4913" y="6008"/>
                    </a:cubicBezTo>
                    <a:lnTo>
                      <a:pt x="4918" y="6004"/>
                    </a:lnTo>
                    <a:lnTo>
                      <a:pt x="4922" y="6004"/>
                    </a:lnTo>
                    <a:cubicBezTo>
                      <a:pt x="5096" y="6045"/>
                      <a:pt x="5285" y="6069"/>
                      <a:pt x="5473" y="6069"/>
                    </a:cubicBezTo>
                    <a:cubicBezTo>
                      <a:pt x="5816" y="6069"/>
                      <a:pt x="6159" y="5991"/>
                      <a:pt x="6415" y="5805"/>
                    </a:cubicBezTo>
                    <a:cubicBezTo>
                      <a:pt x="6824" y="5502"/>
                      <a:pt x="7010" y="4984"/>
                      <a:pt x="6880" y="4490"/>
                    </a:cubicBezTo>
                    <a:cubicBezTo>
                      <a:pt x="6876" y="4450"/>
                      <a:pt x="6872" y="4409"/>
                      <a:pt x="6860" y="4369"/>
                    </a:cubicBezTo>
                    <a:lnTo>
                      <a:pt x="6860" y="4369"/>
                    </a:lnTo>
                    <a:cubicBezTo>
                      <a:pt x="6863" y="4371"/>
                      <a:pt x="6867" y="4372"/>
                      <a:pt x="6871" y="4372"/>
                    </a:cubicBezTo>
                    <a:cubicBezTo>
                      <a:pt x="6880" y="4372"/>
                      <a:pt x="6891" y="4364"/>
                      <a:pt x="6897" y="4352"/>
                    </a:cubicBezTo>
                    <a:lnTo>
                      <a:pt x="6897" y="4348"/>
                    </a:lnTo>
                    <a:cubicBezTo>
                      <a:pt x="7265" y="4296"/>
                      <a:pt x="7516" y="3871"/>
                      <a:pt x="7597" y="3535"/>
                    </a:cubicBezTo>
                    <a:cubicBezTo>
                      <a:pt x="7694" y="3102"/>
                      <a:pt x="7568" y="2669"/>
                      <a:pt x="7338" y="2305"/>
                    </a:cubicBezTo>
                    <a:cubicBezTo>
                      <a:pt x="7126" y="1920"/>
                      <a:pt x="6717" y="1718"/>
                      <a:pt x="6301" y="1718"/>
                    </a:cubicBezTo>
                    <a:cubicBezTo>
                      <a:pt x="6104" y="1718"/>
                      <a:pt x="5906" y="1763"/>
                      <a:pt x="5727" y="1855"/>
                    </a:cubicBezTo>
                    <a:cubicBezTo>
                      <a:pt x="5828" y="1151"/>
                      <a:pt x="5573" y="208"/>
                      <a:pt x="4816" y="34"/>
                    </a:cubicBezTo>
                    <a:cubicBezTo>
                      <a:pt x="4723" y="12"/>
                      <a:pt x="4624" y="1"/>
                      <a:pt x="45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8"/>
              <p:cNvSpPr txBox="1"/>
              <p:nvPr/>
            </p:nvSpPr>
            <p:spPr>
              <a:xfrm>
                <a:off x="6584026" y="1275900"/>
                <a:ext cx="18279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24" name="Google Shape;1024;p28"/>
              <p:cNvSpPr txBox="1"/>
              <p:nvPr/>
            </p:nvSpPr>
            <p:spPr>
              <a:xfrm>
                <a:off x="6583865" y="1567836"/>
                <a:ext cx="1828200" cy="8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made of hydrogen and helium. It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25" name="Google Shape;1025;p28"/>
            <p:cNvSpPr/>
            <p:nvPr/>
          </p:nvSpPr>
          <p:spPr>
            <a:xfrm flipH="1" rot="8544578">
              <a:off x="5402790" y="1988228"/>
              <a:ext cx="779801" cy="287700"/>
            </a:xfrm>
            <a:custGeom>
              <a:rect b="b" l="l" r="r" t="t"/>
              <a:pathLst>
                <a:path extrusionOk="0" h="2770" w="7508">
                  <a:moveTo>
                    <a:pt x="2028" y="564"/>
                  </a:moveTo>
                  <a:cubicBezTo>
                    <a:pt x="2036" y="592"/>
                    <a:pt x="2040" y="620"/>
                    <a:pt x="2044" y="649"/>
                  </a:cubicBezTo>
                  <a:cubicBezTo>
                    <a:pt x="2052" y="726"/>
                    <a:pt x="2072" y="799"/>
                    <a:pt x="2105" y="867"/>
                  </a:cubicBezTo>
                  <a:cubicBezTo>
                    <a:pt x="2072" y="900"/>
                    <a:pt x="2040" y="940"/>
                    <a:pt x="2012" y="981"/>
                  </a:cubicBezTo>
                  <a:lnTo>
                    <a:pt x="2007" y="989"/>
                  </a:lnTo>
                  <a:cubicBezTo>
                    <a:pt x="2003" y="960"/>
                    <a:pt x="1999" y="932"/>
                    <a:pt x="1991" y="908"/>
                  </a:cubicBezTo>
                  <a:cubicBezTo>
                    <a:pt x="1983" y="847"/>
                    <a:pt x="1975" y="786"/>
                    <a:pt x="1955" y="726"/>
                  </a:cubicBezTo>
                  <a:cubicBezTo>
                    <a:pt x="1979" y="677"/>
                    <a:pt x="2007" y="620"/>
                    <a:pt x="2028" y="564"/>
                  </a:cubicBezTo>
                  <a:close/>
                  <a:moveTo>
                    <a:pt x="1858" y="936"/>
                  </a:moveTo>
                  <a:cubicBezTo>
                    <a:pt x="1870" y="981"/>
                    <a:pt x="1886" y="1029"/>
                    <a:pt x="1898" y="1074"/>
                  </a:cubicBezTo>
                  <a:lnTo>
                    <a:pt x="1890" y="1070"/>
                  </a:lnTo>
                  <a:cubicBezTo>
                    <a:pt x="1866" y="1045"/>
                    <a:pt x="1833" y="1029"/>
                    <a:pt x="1801" y="1021"/>
                  </a:cubicBezTo>
                  <a:cubicBezTo>
                    <a:pt x="1821" y="997"/>
                    <a:pt x="1842" y="964"/>
                    <a:pt x="1858" y="936"/>
                  </a:cubicBezTo>
                  <a:close/>
                  <a:moveTo>
                    <a:pt x="1935" y="774"/>
                  </a:moveTo>
                  <a:cubicBezTo>
                    <a:pt x="1935" y="782"/>
                    <a:pt x="1939" y="795"/>
                    <a:pt x="1939" y="811"/>
                  </a:cubicBezTo>
                  <a:cubicBezTo>
                    <a:pt x="1947" y="847"/>
                    <a:pt x="1951" y="880"/>
                    <a:pt x="1959" y="916"/>
                  </a:cubicBezTo>
                  <a:cubicBezTo>
                    <a:pt x="1963" y="952"/>
                    <a:pt x="1971" y="997"/>
                    <a:pt x="1979" y="1037"/>
                  </a:cubicBezTo>
                  <a:cubicBezTo>
                    <a:pt x="1967" y="1054"/>
                    <a:pt x="1955" y="1070"/>
                    <a:pt x="1947" y="1090"/>
                  </a:cubicBezTo>
                  <a:cubicBezTo>
                    <a:pt x="1927" y="1025"/>
                    <a:pt x="1906" y="960"/>
                    <a:pt x="1878" y="896"/>
                  </a:cubicBezTo>
                  <a:cubicBezTo>
                    <a:pt x="1898" y="855"/>
                    <a:pt x="1914" y="815"/>
                    <a:pt x="1935" y="774"/>
                  </a:cubicBezTo>
                  <a:close/>
                  <a:moveTo>
                    <a:pt x="154" y="758"/>
                  </a:moveTo>
                  <a:cubicBezTo>
                    <a:pt x="186" y="835"/>
                    <a:pt x="223" y="908"/>
                    <a:pt x="267" y="977"/>
                  </a:cubicBezTo>
                  <a:cubicBezTo>
                    <a:pt x="255" y="1062"/>
                    <a:pt x="247" y="1151"/>
                    <a:pt x="239" y="1240"/>
                  </a:cubicBezTo>
                  <a:cubicBezTo>
                    <a:pt x="198" y="1155"/>
                    <a:pt x="158" y="1070"/>
                    <a:pt x="113" y="985"/>
                  </a:cubicBezTo>
                  <a:cubicBezTo>
                    <a:pt x="126" y="956"/>
                    <a:pt x="130" y="928"/>
                    <a:pt x="134" y="896"/>
                  </a:cubicBezTo>
                  <a:cubicBezTo>
                    <a:pt x="138" y="863"/>
                    <a:pt x="142" y="831"/>
                    <a:pt x="150" y="795"/>
                  </a:cubicBezTo>
                  <a:lnTo>
                    <a:pt x="154" y="758"/>
                  </a:lnTo>
                  <a:close/>
                  <a:moveTo>
                    <a:pt x="283" y="1005"/>
                  </a:moveTo>
                  <a:cubicBezTo>
                    <a:pt x="336" y="1086"/>
                    <a:pt x="389" y="1159"/>
                    <a:pt x="413" y="1203"/>
                  </a:cubicBezTo>
                  <a:cubicBezTo>
                    <a:pt x="409" y="1321"/>
                    <a:pt x="401" y="1438"/>
                    <a:pt x="393" y="1551"/>
                  </a:cubicBezTo>
                  <a:cubicBezTo>
                    <a:pt x="348" y="1466"/>
                    <a:pt x="308" y="1381"/>
                    <a:pt x="267" y="1296"/>
                  </a:cubicBezTo>
                  <a:lnTo>
                    <a:pt x="267" y="1292"/>
                  </a:lnTo>
                  <a:cubicBezTo>
                    <a:pt x="275" y="1199"/>
                    <a:pt x="279" y="1098"/>
                    <a:pt x="283" y="1005"/>
                  </a:cubicBezTo>
                  <a:close/>
                  <a:moveTo>
                    <a:pt x="7378" y="1139"/>
                  </a:moveTo>
                  <a:cubicBezTo>
                    <a:pt x="7325" y="1276"/>
                    <a:pt x="7281" y="1418"/>
                    <a:pt x="7252" y="1559"/>
                  </a:cubicBezTo>
                  <a:cubicBezTo>
                    <a:pt x="7248" y="1568"/>
                    <a:pt x="7248" y="1576"/>
                    <a:pt x="7252" y="1584"/>
                  </a:cubicBezTo>
                  <a:cubicBezTo>
                    <a:pt x="7196" y="1628"/>
                    <a:pt x="7143" y="1669"/>
                    <a:pt x="7087" y="1709"/>
                  </a:cubicBezTo>
                  <a:cubicBezTo>
                    <a:pt x="7119" y="1592"/>
                    <a:pt x="7143" y="1466"/>
                    <a:pt x="7163" y="1345"/>
                  </a:cubicBezTo>
                  <a:cubicBezTo>
                    <a:pt x="7240" y="1284"/>
                    <a:pt x="7313" y="1215"/>
                    <a:pt x="7378" y="1139"/>
                  </a:cubicBezTo>
                  <a:close/>
                  <a:moveTo>
                    <a:pt x="7131" y="1369"/>
                  </a:moveTo>
                  <a:lnTo>
                    <a:pt x="7131" y="1369"/>
                  </a:lnTo>
                  <a:cubicBezTo>
                    <a:pt x="7099" y="1491"/>
                    <a:pt x="7070" y="1612"/>
                    <a:pt x="7050" y="1733"/>
                  </a:cubicBezTo>
                  <a:cubicBezTo>
                    <a:pt x="7006" y="1770"/>
                    <a:pt x="6957" y="1802"/>
                    <a:pt x="6904" y="1835"/>
                  </a:cubicBezTo>
                  <a:cubicBezTo>
                    <a:pt x="6941" y="1721"/>
                    <a:pt x="6965" y="1604"/>
                    <a:pt x="6981" y="1483"/>
                  </a:cubicBezTo>
                  <a:cubicBezTo>
                    <a:pt x="7030" y="1446"/>
                    <a:pt x="7087" y="1410"/>
                    <a:pt x="7131" y="1369"/>
                  </a:cubicBezTo>
                  <a:close/>
                  <a:moveTo>
                    <a:pt x="441" y="1248"/>
                  </a:moveTo>
                  <a:lnTo>
                    <a:pt x="567" y="1462"/>
                  </a:lnTo>
                  <a:cubicBezTo>
                    <a:pt x="563" y="1592"/>
                    <a:pt x="546" y="1717"/>
                    <a:pt x="538" y="1847"/>
                  </a:cubicBezTo>
                  <a:cubicBezTo>
                    <a:pt x="498" y="1770"/>
                    <a:pt x="457" y="1693"/>
                    <a:pt x="421" y="1612"/>
                  </a:cubicBezTo>
                  <a:cubicBezTo>
                    <a:pt x="433" y="1491"/>
                    <a:pt x="441" y="1369"/>
                    <a:pt x="441" y="1248"/>
                  </a:cubicBezTo>
                  <a:close/>
                  <a:moveTo>
                    <a:pt x="1534" y="1648"/>
                  </a:moveTo>
                  <a:lnTo>
                    <a:pt x="1534" y="1648"/>
                  </a:lnTo>
                  <a:cubicBezTo>
                    <a:pt x="1591" y="1685"/>
                    <a:pt x="1651" y="1717"/>
                    <a:pt x="1712" y="1750"/>
                  </a:cubicBezTo>
                  <a:lnTo>
                    <a:pt x="1712" y="1903"/>
                  </a:lnTo>
                  <a:cubicBezTo>
                    <a:pt x="1676" y="1883"/>
                    <a:pt x="1647" y="1859"/>
                    <a:pt x="1615" y="1835"/>
                  </a:cubicBezTo>
                  <a:cubicBezTo>
                    <a:pt x="1607" y="1831"/>
                    <a:pt x="1599" y="1827"/>
                    <a:pt x="1591" y="1827"/>
                  </a:cubicBezTo>
                  <a:lnTo>
                    <a:pt x="1591" y="1822"/>
                  </a:lnTo>
                  <a:cubicBezTo>
                    <a:pt x="1574" y="1766"/>
                    <a:pt x="1554" y="1709"/>
                    <a:pt x="1534" y="1648"/>
                  </a:cubicBezTo>
                  <a:close/>
                  <a:moveTo>
                    <a:pt x="6961" y="1495"/>
                  </a:moveTo>
                  <a:cubicBezTo>
                    <a:pt x="6949" y="1568"/>
                    <a:pt x="6933" y="1640"/>
                    <a:pt x="6913" y="1713"/>
                  </a:cubicBezTo>
                  <a:cubicBezTo>
                    <a:pt x="6896" y="1762"/>
                    <a:pt x="6876" y="1814"/>
                    <a:pt x="6860" y="1863"/>
                  </a:cubicBezTo>
                  <a:cubicBezTo>
                    <a:pt x="6811" y="1895"/>
                    <a:pt x="6759" y="1924"/>
                    <a:pt x="6710" y="1956"/>
                  </a:cubicBezTo>
                  <a:cubicBezTo>
                    <a:pt x="6747" y="1839"/>
                    <a:pt x="6775" y="1721"/>
                    <a:pt x="6795" y="1600"/>
                  </a:cubicBezTo>
                  <a:cubicBezTo>
                    <a:pt x="6852" y="1568"/>
                    <a:pt x="6908" y="1531"/>
                    <a:pt x="6961" y="1495"/>
                  </a:cubicBezTo>
                  <a:close/>
                  <a:moveTo>
                    <a:pt x="1445" y="1596"/>
                  </a:moveTo>
                  <a:lnTo>
                    <a:pt x="1502" y="1628"/>
                  </a:lnTo>
                  <a:cubicBezTo>
                    <a:pt x="1518" y="1697"/>
                    <a:pt x="1534" y="1766"/>
                    <a:pt x="1550" y="1831"/>
                  </a:cubicBezTo>
                  <a:cubicBezTo>
                    <a:pt x="1526" y="1843"/>
                    <a:pt x="1514" y="1871"/>
                    <a:pt x="1522" y="1895"/>
                  </a:cubicBezTo>
                  <a:cubicBezTo>
                    <a:pt x="1502" y="1932"/>
                    <a:pt x="1477" y="1964"/>
                    <a:pt x="1453" y="2001"/>
                  </a:cubicBezTo>
                  <a:cubicBezTo>
                    <a:pt x="1433" y="1907"/>
                    <a:pt x="1404" y="1814"/>
                    <a:pt x="1380" y="1721"/>
                  </a:cubicBezTo>
                  <a:cubicBezTo>
                    <a:pt x="1404" y="1681"/>
                    <a:pt x="1425" y="1640"/>
                    <a:pt x="1445" y="1596"/>
                  </a:cubicBezTo>
                  <a:close/>
                  <a:moveTo>
                    <a:pt x="1736" y="1762"/>
                  </a:moveTo>
                  <a:cubicBezTo>
                    <a:pt x="1809" y="1798"/>
                    <a:pt x="1878" y="1835"/>
                    <a:pt x="1951" y="1867"/>
                  </a:cubicBezTo>
                  <a:cubicBezTo>
                    <a:pt x="1939" y="1916"/>
                    <a:pt x="1922" y="1964"/>
                    <a:pt x="1910" y="2013"/>
                  </a:cubicBezTo>
                  <a:cubicBezTo>
                    <a:pt x="1854" y="1984"/>
                    <a:pt x="1793" y="1956"/>
                    <a:pt x="1740" y="1920"/>
                  </a:cubicBezTo>
                  <a:lnTo>
                    <a:pt x="1736" y="1920"/>
                  </a:lnTo>
                  <a:cubicBezTo>
                    <a:pt x="1740" y="1867"/>
                    <a:pt x="1740" y="1814"/>
                    <a:pt x="1736" y="1762"/>
                  </a:cubicBezTo>
                  <a:close/>
                  <a:moveTo>
                    <a:pt x="1975" y="1879"/>
                  </a:moveTo>
                  <a:cubicBezTo>
                    <a:pt x="2040" y="1907"/>
                    <a:pt x="2109" y="1936"/>
                    <a:pt x="2173" y="1960"/>
                  </a:cubicBezTo>
                  <a:cubicBezTo>
                    <a:pt x="2157" y="2009"/>
                    <a:pt x="2141" y="2053"/>
                    <a:pt x="2121" y="2102"/>
                  </a:cubicBezTo>
                  <a:cubicBezTo>
                    <a:pt x="2060" y="2077"/>
                    <a:pt x="1999" y="2053"/>
                    <a:pt x="1939" y="2025"/>
                  </a:cubicBezTo>
                  <a:cubicBezTo>
                    <a:pt x="1955" y="1972"/>
                    <a:pt x="1967" y="1928"/>
                    <a:pt x="1975" y="1879"/>
                  </a:cubicBezTo>
                  <a:close/>
                  <a:moveTo>
                    <a:pt x="6763" y="1620"/>
                  </a:moveTo>
                  <a:lnTo>
                    <a:pt x="6763" y="1620"/>
                  </a:lnTo>
                  <a:cubicBezTo>
                    <a:pt x="6747" y="1685"/>
                    <a:pt x="6730" y="1754"/>
                    <a:pt x="6714" y="1818"/>
                  </a:cubicBezTo>
                  <a:cubicBezTo>
                    <a:pt x="6694" y="1875"/>
                    <a:pt x="6674" y="1932"/>
                    <a:pt x="6658" y="1984"/>
                  </a:cubicBezTo>
                  <a:cubicBezTo>
                    <a:pt x="6585" y="2025"/>
                    <a:pt x="6508" y="2065"/>
                    <a:pt x="6435" y="2102"/>
                  </a:cubicBezTo>
                  <a:cubicBezTo>
                    <a:pt x="6475" y="1984"/>
                    <a:pt x="6512" y="1859"/>
                    <a:pt x="6540" y="1737"/>
                  </a:cubicBezTo>
                  <a:cubicBezTo>
                    <a:pt x="6613" y="1701"/>
                    <a:pt x="6690" y="1661"/>
                    <a:pt x="6763" y="1620"/>
                  </a:cubicBezTo>
                  <a:close/>
                  <a:moveTo>
                    <a:pt x="1360" y="1758"/>
                  </a:moveTo>
                  <a:cubicBezTo>
                    <a:pt x="1380" y="1851"/>
                    <a:pt x="1400" y="1948"/>
                    <a:pt x="1425" y="2041"/>
                  </a:cubicBezTo>
                  <a:cubicBezTo>
                    <a:pt x="1404" y="2077"/>
                    <a:pt x="1380" y="2114"/>
                    <a:pt x="1356" y="2150"/>
                  </a:cubicBezTo>
                  <a:lnTo>
                    <a:pt x="1356" y="2146"/>
                  </a:lnTo>
                  <a:cubicBezTo>
                    <a:pt x="1336" y="2061"/>
                    <a:pt x="1315" y="1972"/>
                    <a:pt x="1295" y="1887"/>
                  </a:cubicBezTo>
                  <a:cubicBezTo>
                    <a:pt x="1291" y="1883"/>
                    <a:pt x="1287" y="1883"/>
                    <a:pt x="1287" y="1883"/>
                  </a:cubicBezTo>
                  <a:cubicBezTo>
                    <a:pt x="1311" y="1843"/>
                    <a:pt x="1336" y="1798"/>
                    <a:pt x="1360" y="1758"/>
                  </a:cubicBezTo>
                  <a:close/>
                  <a:moveTo>
                    <a:pt x="591" y="1507"/>
                  </a:moveTo>
                  <a:lnTo>
                    <a:pt x="591" y="1507"/>
                  </a:lnTo>
                  <a:cubicBezTo>
                    <a:pt x="636" y="1584"/>
                    <a:pt x="680" y="1661"/>
                    <a:pt x="725" y="1737"/>
                  </a:cubicBezTo>
                  <a:cubicBezTo>
                    <a:pt x="720" y="1879"/>
                    <a:pt x="708" y="2025"/>
                    <a:pt x="704" y="2166"/>
                  </a:cubicBezTo>
                  <a:cubicBezTo>
                    <a:pt x="656" y="2081"/>
                    <a:pt x="611" y="1992"/>
                    <a:pt x="567" y="1903"/>
                  </a:cubicBezTo>
                  <a:lnTo>
                    <a:pt x="563" y="1903"/>
                  </a:lnTo>
                  <a:cubicBezTo>
                    <a:pt x="587" y="1774"/>
                    <a:pt x="599" y="1640"/>
                    <a:pt x="591" y="1507"/>
                  </a:cubicBezTo>
                  <a:close/>
                  <a:moveTo>
                    <a:pt x="2194" y="1968"/>
                  </a:moveTo>
                  <a:cubicBezTo>
                    <a:pt x="2258" y="1992"/>
                    <a:pt x="2323" y="2017"/>
                    <a:pt x="2384" y="2037"/>
                  </a:cubicBezTo>
                  <a:cubicBezTo>
                    <a:pt x="2364" y="2086"/>
                    <a:pt x="2339" y="2134"/>
                    <a:pt x="2319" y="2183"/>
                  </a:cubicBezTo>
                  <a:lnTo>
                    <a:pt x="2299" y="2171"/>
                  </a:lnTo>
                  <a:cubicBezTo>
                    <a:pt x="2250" y="2154"/>
                    <a:pt x="2198" y="2130"/>
                    <a:pt x="2145" y="2110"/>
                  </a:cubicBezTo>
                  <a:cubicBezTo>
                    <a:pt x="2165" y="2065"/>
                    <a:pt x="2181" y="2017"/>
                    <a:pt x="2194" y="1968"/>
                  </a:cubicBezTo>
                  <a:close/>
                  <a:moveTo>
                    <a:pt x="6504" y="1754"/>
                  </a:moveTo>
                  <a:lnTo>
                    <a:pt x="6504" y="1754"/>
                  </a:lnTo>
                  <a:cubicBezTo>
                    <a:pt x="6463" y="1875"/>
                    <a:pt x="6419" y="2001"/>
                    <a:pt x="6386" y="2122"/>
                  </a:cubicBezTo>
                  <a:cubicBezTo>
                    <a:pt x="6326" y="2154"/>
                    <a:pt x="6265" y="2179"/>
                    <a:pt x="6204" y="2203"/>
                  </a:cubicBezTo>
                  <a:lnTo>
                    <a:pt x="6200" y="2203"/>
                  </a:lnTo>
                  <a:cubicBezTo>
                    <a:pt x="6249" y="2086"/>
                    <a:pt x="6289" y="1964"/>
                    <a:pt x="6310" y="1843"/>
                  </a:cubicBezTo>
                  <a:cubicBezTo>
                    <a:pt x="6374" y="1814"/>
                    <a:pt x="6439" y="1786"/>
                    <a:pt x="6504" y="1754"/>
                  </a:cubicBezTo>
                  <a:close/>
                  <a:moveTo>
                    <a:pt x="6836" y="115"/>
                  </a:moveTo>
                  <a:cubicBezTo>
                    <a:pt x="7002" y="414"/>
                    <a:pt x="7196" y="722"/>
                    <a:pt x="7439" y="964"/>
                  </a:cubicBezTo>
                  <a:cubicBezTo>
                    <a:pt x="6852" y="1559"/>
                    <a:pt x="6042" y="1924"/>
                    <a:pt x="5213" y="2094"/>
                  </a:cubicBezTo>
                  <a:cubicBezTo>
                    <a:pt x="5212" y="2092"/>
                    <a:pt x="5210" y="2092"/>
                    <a:pt x="5208" y="2092"/>
                  </a:cubicBezTo>
                  <a:cubicBezTo>
                    <a:pt x="5204" y="2092"/>
                    <a:pt x="5199" y="2095"/>
                    <a:pt x="5197" y="2098"/>
                  </a:cubicBezTo>
                  <a:cubicBezTo>
                    <a:pt x="4974" y="2142"/>
                    <a:pt x="4747" y="2175"/>
                    <a:pt x="4521" y="2191"/>
                  </a:cubicBezTo>
                  <a:cubicBezTo>
                    <a:pt x="4380" y="2203"/>
                    <a:pt x="4239" y="2208"/>
                    <a:pt x="4098" y="2208"/>
                  </a:cubicBezTo>
                  <a:cubicBezTo>
                    <a:pt x="3708" y="2208"/>
                    <a:pt x="3318" y="2164"/>
                    <a:pt x="2934" y="2077"/>
                  </a:cubicBezTo>
                  <a:cubicBezTo>
                    <a:pt x="2420" y="1956"/>
                    <a:pt x="1951" y="1750"/>
                    <a:pt x="1481" y="1511"/>
                  </a:cubicBezTo>
                  <a:cubicBezTo>
                    <a:pt x="1481" y="1506"/>
                    <a:pt x="1480" y="1504"/>
                    <a:pt x="1478" y="1504"/>
                  </a:cubicBezTo>
                  <a:cubicBezTo>
                    <a:pt x="1477" y="1504"/>
                    <a:pt x="1475" y="1505"/>
                    <a:pt x="1473" y="1507"/>
                  </a:cubicBezTo>
                  <a:lnTo>
                    <a:pt x="1449" y="1495"/>
                  </a:lnTo>
                  <a:cubicBezTo>
                    <a:pt x="1442" y="1491"/>
                    <a:pt x="1435" y="1489"/>
                    <a:pt x="1428" y="1489"/>
                  </a:cubicBezTo>
                  <a:cubicBezTo>
                    <a:pt x="1407" y="1489"/>
                    <a:pt x="1388" y="1507"/>
                    <a:pt x="1388" y="1531"/>
                  </a:cubicBezTo>
                  <a:cubicBezTo>
                    <a:pt x="1311" y="1616"/>
                    <a:pt x="1247" y="1713"/>
                    <a:pt x="1190" y="1814"/>
                  </a:cubicBezTo>
                  <a:cubicBezTo>
                    <a:pt x="1141" y="1891"/>
                    <a:pt x="1089" y="1968"/>
                    <a:pt x="1044" y="2049"/>
                  </a:cubicBezTo>
                  <a:cubicBezTo>
                    <a:pt x="907" y="1810"/>
                    <a:pt x="765" y="1572"/>
                    <a:pt x="623" y="1333"/>
                  </a:cubicBezTo>
                  <a:lnTo>
                    <a:pt x="409" y="964"/>
                  </a:lnTo>
                  <a:cubicBezTo>
                    <a:pt x="381" y="912"/>
                    <a:pt x="344" y="859"/>
                    <a:pt x="320" y="803"/>
                  </a:cubicBezTo>
                  <a:cubicBezTo>
                    <a:pt x="287" y="758"/>
                    <a:pt x="267" y="705"/>
                    <a:pt x="259" y="653"/>
                  </a:cubicBezTo>
                  <a:cubicBezTo>
                    <a:pt x="246" y="624"/>
                    <a:pt x="251" y="610"/>
                    <a:pt x="275" y="610"/>
                  </a:cubicBezTo>
                  <a:cubicBezTo>
                    <a:pt x="281" y="610"/>
                    <a:pt x="288" y="611"/>
                    <a:pt x="296" y="612"/>
                  </a:cubicBezTo>
                  <a:cubicBezTo>
                    <a:pt x="320" y="599"/>
                    <a:pt x="366" y="597"/>
                    <a:pt x="410" y="597"/>
                  </a:cubicBezTo>
                  <a:cubicBezTo>
                    <a:pt x="431" y="597"/>
                    <a:pt x="452" y="597"/>
                    <a:pt x="470" y="597"/>
                  </a:cubicBezTo>
                  <a:cubicBezTo>
                    <a:pt x="482" y="597"/>
                    <a:pt x="493" y="597"/>
                    <a:pt x="502" y="596"/>
                  </a:cubicBezTo>
                  <a:cubicBezTo>
                    <a:pt x="587" y="592"/>
                    <a:pt x="668" y="584"/>
                    <a:pt x="749" y="576"/>
                  </a:cubicBezTo>
                  <a:lnTo>
                    <a:pt x="1162" y="540"/>
                  </a:lnTo>
                  <a:cubicBezTo>
                    <a:pt x="1429" y="515"/>
                    <a:pt x="1696" y="491"/>
                    <a:pt x="1959" y="451"/>
                  </a:cubicBezTo>
                  <a:lnTo>
                    <a:pt x="1959" y="451"/>
                  </a:lnTo>
                  <a:cubicBezTo>
                    <a:pt x="1914" y="540"/>
                    <a:pt x="1874" y="629"/>
                    <a:pt x="1833" y="722"/>
                  </a:cubicBezTo>
                  <a:cubicBezTo>
                    <a:pt x="1781" y="819"/>
                    <a:pt x="1736" y="920"/>
                    <a:pt x="1704" y="1021"/>
                  </a:cubicBezTo>
                  <a:cubicBezTo>
                    <a:pt x="1672" y="1041"/>
                    <a:pt x="1668" y="1086"/>
                    <a:pt x="1696" y="1106"/>
                  </a:cubicBezTo>
                  <a:cubicBezTo>
                    <a:pt x="1736" y="1134"/>
                    <a:pt x="1781" y="1155"/>
                    <a:pt x="1829" y="1167"/>
                  </a:cubicBezTo>
                  <a:cubicBezTo>
                    <a:pt x="1837" y="1175"/>
                    <a:pt x="1842" y="1179"/>
                    <a:pt x="1850" y="1187"/>
                  </a:cubicBezTo>
                  <a:cubicBezTo>
                    <a:pt x="2340" y="1466"/>
                    <a:pt x="2889" y="1589"/>
                    <a:pt x="3443" y="1589"/>
                  </a:cubicBezTo>
                  <a:cubicBezTo>
                    <a:pt x="3749" y="1589"/>
                    <a:pt x="4056" y="1552"/>
                    <a:pt x="4355" y="1483"/>
                  </a:cubicBezTo>
                  <a:cubicBezTo>
                    <a:pt x="4853" y="1357"/>
                    <a:pt x="5334" y="1171"/>
                    <a:pt x="5783" y="924"/>
                  </a:cubicBezTo>
                  <a:cubicBezTo>
                    <a:pt x="6152" y="730"/>
                    <a:pt x="6625" y="495"/>
                    <a:pt x="6836" y="115"/>
                  </a:cubicBezTo>
                  <a:close/>
                  <a:moveTo>
                    <a:pt x="6273" y="1855"/>
                  </a:moveTo>
                  <a:lnTo>
                    <a:pt x="6273" y="1855"/>
                  </a:lnTo>
                  <a:cubicBezTo>
                    <a:pt x="6233" y="1980"/>
                    <a:pt x="6188" y="2102"/>
                    <a:pt x="6144" y="2223"/>
                  </a:cubicBezTo>
                  <a:cubicBezTo>
                    <a:pt x="6095" y="2247"/>
                    <a:pt x="6042" y="2268"/>
                    <a:pt x="5990" y="2284"/>
                  </a:cubicBezTo>
                  <a:lnTo>
                    <a:pt x="5986" y="2284"/>
                  </a:lnTo>
                  <a:cubicBezTo>
                    <a:pt x="6006" y="2223"/>
                    <a:pt x="6026" y="2158"/>
                    <a:pt x="6046" y="2098"/>
                  </a:cubicBezTo>
                  <a:cubicBezTo>
                    <a:pt x="6067" y="2037"/>
                    <a:pt x="6083" y="1988"/>
                    <a:pt x="6099" y="1932"/>
                  </a:cubicBezTo>
                  <a:lnTo>
                    <a:pt x="6160" y="1907"/>
                  </a:lnTo>
                  <a:cubicBezTo>
                    <a:pt x="6196" y="1891"/>
                    <a:pt x="6237" y="1875"/>
                    <a:pt x="6273" y="1855"/>
                  </a:cubicBezTo>
                  <a:close/>
                  <a:moveTo>
                    <a:pt x="2416" y="2049"/>
                  </a:moveTo>
                  <a:cubicBezTo>
                    <a:pt x="2509" y="2077"/>
                    <a:pt x="2602" y="2106"/>
                    <a:pt x="2700" y="2130"/>
                  </a:cubicBezTo>
                  <a:cubicBezTo>
                    <a:pt x="2687" y="2195"/>
                    <a:pt x="2667" y="2256"/>
                    <a:pt x="2639" y="2312"/>
                  </a:cubicBezTo>
                  <a:cubicBezTo>
                    <a:pt x="2542" y="2276"/>
                    <a:pt x="2445" y="2235"/>
                    <a:pt x="2347" y="2195"/>
                  </a:cubicBezTo>
                  <a:cubicBezTo>
                    <a:pt x="2372" y="2142"/>
                    <a:pt x="2396" y="2098"/>
                    <a:pt x="2416" y="2049"/>
                  </a:cubicBezTo>
                  <a:close/>
                  <a:moveTo>
                    <a:pt x="1279" y="1895"/>
                  </a:moveTo>
                  <a:cubicBezTo>
                    <a:pt x="1299" y="1988"/>
                    <a:pt x="1311" y="2086"/>
                    <a:pt x="1336" y="2179"/>
                  </a:cubicBezTo>
                  <a:cubicBezTo>
                    <a:pt x="1303" y="2231"/>
                    <a:pt x="1275" y="2280"/>
                    <a:pt x="1239" y="2328"/>
                  </a:cubicBezTo>
                  <a:cubicBezTo>
                    <a:pt x="1214" y="2251"/>
                    <a:pt x="1186" y="2175"/>
                    <a:pt x="1162" y="2098"/>
                  </a:cubicBezTo>
                  <a:cubicBezTo>
                    <a:pt x="1198" y="2037"/>
                    <a:pt x="1230" y="1972"/>
                    <a:pt x="1267" y="1912"/>
                  </a:cubicBezTo>
                  <a:cubicBezTo>
                    <a:pt x="1271" y="1903"/>
                    <a:pt x="1275" y="1899"/>
                    <a:pt x="1279" y="1895"/>
                  </a:cubicBezTo>
                  <a:close/>
                  <a:moveTo>
                    <a:pt x="6075" y="1940"/>
                  </a:moveTo>
                  <a:lnTo>
                    <a:pt x="6075" y="1940"/>
                  </a:lnTo>
                  <a:cubicBezTo>
                    <a:pt x="6071" y="1948"/>
                    <a:pt x="6067" y="1956"/>
                    <a:pt x="6063" y="1964"/>
                  </a:cubicBezTo>
                  <a:lnTo>
                    <a:pt x="6046" y="2013"/>
                  </a:lnTo>
                  <a:lnTo>
                    <a:pt x="6006" y="2126"/>
                  </a:lnTo>
                  <a:cubicBezTo>
                    <a:pt x="5986" y="2183"/>
                    <a:pt x="5970" y="2239"/>
                    <a:pt x="5949" y="2296"/>
                  </a:cubicBezTo>
                  <a:lnTo>
                    <a:pt x="5868" y="2324"/>
                  </a:lnTo>
                  <a:lnTo>
                    <a:pt x="5804" y="2340"/>
                  </a:lnTo>
                  <a:cubicBezTo>
                    <a:pt x="5844" y="2231"/>
                    <a:pt x="5881" y="2118"/>
                    <a:pt x="5909" y="2001"/>
                  </a:cubicBezTo>
                  <a:cubicBezTo>
                    <a:pt x="5961" y="1984"/>
                    <a:pt x="6018" y="1960"/>
                    <a:pt x="6075" y="1940"/>
                  </a:cubicBezTo>
                  <a:close/>
                  <a:moveTo>
                    <a:pt x="5872" y="2013"/>
                  </a:moveTo>
                  <a:lnTo>
                    <a:pt x="5872" y="2013"/>
                  </a:lnTo>
                  <a:cubicBezTo>
                    <a:pt x="5840" y="2130"/>
                    <a:pt x="5800" y="2239"/>
                    <a:pt x="5759" y="2353"/>
                  </a:cubicBezTo>
                  <a:cubicBezTo>
                    <a:pt x="5694" y="2373"/>
                    <a:pt x="5634" y="2389"/>
                    <a:pt x="5569" y="2405"/>
                  </a:cubicBezTo>
                  <a:lnTo>
                    <a:pt x="5569" y="2401"/>
                  </a:lnTo>
                  <a:cubicBezTo>
                    <a:pt x="5613" y="2296"/>
                    <a:pt x="5650" y="2187"/>
                    <a:pt x="5682" y="2073"/>
                  </a:cubicBezTo>
                  <a:cubicBezTo>
                    <a:pt x="5747" y="2057"/>
                    <a:pt x="5812" y="2037"/>
                    <a:pt x="5872" y="2013"/>
                  </a:cubicBezTo>
                  <a:close/>
                  <a:moveTo>
                    <a:pt x="2716" y="2134"/>
                  </a:moveTo>
                  <a:cubicBezTo>
                    <a:pt x="2813" y="2162"/>
                    <a:pt x="2914" y="2183"/>
                    <a:pt x="3011" y="2203"/>
                  </a:cubicBezTo>
                  <a:cubicBezTo>
                    <a:pt x="3011" y="2203"/>
                    <a:pt x="3011" y="2207"/>
                    <a:pt x="3011" y="2207"/>
                  </a:cubicBezTo>
                  <a:cubicBezTo>
                    <a:pt x="2987" y="2280"/>
                    <a:pt x="2959" y="2353"/>
                    <a:pt x="2922" y="2421"/>
                  </a:cubicBezTo>
                  <a:cubicBezTo>
                    <a:pt x="2833" y="2393"/>
                    <a:pt x="2748" y="2361"/>
                    <a:pt x="2663" y="2324"/>
                  </a:cubicBezTo>
                  <a:cubicBezTo>
                    <a:pt x="2691" y="2264"/>
                    <a:pt x="2708" y="2199"/>
                    <a:pt x="2716" y="2134"/>
                  </a:cubicBezTo>
                  <a:close/>
                  <a:moveTo>
                    <a:pt x="5642" y="2090"/>
                  </a:moveTo>
                  <a:lnTo>
                    <a:pt x="5642" y="2090"/>
                  </a:lnTo>
                  <a:cubicBezTo>
                    <a:pt x="5597" y="2195"/>
                    <a:pt x="5557" y="2304"/>
                    <a:pt x="5524" y="2413"/>
                  </a:cubicBezTo>
                  <a:cubicBezTo>
                    <a:pt x="5460" y="2430"/>
                    <a:pt x="5391" y="2446"/>
                    <a:pt x="5322" y="2462"/>
                  </a:cubicBezTo>
                  <a:lnTo>
                    <a:pt x="5318" y="2458"/>
                  </a:lnTo>
                  <a:cubicBezTo>
                    <a:pt x="5354" y="2349"/>
                    <a:pt x="5399" y="2243"/>
                    <a:pt x="5447" y="2142"/>
                  </a:cubicBezTo>
                  <a:cubicBezTo>
                    <a:pt x="5512" y="2122"/>
                    <a:pt x="5577" y="2106"/>
                    <a:pt x="5642" y="2090"/>
                  </a:cubicBezTo>
                  <a:close/>
                  <a:moveTo>
                    <a:pt x="757" y="1790"/>
                  </a:moveTo>
                  <a:lnTo>
                    <a:pt x="862" y="1972"/>
                  </a:lnTo>
                  <a:cubicBezTo>
                    <a:pt x="878" y="2138"/>
                    <a:pt x="886" y="2304"/>
                    <a:pt x="882" y="2470"/>
                  </a:cubicBezTo>
                  <a:cubicBezTo>
                    <a:pt x="838" y="2393"/>
                    <a:pt x="793" y="2316"/>
                    <a:pt x="749" y="2243"/>
                  </a:cubicBezTo>
                  <a:cubicBezTo>
                    <a:pt x="749" y="2239"/>
                    <a:pt x="745" y="2235"/>
                    <a:pt x="745" y="2231"/>
                  </a:cubicBezTo>
                  <a:lnTo>
                    <a:pt x="741" y="2231"/>
                  </a:lnTo>
                  <a:cubicBezTo>
                    <a:pt x="757" y="2086"/>
                    <a:pt x="761" y="1936"/>
                    <a:pt x="757" y="1790"/>
                  </a:cubicBezTo>
                  <a:close/>
                  <a:moveTo>
                    <a:pt x="3031" y="2207"/>
                  </a:moveTo>
                  <a:cubicBezTo>
                    <a:pt x="3096" y="2219"/>
                    <a:pt x="3165" y="2231"/>
                    <a:pt x="3230" y="2243"/>
                  </a:cubicBezTo>
                  <a:cubicBezTo>
                    <a:pt x="3197" y="2324"/>
                    <a:pt x="3161" y="2401"/>
                    <a:pt x="3129" y="2482"/>
                  </a:cubicBezTo>
                  <a:cubicBezTo>
                    <a:pt x="3100" y="2474"/>
                    <a:pt x="3068" y="2466"/>
                    <a:pt x="3039" y="2458"/>
                  </a:cubicBezTo>
                  <a:cubicBezTo>
                    <a:pt x="3007" y="2450"/>
                    <a:pt x="2975" y="2442"/>
                    <a:pt x="2942" y="2430"/>
                  </a:cubicBezTo>
                  <a:cubicBezTo>
                    <a:pt x="2983" y="2361"/>
                    <a:pt x="3011" y="2288"/>
                    <a:pt x="3031" y="2211"/>
                  </a:cubicBezTo>
                  <a:cubicBezTo>
                    <a:pt x="3031" y="2211"/>
                    <a:pt x="3031" y="2207"/>
                    <a:pt x="3031" y="2207"/>
                  </a:cubicBezTo>
                  <a:close/>
                  <a:moveTo>
                    <a:pt x="5403" y="2150"/>
                  </a:moveTo>
                  <a:lnTo>
                    <a:pt x="5403" y="2150"/>
                  </a:lnTo>
                  <a:cubicBezTo>
                    <a:pt x="5350" y="2247"/>
                    <a:pt x="5310" y="2357"/>
                    <a:pt x="5286" y="2466"/>
                  </a:cubicBezTo>
                  <a:cubicBezTo>
                    <a:pt x="5217" y="2478"/>
                    <a:pt x="5148" y="2494"/>
                    <a:pt x="5083" y="2506"/>
                  </a:cubicBezTo>
                  <a:lnTo>
                    <a:pt x="5079" y="2502"/>
                  </a:lnTo>
                  <a:cubicBezTo>
                    <a:pt x="5116" y="2401"/>
                    <a:pt x="5148" y="2300"/>
                    <a:pt x="5184" y="2199"/>
                  </a:cubicBezTo>
                  <a:cubicBezTo>
                    <a:pt x="5257" y="2187"/>
                    <a:pt x="5330" y="2171"/>
                    <a:pt x="5403" y="2150"/>
                  </a:cubicBezTo>
                  <a:close/>
                  <a:moveTo>
                    <a:pt x="3246" y="2243"/>
                  </a:moveTo>
                  <a:cubicBezTo>
                    <a:pt x="3327" y="2256"/>
                    <a:pt x="3404" y="2268"/>
                    <a:pt x="3481" y="2276"/>
                  </a:cubicBezTo>
                  <a:cubicBezTo>
                    <a:pt x="3444" y="2361"/>
                    <a:pt x="3416" y="2450"/>
                    <a:pt x="3396" y="2539"/>
                  </a:cubicBezTo>
                  <a:cubicBezTo>
                    <a:pt x="3311" y="2527"/>
                    <a:pt x="3230" y="2506"/>
                    <a:pt x="3149" y="2486"/>
                  </a:cubicBezTo>
                  <a:lnTo>
                    <a:pt x="3145" y="2486"/>
                  </a:lnTo>
                  <a:cubicBezTo>
                    <a:pt x="3185" y="2409"/>
                    <a:pt x="3218" y="2328"/>
                    <a:pt x="3246" y="2243"/>
                  </a:cubicBezTo>
                  <a:close/>
                  <a:moveTo>
                    <a:pt x="1141" y="2126"/>
                  </a:moveTo>
                  <a:cubicBezTo>
                    <a:pt x="1162" y="2207"/>
                    <a:pt x="1186" y="2288"/>
                    <a:pt x="1214" y="2365"/>
                  </a:cubicBezTo>
                  <a:cubicBezTo>
                    <a:pt x="1194" y="2393"/>
                    <a:pt x="1174" y="2421"/>
                    <a:pt x="1158" y="2450"/>
                  </a:cubicBezTo>
                  <a:cubicBezTo>
                    <a:pt x="1137" y="2478"/>
                    <a:pt x="1121" y="2515"/>
                    <a:pt x="1097" y="2543"/>
                  </a:cubicBezTo>
                  <a:cubicBezTo>
                    <a:pt x="1093" y="2438"/>
                    <a:pt x="1081" y="2332"/>
                    <a:pt x="1069" y="2227"/>
                  </a:cubicBezTo>
                  <a:cubicBezTo>
                    <a:pt x="1073" y="2227"/>
                    <a:pt x="1077" y="2223"/>
                    <a:pt x="1081" y="2219"/>
                  </a:cubicBezTo>
                  <a:cubicBezTo>
                    <a:pt x="1101" y="2187"/>
                    <a:pt x="1121" y="2158"/>
                    <a:pt x="1141" y="2126"/>
                  </a:cubicBezTo>
                  <a:close/>
                  <a:moveTo>
                    <a:pt x="5148" y="2207"/>
                  </a:moveTo>
                  <a:lnTo>
                    <a:pt x="5148" y="2207"/>
                  </a:lnTo>
                  <a:cubicBezTo>
                    <a:pt x="5103" y="2308"/>
                    <a:pt x="5067" y="2409"/>
                    <a:pt x="5039" y="2510"/>
                  </a:cubicBezTo>
                  <a:cubicBezTo>
                    <a:pt x="4954" y="2527"/>
                    <a:pt x="4865" y="2539"/>
                    <a:pt x="4776" y="2551"/>
                  </a:cubicBezTo>
                  <a:cubicBezTo>
                    <a:pt x="4812" y="2454"/>
                    <a:pt x="4840" y="2353"/>
                    <a:pt x="4869" y="2256"/>
                  </a:cubicBezTo>
                  <a:cubicBezTo>
                    <a:pt x="4962" y="2243"/>
                    <a:pt x="5055" y="2227"/>
                    <a:pt x="5148" y="2207"/>
                  </a:cubicBezTo>
                  <a:close/>
                  <a:moveTo>
                    <a:pt x="3505" y="2280"/>
                  </a:moveTo>
                  <a:cubicBezTo>
                    <a:pt x="3566" y="2284"/>
                    <a:pt x="3626" y="2292"/>
                    <a:pt x="3687" y="2296"/>
                  </a:cubicBezTo>
                  <a:cubicBezTo>
                    <a:pt x="3647" y="2385"/>
                    <a:pt x="3606" y="2474"/>
                    <a:pt x="3570" y="2567"/>
                  </a:cubicBezTo>
                  <a:cubicBezTo>
                    <a:pt x="3521" y="2563"/>
                    <a:pt x="3473" y="2555"/>
                    <a:pt x="3420" y="2547"/>
                  </a:cubicBezTo>
                  <a:cubicBezTo>
                    <a:pt x="3440" y="2454"/>
                    <a:pt x="3468" y="2365"/>
                    <a:pt x="3505" y="2280"/>
                  </a:cubicBezTo>
                  <a:close/>
                  <a:moveTo>
                    <a:pt x="4849" y="2260"/>
                  </a:moveTo>
                  <a:lnTo>
                    <a:pt x="4849" y="2260"/>
                  </a:lnTo>
                  <a:cubicBezTo>
                    <a:pt x="4812" y="2357"/>
                    <a:pt x="4772" y="2454"/>
                    <a:pt x="4743" y="2555"/>
                  </a:cubicBezTo>
                  <a:cubicBezTo>
                    <a:pt x="4679" y="2563"/>
                    <a:pt x="4618" y="2567"/>
                    <a:pt x="4553" y="2575"/>
                  </a:cubicBezTo>
                  <a:lnTo>
                    <a:pt x="4549" y="2575"/>
                  </a:lnTo>
                  <a:cubicBezTo>
                    <a:pt x="4589" y="2482"/>
                    <a:pt x="4626" y="2389"/>
                    <a:pt x="4658" y="2292"/>
                  </a:cubicBezTo>
                  <a:cubicBezTo>
                    <a:pt x="4662" y="2292"/>
                    <a:pt x="4666" y="2292"/>
                    <a:pt x="4666" y="2288"/>
                  </a:cubicBezTo>
                  <a:lnTo>
                    <a:pt x="4666" y="2280"/>
                  </a:lnTo>
                  <a:cubicBezTo>
                    <a:pt x="4727" y="2276"/>
                    <a:pt x="4788" y="2268"/>
                    <a:pt x="4849" y="2260"/>
                  </a:cubicBezTo>
                  <a:close/>
                  <a:moveTo>
                    <a:pt x="3707" y="2296"/>
                  </a:moveTo>
                  <a:cubicBezTo>
                    <a:pt x="3788" y="2300"/>
                    <a:pt x="3865" y="2308"/>
                    <a:pt x="3946" y="2308"/>
                  </a:cubicBezTo>
                  <a:cubicBezTo>
                    <a:pt x="3930" y="2349"/>
                    <a:pt x="3918" y="2397"/>
                    <a:pt x="3906" y="2434"/>
                  </a:cubicBezTo>
                  <a:lnTo>
                    <a:pt x="3853" y="2591"/>
                  </a:lnTo>
                  <a:cubicBezTo>
                    <a:pt x="3768" y="2587"/>
                    <a:pt x="3683" y="2579"/>
                    <a:pt x="3598" y="2571"/>
                  </a:cubicBezTo>
                  <a:lnTo>
                    <a:pt x="3594" y="2571"/>
                  </a:lnTo>
                  <a:cubicBezTo>
                    <a:pt x="3634" y="2478"/>
                    <a:pt x="3671" y="2389"/>
                    <a:pt x="3707" y="2296"/>
                  </a:cubicBezTo>
                  <a:close/>
                  <a:moveTo>
                    <a:pt x="4634" y="2284"/>
                  </a:moveTo>
                  <a:lnTo>
                    <a:pt x="4634" y="2284"/>
                  </a:lnTo>
                  <a:cubicBezTo>
                    <a:pt x="4589" y="2381"/>
                    <a:pt x="4549" y="2478"/>
                    <a:pt x="4513" y="2575"/>
                  </a:cubicBezTo>
                  <a:lnTo>
                    <a:pt x="4428" y="2583"/>
                  </a:lnTo>
                  <a:cubicBezTo>
                    <a:pt x="4391" y="2587"/>
                    <a:pt x="4355" y="2591"/>
                    <a:pt x="4318" y="2591"/>
                  </a:cubicBezTo>
                  <a:lnTo>
                    <a:pt x="4314" y="2591"/>
                  </a:lnTo>
                  <a:cubicBezTo>
                    <a:pt x="4367" y="2502"/>
                    <a:pt x="4407" y="2401"/>
                    <a:pt x="4432" y="2300"/>
                  </a:cubicBezTo>
                  <a:cubicBezTo>
                    <a:pt x="4488" y="2296"/>
                    <a:pt x="4545" y="2292"/>
                    <a:pt x="4598" y="2288"/>
                  </a:cubicBezTo>
                  <a:lnTo>
                    <a:pt x="4634" y="2284"/>
                  </a:lnTo>
                  <a:close/>
                  <a:moveTo>
                    <a:pt x="4177" y="2312"/>
                  </a:moveTo>
                  <a:cubicBezTo>
                    <a:pt x="4136" y="2405"/>
                    <a:pt x="4100" y="2502"/>
                    <a:pt x="4063" y="2600"/>
                  </a:cubicBezTo>
                  <a:cubicBezTo>
                    <a:pt x="4007" y="2600"/>
                    <a:pt x="3946" y="2595"/>
                    <a:pt x="3885" y="2595"/>
                  </a:cubicBezTo>
                  <a:lnTo>
                    <a:pt x="3885" y="2591"/>
                  </a:lnTo>
                  <a:cubicBezTo>
                    <a:pt x="3893" y="2563"/>
                    <a:pt x="3901" y="2535"/>
                    <a:pt x="3914" y="2506"/>
                  </a:cubicBezTo>
                  <a:cubicBezTo>
                    <a:pt x="3922" y="2478"/>
                    <a:pt x="3934" y="2438"/>
                    <a:pt x="3946" y="2405"/>
                  </a:cubicBezTo>
                  <a:cubicBezTo>
                    <a:pt x="3950" y="2373"/>
                    <a:pt x="3962" y="2340"/>
                    <a:pt x="3974" y="2312"/>
                  </a:cubicBezTo>
                  <a:close/>
                  <a:moveTo>
                    <a:pt x="4403" y="2304"/>
                  </a:moveTo>
                  <a:lnTo>
                    <a:pt x="4403" y="2304"/>
                  </a:lnTo>
                  <a:cubicBezTo>
                    <a:pt x="4371" y="2401"/>
                    <a:pt x="4326" y="2498"/>
                    <a:pt x="4278" y="2591"/>
                  </a:cubicBezTo>
                  <a:cubicBezTo>
                    <a:pt x="4217" y="2595"/>
                    <a:pt x="4156" y="2600"/>
                    <a:pt x="4096" y="2600"/>
                  </a:cubicBezTo>
                  <a:lnTo>
                    <a:pt x="4096" y="2595"/>
                  </a:lnTo>
                  <a:cubicBezTo>
                    <a:pt x="4132" y="2502"/>
                    <a:pt x="4165" y="2405"/>
                    <a:pt x="4197" y="2308"/>
                  </a:cubicBezTo>
                  <a:cubicBezTo>
                    <a:pt x="4266" y="2308"/>
                    <a:pt x="4335" y="2308"/>
                    <a:pt x="4403" y="2304"/>
                  </a:cubicBezTo>
                  <a:close/>
                  <a:moveTo>
                    <a:pt x="882" y="2009"/>
                  </a:moveTo>
                  <a:cubicBezTo>
                    <a:pt x="915" y="2057"/>
                    <a:pt x="943" y="2110"/>
                    <a:pt x="971" y="2158"/>
                  </a:cubicBezTo>
                  <a:cubicBezTo>
                    <a:pt x="975" y="2166"/>
                    <a:pt x="984" y="2175"/>
                    <a:pt x="988" y="2179"/>
                  </a:cubicBezTo>
                  <a:cubicBezTo>
                    <a:pt x="988" y="2207"/>
                    <a:pt x="1012" y="2231"/>
                    <a:pt x="1040" y="2235"/>
                  </a:cubicBezTo>
                  <a:cubicBezTo>
                    <a:pt x="1044" y="2300"/>
                    <a:pt x="1048" y="2365"/>
                    <a:pt x="1052" y="2430"/>
                  </a:cubicBezTo>
                  <a:lnTo>
                    <a:pt x="1052" y="2591"/>
                  </a:lnTo>
                  <a:cubicBezTo>
                    <a:pt x="1026" y="2616"/>
                    <a:pt x="1008" y="2626"/>
                    <a:pt x="994" y="2626"/>
                  </a:cubicBezTo>
                  <a:cubicBezTo>
                    <a:pt x="964" y="2626"/>
                    <a:pt x="952" y="2580"/>
                    <a:pt x="919" y="2531"/>
                  </a:cubicBezTo>
                  <a:lnTo>
                    <a:pt x="919" y="2527"/>
                  </a:lnTo>
                  <a:lnTo>
                    <a:pt x="915" y="2523"/>
                  </a:lnTo>
                  <a:cubicBezTo>
                    <a:pt x="919" y="2349"/>
                    <a:pt x="907" y="2179"/>
                    <a:pt x="882" y="2009"/>
                  </a:cubicBezTo>
                  <a:close/>
                  <a:moveTo>
                    <a:pt x="6854" y="0"/>
                  </a:moveTo>
                  <a:cubicBezTo>
                    <a:pt x="6839" y="0"/>
                    <a:pt x="6823" y="7"/>
                    <a:pt x="6815" y="22"/>
                  </a:cubicBezTo>
                  <a:lnTo>
                    <a:pt x="6811" y="22"/>
                  </a:lnTo>
                  <a:cubicBezTo>
                    <a:pt x="6629" y="196"/>
                    <a:pt x="6455" y="370"/>
                    <a:pt x="6249" y="507"/>
                  </a:cubicBezTo>
                  <a:cubicBezTo>
                    <a:pt x="6055" y="633"/>
                    <a:pt x="5852" y="750"/>
                    <a:pt x="5646" y="855"/>
                  </a:cubicBezTo>
                  <a:cubicBezTo>
                    <a:pt x="5237" y="1074"/>
                    <a:pt x="4800" y="1240"/>
                    <a:pt x="4351" y="1353"/>
                  </a:cubicBezTo>
                  <a:cubicBezTo>
                    <a:pt x="4053" y="1424"/>
                    <a:pt x="3747" y="1463"/>
                    <a:pt x="3443" y="1463"/>
                  </a:cubicBezTo>
                  <a:cubicBezTo>
                    <a:pt x="2954" y="1463"/>
                    <a:pt x="2469" y="1363"/>
                    <a:pt x="2028" y="1139"/>
                  </a:cubicBezTo>
                  <a:cubicBezTo>
                    <a:pt x="2052" y="1106"/>
                    <a:pt x="2068" y="1066"/>
                    <a:pt x="2088" y="1033"/>
                  </a:cubicBezTo>
                  <a:cubicBezTo>
                    <a:pt x="2125" y="981"/>
                    <a:pt x="2153" y="928"/>
                    <a:pt x="2177" y="871"/>
                  </a:cubicBezTo>
                  <a:cubicBezTo>
                    <a:pt x="2181" y="867"/>
                    <a:pt x="2181" y="859"/>
                    <a:pt x="2177" y="851"/>
                  </a:cubicBezTo>
                  <a:cubicBezTo>
                    <a:pt x="2190" y="754"/>
                    <a:pt x="2149" y="649"/>
                    <a:pt x="2125" y="552"/>
                  </a:cubicBezTo>
                  <a:cubicBezTo>
                    <a:pt x="2113" y="503"/>
                    <a:pt x="2109" y="410"/>
                    <a:pt x="2048" y="398"/>
                  </a:cubicBezTo>
                  <a:cubicBezTo>
                    <a:pt x="2040" y="386"/>
                    <a:pt x="2028" y="382"/>
                    <a:pt x="2016" y="382"/>
                  </a:cubicBezTo>
                  <a:cubicBezTo>
                    <a:pt x="2007" y="366"/>
                    <a:pt x="1991" y="357"/>
                    <a:pt x="1975" y="357"/>
                  </a:cubicBezTo>
                  <a:cubicBezTo>
                    <a:pt x="1603" y="361"/>
                    <a:pt x="1234" y="406"/>
                    <a:pt x="862" y="438"/>
                  </a:cubicBezTo>
                  <a:cubicBezTo>
                    <a:pt x="684" y="455"/>
                    <a:pt x="506" y="467"/>
                    <a:pt x="328" y="487"/>
                  </a:cubicBezTo>
                  <a:cubicBezTo>
                    <a:pt x="271" y="495"/>
                    <a:pt x="186" y="487"/>
                    <a:pt x="146" y="544"/>
                  </a:cubicBezTo>
                  <a:cubicBezTo>
                    <a:pt x="134" y="544"/>
                    <a:pt x="122" y="548"/>
                    <a:pt x="117" y="560"/>
                  </a:cubicBezTo>
                  <a:cubicBezTo>
                    <a:pt x="85" y="629"/>
                    <a:pt x="57" y="697"/>
                    <a:pt x="41" y="774"/>
                  </a:cubicBezTo>
                  <a:cubicBezTo>
                    <a:pt x="24" y="827"/>
                    <a:pt x="16" y="880"/>
                    <a:pt x="12" y="932"/>
                  </a:cubicBezTo>
                  <a:cubicBezTo>
                    <a:pt x="0" y="944"/>
                    <a:pt x="0" y="960"/>
                    <a:pt x="4" y="973"/>
                  </a:cubicBezTo>
                  <a:cubicBezTo>
                    <a:pt x="215" y="1572"/>
                    <a:pt x="506" y="2142"/>
                    <a:pt x="870" y="2664"/>
                  </a:cubicBezTo>
                  <a:cubicBezTo>
                    <a:pt x="919" y="2736"/>
                    <a:pt x="962" y="2770"/>
                    <a:pt x="1005" y="2770"/>
                  </a:cubicBezTo>
                  <a:cubicBezTo>
                    <a:pt x="1052" y="2770"/>
                    <a:pt x="1099" y="2730"/>
                    <a:pt x="1154" y="2656"/>
                  </a:cubicBezTo>
                  <a:cubicBezTo>
                    <a:pt x="1275" y="2494"/>
                    <a:pt x="1384" y="2324"/>
                    <a:pt x="1473" y="2142"/>
                  </a:cubicBezTo>
                  <a:cubicBezTo>
                    <a:pt x="1473" y="2138"/>
                    <a:pt x="1477" y="2138"/>
                    <a:pt x="1477" y="2134"/>
                  </a:cubicBezTo>
                  <a:cubicBezTo>
                    <a:pt x="1510" y="2069"/>
                    <a:pt x="1538" y="2005"/>
                    <a:pt x="1562" y="1936"/>
                  </a:cubicBezTo>
                  <a:cubicBezTo>
                    <a:pt x="1761" y="2081"/>
                    <a:pt x="1991" y="2162"/>
                    <a:pt x="2214" y="2256"/>
                  </a:cubicBezTo>
                  <a:cubicBezTo>
                    <a:pt x="2457" y="2357"/>
                    <a:pt x="2695" y="2462"/>
                    <a:pt x="2946" y="2543"/>
                  </a:cubicBezTo>
                  <a:cubicBezTo>
                    <a:pt x="3234" y="2628"/>
                    <a:pt x="3525" y="2680"/>
                    <a:pt x="3825" y="2693"/>
                  </a:cubicBezTo>
                  <a:cubicBezTo>
                    <a:pt x="3827" y="2697"/>
                    <a:pt x="3830" y="2699"/>
                    <a:pt x="3833" y="2699"/>
                  </a:cubicBezTo>
                  <a:cubicBezTo>
                    <a:pt x="3837" y="2699"/>
                    <a:pt x="3841" y="2697"/>
                    <a:pt x="3845" y="2693"/>
                  </a:cubicBezTo>
                  <a:cubicBezTo>
                    <a:pt x="3906" y="2697"/>
                    <a:pt x="3966" y="2701"/>
                    <a:pt x="4027" y="2701"/>
                  </a:cubicBezTo>
                  <a:cubicBezTo>
                    <a:pt x="4027" y="2709"/>
                    <a:pt x="4023" y="2717"/>
                    <a:pt x="4019" y="2725"/>
                  </a:cubicBezTo>
                  <a:cubicBezTo>
                    <a:pt x="4019" y="2728"/>
                    <a:pt x="4028" y="2736"/>
                    <a:pt x="4036" y="2736"/>
                  </a:cubicBezTo>
                  <a:cubicBezTo>
                    <a:pt x="4039" y="2736"/>
                    <a:pt x="4041" y="2735"/>
                    <a:pt x="4043" y="2733"/>
                  </a:cubicBezTo>
                  <a:cubicBezTo>
                    <a:pt x="4047" y="2721"/>
                    <a:pt x="4051" y="2709"/>
                    <a:pt x="4055" y="2701"/>
                  </a:cubicBezTo>
                  <a:cubicBezTo>
                    <a:pt x="4169" y="2701"/>
                    <a:pt x="4282" y="2701"/>
                    <a:pt x="4399" y="2693"/>
                  </a:cubicBezTo>
                  <a:cubicBezTo>
                    <a:pt x="5379" y="2636"/>
                    <a:pt x="6645" y="2401"/>
                    <a:pt x="7317" y="1616"/>
                  </a:cubicBezTo>
                  <a:cubicBezTo>
                    <a:pt x="7337" y="1612"/>
                    <a:pt x="7350" y="1596"/>
                    <a:pt x="7354" y="1580"/>
                  </a:cubicBezTo>
                  <a:cubicBezTo>
                    <a:pt x="7378" y="1483"/>
                    <a:pt x="7402" y="1381"/>
                    <a:pt x="7431" y="1284"/>
                  </a:cubicBezTo>
                  <a:cubicBezTo>
                    <a:pt x="7463" y="1187"/>
                    <a:pt x="7487" y="1090"/>
                    <a:pt x="7503" y="993"/>
                  </a:cubicBezTo>
                  <a:cubicBezTo>
                    <a:pt x="7503" y="985"/>
                    <a:pt x="7503" y="981"/>
                    <a:pt x="7499" y="977"/>
                  </a:cubicBezTo>
                  <a:cubicBezTo>
                    <a:pt x="7507" y="964"/>
                    <a:pt x="7507" y="952"/>
                    <a:pt x="7499" y="944"/>
                  </a:cubicBezTo>
                  <a:cubicBezTo>
                    <a:pt x="7309" y="629"/>
                    <a:pt x="7087" y="337"/>
                    <a:pt x="6892" y="22"/>
                  </a:cubicBezTo>
                  <a:cubicBezTo>
                    <a:pt x="6884" y="7"/>
                    <a:pt x="6869" y="0"/>
                    <a:pt x="6854" y="0"/>
                  </a:cubicBezTo>
                  <a:close/>
                </a:path>
              </a:pathLst>
            </a:custGeom>
            <a:solidFill>
              <a:srgbClr val="B1B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8"/>
          <p:cNvGrpSpPr/>
          <p:nvPr/>
        </p:nvGrpSpPr>
        <p:grpSpPr>
          <a:xfrm>
            <a:off x="5759078" y="2914504"/>
            <a:ext cx="2918473" cy="1822074"/>
            <a:chOff x="5759078" y="2914504"/>
            <a:chExt cx="2918473" cy="1822074"/>
          </a:xfrm>
        </p:grpSpPr>
        <p:grpSp>
          <p:nvGrpSpPr>
            <p:cNvPr id="1027" name="Google Shape;1027;p28"/>
            <p:cNvGrpSpPr/>
            <p:nvPr/>
          </p:nvGrpSpPr>
          <p:grpSpPr>
            <a:xfrm>
              <a:off x="6318551" y="3036396"/>
              <a:ext cx="2359000" cy="1700183"/>
              <a:chOff x="6318551" y="3036396"/>
              <a:chExt cx="2359000" cy="1700183"/>
            </a:xfrm>
          </p:grpSpPr>
          <p:sp>
            <p:nvSpPr>
              <p:cNvPr id="1028" name="Google Shape;1028;p28"/>
              <p:cNvSpPr/>
              <p:nvPr/>
            </p:nvSpPr>
            <p:spPr>
              <a:xfrm>
                <a:off x="6318551" y="3036396"/>
                <a:ext cx="2359000" cy="1700183"/>
              </a:xfrm>
              <a:custGeom>
                <a:rect b="b" l="l" r="r" t="t"/>
                <a:pathLst>
                  <a:path extrusionOk="0" h="6686" w="7694">
                    <a:moveTo>
                      <a:pt x="2101" y="1176"/>
                    </a:moveTo>
                    <a:cubicBezTo>
                      <a:pt x="2097" y="1261"/>
                      <a:pt x="2101" y="1345"/>
                      <a:pt x="2109" y="1435"/>
                    </a:cubicBezTo>
                    <a:cubicBezTo>
                      <a:pt x="2097" y="1422"/>
                      <a:pt x="2085" y="1414"/>
                      <a:pt x="2072" y="1406"/>
                    </a:cubicBezTo>
                    <a:cubicBezTo>
                      <a:pt x="2076" y="1329"/>
                      <a:pt x="2089" y="1252"/>
                      <a:pt x="2101" y="1176"/>
                    </a:cubicBezTo>
                    <a:close/>
                    <a:moveTo>
                      <a:pt x="700" y="2252"/>
                    </a:moveTo>
                    <a:cubicBezTo>
                      <a:pt x="705" y="2313"/>
                      <a:pt x="713" y="2373"/>
                      <a:pt x="725" y="2434"/>
                    </a:cubicBezTo>
                    <a:cubicBezTo>
                      <a:pt x="709" y="2475"/>
                      <a:pt x="696" y="2511"/>
                      <a:pt x="684" y="2556"/>
                    </a:cubicBezTo>
                    <a:cubicBezTo>
                      <a:pt x="680" y="2491"/>
                      <a:pt x="680" y="2430"/>
                      <a:pt x="684" y="2365"/>
                    </a:cubicBezTo>
                    <a:lnTo>
                      <a:pt x="688" y="2365"/>
                    </a:lnTo>
                    <a:cubicBezTo>
                      <a:pt x="688" y="2329"/>
                      <a:pt x="692" y="2293"/>
                      <a:pt x="700" y="2252"/>
                    </a:cubicBezTo>
                    <a:close/>
                    <a:moveTo>
                      <a:pt x="749" y="2527"/>
                    </a:moveTo>
                    <a:cubicBezTo>
                      <a:pt x="761" y="2576"/>
                      <a:pt x="777" y="2624"/>
                      <a:pt x="798" y="2669"/>
                    </a:cubicBezTo>
                    <a:lnTo>
                      <a:pt x="802" y="2669"/>
                    </a:lnTo>
                    <a:lnTo>
                      <a:pt x="749" y="2806"/>
                    </a:lnTo>
                    <a:cubicBezTo>
                      <a:pt x="729" y="2774"/>
                      <a:pt x="717" y="2738"/>
                      <a:pt x="709" y="2701"/>
                    </a:cubicBezTo>
                    <a:cubicBezTo>
                      <a:pt x="721" y="2641"/>
                      <a:pt x="733" y="2584"/>
                      <a:pt x="749" y="2527"/>
                    </a:cubicBezTo>
                    <a:close/>
                    <a:moveTo>
                      <a:pt x="830" y="2738"/>
                    </a:moveTo>
                    <a:cubicBezTo>
                      <a:pt x="846" y="2766"/>
                      <a:pt x="862" y="2798"/>
                      <a:pt x="883" y="2827"/>
                    </a:cubicBezTo>
                    <a:cubicBezTo>
                      <a:pt x="854" y="2823"/>
                      <a:pt x="826" y="2823"/>
                      <a:pt x="798" y="2823"/>
                    </a:cubicBezTo>
                    <a:lnTo>
                      <a:pt x="830" y="2738"/>
                    </a:lnTo>
                    <a:close/>
                    <a:moveTo>
                      <a:pt x="7491" y="2851"/>
                    </a:moveTo>
                    <a:cubicBezTo>
                      <a:pt x="7496" y="2871"/>
                      <a:pt x="7504" y="2891"/>
                      <a:pt x="7508" y="2912"/>
                    </a:cubicBezTo>
                    <a:cubicBezTo>
                      <a:pt x="7496" y="2916"/>
                      <a:pt x="7491" y="2924"/>
                      <a:pt x="7491" y="2932"/>
                    </a:cubicBezTo>
                    <a:lnTo>
                      <a:pt x="7491" y="2851"/>
                    </a:lnTo>
                    <a:close/>
                    <a:moveTo>
                      <a:pt x="7536" y="3078"/>
                    </a:moveTo>
                    <a:cubicBezTo>
                      <a:pt x="7544" y="3183"/>
                      <a:pt x="7544" y="3288"/>
                      <a:pt x="7532" y="3393"/>
                    </a:cubicBezTo>
                    <a:lnTo>
                      <a:pt x="7532" y="3389"/>
                    </a:lnTo>
                    <a:cubicBezTo>
                      <a:pt x="7512" y="3535"/>
                      <a:pt x="7467" y="3677"/>
                      <a:pt x="7402" y="3806"/>
                    </a:cubicBezTo>
                    <a:cubicBezTo>
                      <a:pt x="7463" y="3567"/>
                      <a:pt x="7508" y="3325"/>
                      <a:pt x="7536" y="3078"/>
                    </a:cubicBezTo>
                    <a:close/>
                    <a:moveTo>
                      <a:pt x="186" y="3575"/>
                    </a:moveTo>
                    <a:cubicBezTo>
                      <a:pt x="191" y="3644"/>
                      <a:pt x="203" y="3713"/>
                      <a:pt x="223" y="3778"/>
                    </a:cubicBezTo>
                    <a:cubicBezTo>
                      <a:pt x="239" y="3834"/>
                      <a:pt x="259" y="3887"/>
                      <a:pt x="284" y="3944"/>
                    </a:cubicBezTo>
                    <a:cubicBezTo>
                      <a:pt x="247" y="3960"/>
                      <a:pt x="211" y="3976"/>
                      <a:pt x="174" y="3992"/>
                    </a:cubicBezTo>
                    <a:cubicBezTo>
                      <a:pt x="154" y="3855"/>
                      <a:pt x="158" y="3713"/>
                      <a:pt x="186" y="3575"/>
                    </a:cubicBezTo>
                    <a:close/>
                    <a:moveTo>
                      <a:pt x="7477" y="3083"/>
                    </a:moveTo>
                    <a:cubicBezTo>
                      <a:pt x="7447" y="3382"/>
                      <a:pt x="7389" y="3677"/>
                      <a:pt x="7309" y="3968"/>
                    </a:cubicBezTo>
                    <a:cubicBezTo>
                      <a:pt x="7269" y="4021"/>
                      <a:pt x="7228" y="4069"/>
                      <a:pt x="7180" y="4114"/>
                    </a:cubicBezTo>
                    <a:lnTo>
                      <a:pt x="7180" y="4110"/>
                    </a:lnTo>
                    <a:cubicBezTo>
                      <a:pt x="7232" y="3936"/>
                      <a:pt x="7289" y="3754"/>
                      <a:pt x="7342" y="3575"/>
                    </a:cubicBezTo>
                    <a:cubicBezTo>
                      <a:pt x="7346" y="3559"/>
                      <a:pt x="7330" y="3543"/>
                      <a:pt x="7313" y="3543"/>
                    </a:cubicBezTo>
                    <a:cubicBezTo>
                      <a:pt x="7346" y="3490"/>
                      <a:pt x="7374" y="3434"/>
                      <a:pt x="7398" y="3377"/>
                    </a:cubicBezTo>
                    <a:cubicBezTo>
                      <a:pt x="7439" y="3283"/>
                      <a:pt x="7465" y="3184"/>
                      <a:pt x="7477" y="3083"/>
                    </a:cubicBezTo>
                    <a:close/>
                    <a:moveTo>
                      <a:pt x="6824" y="3996"/>
                    </a:moveTo>
                    <a:cubicBezTo>
                      <a:pt x="6799" y="4053"/>
                      <a:pt x="6771" y="4110"/>
                      <a:pt x="6747" y="4162"/>
                    </a:cubicBezTo>
                    <a:cubicBezTo>
                      <a:pt x="6718" y="4134"/>
                      <a:pt x="6686" y="4106"/>
                      <a:pt x="6654" y="4085"/>
                    </a:cubicBezTo>
                    <a:cubicBezTo>
                      <a:pt x="6710" y="4057"/>
                      <a:pt x="6767" y="4029"/>
                      <a:pt x="6820" y="3996"/>
                    </a:cubicBezTo>
                    <a:close/>
                    <a:moveTo>
                      <a:pt x="308" y="3988"/>
                    </a:moveTo>
                    <a:cubicBezTo>
                      <a:pt x="328" y="4029"/>
                      <a:pt x="352" y="4069"/>
                      <a:pt x="377" y="4106"/>
                    </a:cubicBezTo>
                    <a:cubicBezTo>
                      <a:pt x="328" y="4138"/>
                      <a:pt x="276" y="4166"/>
                      <a:pt x="219" y="4195"/>
                    </a:cubicBezTo>
                    <a:cubicBezTo>
                      <a:pt x="203" y="4146"/>
                      <a:pt x="191" y="4093"/>
                      <a:pt x="182" y="4045"/>
                    </a:cubicBezTo>
                    <a:lnTo>
                      <a:pt x="182" y="4041"/>
                    </a:lnTo>
                    <a:cubicBezTo>
                      <a:pt x="227" y="4025"/>
                      <a:pt x="267" y="4008"/>
                      <a:pt x="308" y="3988"/>
                    </a:cubicBezTo>
                    <a:close/>
                    <a:moveTo>
                      <a:pt x="7277" y="3592"/>
                    </a:moveTo>
                    <a:cubicBezTo>
                      <a:pt x="7220" y="3786"/>
                      <a:pt x="7164" y="3976"/>
                      <a:pt x="7103" y="4170"/>
                    </a:cubicBezTo>
                    <a:cubicBezTo>
                      <a:pt x="7050" y="4207"/>
                      <a:pt x="6990" y="4235"/>
                      <a:pt x="6929" y="4251"/>
                    </a:cubicBezTo>
                    <a:cubicBezTo>
                      <a:pt x="6986" y="4089"/>
                      <a:pt x="7054" y="3936"/>
                      <a:pt x="7127" y="3782"/>
                    </a:cubicBezTo>
                    <a:cubicBezTo>
                      <a:pt x="7127" y="3778"/>
                      <a:pt x="7127" y="3770"/>
                      <a:pt x="7127" y="3766"/>
                    </a:cubicBezTo>
                    <a:cubicBezTo>
                      <a:pt x="7184" y="3713"/>
                      <a:pt x="7232" y="3656"/>
                      <a:pt x="7277" y="3592"/>
                    </a:cubicBezTo>
                    <a:close/>
                    <a:moveTo>
                      <a:pt x="7042" y="3847"/>
                    </a:moveTo>
                    <a:lnTo>
                      <a:pt x="7042" y="3847"/>
                    </a:lnTo>
                    <a:cubicBezTo>
                      <a:pt x="6977" y="3984"/>
                      <a:pt x="6921" y="4122"/>
                      <a:pt x="6868" y="4263"/>
                    </a:cubicBezTo>
                    <a:lnTo>
                      <a:pt x="6868" y="4259"/>
                    </a:lnTo>
                    <a:cubicBezTo>
                      <a:pt x="6852" y="4259"/>
                      <a:pt x="6836" y="4263"/>
                      <a:pt x="6820" y="4267"/>
                    </a:cubicBezTo>
                    <a:cubicBezTo>
                      <a:pt x="6808" y="4247"/>
                      <a:pt x="6795" y="4227"/>
                      <a:pt x="6783" y="4211"/>
                    </a:cubicBezTo>
                    <a:cubicBezTo>
                      <a:pt x="6824" y="4122"/>
                      <a:pt x="6860" y="4037"/>
                      <a:pt x="6901" y="3948"/>
                    </a:cubicBezTo>
                    <a:cubicBezTo>
                      <a:pt x="6949" y="3915"/>
                      <a:pt x="6994" y="3883"/>
                      <a:pt x="7042" y="3847"/>
                    </a:cubicBezTo>
                    <a:close/>
                    <a:moveTo>
                      <a:pt x="405" y="4150"/>
                    </a:moveTo>
                    <a:cubicBezTo>
                      <a:pt x="425" y="4183"/>
                      <a:pt x="450" y="4211"/>
                      <a:pt x="474" y="4239"/>
                    </a:cubicBezTo>
                    <a:cubicBezTo>
                      <a:pt x="409" y="4284"/>
                      <a:pt x="348" y="4320"/>
                      <a:pt x="280" y="4357"/>
                    </a:cubicBezTo>
                    <a:cubicBezTo>
                      <a:pt x="263" y="4320"/>
                      <a:pt x="247" y="4284"/>
                      <a:pt x="235" y="4247"/>
                    </a:cubicBezTo>
                    <a:lnTo>
                      <a:pt x="235" y="4243"/>
                    </a:lnTo>
                    <a:cubicBezTo>
                      <a:pt x="296" y="4219"/>
                      <a:pt x="352" y="4187"/>
                      <a:pt x="405" y="4150"/>
                    </a:cubicBezTo>
                    <a:close/>
                    <a:moveTo>
                      <a:pt x="506" y="4280"/>
                    </a:moveTo>
                    <a:cubicBezTo>
                      <a:pt x="535" y="4312"/>
                      <a:pt x="567" y="4344"/>
                      <a:pt x="599" y="4381"/>
                    </a:cubicBezTo>
                    <a:cubicBezTo>
                      <a:pt x="526" y="4437"/>
                      <a:pt x="446" y="4482"/>
                      <a:pt x="356" y="4506"/>
                    </a:cubicBezTo>
                    <a:cubicBezTo>
                      <a:pt x="336" y="4470"/>
                      <a:pt x="316" y="4437"/>
                      <a:pt x="300" y="4405"/>
                    </a:cubicBezTo>
                    <a:lnTo>
                      <a:pt x="304" y="4401"/>
                    </a:lnTo>
                    <a:cubicBezTo>
                      <a:pt x="373" y="4369"/>
                      <a:pt x="441" y="4324"/>
                      <a:pt x="506" y="4280"/>
                    </a:cubicBezTo>
                    <a:close/>
                    <a:moveTo>
                      <a:pt x="636" y="4413"/>
                    </a:moveTo>
                    <a:cubicBezTo>
                      <a:pt x="664" y="4437"/>
                      <a:pt x="688" y="4462"/>
                      <a:pt x="717" y="4482"/>
                    </a:cubicBezTo>
                    <a:cubicBezTo>
                      <a:pt x="632" y="4543"/>
                      <a:pt x="535" y="4591"/>
                      <a:pt x="429" y="4624"/>
                    </a:cubicBezTo>
                    <a:cubicBezTo>
                      <a:pt x="413" y="4599"/>
                      <a:pt x="397" y="4575"/>
                      <a:pt x="381" y="4551"/>
                    </a:cubicBezTo>
                    <a:lnTo>
                      <a:pt x="385" y="4551"/>
                    </a:lnTo>
                    <a:cubicBezTo>
                      <a:pt x="478" y="4522"/>
                      <a:pt x="563" y="4474"/>
                      <a:pt x="636" y="4413"/>
                    </a:cubicBezTo>
                    <a:close/>
                    <a:moveTo>
                      <a:pt x="761" y="4518"/>
                    </a:moveTo>
                    <a:cubicBezTo>
                      <a:pt x="802" y="4547"/>
                      <a:pt x="842" y="4575"/>
                      <a:pt x="883" y="4603"/>
                    </a:cubicBezTo>
                    <a:cubicBezTo>
                      <a:pt x="777" y="4672"/>
                      <a:pt x="664" y="4725"/>
                      <a:pt x="547" y="4765"/>
                    </a:cubicBezTo>
                    <a:cubicBezTo>
                      <a:pt x="518" y="4737"/>
                      <a:pt x="490" y="4705"/>
                      <a:pt x="466" y="4668"/>
                    </a:cubicBezTo>
                    <a:cubicBezTo>
                      <a:pt x="571" y="4632"/>
                      <a:pt x="672" y="4583"/>
                      <a:pt x="761" y="4518"/>
                    </a:cubicBezTo>
                    <a:close/>
                    <a:moveTo>
                      <a:pt x="927" y="4632"/>
                    </a:moveTo>
                    <a:cubicBezTo>
                      <a:pt x="976" y="4664"/>
                      <a:pt x="1024" y="4688"/>
                      <a:pt x="1069" y="4717"/>
                    </a:cubicBezTo>
                    <a:cubicBezTo>
                      <a:pt x="955" y="4802"/>
                      <a:pt x="830" y="4866"/>
                      <a:pt x="692" y="4915"/>
                    </a:cubicBezTo>
                    <a:cubicBezTo>
                      <a:pt x="656" y="4883"/>
                      <a:pt x="620" y="4846"/>
                      <a:pt x="587" y="4810"/>
                    </a:cubicBezTo>
                    <a:cubicBezTo>
                      <a:pt x="709" y="4765"/>
                      <a:pt x="822" y="4709"/>
                      <a:pt x="927" y="4632"/>
                    </a:cubicBezTo>
                    <a:close/>
                    <a:moveTo>
                      <a:pt x="1121" y="4741"/>
                    </a:moveTo>
                    <a:cubicBezTo>
                      <a:pt x="1170" y="4765"/>
                      <a:pt x="1223" y="4794"/>
                      <a:pt x="1271" y="4814"/>
                    </a:cubicBezTo>
                    <a:cubicBezTo>
                      <a:pt x="1146" y="4899"/>
                      <a:pt x="1012" y="4984"/>
                      <a:pt x="874" y="5057"/>
                    </a:cubicBezTo>
                    <a:cubicBezTo>
                      <a:pt x="830" y="5024"/>
                      <a:pt x="781" y="4992"/>
                      <a:pt x="737" y="4955"/>
                    </a:cubicBezTo>
                    <a:lnTo>
                      <a:pt x="737" y="4951"/>
                    </a:lnTo>
                    <a:cubicBezTo>
                      <a:pt x="874" y="4903"/>
                      <a:pt x="1004" y="4830"/>
                      <a:pt x="1121" y="4741"/>
                    </a:cubicBezTo>
                    <a:close/>
                    <a:moveTo>
                      <a:pt x="1332" y="4838"/>
                    </a:moveTo>
                    <a:cubicBezTo>
                      <a:pt x="1401" y="4862"/>
                      <a:pt x="1469" y="4887"/>
                      <a:pt x="1534" y="4903"/>
                    </a:cubicBezTo>
                    <a:lnTo>
                      <a:pt x="1348" y="5036"/>
                    </a:lnTo>
                    <a:cubicBezTo>
                      <a:pt x="1291" y="5081"/>
                      <a:pt x="1231" y="5121"/>
                      <a:pt x="1166" y="5158"/>
                    </a:cubicBezTo>
                    <a:lnTo>
                      <a:pt x="1158" y="5158"/>
                    </a:lnTo>
                    <a:cubicBezTo>
                      <a:pt x="1150" y="5158"/>
                      <a:pt x="1142" y="5162"/>
                      <a:pt x="1138" y="5170"/>
                    </a:cubicBezTo>
                    <a:cubicBezTo>
                      <a:pt x="1121" y="5174"/>
                      <a:pt x="1109" y="5178"/>
                      <a:pt x="1093" y="5182"/>
                    </a:cubicBezTo>
                    <a:cubicBezTo>
                      <a:pt x="1036" y="5154"/>
                      <a:pt x="980" y="5125"/>
                      <a:pt x="927" y="5089"/>
                    </a:cubicBezTo>
                    <a:cubicBezTo>
                      <a:pt x="1065" y="5012"/>
                      <a:pt x="1202" y="4927"/>
                      <a:pt x="1332" y="4838"/>
                    </a:cubicBezTo>
                    <a:close/>
                    <a:moveTo>
                      <a:pt x="1603" y="4923"/>
                    </a:moveTo>
                    <a:lnTo>
                      <a:pt x="1631" y="4931"/>
                    </a:lnTo>
                    <a:cubicBezTo>
                      <a:pt x="1639" y="4964"/>
                      <a:pt x="1647" y="4996"/>
                      <a:pt x="1656" y="5028"/>
                    </a:cubicBezTo>
                    <a:lnTo>
                      <a:pt x="1652" y="5028"/>
                    </a:lnTo>
                    <a:cubicBezTo>
                      <a:pt x="1550" y="5121"/>
                      <a:pt x="1441" y="5206"/>
                      <a:pt x="1328" y="5279"/>
                    </a:cubicBezTo>
                    <a:cubicBezTo>
                      <a:pt x="1271" y="5263"/>
                      <a:pt x="1218" y="5243"/>
                      <a:pt x="1162" y="5219"/>
                    </a:cubicBezTo>
                    <a:cubicBezTo>
                      <a:pt x="1227" y="5186"/>
                      <a:pt x="1287" y="5146"/>
                      <a:pt x="1344" y="5101"/>
                    </a:cubicBezTo>
                    <a:lnTo>
                      <a:pt x="1603" y="4923"/>
                    </a:lnTo>
                    <a:close/>
                    <a:moveTo>
                      <a:pt x="1672" y="5081"/>
                    </a:moveTo>
                    <a:cubicBezTo>
                      <a:pt x="1676" y="5097"/>
                      <a:pt x="1684" y="5117"/>
                      <a:pt x="1688" y="5134"/>
                    </a:cubicBezTo>
                    <a:lnTo>
                      <a:pt x="1684" y="5134"/>
                    </a:lnTo>
                    <a:cubicBezTo>
                      <a:pt x="1583" y="5223"/>
                      <a:pt x="1473" y="5304"/>
                      <a:pt x="1360" y="5380"/>
                    </a:cubicBezTo>
                    <a:cubicBezTo>
                      <a:pt x="1356" y="5364"/>
                      <a:pt x="1352" y="5348"/>
                      <a:pt x="1348" y="5332"/>
                    </a:cubicBezTo>
                    <a:lnTo>
                      <a:pt x="1348" y="5328"/>
                    </a:lnTo>
                    <a:cubicBezTo>
                      <a:pt x="1461" y="5255"/>
                      <a:pt x="1571" y="5174"/>
                      <a:pt x="1672" y="5081"/>
                    </a:cubicBezTo>
                    <a:close/>
                    <a:moveTo>
                      <a:pt x="1708" y="5182"/>
                    </a:moveTo>
                    <a:cubicBezTo>
                      <a:pt x="1732" y="5239"/>
                      <a:pt x="1761" y="5291"/>
                      <a:pt x="1793" y="5344"/>
                    </a:cubicBezTo>
                    <a:lnTo>
                      <a:pt x="1437" y="5599"/>
                    </a:lnTo>
                    <a:cubicBezTo>
                      <a:pt x="1413" y="5542"/>
                      <a:pt x="1393" y="5490"/>
                      <a:pt x="1376" y="5433"/>
                    </a:cubicBezTo>
                    <a:lnTo>
                      <a:pt x="1376" y="5429"/>
                    </a:lnTo>
                    <a:cubicBezTo>
                      <a:pt x="1494" y="5356"/>
                      <a:pt x="1603" y="5271"/>
                      <a:pt x="1708" y="5182"/>
                    </a:cubicBezTo>
                    <a:close/>
                    <a:moveTo>
                      <a:pt x="6828" y="4790"/>
                    </a:moveTo>
                    <a:cubicBezTo>
                      <a:pt x="6836" y="5105"/>
                      <a:pt x="6714" y="5405"/>
                      <a:pt x="6492" y="5627"/>
                    </a:cubicBezTo>
                    <a:cubicBezTo>
                      <a:pt x="6573" y="5482"/>
                      <a:pt x="6625" y="5324"/>
                      <a:pt x="6658" y="5162"/>
                    </a:cubicBezTo>
                    <a:cubicBezTo>
                      <a:pt x="6658" y="5146"/>
                      <a:pt x="6646" y="5130"/>
                      <a:pt x="6633" y="5130"/>
                    </a:cubicBezTo>
                    <a:cubicBezTo>
                      <a:pt x="6714" y="5028"/>
                      <a:pt x="6783" y="4915"/>
                      <a:pt x="6828" y="4790"/>
                    </a:cubicBezTo>
                    <a:close/>
                    <a:moveTo>
                      <a:pt x="1822" y="5389"/>
                    </a:moveTo>
                    <a:cubicBezTo>
                      <a:pt x="1854" y="5437"/>
                      <a:pt x="1890" y="5482"/>
                      <a:pt x="1931" y="5526"/>
                    </a:cubicBezTo>
                    <a:lnTo>
                      <a:pt x="1571" y="5826"/>
                    </a:lnTo>
                    <a:cubicBezTo>
                      <a:pt x="1530" y="5769"/>
                      <a:pt x="1494" y="5708"/>
                      <a:pt x="1461" y="5648"/>
                    </a:cubicBezTo>
                    <a:lnTo>
                      <a:pt x="1465" y="5644"/>
                    </a:lnTo>
                    <a:cubicBezTo>
                      <a:pt x="1583" y="5559"/>
                      <a:pt x="1704" y="5474"/>
                      <a:pt x="1822" y="5389"/>
                    </a:cubicBezTo>
                    <a:close/>
                    <a:moveTo>
                      <a:pt x="6601" y="5166"/>
                    </a:moveTo>
                    <a:lnTo>
                      <a:pt x="6601" y="5166"/>
                    </a:lnTo>
                    <a:cubicBezTo>
                      <a:pt x="6565" y="5356"/>
                      <a:pt x="6492" y="5538"/>
                      <a:pt x="6387" y="5700"/>
                    </a:cubicBezTo>
                    <a:cubicBezTo>
                      <a:pt x="6379" y="5704"/>
                      <a:pt x="6379" y="5712"/>
                      <a:pt x="6383" y="5720"/>
                    </a:cubicBezTo>
                    <a:cubicBezTo>
                      <a:pt x="6358" y="5737"/>
                      <a:pt x="6334" y="5757"/>
                      <a:pt x="6310" y="5773"/>
                    </a:cubicBezTo>
                    <a:cubicBezTo>
                      <a:pt x="6253" y="5809"/>
                      <a:pt x="6188" y="5842"/>
                      <a:pt x="6128" y="5866"/>
                    </a:cubicBezTo>
                    <a:cubicBezTo>
                      <a:pt x="6233" y="5716"/>
                      <a:pt x="6318" y="5554"/>
                      <a:pt x="6379" y="5384"/>
                    </a:cubicBezTo>
                    <a:cubicBezTo>
                      <a:pt x="6379" y="5376"/>
                      <a:pt x="6379" y="5372"/>
                      <a:pt x="6379" y="5368"/>
                    </a:cubicBezTo>
                    <a:cubicBezTo>
                      <a:pt x="6459" y="5308"/>
                      <a:pt x="6532" y="5239"/>
                      <a:pt x="6601" y="5166"/>
                    </a:cubicBezTo>
                    <a:close/>
                    <a:moveTo>
                      <a:pt x="4918" y="5603"/>
                    </a:moveTo>
                    <a:cubicBezTo>
                      <a:pt x="4962" y="5619"/>
                      <a:pt x="5007" y="5631"/>
                      <a:pt x="5055" y="5644"/>
                    </a:cubicBezTo>
                    <a:cubicBezTo>
                      <a:pt x="5023" y="5741"/>
                      <a:pt x="4978" y="5830"/>
                      <a:pt x="4930" y="5915"/>
                    </a:cubicBezTo>
                    <a:cubicBezTo>
                      <a:pt x="4889" y="5907"/>
                      <a:pt x="4853" y="5898"/>
                      <a:pt x="4816" y="5886"/>
                    </a:cubicBezTo>
                    <a:cubicBezTo>
                      <a:pt x="4853" y="5793"/>
                      <a:pt x="4889" y="5700"/>
                      <a:pt x="4918" y="5603"/>
                    </a:cubicBezTo>
                    <a:close/>
                    <a:moveTo>
                      <a:pt x="4528" y="129"/>
                    </a:moveTo>
                    <a:cubicBezTo>
                      <a:pt x="4619" y="129"/>
                      <a:pt x="4710" y="139"/>
                      <a:pt x="4796" y="160"/>
                    </a:cubicBezTo>
                    <a:cubicBezTo>
                      <a:pt x="5525" y="338"/>
                      <a:pt x="5719" y="1337"/>
                      <a:pt x="5573" y="1973"/>
                    </a:cubicBezTo>
                    <a:cubicBezTo>
                      <a:pt x="5567" y="2015"/>
                      <a:pt x="5601" y="2046"/>
                      <a:pt x="5639" y="2046"/>
                    </a:cubicBezTo>
                    <a:cubicBezTo>
                      <a:pt x="5652" y="2046"/>
                      <a:pt x="5666" y="2042"/>
                      <a:pt x="5678" y="2034"/>
                    </a:cubicBezTo>
                    <a:cubicBezTo>
                      <a:pt x="5863" y="1908"/>
                      <a:pt x="6081" y="1846"/>
                      <a:pt x="6299" y="1846"/>
                    </a:cubicBezTo>
                    <a:cubicBezTo>
                      <a:pt x="6696" y="1846"/>
                      <a:pt x="7090" y="2051"/>
                      <a:pt x="7265" y="2438"/>
                    </a:cubicBezTo>
                    <a:cubicBezTo>
                      <a:pt x="7390" y="2722"/>
                      <a:pt x="7394" y="3037"/>
                      <a:pt x="7281" y="3325"/>
                    </a:cubicBezTo>
                    <a:cubicBezTo>
                      <a:pt x="7139" y="3681"/>
                      <a:pt x="6803" y="3887"/>
                      <a:pt x="6459" y="4029"/>
                    </a:cubicBezTo>
                    <a:cubicBezTo>
                      <a:pt x="6403" y="4053"/>
                      <a:pt x="6411" y="4138"/>
                      <a:pt x="6476" y="4154"/>
                    </a:cubicBezTo>
                    <a:cubicBezTo>
                      <a:pt x="6909" y="4243"/>
                      <a:pt x="6735" y="4777"/>
                      <a:pt x="6557" y="5016"/>
                    </a:cubicBezTo>
                    <a:cubicBezTo>
                      <a:pt x="6415" y="5198"/>
                      <a:pt x="6233" y="5340"/>
                      <a:pt x="6022" y="5433"/>
                    </a:cubicBezTo>
                    <a:cubicBezTo>
                      <a:pt x="5958" y="5457"/>
                      <a:pt x="5893" y="5482"/>
                      <a:pt x="5828" y="5502"/>
                    </a:cubicBezTo>
                    <a:cubicBezTo>
                      <a:pt x="5826" y="5501"/>
                      <a:pt x="5823" y="5500"/>
                      <a:pt x="5821" y="5500"/>
                    </a:cubicBezTo>
                    <a:cubicBezTo>
                      <a:pt x="5815" y="5500"/>
                      <a:pt x="5810" y="5503"/>
                      <a:pt x="5804" y="5506"/>
                    </a:cubicBezTo>
                    <a:cubicBezTo>
                      <a:pt x="5679" y="5541"/>
                      <a:pt x="5552" y="5558"/>
                      <a:pt x="5425" y="5558"/>
                    </a:cubicBezTo>
                    <a:cubicBezTo>
                      <a:pt x="5198" y="5558"/>
                      <a:pt x="4973" y="5503"/>
                      <a:pt x="4768" y="5397"/>
                    </a:cubicBezTo>
                    <a:lnTo>
                      <a:pt x="4768" y="5413"/>
                    </a:lnTo>
                    <a:cubicBezTo>
                      <a:pt x="4756" y="5417"/>
                      <a:pt x="4748" y="5421"/>
                      <a:pt x="4739" y="5429"/>
                    </a:cubicBezTo>
                    <a:cubicBezTo>
                      <a:pt x="4381" y="5808"/>
                      <a:pt x="3849" y="5944"/>
                      <a:pt x="3339" y="5944"/>
                    </a:cubicBezTo>
                    <a:cubicBezTo>
                      <a:pt x="3261" y="5944"/>
                      <a:pt x="3184" y="5941"/>
                      <a:pt x="3108" y="5935"/>
                    </a:cubicBezTo>
                    <a:cubicBezTo>
                      <a:pt x="2457" y="5890"/>
                      <a:pt x="1826" y="5534"/>
                      <a:pt x="1724" y="4842"/>
                    </a:cubicBezTo>
                    <a:cubicBezTo>
                      <a:pt x="1720" y="4838"/>
                      <a:pt x="1720" y="4830"/>
                      <a:pt x="1716" y="4826"/>
                    </a:cubicBezTo>
                    <a:lnTo>
                      <a:pt x="1724" y="4814"/>
                    </a:lnTo>
                    <a:lnTo>
                      <a:pt x="1704" y="4810"/>
                    </a:lnTo>
                    <a:cubicBezTo>
                      <a:pt x="1696" y="4806"/>
                      <a:pt x="1688" y="4806"/>
                      <a:pt x="1676" y="4806"/>
                    </a:cubicBezTo>
                    <a:cubicBezTo>
                      <a:pt x="1227" y="4705"/>
                      <a:pt x="802" y="4454"/>
                      <a:pt x="522" y="4077"/>
                    </a:cubicBezTo>
                    <a:cubicBezTo>
                      <a:pt x="486" y="4029"/>
                      <a:pt x="454" y="3980"/>
                      <a:pt x="425" y="3928"/>
                    </a:cubicBezTo>
                    <a:cubicBezTo>
                      <a:pt x="444" y="3913"/>
                      <a:pt x="432" y="3882"/>
                      <a:pt x="409" y="3882"/>
                    </a:cubicBezTo>
                    <a:cubicBezTo>
                      <a:pt x="406" y="3882"/>
                      <a:pt x="404" y="3882"/>
                      <a:pt x="401" y="3883"/>
                    </a:cubicBezTo>
                    <a:cubicBezTo>
                      <a:pt x="316" y="3713"/>
                      <a:pt x="292" y="3519"/>
                      <a:pt x="340" y="3333"/>
                    </a:cubicBezTo>
                    <a:lnTo>
                      <a:pt x="340" y="3329"/>
                    </a:lnTo>
                    <a:cubicBezTo>
                      <a:pt x="403" y="3106"/>
                      <a:pt x="589" y="2951"/>
                      <a:pt x="797" y="2951"/>
                    </a:cubicBezTo>
                    <a:cubicBezTo>
                      <a:pt x="873" y="2951"/>
                      <a:pt x="952" y="2972"/>
                      <a:pt x="1028" y="3017"/>
                    </a:cubicBezTo>
                    <a:cubicBezTo>
                      <a:pt x="1037" y="3022"/>
                      <a:pt x="1046" y="3024"/>
                      <a:pt x="1054" y="3024"/>
                    </a:cubicBezTo>
                    <a:cubicBezTo>
                      <a:pt x="1101" y="3024"/>
                      <a:pt x="1139" y="2957"/>
                      <a:pt x="1105" y="2916"/>
                    </a:cubicBezTo>
                    <a:cubicBezTo>
                      <a:pt x="810" y="2564"/>
                      <a:pt x="700" y="2042"/>
                      <a:pt x="1012" y="1657"/>
                    </a:cubicBezTo>
                    <a:cubicBezTo>
                      <a:pt x="1159" y="1472"/>
                      <a:pt x="1376" y="1375"/>
                      <a:pt x="1590" y="1375"/>
                    </a:cubicBezTo>
                    <a:cubicBezTo>
                      <a:pt x="1802" y="1375"/>
                      <a:pt x="2012" y="1470"/>
                      <a:pt x="2149" y="1669"/>
                    </a:cubicBezTo>
                    <a:cubicBezTo>
                      <a:pt x="2163" y="1688"/>
                      <a:pt x="2182" y="1696"/>
                      <a:pt x="2201" y="1696"/>
                    </a:cubicBezTo>
                    <a:cubicBezTo>
                      <a:pt x="2236" y="1696"/>
                      <a:pt x="2269" y="1667"/>
                      <a:pt x="2267" y="1625"/>
                    </a:cubicBezTo>
                    <a:cubicBezTo>
                      <a:pt x="2210" y="1289"/>
                      <a:pt x="2161" y="876"/>
                      <a:pt x="2501" y="674"/>
                    </a:cubicBezTo>
                    <a:cubicBezTo>
                      <a:pt x="2590" y="621"/>
                      <a:pt x="2682" y="597"/>
                      <a:pt x="2771" y="597"/>
                    </a:cubicBezTo>
                    <a:cubicBezTo>
                      <a:pt x="3010" y="597"/>
                      <a:pt x="3228" y="768"/>
                      <a:pt x="3299" y="1022"/>
                    </a:cubicBezTo>
                    <a:cubicBezTo>
                      <a:pt x="3312" y="1050"/>
                      <a:pt x="3337" y="1063"/>
                      <a:pt x="3361" y="1063"/>
                    </a:cubicBezTo>
                    <a:cubicBezTo>
                      <a:pt x="3390" y="1063"/>
                      <a:pt x="3418" y="1045"/>
                      <a:pt x="3424" y="1010"/>
                    </a:cubicBezTo>
                    <a:cubicBezTo>
                      <a:pt x="3455" y="452"/>
                      <a:pt x="4009" y="129"/>
                      <a:pt x="4528" y="129"/>
                    </a:cubicBezTo>
                    <a:close/>
                    <a:moveTo>
                      <a:pt x="6306" y="5421"/>
                    </a:moveTo>
                    <a:lnTo>
                      <a:pt x="6306" y="5421"/>
                    </a:lnTo>
                    <a:cubicBezTo>
                      <a:pt x="6241" y="5595"/>
                      <a:pt x="6152" y="5757"/>
                      <a:pt x="6043" y="5903"/>
                    </a:cubicBezTo>
                    <a:cubicBezTo>
                      <a:pt x="6041" y="5900"/>
                      <a:pt x="6040" y="5899"/>
                      <a:pt x="6039" y="5899"/>
                    </a:cubicBezTo>
                    <a:cubicBezTo>
                      <a:pt x="6039" y="5899"/>
                      <a:pt x="6039" y="5900"/>
                      <a:pt x="6039" y="5903"/>
                    </a:cubicBezTo>
                    <a:lnTo>
                      <a:pt x="6035" y="5903"/>
                    </a:lnTo>
                    <a:cubicBezTo>
                      <a:pt x="5978" y="5919"/>
                      <a:pt x="5917" y="5935"/>
                      <a:pt x="5856" y="5947"/>
                    </a:cubicBezTo>
                    <a:cubicBezTo>
                      <a:pt x="5881" y="5919"/>
                      <a:pt x="5897" y="5886"/>
                      <a:pt x="5913" y="5866"/>
                    </a:cubicBezTo>
                    <a:cubicBezTo>
                      <a:pt x="5982" y="5765"/>
                      <a:pt x="6035" y="5660"/>
                      <a:pt x="6075" y="5550"/>
                    </a:cubicBezTo>
                    <a:cubicBezTo>
                      <a:pt x="6156" y="5514"/>
                      <a:pt x="6233" y="5469"/>
                      <a:pt x="6306" y="5421"/>
                    </a:cubicBezTo>
                    <a:close/>
                    <a:moveTo>
                      <a:pt x="5108" y="5656"/>
                    </a:moveTo>
                    <a:cubicBezTo>
                      <a:pt x="5156" y="5668"/>
                      <a:pt x="5209" y="5676"/>
                      <a:pt x="5262" y="5680"/>
                    </a:cubicBezTo>
                    <a:cubicBezTo>
                      <a:pt x="5221" y="5777"/>
                      <a:pt x="5168" y="5870"/>
                      <a:pt x="5104" y="5951"/>
                    </a:cubicBezTo>
                    <a:cubicBezTo>
                      <a:pt x="5063" y="5947"/>
                      <a:pt x="5023" y="5939"/>
                      <a:pt x="4978" y="5927"/>
                    </a:cubicBezTo>
                    <a:lnTo>
                      <a:pt x="4982" y="5927"/>
                    </a:lnTo>
                    <a:cubicBezTo>
                      <a:pt x="5031" y="5842"/>
                      <a:pt x="5075" y="5749"/>
                      <a:pt x="5108" y="5656"/>
                    </a:cubicBezTo>
                    <a:close/>
                    <a:moveTo>
                      <a:pt x="5314" y="5684"/>
                    </a:moveTo>
                    <a:cubicBezTo>
                      <a:pt x="5367" y="5688"/>
                      <a:pt x="5419" y="5688"/>
                      <a:pt x="5476" y="5688"/>
                    </a:cubicBezTo>
                    <a:cubicBezTo>
                      <a:pt x="5436" y="5793"/>
                      <a:pt x="5375" y="5890"/>
                      <a:pt x="5298" y="5975"/>
                    </a:cubicBezTo>
                    <a:cubicBezTo>
                      <a:pt x="5253" y="5971"/>
                      <a:pt x="5209" y="5967"/>
                      <a:pt x="5164" y="5963"/>
                    </a:cubicBezTo>
                    <a:cubicBezTo>
                      <a:pt x="5225" y="5874"/>
                      <a:pt x="5278" y="5781"/>
                      <a:pt x="5314" y="5684"/>
                    </a:cubicBezTo>
                    <a:close/>
                    <a:moveTo>
                      <a:pt x="6010" y="5575"/>
                    </a:moveTo>
                    <a:cubicBezTo>
                      <a:pt x="5962" y="5696"/>
                      <a:pt x="5897" y="5809"/>
                      <a:pt x="5812" y="5907"/>
                    </a:cubicBezTo>
                    <a:cubicBezTo>
                      <a:pt x="5800" y="5923"/>
                      <a:pt x="5788" y="5939"/>
                      <a:pt x="5771" y="5955"/>
                    </a:cubicBezTo>
                    <a:lnTo>
                      <a:pt x="5763" y="5963"/>
                    </a:lnTo>
                    <a:cubicBezTo>
                      <a:pt x="5703" y="5971"/>
                      <a:pt x="5642" y="5975"/>
                      <a:pt x="5581" y="5979"/>
                    </a:cubicBezTo>
                    <a:cubicBezTo>
                      <a:pt x="5658" y="5874"/>
                      <a:pt x="5727" y="5761"/>
                      <a:pt x="5788" y="5644"/>
                    </a:cubicBezTo>
                    <a:cubicBezTo>
                      <a:pt x="5865" y="5627"/>
                      <a:pt x="5937" y="5603"/>
                      <a:pt x="6010" y="5575"/>
                    </a:cubicBezTo>
                    <a:close/>
                    <a:moveTo>
                      <a:pt x="5723" y="5660"/>
                    </a:moveTo>
                    <a:cubicBezTo>
                      <a:pt x="5658" y="5769"/>
                      <a:pt x="5589" y="5878"/>
                      <a:pt x="5516" y="5983"/>
                    </a:cubicBezTo>
                    <a:cubicBezTo>
                      <a:pt x="5468" y="5983"/>
                      <a:pt x="5415" y="5983"/>
                      <a:pt x="5367" y="5979"/>
                    </a:cubicBezTo>
                    <a:cubicBezTo>
                      <a:pt x="5440" y="5894"/>
                      <a:pt x="5496" y="5793"/>
                      <a:pt x="5533" y="5684"/>
                    </a:cubicBezTo>
                    <a:cubicBezTo>
                      <a:pt x="5597" y="5680"/>
                      <a:pt x="5658" y="5672"/>
                      <a:pt x="5723" y="5660"/>
                    </a:cubicBezTo>
                    <a:close/>
                    <a:moveTo>
                      <a:pt x="4792" y="5943"/>
                    </a:moveTo>
                    <a:lnTo>
                      <a:pt x="4792" y="5971"/>
                    </a:lnTo>
                    <a:lnTo>
                      <a:pt x="4796" y="5971"/>
                    </a:lnTo>
                    <a:lnTo>
                      <a:pt x="4764" y="6004"/>
                    </a:lnTo>
                    <a:cubicBezTo>
                      <a:pt x="4772" y="5983"/>
                      <a:pt x="4784" y="5963"/>
                      <a:pt x="4792" y="5943"/>
                    </a:cubicBezTo>
                    <a:close/>
                    <a:moveTo>
                      <a:pt x="1967" y="5563"/>
                    </a:moveTo>
                    <a:cubicBezTo>
                      <a:pt x="2008" y="5603"/>
                      <a:pt x="2052" y="5639"/>
                      <a:pt x="2097" y="5676"/>
                    </a:cubicBezTo>
                    <a:cubicBezTo>
                      <a:pt x="1975" y="5789"/>
                      <a:pt x="1854" y="5903"/>
                      <a:pt x="1728" y="6012"/>
                    </a:cubicBezTo>
                    <a:cubicBezTo>
                      <a:pt x="1684" y="5963"/>
                      <a:pt x="1643" y="5919"/>
                      <a:pt x="1603" y="5866"/>
                    </a:cubicBezTo>
                    <a:lnTo>
                      <a:pt x="1967" y="5563"/>
                    </a:lnTo>
                    <a:close/>
                    <a:moveTo>
                      <a:pt x="4780" y="5542"/>
                    </a:moveTo>
                    <a:cubicBezTo>
                      <a:pt x="4784" y="5599"/>
                      <a:pt x="4784" y="5660"/>
                      <a:pt x="4784" y="5716"/>
                    </a:cubicBezTo>
                    <a:cubicBezTo>
                      <a:pt x="4784" y="5720"/>
                      <a:pt x="4784" y="5724"/>
                      <a:pt x="4784" y="5728"/>
                    </a:cubicBezTo>
                    <a:cubicBezTo>
                      <a:pt x="4796" y="5672"/>
                      <a:pt x="4800" y="5615"/>
                      <a:pt x="4796" y="5554"/>
                    </a:cubicBezTo>
                    <a:lnTo>
                      <a:pt x="4796" y="5554"/>
                    </a:lnTo>
                    <a:cubicBezTo>
                      <a:pt x="4820" y="5567"/>
                      <a:pt x="4845" y="5575"/>
                      <a:pt x="4865" y="5587"/>
                    </a:cubicBezTo>
                    <a:cubicBezTo>
                      <a:pt x="4816" y="5761"/>
                      <a:pt x="4743" y="5931"/>
                      <a:pt x="4659" y="6093"/>
                    </a:cubicBezTo>
                    <a:cubicBezTo>
                      <a:pt x="4565" y="6166"/>
                      <a:pt x="4468" y="6230"/>
                      <a:pt x="4363" y="6287"/>
                    </a:cubicBezTo>
                    <a:cubicBezTo>
                      <a:pt x="4493" y="6081"/>
                      <a:pt x="4606" y="5862"/>
                      <a:pt x="4707" y="5639"/>
                    </a:cubicBezTo>
                    <a:cubicBezTo>
                      <a:pt x="4707" y="5631"/>
                      <a:pt x="4707" y="5619"/>
                      <a:pt x="4703" y="5611"/>
                    </a:cubicBezTo>
                    <a:cubicBezTo>
                      <a:pt x="4727" y="5587"/>
                      <a:pt x="4756" y="5567"/>
                      <a:pt x="4780" y="5542"/>
                    </a:cubicBezTo>
                    <a:close/>
                    <a:moveTo>
                      <a:pt x="2137" y="5708"/>
                    </a:moveTo>
                    <a:cubicBezTo>
                      <a:pt x="2238" y="5781"/>
                      <a:pt x="2348" y="5846"/>
                      <a:pt x="2465" y="5894"/>
                    </a:cubicBezTo>
                    <a:cubicBezTo>
                      <a:pt x="2453" y="5907"/>
                      <a:pt x="2441" y="5927"/>
                      <a:pt x="2429" y="5939"/>
                    </a:cubicBezTo>
                    <a:lnTo>
                      <a:pt x="2315" y="6072"/>
                    </a:lnTo>
                    <a:lnTo>
                      <a:pt x="2121" y="6307"/>
                    </a:lnTo>
                    <a:cubicBezTo>
                      <a:pt x="2064" y="6279"/>
                      <a:pt x="2012" y="6247"/>
                      <a:pt x="1959" y="6210"/>
                    </a:cubicBezTo>
                    <a:lnTo>
                      <a:pt x="1963" y="6206"/>
                    </a:lnTo>
                    <a:cubicBezTo>
                      <a:pt x="2068" y="6105"/>
                      <a:pt x="2166" y="5992"/>
                      <a:pt x="2255" y="5870"/>
                    </a:cubicBezTo>
                    <a:cubicBezTo>
                      <a:pt x="2268" y="5851"/>
                      <a:pt x="2252" y="5833"/>
                      <a:pt x="2234" y="5833"/>
                    </a:cubicBezTo>
                    <a:cubicBezTo>
                      <a:pt x="2225" y="5833"/>
                      <a:pt x="2216" y="5837"/>
                      <a:pt x="2210" y="5846"/>
                    </a:cubicBezTo>
                    <a:cubicBezTo>
                      <a:pt x="2121" y="5963"/>
                      <a:pt x="2024" y="6072"/>
                      <a:pt x="1919" y="6178"/>
                    </a:cubicBezTo>
                    <a:cubicBezTo>
                      <a:pt x="1866" y="6137"/>
                      <a:pt x="1813" y="6093"/>
                      <a:pt x="1765" y="6048"/>
                    </a:cubicBezTo>
                    <a:cubicBezTo>
                      <a:pt x="1894" y="5939"/>
                      <a:pt x="2020" y="5826"/>
                      <a:pt x="2137" y="5708"/>
                    </a:cubicBezTo>
                    <a:close/>
                    <a:moveTo>
                      <a:pt x="2522" y="5919"/>
                    </a:moveTo>
                    <a:cubicBezTo>
                      <a:pt x="2586" y="5943"/>
                      <a:pt x="2651" y="5963"/>
                      <a:pt x="2716" y="5979"/>
                    </a:cubicBezTo>
                    <a:cubicBezTo>
                      <a:pt x="2696" y="6004"/>
                      <a:pt x="2663" y="6028"/>
                      <a:pt x="2647" y="6052"/>
                    </a:cubicBezTo>
                    <a:cubicBezTo>
                      <a:pt x="2611" y="6097"/>
                      <a:pt x="2586" y="6149"/>
                      <a:pt x="2550" y="6194"/>
                    </a:cubicBezTo>
                    <a:cubicBezTo>
                      <a:pt x="2493" y="6271"/>
                      <a:pt x="2425" y="6336"/>
                      <a:pt x="2344" y="6384"/>
                    </a:cubicBezTo>
                    <a:cubicBezTo>
                      <a:pt x="2339" y="6381"/>
                      <a:pt x="2334" y="6380"/>
                      <a:pt x="2330" y="6380"/>
                    </a:cubicBezTo>
                    <a:cubicBezTo>
                      <a:pt x="2321" y="6380"/>
                      <a:pt x="2314" y="6384"/>
                      <a:pt x="2311" y="6392"/>
                    </a:cubicBezTo>
                    <a:lnTo>
                      <a:pt x="2307" y="6396"/>
                    </a:lnTo>
                    <a:lnTo>
                      <a:pt x="2307" y="6400"/>
                    </a:lnTo>
                    <a:cubicBezTo>
                      <a:pt x="2259" y="6380"/>
                      <a:pt x="2214" y="6360"/>
                      <a:pt x="2170" y="6336"/>
                    </a:cubicBezTo>
                    <a:lnTo>
                      <a:pt x="2331" y="6137"/>
                    </a:lnTo>
                    <a:lnTo>
                      <a:pt x="2420" y="6032"/>
                    </a:lnTo>
                    <a:cubicBezTo>
                      <a:pt x="2449" y="5992"/>
                      <a:pt x="2481" y="5951"/>
                      <a:pt x="2514" y="5919"/>
                    </a:cubicBezTo>
                    <a:close/>
                    <a:moveTo>
                      <a:pt x="4634" y="5664"/>
                    </a:moveTo>
                    <a:lnTo>
                      <a:pt x="4634" y="5664"/>
                    </a:lnTo>
                    <a:cubicBezTo>
                      <a:pt x="4529" y="5898"/>
                      <a:pt x="4408" y="6121"/>
                      <a:pt x="4270" y="6336"/>
                    </a:cubicBezTo>
                    <a:cubicBezTo>
                      <a:pt x="4189" y="6376"/>
                      <a:pt x="4108" y="6408"/>
                      <a:pt x="4023" y="6441"/>
                    </a:cubicBezTo>
                    <a:lnTo>
                      <a:pt x="4023" y="6437"/>
                    </a:lnTo>
                    <a:cubicBezTo>
                      <a:pt x="4064" y="6380"/>
                      <a:pt x="4096" y="6311"/>
                      <a:pt x="4124" y="6255"/>
                    </a:cubicBezTo>
                    <a:cubicBezTo>
                      <a:pt x="4189" y="6129"/>
                      <a:pt x="4246" y="5996"/>
                      <a:pt x="4302" y="5866"/>
                    </a:cubicBezTo>
                    <a:cubicBezTo>
                      <a:pt x="4302" y="5862"/>
                      <a:pt x="4302" y="5862"/>
                      <a:pt x="4302" y="5862"/>
                    </a:cubicBezTo>
                    <a:cubicBezTo>
                      <a:pt x="4420" y="5809"/>
                      <a:pt x="4533" y="5741"/>
                      <a:pt x="4634" y="5664"/>
                    </a:cubicBezTo>
                    <a:close/>
                    <a:moveTo>
                      <a:pt x="2769" y="5992"/>
                    </a:moveTo>
                    <a:cubicBezTo>
                      <a:pt x="2845" y="6008"/>
                      <a:pt x="2922" y="6024"/>
                      <a:pt x="2999" y="6032"/>
                    </a:cubicBezTo>
                    <a:cubicBezTo>
                      <a:pt x="2886" y="6198"/>
                      <a:pt x="2760" y="6356"/>
                      <a:pt x="2627" y="6510"/>
                    </a:cubicBezTo>
                    <a:cubicBezTo>
                      <a:pt x="2542" y="6489"/>
                      <a:pt x="2457" y="6461"/>
                      <a:pt x="2372" y="6429"/>
                    </a:cubicBezTo>
                    <a:cubicBezTo>
                      <a:pt x="2461" y="6372"/>
                      <a:pt x="2534" y="6303"/>
                      <a:pt x="2599" y="6218"/>
                    </a:cubicBezTo>
                    <a:cubicBezTo>
                      <a:pt x="2639" y="6170"/>
                      <a:pt x="2663" y="6105"/>
                      <a:pt x="2708" y="6060"/>
                    </a:cubicBezTo>
                    <a:cubicBezTo>
                      <a:pt x="2728" y="6040"/>
                      <a:pt x="2752" y="6016"/>
                      <a:pt x="2769" y="5992"/>
                    </a:cubicBezTo>
                    <a:close/>
                    <a:moveTo>
                      <a:pt x="4234" y="5890"/>
                    </a:moveTo>
                    <a:lnTo>
                      <a:pt x="4234" y="5890"/>
                    </a:lnTo>
                    <a:cubicBezTo>
                      <a:pt x="4193" y="5992"/>
                      <a:pt x="4149" y="6089"/>
                      <a:pt x="4100" y="6186"/>
                    </a:cubicBezTo>
                    <a:cubicBezTo>
                      <a:pt x="4060" y="6287"/>
                      <a:pt x="4003" y="6380"/>
                      <a:pt x="3938" y="6469"/>
                    </a:cubicBezTo>
                    <a:cubicBezTo>
                      <a:pt x="3841" y="6497"/>
                      <a:pt x="3748" y="6522"/>
                      <a:pt x="3651" y="6538"/>
                    </a:cubicBezTo>
                    <a:cubicBezTo>
                      <a:pt x="3796" y="6368"/>
                      <a:pt x="3914" y="6178"/>
                      <a:pt x="3999" y="5967"/>
                    </a:cubicBezTo>
                    <a:cubicBezTo>
                      <a:pt x="4080" y="5947"/>
                      <a:pt x="4157" y="5923"/>
                      <a:pt x="4234" y="5890"/>
                    </a:cubicBezTo>
                    <a:close/>
                    <a:moveTo>
                      <a:pt x="3060" y="6036"/>
                    </a:moveTo>
                    <a:cubicBezTo>
                      <a:pt x="3129" y="6044"/>
                      <a:pt x="3202" y="6048"/>
                      <a:pt x="3270" y="6048"/>
                    </a:cubicBezTo>
                    <a:cubicBezTo>
                      <a:pt x="3169" y="6230"/>
                      <a:pt x="3040" y="6441"/>
                      <a:pt x="2870" y="6550"/>
                    </a:cubicBezTo>
                    <a:cubicBezTo>
                      <a:pt x="2866" y="6550"/>
                      <a:pt x="2862" y="6554"/>
                      <a:pt x="2862" y="6558"/>
                    </a:cubicBezTo>
                    <a:lnTo>
                      <a:pt x="2862" y="6554"/>
                    </a:lnTo>
                    <a:cubicBezTo>
                      <a:pt x="2801" y="6546"/>
                      <a:pt x="2744" y="6538"/>
                      <a:pt x="2684" y="6522"/>
                    </a:cubicBezTo>
                    <a:cubicBezTo>
                      <a:pt x="2817" y="6368"/>
                      <a:pt x="2943" y="6206"/>
                      <a:pt x="3060" y="6036"/>
                    </a:cubicBezTo>
                    <a:close/>
                    <a:moveTo>
                      <a:pt x="3934" y="5983"/>
                    </a:moveTo>
                    <a:cubicBezTo>
                      <a:pt x="3845" y="6194"/>
                      <a:pt x="3720" y="6384"/>
                      <a:pt x="3570" y="6554"/>
                    </a:cubicBezTo>
                    <a:cubicBezTo>
                      <a:pt x="3486" y="6562"/>
                      <a:pt x="3407" y="6574"/>
                      <a:pt x="3323" y="6578"/>
                    </a:cubicBezTo>
                    <a:lnTo>
                      <a:pt x="3323" y="6578"/>
                    </a:lnTo>
                    <a:cubicBezTo>
                      <a:pt x="3364" y="6530"/>
                      <a:pt x="3404" y="6477"/>
                      <a:pt x="3440" y="6421"/>
                    </a:cubicBezTo>
                    <a:cubicBezTo>
                      <a:pt x="3533" y="6295"/>
                      <a:pt x="3622" y="6162"/>
                      <a:pt x="3707" y="6028"/>
                    </a:cubicBezTo>
                    <a:cubicBezTo>
                      <a:pt x="3784" y="6016"/>
                      <a:pt x="3861" y="6004"/>
                      <a:pt x="3934" y="5983"/>
                    </a:cubicBezTo>
                    <a:close/>
                    <a:moveTo>
                      <a:pt x="3643" y="6032"/>
                    </a:moveTo>
                    <a:cubicBezTo>
                      <a:pt x="3582" y="6129"/>
                      <a:pt x="3517" y="6222"/>
                      <a:pt x="3452" y="6315"/>
                    </a:cubicBezTo>
                    <a:cubicBezTo>
                      <a:pt x="3396" y="6412"/>
                      <a:pt x="3323" y="6501"/>
                      <a:pt x="3242" y="6578"/>
                    </a:cubicBezTo>
                    <a:cubicBezTo>
                      <a:pt x="3141" y="6578"/>
                      <a:pt x="3040" y="6574"/>
                      <a:pt x="2939" y="6566"/>
                    </a:cubicBezTo>
                    <a:cubicBezTo>
                      <a:pt x="3104" y="6441"/>
                      <a:pt x="3234" y="6230"/>
                      <a:pt x="3331" y="6052"/>
                    </a:cubicBezTo>
                    <a:cubicBezTo>
                      <a:pt x="3436" y="6048"/>
                      <a:pt x="3537" y="6044"/>
                      <a:pt x="3643" y="6032"/>
                    </a:cubicBezTo>
                    <a:close/>
                    <a:moveTo>
                      <a:pt x="4525" y="1"/>
                    </a:moveTo>
                    <a:cubicBezTo>
                      <a:pt x="4015" y="1"/>
                      <a:pt x="3473" y="288"/>
                      <a:pt x="3331" y="779"/>
                    </a:cubicBezTo>
                    <a:cubicBezTo>
                      <a:pt x="3209" y="584"/>
                      <a:pt x="2995" y="470"/>
                      <a:pt x="2770" y="470"/>
                    </a:cubicBezTo>
                    <a:cubicBezTo>
                      <a:pt x="2720" y="470"/>
                      <a:pt x="2669" y="476"/>
                      <a:pt x="2619" y="488"/>
                    </a:cubicBezTo>
                    <a:cubicBezTo>
                      <a:pt x="2613" y="485"/>
                      <a:pt x="2607" y="484"/>
                      <a:pt x="2601" y="484"/>
                    </a:cubicBezTo>
                    <a:cubicBezTo>
                      <a:pt x="2596" y="484"/>
                      <a:pt x="2590" y="485"/>
                      <a:pt x="2586" y="488"/>
                    </a:cubicBezTo>
                    <a:lnTo>
                      <a:pt x="2550" y="508"/>
                    </a:lnTo>
                    <a:cubicBezTo>
                      <a:pt x="2538" y="508"/>
                      <a:pt x="2530" y="512"/>
                      <a:pt x="2522" y="516"/>
                    </a:cubicBezTo>
                    <a:cubicBezTo>
                      <a:pt x="2404" y="560"/>
                      <a:pt x="2299" y="645"/>
                      <a:pt x="2230" y="751"/>
                    </a:cubicBezTo>
                    <a:cubicBezTo>
                      <a:pt x="2194" y="787"/>
                      <a:pt x="2161" y="823"/>
                      <a:pt x="2133" y="864"/>
                    </a:cubicBezTo>
                    <a:cubicBezTo>
                      <a:pt x="2032" y="1010"/>
                      <a:pt x="2004" y="1184"/>
                      <a:pt x="1991" y="1354"/>
                    </a:cubicBezTo>
                    <a:cubicBezTo>
                      <a:pt x="1862" y="1281"/>
                      <a:pt x="1720" y="1245"/>
                      <a:pt x="1578" y="1245"/>
                    </a:cubicBezTo>
                    <a:cubicBezTo>
                      <a:pt x="1403" y="1245"/>
                      <a:pt x="1230" y="1299"/>
                      <a:pt x="1085" y="1406"/>
                    </a:cubicBezTo>
                    <a:cubicBezTo>
                      <a:pt x="1081" y="1405"/>
                      <a:pt x="1077" y="1405"/>
                      <a:pt x="1072" y="1405"/>
                    </a:cubicBezTo>
                    <a:cubicBezTo>
                      <a:pt x="1059" y="1405"/>
                      <a:pt x="1046" y="1409"/>
                      <a:pt x="1040" y="1418"/>
                    </a:cubicBezTo>
                    <a:cubicBezTo>
                      <a:pt x="818" y="1637"/>
                      <a:pt x="668" y="1916"/>
                      <a:pt x="615" y="2220"/>
                    </a:cubicBezTo>
                    <a:cubicBezTo>
                      <a:pt x="591" y="2373"/>
                      <a:pt x="555" y="2681"/>
                      <a:pt x="660" y="2839"/>
                    </a:cubicBezTo>
                    <a:cubicBezTo>
                      <a:pt x="555" y="2863"/>
                      <a:pt x="454" y="2920"/>
                      <a:pt x="377" y="2997"/>
                    </a:cubicBezTo>
                    <a:cubicBezTo>
                      <a:pt x="365" y="3009"/>
                      <a:pt x="352" y="3025"/>
                      <a:pt x="340" y="3041"/>
                    </a:cubicBezTo>
                    <a:cubicBezTo>
                      <a:pt x="328" y="3041"/>
                      <a:pt x="316" y="3049"/>
                      <a:pt x="312" y="3057"/>
                    </a:cubicBezTo>
                    <a:cubicBezTo>
                      <a:pt x="25" y="3499"/>
                      <a:pt x="0" y="4057"/>
                      <a:pt x="243" y="4518"/>
                    </a:cubicBezTo>
                    <a:cubicBezTo>
                      <a:pt x="454" y="4919"/>
                      <a:pt x="822" y="5194"/>
                      <a:pt x="1239" y="5340"/>
                    </a:cubicBezTo>
                    <a:cubicBezTo>
                      <a:pt x="1413" y="6101"/>
                      <a:pt x="2117" y="6566"/>
                      <a:pt x="2858" y="6663"/>
                    </a:cubicBezTo>
                    <a:cubicBezTo>
                      <a:pt x="2970" y="6678"/>
                      <a:pt x="3084" y="6686"/>
                      <a:pt x="3198" y="6686"/>
                    </a:cubicBezTo>
                    <a:cubicBezTo>
                      <a:pt x="3830" y="6686"/>
                      <a:pt x="4461" y="6457"/>
                      <a:pt x="4913" y="6008"/>
                    </a:cubicBezTo>
                    <a:lnTo>
                      <a:pt x="4918" y="6004"/>
                    </a:lnTo>
                    <a:lnTo>
                      <a:pt x="4922" y="6004"/>
                    </a:lnTo>
                    <a:cubicBezTo>
                      <a:pt x="5096" y="6045"/>
                      <a:pt x="5285" y="6069"/>
                      <a:pt x="5473" y="6069"/>
                    </a:cubicBezTo>
                    <a:cubicBezTo>
                      <a:pt x="5816" y="6069"/>
                      <a:pt x="6159" y="5991"/>
                      <a:pt x="6415" y="5805"/>
                    </a:cubicBezTo>
                    <a:cubicBezTo>
                      <a:pt x="6824" y="5502"/>
                      <a:pt x="7010" y="4984"/>
                      <a:pt x="6880" y="4490"/>
                    </a:cubicBezTo>
                    <a:cubicBezTo>
                      <a:pt x="6876" y="4450"/>
                      <a:pt x="6872" y="4409"/>
                      <a:pt x="6860" y="4369"/>
                    </a:cubicBezTo>
                    <a:lnTo>
                      <a:pt x="6860" y="4369"/>
                    </a:lnTo>
                    <a:cubicBezTo>
                      <a:pt x="6863" y="4371"/>
                      <a:pt x="6867" y="4372"/>
                      <a:pt x="6871" y="4372"/>
                    </a:cubicBezTo>
                    <a:cubicBezTo>
                      <a:pt x="6880" y="4372"/>
                      <a:pt x="6891" y="4364"/>
                      <a:pt x="6897" y="4352"/>
                    </a:cubicBezTo>
                    <a:lnTo>
                      <a:pt x="6897" y="4348"/>
                    </a:lnTo>
                    <a:cubicBezTo>
                      <a:pt x="7265" y="4296"/>
                      <a:pt x="7516" y="3871"/>
                      <a:pt x="7597" y="3535"/>
                    </a:cubicBezTo>
                    <a:cubicBezTo>
                      <a:pt x="7694" y="3102"/>
                      <a:pt x="7568" y="2669"/>
                      <a:pt x="7338" y="2305"/>
                    </a:cubicBezTo>
                    <a:cubicBezTo>
                      <a:pt x="7126" y="1920"/>
                      <a:pt x="6717" y="1718"/>
                      <a:pt x="6301" y="1718"/>
                    </a:cubicBezTo>
                    <a:cubicBezTo>
                      <a:pt x="6104" y="1718"/>
                      <a:pt x="5906" y="1763"/>
                      <a:pt x="5727" y="1855"/>
                    </a:cubicBezTo>
                    <a:cubicBezTo>
                      <a:pt x="5828" y="1151"/>
                      <a:pt x="5573" y="208"/>
                      <a:pt x="4816" y="34"/>
                    </a:cubicBezTo>
                    <a:cubicBezTo>
                      <a:pt x="4723" y="12"/>
                      <a:pt x="4624" y="1"/>
                      <a:pt x="4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8"/>
              <p:cNvSpPr txBox="1"/>
              <p:nvPr/>
            </p:nvSpPr>
            <p:spPr>
              <a:xfrm>
                <a:off x="6584026" y="3283599"/>
                <a:ext cx="18279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30" name="Google Shape;1030;p28"/>
              <p:cNvSpPr txBox="1"/>
              <p:nvPr/>
            </p:nvSpPr>
            <p:spPr>
              <a:xfrm>
                <a:off x="6583865" y="3575532"/>
                <a:ext cx="1828200" cy="8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31" name="Google Shape;1031;p28"/>
            <p:cNvSpPr/>
            <p:nvPr/>
          </p:nvSpPr>
          <p:spPr>
            <a:xfrm rot="-9158617">
              <a:off x="5781576" y="3077586"/>
              <a:ext cx="779803" cy="287700"/>
            </a:xfrm>
            <a:custGeom>
              <a:rect b="b" l="l" r="r" t="t"/>
              <a:pathLst>
                <a:path extrusionOk="0" h="2770" w="7508">
                  <a:moveTo>
                    <a:pt x="2028" y="564"/>
                  </a:moveTo>
                  <a:cubicBezTo>
                    <a:pt x="2036" y="592"/>
                    <a:pt x="2040" y="620"/>
                    <a:pt x="2044" y="649"/>
                  </a:cubicBezTo>
                  <a:cubicBezTo>
                    <a:pt x="2052" y="726"/>
                    <a:pt x="2072" y="799"/>
                    <a:pt x="2105" y="867"/>
                  </a:cubicBezTo>
                  <a:cubicBezTo>
                    <a:pt x="2072" y="900"/>
                    <a:pt x="2040" y="940"/>
                    <a:pt x="2012" y="981"/>
                  </a:cubicBezTo>
                  <a:lnTo>
                    <a:pt x="2007" y="989"/>
                  </a:lnTo>
                  <a:cubicBezTo>
                    <a:pt x="2003" y="960"/>
                    <a:pt x="1999" y="932"/>
                    <a:pt x="1991" y="908"/>
                  </a:cubicBezTo>
                  <a:cubicBezTo>
                    <a:pt x="1983" y="847"/>
                    <a:pt x="1975" y="786"/>
                    <a:pt x="1955" y="726"/>
                  </a:cubicBezTo>
                  <a:cubicBezTo>
                    <a:pt x="1979" y="677"/>
                    <a:pt x="2007" y="620"/>
                    <a:pt x="2028" y="564"/>
                  </a:cubicBezTo>
                  <a:close/>
                  <a:moveTo>
                    <a:pt x="1858" y="936"/>
                  </a:moveTo>
                  <a:cubicBezTo>
                    <a:pt x="1870" y="981"/>
                    <a:pt x="1886" y="1029"/>
                    <a:pt x="1898" y="1074"/>
                  </a:cubicBezTo>
                  <a:lnTo>
                    <a:pt x="1890" y="1070"/>
                  </a:lnTo>
                  <a:cubicBezTo>
                    <a:pt x="1866" y="1045"/>
                    <a:pt x="1833" y="1029"/>
                    <a:pt x="1801" y="1021"/>
                  </a:cubicBezTo>
                  <a:cubicBezTo>
                    <a:pt x="1821" y="997"/>
                    <a:pt x="1842" y="964"/>
                    <a:pt x="1858" y="936"/>
                  </a:cubicBezTo>
                  <a:close/>
                  <a:moveTo>
                    <a:pt x="1935" y="774"/>
                  </a:moveTo>
                  <a:cubicBezTo>
                    <a:pt x="1935" y="782"/>
                    <a:pt x="1939" y="795"/>
                    <a:pt x="1939" y="811"/>
                  </a:cubicBezTo>
                  <a:cubicBezTo>
                    <a:pt x="1947" y="847"/>
                    <a:pt x="1951" y="880"/>
                    <a:pt x="1959" y="916"/>
                  </a:cubicBezTo>
                  <a:cubicBezTo>
                    <a:pt x="1963" y="952"/>
                    <a:pt x="1971" y="997"/>
                    <a:pt x="1979" y="1037"/>
                  </a:cubicBezTo>
                  <a:cubicBezTo>
                    <a:pt x="1967" y="1054"/>
                    <a:pt x="1955" y="1070"/>
                    <a:pt x="1947" y="1090"/>
                  </a:cubicBezTo>
                  <a:cubicBezTo>
                    <a:pt x="1927" y="1025"/>
                    <a:pt x="1906" y="960"/>
                    <a:pt x="1878" y="896"/>
                  </a:cubicBezTo>
                  <a:cubicBezTo>
                    <a:pt x="1898" y="855"/>
                    <a:pt x="1914" y="815"/>
                    <a:pt x="1935" y="774"/>
                  </a:cubicBezTo>
                  <a:close/>
                  <a:moveTo>
                    <a:pt x="154" y="758"/>
                  </a:moveTo>
                  <a:cubicBezTo>
                    <a:pt x="186" y="835"/>
                    <a:pt x="223" y="908"/>
                    <a:pt x="267" y="977"/>
                  </a:cubicBezTo>
                  <a:cubicBezTo>
                    <a:pt x="255" y="1062"/>
                    <a:pt x="247" y="1151"/>
                    <a:pt x="239" y="1240"/>
                  </a:cubicBezTo>
                  <a:cubicBezTo>
                    <a:pt x="198" y="1155"/>
                    <a:pt x="158" y="1070"/>
                    <a:pt x="113" y="985"/>
                  </a:cubicBezTo>
                  <a:cubicBezTo>
                    <a:pt x="126" y="956"/>
                    <a:pt x="130" y="928"/>
                    <a:pt x="134" y="896"/>
                  </a:cubicBezTo>
                  <a:cubicBezTo>
                    <a:pt x="138" y="863"/>
                    <a:pt x="142" y="831"/>
                    <a:pt x="150" y="795"/>
                  </a:cubicBezTo>
                  <a:lnTo>
                    <a:pt x="154" y="758"/>
                  </a:lnTo>
                  <a:close/>
                  <a:moveTo>
                    <a:pt x="283" y="1005"/>
                  </a:moveTo>
                  <a:cubicBezTo>
                    <a:pt x="336" y="1086"/>
                    <a:pt x="389" y="1159"/>
                    <a:pt x="413" y="1203"/>
                  </a:cubicBezTo>
                  <a:cubicBezTo>
                    <a:pt x="409" y="1321"/>
                    <a:pt x="401" y="1438"/>
                    <a:pt x="393" y="1551"/>
                  </a:cubicBezTo>
                  <a:cubicBezTo>
                    <a:pt x="348" y="1466"/>
                    <a:pt x="308" y="1381"/>
                    <a:pt x="267" y="1296"/>
                  </a:cubicBezTo>
                  <a:lnTo>
                    <a:pt x="267" y="1292"/>
                  </a:lnTo>
                  <a:cubicBezTo>
                    <a:pt x="275" y="1199"/>
                    <a:pt x="279" y="1098"/>
                    <a:pt x="283" y="1005"/>
                  </a:cubicBezTo>
                  <a:close/>
                  <a:moveTo>
                    <a:pt x="7378" y="1139"/>
                  </a:moveTo>
                  <a:cubicBezTo>
                    <a:pt x="7325" y="1276"/>
                    <a:pt x="7281" y="1418"/>
                    <a:pt x="7252" y="1559"/>
                  </a:cubicBezTo>
                  <a:cubicBezTo>
                    <a:pt x="7248" y="1568"/>
                    <a:pt x="7248" y="1576"/>
                    <a:pt x="7252" y="1584"/>
                  </a:cubicBezTo>
                  <a:cubicBezTo>
                    <a:pt x="7196" y="1628"/>
                    <a:pt x="7143" y="1669"/>
                    <a:pt x="7087" y="1709"/>
                  </a:cubicBezTo>
                  <a:cubicBezTo>
                    <a:pt x="7119" y="1592"/>
                    <a:pt x="7143" y="1466"/>
                    <a:pt x="7163" y="1345"/>
                  </a:cubicBezTo>
                  <a:cubicBezTo>
                    <a:pt x="7240" y="1284"/>
                    <a:pt x="7313" y="1215"/>
                    <a:pt x="7378" y="1139"/>
                  </a:cubicBezTo>
                  <a:close/>
                  <a:moveTo>
                    <a:pt x="7131" y="1369"/>
                  </a:moveTo>
                  <a:lnTo>
                    <a:pt x="7131" y="1369"/>
                  </a:lnTo>
                  <a:cubicBezTo>
                    <a:pt x="7099" y="1491"/>
                    <a:pt x="7070" y="1612"/>
                    <a:pt x="7050" y="1733"/>
                  </a:cubicBezTo>
                  <a:cubicBezTo>
                    <a:pt x="7006" y="1770"/>
                    <a:pt x="6957" y="1802"/>
                    <a:pt x="6904" y="1835"/>
                  </a:cubicBezTo>
                  <a:cubicBezTo>
                    <a:pt x="6941" y="1721"/>
                    <a:pt x="6965" y="1604"/>
                    <a:pt x="6981" y="1483"/>
                  </a:cubicBezTo>
                  <a:cubicBezTo>
                    <a:pt x="7030" y="1446"/>
                    <a:pt x="7087" y="1410"/>
                    <a:pt x="7131" y="1369"/>
                  </a:cubicBezTo>
                  <a:close/>
                  <a:moveTo>
                    <a:pt x="441" y="1248"/>
                  </a:moveTo>
                  <a:lnTo>
                    <a:pt x="567" y="1462"/>
                  </a:lnTo>
                  <a:cubicBezTo>
                    <a:pt x="563" y="1592"/>
                    <a:pt x="546" y="1717"/>
                    <a:pt x="538" y="1847"/>
                  </a:cubicBezTo>
                  <a:cubicBezTo>
                    <a:pt x="498" y="1770"/>
                    <a:pt x="457" y="1693"/>
                    <a:pt x="421" y="1612"/>
                  </a:cubicBezTo>
                  <a:cubicBezTo>
                    <a:pt x="433" y="1491"/>
                    <a:pt x="441" y="1369"/>
                    <a:pt x="441" y="1248"/>
                  </a:cubicBezTo>
                  <a:close/>
                  <a:moveTo>
                    <a:pt x="1534" y="1648"/>
                  </a:moveTo>
                  <a:lnTo>
                    <a:pt x="1534" y="1648"/>
                  </a:lnTo>
                  <a:cubicBezTo>
                    <a:pt x="1591" y="1685"/>
                    <a:pt x="1651" y="1717"/>
                    <a:pt x="1712" y="1750"/>
                  </a:cubicBezTo>
                  <a:lnTo>
                    <a:pt x="1712" y="1903"/>
                  </a:lnTo>
                  <a:cubicBezTo>
                    <a:pt x="1676" y="1883"/>
                    <a:pt x="1647" y="1859"/>
                    <a:pt x="1615" y="1835"/>
                  </a:cubicBezTo>
                  <a:cubicBezTo>
                    <a:pt x="1607" y="1831"/>
                    <a:pt x="1599" y="1827"/>
                    <a:pt x="1591" y="1827"/>
                  </a:cubicBezTo>
                  <a:lnTo>
                    <a:pt x="1591" y="1822"/>
                  </a:lnTo>
                  <a:cubicBezTo>
                    <a:pt x="1574" y="1766"/>
                    <a:pt x="1554" y="1709"/>
                    <a:pt x="1534" y="1648"/>
                  </a:cubicBezTo>
                  <a:close/>
                  <a:moveTo>
                    <a:pt x="6961" y="1495"/>
                  </a:moveTo>
                  <a:cubicBezTo>
                    <a:pt x="6949" y="1568"/>
                    <a:pt x="6933" y="1640"/>
                    <a:pt x="6913" y="1713"/>
                  </a:cubicBezTo>
                  <a:cubicBezTo>
                    <a:pt x="6896" y="1762"/>
                    <a:pt x="6876" y="1814"/>
                    <a:pt x="6860" y="1863"/>
                  </a:cubicBezTo>
                  <a:cubicBezTo>
                    <a:pt x="6811" y="1895"/>
                    <a:pt x="6759" y="1924"/>
                    <a:pt x="6710" y="1956"/>
                  </a:cubicBezTo>
                  <a:cubicBezTo>
                    <a:pt x="6747" y="1839"/>
                    <a:pt x="6775" y="1721"/>
                    <a:pt x="6795" y="1600"/>
                  </a:cubicBezTo>
                  <a:cubicBezTo>
                    <a:pt x="6852" y="1568"/>
                    <a:pt x="6908" y="1531"/>
                    <a:pt x="6961" y="1495"/>
                  </a:cubicBezTo>
                  <a:close/>
                  <a:moveTo>
                    <a:pt x="1445" y="1596"/>
                  </a:moveTo>
                  <a:lnTo>
                    <a:pt x="1502" y="1628"/>
                  </a:lnTo>
                  <a:cubicBezTo>
                    <a:pt x="1518" y="1697"/>
                    <a:pt x="1534" y="1766"/>
                    <a:pt x="1550" y="1831"/>
                  </a:cubicBezTo>
                  <a:cubicBezTo>
                    <a:pt x="1526" y="1843"/>
                    <a:pt x="1514" y="1871"/>
                    <a:pt x="1522" y="1895"/>
                  </a:cubicBezTo>
                  <a:cubicBezTo>
                    <a:pt x="1502" y="1932"/>
                    <a:pt x="1477" y="1964"/>
                    <a:pt x="1453" y="2001"/>
                  </a:cubicBezTo>
                  <a:cubicBezTo>
                    <a:pt x="1433" y="1907"/>
                    <a:pt x="1404" y="1814"/>
                    <a:pt x="1380" y="1721"/>
                  </a:cubicBezTo>
                  <a:cubicBezTo>
                    <a:pt x="1404" y="1681"/>
                    <a:pt x="1425" y="1640"/>
                    <a:pt x="1445" y="1596"/>
                  </a:cubicBezTo>
                  <a:close/>
                  <a:moveTo>
                    <a:pt x="1736" y="1762"/>
                  </a:moveTo>
                  <a:cubicBezTo>
                    <a:pt x="1809" y="1798"/>
                    <a:pt x="1878" y="1835"/>
                    <a:pt x="1951" y="1867"/>
                  </a:cubicBezTo>
                  <a:cubicBezTo>
                    <a:pt x="1939" y="1916"/>
                    <a:pt x="1922" y="1964"/>
                    <a:pt x="1910" y="2013"/>
                  </a:cubicBezTo>
                  <a:cubicBezTo>
                    <a:pt x="1854" y="1984"/>
                    <a:pt x="1793" y="1956"/>
                    <a:pt x="1740" y="1920"/>
                  </a:cubicBezTo>
                  <a:lnTo>
                    <a:pt x="1736" y="1920"/>
                  </a:lnTo>
                  <a:cubicBezTo>
                    <a:pt x="1740" y="1867"/>
                    <a:pt x="1740" y="1814"/>
                    <a:pt x="1736" y="1762"/>
                  </a:cubicBezTo>
                  <a:close/>
                  <a:moveTo>
                    <a:pt x="1975" y="1879"/>
                  </a:moveTo>
                  <a:cubicBezTo>
                    <a:pt x="2040" y="1907"/>
                    <a:pt x="2109" y="1936"/>
                    <a:pt x="2173" y="1960"/>
                  </a:cubicBezTo>
                  <a:cubicBezTo>
                    <a:pt x="2157" y="2009"/>
                    <a:pt x="2141" y="2053"/>
                    <a:pt x="2121" y="2102"/>
                  </a:cubicBezTo>
                  <a:cubicBezTo>
                    <a:pt x="2060" y="2077"/>
                    <a:pt x="1999" y="2053"/>
                    <a:pt x="1939" y="2025"/>
                  </a:cubicBezTo>
                  <a:cubicBezTo>
                    <a:pt x="1955" y="1972"/>
                    <a:pt x="1967" y="1928"/>
                    <a:pt x="1975" y="1879"/>
                  </a:cubicBezTo>
                  <a:close/>
                  <a:moveTo>
                    <a:pt x="6763" y="1620"/>
                  </a:moveTo>
                  <a:lnTo>
                    <a:pt x="6763" y="1620"/>
                  </a:lnTo>
                  <a:cubicBezTo>
                    <a:pt x="6747" y="1685"/>
                    <a:pt x="6730" y="1754"/>
                    <a:pt x="6714" y="1818"/>
                  </a:cubicBezTo>
                  <a:cubicBezTo>
                    <a:pt x="6694" y="1875"/>
                    <a:pt x="6674" y="1932"/>
                    <a:pt x="6658" y="1984"/>
                  </a:cubicBezTo>
                  <a:cubicBezTo>
                    <a:pt x="6585" y="2025"/>
                    <a:pt x="6508" y="2065"/>
                    <a:pt x="6435" y="2102"/>
                  </a:cubicBezTo>
                  <a:cubicBezTo>
                    <a:pt x="6475" y="1984"/>
                    <a:pt x="6512" y="1859"/>
                    <a:pt x="6540" y="1737"/>
                  </a:cubicBezTo>
                  <a:cubicBezTo>
                    <a:pt x="6613" y="1701"/>
                    <a:pt x="6690" y="1661"/>
                    <a:pt x="6763" y="1620"/>
                  </a:cubicBezTo>
                  <a:close/>
                  <a:moveTo>
                    <a:pt x="1360" y="1758"/>
                  </a:moveTo>
                  <a:cubicBezTo>
                    <a:pt x="1380" y="1851"/>
                    <a:pt x="1400" y="1948"/>
                    <a:pt x="1425" y="2041"/>
                  </a:cubicBezTo>
                  <a:cubicBezTo>
                    <a:pt x="1404" y="2077"/>
                    <a:pt x="1380" y="2114"/>
                    <a:pt x="1356" y="2150"/>
                  </a:cubicBezTo>
                  <a:lnTo>
                    <a:pt x="1356" y="2146"/>
                  </a:lnTo>
                  <a:cubicBezTo>
                    <a:pt x="1336" y="2061"/>
                    <a:pt x="1315" y="1972"/>
                    <a:pt x="1295" y="1887"/>
                  </a:cubicBezTo>
                  <a:cubicBezTo>
                    <a:pt x="1291" y="1883"/>
                    <a:pt x="1287" y="1883"/>
                    <a:pt x="1287" y="1883"/>
                  </a:cubicBezTo>
                  <a:cubicBezTo>
                    <a:pt x="1311" y="1843"/>
                    <a:pt x="1336" y="1798"/>
                    <a:pt x="1360" y="1758"/>
                  </a:cubicBezTo>
                  <a:close/>
                  <a:moveTo>
                    <a:pt x="591" y="1507"/>
                  </a:moveTo>
                  <a:lnTo>
                    <a:pt x="591" y="1507"/>
                  </a:lnTo>
                  <a:cubicBezTo>
                    <a:pt x="636" y="1584"/>
                    <a:pt x="680" y="1661"/>
                    <a:pt x="725" y="1737"/>
                  </a:cubicBezTo>
                  <a:cubicBezTo>
                    <a:pt x="720" y="1879"/>
                    <a:pt x="708" y="2025"/>
                    <a:pt x="704" y="2166"/>
                  </a:cubicBezTo>
                  <a:cubicBezTo>
                    <a:pt x="656" y="2081"/>
                    <a:pt x="611" y="1992"/>
                    <a:pt x="567" y="1903"/>
                  </a:cubicBezTo>
                  <a:lnTo>
                    <a:pt x="563" y="1903"/>
                  </a:lnTo>
                  <a:cubicBezTo>
                    <a:pt x="587" y="1774"/>
                    <a:pt x="599" y="1640"/>
                    <a:pt x="591" y="1507"/>
                  </a:cubicBezTo>
                  <a:close/>
                  <a:moveTo>
                    <a:pt x="2194" y="1968"/>
                  </a:moveTo>
                  <a:cubicBezTo>
                    <a:pt x="2258" y="1992"/>
                    <a:pt x="2323" y="2017"/>
                    <a:pt x="2384" y="2037"/>
                  </a:cubicBezTo>
                  <a:cubicBezTo>
                    <a:pt x="2364" y="2086"/>
                    <a:pt x="2339" y="2134"/>
                    <a:pt x="2319" y="2183"/>
                  </a:cubicBezTo>
                  <a:lnTo>
                    <a:pt x="2299" y="2171"/>
                  </a:lnTo>
                  <a:cubicBezTo>
                    <a:pt x="2250" y="2154"/>
                    <a:pt x="2198" y="2130"/>
                    <a:pt x="2145" y="2110"/>
                  </a:cubicBezTo>
                  <a:cubicBezTo>
                    <a:pt x="2165" y="2065"/>
                    <a:pt x="2181" y="2017"/>
                    <a:pt x="2194" y="1968"/>
                  </a:cubicBezTo>
                  <a:close/>
                  <a:moveTo>
                    <a:pt x="6504" y="1754"/>
                  </a:moveTo>
                  <a:lnTo>
                    <a:pt x="6504" y="1754"/>
                  </a:lnTo>
                  <a:cubicBezTo>
                    <a:pt x="6463" y="1875"/>
                    <a:pt x="6419" y="2001"/>
                    <a:pt x="6386" y="2122"/>
                  </a:cubicBezTo>
                  <a:cubicBezTo>
                    <a:pt x="6326" y="2154"/>
                    <a:pt x="6265" y="2179"/>
                    <a:pt x="6204" y="2203"/>
                  </a:cubicBezTo>
                  <a:lnTo>
                    <a:pt x="6200" y="2203"/>
                  </a:lnTo>
                  <a:cubicBezTo>
                    <a:pt x="6249" y="2086"/>
                    <a:pt x="6289" y="1964"/>
                    <a:pt x="6310" y="1843"/>
                  </a:cubicBezTo>
                  <a:cubicBezTo>
                    <a:pt x="6374" y="1814"/>
                    <a:pt x="6439" y="1786"/>
                    <a:pt x="6504" y="1754"/>
                  </a:cubicBezTo>
                  <a:close/>
                  <a:moveTo>
                    <a:pt x="6836" y="115"/>
                  </a:moveTo>
                  <a:cubicBezTo>
                    <a:pt x="7002" y="414"/>
                    <a:pt x="7196" y="722"/>
                    <a:pt x="7439" y="964"/>
                  </a:cubicBezTo>
                  <a:cubicBezTo>
                    <a:pt x="6852" y="1559"/>
                    <a:pt x="6042" y="1924"/>
                    <a:pt x="5213" y="2094"/>
                  </a:cubicBezTo>
                  <a:cubicBezTo>
                    <a:pt x="5212" y="2092"/>
                    <a:pt x="5210" y="2092"/>
                    <a:pt x="5208" y="2092"/>
                  </a:cubicBezTo>
                  <a:cubicBezTo>
                    <a:pt x="5204" y="2092"/>
                    <a:pt x="5199" y="2095"/>
                    <a:pt x="5197" y="2098"/>
                  </a:cubicBezTo>
                  <a:cubicBezTo>
                    <a:pt x="4974" y="2142"/>
                    <a:pt x="4747" y="2175"/>
                    <a:pt x="4521" y="2191"/>
                  </a:cubicBezTo>
                  <a:cubicBezTo>
                    <a:pt x="4380" y="2203"/>
                    <a:pt x="4239" y="2208"/>
                    <a:pt x="4098" y="2208"/>
                  </a:cubicBezTo>
                  <a:cubicBezTo>
                    <a:pt x="3708" y="2208"/>
                    <a:pt x="3318" y="2164"/>
                    <a:pt x="2934" y="2077"/>
                  </a:cubicBezTo>
                  <a:cubicBezTo>
                    <a:pt x="2420" y="1956"/>
                    <a:pt x="1951" y="1750"/>
                    <a:pt x="1481" y="1511"/>
                  </a:cubicBezTo>
                  <a:cubicBezTo>
                    <a:pt x="1481" y="1506"/>
                    <a:pt x="1480" y="1504"/>
                    <a:pt x="1478" y="1504"/>
                  </a:cubicBezTo>
                  <a:cubicBezTo>
                    <a:pt x="1477" y="1504"/>
                    <a:pt x="1475" y="1505"/>
                    <a:pt x="1473" y="1507"/>
                  </a:cubicBezTo>
                  <a:lnTo>
                    <a:pt x="1449" y="1495"/>
                  </a:lnTo>
                  <a:cubicBezTo>
                    <a:pt x="1442" y="1491"/>
                    <a:pt x="1435" y="1489"/>
                    <a:pt x="1428" y="1489"/>
                  </a:cubicBezTo>
                  <a:cubicBezTo>
                    <a:pt x="1407" y="1489"/>
                    <a:pt x="1388" y="1507"/>
                    <a:pt x="1388" y="1531"/>
                  </a:cubicBezTo>
                  <a:cubicBezTo>
                    <a:pt x="1311" y="1616"/>
                    <a:pt x="1247" y="1713"/>
                    <a:pt x="1190" y="1814"/>
                  </a:cubicBezTo>
                  <a:cubicBezTo>
                    <a:pt x="1141" y="1891"/>
                    <a:pt x="1089" y="1968"/>
                    <a:pt x="1044" y="2049"/>
                  </a:cubicBezTo>
                  <a:cubicBezTo>
                    <a:pt x="907" y="1810"/>
                    <a:pt x="765" y="1572"/>
                    <a:pt x="623" y="1333"/>
                  </a:cubicBezTo>
                  <a:lnTo>
                    <a:pt x="409" y="964"/>
                  </a:lnTo>
                  <a:cubicBezTo>
                    <a:pt x="381" y="912"/>
                    <a:pt x="344" y="859"/>
                    <a:pt x="320" y="803"/>
                  </a:cubicBezTo>
                  <a:cubicBezTo>
                    <a:pt x="287" y="758"/>
                    <a:pt x="267" y="705"/>
                    <a:pt x="259" y="653"/>
                  </a:cubicBezTo>
                  <a:cubicBezTo>
                    <a:pt x="246" y="624"/>
                    <a:pt x="251" y="610"/>
                    <a:pt x="275" y="610"/>
                  </a:cubicBezTo>
                  <a:cubicBezTo>
                    <a:pt x="281" y="610"/>
                    <a:pt x="288" y="611"/>
                    <a:pt x="296" y="612"/>
                  </a:cubicBezTo>
                  <a:cubicBezTo>
                    <a:pt x="320" y="599"/>
                    <a:pt x="366" y="597"/>
                    <a:pt x="410" y="597"/>
                  </a:cubicBezTo>
                  <a:cubicBezTo>
                    <a:pt x="431" y="597"/>
                    <a:pt x="452" y="597"/>
                    <a:pt x="470" y="597"/>
                  </a:cubicBezTo>
                  <a:cubicBezTo>
                    <a:pt x="482" y="597"/>
                    <a:pt x="493" y="597"/>
                    <a:pt x="502" y="596"/>
                  </a:cubicBezTo>
                  <a:cubicBezTo>
                    <a:pt x="587" y="592"/>
                    <a:pt x="668" y="584"/>
                    <a:pt x="749" y="576"/>
                  </a:cubicBezTo>
                  <a:lnTo>
                    <a:pt x="1162" y="540"/>
                  </a:lnTo>
                  <a:cubicBezTo>
                    <a:pt x="1429" y="515"/>
                    <a:pt x="1696" y="491"/>
                    <a:pt x="1959" y="451"/>
                  </a:cubicBezTo>
                  <a:lnTo>
                    <a:pt x="1959" y="451"/>
                  </a:lnTo>
                  <a:cubicBezTo>
                    <a:pt x="1914" y="540"/>
                    <a:pt x="1874" y="629"/>
                    <a:pt x="1833" y="722"/>
                  </a:cubicBezTo>
                  <a:cubicBezTo>
                    <a:pt x="1781" y="819"/>
                    <a:pt x="1736" y="920"/>
                    <a:pt x="1704" y="1021"/>
                  </a:cubicBezTo>
                  <a:cubicBezTo>
                    <a:pt x="1672" y="1041"/>
                    <a:pt x="1668" y="1086"/>
                    <a:pt x="1696" y="1106"/>
                  </a:cubicBezTo>
                  <a:cubicBezTo>
                    <a:pt x="1736" y="1134"/>
                    <a:pt x="1781" y="1155"/>
                    <a:pt x="1829" y="1167"/>
                  </a:cubicBezTo>
                  <a:cubicBezTo>
                    <a:pt x="1837" y="1175"/>
                    <a:pt x="1842" y="1179"/>
                    <a:pt x="1850" y="1187"/>
                  </a:cubicBezTo>
                  <a:cubicBezTo>
                    <a:pt x="2340" y="1466"/>
                    <a:pt x="2889" y="1589"/>
                    <a:pt x="3443" y="1589"/>
                  </a:cubicBezTo>
                  <a:cubicBezTo>
                    <a:pt x="3749" y="1589"/>
                    <a:pt x="4056" y="1552"/>
                    <a:pt x="4355" y="1483"/>
                  </a:cubicBezTo>
                  <a:cubicBezTo>
                    <a:pt x="4853" y="1357"/>
                    <a:pt x="5334" y="1171"/>
                    <a:pt x="5783" y="924"/>
                  </a:cubicBezTo>
                  <a:cubicBezTo>
                    <a:pt x="6152" y="730"/>
                    <a:pt x="6625" y="495"/>
                    <a:pt x="6836" y="115"/>
                  </a:cubicBezTo>
                  <a:close/>
                  <a:moveTo>
                    <a:pt x="6273" y="1855"/>
                  </a:moveTo>
                  <a:lnTo>
                    <a:pt x="6273" y="1855"/>
                  </a:lnTo>
                  <a:cubicBezTo>
                    <a:pt x="6233" y="1980"/>
                    <a:pt x="6188" y="2102"/>
                    <a:pt x="6144" y="2223"/>
                  </a:cubicBezTo>
                  <a:cubicBezTo>
                    <a:pt x="6095" y="2247"/>
                    <a:pt x="6042" y="2268"/>
                    <a:pt x="5990" y="2284"/>
                  </a:cubicBezTo>
                  <a:lnTo>
                    <a:pt x="5986" y="2284"/>
                  </a:lnTo>
                  <a:cubicBezTo>
                    <a:pt x="6006" y="2223"/>
                    <a:pt x="6026" y="2158"/>
                    <a:pt x="6046" y="2098"/>
                  </a:cubicBezTo>
                  <a:cubicBezTo>
                    <a:pt x="6067" y="2037"/>
                    <a:pt x="6083" y="1988"/>
                    <a:pt x="6099" y="1932"/>
                  </a:cubicBezTo>
                  <a:lnTo>
                    <a:pt x="6160" y="1907"/>
                  </a:lnTo>
                  <a:cubicBezTo>
                    <a:pt x="6196" y="1891"/>
                    <a:pt x="6237" y="1875"/>
                    <a:pt x="6273" y="1855"/>
                  </a:cubicBezTo>
                  <a:close/>
                  <a:moveTo>
                    <a:pt x="2416" y="2049"/>
                  </a:moveTo>
                  <a:cubicBezTo>
                    <a:pt x="2509" y="2077"/>
                    <a:pt x="2602" y="2106"/>
                    <a:pt x="2700" y="2130"/>
                  </a:cubicBezTo>
                  <a:cubicBezTo>
                    <a:pt x="2687" y="2195"/>
                    <a:pt x="2667" y="2256"/>
                    <a:pt x="2639" y="2312"/>
                  </a:cubicBezTo>
                  <a:cubicBezTo>
                    <a:pt x="2542" y="2276"/>
                    <a:pt x="2445" y="2235"/>
                    <a:pt x="2347" y="2195"/>
                  </a:cubicBezTo>
                  <a:cubicBezTo>
                    <a:pt x="2372" y="2142"/>
                    <a:pt x="2396" y="2098"/>
                    <a:pt x="2416" y="2049"/>
                  </a:cubicBezTo>
                  <a:close/>
                  <a:moveTo>
                    <a:pt x="1279" y="1895"/>
                  </a:moveTo>
                  <a:cubicBezTo>
                    <a:pt x="1299" y="1988"/>
                    <a:pt x="1311" y="2086"/>
                    <a:pt x="1336" y="2179"/>
                  </a:cubicBezTo>
                  <a:cubicBezTo>
                    <a:pt x="1303" y="2231"/>
                    <a:pt x="1275" y="2280"/>
                    <a:pt x="1239" y="2328"/>
                  </a:cubicBezTo>
                  <a:cubicBezTo>
                    <a:pt x="1214" y="2251"/>
                    <a:pt x="1186" y="2175"/>
                    <a:pt x="1162" y="2098"/>
                  </a:cubicBezTo>
                  <a:cubicBezTo>
                    <a:pt x="1198" y="2037"/>
                    <a:pt x="1230" y="1972"/>
                    <a:pt x="1267" y="1912"/>
                  </a:cubicBezTo>
                  <a:cubicBezTo>
                    <a:pt x="1271" y="1903"/>
                    <a:pt x="1275" y="1899"/>
                    <a:pt x="1279" y="1895"/>
                  </a:cubicBezTo>
                  <a:close/>
                  <a:moveTo>
                    <a:pt x="6075" y="1940"/>
                  </a:moveTo>
                  <a:lnTo>
                    <a:pt x="6075" y="1940"/>
                  </a:lnTo>
                  <a:cubicBezTo>
                    <a:pt x="6071" y="1948"/>
                    <a:pt x="6067" y="1956"/>
                    <a:pt x="6063" y="1964"/>
                  </a:cubicBezTo>
                  <a:lnTo>
                    <a:pt x="6046" y="2013"/>
                  </a:lnTo>
                  <a:lnTo>
                    <a:pt x="6006" y="2126"/>
                  </a:lnTo>
                  <a:cubicBezTo>
                    <a:pt x="5986" y="2183"/>
                    <a:pt x="5970" y="2239"/>
                    <a:pt x="5949" y="2296"/>
                  </a:cubicBezTo>
                  <a:lnTo>
                    <a:pt x="5868" y="2324"/>
                  </a:lnTo>
                  <a:lnTo>
                    <a:pt x="5804" y="2340"/>
                  </a:lnTo>
                  <a:cubicBezTo>
                    <a:pt x="5844" y="2231"/>
                    <a:pt x="5881" y="2118"/>
                    <a:pt x="5909" y="2001"/>
                  </a:cubicBezTo>
                  <a:cubicBezTo>
                    <a:pt x="5961" y="1984"/>
                    <a:pt x="6018" y="1960"/>
                    <a:pt x="6075" y="1940"/>
                  </a:cubicBezTo>
                  <a:close/>
                  <a:moveTo>
                    <a:pt x="5872" y="2013"/>
                  </a:moveTo>
                  <a:lnTo>
                    <a:pt x="5872" y="2013"/>
                  </a:lnTo>
                  <a:cubicBezTo>
                    <a:pt x="5840" y="2130"/>
                    <a:pt x="5800" y="2239"/>
                    <a:pt x="5759" y="2353"/>
                  </a:cubicBezTo>
                  <a:cubicBezTo>
                    <a:pt x="5694" y="2373"/>
                    <a:pt x="5634" y="2389"/>
                    <a:pt x="5569" y="2405"/>
                  </a:cubicBezTo>
                  <a:lnTo>
                    <a:pt x="5569" y="2401"/>
                  </a:lnTo>
                  <a:cubicBezTo>
                    <a:pt x="5613" y="2296"/>
                    <a:pt x="5650" y="2187"/>
                    <a:pt x="5682" y="2073"/>
                  </a:cubicBezTo>
                  <a:cubicBezTo>
                    <a:pt x="5747" y="2057"/>
                    <a:pt x="5812" y="2037"/>
                    <a:pt x="5872" y="2013"/>
                  </a:cubicBezTo>
                  <a:close/>
                  <a:moveTo>
                    <a:pt x="2716" y="2134"/>
                  </a:moveTo>
                  <a:cubicBezTo>
                    <a:pt x="2813" y="2162"/>
                    <a:pt x="2914" y="2183"/>
                    <a:pt x="3011" y="2203"/>
                  </a:cubicBezTo>
                  <a:cubicBezTo>
                    <a:pt x="3011" y="2203"/>
                    <a:pt x="3011" y="2207"/>
                    <a:pt x="3011" y="2207"/>
                  </a:cubicBezTo>
                  <a:cubicBezTo>
                    <a:pt x="2987" y="2280"/>
                    <a:pt x="2959" y="2353"/>
                    <a:pt x="2922" y="2421"/>
                  </a:cubicBezTo>
                  <a:cubicBezTo>
                    <a:pt x="2833" y="2393"/>
                    <a:pt x="2748" y="2361"/>
                    <a:pt x="2663" y="2324"/>
                  </a:cubicBezTo>
                  <a:cubicBezTo>
                    <a:pt x="2691" y="2264"/>
                    <a:pt x="2708" y="2199"/>
                    <a:pt x="2716" y="2134"/>
                  </a:cubicBezTo>
                  <a:close/>
                  <a:moveTo>
                    <a:pt x="5642" y="2090"/>
                  </a:moveTo>
                  <a:lnTo>
                    <a:pt x="5642" y="2090"/>
                  </a:lnTo>
                  <a:cubicBezTo>
                    <a:pt x="5597" y="2195"/>
                    <a:pt x="5557" y="2304"/>
                    <a:pt x="5524" y="2413"/>
                  </a:cubicBezTo>
                  <a:cubicBezTo>
                    <a:pt x="5460" y="2430"/>
                    <a:pt x="5391" y="2446"/>
                    <a:pt x="5322" y="2462"/>
                  </a:cubicBezTo>
                  <a:lnTo>
                    <a:pt x="5318" y="2458"/>
                  </a:lnTo>
                  <a:cubicBezTo>
                    <a:pt x="5354" y="2349"/>
                    <a:pt x="5399" y="2243"/>
                    <a:pt x="5447" y="2142"/>
                  </a:cubicBezTo>
                  <a:cubicBezTo>
                    <a:pt x="5512" y="2122"/>
                    <a:pt x="5577" y="2106"/>
                    <a:pt x="5642" y="2090"/>
                  </a:cubicBezTo>
                  <a:close/>
                  <a:moveTo>
                    <a:pt x="757" y="1790"/>
                  </a:moveTo>
                  <a:lnTo>
                    <a:pt x="862" y="1972"/>
                  </a:lnTo>
                  <a:cubicBezTo>
                    <a:pt x="878" y="2138"/>
                    <a:pt x="886" y="2304"/>
                    <a:pt x="882" y="2470"/>
                  </a:cubicBezTo>
                  <a:cubicBezTo>
                    <a:pt x="838" y="2393"/>
                    <a:pt x="793" y="2316"/>
                    <a:pt x="749" y="2243"/>
                  </a:cubicBezTo>
                  <a:cubicBezTo>
                    <a:pt x="749" y="2239"/>
                    <a:pt x="745" y="2235"/>
                    <a:pt x="745" y="2231"/>
                  </a:cubicBezTo>
                  <a:lnTo>
                    <a:pt x="741" y="2231"/>
                  </a:lnTo>
                  <a:cubicBezTo>
                    <a:pt x="757" y="2086"/>
                    <a:pt x="761" y="1936"/>
                    <a:pt x="757" y="1790"/>
                  </a:cubicBezTo>
                  <a:close/>
                  <a:moveTo>
                    <a:pt x="3031" y="2207"/>
                  </a:moveTo>
                  <a:cubicBezTo>
                    <a:pt x="3096" y="2219"/>
                    <a:pt x="3165" y="2231"/>
                    <a:pt x="3230" y="2243"/>
                  </a:cubicBezTo>
                  <a:cubicBezTo>
                    <a:pt x="3197" y="2324"/>
                    <a:pt x="3161" y="2401"/>
                    <a:pt x="3129" y="2482"/>
                  </a:cubicBezTo>
                  <a:cubicBezTo>
                    <a:pt x="3100" y="2474"/>
                    <a:pt x="3068" y="2466"/>
                    <a:pt x="3039" y="2458"/>
                  </a:cubicBezTo>
                  <a:cubicBezTo>
                    <a:pt x="3007" y="2450"/>
                    <a:pt x="2975" y="2442"/>
                    <a:pt x="2942" y="2430"/>
                  </a:cubicBezTo>
                  <a:cubicBezTo>
                    <a:pt x="2983" y="2361"/>
                    <a:pt x="3011" y="2288"/>
                    <a:pt x="3031" y="2211"/>
                  </a:cubicBezTo>
                  <a:cubicBezTo>
                    <a:pt x="3031" y="2211"/>
                    <a:pt x="3031" y="2207"/>
                    <a:pt x="3031" y="2207"/>
                  </a:cubicBezTo>
                  <a:close/>
                  <a:moveTo>
                    <a:pt x="5403" y="2150"/>
                  </a:moveTo>
                  <a:lnTo>
                    <a:pt x="5403" y="2150"/>
                  </a:lnTo>
                  <a:cubicBezTo>
                    <a:pt x="5350" y="2247"/>
                    <a:pt x="5310" y="2357"/>
                    <a:pt x="5286" y="2466"/>
                  </a:cubicBezTo>
                  <a:cubicBezTo>
                    <a:pt x="5217" y="2478"/>
                    <a:pt x="5148" y="2494"/>
                    <a:pt x="5083" y="2506"/>
                  </a:cubicBezTo>
                  <a:lnTo>
                    <a:pt x="5079" y="2502"/>
                  </a:lnTo>
                  <a:cubicBezTo>
                    <a:pt x="5116" y="2401"/>
                    <a:pt x="5148" y="2300"/>
                    <a:pt x="5184" y="2199"/>
                  </a:cubicBezTo>
                  <a:cubicBezTo>
                    <a:pt x="5257" y="2187"/>
                    <a:pt x="5330" y="2171"/>
                    <a:pt x="5403" y="2150"/>
                  </a:cubicBezTo>
                  <a:close/>
                  <a:moveTo>
                    <a:pt x="3246" y="2243"/>
                  </a:moveTo>
                  <a:cubicBezTo>
                    <a:pt x="3327" y="2256"/>
                    <a:pt x="3404" y="2268"/>
                    <a:pt x="3481" y="2276"/>
                  </a:cubicBezTo>
                  <a:cubicBezTo>
                    <a:pt x="3444" y="2361"/>
                    <a:pt x="3416" y="2450"/>
                    <a:pt x="3396" y="2539"/>
                  </a:cubicBezTo>
                  <a:cubicBezTo>
                    <a:pt x="3311" y="2527"/>
                    <a:pt x="3230" y="2506"/>
                    <a:pt x="3149" y="2486"/>
                  </a:cubicBezTo>
                  <a:lnTo>
                    <a:pt x="3145" y="2486"/>
                  </a:lnTo>
                  <a:cubicBezTo>
                    <a:pt x="3185" y="2409"/>
                    <a:pt x="3218" y="2328"/>
                    <a:pt x="3246" y="2243"/>
                  </a:cubicBezTo>
                  <a:close/>
                  <a:moveTo>
                    <a:pt x="1141" y="2126"/>
                  </a:moveTo>
                  <a:cubicBezTo>
                    <a:pt x="1162" y="2207"/>
                    <a:pt x="1186" y="2288"/>
                    <a:pt x="1214" y="2365"/>
                  </a:cubicBezTo>
                  <a:cubicBezTo>
                    <a:pt x="1194" y="2393"/>
                    <a:pt x="1174" y="2421"/>
                    <a:pt x="1158" y="2450"/>
                  </a:cubicBezTo>
                  <a:cubicBezTo>
                    <a:pt x="1137" y="2478"/>
                    <a:pt x="1121" y="2515"/>
                    <a:pt x="1097" y="2543"/>
                  </a:cubicBezTo>
                  <a:cubicBezTo>
                    <a:pt x="1093" y="2438"/>
                    <a:pt x="1081" y="2332"/>
                    <a:pt x="1069" y="2227"/>
                  </a:cubicBezTo>
                  <a:cubicBezTo>
                    <a:pt x="1073" y="2227"/>
                    <a:pt x="1077" y="2223"/>
                    <a:pt x="1081" y="2219"/>
                  </a:cubicBezTo>
                  <a:cubicBezTo>
                    <a:pt x="1101" y="2187"/>
                    <a:pt x="1121" y="2158"/>
                    <a:pt x="1141" y="2126"/>
                  </a:cubicBezTo>
                  <a:close/>
                  <a:moveTo>
                    <a:pt x="5148" y="2207"/>
                  </a:moveTo>
                  <a:lnTo>
                    <a:pt x="5148" y="2207"/>
                  </a:lnTo>
                  <a:cubicBezTo>
                    <a:pt x="5103" y="2308"/>
                    <a:pt x="5067" y="2409"/>
                    <a:pt x="5039" y="2510"/>
                  </a:cubicBezTo>
                  <a:cubicBezTo>
                    <a:pt x="4954" y="2527"/>
                    <a:pt x="4865" y="2539"/>
                    <a:pt x="4776" y="2551"/>
                  </a:cubicBezTo>
                  <a:cubicBezTo>
                    <a:pt x="4812" y="2454"/>
                    <a:pt x="4840" y="2353"/>
                    <a:pt x="4869" y="2256"/>
                  </a:cubicBezTo>
                  <a:cubicBezTo>
                    <a:pt x="4962" y="2243"/>
                    <a:pt x="5055" y="2227"/>
                    <a:pt x="5148" y="2207"/>
                  </a:cubicBezTo>
                  <a:close/>
                  <a:moveTo>
                    <a:pt x="3505" y="2280"/>
                  </a:moveTo>
                  <a:cubicBezTo>
                    <a:pt x="3566" y="2284"/>
                    <a:pt x="3626" y="2292"/>
                    <a:pt x="3687" y="2296"/>
                  </a:cubicBezTo>
                  <a:cubicBezTo>
                    <a:pt x="3647" y="2385"/>
                    <a:pt x="3606" y="2474"/>
                    <a:pt x="3570" y="2567"/>
                  </a:cubicBezTo>
                  <a:cubicBezTo>
                    <a:pt x="3521" y="2563"/>
                    <a:pt x="3473" y="2555"/>
                    <a:pt x="3420" y="2547"/>
                  </a:cubicBezTo>
                  <a:cubicBezTo>
                    <a:pt x="3440" y="2454"/>
                    <a:pt x="3468" y="2365"/>
                    <a:pt x="3505" y="2280"/>
                  </a:cubicBezTo>
                  <a:close/>
                  <a:moveTo>
                    <a:pt x="4849" y="2260"/>
                  </a:moveTo>
                  <a:lnTo>
                    <a:pt x="4849" y="2260"/>
                  </a:lnTo>
                  <a:cubicBezTo>
                    <a:pt x="4812" y="2357"/>
                    <a:pt x="4772" y="2454"/>
                    <a:pt x="4743" y="2555"/>
                  </a:cubicBezTo>
                  <a:cubicBezTo>
                    <a:pt x="4679" y="2563"/>
                    <a:pt x="4618" y="2567"/>
                    <a:pt x="4553" y="2575"/>
                  </a:cubicBezTo>
                  <a:lnTo>
                    <a:pt x="4549" y="2575"/>
                  </a:lnTo>
                  <a:cubicBezTo>
                    <a:pt x="4589" y="2482"/>
                    <a:pt x="4626" y="2389"/>
                    <a:pt x="4658" y="2292"/>
                  </a:cubicBezTo>
                  <a:cubicBezTo>
                    <a:pt x="4662" y="2292"/>
                    <a:pt x="4666" y="2292"/>
                    <a:pt x="4666" y="2288"/>
                  </a:cubicBezTo>
                  <a:lnTo>
                    <a:pt x="4666" y="2280"/>
                  </a:lnTo>
                  <a:cubicBezTo>
                    <a:pt x="4727" y="2276"/>
                    <a:pt x="4788" y="2268"/>
                    <a:pt x="4849" y="2260"/>
                  </a:cubicBezTo>
                  <a:close/>
                  <a:moveTo>
                    <a:pt x="3707" y="2296"/>
                  </a:moveTo>
                  <a:cubicBezTo>
                    <a:pt x="3788" y="2300"/>
                    <a:pt x="3865" y="2308"/>
                    <a:pt x="3946" y="2308"/>
                  </a:cubicBezTo>
                  <a:cubicBezTo>
                    <a:pt x="3930" y="2349"/>
                    <a:pt x="3918" y="2397"/>
                    <a:pt x="3906" y="2434"/>
                  </a:cubicBezTo>
                  <a:lnTo>
                    <a:pt x="3853" y="2591"/>
                  </a:lnTo>
                  <a:cubicBezTo>
                    <a:pt x="3768" y="2587"/>
                    <a:pt x="3683" y="2579"/>
                    <a:pt x="3598" y="2571"/>
                  </a:cubicBezTo>
                  <a:lnTo>
                    <a:pt x="3594" y="2571"/>
                  </a:lnTo>
                  <a:cubicBezTo>
                    <a:pt x="3634" y="2478"/>
                    <a:pt x="3671" y="2389"/>
                    <a:pt x="3707" y="2296"/>
                  </a:cubicBezTo>
                  <a:close/>
                  <a:moveTo>
                    <a:pt x="4634" y="2284"/>
                  </a:moveTo>
                  <a:lnTo>
                    <a:pt x="4634" y="2284"/>
                  </a:lnTo>
                  <a:cubicBezTo>
                    <a:pt x="4589" y="2381"/>
                    <a:pt x="4549" y="2478"/>
                    <a:pt x="4513" y="2575"/>
                  </a:cubicBezTo>
                  <a:lnTo>
                    <a:pt x="4428" y="2583"/>
                  </a:lnTo>
                  <a:cubicBezTo>
                    <a:pt x="4391" y="2587"/>
                    <a:pt x="4355" y="2591"/>
                    <a:pt x="4318" y="2591"/>
                  </a:cubicBezTo>
                  <a:lnTo>
                    <a:pt x="4314" y="2591"/>
                  </a:lnTo>
                  <a:cubicBezTo>
                    <a:pt x="4367" y="2502"/>
                    <a:pt x="4407" y="2401"/>
                    <a:pt x="4432" y="2300"/>
                  </a:cubicBezTo>
                  <a:cubicBezTo>
                    <a:pt x="4488" y="2296"/>
                    <a:pt x="4545" y="2292"/>
                    <a:pt x="4598" y="2288"/>
                  </a:cubicBezTo>
                  <a:lnTo>
                    <a:pt x="4634" y="2284"/>
                  </a:lnTo>
                  <a:close/>
                  <a:moveTo>
                    <a:pt x="4177" y="2312"/>
                  </a:moveTo>
                  <a:cubicBezTo>
                    <a:pt x="4136" y="2405"/>
                    <a:pt x="4100" y="2502"/>
                    <a:pt x="4063" y="2600"/>
                  </a:cubicBezTo>
                  <a:cubicBezTo>
                    <a:pt x="4007" y="2600"/>
                    <a:pt x="3946" y="2595"/>
                    <a:pt x="3885" y="2595"/>
                  </a:cubicBezTo>
                  <a:lnTo>
                    <a:pt x="3885" y="2591"/>
                  </a:lnTo>
                  <a:cubicBezTo>
                    <a:pt x="3893" y="2563"/>
                    <a:pt x="3901" y="2535"/>
                    <a:pt x="3914" y="2506"/>
                  </a:cubicBezTo>
                  <a:cubicBezTo>
                    <a:pt x="3922" y="2478"/>
                    <a:pt x="3934" y="2438"/>
                    <a:pt x="3946" y="2405"/>
                  </a:cubicBezTo>
                  <a:cubicBezTo>
                    <a:pt x="3950" y="2373"/>
                    <a:pt x="3962" y="2340"/>
                    <a:pt x="3974" y="2312"/>
                  </a:cubicBezTo>
                  <a:close/>
                  <a:moveTo>
                    <a:pt x="4403" y="2304"/>
                  </a:moveTo>
                  <a:lnTo>
                    <a:pt x="4403" y="2304"/>
                  </a:lnTo>
                  <a:cubicBezTo>
                    <a:pt x="4371" y="2401"/>
                    <a:pt x="4326" y="2498"/>
                    <a:pt x="4278" y="2591"/>
                  </a:cubicBezTo>
                  <a:cubicBezTo>
                    <a:pt x="4217" y="2595"/>
                    <a:pt x="4156" y="2600"/>
                    <a:pt x="4096" y="2600"/>
                  </a:cubicBezTo>
                  <a:lnTo>
                    <a:pt x="4096" y="2595"/>
                  </a:lnTo>
                  <a:cubicBezTo>
                    <a:pt x="4132" y="2502"/>
                    <a:pt x="4165" y="2405"/>
                    <a:pt x="4197" y="2308"/>
                  </a:cubicBezTo>
                  <a:cubicBezTo>
                    <a:pt x="4266" y="2308"/>
                    <a:pt x="4335" y="2308"/>
                    <a:pt x="4403" y="2304"/>
                  </a:cubicBezTo>
                  <a:close/>
                  <a:moveTo>
                    <a:pt x="882" y="2009"/>
                  </a:moveTo>
                  <a:cubicBezTo>
                    <a:pt x="915" y="2057"/>
                    <a:pt x="943" y="2110"/>
                    <a:pt x="971" y="2158"/>
                  </a:cubicBezTo>
                  <a:cubicBezTo>
                    <a:pt x="975" y="2166"/>
                    <a:pt x="984" y="2175"/>
                    <a:pt x="988" y="2179"/>
                  </a:cubicBezTo>
                  <a:cubicBezTo>
                    <a:pt x="988" y="2207"/>
                    <a:pt x="1012" y="2231"/>
                    <a:pt x="1040" y="2235"/>
                  </a:cubicBezTo>
                  <a:cubicBezTo>
                    <a:pt x="1044" y="2300"/>
                    <a:pt x="1048" y="2365"/>
                    <a:pt x="1052" y="2430"/>
                  </a:cubicBezTo>
                  <a:lnTo>
                    <a:pt x="1052" y="2591"/>
                  </a:lnTo>
                  <a:cubicBezTo>
                    <a:pt x="1026" y="2616"/>
                    <a:pt x="1008" y="2626"/>
                    <a:pt x="994" y="2626"/>
                  </a:cubicBezTo>
                  <a:cubicBezTo>
                    <a:pt x="964" y="2626"/>
                    <a:pt x="952" y="2580"/>
                    <a:pt x="919" y="2531"/>
                  </a:cubicBezTo>
                  <a:lnTo>
                    <a:pt x="919" y="2527"/>
                  </a:lnTo>
                  <a:lnTo>
                    <a:pt x="915" y="2523"/>
                  </a:lnTo>
                  <a:cubicBezTo>
                    <a:pt x="919" y="2349"/>
                    <a:pt x="907" y="2179"/>
                    <a:pt x="882" y="2009"/>
                  </a:cubicBezTo>
                  <a:close/>
                  <a:moveTo>
                    <a:pt x="6854" y="0"/>
                  </a:moveTo>
                  <a:cubicBezTo>
                    <a:pt x="6839" y="0"/>
                    <a:pt x="6823" y="7"/>
                    <a:pt x="6815" y="22"/>
                  </a:cubicBezTo>
                  <a:lnTo>
                    <a:pt x="6811" y="22"/>
                  </a:lnTo>
                  <a:cubicBezTo>
                    <a:pt x="6629" y="196"/>
                    <a:pt x="6455" y="370"/>
                    <a:pt x="6249" y="507"/>
                  </a:cubicBezTo>
                  <a:cubicBezTo>
                    <a:pt x="6055" y="633"/>
                    <a:pt x="5852" y="750"/>
                    <a:pt x="5646" y="855"/>
                  </a:cubicBezTo>
                  <a:cubicBezTo>
                    <a:pt x="5237" y="1074"/>
                    <a:pt x="4800" y="1240"/>
                    <a:pt x="4351" y="1353"/>
                  </a:cubicBezTo>
                  <a:cubicBezTo>
                    <a:pt x="4053" y="1424"/>
                    <a:pt x="3747" y="1463"/>
                    <a:pt x="3443" y="1463"/>
                  </a:cubicBezTo>
                  <a:cubicBezTo>
                    <a:pt x="2954" y="1463"/>
                    <a:pt x="2469" y="1363"/>
                    <a:pt x="2028" y="1139"/>
                  </a:cubicBezTo>
                  <a:cubicBezTo>
                    <a:pt x="2052" y="1106"/>
                    <a:pt x="2068" y="1066"/>
                    <a:pt x="2088" y="1033"/>
                  </a:cubicBezTo>
                  <a:cubicBezTo>
                    <a:pt x="2125" y="981"/>
                    <a:pt x="2153" y="928"/>
                    <a:pt x="2177" y="871"/>
                  </a:cubicBezTo>
                  <a:cubicBezTo>
                    <a:pt x="2181" y="867"/>
                    <a:pt x="2181" y="859"/>
                    <a:pt x="2177" y="851"/>
                  </a:cubicBezTo>
                  <a:cubicBezTo>
                    <a:pt x="2190" y="754"/>
                    <a:pt x="2149" y="649"/>
                    <a:pt x="2125" y="552"/>
                  </a:cubicBezTo>
                  <a:cubicBezTo>
                    <a:pt x="2113" y="503"/>
                    <a:pt x="2109" y="410"/>
                    <a:pt x="2048" y="398"/>
                  </a:cubicBezTo>
                  <a:cubicBezTo>
                    <a:pt x="2040" y="386"/>
                    <a:pt x="2028" y="382"/>
                    <a:pt x="2016" y="382"/>
                  </a:cubicBezTo>
                  <a:cubicBezTo>
                    <a:pt x="2007" y="366"/>
                    <a:pt x="1991" y="357"/>
                    <a:pt x="1975" y="357"/>
                  </a:cubicBezTo>
                  <a:cubicBezTo>
                    <a:pt x="1603" y="361"/>
                    <a:pt x="1234" y="406"/>
                    <a:pt x="862" y="438"/>
                  </a:cubicBezTo>
                  <a:cubicBezTo>
                    <a:pt x="684" y="455"/>
                    <a:pt x="506" y="467"/>
                    <a:pt x="328" y="487"/>
                  </a:cubicBezTo>
                  <a:cubicBezTo>
                    <a:pt x="271" y="495"/>
                    <a:pt x="186" y="487"/>
                    <a:pt x="146" y="544"/>
                  </a:cubicBezTo>
                  <a:cubicBezTo>
                    <a:pt x="134" y="544"/>
                    <a:pt x="122" y="548"/>
                    <a:pt x="117" y="560"/>
                  </a:cubicBezTo>
                  <a:cubicBezTo>
                    <a:pt x="85" y="629"/>
                    <a:pt x="57" y="697"/>
                    <a:pt x="41" y="774"/>
                  </a:cubicBezTo>
                  <a:cubicBezTo>
                    <a:pt x="24" y="827"/>
                    <a:pt x="16" y="880"/>
                    <a:pt x="12" y="932"/>
                  </a:cubicBezTo>
                  <a:cubicBezTo>
                    <a:pt x="0" y="944"/>
                    <a:pt x="0" y="960"/>
                    <a:pt x="4" y="973"/>
                  </a:cubicBezTo>
                  <a:cubicBezTo>
                    <a:pt x="215" y="1572"/>
                    <a:pt x="506" y="2142"/>
                    <a:pt x="870" y="2664"/>
                  </a:cubicBezTo>
                  <a:cubicBezTo>
                    <a:pt x="919" y="2736"/>
                    <a:pt x="962" y="2770"/>
                    <a:pt x="1005" y="2770"/>
                  </a:cubicBezTo>
                  <a:cubicBezTo>
                    <a:pt x="1052" y="2770"/>
                    <a:pt x="1099" y="2730"/>
                    <a:pt x="1154" y="2656"/>
                  </a:cubicBezTo>
                  <a:cubicBezTo>
                    <a:pt x="1275" y="2494"/>
                    <a:pt x="1384" y="2324"/>
                    <a:pt x="1473" y="2142"/>
                  </a:cubicBezTo>
                  <a:cubicBezTo>
                    <a:pt x="1473" y="2138"/>
                    <a:pt x="1477" y="2138"/>
                    <a:pt x="1477" y="2134"/>
                  </a:cubicBezTo>
                  <a:cubicBezTo>
                    <a:pt x="1510" y="2069"/>
                    <a:pt x="1538" y="2005"/>
                    <a:pt x="1562" y="1936"/>
                  </a:cubicBezTo>
                  <a:cubicBezTo>
                    <a:pt x="1761" y="2081"/>
                    <a:pt x="1991" y="2162"/>
                    <a:pt x="2214" y="2256"/>
                  </a:cubicBezTo>
                  <a:cubicBezTo>
                    <a:pt x="2457" y="2357"/>
                    <a:pt x="2695" y="2462"/>
                    <a:pt x="2946" y="2543"/>
                  </a:cubicBezTo>
                  <a:cubicBezTo>
                    <a:pt x="3234" y="2628"/>
                    <a:pt x="3525" y="2680"/>
                    <a:pt x="3825" y="2693"/>
                  </a:cubicBezTo>
                  <a:cubicBezTo>
                    <a:pt x="3827" y="2697"/>
                    <a:pt x="3830" y="2699"/>
                    <a:pt x="3833" y="2699"/>
                  </a:cubicBezTo>
                  <a:cubicBezTo>
                    <a:pt x="3837" y="2699"/>
                    <a:pt x="3841" y="2697"/>
                    <a:pt x="3845" y="2693"/>
                  </a:cubicBezTo>
                  <a:cubicBezTo>
                    <a:pt x="3906" y="2697"/>
                    <a:pt x="3966" y="2701"/>
                    <a:pt x="4027" y="2701"/>
                  </a:cubicBezTo>
                  <a:cubicBezTo>
                    <a:pt x="4027" y="2709"/>
                    <a:pt x="4023" y="2717"/>
                    <a:pt x="4019" y="2725"/>
                  </a:cubicBezTo>
                  <a:cubicBezTo>
                    <a:pt x="4019" y="2728"/>
                    <a:pt x="4028" y="2736"/>
                    <a:pt x="4036" y="2736"/>
                  </a:cubicBezTo>
                  <a:cubicBezTo>
                    <a:pt x="4039" y="2736"/>
                    <a:pt x="4041" y="2735"/>
                    <a:pt x="4043" y="2733"/>
                  </a:cubicBezTo>
                  <a:cubicBezTo>
                    <a:pt x="4047" y="2721"/>
                    <a:pt x="4051" y="2709"/>
                    <a:pt x="4055" y="2701"/>
                  </a:cubicBezTo>
                  <a:cubicBezTo>
                    <a:pt x="4169" y="2701"/>
                    <a:pt x="4282" y="2701"/>
                    <a:pt x="4399" y="2693"/>
                  </a:cubicBezTo>
                  <a:cubicBezTo>
                    <a:pt x="5379" y="2636"/>
                    <a:pt x="6645" y="2401"/>
                    <a:pt x="7317" y="1616"/>
                  </a:cubicBezTo>
                  <a:cubicBezTo>
                    <a:pt x="7337" y="1612"/>
                    <a:pt x="7350" y="1596"/>
                    <a:pt x="7354" y="1580"/>
                  </a:cubicBezTo>
                  <a:cubicBezTo>
                    <a:pt x="7378" y="1483"/>
                    <a:pt x="7402" y="1381"/>
                    <a:pt x="7431" y="1284"/>
                  </a:cubicBezTo>
                  <a:cubicBezTo>
                    <a:pt x="7463" y="1187"/>
                    <a:pt x="7487" y="1090"/>
                    <a:pt x="7503" y="993"/>
                  </a:cubicBezTo>
                  <a:cubicBezTo>
                    <a:pt x="7503" y="985"/>
                    <a:pt x="7503" y="981"/>
                    <a:pt x="7499" y="977"/>
                  </a:cubicBezTo>
                  <a:cubicBezTo>
                    <a:pt x="7507" y="964"/>
                    <a:pt x="7507" y="952"/>
                    <a:pt x="7499" y="944"/>
                  </a:cubicBezTo>
                  <a:cubicBezTo>
                    <a:pt x="7309" y="629"/>
                    <a:pt x="7087" y="337"/>
                    <a:pt x="6892" y="22"/>
                  </a:cubicBezTo>
                  <a:cubicBezTo>
                    <a:pt x="6884" y="7"/>
                    <a:pt x="6869" y="0"/>
                    <a:pt x="6854" y="0"/>
                  </a:cubicBezTo>
                  <a:close/>
                </a:path>
              </a:pathLst>
            </a:custGeom>
            <a:solidFill>
              <a:srgbClr val="B1B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9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037" name="Google Shape;1037;p29"/>
          <p:cNvGrpSpPr/>
          <p:nvPr/>
        </p:nvGrpSpPr>
        <p:grpSpPr>
          <a:xfrm>
            <a:off x="614688" y="3044501"/>
            <a:ext cx="2617994" cy="1692081"/>
            <a:chOff x="614688" y="3044501"/>
            <a:chExt cx="2617994" cy="1692081"/>
          </a:xfrm>
        </p:grpSpPr>
        <p:sp>
          <p:nvSpPr>
            <p:cNvPr id="1038" name="Google Shape;1038;p29"/>
            <p:cNvSpPr/>
            <p:nvPr/>
          </p:nvSpPr>
          <p:spPr>
            <a:xfrm rot="1835862">
              <a:off x="2755629" y="3453256"/>
              <a:ext cx="366502" cy="534640"/>
            </a:xfrm>
            <a:custGeom>
              <a:rect b="b" l="l" r="r" t="t"/>
              <a:pathLst>
                <a:path extrusionOk="0" h="2121" w="1454">
                  <a:moveTo>
                    <a:pt x="1097" y="1162"/>
                  </a:moveTo>
                  <a:cubicBezTo>
                    <a:pt x="1004" y="1194"/>
                    <a:pt x="915" y="1222"/>
                    <a:pt x="822" y="1247"/>
                  </a:cubicBezTo>
                  <a:cubicBezTo>
                    <a:pt x="725" y="1263"/>
                    <a:pt x="624" y="1230"/>
                    <a:pt x="555" y="1166"/>
                  </a:cubicBezTo>
                  <a:cubicBezTo>
                    <a:pt x="506" y="1125"/>
                    <a:pt x="486" y="1060"/>
                    <a:pt x="510" y="1004"/>
                  </a:cubicBezTo>
                  <a:cubicBezTo>
                    <a:pt x="575" y="813"/>
                    <a:pt x="806" y="737"/>
                    <a:pt x="972" y="854"/>
                  </a:cubicBezTo>
                  <a:cubicBezTo>
                    <a:pt x="1028" y="898"/>
                    <a:pt x="1081" y="947"/>
                    <a:pt x="1130" y="996"/>
                  </a:cubicBezTo>
                  <a:cubicBezTo>
                    <a:pt x="1174" y="971"/>
                    <a:pt x="1211" y="927"/>
                    <a:pt x="1231" y="878"/>
                  </a:cubicBezTo>
                  <a:cubicBezTo>
                    <a:pt x="1304" y="733"/>
                    <a:pt x="1348" y="571"/>
                    <a:pt x="1356" y="405"/>
                  </a:cubicBezTo>
                  <a:cubicBezTo>
                    <a:pt x="1364" y="283"/>
                    <a:pt x="1360" y="162"/>
                    <a:pt x="1336" y="45"/>
                  </a:cubicBezTo>
                  <a:cubicBezTo>
                    <a:pt x="1336" y="28"/>
                    <a:pt x="1336" y="12"/>
                    <a:pt x="1336" y="0"/>
                  </a:cubicBezTo>
                  <a:cubicBezTo>
                    <a:pt x="1413" y="85"/>
                    <a:pt x="1453" y="344"/>
                    <a:pt x="1413" y="563"/>
                  </a:cubicBezTo>
                  <a:cubicBezTo>
                    <a:pt x="1376" y="753"/>
                    <a:pt x="1328" y="943"/>
                    <a:pt x="1162" y="1085"/>
                  </a:cubicBezTo>
                  <a:cubicBezTo>
                    <a:pt x="1174" y="1117"/>
                    <a:pt x="1182" y="1149"/>
                    <a:pt x="1190" y="1182"/>
                  </a:cubicBezTo>
                  <a:cubicBezTo>
                    <a:pt x="1227" y="1340"/>
                    <a:pt x="1174" y="1506"/>
                    <a:pt x="1053" y="1615"/>
                  </a:cubicBezTo>
                  <a:cubicBezTo>
                    <a:pt x="903" y="1756"/>
                    <a:pt x="717" y="1829"/>
                    <a:pt x="518" y="1882"/>
                  </a:cubicBezTo>
                  <a:cubicBezTo>
                    <a:pt x="381" y="1922"/>
                    <a:pt x="231" y="1910"/>
                    <a:pt x="102" y="1854"/>
                  </a:cubicBezTo>
                  <a:cubicBezTo>
                    <a:pt x="122" y="1918"/>
                    <a:pt x="138" y="1967"/>
                    <a:pt x="150" y="2015"/>
                  </a:cubicBezTo>
                  <a:cubicBezTo>
                    <a:pt x="166" y="2072"/>
                    <a:pt x="158" y="2084"/>
                    <a:pt x="102" y="2121"/>
                  </a:cubicBezTo>
                  <a:cubicBezTo>
                    <a:pt x="81" y="2080"/>
                    <a:pt x="65" y="2040"/>
                    <a:pt x="49" y="1999"/>
                  </a:cubicBezTo>
                  <a:cubicBezTo>
                    <a:pt x="33" y="1935"/>
                    <a:pt x="21" y="1870"/>
                    <a:pt x="5" y="1809"/>
                  </a:cubicBezTo>
                  <a:cubicBezTo>
                    <a:pt x="0" y="1777"/>
                    <a:pt x="5" y="1748"/>
                    <a:pt x="41" y="1744"/>
                  </a:cubicBezTo>
                  <a:cubicBezTo>
                    <a:pt x="146" y="1728"/>
                    <a:pt x="243" y="1688"/>
                    <a:pt x="328" y="1631"/>
                  </a:cubicBezTo>
                  <a:cubicBezTo>
                    <a:pt x="336" y="1627"/>
                    <a:pt x="344" y="1627"/>
                    <a:pt x="353" y="1631"/>
                  </a:cubicBezTo>
                  <a:cubicBezTo>
                    <a:pt x="357" y="1700"/>
                    <a:pt x="332" y="1720"/>
                    <a:pt x="166" y="1793"/>
                  </a:cubicBezTo>
                  <a:cubicBezTo>
                    <a:pt x="235" y="1825"/>
                    <a:pt x="308" y="1833"/>
                    <a:pt x="385" y="1825"/>
                  </a:cubicBezTo>
                  <a:cubicBezTo>
                    <a:pt x="563" y="1801"/>
                    <a:pt x="733" y="1736"/>
                    <a:pt x="891" y="1643"/>
                  </a:cubicBezTo>
                  <a:cubicBezTo>
                    <a:pt x="992" y="1582"/>
                    <a:pt x="1069" y="1489"/>
                    <a:pt x="1105" y="1380"/>
                  </a:cubicBezTo>
                  <a:cubicBezTo>
                    <a:pt x="1130" y="1307"/>
                    <a:pt x="1126" y="1230"/>
                    <a:pt x="1097" y="1162"/>
                  </a:cubicBezTo>
                  <a:close/>
                  <a:moveTo>
                    <a:pt x="1065" y="1056"/>
                  </a:moveTo>
                  <a:cubicBezTo>
                    <a:pt x="1024" y="1016"/>
                    <a:pt x="992" y="975"/>
                    <a:pt x="956" y="947"/>
                  </a:cubicBezTo>
                  <a:cubicBezTo>
                    <a:pt x="854" y="858"/>
                    <a:pt x="761" y="854"/>
                    <a:pt x="656" y="931"/>
                  </a:cubicBezTo>
                  <a:cubicBezTo>
                    <a:pt x="612" y="955"/>
                    <a:pt x="583" y="1004"/>
                    <a:pt x="587" y="1056"/>
                  </a:cubicBezTo>
                  <a:cubicBezTo>
                    <a:pt x="591" y="1113"/>
                    <a:pt x="644" y="1129"/>
                    <a:pt x="684" y="1149"/>
                  </a:cubicBezTo>
                  <a:cubicBezTo>
                    <a:pt x="693" y="1153"/>
                    <a:pt x="701" y="1153"/>
                    <a:pt x="709" y="1157"/>
                  </a:cubicBezTo>
                  <a:cubicBezTo>
                    <a:pt x="842" y="1190"/>
                    <a:pt x="947" y="1137"/>
                    <a:pt x="1065" y="10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9" name="Google Shape;1039;p29"/>
            <p:cNvGrpSpPr/>
            <p:nvPr/>
          </p:nvGrpSpPr>
          <p:grpSpPr>
            <a:xfrm>
              <a:off x="614688" y="3044501"/>
              <a:ext cx="1771383" cy="1692081"/>
              <a:chOff x="614688" y="3044501"/>
              <a:chExt cx="1771383" cy="1692081"/>
            </a:xfrm>
          </p:grpSpPr>
          <p:grpSp>
            <p:nvGrpSpPr>
              <p:cNvPr id="1040" name="Google Shape;1040;p29"/>
              <p:cNvGrpSpPr/>
              <p:nvPr/>
            </p:nvGrpSpPr>
            <p:grpSpPr>
              <a:xfrm>
                <a:off x="614688" y="3044501"/>
                <a:ext cx="1771383" cy="1692081"/>
                <a:chOff x="2545250" y="3089252"/>
                <a:chExt cx="903352" cy="862954"/>
              </a:xfrm>
            </p:grpSpPr>
            <p:sp>
              <p:nvSpPr>
                <p:cNvPr id="1041" name="Google Shape;1041;p29"/>
                <p:cNvSpPr/>
                <p:nvPr/>
              </p:nvSpPr>
              <p:spPr>
                <a:xfrm>
                  <a:off x="2545250" y="3092261"/>
                  <a:ext cx="903352" cy="859946"/>
                </a:xfrm>
                <a:custGeom>
                  <a:rect b="b" l="l" r="r" t="t"/>
                  <a:pathLst>
                    <a:path extrusionOk="0" h="4574" w="4805">
                      <a:moveTo>
                        <a:pt x="1332" y="571"/>
                      </a:moveTo>
                      <a:cubicBezTo>
                        <a:pt x="1332" y="559"/>
                        <a:pt x="1336" y="551"/>
                        <a:pt x="1336" y="538"/>
                      </a:cubicBezTo>
                      <a:cubicBezTo>
                        <a:pt x="1332" y="429"/>
                        <a:pt x="1397" y="373"/>
                        <a:pt x="1490" y="336"/>
                      </a:cubicBezTo>
                      <a:cubicBezTo>
                        <a:pt x="1652" y="267"/>
                        <a:pt x="1842" y="288"/>
                        <a:pt x="1988" y="393"/>
                      </a:cubicBezTo>
                      <a:cubicBezTo>
                        <a:pt x="1992" y="393"/>
                        <a:pt x="1996" y="397"/>
                        <a:pt x="2004" y="401"/>
                      </a:cubicBezTo>
                      <a:cubicBezTo>
                        <a:pt x="2008" y="405"/>
                        <a:pt x="2016" y="409"/>
                        <a:pt x="2024" y="409"/>
                      </a:cubicBezTo>
                      <a:cubicBezTo>
                        <a:pt x="2032" y="381"/>
                        <a:pt x="2040" y="352"/>
                        <a:pt x="2049" y="324"/>
                      </a:cubicBezTo>
                      <a:cubicBezTo>
                        <a:pt x="2097" y="130"/>
                        <a:pt x="2283" y="0"/>
                        <a:pt x="2482" y="29"/>
                      </a:cubicBezTo>
                      <a:cubicBezTo>
                        <a:pt x="2599" y="41"/>
                        <a:pt x="2712" y="81"/>
                        <a:pt x="2817" y="138"/>
                      </a:cubicBezTo>
                      <a:cubicBezTo>
                        <a:pt x="2878" y="174"/>
                        <a:pt x="2898" y="203"/>
                        <a:pt x="2939" y="308"/>
                      </a:cubicBezTo>
                      <a:cubicBezTo>
                        <a:pt x="2947" y="304"/>
                        <a:pt x="2955" y="304"/>
                        <a:pt x="2959" y="300"/>
                      </a:cubicBezTo>
                      <a:cubicBezTo>
                        <a:pt x="3072" y="134"/>
                        <a:pt x="3303" y="142"/>
                        <a:pt x="3437" y="223"/>
                      </a:cubicBezTo>
                      <a:cubicBezTo>
                        <a:pt x="3542" y="288"/>
                        <a:pt x="3627" y="377"/>
                        <a:pt x="3688" y="482"/>
                      </a:cubicBezTo>
                      <a:cubicBezTo>
                        <a:pt x="3696" y="482"/>
                        <a:pt x="3700" y="486"/>
                        <a:pt x="3704" y="482"/>
                      </a:cubicBezTo>
                      <a:cubicBezTo>
                        <a:pt x="3882" y="425"/>
                        <a:pt x="4023" y="486"/>
                        <a:pt x="4100" y="656"/>
                      </a:cubicBezTo>
                      <a:cubicBezTo>
                        <a:pt x="4129" y="717"/>
                        <a:pt x="4153" y="785"/>
                        <a:pt x="4177" y="850"/>
                      </a:cubicBezTo>
                      <a:cubicBezTo>
                        <a:pt x="4185" y="895"/>
                        <a:pt x="4193" y="935"/>
                        <a:pt x="4193" y="980"/>
                      </a:cubicBezTo>
                      <a:lnTo>
                        <a:pt x="4254" y="963"/>
                      </a:lnTo>
                      <a:cubicBezTo>
                        <a:pt x="4440" y="911"/>
                        <a:pt x="4513" y="935"/>
                        <a:pt x="4655" y="1097"/>
                      </a:cubicBezTo>
                      <a:cubicBezTo>
                        <a:pt x="4776" y="1231"/>
                        <a:pt x="4801" y="1534"/>
                        <a:pt x="4651" y="1712"/>
                      </a:cubicBezTo>
                      <a:cubicBezTo>
                        <a:pt x="4639" y="1728"/>
                        <a:pt x="4631" y="1740"/>
                        <a:pt x="4614" y="1761"/>
                      </a:cubicBezTo>
                      <a:lnTo>
                        <a:pt x="4683" y="1813"/>
                      </a:lnTo>
                      <a:cubicBezTo>
                        <a:pt x="4764" y="1862"/>
                        <a:pt x="4805" y="1955"/>
                        <a:pt x="4784" y="2048"/>
                      </a:cubicBezTo>
                      <a:cubicBezTo>
                        <a:pt x="4756" y="2186"/>
                        <a:pt x="4695" y="2311"/>
                        <a:pt x="4570" y="2388"/>
                      </a:cubicBezTo>
                      <a:cubicBezTo>
                        <a:pt x="4533" y="2408"/>
                        <a:pt x="4497" y="2428"/>
                        <a:pt x="4457" y="2445"/>
                      </a:cubicBezTo>
                      <a:cubicBezTo>
                        <a:pt x="4505" y="2566"/>
                        <a:pt x="4469" y="2700"/>
                        <a:pt x="4367" y="2785"/>
                      </a:cubicBezTo>
                      <a:cubicBezTo>
                        <a:pt x="4400" y="2805"/>
                        <a:pt x="4428" y="2821"/>
                        <a:pt x="4452" y="2841"/>
                      </a:cubicBezTo>
                      <a:cubicBezTo>
                        <a:pt x="4586" y="2938"/>
                        <a:pt x="4566" y="3125"/>
                        <a:pt x="4505" y="3218"/>
                      </a:cubicBezTo>
                      <a:cubicBezTo>
                        <a:pt x="4448" y="3295"/>
                        <a:pt x="4396" y="3380"/>
                        <a:pt x="4287" y="3424"/>
                      </a:cubicBezTo>
                      <a:cubicBezTo>
                        <a:pt x="4311" y="3444"/>
                        <a:pt x="4323" y="3456"/>
                        <a:pt x="4335" y="3469"/>
                      </a:cubicBezTo>
                      <a:cubicBezTo>
                        <a:pt x="4440" y="3549"/>
                        <a:pt x="4465" y="3695"/>
                        <a:pt x="4400" y="3813"/>
                      </a:cubicBezTo>
                      <a:cubicBezTo>
                        <a:pt x="4319" y="3962"/>
                        <a:pt x="4157" y="4051"/>
                        <a:pt x="3987" y="4035"/>
                      </a:cubicBezTo>
                      <a:cubicBezTo>
                        <a:pt x="3979" y="4035"/>
                        <a:pt x="3971" y="4035"/>
                        <a:pt x="3963" y="4039"/>
                      </a:cubicBezTo>
                      <a:lnTo>
                        <a:pt x="3963" y="4088"/>
                      </a:lnTo>
                      <a:cubicBezTo>
                        <a:pt x="3955" y="4217"/>
                        <a:pt x="3866" y="4274"/>
                        <a:pt x="3769" y="4327"/>
                      </a:cubicBezTo>
                      <a:cubicBezTo>
                        <a:pt x="3643" y="4395"/>
                        <a:pt x="3501" y="4420"/>
                        <a:pt x="3364" y="4395"/>
                      </a:cubicBezTo>
                      <a:cubicBezTo>
                        <a:pt x="3352" y="4412"/>
                        <a:pt x="3340" y="4428"/>
                        <a:pt x="3331" y="4444"/>
                      </a:cubicBezTo>
                      <a:cubicBezTo>
                        <a:pt x="3295" y="4521"/>
                        <a:pt x="3218" y="4569"/>
                        <a:pt x="3137" y="4569"/>
                      </a:cubicBezTo>
                      <a:cubicBezTo>
                        <a:pt x="3012" y="4573"/>
                        <a:pt x="2886" y="4561"/>
                        <a:pt x="2765" y="4537"/>
                      </a:cubicBezTo>
                      <a:cubicBezTo>
                        <a:pt x="2676" y="4521"/>
                        <a:pt x="2595" y="4464"/>
                        <a:pt x="2550" y="4383"/>
                      </a:cubicBezTo>
                      <a:lnTo>
                        <a:pt x="2522" y="4335"/>
                      </a:lnTo>
                      <a:cubicBezTo>
                        <a:pt x="2433" y="4424"/>
                        <a:pt x="2303" y="4468"/>
                        <a:pt x="2178" y="4448"/>
                      </a:cubicBezTo>
                      <a:cubicBezTo>
                        <a:pt x="2044" y="4424"/>
                        <a:pt x="1964" y="4331"/>
                        <a:pt x="1887" y="4225"/>
                      </a:cubicBezTo>
                      <a:cubicBezTo>
                        <a:pt x="1794" y="4278"/>
                        <a:pt x="1684" y="4302"/>
                        <a:pt x="1575" y="4298"/>
                      </a:cubicBezTo>
                      <a:cubicBezTo>
                        <a:pt x="1466" y="4294"/>
                        <a:pt x="1361" y="4270"/>
                        <a:pt x="1263" y="4225"/>
                      </a:cubicBezTo>
                      <a:cubicBezTo>
                        <a:pt x="1174" y="4185"/>
                        <a:pt x="1106" y="4108"/>
                        <a:pt x="1081" y="4015"/>
                      </a:cubicBezTo>
                      <a:cubicBezTo>
                        <a:pt x="1077" y="3995"/>
                        <a:pt x="1069" y="3970"/>
                        <a:pt x="1061" y="3950"/>
                      </a:cubicBezTo>
                      <a:cubicBezTo>
                        <a:pt x="972" y="3987"/>
                        <a:pt x="875" y="3999"/>
                        <a:pt x="782" y="3983"/>
                      </a:cubicBezTo>
                      <a:cubicBezTo>
                        <a:pt x="681" y="3966"/>
                        <a:pt x="592" y="3906"/>
                        <a:pt x="539" y="3817"/>
                      </a:cubicBezTo>
                      <a:cubicBezTo>
                        <a:pt x="519" y="3780"/>
                        <a:pt x="511" y="3740"/>
                        <a:pt x="515" y="3695"/>
                      </a:cubicBezTo>
                      <a:cubicBezTo>
                        <a:pt x="519" y="3667"/>
                        <a:pt x="523" y="3634"/>
                        <a:pt x="535" y="3606"/>
                      </a:cubicBezTo>
                      <a:cubicBezTo>
                        <a:pt x="426" y="3570"/>
                        <a:pt x="324" y="3513"/>
                        <a:pt x="231" y="3444"/>
                      </a:cubicBezTo>
                      <a:cubicBezTo>
                        <a:pt x="146" y="3388"/>
                        <a:pt x="110" y="3286"/>
                        <a:pt x="138" y="3189"/>
                      </a:cubicBezTo>
                      <a:cubicBezTo>
                        <a:pt x="167" y="3048"/>
                        <a:pt x="219" y="2914"/>
                        <a:pt x="349" y="2813"/>
                      </a:cubicBezTo>
                      <a:cubicBezTo>
                        <a:pt x="223" y="2772"/>
                        <a:pt x="126" y="2712"/>
                        <a:pt x="110" y="2578"/>
                      </a:cubicBezTo>
                      <a:cubicBezTo>
                        <a:pt x="94" y="2449"/>
                        <a:pt x="163" y="2364"/>
                        <a:pt x="256" y="2287"/>
                      </a:cubicBezTo>
                      <a:cubicBezTo>
                        <a:pt x="248" y="2283"/>
                        <a:pt x="239" y="2275"/>
                        <a:pt x="235" y="2271"/>
                      </a:cubicBezTo>
                      <a:cubicBezTo>
                        <a:pt x="49" y="2214"/>
                        <a:pt x="1" y="2036"/>
                        <a:pt x="49" y="1862"/>
                      </a:cubicBezTo>
                      <a:cubicBezTo>
                        <a:pt x="69" y="1797"/>
                        <a:pt x="90" y="1736"/>
                        <a:pt x="118" y="1672"/>
                      </a:cubicBezTo>
                      <a:cubicBezTo>
                        <a:pt x="150" y="1603"/>
                        <a:pt x="215" y="1550"/>
                        <a:pt x="288" y="1530"/>
                      </a:cubicBezTo>
                      <a:cubicBezTo>
                        <a:pt x="308" y="1526"/>
                        <a:pt x="329" y="1518"/>
                        <a:pt x="349" y="1514"/>
                      </a:cubicBezTo>
                      <a:cubicBezTo>
                        <a:pt x="345" y="1506"/>
                        <a:pt x="337" y="1498"/>
                        <a:pt x="333" y="1490"/>
                      </a:cubicBezTo>
                      <a:cubicBezTo>
                        <a:pt x="191" y="1332"/>
                        <a:pt x="231" y="1085"/>
                        <a:pt x="413" y="980"/>
                      </a:cubicBezTo>
                      <a:cubicBezTo>
                        <a:pt x="486" y="927"/>
                        <a:pt x="575" y="895"/>
                        <a:pt x="668" y="882"/>
                      </a:cubicBezTo>
                      <a:cubicBezTo>
                        <a:pt x="664" y="838"/>
                        <a:pt x="668" y="789"/>
                        <a:pt x="673" y="745"/>
                      </a:cubicBezTo>
                      <a:cubicBezTo>
                        <a:pt x="689" y="627"/>
                        <a:pt x="887" y="502"/>
                        <a:pt x="1025" y="498"/>
                      </a:cubicBezTo>
                      <a:cubicBezTo>
                        <a:pt x="1166" y="494"/>
                        <a:pt x="1178" y="502"/>
                        <a:pt x="1332" y="571"/>
                      </a:cubicBezTo>
                      <a:close/>
                      <a:moveTo>
                        <a:pt x="2522" y="4225"/>
                      </a:moveTo>
                      <a:cubicBezTo>
                        <a:pt x="2542" y="4258"/>
                        <a:pt x="2562" y="4286"/>
                        <a:pt x="2579" y="4318"/>
                      </a:cubicBezTo>
                      <a:cubicBezTo>
                        <a:pt x="2615" y="4403"/>
                        <a:pt x="2692" y="4464"/>
                        <a:pt x="2785" y="4476"/>
                      </a:cubicBezTo>
                      <a:cubicBezTo>
                        <a:pt x="2898" y="4492"/>
                        <a:pt x="3012" y="4501"/>
                        <a:pt x="3125" y="4505"/>
                      </a:cubicBezTo>
                      <a:cubicBezTo>
                        <a:pt x="3218" y="4509"/>
                        <a:pt x="3295" y="4432"/>
                        <a:pt x="3291" y="4339"/>
                      </a:cubicBezTo>
                      <a:cubicBezTo>
                        <a:pt x="3291" y="4322"/>
                        <a:pt x="3295" y="4310"/>
                        <a:pt x="3299" y="4290"/>
                      </a:cubicBezTo>
                      <a:cubicBezTo>
                        <a:pt x="3315" y="4294"/>
                        <a:pt x="3331" y="4294"/>
                        <a:pt x="3340" y="4302"/>
                      </a:cubicBezTo>
                      <a:cubicBezTo>
                        <a:pt x="3376" y="4331"/>
                        <a:pt x="3420" y="4343"/>
                        <a:pt x="3469" y="4339"/>
                      </a:cubicBezTo>
                      <a:cubicBezTo>
                        <a:pt x="3599" y="4339"/>
                        <a:pt x="3728" y="4294"/>
                        <a:pt x="3829" y="4209"/>
                      </a:cubicBezTo>
                      <a:cubicBezTo>
                        <a:pt x="3882" y="4173"/>
                        <a:pt x="3902" y="4104"/>
                        <a:pt x="3878" y="4043"/>
                      </a:cubicBezTo>
                      <a:cubicBezTo>
                        <a:pt x="3858" y="3974"/>
                        <a:pt x="3817" y="3918"/>
                        <a:pt x="3764" y="3869"/>
                      </a:cubicBezTo>
                      <a:cubicBezTo>
                        <a:pt x="3752" y="3857"/>
                        <a:pt x="3744" y="3845"/>
                        <a:pt x="3724" y="3825"/>
                      </a:cubicBezTo>
                      <a:cubicBezTo>
                        <a:pt x="3756" y="3821"/>
                        <a:pt x="3785" y="3813"/>
                        <a:pt x="3793" y="3821"/>
                      </a:cubicBezTo>
                      <a:cubicBezTo>
                        <a:pt x="3849" y="3877"/>
                        <a:pt x="3902" y="3938"/>
                        <a:pt x="3959" y="4007"/>
                      </a:cubicBezTo>
                      <a:cubicBezTo>
                        <a:pt x="3987" y="4007"/>
                        <a:pt x="4015" y="4003"/>
                        <a:pt x="4040" y="3995"/>
                      </a:cubicBezTo>
                      <a:cubicBezTo>
                        <a:pt x="4153" y="3962"/>
                        <a:pt x="4258" y="3926"/>
                        <a:pt x="4327" y="3817"/>
                      </a:cubicBezTo>
                      <a:cubicBezTo>
                        <a:pt x="4420" y="3671"/>
                        <a:pt x="4376" y="3533"/>
                        <a:pt x="4210" y="3477"/>
                      </a:cubicBezTo>
                      <a:cubicBezTo>
                        <a:pt x="4189" y="3465"/>
                        <a:pt x="4169" y="3452"/>
                        <a:pt x="4153" y="3440"/>
                      </a:cubicBezTo>
                      <a:cubicBezTo>
                        <a:pt x="4181" y="3420"/>
                        <a:pt x="4202" y="3408"/>
                        <a:pt x="4222" y="3396"/>
                      </a:cubicBezTo>
                      <a:cubicBezTo>
                        <a:pt x="4319" y="3347"/>
                        <a:pt x="4400" y="3274"/>
                        <a:pt x="4457" y="3181"/>
                      </a:cubicBezTo>
                      <a:cubicBezTo>
                        <a:pt x="4493" y="3116"/>
                        <a:pt x="4501" y="3040"/>
                        <a:pt x="4469" y="2971"/>
                      </a:cubicBezTo>
                      <a:cubicBezTo>
                        <a:pt x="4444" y="2902"/>
                        <a:pt x="4376" y="2857"/>
                        <a:pt x="4303" y="2870"/>
                      </a:cubicBezTo>
                      <a:cubicBezTo>
                        <a:pt x="4274" y="2870"/>
                        <a:pt x="4230" y="2874"/>
                        <a:pt x="4222" y="2829"/>
                      </a:cubicBezTo>
                      <a:cubicBezTo>
                        <a:pt x="4214" y="2781"/>
                        <a:pt x="4258" y="2785"/>
                        <a:pt x="4282" y="2772"/>
                      </a:cubicBezTo>
                      <a:cubicBezTo>
                        <a:pt x="4408" y="2720"/>
                        <a:pt x="4457" y="2566"/>
                        <a:pt x="4384" y="2453"/>
                      </a:cubicBezTo>
                      <a:cubicBezTo>
                        <a:pt x="4372" y="2428"/>
                        <a:pt x="4359" y="2404"/>
                        <a:pt x="4351" y="2380"/>
                      </a:cubicBezTo>
                      <a:cubicBezTo>
                        <a:pt x="4457" y="2396"/>
                        <a:pt x="4562" y="2352"/>
                        <a:pt x="4622" y="2263"/>
                      </a:cubicBezTo>
                      <a:cubicBezTo>
                        <a:pt x="4659" y="2214"/>
                        <a:pt x="4687" y="2157"/>
                        <a:pt x="4707" y="2097"/>
                      </a:cubicBezTo>
                      <a:cubicBezTo>
                        <a:pt x="4768" y="1951"/>
                        <a:pt x="4663" y="1846"/>
                        <a:pt x="4550" y="1829"/>
                      </a:cubicBezTo>
                      <a:cubicBezTo>
                        <a:pt x="4525" y="1825"/>
                        <a:pt x="4501" y="1817"/>
                        <a:pt x="4461" y="1809"/>
                      </a:cubicBezTo>
                      <a:cubicBezTo>
                        <a:pt x="4493" y="1777"/>
                        <a:pt x="4517" y="1757"/>
                        <a:pt x="4537" y="1736"/>
                      </a:cubicBezTo>
                      <a:cubicBezTo>
                        <a:pt x="4558" y="1716"/>
                        <a:pt x="4582" y="1700"/>
                        <a:pt x="4602" y="1680"/>
                      </a:cubicBezTo>
                      <a:cubicBezTo>
                        <a:pt x="4728" y="1534"/>
                        <a:pt x="4716" y="1263"/>
                        <a:pt x="4602" y="1137"/>
                      </a:cubicBezTo>
                      <a:cubicBezTo>
                        <a:pt x="4546" y="1077"/>
                        <a:pt x="4493" y="1012"/>
                        <a:pt x="4408" y="1012"/>
                      </a:cubicBezTo>
                      <a:cubicBezTo>
                        <a:pt x="4311" y="1004"/>
                        <a:pt x="4214" y="1044"/>
                        <a:pt x="4153" y="1117"/>
                      </a:cubicBezTo>
                      <a:cubicBezTo>
                        <a:pt x="4125" y="1154"/>
                        <a:pt x="4092" y="1186"/>
                        <a:pt x="4060" y="1226"/>
                      </a:cubicBezTo>
                      <a:cubicBezTo>
                        <a:pt x="4052" y="1170"/>
                        <a:pt x="4072" y="1117"/>
                        <a:pt x="4108" y="1077"/>
                      </a:cubicBezTo>
                      <a:cubicBezTo>
                        <a:pt x="4133" y="1040"/>
                        <a:pt x="4145" y="1000"/>
                        <a:pt x="4141" y="955"/>
                      </a:cubicBezTo>
                      <a:cubicBezTo>
                        <a:pt x="4133" y="834"/>
                        <a:pt x="4088" y="717"/>
                        <a:pt x="4011" y="619"/>
                      </a:cubicBezTo>
                      <a:cubicBezTo>
                        <a:pt x="3934" y="518"/>
                        <a:pt x="3813" y="462"/>
                        <a:pt x="3679" y="571"/>
                      </a:cubicBezTo>
                      <a:cubicBezTo>
                        <a:pt x="3671" y="579"/>
                        <a:pt x="3659" y="587"/>
                        <a:pt x="3647" y="591"/>
                      </a:cubicBezTo>
                      <a:cubicBezTo>
                        <a:pt x="3639" y="571"/>
                        <a:pt x="3631" y="555"/>
                        <a:pt x="3623" y="538"/>
                      </a:cubicBezTo>
                      <a:cubicBezTo>
                        <a:pt x="3607" y="498"/>
                        <a:pt x="3590" y="462"/>
                        <a:pt x="3574" y="425"/>
                      </a:cubicBezTo>
                      <a:cubicBezTo>
                        <a:pt x="3518" y="340"/>
                        <a:pt x="3437" y="275"/>
                        <a:pt x="3340" y="247"/>
                      </a:cubicBezTo>
                      <a:cubicBezTo>
                        <a:pt x="3190" y="199"/>
                        <a:pt x="3048" y="231"/>
                        <a:pt x="2979" y="381"/>
                      </a:cubicBezTo>
                      <a:cubicBezTo>
                        <a:pt x="2963" y="413"/>
                        <a:pt x="2943" y="445"/>
                        <a:pt x="2923" y="474"/>
                      </a:cubicBezTo>
                      <a:cubicBezTo>
                        <a:pt x="2906" y="445"/>
                        <a:pt x="2894" y="413"/>
                        <a:pt x="2886" y="381"/>
                      </a:cubicBezTo>
                      <a:cubicBezTo>
                        <a:pt x="2882" y="279"/>
                        <a:pt x="2821" y="190"/>
                        <a:pt x="2724" y="154"/>
                      </a:cubicBezTo>
                      <a:cubicBezTo>
                        <a:pt x="2623" y="105"/>
                        <a:pt x="2510" y="81"/>
                        <a:pt x="2397" y="85"/>
                      </a:cubicBezTo>
                      <a:cubicBezTo>
                        <a:pt x="2243" y="93"/>
                        <a:pt x="2105" y="223"/>
                        <a:pt x="2093" y="417"/>
                      </a:cubicBezTo>
                      <a:cubicBezTo>
                        <a:pt x="2093" y="453"/>
                        <a:pt x="2101" y="490"/>
                        <a:pt x="2061" y="526"/>
                      </a:cubicBezTo>
                      <a:cubicBezTo>
                        <a:pt x="2036" y="510"/>
                        <a:pt x="2016" y="494"/>
                        <a:pt x="1992" y="478"/>
                      </a:cubicBezTo>
                      <a:cubicBezTo>
                        <a:pt x="1818" y="328"/>
                        <a:pt x="1676" y="332"/>
                        <a:pt x="1482" y="405"/>
                      </a:cubicBezTo>
                      <a:cubicBezTo>
                        <a:pt x="1409" y="429"/>
                        <a:pt x="1385" y="486"/>
                        <a:pt x="1401" y="563"/>
                      </a:cubicBezTo>
                      <a:cubicBezTo>
                        <a:pt x="1405" y="603"/>
                        <a:pt x="1417" y="640"/>
                        <a:pt x="1425" y="676"/>
                      </a:cubicBezTo>
                      <a:cubicBezTo>
                        <a:pt x="1429" y="696"/>
                        <a:pt x="1429" y="717"/>
                        <a:pt x="1425" y="737"/>
                      </a:cubicBezTo>
                      <a:cubicBezTo>
                        <a:pt x="1405" y="717"/>
                        <a:pt x="1389" y="708"/>
                        <a:pt x="1385" y="700"/>
                      </a:cubicBezTo>
                      <a:cubicBezTo>
                        <a:pt x="1365" y="636"/>
                        <a:pt x="1312" y="587"/>
                        <a:pt x="1243" y="579"/>
                      </a:cubicBezTo>
                      <a:cubicBezTo>
                        <a:pt x="1182" y="563"/>
                        <a:pt x="1118" y="555"/>
                        <a:pt x="1053" y="555"/>
                      </a:cubicBezTo>
                      <a:cubicBezTo>
                        <a:pt x="940" y="555"/>
                        <a:pt x="830" y="603"/>
                        <a:pt x="753" y="692"/>
                      </a:cubicBezTo>
                      <a:cubicBezTo>
                        <a:pt x="693" y="757"/>
                        <a:pt x="705" y="834"/>
                        <a:pt x="774" y="895"/>
                      </a:cubicBezTo>
                      <a:cubicBezTo>
                        <a:pt x="782" y="907"/>
                        <a:pt x="790" y="923"/>
                        <a:pt x="794" y="939"/>
                      </a:cubicBezTo>
                      <a:cubicBezTo>
                        <a:pt x="782" y="943"/>
                        <a:pt x="766" y="951"/>
                        <a:pt x="749" y="955"/>
                      </a:cubicBezTo>
                      <a:cubicBezTo>
                        <a:pt x="721" y="959"/>
                        <a:pt x="689" y="959"/>
                        <a:pt x="656" y="959"/>
                      </a:cubicBezTo>
                      <a:cubicBezTo>
                        <a:pt x="494" y="963"/>
                        <a:pt x="353" y="1073"/>
                        <a:pt x="308" y="1231"/>
                      </a:cubicBezTo>
                      <a:cubicBezTo>
                        <a:pt x="280" y="1324"/>
                        <a:pt x="316" y="1425"/>
                        <a:pt x="397" y="1473"/>
                      </a:cubicBezTo>
                      <a:cubicBezTo>
                        <a:pt x="426" y="1490"/>
                        <a:pt x="450" y="1510"/>
                        <a:pt x="482" y="1538"/>
                      </a:cubicBezTo>
                      <a:cubicBezTo>
                        <a:pt x="462" y="1550"/>
                        <a:pt x="442" y="1562"/>
                        <a:pt x="418" y="1575"/>
                      </a:cubicBezTo>
                      <a:cubicBezTo>
                        <a:pt x="385" y="1583"/>
                        <a:pt x="349" y="1587"/>
                        <a:pt x="316" y="1595"/>
                      </a:cubicBezTo>
                      <a:cubicBezTo>
                        <a:pt x="256" y="1599"/>
                        <a:pt x="203" y="1639"/>
                        <a:pt x="175" y="1692"/>
                      </a:cubicBezTo>
                      <a:cubicBezTo>
                        <a:pt x="138" y="1777"/>
                        <a:pt x="110" y="1866"/>
                        <a:pt x="90" y="1959"/>
                      </a:cubicBezTo>
                      <a:cubicBezTo>
                        <a:pt x="74" y="2084"/>
                        <a:pt x="122" y="2178"/>
                        <a:pt x="215" y="2210"/>
                      </a:cubicBezTo>
                      <a:cubicBezTo>
                        <a:pt x="284" y="2238"/>
                        <a:pt x="357" y="2271"/>
                        <a:pt x="438" y="2246"/>
                      </a:cubicBezTo>
                      <a:cubicBezTo>
                        <a:pt x="458" y="2242"/>
                        <a:pt x="486" y="2238"/>
                        <a:pt x="503" y="2283"/>
                      </a:cubicBezTo>
                      <a:cubicBezTo>
                        <a:pt x="458" y="2295"/>
                        <a:pt x="413" y="2303"/>
                        <a:pt x="369" y="2303"/>
                      </a:cubicBezTo>
                      <a:cubicBezTo>
                        <a:pt x="312" y="2299"/>
                        <a:pt x="260" y="2323"/>
                        <a:pt x="227" y="2368"/>
                      </a:cubicBezTo>
                      <a:cubicBezTo>
                        <a:pt x="130" y="2469"/>
                        <a:pt x="126" y="2607"/>
                        <a:pt x="215" y="2692"/>
                      </a:cubicBezTo>
                      <a:cubicBezTo>
                        <a:pt x="264" y="2736"/>
                        <a:pt x="324" y="2764"/>
                        <a:pt x="393" y="2764"/>
                      </a:cubicBezTo>
                      <a:cubicBezTo>
                        <a:pt x="418" y="2764"/>
                        <a:pt x="438" y="2772"/>
                        <a:pt x="462" y="2776"/>
                      </a:cubicBezTo>
                      <a:cubicBezTo>
                        <a:pt x="462" y="2825"/>
                        <a:pt x="426" y="2837"/>
                        <a:pt x="397" y="2853"/>
                      </a:cubicBezTo>
                      <a:cubicBezTo>
                        <a:pt x="268" y="2951"/>
                        <a:pt x="191" y="3100"/>
                        <a:pt x="187" y="3258"/>
                      </a:cubicBezTo>
                      <a:cubicBezTo>
                        <a:pt x="183" y="3315"/>
                        <a:pt x="207" y="3367"/>
                        <a:pt x="256" y="3396"/>
                      </a:cubicBezTo>
                      <a:cubicBezTo>
                        <a:pt x="316" y="3440"/>
                        <a:pt x="377" y="3477"/>
                        <a:pt x="438" y="3517"/>
                      </a:cubicBezTo>
                      <a:cubicBezTo>
                        <a:pt x="474" y="3545"/>
                        <a:pt x="523" y="3549"/>
                        <a:pt x="567" y="3529"/>
                      </a:cubicBezTo>
                      <a:cubicBezTo>
                        <a:pt x="596" y="3521"/>
                        <a:pt x="624" y="3497"/>
                        <a:pt x="660" y="3529"/>
                      </a:cubicBezTo>
                      <a:cubicBezTo>
                        <a:pt x="644" y="3554"/>
                        <a:pt x="632" y="3582"/>
                        <a:pt x="612" y="3602"/>
                      </a:cubicBezTo>
                      <a:cubicBezTo>
                        <a:pt x="543" y="3691"/>
                        <a:pt x="547" y="3772"/>
                        <a:pt x="628" y="3853"/>
                      </a:cubicBezTo>
                      <a:cubicBezTo>
                        <a:pt x="693" y="3914"/>
                        <a:pt x="778" y="3946"/>
                        <a:pt x="867" y="3938"/>
                      </a:cubicBezTo>
                      <a:cubicBezTo>
                        <a:pt x="952" y="3938"/>
                        <a:pt x="1029" y="3922"/>
                        <a:pt x="1077" y="3837"/>
                      </a:cubicBezTo>
                      <a:cubicBezTo>
                        <a:pt x="1081" y="3833"/>
                        <a:pt x="1089" y="3833"/>
                        <a:pt x="1097" y="3829"/>
                      </a:cubicBezTo>
                      <a:cubicBezTo>
                        <a:pt x="1130" y="3849"/>
                        <a:pt x="1126" y="3877"/>
                        <a:pt x="1126" y="3910"/>
                      </a:cubicBezTo>
                      <a:cubicBezTo>
                        <a:pt x="1110" y="4023"/>
                        <a:pt x="1166" y="4128"/>
                        <a:pt x="1271" y="4173"/>
                      </a:cubicBezTo>
                      <a:cubicBezTo>
                        <a:pt x="1324" y="4201"/>
                        <a:pt x="1385" y="4221"/>
                        <a:pt x="1445" y="4233"/>
                      </a:cubicBezTo>
                      <a:cubicBezTo>
                        <a:pt x="1559" y="4266"/>
                        <a:pt x="1680" y="4254"/>
                        <a:pt x="1785" y="4209"/>
                      </a:cubicBezTo>
                      <a:cubicBezTo>
                        <a:pt x="1834" y="4193"/>
                        <a:pt x="1866" y="4153"/>
                        <a:pt x="1874" y="4104"/>
                      </a:cubicBezTo>
                      <a:cubicBezTo>
                        <a:pt x="1879" y="4080"/>
                        <a:pt x="1891" y="4051"/>
                        <a:pt x="1899" y="4019"/>
                      </a:cubicBezTo>
                      <a:cubicBezTo>
                        <a:pt x="1964" y="4092"/>
                        <a:pt x="1919" y="4148"/>
                        <a:pt x="1907" y="4205"/>
                      </a:cubicBezTo>
                      <a:cubicBezTo>
                        <a:pt x="1947" y="4266"/>
                        <a:pt x="2000" y="4314"/>
                        <a:pt x="2061" y="4351"/>
                      </a:cubicBezTo>
                      <a:cubicBezTo>
                        <a:pt x="2133" y="4399"/>
                        <a:pt x="2227" y="4416"/>
                        <a:pt x="2312" y="4391"/>
                      </a:cubicBezTo>
                      <a:cubicBezTo>
                        <a:pt x="2388" y="4383"/>
                        <a:pt x="2457" y="4331"/>
                        <a:pt x="2482" y="4258"/>
                      </a:cubicBezTo>
                      <a:cubicBezTo>
                        <a:pt x="2490" y="4250"/>
                        <a:pt x="2502" y="4242"/>
                        <a:pt x="2522" y="42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9"/>
                <p:cNvSpPr/>
                <p:nvPr/>
              </p:nvSpPr>
              <p:spPr>
                <a:xfrm>
                  <a:off x="2720283" y="3108993"/>
                  <a:ext cx="48881" cy="48130"/>
                </a:xfrm>
                <a:custGeom>
                  <a:rect b="b" l="l" r="r" t="t"/>
                  <a:pathLst>
                    <a:path extrusionOk="0" h="256" w="260">
                      <a:moveTo>
                        <a:pt x="25" y="20"/>
                      </a:moveTo>
                      <a:cubicBezTo>
                        <a:pt x="77" y="0"/>
                        <a:pt x="138" y="0"/>
                        <a:pt x="191" y="20"/>
                      </a:cubicBezTo>
                      <a:cubicBezTo>
                        <a:pt x="235" y="33"/>
                        <a:pt x="260" y="77"/>
                        <a:pt x="247" y="122"/>
                      </a:cubicBezTo>
                      <a:cubicBezTo>
                        <a:pt x="235" y="158"/>
                        <a:pt x="215" y="186"/>
                        <a:pt x="191" y="215"/>
                      </a:cubicBezTo>
                      <a:cubicBezTo>
                        <a:pt x="150" y="255"/>
                        <a:pt x="81" y="243"/>
                        <a:pt x="53" y="194"/>
                      </a:cubicBezTo>
                      <a:cubicBezTo>
                        <a:pt x="13" y="146"/>
                        <a:pt x="1" y="77"/>
                        <a:pt x="25" y="20"/>
                      </a:cubicBezTo>
                      <a:close/>
                      <a:moveTo>
                        <a:pt x="57" y="49"/>
                      </a:moveTo>
                      <a:cubicBezTo>
                        <a:pt x="53" y="122"/>
                        <a:pt x="81" y="178"/>
                        <a:pt x="118" y="182"/>
                      </a:cubicBezTo>
                      <a:cubicBezTo>
                        <a:pt x="154" y="186"/>
                        <a:pt x="179" y="158"/>
                        <a:pt x="187" y="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9"/>
                <p:cNvSpPr/>
                <p:nvPr/>
              </p:nvSpPr>
              <p:spPr>
                <a:xfrm>
                  <a:off x="3369279" y="3804430"/>
                  <a:ext cx="52641" cy="63359"/>
                </a:xfrm>
                <a:custGeom>
                  <a:rect b="b" l="l" r="r" t="t"/>
                  <a:pathLst>
                    <a:path extrusionOk="0" h="337" w="280">
                      <a:moveTo>
                        <a:pt x="199" y="0"/>
                      </a:moveTo>
                      <a:cubicBezTo>
                        <a:pt x="280" y="85"/>
                        <a:pt x="280" y="142"/>
                        <a:pt x="215" y="203"/>
                      </a:cubicBezTo>
                      <a:cubicBezTo>
                        <a:pt x="195" y="223"/>
                        <a:pt x="175" y="247"/>
                        <a:pt x="154" y="271"/>
                      </a:cubicBezTo>
                      <a:cubicBezTo>
                        <a:pt x="118" y="316"/>
                        <a:pt x="57" y="336"/>
                        <a:pt x="1" y="328"/>
                      </a:cubicBezTo>
                      <a:cubicBezTo>
                        <a:pt x="74" y="223"/>
                        <a:pt x="199" y="158"/>
                        <a:pt x="1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9"/>
                <p:cNvSpPr/>
                <p:nvPr/>
              </p:nvSpPr>
              <p:spPr>
                <a:xfrm>
                  <a:off x="3401992" y="3837895"/>
                  <a:ext cx="39857" cy="48130"/>
                </a:xfrm>
                <a:custGeom>
                  <a:rect b="b" l="l" r="r" t="t"/>
                  <a:pathLst>
                    <a:path extrusionOk="0" h="256" w="212">
                      <a:moveTo>
                        <a:pt x="183" y="0"/>
                      </a:moveTo>
                      <a:cubicBezTo>
                        <a:pt x="211" y="114"/>
                        <a:pt x="146" y="203"/>
                        <a:pt x="1" y="25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9"/>
                <p:cNvSpPr/>
                <p:nvPr/>
              </p:nvSpPr>
              <p:spPr>
                <a:xfrm>
                  <a:off x="2778941" y="3089252"/>
                  <a:ext cx="38917" cy="29705"/>
                </a:xfrm>
                <a:custGeom>
                  <a:rect b="b" l="l" r="r" t="t"/>
                  <a:pathLst>
                    <a:path extrusionOk="0" h="158" w="207">
                      <a:moveTo>
                        <a:pt x="162" y="69"/>
                      </a:moveTo>
                      <a:lnTo>
                        <a:pt x="85" y="20"/>
                      </a:lnTo>
                      <a:cubicBezTo>
                        <a:pt x="130" y="0"/>
                        <a:pt x="166" y="0"/>
                        <a:pt x="190" y="32"/>
                      </a:cubicBezTo>
                      <a:cubicBezTo>
                        <a:pt x="202" y="49"/>
                        <a:pt x="207" y="73"/>
                        <a:pt x="202" y="93"/>
                      </a:cubicBezTo>
                      <a:cubicBezTo>
                        <a:pt x="190" y="130"/>
                        <a:pt x="154" y="154"/>
                        <a:pt x="118" y="150"/>
                      </a:cubicBezTo>
                      <a:cubicBezTo>
                        <a:pt x="53" y="158"/>
                        <a:pt x="0" y="105"/>
                        <a:pt x="8" y="45"/>
                      </a:cubicBezTo>
                      <a:cubicBezTo>
                        <a:pt x="28" y="61"/>
                        <a:pt x="49" y="77"/>
                        <a:pt x="69" y="89"/>
                      </a:cubicBezTo>
                      <a:cubicBezTo>
                        <a:pt x="101" y="109"/>
                        <a:pt x="142" y="97"/>
                        <a:pt x="162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9"/>
                <p:cNvSpPr/>
                <p:nvPr/>
              </p:nvSpPr>
              <p:spPr>
                <a:xfrm>
                  <a:off x="2592439" y="3196416"/>
                  <a:ext cx="50385" cy="41362"/>
                </a:xfrm>
                <a:custGeom>
                  <a:rect b="b" l="l" r="r" t="t"/>
                  <a:pathLst>
                    <a:path extrusionOk="0" h="220" w="268">
                      <a:moveTo>
                        <a:pt x="268" y="17"/>
                      </a:moveTo>
                      <a:cubicBezTo>
                        <a:pt x="219" y="49"/>
                        <a:pt x="167" y="78"/>
                        <a:pt x="126" y="110"/>
                      </a:cubicBezTo>
                      <a:cubicBezTo>
                        <a:pt x="86" y="142"/>
                        <a:pt x="49" y="179"/>
                        <a:pt x="1" y="219"/>
                      </a:cubicBezTo>
                      <a:cubicBezTo>
                        <a:pt x="37" y="82"/>
                        <a:pt x="146" y="1"/>
                        <a:pt x="268" y="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29"/>
                <p:cNvSpPr/>
                <p:nvPr/>
              </p:nvSpPr>
              <p:spPr>
                <a:xfrm>
                  <a:off x="2582475" y="3177428"/>
                  <a:ext cx="33088" cy="35909"/>
                </a:xfrm>
                <a:custGeom>
                  <a:rect b="b" l="l" r="r" t="t"/>
                  <a:pathLst>
                    <a:path extrusionOk="0" h="191" w="176">
                      <a:moveTo>
                        <a:pt x="1" y="179"/>
                      </a:moveTo>
                      <a:cubicBezTo>
                        <a:pt x="41" y="106"/>
                        <a:pt x="58" y="9"/>
                        <a:pt x="175" y="0"/>
                      </a:cubicBezTo>
                      <a:cubicBezTo>
                        <a:pt x="147" y="29"/>
                        <a:pt x="114" y="57"/>
                        <a:pt x="90" y="90"/>
                      </a:cubicBezTo>
                      <a:cubicBezTo>
                        <a:pt x="62" y="122"/>
                        <a:pt x="37" y="154"/>
                        <a:pt x="13" y="1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8" name="Google Shape;1048;p29"/>
              <p:cNvSpPr txBox="1"/>
              <p:nvPr/>
            </p:nvSpPr>
            <p:spPr>
              <a:xfrm>
                <a:off x="782488" y="3337925"/>
                <a:ext cx="14358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49" name="Google Shape;1049;p29"/>
              <p:cNvSpPr txBox="1"/>
              <p:nvPr/>
            </p:nvSpPr>
            <p:spPr>
              <a:xfrm>
                <a:off x="782500" y="3629848"/>
                <a:ext cx="1435800" cy="81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farthest planet from the Sun. Is far away from Earth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50" name="Google Shape;1050;p29"/>
          <p:cNvGrpSpPr/>
          <p:nvPr/>
        </p:nvGrpSpPr>
        <p:grpSpPr>
          <a:xfrm>
            <a:off x="5826518" y="1010863"/>
            <a:ext cx="2584378" cy="1818233"/>
            <a:chOff x="5826518" y="1010863"/>
            <a:chExt cx="2584378" cy="1818233"/>
          </a:xfrm>
        </p:grpSpPr>
        <p:sp>
          <p:nvSpPr>
            <p:cNvPr id="1051" name="Google Shape;1051;p29"/>
            <p:cNvSpPr/>
            <p:nvPr/>
          </p:nvSpPr>
          <p:spPr>
            <a:xfrm rot="1527066">
              <a:off x="5933330" y="2130700"/>
              <a:ext cx="524547" cy="615556"/>
            </a:xfrm>
            <a:custGeom>
              <a:rect b="b" l="l" r="r" t="t"/>
              <a:pathLst>
                <a:path extrusionOk="0" h="2442" w="2081">
                  <a:moveTo>
                    <a:pt x="1" y="2219"/>
                  </a:moveTo>
                  <a:cubicBezTo>
                    <a:pt x="239" y="2401"/>
                    <a:pt x="494" y="2389"/>
                    <a:pt x="749" y="2271"/>
                  </a:cubicBezTo>
                  <a:cubicBezTo>
                    <a:pt x="927" y="2186"/>
                    <a:pt x="1077" y="2057"/>
                    <a:pt x="1138" y="1850"/>
                  </a:cubicBezTo>
                  <a:cubicBezTo>
                    <a:pt x="1053" y="1826"/>
                    <a:pt x="976" y="1806"/>
                    <a:pt x="903" y="1782"/>
                  </a:cubicBezTo>
                  <a:cubicBezTo>
                    <a:pt x="810" y="1753"/>
                    <a:pt x="729" y="1693"/>
                    <a:pt x="681" y="1608"/>
                  </a:cubicBezTo>
                  <a:cubicBezTo>
                    <a:pt x="583" y="1454"/>
                    <a:pt x="685" y="1247"/>
                    <a:pt x="871" y="1235"/>
                  </a:cubicBezTo>
                  <a:cubicBezTo>
                    <a:pt x="1109" y="1215"/>
                    <a:pt x="1227" y="1389"/>
                    <a:pt x="1247" y="1599"/>
                  </a:cubicBezTo>
                  <a:cubicBezTo>
                    <a:pt x="1251" y="1644"/>
                    <a:pt x="1247" y="1689"/>
                    <a:pt x="1247" y="1745"/>
                  </a:cubicBezTo>
                  <a:cubicBezTo>
                    <a:pt x="1377" y="1721"/>
                    <a:pt x="1498" y="1652"/>
                    <a:pt x="1587" y="1555"/>
                  </a:cubicBezTo>
                  <a:cubicBezTo>
                    <a:pt x="1688" y="1438"/>
                    <a:pt x="1753" y="1296"/>
                    <a:pt x="1777" y="1142"/>
                  </a:cubicBezTo>
                  <a:cubicBezTo>
                    <a:pt x="1797" y="996"/>
                    <a:pt x="1802" y="847"/>
                    <a:pt x="1810" y="697"/>
                  </a:cubicBezTo>
                  <a:cubicBezTo>
                    <a:pt x="1818" y="608"/>
                    <a:pt x="1810" y="523"/>
                    <a:pt x="1810" y="434"/>
                  </a:cubicBezTo>
                  <a:lnTo>
                    <a:pt x="1810" y="167"/>
                  </a:lnTo>
                  <a:cubicBezTo>
                    <a:pt x="1745" y="167"/>
                    <a:pt x="1733" y="256"/>
                    <a:pt x="1660" y="252"/>
                  </a:cubicBezTo>
                  <a:cubicBezTo>
                    <a:pt x="1700" y="138"/>
                    <a:pt x="1781" y="74"/>
                    <a:pt x="1870" y="1"/>
                  </a:cubicBezTo>
                  <a:cubicBezTo>
                    <a:pt x="1882" y="21"/>
                    <a:pt x="1895" y="45"/>
                    <a:pt x="1903" y="66"/>
                  </a:cubicBezTo>
                  <a:cubicBezTo>
                    <a:pt x="1923" y="138"/>
                    <a:pt x="1963" y="207"/>
                    <a:pt x="2020" y="260"/>
                  </a:cubicBezTo>
                  <a:cubicBezTo>
                    <a:pt x="2044" y="280"/>
                    <a:pt x="2081" y="300"/>
                    <a:pt x="2052" y="345"/>
                  </a:cubicBezTo>
                  <a:cubicBezTo>
                    <a:pt x="1984" y="345"/>
                    <a:pt x="1963" y="276"/>
                    <a:pt x="1903" y="244"/>
                  </a:cubicBezTo>
                  <a:lnTo>
                    <a:pt x="1903" y="466"/>
                  </a:lnTo>
                  <a:cubicBezTo>
                    <a:pt x="1899" y="644"/>
                    <a:pt x="1895" y="822"/>
                    <a:pt x="1882" y="1001"/>
                  </a:cubicBezTo>
                  <a:cubicBezTo>
                    <a:pt x="1874" y="1090"/>
                    <a:pt x="1862" y="1175"/>
                    <a:pt x="1838" y="1260"/>
                  </a:cubicBezTo>
                  <a:cubicBezTo>
                    <a:pt x="1806" y="1373"/>
                    <a:pt x="1753" y="1482"/>
                    <a:pt x="1680" y="1575"/>
                  </a:cubicBezTo>
                  <a:cubicBezTo>
                    <a:pt x="1579" y="1705"/>
                    <a:pt x="1437" y="1794"/>
                    <a:pt x="1275" y="1830"/>
                  </a:cubicBezTo>
                  <a:cubicBezTo>
                    <a:pt x="1243" y="1838"/>
                    <a:pt x="1219" y="1846"/>
                    <a:pt x="1211" y="1883"/>
                  </a:cubicBezTo>
                  <a:cubicBezTo>
                    <a:pt x="1170" y="2053"/>
                    <a:pt x="1049" y="2166"/>
                    <a:pt x="915" y="2267"/>
                  </a:cubicBezTo>
                  <a:cubicBezTo>
                    <a:pt x="733" y="2405"/>
                    <a:pt x="527" y="2441"/>
                    <a:pt x="304" y="2413"/>
                  </a:cubicBezTo>
                  <a:cubicBezTo>
                    <a:pt x="179" y="2405"/>
                    <a:pt x="61" y="2332"/>
                    <a:pt x="1" y="2219"/>
                  </a:cubicBezTo>
                  <a:close/>
                  <a:moveTo>
                    <a:pt x="1158" y="1757"/>
                  </a:moveTo>
                  <a:cubicBezTo>
                    <a:pt x="1174" y="1668"/>
                    <a:pt x="1166" y="1575"/>
                    <a:pt x="1138" y="1490"/>
                  </a:cubicBezTo>
                  <a:cubicBezTo>
                    <a:pt x="1105" y="1377"/>
                    <a:pt x="996" y="1304"/>
                    <a:pt x="879" y="1320"/>
                  </a:cubicBezTo>
                  <a:cubicBezTo>
                    <a:pt x="753" y="1328"/>
                    <a:pt x="681" y="1470"/>
                    <a:pt x="753" y="1575"/>
                  </a:cubicBezTo>
                  <a:cubicBezTo>
                    <a:pt x="859" y="1713"/>
                    <a:pt x="1008" y="1733"/>
                    <a:pt x="1158" y="17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2" name="Google Shape;1052;p29"/>
            <p:cNvGrpSpPr/>
            <p:nvPr/>
          </p:nvGrpSpPr>
          <p:grpSpPr>
            <a:xfrm>
              <a:off x="6460593" y="1010863"/>
              <a:ext cx="1950304" cy="1692081"/>
              <a:chOff x="6460593" y="1010863"/>
              <a:chExt cx="1950304" cy="1692081"/>
            </a:xfrm>
          </p:grpSpPr>
          <p:grpSp>
            <p:nvGrpSpPr>
              <p:cNvPr id="1053" name="Google Shape;1053;p29"/>
              <p:cNvGrpSpPr/>
              <p:nvPr/>
            </p:nvGrpSpPr>
            <p:grpSpPr>
              <a:xfrm>
                <a:off x="6639513" y="1010863"/>
                <a:ext cx="1771383" cy="1692081"/>
                <a:chOff x="6639513" y="1010863"/>
                <a:chExt cx="1771383" cy="1692081"/>
              </a:xfrm>
            </p:grpSpPr>
            <p:sp>
              <p:nvSpPr>
                <p:cNvPr id="1054" name="Google Shape;1054;p29"/>
                <p:cNvSpPr txBox="1"/>
                <p:nvPr/>
              </p:nvSpPr>
              <p:spPr>
                <a:xfrm>
                  <a:off x="6840488" y="1223563"/>
                  <a:ext cx="1435800" cy="28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055" name="Google Shape;1055;p29"/>
                <p:cNvSpPr txBox="1"/>
                <p:nvPr/>
              </p:nvSpPr>
              <p:spPr>
                <a:xfrm>
                  <a:off x="6840500" y="1515475"/>
                  <a:ext cx="1435800" cy="8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 and the smallest one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056" name="Google Shape;1056;p29"/>
                <p:cNvGrpSpPr/>
                <p:nvPr/>
              </p:nvGrpSpPr>
              <p:grpSpPr>
                <a:xfrm flipH="1">
                  <a:off x="6639513" y="1010863"/>
                  <a:ext cx="1771383" cy="1692081"/>
                  <a:chOff x="2545250" y="3089252"/>
                  <a:chExt cx="903352" cy="862954"/>
                </a:xfrm>
              </p:grpSpPr>
              <p:sp>
                <p:nvSpPr>
                  <p:cNvPr id="1057" name="Google Shape;1057;p29"/>
                  <p:cNvSpPr/>
                  <p:nvPr/>
                </p:nvSpPr>
                <p:spPr>
                  <a:xfrm>
                    <a:off x="2545250" y="3092261"/>
                    <a:ext cx="903352" cy="859946"/>
                  </a:xfrm>
                  <a:custGeom>
                    <a:rect b="b" l="l" r="r" t="t"/>
                    <a:pathLst>
                      <a:path extrusionOk="0" h="4574" w="4805">
                        <a:moveTo>
                          <a:pt x="1332" y="571"/>
                        </a:moveTo>
                        <a:cubicBezTo>
                          <a:pt x="1332" y="559"/>
                          <a:pt x="1336" y="551"/>
                          <a:pt x="1336" y="538"/>
                        </a:cubicBezTo>
                        <a:cubicBezTo>
                          <a:pt x="1332" y="429"/>
                          <a:pt x="1397" y="373"/>
                          <a:pt x="1490" y="336"/>
                        </a:cubicBezTo>
                        <a:cubicBezTo>
                          <a:pt x="1652" y="267"/>
                          <a:pt x="1842" y="288"/>
                          <a:pt x="1988" y="393"/>
                        </a:cubicBezTo>
                        <a:cubicBezTo>
                          <a:pt x="1992" y="393"/>
                          <a:pt x="1996" y="397"/>
                          <a:pt x="2004" y="401"/>
                        </a:cubicBezTo>
                        <a:cubicBezTo>
                          <a:pt x="2008" y="405"/>
                          <a:pt x="2016" y="409"/>
                          <a:pt x="2024" y="409"/>
                        </a:cubicBezTo>
                        <a:cubicBezTo>
                          <a:pt x="2032" y="381"/>
                          <a:pt x="2040" y="352"/>
                          <a:pt x="2049" y="324"/>
                        </a:cubicBezTo>
                        <a:cubicBezTo>
                          <a:pt x="2097" y="130"/>
                          <a:pt x="2283" y="0"/>
                          <a:pt x="2482" y="29"/>
                        </a:cubicBezTo>
                        <a:cubicBezTo>
                          <a:pt x="2599" y="41"/>
                          <a:pt x="2712" y="81"/>
                          <a:pt x="2817" y="138"/>
                        </a:cubicBezTo>
                        <a:cubicBezTo>
                          <a:pt x="2878" y="174"/>
                          <a:pt x="2898" y="203"/>
                          <a:pt x="2939" y="308"/>
                        </a:cubicBezTo>
                        <a:cubicBezTo>
                          <a:pt x="2947" y="304"/>
                          <a:pt x="2955" y="304"/>
                          <a:pt x="2959" y="300"/>
                        </a:cubicBezTo>
                        <a:cubicBezTo>
                          <a:pt x="3072" y="134"/>
                          <a:pt x="3303" y="142"/>
                          <a:pt x="3437" y="223"/>
                        </a:cubicBezTo>
                        <a:cubicBezTo>
                          <a:pt x="3542" y="288"/>
                          <a:pt x="3627" y="377"/>
                          <a:pt x="3688" y="482"/>
                        </a:cubicBezTo>
                        <a:cubicBezTo>
                          <a:pt x="3696" y="482"/>
                          <a:pt x="3700" y="486"/>
                          <a:pt x="3704" y="482"/>
                        </a:cubicBezTo>
                        <a:cubicBezTo>
                          <a:pt x="3882" y="425"/>
                          <a:pt x="4023" y="486"/>
                          <a:pt x="4100" y="656"/>
                        </a:cubicBezTo>
                        <a:cubicBezTo>
                          <a:pt x="4129" y="717"/>
                          <a:pt x="4153" y="785"/>
                          <a:pt x="4177" y="850"/>
                        </a:cubicBezTo>
                        <a:cubicBezTo>
                          <a:pt x="4185" y="895"/>
                          <a:pt x="4193" y="935"/>
                          <a:pt x="4193" y="980"/>
                        </a:cubicBezTo>
                        <a:lnTo>
                          <a:pt x="4254" y="963"/>
                        </a:lnTo>
                        <a:cubicBezTo>
                          <a:pt x="4440" y="911"/>
                          <a:pt x="4513" y="935"/>
                          <a:pt x="4655" y="1097"/>
                        </a:cubicBezTo>
                        <a:cubicBezTo>
                          <a:pt x="4776" y="1231"/>
                          <a:pt x="4801" y="1534"/>
                          <a:pt x="4651" y="1712"/>
                        </a:cubicBezTo>
                        <a:cubicBezTo>
                          <a:pt x="4639" y="1728"/>
                          <a:pt x="4631" y="1740"/>
                          <a:pt x="4614" y="1761"/>
                        </a:cubicBezTo>
                        <a:lnTo>
                          <a:pt x="4683" y="1813"/>
                        </a:lnTo>
                        <a:cubicBezTo>
                          <a:pt x="4764" y="1862"/>
                          <a:pt x="4805" y="1955"/>
                          <a:pt x="4784" y="2048"/>
                        </a:cubicBezTo>
                        <a:cubicBezTo>
                          <a:pt x="4756" y="2186"/>
                          <a:pt x="4695" y="2311"/>
                          <a:pt x="4570" y="2388"/>
                        </a:cubicBezTo>
                        <a:cubicBezTo>
                          <a:pt x="4533" y="2408"/>
                          <a:pt x="4497" y="2428"/>
                          <a:pt x="4457" y="2445"/>
                        </a:cubicBezTo>
                        <a:cubicBezTo>
                          <a:pt x="4505" y="2566"/>
                          <a:pt x="4469" y="2700"/>
                          <a:pt x="4367" y="2785"/>
                        </a:cubicBezTo>
                        <a:cubicBezTo>
                          <a:pt x="4400" y="2805"/>
                          <a:pt x="4428" y="2821"/>
                          <a:pt x="4452" y="2841"/>
                        </a:cubicBezTo>
                        <a:cubicBezTo>
                          <a:pt x="4586" y="2938"/>
                          <a:pt x="4566" y="3125"/>
                          <a:pt x="4505" y="3218"/>
                        </a:cubicBezTo>
                        <a:cubicBezTo>
                          <a:pt x="4448" y="3295"/>
                          <a:pt x="4396" y="3380"/>
                          <a:pt x="4287" y="3424"/>
                        </a:cubicBezTo>
                        <a:cubicBezTo>
                          <a:pt x="4311" y="3444"/>
                          <a:pt x="4323" y="3456"/>
                          <a:pt x="4335" y="3469"/>
                        </a:cubicBezTo>
                        <a:cubicBezTo>
                          <a:pt x="4440" y="3549"/>
                          <a:pt x="4465" y="3695"/>
                          <a:pt x="4400" y="3813"/>
                        </a:cubicBezTo>
                        <a:cubicBezTo>
                          <a:pt x="4319" y="3962"/>
                          <a:pt x="4157" y="4051"/>
                          <a:pt x="3987" y="4035"/>
                        </a:cubicBezTo>
                        <a:cubicBezTo>
                          <a:pt x="3979" y="4035"/>
                          <a:pt x="3971" y="4035"/>
                          <a:pt x="3963" y="4039"/>
                        </a:cubicBezTo>
                        <a:lnTo>
                          <a:pt x="3963" y="4088"/>
                        </a:lnTo>
                        <a:cubicBezTo>
                          <a:pt x="3955" y="4217"/>
                          <a:pt x="3866" y="4274"/>
                          <a:pt x="3769" y="4327"/>
                        </a:cubicBezTo>
                        <a:cubicBezTo>
                          <a:pt x="3643" y="4395"/>
                          <a:pt x="3501" y="4420"/>
                          <a:pt x="3364" y="4395"/>
                        </a:cubicBezTo>
                        <a:cubicBezTo>
                          <a:pt x="3352" y="4412"/>
                          <a:pt x="3340" y="4428"/>
                          <a:pt x="3331" y="4444"/>
                        </a:cubicBezTo>
                        <a:cubicBezTo>
                          <a:pt x="3295" y="4521"/>
                          <a:pt x="3218" y="4569"/>
                          <a:pt x="3137" y="4569"/>
                        </a:cubicBezTo>
                        <a:cubicBezTo>
                          <a:pt x="3012" y="4573"/>
                          <a:pt x="2886" y="4561"/>
                          <a:pt x="2765" y="4537"/>
                        </a:cubicBezTo>
                        <a:cubicBezTo>
                          <a:pt x="2676" y="4521"/>
                          <a:pt x="2595" y="4464"/>
                          <a:pt x="2550" y="4383"/>
                        </a:cubicBezTo>
                        <a:lnTo>
                          <a:pt x="2522" y="4335"/>
                        </a:lnTo>
                        <a:cubicBezTo>
                          <a:pt x="2433" y="4424"/>
                          <a:pt x="2303" y="4468"/>
                          <a:pt x="2178" y="4448"/>
                        </a:cubicBezTo>
                        <a:cubicBezTo>
                          <a:pt x="2044" y="4424"/>
                          <a:pt x="1964" y="4331"/>
                          <a:pt x="1887" y="4225"/>
                        </a:cubicBezTo>
                        <a:cubicBezTo>
                          <a:pt x="1794" y="4278"/>
                          <a:pt x="1684" y="4302"/>
                          <a:pt x="1575" y="4298"/>
                        </a:cubicBezTo>
                        <a:cubicBezTo>
                          <a:pt x="1466" y="4294"/>
                          <a:pt x="1361" y="4270"/>
                          <a:pt x="1263" y="4225"/>
                        </a:cubicBezTo>
                        <a:cubicBezTo>
                          <a:pt x="1174" y="4185"/>
                          <a:pt x="1106" y="4108"/>
                          <a:pt x="1081" y="4015"/>
                        </a:cubicBezTo>
                        <a:cubicBezTo>
                          <a:pt x="1077" y="3995"/>
                          <a:pt x="1069" y="3970"/>
                          <a:pt x="1061" y="3950"/>
                        </a:cubicBezTo>
                        <a:cubicBezTo>
                          <a:pt x="972" y="3987"/>
                          <a:pt x="875" y="3999"/>
                          <a:pt x="782" y="3983"/>
                        </a:cubicBezTo>
                        <a:cubicBezTo>
                          <a:pt x="681" y="3966"/>
                          <a:pt x="592" y="3906"/>
                          <a:pt x="539" y="3817"/>
                        </a:cubicBezTo>
                        <a:cubicBezTo>
                          <a:pt x="519" y="3780"/>
                          <a:pt x="511" y="3740"/>
                          <a:pt x="515" y="3695"/>
                        </a:cubicBezTo>
                        <a:cubicBezTo>
                          <a:pt x="519" y="3667"/>
                          <a:pt x="523" y="3634"/>
                          <a:pt x="535" y="3606"/>
                        </a:cubicBezTo>
                        <a:cubicBezTo>
                          <a:pt x="426" y="3570"/>
                          <a:pt x="324" y="3513"/>
                          <a:pt x="231" y="3444"/>
                        </a:cubicBezTo>
                        <a:cubicBezTo>
                          <a:pt x="146" y="3388"/>
                          <a:pt x="110" y="3286"/>
                          <a:pt x="138" y="3189"/>
                        </a:cubicBezTo>
                        <a:cubicBezTo>
                          <a:pt x="167" y="3048"/>
                          <a:pt x="219" y="2914"/>
                          <a:pt x="349" y="2813"/>
                        </a:cubicBezTo>
                        <a:cubicBezTo>
                          <a:pt x="223" y="2772"/>
                          <a:pt x="126" y="2712"/>
                          <a:pt x="110" y="2578"/>
                        </a:cubicBezTo>
                        <a:cubicBezTo>
                          <a:pt x="94" y="2449"/>
                          <a:pt x="163" y="2364"/>
                          <a:pt x="256" y="2287"/>
                        </a:cubicBezTo>
                        <a:cubicBezTo>
                          <a:pt x="248" y="2283"/>
                          <a:pt x="239" y="2275"/>
                          <a:pt x="235" y="2271"/>
                        </a:cubicBezTo>
                        <a:cubicBezTo>
                          <a:pt x="49" y="2214"/>
                          <a:pt x="1" y="2036"/>
                          <a:pt x="49" y="1862"/>
                        </a:cubicBezTo>
                        <a:cubicBezTo>
                          <a:pt x="69" y="1797"/>
                          <a:pt x="90" y="1736"/>
                          <a:pt x="118" y="1672"/>
                        </a:cubicBezTo>
                        <a:cubicBezTo>
                          <a:pt x="150" y="1603"/>
                          <a:pt x="215" y="1550"/>
                          <a:pt x="288" y="1530"/>
                        </a:cubicBezTo>
                        <a:cubicBezTo>
                          <a:pt x="308" y="1526"/>
                          <a:pt x="329" y="1518"/>
                          <a:pt x="349" y="1514"/>
                        </a:cubicBezTo>
                        <a:cubicBezTo>
                          <a:pt x="345" y="1506"/>
                          <a:pt x="337" y="1498"/>
                          <a:pt x="333" y="1490"/>
                        </a:cubicBezTo>
                        <a:cubicBezTo>
                          <a:pt x="191" y="1332"/>
                          <a:pt x="231" y="1085"/>
                          <a:pt x="413" y="980"/>
                        </a:cubicBezTo>
                        <a:cubicBezTo>
                          <a:pt x="486" y="927"/>
                          <a:pt x="575" y="895"/>
                          <a:pt x="668" y="882"/>
                        </a:cubicBezTo>
                        <a:cubicBezTo>
                          <a:pt x="664" y="838"/>
                          <a:pt x="668" y="789"/>
                          <a:pt x="673" y="745"/>
                        </a:cubicBezTo>
                        <a:cubicBezTo>
                          <a:pt x="689" y="627"/>
                          <a:pt x="887" y="502"/>
                          <a:pt x="1025" y="498"/>
                        </a:cubicBezTo>
                        <a:cubicBezTo>
                          <a:pt x="1166" y="494"/>
                          <a:pt x="1178" y="502"/>
                          <a:pt x="1332" y="571"/>
                        </a:cubicBezTo>
                        <a:close/>
                        <a:moveTo>
                          <a:pt x="2522" y="4225"/>
                        </a:moveTo>
                        <a:cubicBezTo>
                          <a:pt x="2542" y="4258"/>
                          <a:pt x="2562" y="4286"/>
                          <a:pt x="2579" y="4318"/>
                        </a:cubicBezTo>
                        <a:cubicBezTo>
                          <a:pt x="2615" y="4403"/>
                          <a:pt x="2692" y="4464"/>
                          <a:pt x="2785" y="4476"/>
                        </a:cubicBezTo>
                        <a:cubicBezTo>
                          <a:pt x="2898" y="4492"/>
                          <a:pt x="3012" y="4501"/>
                          <a:pt x="3125" y="4505"/>
                        </a:cubicBezTo>
                        <a:cubicBezTo>
                          <a:pt x="3218" y="4509"/>
                          <a:pt x="3295" y="4432"/>
                          <a:pt x="3291" y="4339"/>
                        </a:cubicBezTo>
                        <a:cubicBezTo>
                          <a:pt x="3291" y="4322"/>
                          <a:pt x="3295" y="4310"/>
                          <a:pt x="3299" y="4290"/>
                        </a:cubicBezTo>
                        <a:cubicBezTo>
                          <a:pt x="3315" y="4294"/>
                          <a:pt x="3331" y="4294"/>
                          <a:pt x="3340" y="4302"/>
                        </a:cubicBezTo>
                        <a:cubicBezTo>
                          <a:pt x="3376" y="4331"/>
                          <a:pt x="3420" y="4343"/>
                          <a:pt x="3469" y="4339"/>
                        </a:cubicBezTo>
                        <a:cubicBezTo>
                          <a:pt x="3599" y="4339"/>
                          <a:pt x="3728" y="4294"/>
                          <a:pt x="3829" y="4209"/>
                        </a:cubicBezTo>
                        <a:cubicBezTo>
                          <a:pt x="3882" y="4173"/>
                          <a:pt x="3902" y="4104"/>
                          <a:pt x="3878" y="4043"/>
                        </a:cubicBezTo>
                        <a:cubicBezTo>
                          <a:pt x="3858" y="3974"/>
                          <a:pt x="3817" y="3918"/>
                          <a:pt x="3764" y="3869"/>
                        </a:cubicBezTo>
                        <a:cubicBezTo>
                          <a:pt x="3752" y="3857"/>
                          <a:pt x="3744" y="3845"/>
                          <a:pt x="3724" y="3825"/>
                        </a:cubicBezTo>
                        <a:cubicBezTo>
                          <a:pt x="3756" y="3821"/>
                          <a:pt x="3785" y="3813"/>
                          <a:pt x="3793" y="3821"/>
                        </a:cubicBezTo>
                        <a:cubicBezTo>
                          <a:pt x="3849" y="3877"/>
                          <a:pt x="3902" y="3938"/>
                          <a:pt x="3959" y="4007"/>
                        </a:cubicBezTo>
                        <a:cubicBezTo>
                          <a:pt x="3987" y="4007"/>
                          <a:pt x="4015" y="4003"/>
                          <a:pt x="4040" y="3995"/>
                        </a:cubicBezTo>
                        <a:cubicBezTo>
                          <a:pt x="4153" y="3962"/>
                          <a:pt x="4258" y="3926"/>
                          <a:pt x="4327" y="3817"/>
                        </a:cubicBezTo>
                        <a:cubicBezTo>
                          <a:pt x="4420" y="3671"/>
                          <a:pt x="4376" y="3533"/>
                          <a:pt x="4210" y="3477"/>
                        </a:cubicBezTo>
                        <a:cubicBezTo>
                          <a:pt x="4189" y="3465"/>
                          <a:pt x="4169" y="3452"/>
                          <a:pt x="4153" y="3440"/>
                        </a:cubicBezTo>
                        <a:cubicBezTo>
                          <a:pt x="4181" y="3420"/>
                          <a:pt x="4202" y="3408"/>
                          <a:pt x="4222" y="3396"/>
                        </a:cubicBezTo>
                        <a:cubicBezTo>
                          <a:pt x="4319" y="3347"/>
                          <a:pt x="4400" y="3274"/>
                          <a:pt x="4457" y="3181"/>
                        </a:cubicBezTo>
                        <a:cubicBezTo>
                          <a:pt x="4493" y="3116"/>
                          <a:pt x="4501" y="3040"/>
                          <a:pt x="4469" y="2971"/>
                        </a:cubicBezTo>
                        <a:cubicBezTo>
                          <a:pt x="4444" y="2902"/>
                          <a:pt x="4376" y="2857"/>
                          <a:pt x="4303" y="2870"/>
                        </a:cubicBezTo>
                        <a:cubicBezTo>
                          <a:pt x="4274" y="2870"/>
                          <a:pt x="4230" y="2874"/>
                          <a:pt x="4222" y="2829"/>
                        </a:cubicBezTo>
                        <a:cubicBezTo>
                          <a:pt x="4214" y="2781"/>
                          <a:pt x="4258" y="2785"/>
                          <a:pt x="4282" y="2772"/>
                        </a:cubicBezTo>
                        <a:cubicBezTo>
                          <a:pt x="4408" y="2720"/>
                          <a:pt x="4457" y="2566"/>
                          <a:pt x="4384" y="2453"/>
                        </a:cubicBezTo>
                        <a:cubicBezTo>
                          <a:pt x="4372" y="2428"/>
                          <a:pt x="4359" y="2404"/>
                          <a:pt x="4351" y="2380"/>
                        </a:cubicBezTo>
                        <a:cubicBezTo>
                          <a:pt x="4457" y="2396"/>
                          <a:pt x="4562" y="2352"/>
                          <a:pt x="4622" y="2263"/>
                        </a:cubicBezTo>
                        <a:cubicBezTo>
                          <a:pt x="4659" y="2214"/>
                          <a:pt x="4687" y="2157"/>
                          <a:pt x="4707" y="2097"/>
                        </a:cubicBezTo>
                        <a:cubicBezTo>
                          <a:pt x="4768" y="1951"/>
                          <a:pt x="4663" y="1846"/>
                          <a:pt x="4550" y="1829"/>
                        </a:cubicBezTo>
                        <a:cubicBezTo>
                          <a:pt x="4525" y="1825"/>
                          <a:pt x="4501" y="1817"/>
                          <a:pt x="4461" y="1809"/>
                        </a:cubicBezTo>
                        <a:cubicBezTo>
                          <a:pt x="4493" y="1777"/>
                          <a:pt x="4517" y="1757"/>
                          <a:pt x="4537" y="1736"/>
                        </a:cubicBezTo>
                        <a:cubicBezTo>
                          <a:pt x="4558" y="1716"/>
                          <a:pt x="4582" y="1700"/>
                          <a:pt x="4602" y="1680"/>
                        </a:cubicBezTo>
                        <a:cubicBezTo>
                          <a:pt x="4728" y="1534"/>
                          <a:pt x="4716" y="1263"/>
                          <a:pt x="4602" y="1137"/>
                        </a:cubicBezTo>
                        <a:cubicBezTo>
                          <a:pt x="4546" y="1077"/>
                          <a:pt x="4493" y="1012"/>
                          <a:pt x="4408" y="1012"/>
                        </a:cubicBezTo>
                        <a:cubicBezTo>
                          <a:pt x="4311" y="1004"/>
                          <a:pt x="4214" y="1044"/>
                          <a:pt x="4153" y="1117"/>
                        </a:cubicBezTo>
                        <a:cubicBezTo>
                          <a:pt x="4125" y="1154"/>
                          <a:pt x="4092" y="1186"/>
                          <a:pt x="4060" y="1226"/>
                        </a:cubicBezTo>
                        <a:cubicBezTo>
                          <a:pt x="4052" y="1170"/>
                          <a:pt x="4072" y="1117"/>
                          <a:pt x="4108" y="1077"/>
                        </a:cubicBezTo>
                        <a:cubicBezTo>
                          <a:pt x="4133" y="1040"/>
                          <a:pt x="4145" y="1000"/>
                          <a:pt x="4141" y="955"/>
                        </a:cubicBezTo>
                        <a:cubicBezTo>
                          <a:pt x="4133" y="834"/>
                          <a:pt x="4088" y="717"/>
                          <a:pt x="4011" y="619"/>
                        </a:cubicBezTo>
                        <a:cubicBezTo>
                          <a:pt x="3934" y="518"/>
                          <a:pt x="3813" y="462"/>
                          <a:pt x="3679" y="571"/>
                        </a:cubicBezTo>
                        <a:cubicBezTo>
                          <a:pt x="3671" y="579"/>
                          <a:pt x="3659" y="587"/>
                          <a:pt x="3647" y="591"/>
                        </a:cubicBezTo>
                        <a:cubicBezTo>
                          <a:pt x="3639" y="571"/>
                          <a:pt x="3631" y="555"/>
                          <a:pt x="3623" y="538"/>
                        </a:cubicBezTo>
                        <a:cubicBezTo>
                          <a:pt x="3607" y="498"/>
                          <a:pt x="3590" y="462"/>
                          <a:pt x="3574" y="425"/>
                        </a:cubicBezTo>
                        <a:cubicBezTo>
                          <a:pt x="3518" y="340"/>
                          <a:pt x="3437" y="275"/>
                          <a:pt x="3340" y="247"/>
                        </a:cubicBezTo>
                        <a:cubicBezTo>
                          <a:pt x="3190" y="199"/>
                          <a:pt x="3048" y="231"/>
                          <a:pt x="2979" y="381"/>
                        </a:cubicBezTo>
                        <a:cubicBezTo>
                          <a:pt x="2963" y="413"/>
                          <a:pt x="2943" y="445"/>
                          <a:pt x="2923" y="474"/>
                        </a:cubicBezTo>
                        <a:cubicBezTo>
                          <a:pt x="2906" y="445"/>
                          <a:pt x="2894" y="413"/>
                          <a:pt x="2886" y="381"/>
                        </a:cubicBezTo>
                        <a:cubicBezTo>
                          <a:pt x="2882" y="279"/>
                          <a:pt x="2821" y="190"/>
                          <a:pt x="2724" y="154"/>
                        </a:cubicBezTo>
                        <a:cubicBezTo>
                          <a:pt x="2623" y="105"/>
                          <a:pt x="2510" y="81"/>
                          <a:pt x="2397" y="85"/>
                        </a:cubicBezTo>
                        <a:cubicBezTo>
                          <a:pt x="2243" y="93"/>
                          <a:pt x="2105" y="223"/>
                          <a:pt x="2093" y="417"/>
                        </a:cubicBezTo>
                        <a:cubicBezTo>
                          <a:pt x="2093" y="453"/>
                          <a:pt x="2101" y="490"/>
                          <a:pt x="2061" y="526"/>
                        </a:cubicBezTo>
                        <a:cubicBezTo>
                          <a:pt x="2036" y="510"/>
                          <a:pt x="2016" y="494"/>
                          <a:pt x="1992" y="478"/>
                        </a:cubicBezTo>
                        <a:cubicBezTo>
                          <a:pt x="1818" y="328"/>
                          <a:pt x="1676" y="332"/>
                          <a:pt x="1482" y="405"/>
                        </a:cubicBezTo>
                        <a:cubicBezTo>
                          <a:pt x="1409" y="429"/>
                          <a:pt x="1385" y="486"/>
                          <a:pt x="1401" y="563"/>
                        </a:cubicBezTo>
                        <a:cubicBezTo>
                          <a:pt x="1405" y="603"/>
                          <a:pt x="1417" y="640"/>
                          <a:pt x="1425" y="676"/>
                        </a:cubicBezTo>
                        <a:cubicBezTo>
                          <a:pt x="1429" y="696"/>
                          <a:pt x="1429" y="717"/>
                          <a:pt x="1425" y="737"/>
                        </a:cubicBezTo>
                        <a:cubicBezTo>
                          <a:pt x="1405" y="717"/>
                          <a:pt x="1389" y="708"/>
                          <a:pt x="1385" y="700"/>
                        </a:cubicBezTo>
                        <a:cubicBezTo>
                          <a:pt x="1365" y="636"/>
                          <a:pt x="1312" y="587"/>
                          <a:pt x="1243" y="579"/>
                        </a:cubicBezTo>
                        <a:cubicBezTo>
                          <a:pt x="1182" y="563"/>
                          <a:pt x="1118" y="555"/>
                          <a:pt x="1053" y="555"/>
                        </a:cubicBezTo>
                        <a:cubicBezTo>
                          <a:pt x="940" y="555"/>
                          <a:pt x="830" y="603"/>
                          <a:pt x="753" y="692"/>
                        </a:cubicBezTo>
                        <a:cubicBezTo>
                          <a:pt x="693" y="757"/>
                          <a:pt x="705" y="834"/>
                          <a:pt x="774" y="895"/>
                        </a:cubicBezTo>
                        <a:cubicBezTo>
                          <a:pt x="782" y="907"/>
                          <a:pt x="790" y="923"/>
                          <a:pt x="794" y="939"/>
                        </a:cubicBezTo>
                        <a:cubicBezTo>
                          <a:pt x="782" y="943"/>
                          <a:pt x="766" y="951"/>
                          <a:pt x="749" y="955"/>
                        </a:cubicBezTo>
                        <a:cubicBezTo>
                          <a:pt x="721" y="959"/>
                          <a:pt x="689" y="959"/>
                          <a:pt x="656" y="959"/>
                        </a:cubicBezTo>
                        <a:cubicBezTo>
                          <a:pt x="494" y="963"/>
                          <a:pt x="353" y="1073"/>
                          <a:pt x="308" y="1231"/>
                        </a:cubicBezTo>
                        <a:cubicBezTo>
                          <a:pt x="280" y="1324"/>
                          <a:pt x="316" y="1425"/>
                          <a:pt x="397" y="1473"/>
                        </a:cubicBezTo>
                        <a:cubicBezTo>
                          <a:pt x="426" y="1490"/>
                          <a:pt x="450" y="1510"/>
                          <a:pt x="482" y="1538"/>
                        </a:cubicBezTo>
                        <a:cubicBezTo>
                          <a:pt x="462" y="1550"/>
                          <a:pt x="442" y="1562"/>
                          <a:pt x="418" y="1575"/>
                        </a:cubicBezTo>
                        <a:cubicBezTo>
                          <a:pt x="385" y="1583"/>
                          <a:pt x="349" y="1587"/>
                          <a:pt x="316" y="1595"/>
                        </a:cubicBezTo>
                        <a:cubicBezTo>
                          <a:pt x="256" y="1599"/>
                          <a:pt x="203" y="1639"/>
                          <a:pt x="175" y="1692"/>
                        </a:cubicBezTo>
                        <a:cubicBezTo>
                          <a:pt x="138" y="1777"/>
                          <a:pt x="110" y="1866"/>
                          <a:pt x="90" y="1959"/>
                        </a:cubicBezTo>
                        <a:cubicBezTo>
                          <a:pt x="74" y="2084"/>
                          <a:pt x="122" y="2178"/>
                          <a:pt x="215" y="2210"/>
                        </a:cubicBezTo>
                        <a:cubicBezTo>
                          <a:pt x="284" y="2238"/>
                          <a:pt x="357" y="2271"/>
                          <a:pt x="438" y="2246"/>
                        </a:cubicBezTo>
                        <a:cubicBezTo>
                          <a:pt x="458" y="2242"/>
                          <a:pt x="486" y="2238"/>
                          <a:pt x="503" y="2283"/>
                        </a:cubicBezTo>
                        <a:cubicBezTo>
                          <a:pt x="458" y="2295"/>
                          <a:pt x="413" y="2303"/>
                          <a:pt x="369" y="2303"/>
                        </a:cubicBezTo>
                        <a:cubicBezTo>
                          <a:pt x="312" y="2299"/>
                          <a:pt x="260" y="2323"/>
                          <a:pt x="227" y="2368"/>
                        </a:cubicBezTo>
                        <a:cubicBezTo>
                          <a:pt x="130" y="2469"/>
                          <a:pt x="126" y="2607"/>
                          <a:pt x="215" y="2692"/>
                        </a:cubicBezTo>
                        <a:cubicBezTo>
                          <a:pt x="264" y="2736"/>
                          <a:pt x="324" y="2764"/>
                          <a:pt x="393" y="2764"/>
                        </a:cubicBezTo>
                        <a:cubicBezTo>
                          <a:pt x="418" y="2764"/>
                          <a:pt x="438" y="2772"/>
                          <a:pt x="462" y="2776"/>
                        </a:cubicBezTo>
                        <a:cubicBezTo>
                          <a:pt x="462" y="2825"/>
                          <a:pt x="426" y="2837"/>
                          <a:pt x="397" y="2853"/>
                        </a:cubicBezTo>
                        <a:cubicBezTo>
                          <a:pt x="268" y="2951"/>
                          <a:pt x="191" y="3100"/>
                          <a:pt x="187" y="3258"/>
                        </a:cubicBezTo>
                        <a:cubicBezTo>
                          <a:pt x="183" y="3315"/>
                          <a:pt x="207" y="3367"/>
                          <a:pt x="256" y="3396"/>
                        </a:cubicBezTo>
                        <a:cubicBezTo>
                          <a:pt x="316" y="3440"/>
                          <a:pt x="377" y="3477"/>
                          <a:pt x="438" y="3517"/>
                        </a:cubicBezTo>
                        <a:cubicBezTo>
                          <a:pt x="474" y="3545"/>
                          <a:pt x="523" y="3549"/>
                          <a:pt x="567" y="3529"/>
                        </a:cubicBezTo>
                        <a:cubicBezTo>
                          <a:pt x="596" y="3521"/>
                          <a:pt x="624" y="3497"/>
                          <a:pt x="660" y="3529"/>
                        </a:cubicBezTo>
                        <a:cubicBezTo>
                          <a:pt x="644" y="3554"/>
                          <a:pt x="632" y="3582"/>
                          <a:pt x="612" y="3602"/>
                        </a:cubicBezTo>
                        <a:cubicBezTo>
                          <a:pt x="543" y="3691"/>
                          <a:pt x="547" y="3772"/>
                          <a:pt x="628" y="3853"/>
                        </a:cubicBezTo>
                        <a:cubicBezTo>
                          <a:pt x="693" y="3914"/>
                          <a:pt x="778" y="3946"/>
                          <a:pt x="867" y="3938"/>
                        </a:cubicBezTo>
                        <a:cubicBezTo>
                          <a:pt x="952" y="3938"/>
                          <a:pt x="1029" y="3922"/>
                          <a:pt x="1077" y="3837"/>
                        </a:cubicBezTo>
                        <a:cubicBezTo>
                          <a:pt x="1081" y="3833"/>
                          <a:pt x="1089" y="3833"/>
                          <a:pt x="1097" y="3829"/>
                        </a:cubicBezTo>
                        <a:cubicBezTo>
                          <a:pt x="1130" y="3849"/>
                          <a:pt x="1126" y="3877"/>
                          <a:pt x="1126" y="3910"/>
                        </a:cubicBezTo>
                        <a:cubicBezTo>
                          <a:pt x="1110" y="4023"/>
                          <a:pt x="1166" y="4128"/>
                          <a:pt x="1271" y="4173"/>
                        </a:cubicBezTo>
                        <a:cubicBezTo>
                          <a:pt x="1324" y="4201"/>
                          <a:pt x="1385" y="4221"/>
                          <a:pt x="1445" y="4233"/>
                        </a:cubicBezTo>
                        <a:cubicBezTo>
                          <a:pt x="1559" y="4266"/>
                          <a:pt x="1680" y="4254"/>
                          <a:pt x="1785" y="4209"/>
                        </a:cubicBezTo>
                        <a:cubicBezTo>
                          <a:pt x="1834" y="4193"/>
                          <a:pt x="1866" y="4153"/>
                          <a:pt x="1874" y="4104"/>
                        </a:cubicBezTo>
                        <a:cubicBezTo>
                          <a:pt x="1879" y="4080"/>
                          <a:pt x="1891" y="4051"/>
                          <a:pt x="1899" y="4019"/>
                        </a:cubicBezTo>
                        <a:cubicBezTo>
                          <a:pt x="1964" y="4092"/>
                          <a:pt x="1919" y="4148"/>
                          <a:pt x="1907" y="4205"/>
                        </a:cubicBezTo>
                        <a:cubicBezTo>
                          <a:pt x="1947" y="4266"/>
                          <a:pt x="2000" y="4314"/>
                          <a:pt x="2061" y="4351"/>
                        </a:cubicBezTo>
                        <a:cubicBezTo>
                          <a:pt x="2133" y="4399"/>
                          <a:pt x="2227" y="4416"/>
                          <a:pt x="2312" y="4391"/>
                        </a:cubicBezTo>
                        <a:cubicBezTo>
                          <a:pt x="2388" y="4383"/>
                          <a:pt x="2457" y="4331"/>
                          <a:pt x="2482" y="4258"/>
                        </a:cubicBezTo>
                        <a:cubicBezTo>
                          <a:pt x="2490" y="4250"/>
                          <a:pt x="2502" y="4242"/>
                          <a:pt x="2522" y="4225"/>
                        </a:cubicBezTo>
                        <a:close/>
                      </a:path>
                    </a:pathLst>
                  </a:custGeom>
                  <a:solidFill>
                    <a:srgbClr val="684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8" name="Google Shape;1058;p29"/>
                  <p:cNvSpPr/>
                  <p:nvPr/>
                </p:nvSpPr>
                <p:spPr>
                  <a:xfrm>
                    <a:off x="2720283" y="3108993"/>
                    <a:ext cx="48881" cy="48130"/>
                  </a:xfrm>
                  <a:custGeom>
                    <a:rect b="b" l="l" r="r" t="t"/>
                    <a:pathLst>
                      <a:path extrusionOk="0" h="256" w="260">
                        <a:moveTo>
                          <a:pt x="25" y="20"/>
                        </a:moveTo>
                        <a:cubicBezTo>
                          <a:pt x="77" y="0"/>
                          <a:pt x="138" y="0"/>
                          <a:pt x="191" y="20"/>
                        </a:cubicBezTo>
                        <a:cubicBezTo>
                          <a:pt x="235" y="33"/>
                          <a:pt x="260" y="77"/>
                          <a:pt x="247" y="122"/>
                        </a:cubicBezTo>
                        <a:cubicBezTo>
                          <a:pt x="235" y="158"/>
                          <a:pt x="215" y="186"/>
                          <a:pt x="191" y="215"/>
                        </a:cubicBezTo>
                        <a:cubicBezTo>
                          <a:pt x="150" y="255"/>
                          <a:pt x="81" y="243"/>
                          <a:pt x="53" y="194"/>
                        </a:cubicBezTo>
                        <a:cubicBezTo>
                          <a:pt x="13" y="146"/>
                          <a:pt x="1" y="77"/>
                          <a:pt x="25" y="20"/>
                        </a:cubicBezTo>
                        <a:close/>
                        <a:moveTo>
                          <a:pt x="57" y="49"/>
                        </a:moveTo>
                        <a:cubicBezTo>
                          <a:pt x="53" y="122"/>
                          <a:pt x="81" y="178"/>
                          <a:pt x="118" y="182"/>
                        </a:cubicBezTo>
                        <a:cubicBezTo>
                          <a:pt x="154" y="186"/>
                          <a:pt x="179" y="158"/>
                          <a:pt x="187" y="77"/>
                        </a:cubicBezTo>
                        <a:close/>
                      </a:path>
                    </a:pathLst>
                  </a:custGeom>
                  <a:solidFill>
                    <a:srgbClr val="684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9" name="Google Shape;1059;p29"/>
                  <p:cNvSpPr/>
                  <p:nvPr/>
                </p:nvSpPr>
                <p:spPr>
                  <a:xfrm>
                    <a:off x="2778941" y="3089252"/>
                    <a:ext cx="38917" cy="29705"/>
                  </a:xfrm>
                  <a:custGeom>
                    <a:rect b="b" l="l" r="r" t="t"/>
                    <a:pathLst>
                      <a:path extrusionOk="0" h="158" w="207">
                        <a:moveTo>
                          <a:pt x="162" y="69"/>
                        </a:moveTo>
                        <a:lnTo>
                          <a:pt x="85" y="20"/>
                        </a:lnTo>
                        <a:cubicBezTo>
                          <a:pt x="130" y="0"/>
                          <a:pt x="166" y="0"/>
                          <a:pt x="190" y="32"/>
                        </a:cubicBezTo>
                        <a:cubicBezTo>
                          <a:pt x="202" y="49"/>
                          <a:pt x="207" y="73"/>
                          <a:pt x="202" y="93"/>
                        </a:cubicBezTo>
                        <a:cubicBezTo>
                          <a:pt x="190" y="130"/>
                          <a:pt x="154" y="154"/>
                          <a:pt x="118" y="150"/>
                        </a:cubicBezTo>
                        <a:cubicBezTo>
                          <a:pt x="53" y="158"/>
                          <a:pt x="0" y="105"/>
                          <a:pt x="8" y="45"/>
                        </a:cubicBezTo>
                        <a:cubicBezTo>
                          <a:pt x="28" y="61"/>
                          <a:pt x="49" y="77"/>
                          <a:pt x="69" y="89"/>
                        </a:cubicBezTo>
                        <a:cubicBezTo>
                          <a:pt x="101" y="109"/>
                          <a:pt x="142" y="97"/>
                          <a:pt x="162" y="69"/>
                        </a:cubicBezTo>
                        <a:close/>
                      </a:path>
                    </a:pathLst>
                  </a:custGeom>
                  <a:solidFill>
                    <a:srgbClr val="684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0" name="Google Shape;1060;p29"/>
                  <p:cNvSpPr/>
                  <p:nvPr/>
                </p:nvSpPr>
                <p:spPr>
                  <a:xfrm>
                    <a:off x="2592439" y="3196416"/>
                    <a:ext cx="50385" cy="41362"/>
                  </a:xfrm>
                  <a:custGeom>
                    <a:rect b="b" l="l" r="r" t="t"/>
                    <a:pathLst>
                      <a:path extrusionOk="0" h="220" w="268">
                        <a:moveTo>
                          <a:pt x="268" y="17"/>
                        </a:moveTo>
                        <a:cubicBezTo>
                          <a:pt x="219" y="49"/>
                          <a:pt x="167" y="78"/>
                          <a:pt x="126" y="110"/>
                        </a:cubicBezTo>
                        <a:cubicBezTo>
                          <a:pt x="86" y="142"/>
                          <a:pt x="49" y="179"/>
                          <a:pt x="1" y="219"/>
                        </a:cubicBezTo>
                        <a:cubicBezTo>
                          <a:pt x="37" y="82"/>
                          <a:pt x="146" y="1"/>
                          <a:pt x="268" y="17"/>
                        </a:cubicBezTo>
                        <a:close/>
                      </a:path>
                    </a:pathLst>
                  </a:custGeom>
                  <a:solidFill>
                    <a:srgbClr val="684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1" name="Google Shape;1061;p29"/>
                  <p:cNvSpPr/>
                  <p:nvPr/>
                </p:nvSpPr>
                <p:spPr>
                  <a:xfrm>
                    <a:off x="2582475" y="3177428"/>
                    <a:ext cx="33088" cy="35909"/>
                  </a:xfrm>
                  <a:custGeom>
                    <a:rect b="b" l="l" r="r" t="t"/>
                    <a:pathLst>
                      <a:path extrusionOk="0" h="191" w="176">
                        <a:moveTo>
                          <a:pt x="1" y="179"/>
                        </a:moveTo>
                        <a:cubicBezTo>
                          <a:pt x="41" y="106"/>
                          <a:pt x="58" y="9"/>
                          <a:pt x="175" y="0"/>
                        </a:cubicBezTo>
                        <a:cubicBezTo>
                          <a:pt x="147" y="29"/>
                          <a:pt x="114" y="57"/>
                          <a:pt x="90" y="90"/>
                        </a:cubicBezTo>
                        <a:cubicBezTo>
                          <a:pt x="62" y="122"/>
                          <a:pt x="37" y="154"/>
                          <a:pt x="13" y="191"/>
                        </a:cubicBezTo>
                        <a:close/>
                      </a:path>
                    </a:pathLst>
                  </a:custGeom>
                  <a:solidFill>
                    <a:srgbClr val="684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62" name="Google Shape;1062;p29"/>
              <p:cNvSpPr/>
              <p:nvPr/>
            </p:nvSpPr>
            <p:spPr>
              <a:xfrm rot="-2951840">
                <a:off x="6500758" y="1923542"/>
                <a:ext cx="238949" cy="215514"/>
              </a:xfrm>
              <a:custGeom>
                <a:rect b="b" l="l" r="r" t="t"/>
                <a:pathLst>
                  <a:path extrusionOk="0" h="855" w="948">
                    <a:moveTo>
                      <a:pt x="474" y="770"/>
                    </a:moveTo>
                    <a:cubicBezTo>
                      <a:pt x="401" y="794"/>
                      <a:pt x="324" y="810"/>
                      <a:pt x="251" y="822"/>
                    </a:cubicBezTo>
                    <a:cubicBezTo>
                      <a:pt x="134" y="822"/>
                      <a:pt x="77" y="737"/>
                      <a:pt x="37" y="640"/>
                    </a:cubicBezTo>
                    <a:cubicBezTo>
                      <a:pt x="0" y="551"/>
                      <a:pt x="29" y="446"/>
                      <a:pt x="105" y="385"/>
                    </a:cubicBezTo>
                    <a:cubicBezTo>
                      <a:pt x="150" y="349"/>
                      <a:pt x="178" y="296"/>
                      <a:pt x="190" y="240"/>
                    </a:cubicBezTo>
                    <a:cubicBezTo>
                      <a:pt x="223" y="122"/>
                      <a:pt x="324" y="33"/>
                      <a:pt x="445" y="21"/>
                    </a:cubicBezTo>
                    <a:cubicBezTo>
                      <a:pt x="555" y="1"/>
                      <a:pt x="672" y="49"/>
                      <a:pt x="733" y="142"/>
                    </a:cubicBezTo>
                    <a:cubicBezTo>
                      <a:pt x="769" y="195"/>
                      <a:pt x="781" y="256"/>
                      <a:pt x="773" y="312"/>
                    </a:cubicBezTo>
                    <a:cubicBezTo>
                      <a:pt x="769" y="333"/>
                      <a:pt x="765" y="353"/>
                      <a:pt x="765" y="357"/>
                    </a:cubicBezTo>
                    <a:cubicBezTo>
                      <a:pt x="818" y="418"/>
                      <a:pt x="866" y="466"/>
                      <a:pt x="915" y="519"/>
                    </a:cubicBezTo>
                    <a:cubicBezTo>
                      <a:pt x="947" y="555"/>
                      <a:pt x="935" y="632"/>
                      <a:pt x="895" y="689"/>
                    </a:cubicBezTo>
                    <a:cubicBezTo>
                      <a:pt x="802" y="814"/>
                      <a:pt x="632" y="855"/>
                      <a:pt x="494" y="786"/>
                    </a:cubicBezTo>
                    <a:cubicBezTo>
                      <a:pt x="486" y="782"/>
                      <a:pt x="482" y="778"/>
                      <a:pt x="474" y="770"/>
                    </a:cubicBezTo>
                    <a:close/>
                    <a:moveTo>
                      <a:pt x="498" y="644"/>
                    </a:moveTo>
                    <a:cubicBezTo>
                      <a:pt x="543" y="737"/>
                      <a:pt x="575" y="758"/>
                      <a:pt x="676" y="746"/>
                    </a:cubicBezTo>
                    <a:cubicBezTo>
                      <a:pt x="704" y="746"/>
                      <a:pt x="729" y="737"/>
                      <a:pt x="753" y="729"/>
                    </a:cubicBezTo>
                    <a:cubicBezTo>
                      <a:pt x="834" y="697"/>
                      <a:pt x="891" y="632"/>
                      <a:pt x="887" y="571"/>
                    </a:cubicBezTo>
                    <a:cubicBezTo>
                      <a:pt x="878" y="486"/>
                      <a:pt x="814" y="454"/>
                      <a:pt x="745" y="430"/>
                    </a:cubicBezTo>
                    <a:lnTo>
                      <a:pt x="680" y="397"/>
                    </a:lnTo>
                    <a:cubicBezTo>
                      <a:pt x="684" y="381"/>
                      <a:pt x="692" y="365"/>
                      <a:pt x="700" y="353"/>
                    </a:cubicBezTo>
                    <a:cubicBezTo>
                      <a:pt x="737" y="296"/>
                      <a:pt x="729" y="219"/>
                      <a:pt x="684" y="171"/>
                    </a:cubicBezTo>
                    <a:cubicBezTo>
                      <a:pt x="628" y="94"/>
                      <a:pt x="530" y="57"/>
                      <a:pt x="437" y="82"/>
                    </a:cubicBezTo>
                    <a:cubicBezTo>
                      <a:pt x="340" y="98"/>
                      <a:pt x="259" y="175"/>
                      <a:pt x="243" y="272"/>
                    </a:cubicBezTo>
                    <a:cubicBezTo>
                      <a:pt x="235" y="308"/>
                      <a:pt x="227" y="341"/>
                      <a:pt x="223" y="365"/>
                    </a:cubicBezTo>
                    <a:cubicBezTo>
                      <a:pt x="190" y="373"/>
                      <a:pt x="162" y="369"/>
                      <a:pt x="146" y="381"/>
                    </a:cubicBezTo>
                    <a:cubicBezTo>
                      <a:pt x="77" y="442"/>
                      <a:pt x="53" y="543"/>
                      <a:pt x="93" y="628"/>
                    </a:cubicBezTo>
                    <a:cubicBezTo>
                      <a:pt x="158" y="737"/>
                      <a:pt x="239" y="774"/>
                      <a:pt x="344" y="729"/>
                    </a:cubicBezTo>
                    <a:cubicBezTo>
                      <a:pt x="377" y="713"/>
                      <a:pt x="405" y="697"/>
                      <a:pt x="433" y="67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3" name="Google Shape;1063;p29"/>
          <p:cNvGrpSpPr/>
          <p:nvPr/>
        </p:nvGrpSpPr>
        <p:grpSpPr>
          <a:xfrm>
            <a:off x="5751695" y="2904581"/>
            <a:ext cx="2777611" cy="1971918"/>
            <a:chOff x="5751695" y="2904581"/>
            <a:chExt cx="2777611" cy="1971918"/>
          </a:xfrm>
        </p:grpSpPr>
        <p:grpSp>
          <p:nvGrpSpPr>
            <p:cNvPr id="1064" name="Google Shape;1064;p29"/>
            <p:cNvGrpSpPr/>
            <p:nvPr/>
          </p:nvGrpSpPr>
          <p:grpSpPr>
            <a:xfrm>
              <a:off x="5751695" y="3476129"/>
              <a:ext cx="638968" cy="676533"/>
              <a:chOff x="5249336" y="3303768"/>
              <a:chExt cx="476593" cy="504612"/>
            </a:xfrm>
          </p:grpSpPr>
          <p:sp>
            <p:nvSpPr>
              <p:cNvPr id="1065" name="Google Shape;1065;p29"/>
              <p:cNvSpPr/>
              <p:nvPr/>
            </p:nvSpPr>
            <p:spPr>
              <a:xfrm>
                <a:off x="5249336" y="3303768"/>
                <a:ext cx="451394" cy="504612"/>
              </a:xfrm>
              <a:custGeom>
                <a:rect b="b" l="l" r="r" t="t"/>
                <a:pathLst>
                  <a:path extrusionOk="0" h="2684" w="2401">
                    <a:moveTo>
                      <a:pt x="2336" y="2360"/>
                    </a:moveTo>
                    <a:lnTo>
                      <a:pt x="2397" y="2356"/>
                    </a:lnTo>
                    <a:cubicBezTo>
                      <a:pt x="2401" y="2420"/>
                      <a:pt x="2377" y="2489"/>
                      <a:pt x="2324" y="2534"/>
                    </a:cubicBezTo>
                    <a:cubicBezTo>
                      <a:pt x="2211" y="2651"/>
                      <a:pt x="2069" y="2684"/>
                      <a:pt x="1911" y="2671"/>
                    </a:cubicBezTo>
                    <a:cubicBezTo>
                      <a:pt x="1729" y="2655"/>
                      <a:pt x="1555" y="2594"/>
                      <a:pt x="1405" y="2493"/>
                    </a:cubicBezTo>
                    <a:cubicBezTo>
                      <a:pt x="1215" y="2372"/>
                      <a:pt x="1082" y="2174"/>
                      <a:pt x="1049" y="1947"/>
                    </a:cubicBezTo>
                    <a:cubicBezTo>
                      <a:pt x="1005" y="1668"/>
                      <a:pt x="976" y="1388"/>
                      <a:pt x="948" y="1105"/>
                    </a:cubicBezTo>
                    <a:cubicBezTo>
                      <a:pt x="940" y="939"/>
                      <a:pt x="908" y="773"/>
                      <a:pt x="855" y="615"/>
                    </a:cubicBezTo>
                    <a:cubicBezTo>
                      <a:pt x="794" y="462"/>
                      <a:pt x="725" y="308"/>
                      <a:pt x="576" y="211"/>
                    </a:cubicBezTo>
                    <a:cubicBezTo>
                      <a:pt x="442" y="118"/>
                      <a:pt x="284" y="69"/>
                      <a:pt x="118" y="73"/>
                    </a:cubicBezTo>
                    <a:cubicBezTo>
                      <a:pt x="78" y="85"/>
                      <a:pt x="33" y="73"/>
                      <a:pt x="1" y="49"/>
                    </a:cubicBezTo>
                    <a:cubicBezTo>
                      <a:pt x="102" y="8"/>
                      <a:pt x="220" y="0"/>
                      <a:pt x="329" y="25"/>
                    </a:cubicBezTo>
                    <a:cubicBezTo>
                      <a:pt x="640" y="93"/>
                      <a:pt x="835" y="296"/>
                      <a:pt x="944" y="587"/>
                    </a:cubicBezTo>
                    <a:cubicBezTo>
                      <a:pt x="1001" y="765"/>
                      <a:pt x="1037" y="947"/>
                      <a:pt x="1045" y="1133"/>
                    </a:cubicBezTo>
                    <a:cubicBezTo>
                      <a:pt x="1073" y="1409"/>
                      <a:pt x="1098" y="1680"/>
                      <a:pt x="1150" y="1951"/>
                    </a:cubicBezTo>
                    <a:cubicBezTo>
                      <a:pt x="1199" y="2202"/>
                      <a:pt x="1377" y="2408"/>
                      <a:pt x="1616" y="2493"/>
                    </a:cubicBezTo>
                    <a:cubicBezTo>
                      <a:pt x="1766" y="2554"/>
                      <a:pt x="1919" y="2599"/>
                      <a:pt x="2077" y="2562"/>
                    </a:cubicBezTo>
                    <a:cubicBezTo>
                      <a:pt x="2194" y="2542"/>
                      <a:pt x="2292" y="2465"/>
                      <a:pt x="2340" y="23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9"/>
              <p:cNvSpPr/>
              <p:nvPr/>
            </p:nvSpPr>
            <p:spPr>
              <a:xfrm>
                <a:off x="5639824" y="3718323"/>
                <a:ext cx="86105" cy="64111"/>
              </a:xfrm>
              <a:custGeom>
                <a:rect b="b" l="l" r="r" t="t"/>
                <a:pathLst>
                  <a:path extrusionOk="0" h="341" w="458">
                    <a:moveTo>
                      <a:pt x="263" y="155"/>
                    </a:moveTo>
                    <a:cubicBezTo>
                      <a:pt x="202" y="159"/>
                      <a:pt x="142" y="167"/>
                      <a:pt x="81" y="167"/>
                    </a:cubicBezTo>
                    <a:cubicBezTo>
                      <a:pt x="53" y="163"/>
                      <a:pt x="24" y="159"/>
                      <a:pt x="0" y="155"/>
                    </a:cubicBezTo>
                    <a:lnTo>
                      <a:pt x="0" y="135"/>
                    </a:lnTo>
                    <a:cubicBezTo>
                      <a:pt x="24" y="126"/>
                      <a:pt x="49" y="122"/>
                      <a:pt x="73" y="118"/>
                    </a:cubicBezTo>
                    <a:cubicBezTo>
                      <a:pt x="154" y="114"/>
                      <a:pt x="235" y="90"/>
                      <a:pt x="308" y="45"/>
                    </a:cubicBezTo>
                    <a:cubicBezTo>
                      <a:pt x="385" y="1"/>
                      <a:pt x="417" y="13"/>
                      <a:pt x="441" y="102"/>
                    </a:cubicBezTo>
                    <a:cubicBezTo>
                      <a:pt x="453" y="163"/>
                      <a:pt x="457" y="224"/>
                      <a:pt x="457" y="288"/>
                    </a:cubicBezTo>
                    <a:cubicBezTo>
                      <a:pt x="457" y="313"/>
                      <a:pt x="449" y="341"/>
                      <a:pt x="409" y="341"/>
                    </a:cubicBezTo>
                    <a:cubicBezTo>
                      <a:pt x="368" y="341"/>
                      <a:pt x="360" y="317"/>
                      <a:pt x="356" y="288"/>
                    </a:cubicBezTo>
                    <a:cubicBezTo>
                      <a:pt x="356" y="256"/>
                      <a:pt x="356" y="232"/>
                      <a:pt x="356" y="203"/>
                    </a:cubicBezTo>
                    <a:cubicBezTo>
                      <a:pt x="356" y="175"/>
                      <a:pt x="352" y="147"/>
                      <a:pt x="352" y="110"/>
                    </a:cubicBezTo>
                    <a:lnTo>
                      <a:pt x="259" y="15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7" name="Google Shape;1067;p29"/>
            <p:cNvGrpSpPr/>
            <p:nvPr/>
          </p:nvGrpSpPr>
          <p:grpSpPr>
            <a:xfrm>
              <a:off x="6648167" y="2904581"/>
              <a:ext cx="1881140" cy="1971918"/>
              <a:chOff x="6648167" y="2904581"/>
              <a:chExt cx="1881140" cy="1971918"/>
            </a:xfrm>
          </p:grpSpPr>
          <p:grpSp>
            <p:nvGrpSpPr>
              <p:cNvPr id="1068" name="Google Shape;1068;p29"/>
              <p:cNvGrpSpPr/>
              <p:nvPr/>
            </p:nvGrpSpPr>
            <p:grpSpPr>
              <a:xfrm rot="10800000">
                <a:off x="6648167" y="2904581"/>
                <a:ext cx="1881140" cy="1971918"/>
                <a:chOff x="5607863" y="3029090"/>
                <a:chExt cx="867444" cy="909389"/>
              </a:xfrm>
            </p:grpSpPr>
            <p:sp>
              <p:nvSpPr>
                <p:cNvPr id="1069" name="Google Shape;1069;p29"/>
                <p:cNvSpPr/>
                <p:nvPr/>
              </p:nvSpPr>
              <p:spPr>
                <a:xfrm>
                  <a:off x="5648096" y="3090004"/>
                  <a:ext cx="827211" cy="713112"/>
                </a:xfrm>
                <a:custGeom>
                  <a:rect b="b" l="l" r="r" t="t"/>
                  <a:pathLst>
                    <a:path extrusionOk="0" h="3793" w="4400">
                      <a:moveTo>
                        <a:pt x="195" y="1906"/>
                      </a:moveTo>
                      <a:cubicBezTo>
                        <a:pt x="175" y="1894"/>
                        <a:pt x="150" y="1878"/>
                        <a:pt x="130" y="1862"/>
                      </a:cubicBezTo>
                      <a:cubicBezTo>
                        <a:pt x="1" y="1740"/>
                        <a:pt x="25" y="1558"/>
                        <a:pt x="191" y="1477"/>
                      </a:cubicBezTo>
                      <a:cubicBezTo>
                        <a:pt x="243" y="1453"/>
                        <a:pt x="300" y="1429"/>
                        <a:pt x="357" y="1412"/>
                      </a:cubicBezTo>
                      <a:cubicBezTo>
                        <a:pt x="349" y="1396"/>
                        <a:pt x="337" y="1384"/>
                        <a:pt x="328" y="1376"/>
                      </a:cubicBezTo>
                      <a:cubicBezTo>
                        <a:pt x="207" y="1267"/>
                        <a:pt x="215" y="1109"/>
                        <a:pt x="337" y="996"/>
                      </a:cubicBezTo>
                      <a:cubicBezTo>
                        <a:pt x="446" y="890"/>
                        <a:pt x="592" y="830"/>
                        <a:pt x="745" y="830"/>
                      </a:cubicBezTo>
                      <a:cubicBezTo>
                        <a:pt x="766" y="830"/>
                        <a:pt x="786" y="826"/>
                        <a:pt x="814" y="822"/>
                      </a:cubicBezTo>
                      <a:cubicBezTo>
                        <a:pt x="798" y="781"/>
                        <a:pt x="786" y="749"/>
                        <a:pt x="774" y="716"/>
                      </a:cubicBezTo>
                      <a:cubicBezTo>
                        <a:pt x="725" y="542"/>
                        <a:pt x="846" y="385"/>
                        <a:pt x="976" y="316"/>
                      </a:cubicBezTo>
                      <a:cubicBezTo>
                        <a:pt x="1106" y="235"/>
                        <a:pt x="1271" y="227"/>
                        <a:pt x="1405" y="300"/>
                      </a:cubicBezTo>
                      <a:cubicBezTo>
                        <a:pt x="1417" y="304"/>
                        <a:pt x="1429" y="308"/>
                        <a:pt x="1445" y="316"/>
                      </a:cubicBezTo>
                      <a:cubicBezTo>
                        <a:pt x="1482" y="231"/>
                        <a:pt x="1510" y="146"/>
                        <a:pt x="1595" y="97"/>
                      </a:cubicBezTo>
                      <a:cubicBezTo>
                        <a:pt x="1672" y="49"/>
                        <a:pt x="1761" y="20"/>
                        <a:pt x="1850" y="12"/>
                      </a:cubicBezTo>
                      <a:cubicBezTo>
                        <a:pt x="1939" y="0"/>
                        <a:pt x="2032" y="16"/>
                        <a:pt x="2113" y="53"/>
                      </a:cubicBezTo>
                      <a:cubicBezTo>
                        <a:pt x="2198" y="93"/>
                        <a:pt x="2263" y="166"/>
                        <a:pt x="2299" y="255"/>
                      </a:cubicBezTo>
                      <a:cubicBezTo>
                        <a:pt x="2332" y="235"/>
                        <a:pt x="2356" y="219"/>
                        <a:pt x="2380" y="206"/>
                      </a:cubicBezTo>
                      <a:cubicBezTo>
                        <a:pt x="2530" y="109"/>
                        <a:pt x="2716" y="105"/>
                        <a:pt x="2866" y="194"/>
                      </a:cubicBezTo>
                      <a:cubicBezTo>
                        <a:pt x="2991" y="263"/>
                        <a:pt x="3068" y="405"/>
                        <a:pt x="3056" y="550"/>
                      </a:cubicBezTo>
                      <a:cubicBezTo>
                        <a:pt x="3068" y="550"/>
                        <a:pt x="3080" y="550"/>
                        <a:pt x="3089" y="550"/>
                      </a:cubicBezTo>
                      <a:cubicBezTo>
                        <a:pt x="3291" y="514"/>
                        <a:pt x="3453" y="575"/>
                        <a:pt x="3562" y="753"/>
                      </a:cubicBezTo>
                      <a:cubicBezTo>
                        <a:pt x="3611" y="834"/>
                        <a:pt x="3651" y="919"/>
                        <a:pt x="3692" y="1004"/>
                      </a:cubicBezTo>
                      <a:cubicBezTo>
                        <a:pt x="3704" y="1040"/>
                        <a:pt x="3712" y="1081"/>
                        <a:pt x="3712" y="1121"/>
                      </a:cubicBezTo>
                      <a:cubicBezTo>
                        <a:pt x="3716" y="1153"/>
                        <a:pt x="3712" y="1186"/>
                        <a:pt x="3712" y="1230"/>
                      </a:cubicBezTo>
                      <a:cubicBezTo>
                        <a:pt x="3801" y="1190"/>
                        <a:pt x="3906" y="1206"/>
                        <a:pt x="3983" y="1267"/>
                      </a:cubicBezTo>
                      <a:cubicBezTo>
                        <a:pt x="4052" y="1311"/>
                        <a:pt x="4092" y="1392"/>
                        <a:pt x="4096" y="1473"/>
                      </a:cubicBezTo>
                      <a:cubicBezTo>
                        <a:pt x="4104" y="1591"/>
                        <a:pt x="4080" y="1708"/>
                        <a:pt x="4023" y="1809"/>
                      </a:cubicBezTo>
                      <a:cubicBezTo>
                        <a:pt x="4019" y="1821"/>
                        <a:pt x="4015" y="1829"/>
                        <a:pt x="4015" y="1841"/>
                      </a:cubicBezTo>
                      <a:cubicBezTo>
                        <a:pt x="4202" y="1894"/>
                        <a:pt x="4351" y="1983"/>
                        <a:pt x="4380" y="2198"/>
                      </a:cubicBezTo>
                      <a:cubicBezTo>
                        <a:pt x="4400" y="2376"/>
                        <a:pt x="4303" y="2550"/>
                        <a:pt x="4141" y="2631"/>
                      </a:cubicBezTo>
                      <a:cubicBezTo>
                        <a:pt x="4145" y="2643"/>
                        <a:pt x="4153" y="2651"/>
                        <a:pt x="4161" y="2659"/>
                      </a:cubicBezTo>
                      <a:cubicBezTo>
                        <a:pt x="4295" y="2809"/>
                        <a:pt x="4311" y="3108"/>
                        <a:pt x="4193" y="3274"/>
                      </a:cubicBezTo>
                      <a:cubicBezTo>
                        <a:pt x="4100" y="3412"/>
                        <a:pt x="3963" y="3444"/>
                        <a:pt x="3805" y="3440"/>
                      </a:cubicBezTo>
                      <a:cubicBezTo>
                        <a:pt x="3781" y="3436"/>
                        <a:pt x="3752" y="3432"/>
                        <a:pt x="3728" y="3424"/>
                      </a:cubicBezTo>
                      <a:cubicBezTo>
                        <a:pt x="3667" y="3493"/>
                        <a:pt x="3603" y="3553"/>
                        <a:pt x="3534" y="3614"/>
                      </a:cubicBezTo>
                      <a:cubicBezTo>
                        <a:pt x="3311" y="3792"/>
                        <a:pt x="3044" y="3731"/>
                        <a:pt x="2910" y="3477"/>
                      </a:cubicBezTo>
                      <a:cubicBezTo>
                        <a:pt x="2902" y="3468"/>
                        <a:pt x="2894" y="3456"/>
                        <a:pt x="2890" y="3448"/>
                      </a:cubicBezTo>
                      <a:cubicBezTo>
                        <a:pt x="2728" y="3545"/>
                        <a:pt x="2550" y="3561"/>
                        <a:pt x="2368" y="3566"/>
                      </a:cubicBezTo>
                      <a:cubicBezTo>
                        <a:pt x="2186" y="3574"/>
                        <a:pt x="2024" y="3505"/>
                        <a:pt x="1866" y="3408"/>
                      </a:cubicBezTo>
                      <a:cubicBezTo>
                        <a:pt x="1866" y="3408"/>
                        <a:pt x="1858" y="3408"/>
                        <a:pt x="1854" y="3416"/>
                      </a:cubicBezTo>
                      <a:cubicBezTo>
                        <a:pt x="1721" y="3663"/>
                        <a:pt x="1324" y="3727"/>
                        <a:pt x="1089" y="3646"/>
                      </a:cubicBezTo>
                      <a:cubicBezTo>
                        <a:pt x="984" y="3610"/>
                        <a:pt x="879" y="3578"/>
                        <a:pt x="802" y="3497"/>
                      </a:cubicBezTo>
                      <a:cubicBezTo>
                        <a:pt x="725" y="3412"/>
                        <a:pt x="648" y="3319"/>
                        <a:pt x="656" y="3193"/>
                      </a:cubicBezTo>
                      <a:cubicBezTo>
                        <a:pt x="652" y="3181"/>
                        <a:pt x="648" y="3173"/>
                        <a:pt x="644" y="3161"/>
                      </a:cubicBezTo>
                      <a:cubicBezTo>
                        <a:pt x="624" y="3161"/>
                        <a:pt x="596" y="3157"/>
                        <a:pt x="571" y="3157"/>
                      </a:cubicBezTo>
                      <a:cubicBezTo>
                        <a:pt x="349" y="3157"/>
                        <a:pt x="191" y="2934"/>
                        <a:pt x="264" y="2724"/>
                      </a:cubicBezTo>
                      <a:cubicBezTo>
                        <a:pt x="276" y="2683"/>
                        <a:pt x="288" y="2643"/>
                        <a:pt x="308" y="2602"/>
                      </a:cubicBezTo>
                      <a:cubicBezTo>
                        <a:pt x="328" y="2566"/>
                        <a:pt x="357" y="2529"/>
                        <a:pt x="385" y="2493"/>
                      </a:cubicBezTo>
                      <a:cubicBezTo>
                        <a:pt x="349" y="2481"/>
                        <a:pt x="320" y="2465"/>
                        <a:pt x="288" y="2457"/>
                      </a:cubicBezTo>
                      <a:cubicBezTo>
                        <a:pt x="146" y="2416"/>
                        <a:pt x="90" y="2287"/>
                        <a:pt x="106" y="2153"/>
                      </a:cubicBezTo>
                      <a:cubicBezTo>
                        <a:pt x="114" y="2109"/>
                        <a:pt x="122" y="2064"/>
                        <a:pt x="138" y="2020"/>
                      </a:cubicBezTo>
                      <a:cubicBezTo>
                        <a:pt x="154" y="1983"/>
                        <a:pt x="175" y="1943"/>
                        <a:pt x="195" y="1906"/>
                      </a:cubicBezTo>
                      <a:close/>
                      <a:moveTo>
                        <a:pt x="2279" y="340"/>
                      </a:moveTo>
                      <a:cubicBezTo>
                        <a:pt x="2263" y="308"/>
                        <a:pt x="2251" y="283"/>
                        <a:pt x="2239" y="263"/>
                      </a:cubicBezTo>
                      <a:cubicBezTo>
                        <a:pt x="2214" y="206"/>
                        <a:pt x="2178" y="158"/>
                        <a:pt x="2129" y="126"/>
                      </a:cubicBezTo>
                      <a:cubicBezTo>
                        <a:pt x="1972" y="36"/>
                        <a:pt x="1814" y="49"/>
                        <a:pt x="1660" y="126"/>
                      </a:cubicBezTo>
                      <a:cubicBezTo>
                        <a:pt x="1587" y="154"/>
                        <a:pt x="1534" y="219"/>
                        <a:pt x="1518" y="295"/>
                      </a:cubicBezTo>
                      <a:cubicBezTo>
                        <a:pt x="1502" y="385"/>
                        <a:pt x="1482" y="393"/>
                        <a:pt x="1401" y="360"/>
                      </a:cubicBezTo>
                      <a:cubicBezTo>
                        <a:pt x="1385" y="356"/>
                        <a:pt x="1373" y="348"/>
                        <a:pt x="1360" y="344"/>
                      </a:cubicBezTo>
                      <a:cubicBezTo>
                        <a:pt x="1235" y="283"/>
                        <a:pt x="1085" y="300"/>
                        <a:pt x="976" y="380"/>
                      </a:cubicBezTo>
                      <a:cubicBezTo>
                        <a:pt x="927" y="417"/>
                        <a:pt x="887" y="461"/>
                        <a:pt x="855" y="510"/>
                      </a:cubicBezTo>
                      <a:cubicBezTo>
                        <a:pt x="794" y="619"/>
                        <a:pt x="818" y="724"/>
                        <a:pt x="891" y="822"/>
                      </a:cubicBezTo>
                      <a:cubicBezTo>
                        <a:pt x="903" y="838"/>
                        <a:pt x="915" y="858"/>
                        <a:pt x="940" y="890"/>
                      </a:cubicBezTo>
                      <a:cubicBezTo>
                        <a:pt x="903" y="894"/>
                        <a:pt x="883" y="899"/>
                        <a:pt x="859" y="899"/>
                      </a:cubicBezTo>
                      <a:cubicBezTo>
                        <a:pt x="782" y="894"/>
                        <a:pt x="705" y="894"/>
                        <a:pt x="624" y="903"/>
                      </a:cubicBezTo>
                      <a:cubicBezTo>
                        <a:pt x="498" y="923"/>
                        <a:pt x="389" y="996"/>
                        <a:pt x="324" y="1105"/>
                      </a:cubicBezTo>
                      <a:cubicBezTo>
                        <a:pt x="284" y="1170"/>
                        <a:pt x="292" y="1251"/>
                        <a:pt x="341" y="1303"/>
                      </a:cubicBezTo>
                      <a:cubicBezTo>
                        <a:pt x="361" y="1328"/>
                        <a:pt x="385" y="1348"/>
                        <a:pt x="409" y="1364"/>
                      </a:cubicBezTo>
                      <a:cubicBezTo>
                        <a:pt x="434" y="1380"/>
                        <a:pt x="466" y="1392"/>
                        <a:pt x="462" y="1425"/>
                      </a:cubicBezTo>
                      <a:cubicBezTo>
                        <a:pt x="454" y="1457"/>
                        <a:pt x="417" y="1465"/>
                        <a:pt x="389" y="1477"/>
                      </a:cubicBezTo>
                      <a:cubicBezTo>
                        <a:pt x="337" y="1489"/>
                        <a:pt x="280" y="1506"/>
                        <a:pt x="227" y="1526"/>
                      </a:cubicBezTo>
                      <a:cubicBezTo>
                        <a:pt x="179" y="1546"/>
                        <a:pt x="138" y="1587"/>
                        <a:pt x="118" y="1639"/>
                      </a:cubicBezTo>
                      <a:cubicBezTo>
                        <a:pt x="90" y="1700"/>
                        <a:pt x="110" y="1773"/>
                        <a:pt x="163" y="1817"/>
                      </a:cubicBezTo>
                      <a:cubicBezTo>
                        <a:pt x="207" y="1862"/>
                        <a:pt x="243" y="1866"/>
                        <a:pt x="312" y="1837"/>
                      </a:cubicBezTo>
                      <a:cubicBezTo>
                        <a:pt x="337" y="1833"/>
                        <a:pt x="357" y="1825"/>
                        <a:pt x="381" y="1825"/>
                      </a:cubicBezTo>
                      <a:cubicBezTo>
                        <a:pt x="252" y="1890"/>
                        <a:pt x="175" y="2016"/>
                        <a:pt x="171" y="2157"/>
                      </a:cubicBezTo>
                      <a:cubicBezTo>
                        <a:pt x="158" y="2275"/>
                        <a:pt x="203" y="2372"/>
                        <a:pt x="316" y="2400"/>
                      </a:cubicBezTo>
                      <a:cubicBezTo>
                        <a:pt x="357" y="2408"/>
                        <a:pt x="393" y="2416"/>
                        <a:pt x="430" y="2424"/>
                      </a:cubicBezTo>
                      <a:cubicBezTo>
                        <a:pt x="458" y="2432"/>
                        <a:pt x="482" y="2444"/>
                        <a:pt x="515" y="2457"/>
                      </a:cubicBezTo>
                      <a:cubicBezTo>
                        <a:pt x="498" y="2481"/>
                        <a:pt x="478" y="2505"/>
                        <a:pt x="458" y="2525"/>
                      </a:cubicBezTo>
                      <a:cubicBezTo>
                        <a:pt x="393" y="2586"/>
                        <a:pt x="349" y="2663"/>
                        <a:pt x="328" y="2748"/>
                      </a:cubicBezTo>
                      <a:cubicBezTo>
                        <a:pt x="276" y="2918"/>
                        <a:pt x="401" y="3092"/>
                        <a:pt x="575" y="3092"/>
                      </a:cubicBezTo>
                      <a:cubicBezTo>
                        <a:pt x="620" y="3092"/>
                        <a:pt x="660" y="3084"/>
                        <a:pt x="705" y="3084"/>
                      </a:cubicBezTo>
                      <a:cubicBezTo>
                        <a:pt x="737" y="3104"/>
                        <a:pt x="737" y="3133"/>
                        <a:pt x="733" y="3169"/>
                      </a:cubicBezTo>
                      <a:cubicBezTo>
                        <a:pt x="725" y="3205"/>
                        <a:pt x="729" y="3242"/>
                        <a:pt x="737" y="3278"/>
                      </a:cubicBezTo>
                      <a:cubicBezTo>
                        <a:pt x="766" y="3335"/>
                        <a:pt x="798" y="3387"/>
                        <a:pt x="834" y="3436"/>
                      </a:cubicBezTo>
                      <a:cubicBezTo>
                        <a:pt x="911" y="3533"/>
                        <a:pt x="1029" y="3566"/>
                        <a:pt x="1138" y="3594"/>
                      </a:cubicBezTo>
                      <a:cubicBezTo>
                        <a:pt x="1320" y="3642"/>
                        <a:pt x="1510" y="3614"/>
                        <a:pt x="1672" y="3517"/>
                      </a:cubicBezTo>
                      <a:cubicBezTo>
                        <a:pt x="1729" y="3485"/>
                        <a:pt x="1777" y="3432"/>
                        <a:pt x="1798" y="3367"/>
                      </a:cubicBezTo>
                      <a:cubicBezTo>
                        <a:pt x="1802" y="3331"/>
                        <a:pt x="1826" y="3307"/>
                        <a:pt x="1858" y="3302"/>
                      </a:cubicBezTo>
                      <a:cubicBezTo>
                        <a:pt x="1878" y="3315"/>
                        <a:pt x="1895" y="3327"/>
                        <a:pt x="1911" y="3343"/>
                      </a:cubicBezTo>
                      <a:cubicBezTo>
                        <a:pt x="1984" y="3416"/>
                        <a:pt x="2077" y="3464"/>
                        <a:pt x="2178" y="3481"/>
                      </a:cubicBezTo>
                      <a:cubicBezTo>
                        <a:pt x="2409" y="3537"/>
                        <a:pt x="2656" y="3505"/>
                        <a:pt x="2866" y="3392"/>
                      </a:cubicBezTo>
                      <a:cubicBezTo>
                        <a:pt x="2963" y="3347"/>
                        <a:pt x="3020" y="3242"/>
                        <a:pt x="3004" y="3137"/>
                      </a:cubicBezTo>
                      <a:cubicBezTo>
                        <a:pt x="3004" y="3116"/>
                        <a:pt x="3008" y="3096"/>
                        <a:pt x="3012" y="3080"/>
                      </a:cubicBezTo>
                      <a:cubicBezTo>
                        <a:pt x="3064" y="3104"/>
                        <a:pt x="3089" y="3145"/>
                        <a:pt x="3076" y="3193"/>
                      </a:cubicBezTo>
                      <a:cubicBezTo>
                        <a:pt x="3068" y="3270"/>
                        <a:pt x="3032" y="3339"/>
                        <a:pt x="2975" y="3396"/>
                      </a:cubicBezTo>
                      <a:cubicBezTo>
                        <a:pt x="2959" y="3408"/>
                        <a:pt x="2947" y="3424"/>
                        <a:pt x="2931" y="3440"/>
                      </a:cubicBezTo>
                      <a:cubicBezTo>
                        <a:pt x="2987" y="3602"/>
                        <a:pt x="3113" y="3659"/>
                        <a:pt x="3275" y="3663"/>
                      </a:cubicBezTo>
                      <a:cubicBezTo>
                        <a:pt x="3473" y="3663"/>
                        <a:pt x="3594" y="3521"/>
                        <a:pt x="3679" y="3347"/>
                      </a:cubicBezTo>
                      <a:cubicBezTo>
                        <a:pt x="3704" y="3355"/>
                        <a:pt x="3724" y="3363"/>
                        <a:pt x="3748" y="3371"/>
                      </a:cubicBezTo>
                      <a:cubicBezTo>
                        <a:pt x="3870" y="3428"/>
                        <a:pt x="4100" y="3359"/>
                        <a:pt x="4169" y="3209"/>
                      </a:cubicBezTo>
                      <a:cubicBezTo>
                        <a:pt x="4210" y="3112"/>
                        <a:pt x="4222" y="3007"/>
                        <a:pt x="4202" y="2902"/>
                      </a:cubicBezTo>
                      <a:cubicBezTo>
                        <a:pt x="4202" y="2805"/>
                        <a:pt x="4145" y="2712"/>
                        <a:pt x="4056" y="2671"/>
                      </a:cubicBezTo>
                      <a:cubicBezTo>
                        <a:pt x="4040" y="2663"/>
                        <a:pt x="4032" y="2639"/>
                        <a:pt x="4015" y="2614"/>
                      </a:cubicBezTo>
                      <a:cubicBezTo>
                        <a:pt x="4125" y="2619"/>
                        <a:pt x="4226" y="2558"/>
                        <a:pt x="4266" y="2453"/>
                      </a:cubicBezTo>
                      <a:cubicBezTo>
                        <a:pt x="4295" y="2400"/>
                        <a:pt x="4311" y="2343"/>
                        <a:pt x="4323" y="2287"/>
                      </a:cubicBezTo>
                      <a:cubicBezTo>
                        <a:pt x="4347" y="2080"/>
                        <a:pt x="4173" y="1906"/>
                        <a:pt x="3967" y="1926"/>
                      </a:cubicBezTo>
                      <a:cubicBezTo>
                        <a:pt x="3938" y="1931"/>
                        <a:pt x="3910" y="1943"/>
                        <a:pt x="3890" y="1906"/>
                      </a:cubicBezTo>
                      <a:cubicBezTo>
                        <a:pt x="3894" y="1898"/>
                        <a:pt x="3902" y="1890"/>
                        <a:pt x="3906" y="1878"/>
                      </a:cubicBezTo>
                      <a:cubicBezTo>
                        <a:pt x="4015" y="1769"/>
                        <a:pt x="4048" y="1631"/>
                        <a:pt x="4040" y="1481"/>
                      </a:cubicBezTo>
                      <a:cubicBezTo>
                        <a:pt x="4032" y="1344"/>
                        <a:pt x="3898" y="1247"/>
                        <a:pt x="3764" y="1283"/>
                      </a:cubicBezTo>
                      <a:cubicBezTo>
                        <a:pt x="3720" y="1295"/>
                        <a:pt x="3679" y="1311"/>
                        <a:pt x="3639" y="1328"/>
                      </a:cubicBezTo>
                      <a:cubicBezTo>
                        <a:pt x="3607" y="1303"/>
                        <a:pt x="3615" y="1279"/>
                        <a:pt x="3627" y="1251"/>
                      </a:cubicBezTo>
                      <a:cubicBezTo>
                        <a:pt x="3659" y="1186"/>
                        <a:pt x="3663" y="1109"/>
                        <a:pt x="3639" y="1040"/>
                      </a:cubicBezTo>
                      <a:cubicBezTo>
                        <a:pt x="3603" y="935"/>
                        <a:pt x="3550" y="838"/>
                        <a:pt x="3485" y="749"/>
                      </a:cubicBezTo>
                      <a:cubicBezTo>
                        <a:pt x="3420" y="656"/>
                        <a:pt x="3315" y="599"/>
                        <a:pt x="3202" y="603"/>
                      </a:cubicBezTo>
                      <a:cubicBezTo>
                        <a:pt x="3170" y="603"/>
                        <a:pt x="3141" y="603"/>
                        <a:pt x="3109" y="607"/>
                      </a:cubicBezTo>
                      <a:cubicBezTo>
                        <a:pt x="3072" y="615"/>
                        <a:pt x="3032" y="603"/>
                        <a:pt x="3008" y="575"/>
                      </a:cubicBezTo>
                      <a:lnTo>
                        <a:pt x="3008" y="518"/>
                      </a:lnTo>
                      <a:cubicBezTo>
                        <a:pt x="3008" y="421"/>
                        <a:pt x="2959" y="332"/>
                        <a:pt x="2886" y="275"/>
                      </a:cubicBezTo>
                      <a:cubicBezTo>
                        <a:pt x="2749" y="170"/>
                        <a:pt x="2558" y="162"/>
                        <a:pt x="2409" y="255"/>
                      </a:cubicBezTo>
                      <a:cubicBezTo>
                        <a:pt x="2368" y="275"/>
                        <a:pt x="2332" y="304"/>
                        <a:pt x="2279" y="340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9"/>
                <p:cNvSpPr/>
                <p:nvPr/>
              </p:nvSpPr>
              <p:spPr>
                <a:xfrm>
                  <a:off x="5916004" y="3800669"/>
                  <a:ext cx="153786" cy="137809"/>
                </a:xfrm>
                <a:custGeom>
                  <a:rect b="b" l="l" r="r" t="t"/>
                  <a:pathLst>
                    <a:path extrusionOk="0" h="733" w="818">
                      <a:moveTo>
                        <a:pt x="284" y="498"/>
                      </a:moveTo>
                      <a:cubicBezTo>
                        <a:pt x="235" y="490"/>
                        <a:pt x="190" y="482"/>
                        <a:pt x="142" y="469"/>
                      </a:cubicBezTo>
                      <a:cubicBezTo>
                        <a:pt x="25" y="425"/>
                        <a:pt x="0" y="316"/>
                        <a:pt x="85" y="223"/>
                      </a:cubicBezTo>
                      <a:cubicBezTo>
                        <a:pt x="97" y="206"/>
                        <a:pt x="114" y="194"/>
                        <a:pt x="130" y="186"/>
                      </a:cubicBezTo>
                      <a:cubicBezTo>
                        <a:pt x="207" y="158"/>
                        <a:pt x="275" y="117"/>
                        <a:pt x="332" y="65"/>
                      </a:cubicBezTo>
                      <a:cubicBezTo>
                        <a:pt x="389" y="32"/>
                        <a:pt x="453" y="12"/>
                        <a:pt x="514" y="4"/>
                      </a:cubicBezTo>
                      <a:cubicBezTo>
                        <a:pt x="547" y="0"/>
                        <a:pt x="579" y="12"/>
                        <a:pt x="603" y="28"/>
                      </a:cubicBezTo>
                      <a:cubicBezTo>
                        <a:pt x="672" y="85"/>
                        <a:pt x="741" y="138"/>
                        <a:pt x="725" y="243"/>
                      </a:cubicBezTo>
                      <a:cubicBezTo>
                        <a:pt x="729" y="263"/>
                        <a:pt x="737" y="279"/>
                        <a:pt x="749" y="295"/>
                      </a:cubicBezTo>
                      <a:cubicBezTo>
                        <a:pt x="818" y="393"/>
                        <a:pt x="802" y="526"/>
                        <a:pt x="713" y="611"/>
                      </a:cubicBezTo>
                      <a:cubicBezTo>
                        <a:pt x="611" y="712"/>
                        <a:pt x="514" y="733"/>
                        <a:pt x="401" y="672"/>
                      </a:cubicBezTo>
                      <a:cubicBezTo>
                        <a:pt x="328" y="631"/>
                        <a:pt x="312" y="611"/>
                        <a:pt x="284" y="498"/>
                      </a:cubicBezTo>
                      <a:close/>
                      <a:moveTo>
                        <a:pt x="660" y="215"/>
                      </a:moveTo>
                      <a:cubicBezTo>
                        <a:pt x="652" y="170"/>
                        <a:pt x="628" y="130"/>
                        <a:pt x="591" y="105"/>
                      </a:cubicBezTo>
                      <a:cubicBezTo>
                        <a:pt x="522" y="45"/>
                        <a:pt x="393" y="73"/>
                        <a:pt x="340" y="154"/>
                      </a:cubicBezTo>
                      <a:cubicBezTo>
                        <a:pt x="324" y="178"/>
                        <a:pt x="284" y="206"/>
                        <a:pt x="259" y="202"/>
                      </a:cubicBezTo>
                      <a:cubicBezTo>
                        <a:pt x="186" y="186"/>
                        <a:pt x="150" y="227"/>
                        <a:pt x="118" y="275"/>
                      </a:cubicBezTo>
                      <a:cubicBezTo>
                        <a:pt x="77" y="316"/>
                        <a:pt x="93" y="385"/>
                        <a:pt x="150" y="401"/>
                      </a:cubicBezTo>
                      <a:cubicBezTo>
                        <a:pt x="199" y="429"/>
                        <a:pt x="259" y="433"/>
                        <a:pt x="312" y="409"/>
                      </a:cubicBezTo>
                      <a:cubicBezTo>
                        <a:pt x="332" y="405"/>
                        <a:pt x="348" y="401"/>
                        <a:pt x="369" y="397"/>
                      </a:cubicBezTo>
                      <a:cubicBezTo>
                        <a:pt x="373" y="409"/>
                        <a:pt x="381" y="417"/>
                        <a:pt x="381" y="425"/>
                      </a:cubicBezTo>
                      <a:cubicBezTo>
                        <a:pt x="381" y="433"/>
                        <a:pt x="377" y="445"/>
                        <a:pt x="377" y="457"/>
                      </a:cubicBezTo>
                      <a:cubicBezTo>
                        <a:pt x="348" y="534"/>
                        <a:pt x="364" y="579"/>
                        <a:pt x="437" y="611"/>
                      </a:cubicBezTo>
                      <a:cubicBezTo>
                        <a:pt x="559" y="672"/>
                        <a:pt x="652" y="619"/>
                        <a:pt x="708" y="498"/>
                      </a:cubicBezTo>
                      <a:cubicBezTo>
                        <a:pt x="753" y="405"/>
                        <a:pt x="717" y="340"/>
                        <a:pt x="619" y="304"/>
                      </a:cubicBezTo>
                      <a:cubicBezTo>
                        <a:pt x="591" y="295"/>
                        <a:pt x="571" y="283"/>
                        <a:pt x="579" y="247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9"/>
                <p:cNvSpPr/>
                <p:nvPr/>
              </p:nvSpPr>
              <p:spPr>
                <a:xfrm>
                  <a:off x="5668589" y="3146218"/>
                  <a:ext cx="112049" cy="86859"/>
                </a:xfrm>
                <a:custGeom>
                  <a:rect b="b" l="l" r="r" t="t"/>
                  <a:pathLst>
                    <a:path extrusionOk="0" h="462" w="596">
                      <a:moveTo>
                        <a:pt x="264" y="397"/>
                      </a:moveTo>
                      <a:cubicBezTo>
                        <a:pt x="224" y="434"/>
                        <a:pt x="171" y="442"/>
                        <a:pt x="126" y="430"/>
                      </a:cubicBezTo>
                      <a:cubicBezTo>
                        <a:pt x="66" y="405"/>
                        <a:pt x="21" y="353"/>
                        <a:pt x="9" y="292"/>
                      </a:cubicBezTo>
                      <a:cubicBezTo>
                        <a:pt x="1" y="235"/>
                        <a:pt x="29" y="179"/>
                        <a:pt x="78" y="158"/>
                      </a:cubicBezTo>
                      <a:cubicBezTo>
                        <a:pt x="98" y="142"/>
                        <a:pt x="114" y="130"/>
                        <a:pt x="130" y="114"/>
                      </a:cubicBezTo>
                      <a:cubicBezTo>
                        <a:pt x="211" y="25"/>
                        <a:pt x="280" y="1"/>
                        <a:pt x="385" y="53"/>
                      </a:cubicBezTo>
                      <a:cubicBezTo>
                        <a:pt x="446" y="81"/>
                        <a:pt x="499" y="122"/>
                        <a:pt x="543" y="175"/>
                      </a:cubicBezTo>
                      <a:cubicBezTo>
                        <a:pt x="596" y="235"/>
                        <a:pt x="596" y="324"/>
                        <a:pt x="547" y="389"/>
                      </a:cubicBezTo>
                      <a:cubicBezTo>
                        <a:pt x="499" y="442"/>
                        <a:pt x="426" y="462"/>
                        <a:pt x="361" y="438"/>
                      </a:cubicBezTo>
                      <a:cubicBezTo>
                        <a:pt x="329" y="425"/>
                        <a:pt x="292" y="413"/>
                        <a:pt x="264" y="397"/>
                      </a:cubicBezTo>
                      <a:close/>
                      <a:moveTo>
                        <a:pt x="264" y="288"/>
                      </a:moveTo>
                      <a:cubicBezTo>
                        <a:pt x="284" y="308"/>
                        <a:pt x="300" y="324"/>
                        <a:pt x="321" y="340"/>
                      </a:cubicBezTo>
                      <a:cubicBezTo>
                        <a:pt x="365" y="381"/>
                        <a:pt x="434" y="385"/>
                        <a:pt x="483" y="353"/>
                      </a:cubicBezTo>
                      <a:cubicBezTo>
                        <a:pt x="523" y="304"/>
                        <a:pt x="519" y="239"/>
                        <a:pt x="478" y="195"/>
                      </a:cubicBezTo>
                      <a:cubicBezTo>
                        <a:pt x="434" y="142"/>
                        <a:pt x="373" y="110"/>
                        <a:pt x="304" y="98"/>
                      </a:cubicBezTo>
                      <a:cubicBezTo>
                        <a:pt x="280" y="94"/>
                        <a:pt x="260" y="98"/>
                        <a:pt x="240" y="106"/>
                      </a:cubicBezTo>
                      <a:cubicBezTo>
                        <a:pt x="187" y="134"/>
                        <a:pt x="143" y="162"/>
                        <a:pt x="94" y="195"/>
                      </a:cubicBezTo>
                      <a:cubicBezTo>
                        <a:pt x="45" y="227"/>
                        <a:pt x="45" y="260"/>
                        <a:pt x="78" y="308"/>
                      </a:cubicBezTo>
                      <a:cubicBezTo>
                        <a:pt x="134" y="385"/>
                        <a:pt x="175" y="389"/>
                        <a:pt x="236" y="312"/>
                      </a:cubicBezTo>
                      <a:cubicBezTo>
                        <a:pt x="244" y="304"/>
                        <a:pt x="252" y="296"/>
                        <a:pt x="264" y="288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9"/>
                <p:cNvSpPr/>
                <p:nvPr/>
              </p:nvSpPr>
              <p:spPr>
                <a:xfrm>
                  <a:off x="5607863" y="3293052"/>
                  <a:ext cx="65613" cy="45874"/>
                </a:xfrm>
                <a:custGeom>
                  <a:rect b="b" l="l" r="r" t="t"/>
                  <a:pathLst>
                    <a:path extrusionOk="0" h="244" w="349">
                      <a:moveTo>
                        <a:pt x="158" y="243"/>
                      </a:moveTo>
                      <a:cubicBezTo>
                        <a:pt x="126" y="235"/>
                        <a:pt x="97" y="223"/>
                        <a:pt x="69" y="207"/>
                      </a:cubicBezTo>
                      <a:cubicBezTo>
                        <a:pt x="4" y="179"/>
                        <a:pt x="0" y="86"/>
                        <a:pt x="61" y="49"/>
                      </a:cubicBezTo>
                      <a:cubicBezTo>
                        <a:pt x="134" y="5"/>
                        <a:pt x="223" y="1"/>
                        <a:pt x="296" y="45"/>
                      </a:cubicBezTo>
                      <a:cubicBezTo>
                        <a:pt x="344" y="82"/>
                        <a:pt x="348" y="110"/>
                        <a:pt x="312" y="158"/>
                      </a:cubicBezTo>
                      <a:cubicBezTo>
                        <a:pt x="279" y="211"/>
                        <a:pt x="219" y="243"/>
                        <a:pt x="158" y="243"/>
                      </a:cubicBezTo>
                      <a:close/>
                      <a:moveTo>
                        <a:pt x="85" y="53"/>
                      </a:moveTo>
                      <a:cubicBezTo>
                        <a:pt x="57" y="134"/>
                        <a:pt x="61" y="146"/>
                        <a:pt x="101" y="167"/>
                      </a:cubicBezTo>
                      <a:cubicBezTo>
                        <a:pt x="166" y="195"/>
                        <a:pt x="215" y="175"/>
                        <a:pt x="255" y="106"/>
                      </a:cubicBezTo>
                      <a:cubicBezTo>
                        <a:pt x="207" y="65"/>
                        <a:pt x="146" y="73"/>
                        <a:pt x="85" y="53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9"/>
                <p:cNvSpPr/>
                <p:nvPr/>
              </p:nvSpPr>
              <p:spPr>
                <a:xfrm>
                  <a:off x="6375490" y="3208637"/>
                  <a:ext cx="55837" cy="49634"/>
                </a:xfrm>
                <a:custGeom>
                  <a:rect b="b" l="l" r="r" t="t"/>
                  <a:pathLst>
                    <a:path extrusionOk="0" h="264" w="297">
                      <a:moveTo>
                        <a:pt x="154" y="255"/>
                      </a:moveTo>
                      <a:cubicBezTo>
                        <a:pt x="73" y="263"/>
                        <a:pt x="1" y="199"/>
                        <a:pt x="5" y="118"/>
                      </a:cubicBezTo>
                      <a:cubicBezTo>
                        <a:pt x="5" y="53"/>
                        <a:pt x="65" y="17"/>
                        <a:pt x="142" y="8"/>
                      </a:cubicBezTo>
                      <a:cubicBezTo>
                        <a:pt x="219" y="0"/>
                        <a:pt x="284" y="57"/>
                        <a:pt x="296" y="134"/>
                      </a:cubicBezTo>
                      <a:cubicBezTo>
                        <a:pt x="288" y="207"/>
                        <a:pt x="223" y="259"/>
                        <a:pt x="154" y="255"/>
                      </a:cubicBezTo>
                      <a:close/>
                      <a:moveTo>
                        <a:pt x="138" y="178"/>
                      </a:moveTo>
                      <a:cubicBezTo>
                        <a:pt x="191" y="178"/>
                        <a:pt x="219" y="162"/>
                        <a:pt x="219" y="130"/>
                      </a:cubicBezTo>
                      <a:cubicBezTo>
                        <a:pt x="211" y="81"/>
                        <a:pt x="175" y="49"/>
                        <a:pt x="130" y="41"/>
                      </a:cubicBezTo>
                      <a:cubicBezTo>
                        <a:pt x="90" y="37"/>
                        <a:pt x="53" y="69"/>
                        <a:pt x="49" y="110"/>
                      </a:cubicBezTo>
                      <a:cubicBezTo>
                        <a:pt x="49" y="150"/>
                        <a:pt x="90" y="178"/>
                        <a:pt x="138" y="178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9"/>
                <p:cNvSpPr/>
                <p:nvPr/>
              </p:nvSpPr>
              <p:spPr>
                <a:xfrm>
                  <a:off x="6316397" y="3783748"/>
                  <a:ext cx="45442" cy="39615"/>
                </a:xfrm>
                <a:custGeom>
                  <a:rect b="b" l="l" r="r" t="t"/>
                  <a:pathLst>
                    <a:path extrusionOk="0" h="333" w="382">
                      <a:moveTo>
                        <a:pt x="353" y="1"/>
                      </a:moveTo>
                      <a:cubicBezTo>
                        <a:pt x="381" y="106"/>
                        <a:pt x="337" y="215"/>
                        <a:pt x="244" y="272"/>
                      </a:cubicBezTo>
                      <a:cubicBezTo>
                        <a:pt x="155" y="329"/>
                        <a:pt x="66" y="333"/>
                        <a:pt x="1" y="284"/>
                      </a:cubicBezTo>
                      <a:cubicBezTo>
                        <a:pt x="74" y="252"/>
                        <a:pt x="155" y="236"/>
                        <a:pt x="215" y="191"/>
                      </a:cubicBezTo>
                      <a:cubicBezTo>
                        <a:pt x="276" y="143"/>
                        <a:pt x="308" y="66"/>
                        <a:pt x="353" y="1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9"/>
                <p:cNvSpPr/>
                <p:nvPr/>
              </p:nvSpPr>
              <p:spPr>
                <a:xfrm>
                  <a:off x="5910020" y="3062501"/>
                  <a:ext cx="51854" cy="37470"/>
                </a:xfrm>
                <a:custGeom>
                  <a:rect b="b" l="l" r="r" t="t"/>
                  <a:pathLst>
                    <a:path extrusionOk="0" h="276" w="382">
                      <a:moveTo>
                        <a:pt x="21" y="276"/>
                      </a:moveTo>
                      <a:cubicBezTo>
                        <a:pt x="1" y="158"/>
                        <a:pt x="13" y="126"/>
                        <a:pt x="98" y="85"/>
                      </a:cubicBezTo>
                      <a:cubicBezTo>
                        <a:pt x="163" y="53"/>
                        <a:pt x="223" y="29"/>
                        <a:pt x="292" y="5"/>
                      </a:cubicBezTo>
                      <a:cubicBezTo>
                        <a:pt x="324" y="0"/>
                        <a:pt x="353" y="9"/>
                        <a:pt x="381" y="21"/>
                      </a:cubicBezTo>
                      <a:cubicBezTo>
                        <a:pt x="247" y="81"/>
                        <a:pt x="110" y="126"/>
                        <a:pt x="21" y="276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9"/>
                <p:cNvSpPr/>
                <p:nvPr/>
              </p:nvSpPr>
              <p:spPr>
                <a:xfrm>
                  <a:off x="6359510" y="3159943"/>
                  <a:ext cx="45873" cy="39670"/>
                </a:xfrm>
                <a:custGeom>
                  <a:rect b="b" l="l" r="r" t="t"/>
                  <a:pathLst>
                    <a:path extrusionOk="0" h="211" w="244">
                      <a:moveTo>
                        <a:pt x="118" y="211"/>
                      </a:moveTo>
                      <a:cubicBezTo>
                        <a:pt x="57" y="211"/>
                        <a:pt x="17" y="195"/>
                        <a:pt x="9" y="154"/>
                      </a:cubicBezTo>
                      <a:cubicBezTo>
                        <a:pt x="1" y="110"/>
                        <a:pt x="5" y="65"/>
                        <a:pt x="17" y="25"/>
                      </a:cubicBezTo>
                      <a:cubicBezTo>
                        <a:pt x="25" y="4"/>
                        <a:pt x="53" y="0"/>
                        <a:pt x="74" y="21"/>
                      </a:cubicBezTo>
                      <a:cubicBezTo>
                        <a:pt x="114" y="49"/>
                        <a:pt x="154" y="69"/>
                        <a:pt x="191" y="102"/>
                      </a:cubicBezTo>
                      <a:cubicBezTo>
                        <a:pt x="243" y="142"/>
                        <a:pt x="235" y="178"/>
                        <a:pt x="175" y="199"/>
                      </a:cubicBezTo>
                      <a:cubicBezTo>
                        <a:pt x="154" y="203"/>
                        <a:pt x="134" y="207"/>
                        <a:pt x="118" y="211"/>
                      </a:cubicBezTo>
                      <a:close/>
                      <a:moveTo>
                        <a:pt x="57" y="45"/>
                      </a:moveTo>
                      <a:cubicBezTo>
                        <a:pt x="45" y="146"/>
                        <a:pt x="53" y="150"/>
                        <a:pt x="126" y="130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9"/>
                <p:cNvSpPr/>
                <p:nvPr/>
              </p:nvSpPr>
              <p:spPr>
                <a:xfrm>
                  <a:off x="6341497" y="3806470"/>
                  <a:ext cx="35687" cy="35213"/>
                </a:xfrm>
                <a:custGeom>
                  <a:rect b="b" l="l" r="r" t="t"/>
                  <a:pathLst>
                    <a:path extrusionOk="0" h="296" w="300">
                      <a:moveTo>
                        <a:pt x="0" y="296"/>
                      </a:moveTo>
                      <a:cubicBezTo>
                        <a:pt x="101" y="211"/>
                        <a:pt x="211" y="138"/>
                        <a:pt x="263" y="0"/>
                      </a:cubicBezTo>
                      <a:cubicBezTo>
                        <a:pt x="300" y="45"/>
                        <a:pt x="296" y="114"/>
                        <a:pt x="255" y="158"/>
                      </a:cubicBezTo>
                      <a:cubicBezTo>
                        <a:pt x="199" y="243"/>
                        <a:pt x="101" y="296"/>
                        <a:pt x="0" y="296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29"/>
                <p:cNvSpPr/>
                <p:nvPr/>
              </p:nvSpPr>
              <p:spPr>
                <a:xfrm>
                  <a:off x="6059829" y="3809694"/>
                  <a:ext cx="41925" cy="39858"/>
                </a:xfrm>
                <a:custGeom>
                  <a:rect b="b" l="l" r="r" t="t"/>
                  <a:pathLst>
                    <a:path extrusionOk="0" h="212" w="223">
                      <a:moveTo>
                        <a:pt x="97" y="1"/>
                      </a:moveTo>
                      <a:cubicBezTo>
                        <a:pt x="182" y="13"/>
                        <a:pt x="215" y="37"/>
                        <a:pt x="223" y="82"/>
                      </a:cubicBezTo>
                      <a:cubicBezTo>
                        <a:pt x="223" y="134"/>
                        <a:pt x="186" y="179"/>
                        <a:pt x="134" y="191"/>
                      </a:cubicBezTo>
                      <a:cubicBezTo>
                        <a:pt x="93" y="211"/>
                        <a:pt x="41" y="191"/>
                        <a:pt x="24" y="146"/>
                      </a:cubicBezTo>
                      <a:cubicBezTo>
                        <a:pt x="0" y="102"/>
                        <a:pt x="12" y="73"/>
                        <a:pt x="73" y="21"/>
                      </a:cubicBezTo>
                      <a:cubicBezTo>
                        <a:pt x="69" y="41"/>
                        <a:pt x="69" y="61"/>
                        <a:pt x="69" y="82"/>
                      </a:cubicBezTo>
                      <a:cubicBezTo>
                        <a:pt x="73" y="98"/>
                        <a:pt x="81" y="114"/>
                        <a:pt x="97" y="126"/>
                      </a:cubicBezTo>
                      <a:cubicBezTo>
                        <a:pt x="105" y="130"/>
                        <a:pt x="130" y="122"/>
                        <a:pt x="142" y="110"/>
                      </a:cubicBezTo>
                      <a:cubicBezTo>
                        <a:pt x="146" y="98"/>
                        <a:pt x="146" y="82"/>
                        <a:pt x="142" y="65"/>
                      </a:cubicBezTo>
                      <a:cubicBezTo>
                        <a:pt x="130" y="41"/>
                        <a:pt x="113" y="21"/>
                        <a:pt x="97" y="1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29"/>
                <p:cNvSpPr/>
                <p:nvPr/>
              </p:nvSpPr>
              <p:spPr>
                <a:xfrm>
                  <a:off x="5900776" y="3029090"/>
                  <a:ext cx="39669" cy="14665"/>
                </a:xfrm>
                <a:custGeom>
                  <a:rect b="b" l="l" r="r" t="t"/>
                  <a:pathLst>
                    <a:path extrusionOk="0" h="78" w="211">
                      <a:moveTo>
                        <a:pt x="211" y="29"/>
                      </a:moveTo>
                      <a:lnTo>
                        <a:pt x="0" y="77"/>
                      </a:lnTo>
                      <a:cubicBezTo>
                        <a:pt x="53" y="25"/>
                        <a:pt x="130" y="0"/>
                        <a:pt x="203" y="8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29"/>
                <p:cNvSpPr/>
                <p:nvPr/>
              </p:nvSpPr>
              <p:spPr>
                <a:xfrm>
                  <a:off x="5690773" y="3470342"/>
                  <a:ext cx="17672" cy="46626"/>
                </a:xfrm>
                <a:custGeom>
                  <a:rect b="b" l="l" r="r" t="t"/>
                  <a:pathLst>
                    <a:path extrusionOk="0" h="248" w="94">
                      <a:moveTo>
                        <a:pt x="81" y="1"/>
                      </a:moveTo>
                      <a:cubicBezTo>
                        <a:pt x="85" y="82"/>
                        <a:pt x="89" y="167"/>
                        <a:pt x="93" y="247"/>
                      </a:cubicBezTo>
                      <a:cubicBezTo>
                        <a:pt x="8" y="175"/>
                        <a:pt x="0" y="73"/>
                        <a:pt x="81" y="1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29"/>
                <p:cNvSpPr/>
                <p:nvPr/>
              </p:nvSpPr>
              <p:spPr>
                <a:xfrm>
                  <a:off x="5716530" y="3477298"/>
                  <a:ext cx="15416" cy="35909"/>
                </a:xfrm>
                <a:custGeom>
                  <a:rect b="b" l="l" r="r" t="t"/>
                  <a:pathLst>
                    <a:path extrusionOk="0" h="191" w="82">
                      <a:moveTo>
                        <a:pt x="82" y="190"/>
                      </a:moveTo>
                      <a:cubicBezTo>
                        <a:pt x="9" y="109"/>
                        <a:pt x="1" y="81"/>
                        <a:pt x="41" y="0"/>
                      </a:cubicBezTo>
                      <a:cubicBezTo>
                        <a:pt x="53" y="65"/>
                        <a:pt x="66" y="121"/>
                        <a:pt x="82" y="190"/>
                      </a:cubicBezTo>
                      <a:close/>
                    </a:path>
                  </a:pathLst>
                </a:custGeom>
                <a:solidFill>
                  <a:srgbClr val="3B75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2" name="Google Shape;1082;p29"/>
              <p:cNvSpPr txBox="1"/>
              <p:nvPr/>
            </p:nvSpPr>
            <p:spPr>
              <a:xfrm>
                <a:off x="6870962" y="3337925"/>
                <a:ext cx="14355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3" name="Google Shape;1083;p29"/>
              <p:cNvSpPr txBox="1"/>
              <p:nvPr/>
            </p:nvSpPr>
            <p:spPr>
              <a:xfrm>
                <a:off x="6870835" y="3629858"/>
                <a:ext cx="1435800" cy="8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made of hydrogen and helium. It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4" name="Google Shape;1084;p29"/>
          <p:cNvGrpSpPr/>
          <p:nvPr/>
        </p:nvGrpSpPr>
        <p:grpSpPr>
          <a:xfrm>
            <a:off x="3101013" y="2021310"/>
            <a:ext cx="2546718" cy="1669300"/>
            <a:chOff x="3101013" y="2021310"/>
            <a:chExt cx="2546718" cy="1669300"/>
          </a:xfrm>
        </p:grpSpPr>
        <p:grpSp>
          <p:nvGrpSpPr>
            <p:cNvPr id="1085" name="Google Shape;1085;p29"/>
            <p:cNvGrpSpPr/>
            <p:nvPr/>
          </p:nvGrpSpPr>
          <p:grpSpPr>
            <a:xfrm>
              <a:off x="3101013" y="2021310"/>
              <a:ext cx="2546718" cy="1669300"/>
              <a:chOff x="2933425" y="2134173"/>
              <a:chExt cx="2754400" cy="1805430"/>
            </a:xfrm>
          </p:grpSpPr>
          <p:sp>
            <p:nvSpPr>
              <p:cNvPr id="1086" name="Google Shape;1086;p29"/>
              <p:cNvSpPr/>
              <p:nvPr/>
            </p:nvSpPr>
            <p:spPr>
              <a:xfrm>
                <a:off x="3163589" y="2200800"/>
                <a:ext cx="2485676" cy="1728437"/>
              </a:xfrm>
              <a:custGeom>
                <a:rect b="b" l="l" r="r" t="t"/>
                <a:pathLst>
                  <a:path extrusionOk="0" h="7990" w="11491">
                    <a:moveTo>
                      <a:pt x="2652" y="7038"/>
                    </a:moveTo>
                    <a:cubicBezTo>
                      <a:pt x="2336" y="7095"/>
                      <a:pt x="2089" y="6913"/>
                      <a:pt x="2146" y="6577"/>
                    </a:cubicBezTo>
                    <a:cubicBezTo>
                      <a:pt x="2101" y="6581"/>
                      <a:pt x="2053" y="6589"/>
                      <a:pt x="2004" y="6589"/>
                    </a:cubicBezTo>
                    <a:cubicBezTo>
                      <a:pt x="1854" y="6593"/>
                      <a:pt x="1725" y="6479"/>
                      <a:pt x="1713" y="6330"/>
                    </a:cubicBezTo>
                    <a:cubicBezTo>
                      <a:pt x="1709" y="6277"/>
                      <a:pt x="1709" y="6220"/>
                      <a:pt x="1717" y="6168"/>
                    </a:cubicBezTo>
                    <a:cubicBezTo>
                      <a:pt x="1717" y="6148"/>
                      <a:pt x="1721" y="6127"/>
                      <a:pt x="1725" y="6103"/>
                    </a:cubicBezTo>
                    <a:cubicBezTo>
                      <a:pt x="1660" y="6115"/>
                      <a:pt x="1591" y="6123"/>
                      <a:pt x="1526" y="6123"/>
                    </a:cubicBezTo>
                    <a:cubicBezTo>
                      <a:pt x="1462" y="6123"/>
                      <a:pt x="1397" y="6107"/>
                      <a:pt x="1340" y="6087"/>
                    </a:cubicBezTo>
                    <a:cubicBezTo>
                      <a:pt x="1211" y="6034"/>
                      <a:pt x="1170" y="5974"/>
                      <a:pt x="1138" y="5812"/>
                    </a:cubicBezTo>
                    <a:lnTo>
                      <a:pt x="1065" y="5832"/>
                    </a:lnTo>
                    <a:cubicBezTo>
                      <a:pt x="838" y="5889"/>
                      <a:pt x="632" y="5856"/>
                      <a:pt x="458" y="5694"/>
                    </a:cubicBezTo>
                    <a:cubicBezTo>
                      <a:pt x="329" y="5573"/>
                      <a:pt x="312" y="5375"/>
                      <a:pt x="418" y="5237"/>
                    </a:cubicBezTo>
                    <a:cubicBezTo>
                      <a:pt x="446" y="5201"/>
                      <a:pt x="474" y="5160"/>
                      <a:pt x="503" y="5128"/>
                    </a:cubicBezTo>
                    <a:cubicBezTo>
                      <a:pt x="414" y="5099"/>
                      <a:pt x="324" y="5079"/>
                      <a:pt x="239" y="5047"/>
                    </a:cubicBezTo>
                    <a:cubicBezTo>
                      <a:pt x="163" y="5006"/>
                      <a:pt x="94" y="4946"/>
                      <a:pt x="53" y="4869"/>
                    </a:cubicBezTo>
                    <a:cubicBezTo>
                      <a:pt x="13" y="4808"/>
                      <a:pt x="1" y="4735"/>
                      <a:pt x="21" y="4666"/>
                    </a:cubicBezTo>
                    <a:cubicBezTo>
                      <a:pt x="65" y="4452"/>
                      <a:pt x="211" y="4318"/>
                      <a:pt x="381" y="4193"/>
                    </a:cubicBezTo>
                    <a:cubicBezTo>
                      <a:pt x="369" y="4181"/>
                      <a:pt x="357" y="4169"/>
                      <a:pt x="341" y="4160"/>
                    </a:cubicBezTo>
                    <a:cubicBezTo>
                      <a:pt x="239" y="4088"/>
                      <a:pt x="167" y="3986"/>
                      <a:pt x="134" y="3865"/>
                    </a:cubicBezTo>
                    <a:cubicBezTo>
                      <a:pt x="94" y="3744"/>
                      <a:pt x="122" y="3610"/>
                      <a:pt x="207" y="3513"/>
                    </a:cubicBezTo>
                    <a:cubicBezTo>
                      <a:pt x="292" y="3412"/>
                      <a:pt x="414" y="3347"/>
                      <a:pt x="547" y="3343"/>
                    </a:cubicBezTo>
                    <a:cubicBezTo>
                      <a:pt x="567" y="3343"/>
                      <a:pt x="588" y="3339"/>
                      <a:pt x="612" y="3335"/>
                    </a:cubicBezTo>
                    <a:cubicBezTo>
                      <a:pt x="608" y="3319"/>
                      <a:pt x="600" y="3298"/>
                      <a:pt x="588" y="3282"/>
                    </a:cubicBezTo>
                    <a:cubicBezTo>
                      <a:pt x="414" y="2991"/>
                      <a:pt x="547" y="2590"/>
                      <a:pt x="976" y="2542"/>
                    </a:cubicBezTo>
                    <a:cubicBezTo>
                      <a:pt x="1000" y="2542"/>
                      <a:pt x="1021" y="2542"/>
                      <a:pt x="1045" y="2538"/>
                    </a:cubicBezTo>
                    <a:cubicBezTo>
                      <a:pt x="923" y="2351"/>
                      <a:pt x="915" y="2226"/>
                      <a:pt x="1021" y="2101"/>
                    </a:cubicBezTo>
                    <a:cubicBezTo>
                      <a:pt x="1130" y="1979"/>
                      <a:pt x="1267" y="1898"/>
                      <a:pt x="1458" y="1971"/>
                    </a:cubicBezTo>
                    <a:cubicBezTo>
                      <a:pt x="1462" y="1967"/>
                      <a:pt x="1470" y="1967"/>
                      <a:pt x="1470" y="1963"/>
                    </a:cubicBezTo>
                    <a:cubicBezTo>
                      <a:pt x="1502" y="1829"/>
                      <a:pt x="1559" y="1773"/>
                      <a:pt x="1733" y="1761"/>
                    </a:cubicBezTo>
                    <a:cubicBezTo>
                      <a:pt x="1785" y="1757"/>
                      <a:pt x="1838" y="1761"/>
                      <a:pt x="1891" y="1769"/>
                    </a:cubicBezTo>
                    <a:cubicBezTo>
                      <a:pt x="1911" y="1574"/>
                      <a:pt x="2024" y="1404"/>
                      <a:pt x="2194" y="1311"/>
                    </a:cubicBezTo>
                    <a:cubicBezTo>
                      <a:pt x="2356" y="1206"/>
                      <a:pt x="2563" y="1182"/>
                      <a:pt x="2745" y="1247"/>
                    </a:cubicBezTo>
                    <a:cubicBezTo>
                      <a:pt x="2720" y="1158"/>
                      <a:pt x="2741" y="1064"/>
                      <a:pt x="2797" y="988"/>
                    </a:cubicBezTo>
                    <a:cubicBezTo>
                      <a:pt x="2866" y="890"/>
                      <a:pt x="2975" y="818"/>
                      <a:pt x="3097" y="793"/>
                    </a:cubicBezTo>
                    <a:cubicBezTo>
                      <a:pt x="3263" y="765"/>
                      <a:pt x="3429" y="769"/>
                      <a:pt x="3582" y="854"/>
                    </a:cubicBezTo>
                    <a:cubicBezTo>
                      <a:pt x="3586" y="858"/>
                      <a:pt x="3595" y="858"/>
                      <a:pt x="3603" y="858"/>
                    </a:cubicBezTo>
                    <a:cubicBezTo>
                      <a:pt x="3603" y="773"/>
                      <a:pt x="3595" y="688"/>
                      <a:pt x="3603" y="607"/>
                    </a:cubicBezTo>
                    <a:cubicBezTo>
                      <a:pt x="3627" y="308"/>
                      <a:pt x="3813" y="134"/>
                      <a:pt x="4084" y="61"/>
                    </a:cubicBezTo>
                    <a:cubicBezTo>
                      <a:pt x="4319" y="0"/>
                      <a:pt x="4562" y="16"/>
                      <a:pt x="4784" y="105"/>
                    </a:cubicBezTo>
                    <a:cubicBezTo>
                      <a:pt x="4914" y="158"/>
                      <a:pt x="5027" y="247"/>
                      <a:pt x="5108" y="360"/>
                    </a:cubicBezTo>
                    <a:lnTo>
                      <a:pt x="5149" y="409"/>
                    </a:lnTo>
                    <a:cubicBezTo>
                      <a:pt x="5161" y="397"/>
                      <a:pt x="5173" y="381"/>
                      <a:pt x="5185" y="364"/>
                    </a:cubicBezTo>
                    <a:cubicBezTo>
                      <a:pt x="5278" y="211"/>
                      <a:pt x="5428" y="162"/>
                      <a:pt x="5590" y="150"/>
                    </a:cubicBezTo>
                    <a:cubicBezTo>
                      <a:pt x="5699" y="146"/>
                      <a:pt x="5804" y="178"/>
                      <a:pt x="5893" y="243"/>
                    </a:cubicBezTo>
                    <a:cubicBezTo>
                      <a:pt x="6019" y="320"/>
                      <a:pt x="6132" y="425"/>
                      <a:pt x="6217" y="550"/>
                    </a:cubicBezTo>
                    <a:cubicBezTo>
                      <a:pt x="6318" y="287"/>
                      <a:pt x="6747" y="178"/>
                      <a:pt x="6978" y="478"/>
                    </a:cubicBezTo>
                    <a:cubicBezTo>
                      <a:pt x="7035" y="429"/>
                      <a:pt x="7087" y="376"/>
                      <a:pt x="7148" y="332"/>
                    </a:cubicBezTo>
                    <a:cubicBezTo>
                      <a:pt x="7306" y="211"/>
                      <a:pt x="7528" y="211"/>
                      <a:pt x="7682" y="336"/>
                    </a:cubicBezTo>
                    <a:cubicBezTo>
                      <a:pt x="7791" y="425"/>
                      <a:pt x="7791" y="425"/>
                      <a:pt x="7852" y="563"/>
                    </a:cubicBezTo>
                    <a:cubicBezTo>
                      <a:pt x="7973" y="433"/>
                      <a:pt x="8123" y="405"/>
                      <a:pt x="8289" y="417"/>
                    </a:cubicBezTo>
                    <a:cubicBezTo>
                      <a:pt x="8451" y="425"/>
                      <a:pt x="8585" y="518"/>
                      <a:pt x="8690" y="640"/>
                    </a:cubicBezTo>
                    <a:cubicBezTo>
                      <a:pt x="8722" y="595"/>
                      <a:pt x="8755" y="550"/>
                      <a:pt x="8795" y="510"/>
                    </a:cubicBezTo>
                    <a:cubicBezTo>
                      <a:pt x="8896" y="417"/>
                      <a:pt x="9026" y="421"/>
                      <a:pt x="9147" y="441"/>
                    </a:cubicBezTo>
                    <a:cubicBezTo>
                      <a:pt x="9443" y="490"/>
                      <a:pt x="9673" y="729"/>
                      <a:pt x="9706" y="1024"/>
                    </a:cubicBezTo>
                    <a:cubicBezTo>
                      <a:pt x="9706" y="1093"/>
                      <a:pt x="9693" y="1162"/>
                      <a:pt x="9673" y="1226"/>
                    </a:cubicBezTo>
                    <a:cubicBezTo>
                      <a:pt x="9669" y="1247"/>
                      <a:pt x="9661" y="1267"/>
                      <a:pt x="9649" y="1283"/>
                    </a:cubicBezTo>
                    <a:cubicBezTo>
                      <a:pt x="9843" y="1360"/>
                      <a:pt x="9936" y="1506"/>
                      <a:pt x="9952" y="1712"/>
                    </a:cubicBezTo>
                    <a:cubicBezTo>
                      <a:pt x="10143" y="1700"/>
                      <a:pt x="10216" y="1829"/>
                      <a:pt x="10260" y="1971"/>
                    </a:cubicBezTo>
                    <a:cubicBezTo>
                      <a:pt x="10349" y="1931"/>
                      <a:pt x="10430" y="1890"/>
                      <a:pt x="10519" y="1862"/>
                    </a:cubicBezTo>
                    <a:cubicBezTo>
                      <a:pt x="10766" y="1781"/>
                      <a:pt x="10972" y="1862"/>
                      <a:pt x="11146" y="2044"/>
                    </a:cubicBezTo>
                    <a:cubicBezTo>
                      <a:pt x="11248" y="2145"/>
                      <a:pt x="11248" y="2287"/>
                      <a:pt x="11175" y="2440"/>
                    </a:cubicBezTo>
                    <a:cubicBezTo>
                      <a:pt x="11134" y="2517"/>
                      <a:pt x="11082" y="2594"/>
                      <a:pt x="11037" y="2675"/>
                    </a:cubicBezTo>
                    <a:cubicBezTo>
                      <a:pt x="11073" y="2679"/>
                      <a:pt x="11110" y="2687"/>
                      <a:pt x="11142" y="2695"/>
                    </a:cubicBezTo>
                    <a:cubicBezTo>
                      <a:pt x="11179" y="2704"/>
                      <a:pt x="11211" y="2720"/>
                      <a:pt x="11243" y="2740"/>
                    </a:cubicBezTo>
                    <a:cubicBezTo>
                      <a:pt x="11405" y="2906"/>
                      <a:pt x="11490" y="3145"/>
                      <a:pt x="11316" y="3355"/>
                    </a:cubicBezTo>
                    <a:cubicBezTo>
                      <a:pt x="11284" y="3392"/>
                      <a:pt x="11252" y="3420"/>
                      <a:pt x="11215" y="3440"/>
                    </a:cubicBezTo>
                    <a:cubicBezTo>
                      <a:pt x="11175" y="3464"/>
                      <a:pt x="11134" y="3485"/>
                      <a:pt x="11094" y="3505"/>
                    </a:cubicBezTo>
                    <a:cubicBezTo>
                      <a:pt x="11187" y="3541"/>
                      <a:pt x="11272" y="3582"/>
                      <a:pt x="11324" y="3667"/>
                    </a:cubicBezTo>
                    <a:cubicBezTo>
                      <a:pt x="11349" y="3711"/>
                      <a:pt x="11369" y="3756"/>
                      <a:pt x="11381" y="3808"/>
                    </a:cubicBezTo>
                    <a:cubicBezTo>
                      <a:pt x="11434" y="4067"/>
                      <a:pt x="11280" y="4326"/>
                      <a:pt x="11025" y="4407"/>
                    </a:cubicBezTo>
                    <a:cubicBezTo>
                      <a:pt x="10993" y="4420"/>
                      <a:pt x="10964" y="4428"/>
                      <a:pt x="10928" y="4436"/>
                    </a:cubicBezTo>
                    <a:cubicBezTo>
                      <a:pt x="10989" y="4509"/>
                      <a:pt x="11073" y="4549"/>
                      <a:pt x="11106" y="4646"/>
                    </a:cubicBezTo>
                    <a:cubicBezTo>
                      <a:pt x="11134" y="4735"/>
                      <a:pt x="11130" y="4832"/>
                      <a:pt x="11094" y="4917"/>
                    </a:cubicBezTo>
                    <a:cubicBezTo>
                      <a:pt x="11065" y="5006"/>
                      <a:pt x="11001" y="5075"/>
                      <a:pt x="10916" y="5112"/>
                    </a:cubicBezTo>
                    <a:cubicBezTo>
                      <a:pt x="10827" y="5140"/>
                      <a:pt x="10738" y="5160"/>
                      <a:pt x="10645" y="5176"/>
                    </a:cubicBezTo>
                    <a:cubicBezTo>
                      <a:pt x="10701" y="5472"/>
                      <a:pt x="10604" y="5739"/>
                      <a:pt x="10147" y="5783"/>
                    </a:cubicBezTo>
                    <a:cubicBezTo>
                      <a:pt x="10248" y="5856"/>
                      <a:pt x="10309" y="5974"/>
                      <a:pt x="10313" y="6095"/>
                    </a:cubicBezTo>
                    <a:cubicBezTo>
                      <a:pt x="10325" y="6204"/>
                      <a:pt x="10301" y="6309"/>
                      <a:pt x="10244" y="6399"/>
                    </a:cubicBezTo>
                    <a:cubicBezTo>
                      <a:pt x="10151" y="6552"/>
                      <a:pt x="10005" y="6658"/>
                      <a:pt x="9689" y="6581"/>
                    </a:cubicBezTo>
                    <a:cubicBezTo>
                      <a:pt x="9653" y="6775"/>
                      <a:pt x="9600" y="6957"/>
                      <a:pt x="9390" y="7046"/>
                    </a:cubicBezTo>
                    <a:cubicBezTo>
                      <a:pt x="9200" y="7127"/>
                      <a:pt x="9014" y="7131"/>
                      <a:pt x="8835" y="7014"/>
                    </a:cubicBezTo>
                    <a:cubicBezTo>
                      <a:pt x="8811" y="7062"/>
                      <a:pt x="8779" y="7111"/>
                      <a:pt x="8746" y="7159"/>
                    </a:cubicBezTo>
                    <a:cubicBezTo>
                      <a:pt x="8613" y="7301"/>
                      <a:pt x="8447" y="7342"/>
                      <a:pt x="8257" y="7325"/>
                    </a:cubicBezTo>
                    <a:cubicBezTo>
                      <a:pt x="8143" y="7317"/>
                      <a:pt x="8026" y="7285"/>
                      <a:pt x="7925" y="7224"/>
                    </a:cubicBezTo>
                    <a:cubicBezTo>
                      <a:pt x="7917" y="7236"/>
                      <a:pt x="7913" y="7252"/>
                      <a:pt x="7905" y="7265"/>
                    </a:cubicBezTo>
                    <a:cubicBezTo>
                      <a:pt x="7812" y="7548"/>
                      <a:pt x="7601" y="7669"/>
                      <a:pt x="7318" y="7681"/>
                    </a:cubicBezTo>
                    <a:cubicBezTo>
                      <a:pt x="7213" y="7681"/>
                      <a:pt x="7103" y="7673"/>
                      <a:pt x="6998" y="7653"/>
                    </a:cubicBezTo>
                    <a:cubicBezTo>
                      <a:pt x="6889" y="7641"/>
                      <a:pt x="6792" y="7572"/>
                      <a:pt x="6743" y="7475"/>
                    </a:cubicBezTo>
                    <a:cubicBezTo>
                      <a:pt x="6735" y="7479"/>
                      <a:pt x="6727" y="7483"/>
                      <a:pt x="6723" y="7491"/>
                    </a:cubicBezTo>
                    <a:cubicBezTo>
                      <a:pt x="6601" y="7665"/>
                      <a:pt x="6383" y="7742"/>
                      <a:pt x="6181" y="7681"/>
                    </a:cubicBezTo>
                    <a:cubicBezTo>
                      <a:pt x="6051" y="7641"/>
                      <a:pt x="5926" y="7592"/>
                      <a:pt x="5849" y="7483"/>
                    </a:cubicBezTo>
                    <a:cubicBezTo>
                      <a:pt x="5776" y="7536"/>
                      <a:pt x="5707" y="7584"/>
                      <a:pt x="5634" y="7621"/>
                    </a:cubicBezTo>
                    <a:cubicBezTo>
                      <a:pt x="5529" y="7677"/>
                      <a:pt x="5404" y="7690"/>
                      <a:pt x="5290" y="7653"/>
                    </a:cubicBezTo>
                    <a:cubicBezTo>
                      <a:pt x="5165" y="7621"/>
                      <a:pt x="5047" y="7580"/>
                      <a:pt x="4954" y="7475"/>
                    </a:cubicBezTo>
                    <a:cubicBezTo>
                      <a:pt x="4890" y="7588"/>
                      <a:pt x="4772" y="7669"/>
                      <a:pt x="4639" y="7690"/>
                    </a:cubicBezTo>
                    <a:cubicBezTo>
                      <a:pt x="4489" y="7718"/>
                      <a:pt x="4335" y="7702"/>
                      <a:pt x="4193" y="7645"/>
                    </a:cubicBezTo>
                    <a:cubicBezTo>
                      <a:pt x="4056" y="7872"/>
                      <a:pt x="3858" y="7989"/>
                      <a:pt x="3590" y="7957"/>
                    </a:cubicBezTo>
                    <a:cubicBezTo>
                      <a:pt x="3335" y="7924"/>
                      <a:pt x="3149" y="7795"/>
                      <a:pt x="3072" y="7532"/>
                    </a:cubicBezTo>
                    <a:cubicBezTo>
                      <a:pt x="3040" y="7540"/>
                      <a:pt x="3016" y="7548"/>
                      <a:pt x="2987" y="7556"/>
                    </a:cubicBezTo>
                    <a:cubicBezTo>
                      <a:pt x="2878" y="7588"/>
                      <a:pt x="2757" y="7564"/>
                      <a:pt x="2668" y="7495"/>
                    </a:cubicBezTo>
                    <a:cubicBezTo>
                      <a:pt x="2563" y="7418"/>
                      <a:pt x="2530" y="7281"/>
                      <a:pt x="2587" y="7167"/>
                    </a:cubicBezTo>
                    <a:cubicBezTo>
                      <a:pt x="2603" y="7127"/>
                      <a:pt x="2627" y="7087"/>
                      <a:pt x="2652" y="7038"/>
                    </a:cubicBezTo>
                    <a:close/>
                    <a:moveTo>
                      <a:pt x="9795" y="5779"/>
                    </a:moveTo>
                    <a:lnTo>
                      <a:pt x="9795" y="5763"/>
                    </a:lnTo>
                    <a:cubicBezTo>
                      <a:pt x="9851" y="5743"/>
                      <a:pt x="9908" y="5735"/>
                      <a:pt x="9965" y="5743"/>
                    </a:cubicBezTo>
                    <a:cubicBezTo>
                      <a:pt x="10009" y="5743"/>
                      <a:pt x="10050" y="5763"/>
                      <a:pt x="10082" y="5719"/>
                    </a:cubicBezTo>
                    <a:cubicBezTo>
                      <a:pt x="10086" y="5715"/>
                      <a:pt x="10110" y="5715"/>
                      <a:pt x="10122" y="5719"/>
                    </a:cubicBezTo>
                    <a:cubicBezTo>
                      <a:pt x="10207" y="5731"/>
                      <a:pt x="10296" y="5719"/>
                      <a:pt x="10377" y="5678"/>
                    </a:cubicBezTo>
                    <a:cubicBezTo>
                      <a:pt x="10572" y="5609"/>
                      <a:pt x="10665" y="5342"/>
                      <a:pt x="10572" y="5176"/>
                    </a:cubicBezTo>
                    <a:cubicBezTo>
                      <a:pt x="10564" y="5160"/>
                      <a:pt x="10555" y="5140"/>
                      <a:pt x="10551" y="5120"/>
                    </a:cubicBezTo>
                    <a:cubicBezTo>
                      <a:pt x="10645" y="5112"/>
                      <a:pt x="10729" y="5103"/>
                      <a:pt x="10814" y="5095"/>
                    </a:cubicBezTo>
                    <a:cubicBezTo>
                      <a:pt x="10993" y="5075"/>
                      <a:pt x="11126" y="4832"/>
                      <a:pt x="11053" y="4666"/>
                    </a:cubicBezTo>
                    <a:cubicBezTo>
                      <a:pt x="11005" y="4561"/>
                      <a:pt x="10908" y="4484"/>
                      <a:pt x="10794" y="4468"/>
                    </a:cubicBezTo>
                    <a:cubicBezTo>
                      <a:pt x="10770" y="4460"/>
                      <a:pt x="10746" y="4464"/>
                      <a:pt x="10734" y="4428"/>
                    </a:cubicBezTo>
                    <a:cubicBezTo>
                      <a:pt x="10750" y="4424"/>
                      <a:pt x="10762" y="4420"/>
                      <a:pt x="10774" y="4415"/>
                    </a:cubicBezTo>
                    <a:cubicBezTo>
                      <a:pt x="10855" y="4399"/>
                      <a:pt x="10936" y="4379"/>
                      <a:pt x="11013" y="4359"/>
                    </a:cubicBezTo>
                    <a:cubicBezTo>
                      <a:pt x="11167" y="4310"/>
                      <a:pt x="11284" y="4185"/>
                      <a:pt x="11320" y="4031"/>
                    </a:cubicBezTo>
                    <a:cubicBezTo>
                      <a:pt x="11349" y="3914"/>
                      <a:pt x="11353" y="3796"/>
                      <a:pt x="11272" y="3691"/>
                    </a:cubicBezTo>
                    <a:cubicBezTo>
                      <a:pt x="11154" y="3545"/>
                      <a:pt x="10952" y="3501"/>
                      <a:pt x="10786" y="3586"/>
                    </a:cubicBezTo>
                    <a:cubicBezTo>
                      <a:pt x="10766" y="3594"/>
                      <a:pt x="10746" y="3602"/>
                      <a:pt x="10709" y="3618"/>
                    </a:cubicBezTo>
                    <a:cubicBezTo>
                      <a:pt x="10766" y="3553"/>
                      <a:pt x="10843" y="3509"/>
                      <a:pt x="10928" y="3497"/>
                    </a:cubicBezTo>
                    <a:cubicBezTo>
                      <a:pt x="10976" y="3489"/>
                      <a:pt x="11021" y="3477"/>
                      <a:pt x="11065" y="3460"/>
                    </a:cubicBezTo>
                    <a:cubicBezTo>
                      <a:pt x="11142" y="3436"/>
                      <a:pt x="11211" y="3396"/>
                      <a:pt x="11268" y="3339"/>
                    </a:cubicBezTo>
                    <a:cubicBezTo>
                      <a:pt x="11434" y="3149"/>
                      <a:pt x="11353" y="2930"/>
                      <a:pt x="11207" y="2789"/>
                    </a:cubicBezTo>
                    <a:cubicBezTo>
                      <a:pt x="11183" y="2768"/>
                      <a:pt x="11154" y="2756"/>
                      <a:pt x="11122" y="2752"/>
                    </a:cubicBezTo>
                    <a:cubicBezTo>
                      <a:pt x="11045" y="2736"/>
                      <a:pt x="10964" y="2740"/>
                      <a:pt x="10887" y="2768"/>
                    </a:cubicBezTo>
                    <a:cubicBezTo>
                      <a:pt x="10859" y="2780"/>
                      <a:pt x="10831" y="2793"/>
                      <a:pt x="10814" y="2744"/>
                    </a:cubicBezTo>
                    <a:cubicBezTo>
                      <a:pt x="10827" y="2732"/>
                      <a:pt x="10847" y="2724"/>
                      <a:pt x="10863" y="2716"/>
                    </a:cubicBezTo>
                    <a:cubicBezTo>
                      <a:pt x="10924" y="2695"/>
                      <a:pt x="10976" y="2659"/>
                      <a:pt x="11009" y="2606"/>
                    </a:cubicBezTo>
                    <a:cubicBezTo>
                      <a:pt x="11061" y="2538"/>
                      <a:pt x="11102" y="2461"/>
                      <a:pt x="11138" y="2384"/>
                    </a:cubicBezTo>
                    <a:cubicBezTo>
                      <a:pt x="11179" y="2283"/>
                      <a:pt x="11187" y="2177"/>
                      <a:pt x="11110" y="2088"/>
                    </a:cubicBezTo>
                    <a:cubicBezTo>
                      <a:pt x="11053" y="2020"/>
                      <a:pt x="10984" y="1967"/>
                      <a:pt x="10904" y="1931"/>
                    </a:cubicBezTo>
                    <a:cubicBezTo>
                      <a:pt x="10738" y="1862"/>
                      <a:pt x="10547" y="1878"/>
                      <a:pt x="10398" y="1967"/>
                    </a:cubicBezTo>
                    <a:cubicBezTo>
                      <a:pt x="10280" y="2024"/>
                      <a:pt x="10187" y="2121"/>
                      <a:pt x="10139" y="2238"/>
                    </a:cubicBezTo>
                    <a:cubicBezTo>
                      <a:pt x="10135" y="2250"/>
                      <a:pt x="10118" y="2262"/>
                      <a:pt x="10102" y="2279"/>
                    </a:cubicBezTo>
                    <a:cubicBezTo>
                      <a:pt x="10086" y="2242"/>
                      <a:pt x="10090" y="2198"/>
                      <a:pt x="10110" y="2165"/>
                    </a:cubicBezTo>
                    <a:cubicBezTo>
                      <a:pt x="10126" y="2137"/>
                      <a:pt x="10147" y="2109"/>
                      <a:pt x="10171" y="2084"/>
                    </a:cubicBezTo>
                    <a:cubicBezTo>
                      <a:pt x="10236" y="2003"/>
                      <a:pt x="10240" y="1995"/>
                      <a:pt x="10187" y="1910"/>
                    </a:cubicBezTo>
                    <a:cubicBezTo>
                      <a:pt x="10167" y="1878"/>
                      <a:pt x="10147" y="1846"/>
                      <a:pt x="10122" y="1817"/>
                    </a:cubicBezTo>
                    <a:cubicBezTo>
                      <a:pt x="10078" y="1769"/>
                      <a:pt x="10013" y="1752"/>
                      <a:pt x="9952" y="1773"/>
                    </a:cubicBezTo>
                    <a:cubicBezTo>
                      <a:pt x="9799" y="1825"/>
                      <a:pt x="9706" y="1979"/>
                      <a:pt x="9730" y="2137"/>
                    </a:cubicBezTo>
                    <a:cubicBezTo>
                      <a:pt x="9738" y="2173"/>
                      <a:pt x="9750" y="2202"/>
                      <a:pt x="9762" y="2234"/>
                    </a:cubicBezTo>
                    <a:cubicBezTo>
                      <a:pt x="9706" y="2226"/>
                      <a:pt x="9665" y="2173"/>
                      <a:pt x="9673" y="2117"/>
                    </a:cubicBezTo>
                    <a:cubicBezTo>
                      <a:pt x="9677" y="1971"/>
                      <a:pt x="9718" y="1842"/>
                      <a:pt x="9855" y="1765"/>
                    </a:cubicBezTo>
                    <a:cubicBezTo>
                      <a:pt x="9880" y="1748"/>
                      <a:pt x="9892" y="1724"/>
                      <a:pt x="9892" y="1696"/>
                    </a:cubicBezTo>
                    <a:cubicBezTo>
                      <a:pt x="9896" y="1578"/>
                      <a:pt x="9843" y="1469"/>
                      <a:pt x="9750" y="1400"/>
                    </a:cubicBezTo>
                    <a:cubicBezTo>
                      <a:pt x="9706" y="1360"/>
                      <a:pt x="9645" y="1328"/>
                      <a:pt x="9580" y="1368"/>
                    </a:cubicBezTo>
                    <a:cubicBezTo>
                      <a:pt x="9572" y="1372"/>
                      <a:pt x="9560" y="1364"/>
                      <a:pt x="9540" y="1360"/>
                    </a:cubicBezTo>
                    <a:cubicBezTo>
                      <a:pt x="9560" y="1332"/>
                      <a:pt x="9572" y="1307"/>
                      <a:pt x="9588" y="1283"/>
                    </a:cubicBezTo>
                    <a:cubicBezTo>
                      <a:pt x="9653" y="1178"/>
                      <a:pt x="9669" y="1052"/>
                      <a:pt x="9637" y="935"/>
                    </a:cubicBezTo>
                    <a:cubicBezTo>
                      <a:pt x="9552" y="652"/>
                      <a:pt x="9281" y="466"/>
                      <a:pt x="8989" y="490"/>
                    </a:cubicBezTo>
                    <a:cubicBezTo>
                      <a:pt x="8827" y="502"/>
                      <a:pt x="8702" y="648"/>
                      <a:pt x="8759" y="801"/>
                    </a:cubicBezTo>
                    <a:cubicBezTo>
                      <a:pt x="8783" y="862"/>
                      <a:pt x="8783" y="931"/>
                      <a:pt x="8771" y="992"/>
                    </a:cubicBezTo>
                    <a:cubicBezTo>
                      <a:pt x="8730" y="1170"/>
                      <a:pt x="8629" y="1323"/>
                      <a:pt x="8483" y="1433"/>
                    </a:cubicBezTo>
                    <a:cubicBezTo>
                      <a:pt x="8463" y="1449"/>
                      <a:pt x="8439" y="1469"/>
                      <a:pt x="8402" y="1445"/>
                    </a:cubicBezTo>
                    <a:cubicBezTo>
                      <a:pt x="8419" y="1425"/>
                      <a:pt x="8435" y="1408"/>
                      <a:pt x="8455" y="1392"/>
                    </a:cubicBezTo>
                    <a:cubicBezTo>
                      <a:pt x="8532" y="1336"/>
                      <a:pt x="8597" y="1259"/>
                      <a:pt x="8641" y="1178"/>
                    </a:cubicBezTo>
                    <a:cubicBezTo>
                      <a:pt x="8710" y="1064"/>
                      <a:pt x="8755" y="947"/>
                      <a:pt x="8714" y="814"/>
                    </a:cubicBezTo>
                    <a:cubicBezTo>
                      <a:pt x="8686" y="725"/>
                      <a:pt x="8633" y="648"/>
                      <a:pt x="8560" y="595"/>
                    </a:cubicBezTo>
                    <a:cubicBezTo>
                      <a:pt x="8374" y="421"/>
                      <a:pt x="8083" y="425"/>
                      <a:pt x="7901" y="603"/>
                    </a:cubicBezTo>
                    <a:cubicBezTo>
                      <a:pt x="7897" y="607"/>
                      <a:pt x="7888" y="615"/>
                      <a:pt x="7884" y="619"/>
                    </a:cubicBezTo>
                    <a:cubicBezTo>
                      <a:pt x="7840" y="656"/>
                      <a:pt x="7808" y="652"/>
                      <a:pt x="7799" y="595"/>
                    </a:cubicBezTo>
                    <a:cubicBezTo>
                      <a:pt x="7783" y="502"/>
                      <a:pt x="7727" y="449"/>
                      <a:pt x="7666" y="389"/>
                    </a:cubicBezTo>
                    <a:cubicBezTo>
                      <a:pt x="7553" y="279"/>
                      <a:pt x="7289" y="259"/>
                      <a:pt x="7164" y="389"/>
                    </a:cubicBezTo>
                    <a:cubicBezTo>
                      <a:pt x="7148" y="405"/>
                      <a:pt x="7124" y="417"/>
                      <a:pt x="7103" y="433"/>
                    </a:cubicBezTo>
                    <a:cubicBezTo>
                      <a:pt x="7059" y="466"/>
                      <a:pt x="7030" y="514"/>
                      <a:pt x="7018" y="567"/>
                    </a:cubicBezTo>
                    <a:cubicBezTo>
                      <a:pt x="7018" y="583"/>
                      <a:pt x="7002" y="599"/>
                      <a:pt x="6986" y="631"/>
                    </a:cubicBezTo>
                    <a:cubicBezTo>
                      <a:pt x="6970" y="591"/>
                      <a:pt x="6958" y="567"/>
                      <a:pt x="6950" y="546"/>
                    </a:cubicBezTo>
                    <a:cubicBezTo>
                      <a:pt x="6921" y="494"/>
                      <a:pt x="6885" y="445"/>
                      <a:pt x="6836" y="413"/>
                    </a:cubicBezTo>
                    <a:cubicBezTo>
                      <a:pt x="6739" y="340"/>
                      <a:pt x="6630" y="340"/>
                      <a:pt x="6516" y="356"/>
                    </a:cubicBezTo>
                    <a:cubicBezTo>
                      <a:pt x="6436" y="372"/>
                      <a:pt x="6359" y="417"/>
                      <a:pt x="6302" y="482"/>
                    </a:cubicBezTo>
                    <a:cubicBezTo>
                      <a:pt x="6249" y="530"/>
                      <a:pt x="6262" y="595"/>
                      <a:pt x="6262" y="656"/>
                    </a:cubicBezTo>
                    <a:cubicBezTo>
                      <a:pt x="6262" y="745"/>
                      <a:pt x="6262" y="834"/>
                      <a:pt x="6257" y="919"/>
                    </a:cubicBezTo>
                    <a:cubicBezTo>
                      <a:pt x="6257" y="943"/>
                      <a:pt x="6257" y="971"/>
                      <a:pt x="6213" y="979"/>
                    </a:cubicBezTo>
                    <a:cubicBezTo>
                      <a:pt x="6209" y="943"/>
                      <a:pt x="6209" y="903"/>
                      <a:pt x="6213" y="862"/>
                    </a:cubicBezTo>
                    <a:cubicBezTo>
                      <a:pt x="6225" y="704"/>
                      <a:pt x="6193" y="559"/>
                      <a:pt x="6063" y="449"/>
                    </a:cubicBezTo>
                    <a:cubicBezTo>
                      <a:pt x="6007" y="397"/>
                      <a:pt x="5950" y="348"/>
                      <a:pt x="5885" y="304"/>
                    </a:cubicBezTo>
                    <a:cubicBezTo>
                      <a:pt x="5752" y="198"/>
                      <a:pt x="5569" y="174"/>
                      <a:pt x="5416" y="243"/>
                    </a:cubicBezTo>
                    <a:cubicBezTo>
                      <a:pt x="5331" y="271"/>
                      <a:pt x="5262" y="328"/>
                      <a:pt x="5213" y="401"/>
                    </a:cubicBezTo>
                    <a:cubicBezTo>
                      <a:pt x="5189" y="437"/>
                      <a:pt x="5181" y="482"/>
                      <a:pt x="5189" y="522"/>
                    </a:cubicBezTo>
                    <a:cubicBezTo>
                      <a:pt x="5201" y="579"/>
                      <a:pt x="5209" y="640"/>
                      <a:pt x="5209" y="700"/>
                    </a:cubicBezTo>
                    <a:cubicBezTo>
                      <a:pt x="5209" y="757"/>
                      <a:pt x="5169" y="805"/>
                      <a:pt x="5116" y="822"/>
                    </a:cubicBezTo>
                    <a:cubicBezTo>
                      <a:pt x="5120" y="793"/>
                      <a:pt x="5124" y="769"/>
                      <a:pt x="5132" y="745"/>
                    </a:cubicBezTo>
                    <a:cubicBezTo>
                      <a:pt x="5157" y="664"/>
                      <a:pt x="5149" y="579"/>
                      <a:pt x="5112" y="506"/>
                    </a:cubicBezTo>
                    <a:cubicBezTo>
                      <a:pt x="5039" y="344"/>
                      <a:pt x="4902" y="223"/>
                      <a:pt x="4736" y="170"/>
                    </a:cubicBezTo>
                    <a:cubicBezTo>
                      <a:pt x="4542" y="101"/>
                      <a:pt x="4327" y="89"/>
                      <a:pt x="4125" y="134"/>
                    </a:cubicBezTo>
                    <a:cubicBezTo>
                      <a:pt x="3898" y="186"/>
                      <a:pt x="3732" y="328"/>
                      <a:pt x="3692" y="567"/>
                    </a:cubicBezTo>
                    <a:cubicBezTo>
                      <a:pt x="3667" y="692"/>
                      <a:pt x="3659" y="818"/>
                      <a:pt x="3744" y="923"/>
                    </a:cubicBezTo>
                    <a:cubicBezTo>
                      <a:pt x="3764" y="947"/>
                      <a:pt x="3789" y="967"/>
                      <a:pt x="3805" y="996"/>
                    </a:cubicBezTo>
                    <a:cubicBezTo>
                      <a:pt x="3825" y="1020"/>
                      <a:pt x="3854" y="1052"/>
                      <a:pt x="3825" y="1093"/>
                    </a:cubicBezTo>
                    <a:cubicBezTo>
                      <a:pt x="3773" y="1081"/>
                      <a:pt x="3744" y="1036"/>
                      <a:pt x="3712" y="1004"/>
                    </a:cubicBezTo>
                    <a:cubicBezTo>
                      <a:pt x="3696" y="979"/>
                      <a:pt x="3675" y="959"/>
                      <a:pt x="3655" y="943"/>
                    </a:cubicBezTo>
                    <a:cubicBezTo>
                      <a:pt x="3461" y="814"/>
                      <a:pt x="3133" y="789"/>
                      <a:pt x="2923" y="939"/>
                    </a:cubicBezTo>
                    <a:cubicBezTo>
                      <a:pt x="2809" y="1016"/>
                      <a:pt x="2773" y="1170"/>
                      <a:pt x="2838" y="1291"/>
                    </a:cubicBezTo>
                    <a:cubicBezTo>
                      <a:pt x="2846" y="1307"/>
                      <a:pt x="2854" y="1323"/>
                      <a:pt x="2866" y="1360"/>
                    </a:cubicBezTo>
                    <a:cubicBezTo>
                      <a:pt x="2834" y="1356"/>
                      <a:pt x="2805" y="1352"/>
                      <a:pt x="2773" y="1344"/>
                    </a:cubicBezTo>
                    <a:cubicBezTo>
                      <a:pt x="2619" y="1267"/>
                      <a:pt x="2437" y="1267"/>
                      <a:pt x="2283" y="1348"/>
                    </a:cubicBezTo>
                    <a:cubicBezTo>
                      <a:pt x="2053" y="1449"/>
                      <a:pt x="1891" y="1724"/>
                      <a:pt x="2004" y="1959"/>
                    </a:cubicBezTo>
                    <a:cubicBezTo>
                      <a:pt x="2008" y="1975"/>
                      <a:pt x="2012" y="1995"/>
                      <a:pt x="2008" y="2016"/>
                    </a:cubicBezTo>
                    <a:cubicBezTo>
                      <a:pt x="1959" y="2003"/>
                      <a:pt x="1927" y="1963"/>
                      <a:pt x="1919" y="1914"/>
                    </a:cubicBezTo>
                    <a:cubicBezTo>
                      <a:pt x="1915" y="1854"/>
                      <a:pt x="1862" y="1813"/>
                      <a:pt x="1802" y="1821"/>
                    </a:cubicBezTo>
                    <a:cubicBezTo>
                      <a:pt x="1753" y="1817"/>
                      <a:pt x="1705" y="1821"/>
                      <a:pt x="1660" y="1833"/>
                    </a:cubicBezTo>
                    <a:cubicBezTo>
                      <a:pt x="1563" y="1858"/>
                      <a:pt x="1535" y="1906"/>
                      <a:pt x="1535" y="2007"/>
                    </a:cubicBezTo>
                    <a:cubicBezTo>
                      <a:pt x="1535" y="2032"/>
                      <a:pt x="1535" y="2052"/>
                      <a:pt x="1530" y="2088"/>
                    </a:cubicBezTo>
                    <a:cubicBezTo>
                      <a:pt x="1510" y="2076"/>
                      <a:pt x="1490" y="2060"/>
                      <a:pt x="1470" y="2052"/>
                    </a:cubicBezTo>
                    <a:cubicBezTo>
                      <a:pt x="1433" y="2028"/>
                      <a:pt x="1393" y="2016"/>
                      <a:pt x="1352" y="2007"/>
                    </a:cubicBezTo>
                    <a:cubicBezTo>
                      <a:pt x="1142" y="1991"/>
                      <a:pt x="972" y="2181"/>
                      <a:pt x="1012" y="2388"/>
                    </a:cubicBezTo>
                    <a:cubicBezTo>
                      <a:pt x="1021" y="2477"/>
                      <a:pt x="1085" y="2546"/>
                      <a:pt x="1170" y="2570"/>
                    </a:cubicBezTo>
                    <a:cubicBezTo>
                      <a:pt x="1207" y="2578"/>
                      <a:pt x="1239" y="2590"/>
                      <a:pt x="1271" y="2606"/>
                    </a:cubicBezTo>
                    <a:cubicBezTo>
                      <a:pt x="1292" y="2615"/>
                      <a:pt x="1300" y="2635"/>
                      <a:pt x="1316" y="2647"/>
                    </a:cubicBezTo>
                    <a:lnTo>
                      <a:pt x="1304" y="2667"/>
                    </a:lnTo>
                    <a:cubicBezTo>
                      <a:pt x="1263" y="2655"/>
                      <a:pt x="1219" y="2647"/>
                      <a:pt x="1178" y="2631"/>
                    </a:cubicBezTo>
                    <a:cubicBezTo>
                      <a:pt x="1061" y="2586"/>
                      <a:pt x="927" y="2594"/>
                      <a:pt x="818" y="2651"/>
                    </a:cubicBezTo>
                    <a:cubicBezTo>
                      <a:pt x="656" y="2716"/>
                      <a:pt x="559" y="2874"/>
                      <a:pt x="575" y="3044"/>
                    </a:cubicBezTo>
                    <a:cubicBezTo>
                      <a:pt x="592" y="3242"/>
                      <a:pt x="652" y="3335"/>
                      <a:pt x="847" y="3400"/>
                    </a:cubicBezTo>
                    <a:cubicBezTo>
                      <a:pt x="863" y="3404"/>
                      <a:pt x="879" y="3412"/>
                      <a:pt x="891" y="3420"/>
                    </a:cubicBezTo>
                    <a:cubicBezTo>
                      <a:pt x="891" y="3428"/>
                      <a:pt x="887" y="3432"/>
                      <a:pt x="887" y="3436"/>
                    </a:cubicBezTo>
                    <a:lnTo>
                      <a:pt x="741" y="3400"/>
                    </a:lnTo>
                    <a:cubicBezTo>
                      <a:pt x="721" y="3396"/>
                      <a:pt x="701" y="3383"/>
                      <a:pt x="685" y="3383"/>
                    </a:cubicBezTo>
                    <a:cubicBezTo>
                      <a:pt x="604" y="3388"/>
                      <a:pt x="527" y="3400"/>
                      <a:pt x="450" y="3420"/>
                    </a:cubicBezTo>
                    <a:cubicBezTo>
                      <a:pt x="231" y="3489"/>
                      <a:pt x="102" y="3695"/>
                      <a:pt x="211" y="3918"/>
                    </a:cubicBezTo>
                    <a:cubicBezTo>
                      <a:pt x="252" y="3986"/>
                      <a:pt x="296" y="4051"/>
                      <a:pt x="349" y="4112"/>
                    </a:cubicBezTo>
                    <a:cubicBezTo>
                      <a:pt x="385" y="4169"/>
                      <a:pt x="454" y="4193"/>
                      <a:pt x="519" y="4173"/>
                    </a:cubicBezTo>
                    <a:cubicBezTo>
                      <a:pt x="592" y="4156"/>
                      <a:pt x="664" y="4173"/>
                      <a:pt x="725" y="4221"/>
                    </a:cubicBezTo>
                    <a:cubicBezTo>
                      <a:pt x="507" y="4173"/>
                      <a:pt x="341" y="4245"/>
                      <a:pt x="211" y="4424"/>
                    </a:cubicBezTo>
                    <a:cubicBezTo>
                      <a:pt x="199" y="4436"/>
                      <a:pt x="191" y="4448"/>
                      <a:pt x="179" y="4460"/>
                    </a:cubicBezTo>
                    <a:cubicBezTo>
                      <a:pt x="122" y="4533"/>
                      <a:pt x="86" y="4618"/>
                      <a:pt x="78" y="4711"/>
                    </a:cubicBezTo>
                    <a:cubicBezTo>
                      <a:pt x="70" y="4747"/>
                      <a:pt x="78" y="4784"/>
                      <a:pt x="94" y="4816"/>
                    </a:cubicBezTo>
                    <a:cubicBezTo>
                      <a:pt x="126" y="4889"/>
                      <a:pt x="183" y="4950"/>
                      <a:pt x="252" y="4986"/>
                    </a:cubicBezTo>
                    <a:cubicBezTo>
                      <a:pt x="353" y="5043"/>
                      <a:pt x="470" y="5063"/>
                      <a:pt x="588" y="5051"/>
                    </a:cubicBezTo>
                    <a:cubicBezTo>
                      <a:pt x="616" y="5051"/>
                      <a:pt x="648" y="5039"/>
                      <a:pt x="673" y="5075"/>
                    </a:cubicBezTo>
                    <a:cubicBezTo>
                      <a:pt x="656" y="5091"/>
                      <a:pt x="640" y="5099"/>
                      <a:pt x="628" y="5112"/>
                    </a:cubicBezTo>
                    <a:cubicBezTo>
                      <a:pt x="571" y="5164"/>
                      <a:pt x="519" y="5221"/>
                      <a:pt x="470" y="5277"/>
                    </a:cubicBezTo>
                    <a:cubicBezTo>
                      <a:pt x="381" y="5399"/>
                      <a:pt x="393" y="5569"/>
                      <a:pt x="507" y="5670"/>
                    </a:cubicBezTo>
                    <a:cubicBezTo>
                      <a:pt x="664" y="5828"/>
                      <a:pt x="1017" y="5868"/>
                      <a:pt x="1203" y="5706"/>
                    </a:cubicBezTo>
                    <a:cubicBezTo>
                      <a:pt x="1223" y="5686"/>
                      <a:pt x="1247" y="5666"/>
                      <a:pt x="1276" y="5646"/>
                    </a:cubicBezTo>
                    <a:cubicBezTo>
                      <a:pt x="1292" y="5702"/>
                      <a:pt x="1255" y="5723"/>
                      <a:pt x="1227" y="5747"/>
                    </a:cubicBezTo>
                    <a:cubicBezTo>
                      <a:pt x="1207" y="5767"/>
                      <a:pt x="1182" y="5796"/>
                      <a:pt x="1186" y="5812"/>
                    </a:cubicBezTo>
                    <a:cubicBezTo>
                      <a:pt x="1191" y="5864"/>
                      <a:pt x="1211" y="5917"/>
                      <a:pt x="1243" y="5961"/>
                    </a:cubicBezTo>
                    <a:cubicBezTo>
                      <a:pt x="1389" y="6111"/>
                      <a:pt x="1700" y="6135"/>
                      <a:pt x="1858" y="5901"/>
                    </a:cubicBezTo>
                    <a:cubicBezTo>
                      <a:pt x="1907" y="5836"/>
                      <a:pt x="1915" y="5743"/>
                      <a:pt x="1870" y="5670"/>
                    </a:cubicBezTo>
                    <a:cubicBezTo>
                      <a:pt x="1854" y="5650"/>
                      <a:pt x="1830" y="5626"/>
                      <a:pt x="1854" y="5589"/>
                    </a:cubicBezTo>
                    <a:cubicBezTo>
                      <a:pt x="1866" y="5593"/>
                      <a:pt x="1879" y="5597"/>
                      <a:pt x="1883" y="5601"/>
                    </a:cubicBezTo>
                    <a:cubicBezTo>
                      <a:pt x="1939" y="5658"/>
                      <a:pt x="1968" y="5735"/>
                      <a:pt x="1955" y="5812"/>
                    </a:cubicBezTo>
                    <a:cubicBezTo>
                      <a:pt x="1935" y="5885"/>
                      <a:pt x="1899" y="5949"/>
                      <a:pt x="1850" y="6002"/>
                    </a:cubicBezTo>
                    <a:cubicBezTo>
                      <a:pt x="1818" y="6034"/>
                      <a:pt x="1794" y="6071"/>
                      <a:pt x="1777" y="6115"/>
                    </a:cubicBezTo>
                    <a:cubicBezTo>
                      <a:pt x="1765" y="6172"/>
                      <a:pt x="1757" y="6237"/>
                      <a:pt x="1765" y="6297"/>
                    </a:cubicBezTo>
                    <a:cubicBezTo>
                      <a:pt x="1777" y="6455"/>
                      <a:pt x="1874" y="6536"/>
                      <a:pt x="2032" y="6532"/>
                    </a:cubicBezTo>
                    <a:cubicBezTo>
                      <a:pt x="2077" y="6524"/>
                      <a:pt x="2121" y="6512"/>
                      <a:pt x="2166" y="6496"/>
                    </a:cubicBezTo>
                    <a:cubicBezTo>
                      <a:pt x="2190" y="6488"/>
                      <a:pt x="2210" y="6463"/>
                      <a:pt x="2247" y="6496"/>
                    </a:cubicBezTo>
                    <a:cubicBezTo>
                      <a:pt x="2235" y="6536"/>
                      <a:pt x="2227" y="6581"/>
                      <a:pt x="2214" y="6625"/>
                    </a:cubicBezTo>
                    <a:cubicBezTo>
                      <a:pt x="2170" y="6791"/>
                      <a:pt x="2287" y="6977"/>
                      <a:pt x="2453" y="6989"/>
                    </a:cubicBezTo>
                    <a:cubicBezTo>
                      <a:pt x="2514" y="6993"/>
                      <a:pt x="2575" y="6989"/>
                      <a:pt x="2639" y="6981"/>
                    </a:cubicBezTo>
                    <a:cubicBezTo>
                      <a:pt x="2724" y="6969"/>
                      <a:pt x="2805" y="6917"/>
                      <a:pt x="2850" y="6840"/>
                    </a:cubicBezTo>
                    <a:cubicBezTo>
                      <a:pt x="2862" y="6823"/>
                      <a:pt x="2878" y="6811"/>
                      <a:pt x="2894" y="6799"/>
                    </a:cubicBezTo>
                    <a:cubicBezTo>
                      <a:pt x="2911" y="6832"/>
                      <a:pt x="2902" y="6872"/>
                      <a:pt x="2878" y="6900"/>
                    </a:cubicBezTo>
                    <a:cubicBezTo>
                      <a:pt x="2854" y="6933"/>
                      <a:pt x="2822" y="6957"/>
                      <a:pt x="2789" y="6977"/>
                    </a:cubicBezTo>
                    <a:cubicBezTo>
                      <a:pt x="2700" y="7014"/>
                      <a:pt x="2664" y="7087"/>
                      <a:pt x="2631" y="7167"/>
                    </a:cubicBezTo>
                    <a:cubicBezTo>
                      <a:pt x="2558" y="7325"/>
                      <a:pt x="2631" y="7471"/>
                      <a:pt x="2797" y="7516"/>
                    </a:cubicBezTo>
                    <a:cubicBezTo>
                      <a:pt x="2886" y="7540"/>
                      <a:pt x="2983" y="7528"/>
                      <a:pt x="3064" y="7479"/>
                    </a:cubicBezTo>
                    <a:cubicBezTo>
                      <a:pt x="3085" y="7471"/>
                      <a:pt x="3105" y="7467"/>
                      <a:pt x="3125" y="7459"/>
                    </a:cubicBezTo>
                    <a:cubicBezTo>
                      <a:pt x="3113" y="7661"/>
                      <a:pt x="3307" y="7843"/>
                      <a:pt x="3489" y="7888"/>
                    </a:cubicBezTo>
                    <a:cubicBezTo>
                      <a:pt x="3785" y="7961"/>
                      <a:pt x="3995" y="7860"/>
                      <a:pt x="4157" y="7560"/>
                    </a:cubicBezTo>
                    <a:cubicBezTo>
                      <a:pt x="4177" y="7568"/>
                      <a:pt x="4198" y="7576"/>
                      <a:pt x="4218" y="7584"/>
                    </a:cubicBezTo>
                    <a:cubicBezTo>
                      <a:pt x="4242" y="7596"/>
                      <a:pt x="4266" y="7609"/>
                      <a:pt x="4295" y="7621"/>
                    </a:cubicBezTo>
                    <a:cubicBezTo>
                      <a:pt x="4416" y="7649"/>
                      <a:pt x="4546" y="7649"/>
                      <a:pt x="4671" y="7621"/>
                    </a:cubicBezTo>
                    <a:cubicBezTo>
                      <a:pt x="4764" y="7596"/>
                      <a:pt x="4845" y="7536"/>
                      <a:pt x="4894" y="7447"/>
                    </a:cubicBezTo>
                    <a:cubicBezTo>
                      <a:pt x="4926" y="7394"/>
                      <a:pt x="4926" y="7325"/>
                      <a:pt x="4890" y="7273"/>
                    </a:cubicBezTo>
                    <a:cubicBezTo>
                      <a:pt x="4877" y="7252"/>
                      <a:pt x="4865" y="7228"/>
                      <a:pt x="4849" y="7200"/>
                    </a:cubicBezTo>
                    <a:cubicBezTo>
                      <a:pt x="4950" y="7236"/>
                      <a:pt x="4983" y="7281"/>
                      <a:pt x="4971" y="7386"/>
                    </a:cubicBezTo>
                    <a:cubicBezTo>
                      <a:pt x="4966" y="7431"/>
                      <a:pt x="4987" y="7475"/>
                      <a:pt x="5027" y="7499"/>
                    </a:cubicBezTo>
                    <a:cubicBezTo>
                      <a:pt x="5116" y="7560"/>
                      <a:pt x="5221" y="7601"/>
                      <a:pt x="5331" y="7621"/>
                    </a:cubicBezTo>
                    <a:cubicBezTo>
                      <a:pt x="5525" y="7661"/>
                      <a:pt x="5727" y="7564"/>
                      <a:pt x="5812" y="7382"/>
                    </a:cubicBezTo>
                    <a:cubicBezTo>
                      <a:pt x="5820" y="7362"/>
                      <a:pt x="5833" y="7342"/>
                      <a:pt x="5865" y="7354"/>
                    </a:cubicBezTo>
                    <a:cubicBezTo>
                      <a:pt x="5861" y="7447"/>
                      <a:pt x="5918" y="7507"/>
                      <a:pt x="5990" y="7548"/>
                    </a:cubicBezTo>
                    <a:cubicBezTo>
                      <a:pt x="6152" y="7641"/>
                      <a:pt x="6318" y="7686"/>
                      <a:pt x="6500" y="7613"/>
                    </a:cubicBezTo>
                    <a:cubicBezTo>
                      <a:pt x="6614" y="7576"/>
                      <a:pt x="6686" y="7467"/>
                      <a:pt x="6674" y="7350"/>
                    </a:cubicBezTo>
                    <a:cubicBezTo>
                      <a:pt x="6674" y="7325"/>
                      <a:pt x="6662" y="7293"/>
                      <a:pt x="6695" y="7273"/>
                    </a:cubicBezTo>
                    <a:cubicBezTo>
                      <a:pt x="6743" y="7297"/>
                      <a:pt x="6735" y="7342"/>
                      <a:pt x="6739" y="7382"/>
                    </a:cubicBezTo>
                    <a:cubicBezTo>
                      <a:pt x="6739" y="7410"/>
                      <a:pt x="6747" y="7443"/>
                      <a:pt x="6759" y="7471"/>
                    </a:cubicBezTo>
                    <a:cubicBezTo>
                      <a:pt x="6804" y="7536"/>
                      <a:pt x="6873" y="7584"/>
                      <a:pt x="6950" y="7605"/>
                    </a:cubicBezTo>
                    <a:cubicBezTo>
                      <a:pt x="7083" y="7637"/>
                      <a:pt x="7225" y="7645"/>
                      <a:pt x="7362" y="7629"/>
                    </a:cubicBezTo>
                    <a:cubicBezTo>
                      <a:pt x="7399" y="7625"/>
                      <a:pt x="7439" y="7617"/>
                      <a:pt x="7476" y="7609"/>
                    </a:cubicBezTo>
                    <a:cubicBezTo>
                      <a:pt x="7658" y="7568"/>
                      <a:pt x="7803" y="7426"/>
                      <a:pt x="7848" y="7248"/>
                    </a:cubicBezTo>
                    <a:cubicBezTo>
                      <a:pt x="7876" y="7163"/>
                      <a:pt x="7901" y="7151"/>
                      <a:pt x="7977" y="7196"/>
                    </a:cubicBezTo>
                    <a:cubicBezTo>
                      <a:pt x="8062" y="7240"/>
                      <a:pt x="8156" y="7269"/>
                      <a:pt x="8253" y="7277"/>
                    </a:cubicBezTo>
                    <a:cubicBezTo>
                      <a:pt x="8382" y="7293"/>
                      <a:pt x="8512" y="7265"/>
                      <a:pt x="8617" y="7196"/>
                    </a:cubicBezTo>
                    <a:cubicBezTo>
                      <a:pt x="8738" y="7119"/>
                      <a:pt x="8787" y="7034"/>
                      <a:pt x="8722" y="6884"/>
                    </a:cubicBezTo>
                    <a:cubicBezTo>
                      <a:pt x="8710" y="6860"/>
                      <a:pt x="8686" y="6832"/>
                      <a:pt x="8702" y="6791"/>
                    </a:cubicBezTo>
                    <a:cubicBezTo>
                      <a:pt x="8763" y="6819"/>
                      <a:pt x="8779" y="6876"/>
                      <a:pt x="8795" y="6929"/>
                    </a:cubicBezTo>
                    <a:cubicBezTo>
                      <a:pt x="8803" y="6961"/>
                      <a:pt x="8827" y="6989"/>
                      <a:pt x="8856" y="7006"/>
                    </a:cubicBezTo>
                    <a:cubicBezTo>
                      <a:pt x="8969" y="7062"/>
                      <a:pt x="9099" y="7082"/>
                      <a:pt x="9220" y="7054"/>
                    </a:cubicBezTo>
                    <a:cubicBezTo>
                      <a:pt x="9406" y="7014"/>
                      <a:pt x="9552" y="6925"/>
                      <a:pt x="9600" y="6726"/>
                    </a:cubicBezTo>
                    <a:cubicBezTo>
                      <a:pt x="9608" y="6690"/>
                      <a:pt x="9612" y="6654"/>
                      <a:pt x="9617" y="6617"/>
                    </a:cubicBezTo>
                    <a:cubicBezTo>
                      <a:pt x="9621" y="6589"/>
                      <a:pt x="9625" y="6564"/>
                      <a:pt x="9625" y="6540"/>
                    </a:cubicBezTo>
                    <a:cubicBezTo>
                      <a:pt x="9641" y="6536"/>
                      <a:pt x="9645" y="6532"/>
                      <a:pt x="9653" y="6532"/>
                    </a:cubicBezTo>
                    <a:lnTo>
                      <a:pt x="9803" y="6556"/>
                    </a:lnTo>
                    <a:cubicBezTo>
                      <a:pt x="9981" y="6597"/>
                      <a:pt x="10163" y="6500"/>
                      <a:pt x="10228" y="6330"/>
                    </a:cubicBezTo>
                    <a:cubicBezTo>
                      <a:pt x="10260" y="6245"/>
                      <a:pt x="10272" y="6156"/>
                      <a:pt x="10256" y="6071"/>
                    </a:cubicBezTo>
                    <a:cubicBezTo>
                      <a:pt x="10232" y="5917"/>
                      <a:pt x="10163" y="5840"/>
                      <a:pt x="10009" y="5804"/>
                    </a:cubicBezTo>
                    <a:cubicBezTo>
                      <a:pt x="9969" y="5800"/>
                      <a:pt x="9924" y="5796"/>
                      <a:pt x="9884" y="57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9"/>
              <p:cNvSpPr/>
              <p:nvPr/>
            </p:nvSpPr>
            <p:spPr>
              <a:xfrm>
                <a:off x="2933425" y="2926562"/>
                <a:ext cx="222588" cy="250504"/>
              </a:xfrm>
              <a:custGeom>
                <a:rect b="b" l="l" r="r" t="t"/>
                <a:pathLst>
                  <a:path extrusionOk="0" h="1158" w="1029">
                    <a:moveTo>
                      <a:pt x="676" y="814"/>
                    </a:moveTo>
                    <a:lnTo>
                      <a:pt x="676" y="834"/>
                    </a:lnTo>
                    <a:cubicBezTo>
                      <a:pt x="700" y="963"/>
                      <a:pt x="664" y="1044"/>
                      <a:pt x="530" y="1105"/>
                    </a:cubicBezTo>
                    <a:cubicBezTo>
                      <a:pt x="417" y="1158"/>
                      <a:pt x="284" y="1125"/>
                      <a:pt x="211" y="1020"/>
                    </a:cubicBezTo>
                    <a:cubicBezTo>
                      <a:pt x="150" y="943"/>
                      <a:pt x="114" y="862"/>
                      <a:pt x="158" y="757"/>
                    </a:cubicBezTo>
                    <a:cubicBezTo>
                      <a:pt x="85" y="741"/>
                      <a:pt x="29" y="712"/>
                      <a:pt x="25" y="640"/>
                    </a:cubicBezTo>
                    <a:cubicBezTo>
                      <a:pt x="25" y="575"/>
                      <a:pt x="61" y="518"/>
                      <a:pt x="118" y="494"/>
                    </a:cubicBezTo>
                    <a:cubicBezTo>
                      <a:pt x="102" y="466"/>
                      <a:pt x="85" y="441"/>
                      <a:pt x="73" y="417"/>
                    </a:cubicBezTo>
                    <a:cubicBezTo>
                      <a:pt x="0" y="271"/>
                      <a:pt x="53" y="61"/>
                      <a:pt x="255" y="20"/>
                    </a:cubicBezTo>
                    <a:cubicBezTo>
                      <a:pt x="348" y="0"/>
                      <a:pt x="441" y="4"/>
                      <a:pt x="530" y="37"/>
                    </a:cubicBezTo>
                    <a:cubicBezTo>
                      <a:pt x="636" y="65"/>
                      <a:pt x="709" y="162"/>
                      <a:pt x="705" y="271"/>
                    </a:cubicBezTo>
                    <a:cubicBezTo>
                      <a:pt x="907" y="304"/>
                      <a:pt x="1028" y="409"/>
                      <a:pt x="1020" y="551"/>
                    </a:cubicBezTo>
                    <a:cubicBezTo>
                      <a:pt x="1012" y="684"/>
                      <a:pt x="870" y="793"/>
                      <a:pt x="676" y="814"/>
                    </a:cubicBezTo>
                    <a:close/>
                    <a:moveTo>
                      <a:pt x="591" y="368"/>
                    </a:moveTo>
                    <a:lnTo>
                      <a:pt x="583" y="344"/>
                    </a:lnTo>
                    <a:cubicBezTo>
                      <a:pt x="591" y="332"/>
                      <a:pt x="599" y="324"/>
                      <a:pt x="607" y="312"/>
                    </a:cubicBezTo>
                    <a:cubicBezTo>
                      <a:pt x="648" y="279"/>
                      <a:pt x="652" y="223"/>
                      <a:pt x="620" y="182"/>
                    </a:cubicBezTo>
                    <a:cubicBezTo>
                      <a:pt x="595" y="146"/>
                      <a:pt x="563" y="113"/>
                      <a:pt x="522" y="97"/>
                    </a:cubicBezTo>
                    <a:cubicBezTo>
                      <a:pt x="437" y="61"/>
                      <a:pt x="344" y="53"/>
                      <a:pt x="255" y="77"/>
                    </a:cubicBezTo>
                    <a:cubicBezTo>
                      <a:pt x="178" y="93"/>
                      <a:pt x="118" y="158"/>
                      <a:pt x="106" y="235"/>
                    </a:cubicBezTo>
                    <a:cubicBezTo>
                      <a:pt x="89" y="316"/>
                      <a:pt x="114" y="397"/>
                      <a:pt x="170" y="457"/>
                    </a:cubicBezTo>
                    <a:cubicBezTo>
                      <a:pt x="195" y="478"/>
                      <a:pt x="215" y="498"/>
                      <a:pt x="247" y="534"/>
                    </a:cubicBezTo>
                    <a:cubicBezTo>
                      <a:pt x="203" y="538"/>
                      <a:pt x="178" y="542"/>
                      <a:pt x="150" y="546"/>
                    </a:cubicBezTo>
                    <a:cubicBezTo>
                      <a:pt x="114" y="551"/>
                      <a:pt x="85" y="583"/>
                      <a:pt x="85" y="623"/>
                    </a:cubicBezTo>
                    <a:cubicBezTo>
                      <a:pt x="81" y="664"/>
                      <a:pt x="106" y="684"/>
                      <a:pt x="142" y="692"/>
                    </a:cubicBezTo>
                    <a:lnTo>
                      <a:pt x="191" y="708"/>
                    </a:lnTo>
                    <a:cubicBezTo>
                      <a:pt x="186" y="753"/>
                      <a:pt x="182" y="793"/>
                      <a:pt x="186" y="838"/>
                    </a:cubicBezTo>
                    <a:cubicBezTo>
                      <a:pt x="195" y="931"/>
                      <a:pt x="251" y="1012"/>
                      <a:pt x="336" y="1052"/>
                    </a:cubicBezTo>
                    <a:cubicBezTo>
                      <a:pt x="409" y="1089"/>
                      <a:pt x="486" y="1065"/>
                      <a:pt x="555" y="1024"/>
                    </a:cubicBezTo>
                    <a:cubicBezTo>
                      <a:pt x="607" y="992"/>
                      <a:pt x="636" y="931"/>
                      <a:pt x="624" y="870"/>
                    </a:cubicBezTo>
                    <a:cubicBezTo>
                      <a:pt x="615" y="838"/>
                      <a:pt x="611" y="805"/>
                      <a:pt x="607" y="777"/>
                    </a:cubicBezTo>
                    <a:cubicBezTo>
                      <a:pt x="668" y="769"/>
                      <a:pt x="725" y="765"/>
                      <a:pt x="773" y="753"/>
                    </a:cubicBezTo>
                    <a:cubicBezTo>
                      <a:pt x="866" y="725"/>
                      <a:pt x="935" y="652"/>
                      <a:pt x="959" y="559"/>
                    </a:cubicBezTo>
                    <a:cubicBezTo>
                      <a:pt x="976" y="453"/>
                      <a:pt x="838" y="308"/>
                      <a:pt x="688" y="348"/>
                    </a:cubicBezTo>
                    <a:cubicBezTo>
                      <a:pt x="656" y="356"/>
                      <a:pt x="624" y="360"/>
                      <a:pt x="591" y="3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9"/>
              <p:cNvSpPr/>
              <p:nvPr/>
            </p:nvSpPr>
            <p:spPr>
              <a:xfrm>
                <a:off x="4918160" y="2134173"/>
                <a:ext cx="151637" cy="154240"/>
              </a:xfrm>
              <a:custGeom>
                <a:rect b="b" l="l" r="r" t="t"/>
                <a:pathLst>
                  <a:path extrusionOk="0" h="713" w="701">
                    <a:moveTo>
                      <a:pt x="567" y="296"/>
                    </a:moveTo>
                    <a:cubicBezTo>
                      <a:pt x="676" y="385"/>
                      <a:pt x="700" y="474"/>
                      <a:pt x="644" y="555"/>
                    </a:cubicBezTo>
                    <a:cubicBezTo>
                      <a:pt x="579" y="648"/>
                      <a:pt x="453" y="713"/>
                      <a:pt x="287" y="604"/>
                    </a:cubicBezTo>
                    <a:cubicBezTo>
                      <a:pt x="219" y="648"/>
                      <a:pt x="121" y="632"/>
                      <a:pt x="69" y="567"/>
                    </a:cubicBezTo>
                    <a:cubicBezTo>
                      <a:pt x="4" y="498"/>
                      <a:pt x="32" y="430"/>
                      <a:pt x="73" y="357"/>
                    </a:cubicBezTo>
                    <a:cubicBezTo>
                      <a:pt x="65" y="349"/>
                      <a:pt x="57" y="336"/>
                      <a:pt x="53" y="328"/>
                    </a:cubicBezTo>
                    <a:cubicBezTo>
                      <a:pt x="0" y="235"/>
                      <a:pt x="32" y="158"/>
                      <a:pt x="130" y="130"/>
                    </a:cubicBezTo>
                    <a:cubicBezTo>
                      <a:pt x="174" y="122"/>
                      <a:pt x="215" y="98"/>
                      <a:pt x="243" y="65"/>
                    </a:cubicBezTo>
                    <a:cubicBezTo>
                      <a:pt x="304" y="13"/>
                      <a:pt x="393" y="1"/>
                      <a:pt x="465" y="37"/>
                    </a:cubicBezTo>
                    <a:cubicBezTo>
                      <a:pt x="546" y="69"/>
                      <a:pt x="595" y="154"/>
                      <a:pt x="583" y="243"/>
                    </a:cubicBezTo>
                    <a:cubicBezTo>
                      <a:pt x="579" y="260"/>
                      <a:pt x="575" y="276"/>
                      <a:pt x="567" y="296"/>
                    </a:cubicBezTo>
                    <a:close/>
                    <a:moveTo>
                      <a:pt x="445" y="316"/>
                    </a:moveTo>
                    <a:cubicBezTo>
                      <a:pt x="514" y="264"/>
                      <a:pt x="546" y="215"/>
                      <a:pt x="506" y="154"/>
                    </a:cubicBezTo>
                    <a:cubicBezTo>
                      <a:pt x="474" y="98"/>
                      <a:pt x="413" y="69"/>
                      <a:pt x="348" y="77"/>
                    </a:cubicBezTo>
                    <a:cubicBezTo>
                      <a:pt x="271" y="81"/>
                      <a:pt x="271" y="142"/>
                      <a:pt x="259" y="199"/>
                    </a:cubicBezTo>
                    <a:cubicBezTo>
                      <a:pt x="239" y="191"/>
                      <a:pt x="219" y="187"/>
                      <a:pt x="198" y="187"/>
                    </a:cubicBezTo>
                    <a:cubicBezTo>
                      <a:pt x="174" y="183"/>
                      <a:pt x="150" y="187"/>
                      <a:pt x="125" y="199"/>
                    </a:cubicBezTo>
                    <a:cubicBezTo>
                      <a:pt x="109" y="211"/>
                      <a:pt x="93" y="231"/>
                      <a:pt x="89" y="255"/>
                    </a:cubicBezTo>
                    <a:cubicBezTo>
                      <a:pt x="85" y="288"/>
                      <a:pt x="109" y="300"/>
                      <a:pt x="142" y="300"/>
                    </a:cubicBezTo>
                    <a:cubicBezTo>
                      <a:pt x="158" y="304"/>
                      <a:pt x="174" y="312"/>
                      <a:pt x="190" y="316"/>
                    </a:cubicBezTo>
                    <a:cubicBezTo>
                      <a:pt x="105" y="373"/>
                      <a:pt x="32" y="425"/>
                      <a:pt x="97" y="523"/>
                    </a:cubicBezTo>
                    <a:cubicBezTo>
                      <a:pt x="113" y="551"/>
                      <a:pt x="142" y="567"/>
                      <a:pt x="174" y="571"/>
                    </a:cubicBezTo>
                    <a:cubicBezTo>
                      <a:pt x="223" y="563"/>
                      <a:pt x="271" y="551"/>
                      <a:pt x="316" y="531"/>
                    </a:cubicBezTo>
                    <a:cubicBezTo>
                      <a:pt x="316" y="531"/>
                      <a:pt x="324" y="539"/>
                      <a:pt x="332" y="547"/>
                    </a:cubicBezTo>
                    <a:cubicBezTo>
                      <a:pt x="397" y="620"/>
                      <a:pt x="514" y="620"/>
                      <a:pt x="579" y="547"/>
                    </a:cubicBezTo>
                    <a:cubicBezTo>
                      <a:pt x="644" y="490"/>
                      <a:pt x="619" y="381"/>
                      <a:pt x="538" y="353"/>
                    </a:cubicBezTo>
                    <a:cubicBezTo>
                      <a:pt x="514" y="345"/>
                      <a:pt x="490" y="332"/>
                      <a:pt x="445" y="3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9"/>
              <p:cNvSpPr/>
              <p:nvPr/>
            </p:nvSpPr>
            <p:spPr>
              <a:xfrm>
                <a:off x="5459176" y="3384301"/>
                <a:ext cx="148176" cy="111407"/>
              </a:xfrm>
              <a:custGeom>
                <a:rect b="b" l="l" r="r" t="t"/>
                <a:pathLst>
                  <a:path extrusionOk="0" h="515" w="685">
                    <a:moveTo>
                      <a:pt x="534" y="207"/>
                    </a:moveTo>
                    <a:lnTo>
                      <a:pt x="546" y="215"/>
                    </a:lnTo>
                    <a:cubicBezTo>
                      <a:pt x="684" y="288"/>
                      <a:pt x="631" y="418"/>
                      <a:pt x="526" y="470"/>
                    </a:cubicBezTo>
                    <a:cubicBezTo>
                      <a:pt x="433" y="511"/>
                      <a:pt x="344" y="515"/>
                      <a:pt x="263" y="442"/>
                    </a:cubicBezTo>
                    <a:cubicBezTo>
                      <a:pt x="227" y="446"/>
                      <a:pt x="190" y="454"/>
                      <a:pt x="154" y="454"/>
                    </a:cubicBezTo>
                    <a:cubicBezTo>
                      <a:pt x="97" y="462"/>
                      <a:pt x="41" y="422"/>
                      <a:pt x="24" y="365"/>
                    </a:cubicBezTo>
                    <a:cubicBezTo>
                      <a:pt x="0" y="312"/>
                      <a:pt x="20" y="248"/>
                      <a:pt x="69" y="215"/>
                    </a:cubicBezTo>
                    <a:cubicBezTo>
                      <a:pt x="101" y="195"/>
                      <a:pt x="122" y="167"/>
                      <a:pt x="130" y="130"/>
                    </a:cubicBezTo>
                    <a:cubicBezTo>
                      <a:pt x="146" y="61"/>
                      <a:pt x="207" y="9"/>
                      <a:pt x="279" y="1"/>
                    </a:cubicBezTo>
                    <a:cubicBezTo>
                      <a:pt x="316" y="1"/>
                      <a:pt x="348" y="1"/>
                      <a:pt x="381" y="1"/>
                    </a:cubicBezTo>
                    <a:cubicBezTo>
                      <a:pt x="466" y="5"/>
                      <a:pt x="530" y="74"/>
                      <a:pt x="530" y="155"/>
                    </a:cubicBezTo>
                    <a:cubicBezTo>
                      <a:pt x="534" y="171"/>
                      <a:pt x="534" y="187"/>
                      <a:pt x="534" y="207"/>
                    </a:cubicBezTo>
                    <a:close/>
                    <a:moveTo>
                      <a:pt x="296" y="308"/>
                    </a:moveTo>
                    <a:lnTo>
                      <a:pt x="320" y="320"/>
                    </a:lnTo>
                    <a:cubicBezTo>
                      <a:pt x="320" y="353"/>
                      <a:pt x="304" y="393"/>
                      <a:pt x="344" y="418"/>
                    </a:cubicBezTo>
                    <a:cubicBezTo>
                      <a:pt x="429" y="454"/>
                      <a:pt x="530" y="410"/>
                      <a:pt x="563" y="320"/>
                    </a:cubicBezTo>
                    <a:cubicBezTo>
                      <a:pt x="534" y="256"/>
                      <a:pt x="441" y="280"/>
                      <a:pt x="409" y="215"/>
                    </a:cubicBezTo>
                    <a:cubicBezTo>
                      <a:pt x="433" y="191"/>
                      <a:pt x="478" y="183"/>
                      <a:pt x="466" y="138"/>
                    </a:cubicBezTo>
                    <a:cubicBezTo>
                      <a:pt x="457" y="98"/>
                      <a:pt x="425" y="66"/>
                      <a:pt x="385" y="61"/>
                    </a:cubicBezTo>
                    <a:cubicBezTo>
                      <a:pt x="348" y="57"/>
                      <a:pt x="312" y="57"/>
                      <a:pt x="275" y="61"/>
                    </a:cubicBezTo>
                    <a:cubicBezTo>
                      <a:pt x="194" y="78"/>
                      <a:pt x="170" y="134"/>
                      <a:pt x="202" y="211"/>
                    </a:cubicBezTo>
                    <a:cubicBezTo>
                      <a:pt x="202" y="215"/>
                      <a:pt x="198" y="219"/>
                      <a:pt x="194" y="231"/>
                    </a:cubicBezTo>
                    <a:lnTo>
                      <a:pt x="117" y="223"/>
                    </a:lnTo>
                    <a:cubicBezTo>
                      <a:pt x="61" y="284"/>
                      <a:pt x="53" y="325"/>
                      <a:pt x="89" y="369"/>
                    </a:cubicBezTo>
                    <a:cubicBezTo>
                      <a:pt x="126" y="414"/>
                      <a:pt x="178" y="401"/>
                      <a:pt x="235" y="353"/>
                    </a:cubicBezTo>
                    <a:cubicBezTo>
                      <a:pt x="255" y="337"/>
                      <a:pt x="275" y="325"/>
                      <a:pt x="296" y="3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9"/>
              <p:cNvSpPr/>
              <p:nvPr/>
            </p:nvSpPr>
            <p:spPr>
              <a:xfrm>
                <a:off x="4837473" y="3802885"/>
                <a:ext cx="136927" cy="136717"/>
              </a:xfrm>
              <a:custGeom>
                <a:rect b="b" l="l" r="r" t="t"/>
                <a:pathLst>
                  <a:path extrusionOk="0" h="632" w="633">
                    <a:moveTo>
                      <a:pt x="256" y="126"/>
                    </a:moveTo>
                    <a:cubicBezTo>
                      <a:pt x="296" y="65"/>
                      <a:pt x="337" y="16"/>
                      <a:pt x="414" y="12"/>
                    </a:cubicBezTo>
                    <a:cubicBezTo>
                      <a:pt x="482" y="0"/>
                      <a:pt x="551" y="33"/>
                      <a:pt x="588" y="93"/>
                    </a:cubicBezTo>
                    <a:cubicBezTo>
                      <a:pt x="632" y="154"/>
                      <a:pt x="624" y="235"/>
                      <a:pt x="575" y="288"/>
                    </a:cubicBezTo>
                    <a:cubicBezTo>
                      <a:pt x="559" y="304"/>
                      <a:pt x="555" y="324"/>
                      <a:pt x="555" y="348"/>
                    </a:cubicBezTo>
                    <a:cubicBezTo>
                      <a:pt x="579" y="555"/>
                      <a:pt x="292" y="632"/>
                      <a:pt x="207" y="441"/>
                    </a:cubicBezTo>
                    <a:cubicBezTo>
                      <a:pt x="199" y="425"/>
                      <a:pt x="195" y="409"/>
                      <a:pt x="187" y="393"/>
                    </a:cubicBezTo>
                    <a:cubicBezTo>
                      <a:pt x="154" y="381"/>
                      <a:pt x="118" y="364"/>
                      <a:pt x="86" y="348"/>
                    </a:cubicBezTo>
                    <a:cubicBezTo>
                      <a:pt x="9" y="312"/>
                      <a:pt x="1" y="207"/>
                      <a:pt x="70" y="158"/>
                    </a:cubicBezTo>
                    <a:cubicBezTo>
                      <a:pt x="118" y="105"/>
                      <a:pt x="195" y="93"/>
                      <a:pt x="256" y="126"/>
                    </a:cubicBezTo>
                    <a:close/>
                    <a:moveTo>
                      <a:pt x="308" y="190"/>
                    </a:moveTo>
                    <a:cubicBezTo>
                      <a:pt x="272" y="174"/>
                      <a:pt x="248" y="158"/>
                      <a:pt x="219" y="146"/>
                    </a:cubicBezTo>
                    <a:cubicBezTo>
                      <a:pt x="163" y="130"/>
                      <a:pt x="98" y="158"/>
                      <a:pt x="74" y="215"/>
                    </a:cubicBezTo>
                    <a:cubicBezTo>
                      <a:pt x="61" y="259"/>
                      <a:pt x="86" y="300"/>
                      <a:pt x="146" y="320"/>
                    </a:cubicBezTo>
                    <a:cubicBezTo>
                      <a:pt x="183" y="332"/>
                      <a:pt x="223" y="340"/>
                      <a:pt x="260" y="344"/>
                    </a:cubicBezTo>
                    <a:cubicBezTo>
                      <a:pt x="260" y="381"/>
                      <a:pt x="264" y="413"/>
                      <a:pt x="276" y="445"/>
                    </a:cubicBezTo>
                    <a:cubicBezTo>
                      <a:pt x="308" y="494"/>
                      <a:pt x="365" y="510"/>
                      <a:pt x="418" y="490"/>
                    </a:cubicBezTo>
                    <a:cubicBezTo>
                      <a:pt x="490" y="462"/>
                      <a:pt x="507" y="397"/>
                      <a:pt x="511" y="332"/>
                    </a:cubicBezTo>
                    <a:cubicBezTo>
                      <a:pt x="511" y="308"/>
                      <a:pt x="519" y="284"/>
                      <a:pt x="531" y="267"/>
                    </a:cubicBezTo>
                    <a:cubicBezTo>
                      <a:pt x="579" y="207"/>
                      <a:pt x="579" y="170"/>
                      <a:pt x="539" y="114"/>
                    </a:cubicBezTo>
                    <a:cubicBezTo>
                      <a:pt x="507" y="65"/>
                      <a:pt x="442" y="45"/>
                      <a:pt x="389" y="69"/>
                    </a:cubicBezTo>
                    <a:cubicBezTo>
                      <a:pt x="333" y="81"/>
                      <a:pt x="300" y="134"/>
                      <a:pt x="304" y="1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9"/>
              <p:cNvSpPr/>
              <p:nvPr/>
            </p:nvSpPr>
            <p:spPr>
              <a:xfrm>
                <a:off x="5369836" y="2511439"/>
                <a:ext cx="113133" cy="77228"/>
              </a:xfrm>
              <a:custGeom>
                <a:rect b="b" l="l" r="r" t="t"/>
                <a:pathLst>
                  <a:path extrusionOk="0" h="357" w="523">
                    <a:moveTo>
                      <a:pt x="235" y="5"/>
                    </a:moveTo>
                    <a:cubicBezTo>
                      <a:pt x="280" y="9"/>
                      <a:pt x="324" y="17"/>
                      <a:pt x="369" y="29"/>
                    </a:cubicBezTo>
                    <a:cubicBezTo>
                      <a:pt x="401" y="37"/>
                      <a:pt x="429" y="53"/>
                      <a:pt x="454" y="78"/>
                    </a:cubicBezTo>
                    <a:cubicBezTo>
                      <a:pt x="506" y="122"/>
                      <a:pt x="522" y="195"/>
                      <a:pt x="494" y="256"/>
                    </a:cubicBezTo>
                    <a:cubicBezTo>
                      <a:pt x="441" y="325"/>
                      <a:pt x="356" y="357"/>
                      <a:pt x="271" y="337"/>
                    </a:cubicBezTo>
                    <a:cubicBezTo>
                      <a:pt x="227" y="325"/>
                      <a:pt x="182" y="316"/>
                      <a:pt x="142" y="321"/>
                    </a:cubicBezTo>
                    <a:cubicBezTo>
                      <a:pt x="49" y="329"/>
                      <a:pt x="0" y="252"/>
                      <a:pt x="37" y="167"/>
                    </a:cubicBezTo>
                    <a:cubicBezTo>
                      <a:pt x="37" y="159"/>
                      <a:pt x="41" y="151"/>
                      <a:pt x="45" y="142"/>
                    </a:cubicBezTo>
                    <a:cubicBezTo>
                      <a:pt x="73" y="29"/>
                      <a:pt x="106" y="1"/>
                      <a:pt x="235" y="5"/>
                    </a:cubicBezTo>
                    <a:close/>
                    <a:moveTo>
                      <a:pt x="304" y="276"/>
                    </a:moveTo>
                    <a:lnTo>
                      <a:pt x="361" y="264"/>
                    </a:lnTo>
                    <a:cubicBezTo>
                      <a:pt x="401" y="256"/>
                      <a:pt x="437" y="236"/>
                      <a:pt x="433" y="195"/>
                    </a:cubicBezTo>
                    <a:cubicBezTo>
                      <a:pt x="425" y="159"/>
                      <a:pt x="409" y="130"/>
                      <a:pt x="385" y="106"/>
                    </a:cubicBezTo>
                    <a:cubicBezTo>
                      <a:pt x="365" y="90"/>
                      <a:pt x="340" y="78"/>
                      <a:pt x="312" y="78"/>
                    </a:cubicBezTo>
                    <a:cubicBezTo>
                      <a:pt x="280" y="70"/>
                      <a:pt x="243" y="66"/>
                      <a:pt x="207" y="62"/>
                    </a:cubicBezTo>
                    <a:cubicBezTo>
                      <a:pt x="110" y="57"/>
                      <a:pt x="69" y="90"/>
                      <a:pt x="61" y="183"/>
                    </a:cubicBezTo>
                    <a:cubicBezTo>
                      <a:pt x="53" y="227"/>
                      <a:pt x="69" y="256"/>
                      <a:pt x="114" y="260"/>
                    </a:cubicBezTo>
                    <a:cubicBezTo>
                      <a:pt x="138" y="260"/>
                      <a:pt x="162" y="252"/>
                      <a:pt x="182" y="236"/>
                    </a:cubicBezTo>
                    <a:cubicBezTo>
                      <a:pt x="231" y="195"/>
                      <a:pt x="231" y="195"/>
                      <a:pt x="267" y="248"/>
                    </a:cubicBezTo>
                    <a:cubicBezTo>
                      <a:pt x="276" y="256"/>
                      <a:pt x="288" y="268"/>
                      <a:pt x="304" y="2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9"/>
              <p:cNvSpPr/>
              <p:nvPr/>
            </p:nvSpPr>
            <p:spPr>
              <a:xfrm>
                <a:off x="5209543" y="3736258"/>
                <a:ext cx="83498" cy="75497"/>
              </a:xfrm>
              <a:custGeom>
                <a:rect b="b" l="l" r="r" t="t"/>
                <a:pathLst>
                  <a:path extrusionOk="0" h="349" w="386">
                    <a:moveTo>
                      <a:pt x="337" y="1"/>
                    </a:moveTo>
                    <a:cubicBezTo>
                      <a:pt x="381" y="49"/>
                      <a:pt x="385" y="122"/>
                      <a:pt x="345" y="171"/>
                    </a:cubicBezTo>
                    <a:cubicBezTo>
                      <a:pt x="260" y="276"/>
                      <a:pt x="134" y="341"/>
                      <a:pt x="1" y="349"/>
                    </a:cubicBezTo>
                    <a:cubicBezTo>
                      <a:pt x="17" y="328"/>
                      <a:pt x="33" y="312"/>
                      <a:pt x="49" y="296"/>
                    </a:cubicBezTo>
                    <a:cubicBezTo>
                      <a:pt x="78" y="276"/>
                      <a:pt x="106" y="260"/>
                      <a:pt x="130" y="235"/>
                    </a:cubicBezTo>
                    <a:cubicBezTo>
                      <a:pt x="175" y="207"/>
                      <a:pt x="219" y="175"/>
                      <a:pt x="256" y="134"/>
                    </a:cubicBezTo>
                    <a:cubicBezTo>
                      <a:pt x="288" y="94"/>
                      <a:pt x="316" y="49"/>
                      <a:pt x="3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9"/>
              <p:cNvSpPr/>
              <p:nvPr/>
            </p:nvSpPr>
            <p:spPr>
              <a:xfrm>
                <a:off x="4804159" y="3886818"/>
                <a:ext cx="65111" cy="46726"/>
              </a:xfrm>
              <a:custGeom>
                <a:rect b="b" l="l" r="r" t="t"/>
                <a:pathLst>
                  <a:path extrusionOk="0" h="216" w="301">
                    <a:moveTo>
                      <a:pt x="49" y="37"/>
                    </a:moveTo>
                    <a:cubicBezTo>
                      <a:pt x="37" y="78"/>
                      <a:pt x="37" y="114"/>
                      <a:pt x="78" y="134"/>
                    </a:cubicBezTo>
                    <a:cubicBezTo>
                      <a:pt x="126" y="155"/>
                      <a:pt x="183" y="146"/>
                      <a:pt x="224" y="110"/>
                    </a:cubicBezTo>
                    <a:lnTo>
                      <a:pt x="90" y="41"/>
                    </a:lnTo>
                    <a:cubicBezTo>
                      <a:pt x="98" y="29"/>
                      <a:pt x="102" y="17"/>
                      <a:pt x="106" y="13"/>
                    </a:cubicBezTo>
                    <a:cubicBezTo>
                      <a:pt x="167" y="1"/>
                      <a:pt x="232" y="21"/>
                      <a:pt x="272" y="66"/>
                    </a:cubicBezTo>
                    <a:cubicBezTo>
                      <a:pt x="300" y="94"/>
                      <a:pt x="300" y="138"/>
                      <a:pt x="268" y="163"/>
                    </a:cubicBezTo>
                    <a:cubicBezTo>
                      <a:pt x="203" y="215"/>
                      <a:pt x="110" y="215"/>
                      <a:pt x="41" y="163"/>
                    </a:cubicBezTo>
                    <a:cubicBezTo>
                      <a:pt x="1" y="130"/>
                      <a:pt x="5" y="66"/>
                      <a:pt x="49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9"/>
              <p:cNvSpPr/>
              <p:nvPr/>
            </p:nvSpPr>
            <p:spPr>
              <a:xfrm>
                <a:off x="4426032" y="2136769"/>
                <a:ext cx="55377" cy="51053"/>
              </a:xfrm>
              <a:custGeom>
                <a:rect b="b" l="l" r="r" t="t"/>
                <a:pathLst>
                  <a:path extrusionOk="0" h="236" w="256">
                    <a:moveTo>
                      <a:pt x="126" y="231"/>
                    </a:moveTo>
                    <a:cubicBezTo>
                      <a:pt x="61" y="235"/>
                      <a:pt x="5" y="187"/>
                      <a:pt x="1" y="118"/>
                    </a:cubicBezTo>
                    <a:cubicBezTo>
                      <a:pt x="1" y="57"/>
                      <a:pt x="49" y="5"/>
                      <a:pt x="110" y="1"/>
                    </a:cubicBezTo>
                    <a:cubicBezTo>
                      <a:pt x="171" y="5"/>
                      <a:pt x="252" y="78"/>
                      <a:pt x="252" y="130"/>
                    </a:cubicBezTo>
                    <a:cubicBezTo>
                      <a:pt x="256" y="183"/>
                      <a:pt x="191" y="235"/>
                      <a:pt x="126" y="231"/>
                    </a:cubicBezTo>
                    <a:close/>
                    <a:moveTo>
                      <a:pt x="69" y="57"/>
                    </a:moveTo>
                    <a:cubicBezTo>
                      <a:pt x="33" y="110"/>
                      <a:pt x="33" y="134"/>
                      <a:pt x="65" y="158"/>
                    </a:cubicBezTo>
                    <a:cubicBezTo>
                      <a:pt x="94" y="183"/>
                      <a:pt x="142" y="175"/>
                      <a:pt x="183" y="126"/>
                    </a:cubicBezTo>
                    <a:cubicBezTo>
                      <a:pt x="162" y="86"/>
                      <a:pt x="118" y="57"/>
                      <a:pt x="69" y="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9"/>
              <p:cNvSpPr/>
              <p:nvPr/>
            </p:nvSpPr>
            <p:spPr>
              <a:xfrm>
                <a:off x="4389258" y="3862374"/>
                <a:ext cx="61433" cy="50187"/>
              </a:xfrm>
              <a:custGeom>
                <a:rect b="b" l="l" r="r" t="t"/>
                <a:pathLst>
                  <a:path extrusionOk="0" h="232" w="284">
                    <a:moveTo>
                      <a:pt x="82" y="0"/>
                    </a:moveTo>
                    <a:cubicBezTo>
                      <a:pt x="49" y="61"/>
                      <a:pt x="49" y="94"/>
                      <a:pt x="86" y="122"/>
                    </a:cubicBezTo>
                    <a:cubicBezTo>
                      <a:pt x="118" y="146"/>
                      <a:pt x="162" y="142"/>
                      <a:pt x="195" y="118"/>
                    </a:cubicBezTo>
                    <a:cubicBezTo>
                      <a:pt x="219" y="89"/>
                      <a:pt x="215" y="73"/>
                      <a:pt x="158" y="17"/>
                    </a:cubicBezTo>
                    <a:cubicBezTo>
                      <a:pt x="211" y="5"/>
                      <a:pt x="247" y="17"/>
                      <a:pt x="268" y="53"/>
                    </a:cubicBezTo>
                    <a:cubicBezTo>
                      <a:pt x="284" y="94"/>
                      <a:pt x="272" y="138"/>
                      <a:pt x="239" y="162"/>
                    </a:cubicBezTo>
                    <a:cubicBezTo>
                      <a:pt x="162" y="231"/>
                      <a:pt x="41" y="199"/>
                      <a:pt x="17" y="98"/>
                    </a:cubicBezTo>
                    <a:cubicBezTo>
                      <a:pt x="1" y="49"/>
                      <a:pt x="25" y="21"/>
                      <a:pt x="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9"/>
              <p:cNvSpPr/>
              <p:nvPr/>
            </p:nvSpPr>
            <p:spPr>
              <a:xfrm>
                <a:off x="5062445" y="2148234"/>
                <a:ext cx="51916" cy="42183"/>
              </a:xfrm>
              <a:custGeom>
                <a:rect b="b" l="l" r="r" t="t"/>
                <a:pathLst>
                  <a:path extrusionOk="0" h="195" w="240">
                    <a:moveTo>
                      <a:pt x="102" y="0"/>
                    </a:moveTo>
                    <a:cubicBezTo>
                      <a:pt x="163" y="0"/>
                      <a:pt x="231" y="49"/>
                      <a:pt x="236" y="93"/>
                    </a:cubicBezTo>
                    <a:cubicBezTo>
                      <a:pt x="240" y="142"/>
                      <a:pt x="175" y="195"/>
                      <a:pt x="118" y="195"/>
                    </a:cubicBezTo>
                    <a:cubicBezTo>
                      <a:pt x="66" y="195"/>
                      <a:pt x="17" y="158"/>
                      <a:pt x="5" y="101"/>
                    </a:cubicBezTo>
                    <a:cubicBezTo>
                      <a:pt x="1" y="45"/>
                      <a:pt x="45" y="0"/>
                      <a:pt x="102" y="0"/>
                    </a:cubicBezTo>
                    <a:close/>
                    <a:moveTo>
                      <a:pt x="175" y="101"/>
                    </a:moveTo>
                    <a:cubicBezTo>
                      <a:pt x="151" y="61"/>
                      <a:pt x="106" y="41"/>
                      <a:pt x="62" y="53"/>
                    </a:cubicBezTo>
                    <a:cubicBezTo>
                      <a:pt x="41" y="85"/>
                      <a:pt x="45" y="114"/>
                      <a:pt x="74" y="130"/>
                    </a:cubicBezTo>
                    <a:cubicBezTo>
                      <a:pt x="110" y="150"/>
                      <a:pt x="142" y="138"/>
                      <a:pt x="175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9"/>
              <p:cNvSpPr/>
              <p:nvPr/>
            </p:nvSpPr>
            <p:spPr>
              <a:xfrm>
                <a:off x="3284512" y="2638421"/>
                <a:ext cx="89338" cy="81771"/>
              </a:xfrm>
              <a:custGeom>
                <a:rect b="b" l="l" r="r" t="t"/>
                <a:pathLst>
                  <a:path extrusionOk="0" h="378" w="413">
                    <a:moveTo>
                      <a:pt x="122" y="373"/>
                    </a:moveTo>
                    <a:cubicBezTo>
                      <a:pt x="77" y="377"/>
                      <a:pt x="33" y="353"/>
                      <a:pt x="12" y="316"/>
                    </a:cubicBezTo>
                    <a:cubicBezTo>
                      <a:pt x="0" y="288"/>
                      <a:pt x="4" y="256"/>
                      <a:pt x="20" y="231"/>
                    </a:cubicBezTo>
                    <a:cubicBezTo>
                      <a:pt x="41" y="207"/>
                      <a:pt x="65" y="191"/>
                      <a:pt x="97" y="187"/>
                    </a:cubicBezTo>
                    <a:cubicBezTo>
                      <a:pt x="126" y="187"/>
                      <a:pt x="154" y="191"/>
                      <a:pt x="178" y="203"/>
                    </a:cubicBezTo>
                    <a:cubicBezTo>
                      <a:pt x="215" y="215"/>
                      <a:pt x="251" y="235"/>
                      <a:pt x="247" y="284"/>
                    </a:cubicBezTo>
                    <a:cubicBezTo>
                      <a:pt x="239" y="328"/>
                      <a:pt x="203" y="361"/>
                      <a:pt x="158" y="365"/>
                    </a:cubicBezTo>
                    <a:cubicBezTo>
                      <a:pt x="146" y="369"/>
                      <a:pt x="134" y="369"/>
                      <a:pt x="122" y="373"/>
                    </a:cubicBezTo>
                    <a:close/>
                    <a:moveTo>
                      <a:pt x="413" y="57"/>
                    </a:moveTo>
                    <a:cubicBezTo>
                      <a:pt x="393" y="21"/>
                      <a:pt x="352" y="1"/>
                      <a:pt x="312" y="5"/>
                    </a:cubicBezTo>
                    <a:cubicBezTo>
                      <a:pt x="296" y="9"/>
                      <a:pt x="279" y="17"/>
                      <a:pt x="263" y="25"/>
                    </a:cubicBezTo>
                    <a:cubicBezTo>
                      <a:pt x="275" y="45"/>
                      <a:pt x="279" y="69"/>
                      <a:pt x="296" y="78"/>
                    </a:cubicBezTo>
                    <a:cubicBezTo>
                      <a:pt x="332" y="98"/>
                      <a:pt x="385" y="90"/>
                      <a:pt x="413" y="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9"/>
              <p:cNvSpPr/>
              <p:nvPr/>
            </p:nvSpPr>
            <p:spPr>
              <a:xfrm>
                <a:off x="5601731" y="3156730"/>
                <a:ext cx="45859" cy="55379"/>
              </a:xfrm>
              <a:custGeom>
                <a:rect b="b" l="l" r="r" t="t"/>
                <a:pathLst>
                  <a:path extrusionOk="0" h="256" w="212">
                    <a:moveTo>
                      <a:pt x="207" y="138"/>
                    </a:moveTo>
                    <a:cubicBezTo>
                      <a:pt x="211" y="191"/>
                      <a:pt x="179" y="235"/>
                      <a:pt x="130" y="247"/>
                    </a:cubicBezTo>
                    <a:cubicBezTo>
                      <a:pt x="90" y="255"/>
                      <a:pt x="49" y="235"/>
                      <a:pt x="33" y="199"/>
                    </a:cubicBezTo>
                    <a:cubicBezTo>
                      <a:pt x="25" y="183"/>
                      <a:pt x="21" y="170"/>
                      <a:pt x="17" y="158"/>
                    </a:cubicBezTo>
                    <a:cubicBezTo>
                      <a:pt x="1" y="102"/>
                      <a:pt x="29" y="41"/>
                      <a:pt x="82" y="17"/>
                    </a:cubicBezTo>
                    <a:cubicBezTo>
                      <a:pt x="118" y="1"/>
                      <a:pt x="163" y="29"/>
                      <a:pt x="191" y="90"/>
                    </a:cubicBezTo>
                    <a:cubicBezTo>
                      <a:pt x="199" y="106"/>
                      <a:pt x="203" y="122"/>
                      <a:pt x="207" y="138"/>
                    </a:cubicBezTo>
                    <a:close/>
                    <a:moveTo>
                      <a:pt x="86" y="45"/>
                    </a:moveTo>
                    <a:cubicBezTo>
                      <a:pt x="53" y="77"/>
                      <a:pt x="49" y="126"/>
                      <a:pt x="74" y="162"/>
                    </a:cubicBezTo>
                    <a:cubicBezTo>
                      <a:pt x="82" y="175"/>
                      <a:pt x="102" y="183"/>
                      <a:pt x="118" y="191"/>
                    </a:cubicBezTo>
                    <a:cubicBezTo>
                      <a:pt x="126" y="175"/>
                      <a:pt x="146" y="158"/>
                      <a:pt x="146" y="146"/>
                    </a:cubicBezTo>
                    <a:cubicBezTo>
                      <a:pt x="142" y="106"/>
                      <a:pt x="122" y="65"/>
                      <a:pt x="86" y="4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9"/>
              <p:cNvSpPr/>
              <p:nvPr/>
            </p:nvSpPr>
            <p:spPr>
              <a:xfrm>
                <a:off x="5550247" y="2571144"/>
                <a:ext cx="81551" cy="68359"/>
              </a:xfrm>
              <a:custGeom>
                <a:rect b="b" l="l" r="r" t="t"/>
                <a:pathLst>
                  <a:path extrusionOk="0" h="316" w="377">
                    <a:moveTo>
                      <a:pt x="0" y="4"/>
                    </a:moveTo>
                    <a:cubicBezTo>
                      <a:pt x="227" y="0"/>
                      <a:pt x="376" y="138"/>
                      <a:pt x="320" y="316"/>
                    </a:cubicBezTo>
                    <a:cubicBezTo>
                      <a:pt x="295" y="304"/>
                      <a:pt x="279" y="283"/>
                      <a:pt x="279" y="255"/>
                    </a:cubicBezTo>
                    <a:cubicBezTo>
                      <a:pt x="267" y="150"/>
                      <a:pt x="194" y="97"/>
                      <a:pt x="109" y="53"/>
                    </a:cubicBezTo>
                    <a:cubicBezTo>
                      <a:pt x="73" y="36"/>
                      <a:pt x="40" y="20"/>
                      <a:pt x="0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9"/>
              <p:cNvSpPr/>
              <p:nvPr/>
            </p:nvSpPr>
            <p:spPr>
              <a:xfrm>
                <a:off x="3874416" y="2203396"/>
                <a:ext cx="59054" cy="78093"/>
              </a:xfrm>
              <a:custGeom>
                <a:rect b="b" l="l" r="r" t="t"/>
                <a:pathLst>
                  <a:path extrusionOk="0" h="361" w="273">
                    <a:moveTo>
                      <a:pt x="272" y="0"/>
                    </a:moveTo>
                    <a:cubicBezTo>
                      <a:pt x="163" y="105"/>
                      <a:pt x="70" y="203"/>
                      <a:pt x="41" y="360"/>
                    </a:cubicBezTo>
                    <a:cubicBezTo>
                      <a:pt x="13" y="336"/>
                      <a:pt x="1" y="300"/>
                      <a:pt x="5" y="263"/>
                    </a:cubicBezTo>
                    <a:cubicBezTo>
                      <a:pt x="9" y="154"/>
                      <a:pt x="143" y="20"/>
                      <a:pt x="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9"/>
              <p:cNvSpPr/>
              <p:nvPr/>
            </p:nvSpPr>
            <p:spPr>
              <a:xfrm>
                <a:off x="5585074" y="3371322"/>
                <a:ext cx="50185" cy="40453"/>
              </a:xfrm>
              <a:custGeom>
                <a:rect b="b" l="l" r="r" t="t"/>
                <a:pathLst>
                  <a:path extrusionOk="0" h="187" w="232">
                    <a:moveTo>
                      <a:pt x="130" y="0"/>
                    </a:moveTo>
                    <a:cubicBezTo>
                      <a:pt x="183" y="0"/>
                      <a:pt x="211" y="16"/>
                      <a:pt x="223" y="53"/>
                    </a:cubicBezTo>
                    <a:cubicBezTo>
                      <a:pt x="232" y="89"/>
                      <a:pt x="215" y="130"/>
                      <a:pt x="183" y="154"/>
                    </a:cubicBezTo>
                    <a:cubicBezTo>
                      <a:pt x="151" y="178"/>
                      <a:pt x="110" y="186"/>
                      <a:pt x="70" y="174"/>
                    </a:cubicBezTo>
                    <a:cubicBezTo>
                      <a:pt x="29" y="166"/>
                      <a:pt x="1" y="130"/>
                      <a:pt x="1" y="89"/>
                    </a:cubicBezTo>
                    <a:cubicBezTo>
                      <a:pt x="5" y="45"/>
                      <a:pt x="41" y="8"/>
                      <a:pt x="86" y="8"/>
                    </a:cubicBezTo>
                    <a:close/>
                    <a:moveTo>
                      <a:pt x="78" y="16"/>
                    </a:moveTo>
                    <a:cubicBezTo>
                      <a:pt x="62" y="49"/>
                      <a:pt x="25" y="77"/>
                      <a:pt x="70" y="105"/>
                    </a:cubicBezTo>
                    <a:cubicBezTo>
                      <a:pt x="98" y="126"/>
                      <a:pt x="130" y="105"/>
                      <a:pt x="159" y="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9"/>
              <p:cNvSpPr/>
              <p:nvPr/>
            </p:nvSpPr>
            <p:spPr>
              <a:xfrm>
                <a:off x="4337557" y="3887684"/>
                <a:ext cx="54511" cy="35261"/>
              </a:xfrm>
              <a:custGeom>
                <a:rect b="b" l="l" r="r" t="t"/>
                <a:pathLst>
                  <a:path extrusionOk="0" h="163" w="252">
                    <a:moveTo>
                      <a:pt x="53" y="1"/>
                    </a:moveTo>
                    <a:cubicBezTo>
                      <a:pt x="62" y="106"/>
                      <a:pt x="82" y="118"/>
                      <a:pt x="159" y="78"/>
                    </a:cubicBezTo>
                    <a:cubicBezTo>
                      <a:pt x="155" y="66"/>
                      <a:pt x="151" y="49"/>
                      <a:pt x="147" y="25"/>
                    </a:cubicBezTo>
                    <a:cubicBezTo>
                      <a:pt x="175" y="21"/>
                      <a:pt x="199" y="21"/>
                      <a:pt x="227" y="25"/>
                    </a:cubicBezTo>
                    <a:cubicBezTo>
                      <a:pt x="244" y="37"/>
                      <a:pt x="252" y="57"/>
                      <a:pt x="248" y="78"/>
                    </a:cubicBezTo>
                    <a:cubicBezTo>
                      <a:pt x="223" y="126"/>
                      <a:pt x="175" y="155"/>
                      <a:pt x="118" y="159"/>
                    </a:cubicBezTo>
                    <a:cubicBezTo>
                      <a:pt x="78" y="163"/>
                      <a:pt x="37" y="134"/>
                      <a:pt x="21" y="94"/>
                    </a:cubicBezTo>
                    <a:cubicBezTo>
                      <a:pt x="1" y="62"/>
                      <a:pt x="17" y="17"/>
                      <a:pt x="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9"/>
              <p:cNvSpPr/>
              <p:nvPr/>
            </p:nvSpPr>
            <p:spPr>
              <a:xfrm>
                <a:off x="5638505" y="3120820"/>
                <a:ext cx="49320" cy="40453"/>
              </a:xfrm>
              <a:custGeom>
                <a:rect b="b" l="l" r="r" t="t"/>
                <a:pathLst>
                  <a:path extrusionOk="0" h="187" w="228">
                    <a:moveTo>
                      <a:pt x="114" y="5"/>
                    </a:moveTo>
                    <a:cubicBezTo>
                      <a:pt x="122" y="1"/>
                      <a:pt x="126" y="1"/>
                      <a:pt x="126" y="1"/>
                    </a:cubicBezTo>
                    <a:cubicBezTo>
                      <a:pt x="191" y="21"/>
                      <a:pt x="227" y="49"/>
                      <a:pt x="223" y="90"/>
                    </a:cubicBezTo>
                    <a:cubicBezTo>
                      <a:pt x="219" y="126"/>
                      <a:pt x="191" y="154"/>
                      <a:pt x="155" y="167"/>
                    </a:cubicBezTo>
                    <a:cubicBezTo>
                      <a:pt x="114" y="187"/>
                      <a:pt x="61" y="179"/>
                      <a:pt x="29" y="142"/>
                    </a:cubicBezTo>
                    <a:cubicBezTo>
                      <a:pt x="1" y="110"/>
                      <a:pt x="5" y="73"/>
                      <a:pt x="49" y="5"/>
                    </a:cubicBezTo>
                    <a:cubicBezTo>
                      <a:pt x="49" y="29"/>
                      <a:pt x="49" y="57"/>
                      <a:pt x="57" y="82"/>
                    </a:cubicBezTo>
                    <a:cubicBezTo>
                      <a:pt x="61" y="98"/>
                      <a:pt x="78" y="118"/>
                      <a:pt x="90" y="118"/>
                    </a:cubicBezTo>
                    <a:cubicBezTo>
                      <a:pt x="114" y="118"/>
                      <a:pt x="138" y="106"/>
                      <a:pt x="159" y="94"/>
                    </a:cubicBezTo>
                    <a:cubicBezTo>
                      <a:pt x="163" y="90"/>
                      <a:pt x="159" y="65"/>
                      <a:pt x="155" y="57"/>
                    </a:cubicBezTo>
                    <a:cubicBezTo>
                      <a:pt x="142" y="37"/>
                      <a:pt x="130" y="21"/>
                      <a:pt x="114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9"/>
              <p:cNvSpPr/>
              <p:nvPr/>
            </p:nvSpPr>
            <p:spPr>
              <a:xfrm>
                <a:off x="5603461" y="2553622"/>
                <a:ext cx="61650" cy="64032"/>
              </a:xfrm>
              <a:custGeom>
                <a:rect b="b" l="l" r="r" t="t"/>
                <a:pathLst>
                  <a:path extrusionOk="0" h="296" w="285">
                    <a:moveTo>
                      <a:pt x="1" y="0"/>
                    </a:moveTo>
                    <a:cubicBezTo>
                      <a:pt x="155" y="20"/>
                      <a:pt x="272" y="142"/>
                      <a:pt x="284" y="296"/>
                    </a:cubicBezTo>
                    <a:cubicBezTo>
                      <a:pt x="236" y="243"/>
                      <a:pt x="195" y="190"/>
                      <a:pt x="151" y="142"/>
                    </a:cubicBezTo>
                    <a:cubicBezTo>
                      <a:pt x="106" y="93"/>
                      <a:pt x="58" y="53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9"/>
              <p:cNvSpPr/>
              <p:nvPr/>
            </p:nvSpPr>
            <p:spPr>
              <a:xfrm>
                <a:off x="5186829" y="3716140"/>
                <a:ext cx="72033" cy="57110"/>
              </a:xfrm>
              <a:custGeom>
                <a:rect b="b" l="l" r="r" t="t"/>
                <a:pathLst>
                  <a:path extrusionOk="0" h="264" w="333">
                    <a:moveTo>
                      <a:pt x="296" y="1"/>
                    </a:moveTo>
                    <a:cubicBezTo>
                      <a:pt x="332" y="45"/>
                      <a:pt x="320" y="110"/>
                      <a:pt x="272" y="138"/>
                    </a:cubicBezTo>
                    <a:cubicBezTo>
                      <a:pt x="207" y="195"/>
                      <a:pt x="130" y="235"/>
                      <a:pt x="45" y="264"/>
                    </a:cubicBezTo>
                    <a:cubicBezTo>
                      <a:pt x="29" y="264"/>
                      <a:pt x="13" y="264"/>
                      <a:pt x="0" y="256"/>
                    </a:cubicBezTo>
                    <a:cubicBezTo>
                      <a:pt x="57" y="219"/>
                      <a:pt x="110" y="187"/>
                      <a:pt x="166" y="150"/>
                    </a:cubicBezTo>
                    <a:cubicBezTo>
                      <a:pt x="223" y="114"/>
                      <a:pt x="284" y="77"/>
                      <a:pt x="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9"/>
              <p:cNvSpPr/>
              <p:nvPr/>
            </p:nvSpPr>
            <p:spPr>
              <a:xfrm>
                <a:off x="4480328" y="2191065"/>
                <a:ext cx="47589" cy="42183"/>
              </a:xfrm>
              <a:custGeom>
                <a:rect b="b" l="l" r="r" t="t"/>
                <a:pathLst>
                  <a:path extrusionOk="0" h="195" w="220">
                    <a:moveTo>
                      <a:pt x="118" y="17"/>
                    </a:moveTo>
                    <a:cubicBezTo>
                      <a:pt x="126" y="17"/>
                      <a:pt x="134" y="17"/>
                      <a:pt x="142" y="21"/>
                    </a:cubicBezTo>
                    <a:cubicBezTo>
                      <a:pt x="203" y="41"/>
                      <a:pt x="219" y="61"/>
                      <a:pt x="215" y="106"/>
                    </a:cubicBezTo>
                    <a:cubicBezTo>
                      <a:pt x="203" y="150"/>
                      <a:pt x="166" y="179"/>
                      <a:pt x="122" y="179"/>
                    </a:cubicBezTo>
                    <a:cubicBezTo>
                      <a:pt x="49" y="195"/>
                      <a:pt x="1" y="110"/>
                      <a:pt x="45" y="53"/>
                    </a:cubicBezTo>
                    <a:cubicBezTo>
                      <a:pt x="69" y="33"/>
                      <a:pt x="94" y="13"/>
                      <a:pt x="118" y="1"/>
                    </a:cubicBezTo>
                    <a:cubicBezTo>
                      <a:pt x="118" y="1"/>
                      <a:pt x="122" y="5"/>
                      <a:pt x="122" y="9"/>
                    </a:cubicBezTo>
                    <a:lnTo>
                      <a:pt x="122" y="17"/>
                    </a:lnTo>
                    <a:cubicBezTo>
                      <a:pt x="110" y="37"/>
                      <a:pt x="94" y="57"/>
                      <a:pt x="85" y="77"/>
                    </a:cubicBezTo>
                    <a:cubicBezTo>
                      <a:pt x="81" y="90"/>
                      <a:pt x="90" y="102"/>
                      <a:pt x="98" y="114"/>
                    </a:cubicBezTo>
                    <a:cubicBezTo>
                      <a:pt x="110" y="118"/>
                      <a:pt x="126" y="118"/>
                      <a:pt x="134" y="110"/>
                    </a:cubicBezTo>
                    <a:cubicBezTo>
                      <a:pt x="146" y="102"/>
                      <a:pt x="158" y="82"/>
                      <a:pt x="154" y="69"/>
                    </a:cubicBezTo>
                    <a:cubicBezTo>
                      <a:pt x="146" y="49"/>
                      <a:pt x="134" y="33"/>
                      <a:pt x="118" y="1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9"/>
              <p:cNvSpPr/>
              <p:nvPr/>
            </p:nvSpPr>
            <p:spPr>
              <a:xfrm>
                <a:off x="3327343" y="2631498"/>
                <a:ext cx="40451" cy="33530"/>
              </a:xfrm>
              <a:custGeom>
                <a:rect b="b" l="l" r="r" t="t"/>
                <a:pathLst>
                  <a:path extrusionOk="0" h="155" w="187">
                    <a:moveTo>
                      <a:pt x="98" y="154"/>
                    </a:moveTo>
                    <a:cubicBezTo>
                      <a:pt x="57" y="154"/>
                      <a:pt x="1" y="114"/>
                      <a:pt x="1" y="85"/>
                    </a:cubicBezTo>
                    <a:cubicBezTo>
                      <a:pt x="5" y="41"/>
                      <a:pt x="37" y="8"/>
                      <a:pt x="81" y="0"/>
                    </a:cubicBezTo>
                    <a:cubicBezTo>
                      <a:pt x="130" y="0"/>
                      <a:pt x="183" y="41"/>
                      <a:pt x="183" y="81"/>
                    </a:cubicBezTo>
                    <a:cubicBezTo>
                      <a:pt x="187" y="122"/>
                      <a:pt x="142" y="154"/>
                      <a:pt x="98" y="154"/>
                    </a:cubicBezTo>
                    <a:close/>
                    <a:moveTo>
                      <a:pt x="53" y="49"/>
                    </a:moveTo>
                    <a:cubicBezTo>
                      <a:pt x="69" y="101"/>
                      <a:pt x="69" y="101"/>
                      <a:pt x="130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9"/>
              <p:cNvSpPr/>
              <p:nvPr/>
            </p:nvSpPr>
            <p:spPr>
              <a:xfrm>
                <a:off x="5393415" y="2459954"/>
                <a:ext cx="39586" cy="37857"/>
              </a:xfrm>
              <a:custGeom>
                <a:rect b="b" l="l" r="r" t="t"/>
                <a:pathLst>
                  <a:path extrusionOk="0" h="175" w="183">
                    <a:moveTo>
                      <a:pt x="33" y="12"/>
                    </a:moveTo>
                    <a:cubicBezTo>
                      <a:pt x="73" y="0"/>
                      <a:pt x="114" y="8"/>
                      <a:pt x="146" y="36"/>
                    </a:cubicBezTo>
                    <a:cubicBezTo>
                      <a:pt x="175" y="53"/>
                      <a:pt x="183" y="89"/>
                      <a:pt x="167" y="117"/>
                    </a:cubicBezTo>
                    <a:cubicBezTo>
                      <a:pt x="142" y="158"/>
                      <a:pt x="94" y="174"/>
                      <a:pt x="49" y="162"/>
                    </a:cubicBezTo>
                    <a:cubicBezTo>
                      <a:pt x="21" y="150"/>
                      <a:pt x="1" y="117"/>
                      <a:pt x="9" y="89"/>
                    </a:cubicBezTo>
                    <a:cubicBezTo>
                      <a:pt x="13" y="61"/>
                      <a:pt x="25" y="36"/>
                      <a:pt x="33" y="12"/>
                    </a:cubicBezTo>
                    <a:close/>
                    <a:moveTo>
                      <a:pt x="53" y="45"/>
                    </a:moveTo>
                    <a:cubicBezTo>
                      <a:pt x="37" y="93"/>
                      <a:pt x="45" y="109"/>
                      <a:pt x="82" y="109"/>
                    </a:cubicBezTo>
                    <a:cubicBezTo>
                      <a:pt x="90" y="109"/>
                      <a:pt x="98" y="101"/>
                      <a:pt x="118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9"/>
              <p:cNvSpPr/>
              <p:nvPr/>
            </p:nvSpPr>
            <p:spPr>
              <a:xfrm>
                <a:off x="3098044" y="3122551"/>
                <a:ext cx="46508" cy="38722"/>
              </a:xfrm>
              <a:custGeom>
                <a:rect b="b" l="l" r="r" t="t"/>
                <a:pathLst>
                  <a:path extrusionOk="0" h="179" w="215">
                    <a:moveTo>
                      <a:pt x="45" y="49"/>
                    </a:moveTo>
                    <a:cubicBezTo>
                      <a:pt x="57" y="41"/>
                      <a:pt x="65" y="25"/>
                      <a:pt x="81" y="17"/>
                    </a:cubicBezTo>
                    <a:cubicBezTo>
                      <a:pt x="126" y="1"/>
                      <a:pt x="174" y="17"/>
                      <a:pt x="198" y="53"/>
                    </a:cubicBezTo>
                    <a:cubicBezTo>
                      <a:pt x="215" y="90"/>
                      <a:pt x="190" y="138"/>
                      <a:pt x="138" y="159"/>
                    </a:cubicBezTo>
                    <a:cubicBezTo>
                      <a:pt x="97" y="179"/>
                      <a:pt x="45" y="163"/>
                      <a:pt x="20" y="126"/>
                    </a:cubicBezTo>
                    <a:cubicBezTo>
                      <a:pt x="0" y="90"/>
                      <a:pt x="20" y="69"/>
                      <a:pt x="45" y="49"/>
                    </a:cubicBezTo>
                    <a:cubicBezTo>
                      <a:pt x="33" y="78"/>
                      <a:pt x="33" y="106"/>
                      <a:pt x="69" y="118"/>
                    </a:cubicBezTo>
                    <a:cubicBezTo>
                      <a:pt x="105" y="134"/>
                      <a:pt x="146" y="114"/>
                      <a:pt x="154" y="74"/>
                    </a:cubicBezTo>
                    <a:cubicBezTo>
                      <a:pt x="109" y="49"/>
                      <a:pt x="109" y="49"/>
                      <a:pt x="45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9"/>
              <p:cNvSpPr/>
              <p:nvPr/>
            </p:nvSpPr>
            <p:spPr>
              <a:xfrm>
                <a:off x="4275474" y="2208588"/>
                <a:ext cx="48455" cy="30069"/>
              </a:xfrm>
              <a:custGeom>
                <a:rect b="b" l="l" r="r" t="t"/>
                <a:pathLst>
                  <a:path extrusionOk="0" h="139" w="224">
                    <a:moveTo>
                      <a:pt x="0" y="45"/>
                    </a:moveTo>
                    <a:cubicBezTo>
                      <a:pt x="53" y="90"/>
                      <a:pt x="102" y="94"/>
                      <a:pt x="179" y="57"/>
                    </a:cubicBezTo>
                    <a:lnTo>
                      <a:pt x="77" y="9"/>
                    </a:lnTo>
                    <a:cubicBezTo>
                      <a:pt x="98" y="5"/>
                      <a:pt x="122" y="1"/>
                      <a:pt x="142" y="1"/>
                    </a:cubicBezTo>
                    <a:cubicBezTo>
                      <a:pt x="195" y="5"/>
                      <a:pt x="223" y="25"/>
                      <a:pt x="223" y="57"/>
                    </a:cubicBezTo>
                    <a:cubicBezTo>
                      <a:pt x="223" y="90"/>
                      <a:pt x="191" y="110"/>
                      <a:pt x="142" y="118"/>
                    </a:cubicBezTo>
                    <a:cubicBezTo>
                      <a:pt x="81" y="138"/>
                      <a:pt x="21" y="102"/>
                      <a:pt x="0" y="4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9"/>
              <p:cNvSpPr/>
              <p:nvPr/>
            </p:nvSpPr>
            <p:spPr>
              <a:xfrm>
                <a:off x="3133954" y="2960525"/>
                <a:ext cx="35043" cy="30069"/>
              </a:xfrm>
              <a:custGeom>
                <a:rect b="b" l="l" r="r" t="t"/>
                <a:pathLst>
                  <a:path extrusionOk="0" h="139" w="162">
                    <a:moveTo>
                      <a:pt x="81" y="58"/>
                    </a:moveTo>
                    <a:lnTo>
                      <a:pt x="45" y="13"/>
                    </a:lnTo>
                    <a:cubicBezTo>
                      <a:pt x="73" y="9"/>
                      <a:pt x="93" y="1"/>
                      <a:pt x="113" y="5"/>
                    </a:cubicBezTo>
                    <a:cubicBezTo>
                      <a:pt x="134" y="17"/>
                      <a:pt x="146" y="37"/>
                      <a:pt x="154" y="58"/>
                    </a:cubicBezTo>
                    <a:cubicBezTo>
                      <a:pt x="162" y="82"/>
                      <a:pt x="117" y="126"/>
                      <a:pt x="85" y="130"/>
                    </a:cubicBezTo>
                    <a:cubicBezTo>
                      <a:pt x="53" y="139"/>
                      <a:pt x="32" y="122"/>
                      <a:pt x="0" y="45"/>
                    </a:cubicBezTo>
                    <a:lnTo>
                      <a:pt x="73" y="78"/>
                    </a:lnTo>
                    <a:cubicBezTo>
                      <a:pt x="81" y="74"/>
                      <a:pt x="81" y="66"/>
                      <a:pt x="81" y="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9"/>
              <p:cNvSpPr/>
              <p:nvPr/>
            </p:nvSpPr>
            <p:spPr>
              <a:xfrm>
                <a:off x="3842185" y="2202531"/>
                <a:ext cx="43047" cy="48240"/>
              </a:xfrm>
              <a:custGeom>
                <a:rect b="b" l="l" r="r" t="t"/>
                <a:pathLst>
                  <a:path extrusionOk="0" h="223" w="199">
                    <a:moveTo>
                      <a:pt x="20" y="223"/>
                    </a:moveTo>
                    <a:cubicBezTo>
                      <a:pt x="0" y="203"/>
                      <a:pt x="0" y="166"/>
                      <a:pt x="20" y="146"/>
                    </a:cubicBezTo>
                    <a:cubicBezTo>
                      <a:pt x="69" y="89"/>
                      <a:pt x="109" y="24"/>
                      <a:pt x="1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3" name="Google Shape;1113;p29"/>
            <p:cNvSpPr txBox="1"/>
            <p:nvPr/>
          </p:nvSpPr>
          <p:spPr>
            <a:xfrm>
              <a:off x="3768237" y="2285675"/>
              <a:ext cx="14358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4" name="Google Shape;1114;p29"/>
            <p:cNvSpPr txBox="1"/>
            <p:nvPr/>
          </p:nvSpPr>
          <p:spPr>
            <a:xfrm>
              <a:off x="3768225" y="2573400"/>
              <a:ext cx="1435800" cy="8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 a beautiful name and is the second planet to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5" name="Google Shape;1115;p29"/>
          <p:cNvGrpSpPr/>
          <p:nvPr/>
        </p:nvGrpSpPr>
        <p:grpSpPr>
          <a:xfrm>
            <a:off x="862978" y="1025746"/>
            <a:ext cx="2754644" cy="1884351"/>
            <a:chOff x="862978" y="1025746"/>
            <a:chExt cx="2754644" cy="1884351"/>
          </a:xfrm>
        </p:grpSpPr>
        <p:sp>
          <p:nvSpPr>
            <p:cNvPr id="1116" name="Google Shape;1116;p29"/>
            <p:cNvSpPr/>
            <p:nvPr/>
          </p:nvSpPr>
          <p:spPr>
            <a:xfrm rot="-1258843">
              <a:off x="2937630" y="1569558"/>
              <a:ext cx="596888" cy="574719"/>
            </a:xfrm>
            <a:custGeom>
              <a:rect b="b" l="l" r="r" t="t"/>
              <a:pathLst>
                <a:path extrusionOk="0" h="2280" w="2368">
                  <a:moveTo>
                    <a:pt x="1995" y="1179"/>
                  </a:moveTo>
                  <a:cubicBezTo>
                    <a:pt x="1963" y="1231"/>
                    <a:pt x="1935" y="1284"/>
                    <a:pt x="1902" y="1332"/>
                  </a:cubicBezTo>
                  <a:cubicBezTo>
                    <a:pt x="1870" y="1393"/>
                    <a:pt x="1809" y="1438"/>
                    <a:pt x="1741" y="1458"/>
                  </a:cubicBezTo>
                  <a:cubicBezTo>
                    <a:pt x="1704" y="1470"/>
                    <a:pt x="1668" y="1470"/>
                    <a:pt x="1635" y="1462"/>
                  </a:cubicBezTo>
                  <a:cubicBezTo>
                    <a:pt x="1490" y="1429"/>
                    <a:pt x="1469" y="1312"/>
                    <a:pt x="1526" y="1211"/>
                  </a:cubicBezTo>
                  <a:cubicBezTo>
                    <a:pt x="1587" y="1098"/>
                    <a:pt x="1704" y="1029"/>
                    <a:pt x="1834" y="1033"/>
                  </a:cubicBezTo>
                  <a:lnTo>
                    <a:pt x="1919" y="1033"/>
                  </a:lnTo>
                  <a:cubicBezTo>
                    <a:pt x="1915" y="960"/>
                    <a:pt x="1890" y="891"/>
                    <a:pt x="1850" y="830"/>
                  </a:cubicBezTo>
                  <a:cubicBezTo>
                    <a:pt x="1716" y="608"/>
                    <a:pt x="1510" y="474"/>
                    <a:pt x="1287" y="357"/>
                  </a:cubicBezTo>
                  <a:cubicBezTo>
                    <a:pt x="1121" y="276"/>
                    <a:pt x="943" y="227"/>
                    <a:pt x="757" y="211"/>
                  </a:cubicBezTo>
                  <a:cubicBezTo>
                    <a:pt x="595" y="199"/>
                    <a:pt x="433" y="207"/>
                    <a:pt x="271" y="244"/>
                  </a:cubicBezTo>
                  <a:cubicBezTo>
                    <a:pt x="300" y="260"/>
                    <a:pt x="328" y="280"/>
                    <a:pt x="352" y="304"/>
                  </a:cubicBezTo>
                  <a:cubicBezTo>
                    <a:pt x="365" y="316"/>
                    <a:pt x="373" y="337"/>
                    <a:pt x="369" y="357"/>
                  </a:cubicBezTo>
                  <a:cubicBezTo>
                    <a:pt x="356" y="369"/>
                    <a:pt x="336" y="377"/>
                    <a:pt x="320" y="373"/>
                  </a:cubicBezTo>
                  <a:cubicBezTo>
                    <a:pt x="235" y="349"/>
                    <a:pt x="146" y="321"/>
                    <a:pt x="61" y="288"/>
                  </a:cubicBezTo>
                  <a:cubicBezTo>
                    <a:pt x="16" y="272"/>
                    <a:pt x="0" y="227"/>
                    <a:pt x="33" y="195"/>
                  </a:cubicBezTo>
                  <a:cubicBezTo>
                    <a:pt x="89" y="134"/>
                    <a:pt x="150" y="74"/>
                    <a:pt x="207" y="13"/>
                  </a:cubicBezTo>
                  <a:cubicBezTo>
                    <a:pt x="211" y="5"/>
                    <a:pt x="223" y="5"/>
                    <a:pt x="235" y="1"/>
                  </a:cubicBezTo>
                  <a:cubicBezTo>
                    <a:pt x="235" y="70"/>
                    <a:pt x="182" y="110"/>
                    <a:pt x="162" y="163"/>
                  </a:cubicBezTo>
                  <a:cubicBezTo>
                    <a:pt x="316" y="147"/>
                    <a:pt x="466" y="126"/>
                    <a:pt x="611" y="122"/>
                  </a:cubicBezTo>
                  <a:cubicBezTo>
                    <a:pt x="935" y="118"/>
                    <a:pt x="1251" y="211"/>
                    <a:pt x="1518" y="389"/>
                  </a:cubicBezTo>
                  <a:cubicBezTo>
                    <a:pt x="1680" y="495"/>
                    <a:pt x="1817" y="632"/>
                    <a:pt x="1923" y="790"/>
                  </a:cubicBezTo>
                  <a:cubicBezTo>
                    <a:pt x="1983" y="875"/>
                    <a:pt x="2012" y="976"/>
                    <a:pt x="2008" y="1077"/>
                  </a:cubicBezTo>
                  <a:cubicBezTo>
                    <a:pt x="2020" y="1089"/>
                    <a:pt x="2032" y="1098"/>
                    <a:pt x="2044" y="1106"/>
                  </a:cubicBezTo>
                  <a:cubicBezTo>
                    <a:pt x="2246" y="1199"/>
                    <a:pt x="2323" y="1381"/>
                    <a:pt x="2344" y="1587"/>
                  </a:cubicBezTo>
                  <a:cubicBezTo>
                    <a:pt x="2368" y="1798"/>
                    <a:pt x="2311" y="2000"/>
                    <a:pt x="2226" y="2194"/>
                  </a:cubicBezTo>
                  <a:cubicBezTo>
                    <a:pt x="2210" y="2235"/>
                    <a:pt x="2178" y="2271"/>
                    <a:pt x="2133" y="2279"/>
                  </a:cubicBezTo>
                  <a:cubicBezTo>
                    <a:pt x="2141" y="2243"/>
                    <a:pt x="2149" y="2219"/>
                    <a:pt x="2157" y="2194"/>
                  </a:cubicBezTo>
                  <a:cubicBezTo>
                    <a:pt x="2226" y="2020"/>
                    <a:pt x="2263" y="1834"/>
                    <a:pt x="2263" y="1648"/>
                  </a:cubicBezTo>
                  <a:cubicBezTo>
                    <a:pt x="2263" y="1543"/>
                    <a:pt x="2238" y="1438"/>
                    <a:pt x="2190" y="1344"/>
                  </a:cubicBezTo>
                  <a:cubicBezTo>
                    <a:pt x="2149" y="1268"/>
                    <a:pt x="2080" y="1207"/>
                    <a:pt x="1995" y="1179"/>
                  </a:cubicBezTo>
                  <a:close/>
                  <a:moveTo>
                    <a:pt x="1910" y="1138"/>
                  </a:moveTo>
                  <a:cubicBezTo>
                    <a:pt x="1789" y="1094"/>
                    <a:pt x="1656" y="1142"/>
                    <a:pt x="1595" y="1259"/>
                  </a:cubicBezTo>
                  <a:cubicBezTo>
                    <a:pt x="1583" y="1288"/>
                    <a:pt x="1571" y="1324"/>
                    <a:pt x="1599" y="1353"/>
                  </a:cubicBezTo>
                  <a:cubicBezTo>
                    <a:pt x="1623" y="1385"/>
                    <a:pt x="1668" y="1397"/>
                    <a:pt x="1704" y="1385"/>
                  </a:cubicBezTo>
                  <a:cubicBezTo>
                    <a:pt x="1736" y="1373"/>
                    <a:pt x="1765" y="1357"/>
                    <a:pt x="1793" y="1332"/>
                  </a:cubicBezTo>
                  <a:cubicBezTo>
                    <a:pt x="1846" y="1280"/>
                    <a:pt x="1886" y="1211"/>
                    <a:pt x="1910" y="11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7" name="Google Shape;1117;p29"/>
            <p:cNvGrpSpPr/>
            <p:nvPr/>
          </p:nvGrpSpPr>
          <p:grpSpPr>
            <a:xfrm>
              <a:off x="862978" y="1025746"/>
              <a:ext cx="1924600" cy="1884351"/>
              <a:chOff x="862978" y="1025746"/>
              <a:chExt cx="1924600" cy="1884351"/>
            </a:xfrm>
          </p:grpSpPr>
          <p:sp>
            <p:nvSpPr>
              <p:cNvPr id="1118" name="Google Shape;1118;p29"/>
              <p:cNvSpPr txBox="1"/>
              <p:nvPr/>
            </p:nvSpPr>
            <p:spPr>
              <a:xfrm>
                <a:off x="1022551" y="1223575"/>
                <a:ext cx="14358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19" name="Google Shape;1119;p29"/>
              <p:cNvSpPr txBox="1"/>
              <p:nvPr/>
            </p:nvSpPr>
            <p:spPr>
              <a:xfrm>
                <a:off x="1022550" y="1515500"/>
                <a:ext cx="1435800" cy="81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planet Mars is a very cold place full of red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120" name="Google Shape;1120;p29"/>
              <p:cNvGrpSpPr/>
              <p:nvPr/>
            </p:nvGrpSpPr>
            <p:grpSpPr>
              <a:xfrm>
                <a:off x="862978" y="1025746"/>
                <a:ext cx="1924600" cy="1884351"/>
                <a:chOff x="2548258" y="1254871"/>
                <a:chExt cx="1321115" cy="1293486"/>
              </a:xfrm>
            </p:grpSpPr>
            <p:sp>
              <p:nvSpPr>
                <p:cNvPr id="1121" name="Google Shape;1121;p29"/>
                <p:cNvSpPr/>
                <p:nvPr/>
              </p:nvSpPr>
              <p:spPr>
                <a:xfrm>
                  <a:off x="2548258" y="1317289"/>
                  <a:ext cx="1217692" cy="1153802"/>
                </a:xfrm>
                <a:custGeom>
                  <a:rect b="b" l="l" r="r" t="t"/>
                  <a:pathLst>
                    <a:path extrusionOk="0" h="6137" w="6477">
                      <a:moveTo>
                        <a:pt x="4364" y="4934"/>
                      </a:moveTo>
                      <a:cubicBezTo>
                        <a:pt x="4457" y="4926"/>
                        <a:pt x="4534" y="4922"/>
                        <a:pt x="4606" y="4910"/>
                      </a:cubicBezTo>
                      <a:cubicBezTo>
                        <a:pt x="4793" y="4877"/>
                        <a:pt x="4910" y="4695"/>
                        <a:pt x="4861" y="4513"/>
                      </a:cubicBezTo>
                      <a:cubicBezTo>
                        <a:pt x="4849" y="4461"/>
                        <a:pt x="4817" y="4416"/>
                        <a:pt x="4776" y="4384"/>
                      </a:cubicBezTo>
                      <a:cubicBezTo>
                        <a:pt x="4740" y="4355"/>
                        <a:pt x="4704" y="4327"/>
                        <a:pt x="4663" y="4299"/>
                      </a:cubicBezTo>
                      <a:cubicBezTo>
                        <a:pt x="4687" y="4282"/>
                        <a:pt x="4720" y="4282"/>
                        <a:pt x="4748" y="4299"/>
                      </a:cubicBezTo>
                      <a:cubicBezTo>
                        <a:pt x="4829" y="4331"/>
                        <a:pt x="4890" y="4404"/>
                        <a:pt x="4914" y="4489"/>
                      </a:cubicBezTo>
                      <a:cubicBezTo>
                        <a:pt x="4918" y="4554"/>
                        <a:pt x="4975" y="4602"/>
                        <a:pt x="5044" y="4598"/>
                      </a:cubicBezTo>
                      <a:cubicBezTo>
                        <a:pt x="5254" y="4606"/>
                        <a:pt x="5432" y="4525"/>
                        <a:pt x="5505" y="4307"/>
                      </a:cubicBezTo>
                      <a:cubicBezTo>
                        <a:pt x="5525" y="4246"/>
                        <a:pt x="5505" y="4177"/>
                        <a:pt x="5501" y="4112"/>
                      </a:cubicBezTo>
                      <a:cubicBezTo>
                        <a:pt x="5497" y="4096"/>
                        <a:pt x="5489" y="4080"/>
                        <a:pt x="5481" y="4068"/>
                      </a:cubicBezTo>
                      <a:cubicBezTo>
                        <a:pt x="5456" y="4003"/>
                        <a:pt x="5481" y="3971"/>
                        <a:pt x="5549" y="3975"/>
                      </a:cubicBezTo>
                      <a:cubicBezTo>
                        <a:pt x="5586" y="3975"/>
                        <a:pt x="5622" y="3979"/>
                        <a:pt x="5659" y="3975"/>
                      </a:cubicBezTo>
                      <a:cubicBezTo>
                        <a:pt x="5926" y="3951"/>
                        <a:pt x="6059" y="3756"/>
                        <a:pt x="6059" y="3505"/>
                      </a:cubicBezTo>
                      <a:cubicBezTo>
                        <a:pt x="6055" y="3412"/>
                        <a:pt x="5991" y="3331"/>
                        <a:pt x="5902" y="3303"/>
                      </a:cubicBezTo>
                      <a:cubicBezTo>
                        <a:pt x="5857" y="3287"/>
                        <a:pt x="5812" y="3275"/>
                        <a:pt x="5760" y="3263"/>
                      </a:cubicBezTo>
                      <a:cubicBezTo>
                        <a:pt x="5780" y="3230"/>
                        <a:pt x="5821" y="3218"/>
                        <a:pt x="5853" y="3234"/>
                      </a:cubicBezTo>
                      <a:cubicBezTo>
                        <a:pt x="5906" y="3246"/>
                        <a:pt x="5954" y="3267"/>
                        <a:pt x="5999" y="3299"/>
                      </a:cubicBezTo>
                      <a:cubicBezTo>
                        <a:pt x="6035" y="3331"/>
                        <a:pt x="6088" y="3331"/>
                        <a:pt x="6128" y="3303"/>
                      </a:cubicBezTo>
                      <a:cubicBezTo>
                        <a:pt x="6233" y="3230"/>
                        <a:pt x="6318" y="3133"/>
                        <a:pt x="6371" y="3016"/>
                      </a:cubicBezTo>
                      <a:cubicBezTo>
                        <a:pt x="6379" y="3000"/>
                        <a:pt x="6383" y="2983"/>
                        <a:pt x="6387" y="2967"/>
                      </a:cubicBezTo>
                      <a:cubicBezTo>
                        <a:pt x="6464" y="2801"/>
                        <a:pt x="6355" y="2607"/>
                        <a:pt x="6173" y="2591"/>
                      </a:cubicBezTo>
                      <a:cubicBezTo>
                        <a:pt x="6148" y="2587"/>
                        <a:pt x="6124" y="2579"/>
                        <a:pt x="6088" y="2571"/>
                      </a:cubicBezTo>
                      <a:cubicBezTo>
                        <a:pt x="6112" y="2542"/>
                        <a:pt x="6124" y="2518"/>
                        <a:pt x="6144" y="2506"/>
                      </a:cubicBezTo>
                      <a:cubicBezTo>
                        <a:pt x="6250" y="2405"/>
                        <a:pt x="6237" y="2235"/>
                        <a:pt x="6120" y="2150"/>
                      </a:cubicBezTo>
                      <a:cubicBezTo>
                        <a:pt x="6104" y="2142"/>
                        <a:pt x="6092" y="2129"/>
                        <a:pt x="6076" y="2121"/>
                      </a:cubicBezTo>
                      <a:cubicBezTo>
                        <a:pt x="6007" y="2069"/>
                        <a:pt x="5918" y="2057"/>
                        <a:pt x="5837" y="2093"/>
                      </a:cubicBezTo>
                      <a:cubicBezTo>
                        <a:pt x="5804" y="2105"/>
                        <a:pt x="5764" y="2129"/>
                        <a:pt x="5719" y="2085"/>
                      </a:cubicBezTo>
                      <a:cubicBezTo>
                        <a:pt x="5825" y="2044"/>
                        <a:pt x="5918" y="1984"/>
                        <a:pt x="6027" y="2036"/>
                      </a:cubicBezTo>
                      <a:cubicBezTo>
                        <a:pt x="6067" y="2057"/>
                        <a:pt x="6116" y="2057"/>
                        <a:pt x="6156" y="2032"/>
                      </a:cubicBezTo>
                      <a:cubicBezTo>
                        <a:pt x="6274" y="1972"/>
                        <a:pt x="6322" y="1866"/>
                        <a:pt x="6347" y="1745"/>
                      </a:cubicBezTo>
                      <a:cubicBezTo>
                        <a:pt x="6379" y="1579"/>
                        <a:pt x="6290" y="1373"/>
                        <a:pt x="6161" y="1300"/>
                      </a:cubicBezTo>
                      <a:cubicBezTo>
                        <a:pt x="6112" y="1280"/>
                        <a:pt x="6063" y="1255"/>
                        <a:pt x="6015" y="1239"/>
                      </a:cubicBezTo>
                      <a:cubicBezTo>
                        <a:pt x="5970" y="1280"/>
                        <a:pt x="5962" y="1364"/>
                        <a:pt x="5873" y="1336"/>
                      </a:cubicBezTo>
                      <a:cubicBezTo>
                        <a:pt x="5885" y="1316"/>
                        <a:pt x="5897" y="1300"/>
                        <a:pt x="5906" y="1284"/>
                      </a:cubicBezTo>
                      <a:cubicBezTo>
                        <a:pt x="5966" y="1207"/>
                        <a:pt x="5970" y="1105"/>
                        <a:pt x="5926" y="1020"/>
                      </a:cubicBezTo>
                      <a:cubicBezTo>
                        <a:pt x="5861" y="903"/>
                        <a:pt x="5772" y="834"/>
                        <a:pt x="5634" y="838"/>
                      </a:cubicBezTo>
                      <a:cubicBezTo>
                        <a:pt x="5570" y="838"/>
                        <a:pt x="5545" y="863"/>
                        <a:pt x="5533" y="927"/>
                      </a:cubicBezTo>
                      <a:cubicBezTo>
                        <a:pt x="5533" y="952"/>
                        <a:pt x="5525" y="976"/>
                        <a:pt x="5509" y="996"/>
                      </a:cubicBezTo>
                      <a:cubicBezTo>
                        <a:pt x="5497" y="923"/>
                        <a:pt x="5489" y="851"/>
                        <a:pt x="5468" y="778"/>
                      </a:cubicBezTo>
                      <a:cubicBezTo>
                        <a:pt x="5444" y="676"/>
                        <a:pt x="5388" y="587"/>
                        <a:pt x="5307" y="527"/>
                      </a:cubicBezTo>
                      <a:cubicBezTo>
                        <a:pt x="5209" y="442"/>
                        <a:pt x="5068" y="426"/>
                        <a:pt x="4954" y="486"/>
                      </a:cubicBezTo>
                      <a:cubicBezTo>
                        <a:pt x="4890" y="519"/>
                        <a:pt x="4825" y="563"/>
                        <a:pt x="4752" y="604"/>
                      </a:cubicBezTo>
                      <a:cubicBezTo>
                        <a:pt x="4744" y="579"/>
                        <a:pt x="4740" y="555"/>
                        <a:pt x="4736" y="535"/>
                      </a:cubicBezTo>
                      <a:cubicBezTo>
                        <a:pt x="4732" y="462"/>
                        <a:pt x="4700" y="393"/>
                        <a:pt x="4651" y="345"/>
                      </a:cubicBezTo>
                      <a:cubicBezTo>
                        <a:pt x="4509" y="187"/>
                        <a:pt x="4299" y="106"/>
                        <a:pt x="4084" y="126"/>
                      </a:cubicBezTo>
                      <a:cubicBezTo>
                        <a:pt x="3975" y="134"/>
                        <a:pt x="3878" y="199"/>
                        <a:pt x="3833" y="300"/>
                      </a:cubicBezTo>
                      <a:cubicBezTo>
                        <a:pt x="3825" y="320"/>
                        <a:pt x="3813" y="341"/>
                        <a:pt x="3793" y="373"/>
                      </a:cubicBezTo>
                      <a:cubicBezTo>
                        <a:pt x="3773" y="349"/>
                        <a:pt x="3757" y="320"/>
                        <a:pt x="3740" y="292"/>
                      </a:cubicBezTo>
                      <a:cubicBezTo>
                        <a:pt x="3712" y="219"/>
                        <a:pt x="3651" y="163"/>
                        <a:pt x="3574" y="138"/>
                      </a:cubicBezTo>
                      <a:cubicBezTo>
                        <a:pt x="3364" y="57"/>
                        <a:pt x="3125" y="78"/>
                        <a:pt x="2931" y="191"/>
                      </a:cubicBezTo>
                      <a:cubicBezTo>
                        <a:pt x="2793" y="264"/>
                        <a:pt x="2712" y="409"/>
                        <a:pt x="2721" y="563"/>
                      </a:cubicBezTo>
                      <a:lnTo>
                        <a:pt x="2721" y="741"/>
                      </a:lnTo>
                      <a:cubicBezTo>
                        <a:pt x="2684" y="721"/>
                        <a:pt x="2664" y="681"/>
                        <a:pt x="2668" y="640"/>
                      </a:cubicBezTo>
                      <a:cubicBezTo>
                        <a:pt x="2668" y="563"/>
                        <a:pt x="2676" y="486"/>
                        <a:pt x="2688" y="413"/>
                      </a:cubicBezTo>
                      <a:cubicBezTo>
                        <a:pt x="2725" y="284"/>
                        <a:pt x="2810" y="183"/>
                        <a:pt x="2927" y="126"/>
                      </a:cubicBezTo>
                      <a:cubicBezTo>
                        <a:pt x="3137" y="17"/>
                        <a:pt x="3384" y="1"/>
                        <a:pt x="3603" y="86"/>
                      </a:cubicBezTo>
                      <a:cubicBezTo>
                        <a:pt x="3676" y="114"/>
                        <a:pt x="3732" y="179"/>
                        <a:pt x="3797" y="231"/>
                      </a:cubicBezTo>
                      <a:cubicBezTo>
                        <a:pt x="3914" y="78"/>
                        <a:pt x="4080" y="41"/>
                        <a:pt x="4266" y="69"/>
                      </a:cubicBezTo>
                      <a:cubicBezTo>
                        <a:pt x="4432" y="94"/>
                        <a:pt x="4582" y="175"/>
                        <a:pt x="4695" y="296"/>
                      </a:cubicBezTo>
                      <a:cubicBezTo>
                        <a:pt x="4740" y="357"/>
                        <a:pt x="4785" y="422"/>
                        <a:pt x="4817" y="486"/>
                      </a:cubicBezTo>
                      <a:cubicBezTo>
                        <a:pt x="4954" y="413"/>
                        <a:pt x="5108" y="341"/>
                        <a:pt x="5274" y="430"/>
                      </a:cubicBezTo>
                      <a:cubicBezTo>
                        <a:pt x="5424" y="507"/>
                        <a:pt x="5525" y="656"/>
                        <a:pt x="5541" y="826"/>
                      </a:cubicBezTo>
                      <a:cubicBezTo>
                        <a:pt x="5655" y="774"/>
                        <a:pt x="5792" y="794"/>
                        <a:pt x="5885" y="875"/>
                      </a:cubicBezTo>
                      <a:cubicBezTo>
                        <a:pt x="5978" y="956"/>
                        <a:pt x="6031" y="1077"/>
                        <a:pt x="6015" y="1199"/>
                      </a:cubicBezTo>
                      <a:cubicBezTo>
                        <a:pt x="6310" y="1251"/>
                        <a:pt x="6428" y="1441"/>
                        <a:pt x="6420" y="1725"/>
                      </a:cubicBezTo>
                      <a:cubicBezTo>
                        <a:pt x="6420" y="1891"/>
                        <a:pt x="6318" y="2040"/>
                        <a:pt x="6161" y="2093"/>
                      </a:cubicBezTo>
                      <a:cubicBezTo>
                        <a:pt x="6298" y="2275"/>
                        <a:pt x="6310" y="2356"/>
                        <a:pt x="6213" y="2526"/>
                      </a:cubicBezTo>
                      <a:lnTo>
                        <a:pt x="6266" y="2550"/>
                      </a:lnTo>
                      <a:cubicBezTo>
                        <a:pt x="6363" y="2591"/>
                        <a:pt x="6436" y="2676"/>
                        <a:pt x="6464" y="2781"/>
                      </a:cubicBezTo>
                      <a:cubicBezTo>
                        <a:pt x="6476" y="2830"/>
                        <a:pt x="6476" y="2882"/>
                        <a:pt x="6464" y="2931"/>
                      </a:cubicBezTo>
                      <a:cubicBezTo>
                        <a:pt x="6428" y="3052"/>
                        <a:pt x="6363" y="3161"/>
                        <a:pt x="6270" y="3246"/>
                      </a:cubicBezTo>
                      <a:cubicBezTo>
                        <a:pt x="6213" y="3291"/>
                        <a:pt x="6152" y="3335"/>
                        <a:pt x="6088" y="3368"/>
                      </a:cubicBezTo>
                      <a:cubicBezTo>
                        <a:pt x="6148" y="3534"/>
                        <a:pt x="6120" y="3720"/>
                        <a:pt x="6007" y="3853"/>
                      </a:cubicBezTo>
                      <a:cubicBezTo>
                        <a:pt x="5889" y="4003"/>
                        <a:pt x="5727" y="4040"/>
                        <a:pt x="5541" y="4032"/>
                      </a:cubicBezTo>
                      <a:cubicBezTo>
                        <a:pt x="5570" y="4145"/>
                        <a:pt x="5594" y="4258"/>
                        <a:pt x="5537" y="4367"/>
                      </a:cubicBezTo>
                      <a:cubicBezTo>
                        <a:pt x="5489" y="4473"/>
                        <a:pt x="5400" y="4558"/>
                        <a:pt x="5286" y="4598"/>
                      </a:cubicBezTo>
                      <a:cubicBezTo>
                        <a:pt x="5177" y="4635"/>
                        <a:pt x="5064" y="4659"/>
                        <a:pt x="4942" y="4594"/>
                      </a:cubicBezTo>
                      <a:cubicBezTo>
                        <a:pt x="4910" y="4849"/>
                        <a:pt x="4756" y="4966"/>
                        <a:pt x="4513" y="4983"/>
                      </a:cubicBezTo>
                      <a:cubicBezTo>
                        <a:pt x="4521" y="5023"/>
                        <a:pt x="4521" y="5064"/>
                        <a:pt x="4526" y="5104"/>
                      </a:cubicBezTo>
                      <a:cubicBezTo>
                        <a:pt x="4517" y="5238"/>
                        <a:pt x="4428" y="5323"/>
                        <a:pt x="4331" y="5391"/>
                      </a:cubicBezTo>
                      <a:cubicBezTo>
                        <a:pt x="4202" y="5501"/>
                        <a:pt x="4028" y="5541"/>
                        <a:pt x="3862" y="5509"/>
                      </a:cubicBezTo>
                      <a:cubicBezTo>
                        <a:pt x="3854" y="5739"/>
                        <a:pt x="3720" y="5869"/>
                        <a:pt x="3530" y="5958"/>
                      </a:cubicBezTo>
                      <a:cubicBezTo>
                        <a:pt x="3445" y="5998"/>
                        <a:pt x="3352" y="6011"/>
                        <a:pt x="3263" y="5990"/>
                      </a:cubicBezTo>
                      <a:cubicBezTo>
                        <a:pt x="3194" y="5974"/>
                        <a:pt x="3137" y="5922"/>
                        <a:pt x="3065" y="5885"/>
                      </a:cubicBezTo>
                      <a:cubicBezTo>
                        <a:pt x="3044" y="5913"/>
                        <a:pt x="3016" y="5950"/>
                        <a:pt x="2988" y="5986"/>
                      </a:cubicBezTo>
                      <a:cubicBezTo>
                        <a:pt x="2927" y="6079"/>
                        <a:pt x="2822" y="6132"/>
                        <a:pt x="2712" y="6132"/>
                      </a:cubicBezTo>
                      <a:cubicBezTo>
                        <a:pt x="2611" y="6136"/>
                        <a:pt x="2506" y="6116"/>
                        <a:pt x="2409" y="6075"/>
                      </a:cubicBezTo>
                      <a:cubicBezTo>
                        <a:pt x="2235" y="5998"/>
                        <a:pt x="2138" y="5812"/>
                        <a:pt x="2174" y="5626"/>
                      </a:cubicBezTo>
                      <a:cubicBezTo>
                        <a:pt x="2150" y="5630"/>
                        <a:pt x="2130" y="5638"/>
                        <a:pt x="2109" y="5646"/>
                      </a:cubicBezTo>
                      <a:cubicBezTo>
                        <a:pt x="2028" y="5675"/>
                        <a:pt x="1939" y="5687"/>
                        <a:pt x="1850" y="5683"/>
                      </a:cubicBezTo>
                      <a:cubicBezTo>
                        <a:pt x="1709" y="5679"/>
                        <a:pt x="1583" y="5590"/>
                        <a:pt x="1531" y="5460"/>
                      </a:cubicBezTo>
                      <a:cubicBezTo>
                        <a:pt x="1474" y="5319"/>
                        <a:pt x="1486" y="5161"/>
                        <a:pt x="1571" y="5035"/>
                      </a:cubicBezTo>
                      <a:cubicBezTo>
                        <a:pt x="1587" y="5007"/>
                        <a:pt x="1604" y="4979"/>
                        <a:pt x="1620" y="4946"/>
                      </a:cubicBezTo>
                      <a:cubicBezTo>
                        <a:pt x="1555" y="4938"/>
                        <a:pt x="1502" y="4934"/>
                        <a:pt x="1450" y="4922"/>
                      </a:cubicBezTo>
                      <a:cubicBezTo>
                        <a:pt x="1296" y="4902"/>
                        <a:pt x="1154" y="4825"/>
                        <a:pt x="1045" y="4711"/>
                      </a:cubicBezTo>
                      <a:cubicBezTo>
                        <a:pt x="976" y="4639"/>
                        <a:pt x="936" y="4537"/>
                        <a:pt x="944" y="4432"/>
                      </a:cubicBezTo>
                      <a:cubicBezTo>
                        <a:pt x="948" y="4384"/>
                        <a:pt x="960" y="4331"/>
                        <a:pt x="968" y="4270"/>
                      </a:cubicBezTo>
                      <a:cubicBezTo>
                        <a:pt x="754" y="4335"/>
                        <a:pt x="572" y="4291"/>
                        <a:pt x="462" y="4096"/>
                      </a:cubicBezTo>
                      <a:cubicBezTo>
                        <a:pt x="353" y="3898"/>
                        <a:pt x="426" y="3716"/>
                        <a:pt x="580" y="3554"/>
                      </a:cubicBezTo>
                      <a:cubicBezTo>
                        <a:pt x="535" y="3542"/>
                        <a:pt x="499" y="3538"/>
                        <a:pt x="462" y="3526"/>
                      </a:cubicBezTo>
                      <a:cubicBezTo>
                        <a:pt x="300" y="3489"/>
                        <a:pt x="167" y="3380"/>
                        <a:pt x="102" y="3230"/>
                      </a:cubicBezTo>
                      <a:cubicBezTo>
                        <a:pt x="17" y="3040"/>
                        <a:pt x="94" y="2813"/>
                        <a:pt x="284" y="2716"/>
                      </a:cubicBezTo>
                      <a:cubicBezTo>
                        <a:pt x="276" y="2708"/>
                        <a:pt x="264" y="2696"/>
                        <a:pt x="252" y="2688"/>
                      </a:cubicBezTo>
                      <a:cubicBezTo>
                        <a:pt x="1" y="2526"/>
                        <a:pt x="5" y="2239"/>
                        <a:pt x="143" y="2036"/>
                      </a:cubicBezTo>
                      <a:cubicBezTo>
                        <a:pt x="236" y="1895"/>
                        <a:pt x="272" y="1866"/>
                        <a:pt x="487" y="1765"/>
                      </a:cubicBezTo>
                      <a:cubicBezTo>
                        <a:pt x="458" y="1737"/>
                        <a:pt x="430" y="1713"/>
                        <a:pt x="402" y="1684"/>
                      </a:cubicBezTo>
                      <a:cubicBezTo>
                        <a:pt x="276" y="1530"/>
                        <a:pt x="284" y="1360"/>
                        <a:pt x="406" y="1190"/>
                      </a:cubicBezTo>
                      <a:cubicBezTo>
                        <a:pt x="567" y="968"/>
                        <a:pt x="802" y="895"/>
                        <a:pt x="1069" y="895"/>
                      </a:cubicBezTo>
                      <a:cubicBezTo>
                        <a:pt x="1085" y="895"/>
                        <a:pt x="1106" y="899"/>
                        <a:pt x="1126" y="899"/>
                      </a:cubicBezTo>
                      <a:cubicBezTo>
                        <a:pt x="1130" y="895"/>
                        <a:pt x="1138" y="891"/>
                        <a:pt x="1138" y="887"/>
                      </a:cubicBezTo>
                      <a:cubicBezTo>
                        <a:pt x="1126" y="713"/>
                        <a:pt x="1296" y="567"/>
                        <a:pt x="1458" y="555"/>
                      </a:cubicBezTo>
                      <a:cubicBezTo>
                        <a:pt x="1567" y="543"/>
                        <a:pt x="1680" y="551"/>
                        <a:pt x="1786" y="583"/>
                      </a:cubicBezTo>
                      <a:cubicBezTo>
                        <a:pt x="1802" y="587"/>
                        <a:pt x="1814" y="587"/>
                        <a:pt x="1830" y="592"/>
                      </a:cubicBezTo>
                      <a:cubicBezTo>
                        <a:pt x="1871" y="511"/>
                        <a:pt x="1911" y="430"/>
                        <a:pt x="1956" y="361"/>
                      </a:cubicBezTo>
                      <a:cubicBezTo>
                        <a:pt x="1984" y="324"/>
                        <a:pt x="2020" y="296"/>
                        <a:pt x="2061" y="280"/>
                      </a:cubicBezTo>
                      <a:cubicBezTo>
                        <a:pt x="2231" y="203"/>
                        <a:pt x="2510" y="252"/>
                        <a:pt x="2636" y="393"/>
                      </a:cubicBezTo>
                      <a:cubicBezTo>
                        <a:pt x="2648" y="405"/>
                        <a:pt x="2656" y="417"/>
                        <a:pt x="2660" y="430"/>
                      </a:cubicBezTo>
                      <a:cubicBezTo>
                        <a:pt x="2599" y="397"/>
                        <a:pt x="2546" y="361"/>
                        <a:pt x="2490" y="337"/>
                      </a:cubicBezTo>
                      <a:cubicBezTo>
                        <a:pt x="2377" y="284"/>
                        <a:pt x="2247" y="268"/>
                        <a:pt x="2126" y="296"/>
                      </a:cubicBezTo>
                      <a:cubicBezTo>
                        <a:pt x="2012" y="328"/>
                        <a:pt x="1895" y="470"/>
                        <a:pt x="1891" y="583"/>
                      </a:cubicBezTo>
                      <a:cubicBezTo>
                        <a:pt x="1899" y="616"/>
                        <a:pt x="1907" y="648"/>
                        <a:pt x="1915" y="676"/>
                      </a:cubicBezTo>
                      <a:cubicBezTo>
                        <a:pt x="1883" y="664"/>
                        <a:pt x="1850" y="660"/>
                        <a:pt x="1826" y="648"/>
                      </a:cubicBezTo>
                      <a:cubicBezTo>
                        <a:pt x="1693" y="600"/>
                        <a:pt x="1547" y="587"/>
                        <a:pt x="1409" y="616"/>
                      </a:cubicBezTo>
                      <a:cubicBezTo>
                        <a:pt x="1320" y="636"/>
                        <a:pt x="1247" y="697"/>
                        <a:pt x="1211" y="778"/>
                      </a:cubicBezTo>
                      <a:cubicBezTo>
                        <a:pt x="1187" y="818"/>
                        <a:pt x="1183" y="867"/>
                        <a:pt x="1203" y="907"/>
                      </a:cubicBezTo>
                      <a:cubicBezTo>
                        <a:pt x="1211" y="927"/>
                        <a:pt x="1219" y="944"/>
                        <a:pt x="1227" y="960"/>
                      </a:cubicBezTo>
                      <a:cubicBezTo>
                        <a:pt x="1199" y="988"/>
                        <a:pt x="1170" y="972"/>
                        <a:pt x="1146" y="964"/>
                      </a:cubicBezTo>
                      <a:cubicBezTo>
                        <a:pt x="924" y="903"/>
                        <a:pt x="580" y="1016"/>
                        <a:pt x="438" y="1231"/>
                      </a:cubicBezTo>
                      <a:cubicBezTo>
                        <a:pt x="349" y="1364"/>
                        <a:pt x="345" y="1514"/>
                        <a:pt x="430" y="1628"/>
                      </a:cubicBezTo>
                      <a:cubicBezTo>
                        <a:pt x="458" y="1668"/>
                        <a:pt x="499" y="1696"/>
                        <a:pt x="543" y="1709"/>
                      </a:cubicBezTo>
                      <a:cubicBezTo>
                        <a:pt x="563" y="1717"/>
                        <a:pt x="588" y="1737"/>
                        <a:pt x="588" y="1753"/>
                      </a:cubicBezTo>
                      <a:cubicBezTo>
                        <a:pt x="588" y="1769"/>
                        <a:pt x="563" y="1793"/>
                        <a:pt x="547" y="1806"/>
                      </a:cubicBezTo>
                      <a:cubicBezTo>
                        <a:pt x="519" y="1818"/>
                        <a:pt x="491" y="1830"/>
                        <a:pt x="462" y="1842"/>
                      </a:cubicBezTo>
                      <a:cubicBezTo>
                        <a:pt x="260" y="1911"/>
                        <a:pt x="118" y="2097"/>
                        <a:pt x="102" y="2316"/>
                      </a:cubicBezTo>
                      <a:cubicBezTo>
                        <a:pt x="94" y="2502"/>
                        <a:pt x="232" y="2664"/>
                        <a:pt x="418" y="2684"/>
                      </a:cubicBezTo>
                      <a:cubicBezTo>
                        <a:pt x="458" y="2688"/>
                        <a:pt x="499" y="2684"/>
                        <a:pt x="535" y="2684"/>
                      </a:cubicBezTo>
                      <a:cubicBezTo>
                        <a:pt x="567" y="2684"/>
                        <a:pt x="600" y="2696"/>
                        <a:pt x="628" y="2700"/>
                      </a:cubicBezTo>
                      <a:lnTo>
                        <a:pt x="628" y="2720"/>
                      </a:lnTo>
                      <a:cubicBezTo>
                        <a:pt x="616" y="2728"/>
                        <a:pt x="600" y="2736"/>
                        <a:pt x="584" y="2741"/>
                      </a:cubicBezTo>
                      <a:cubicBezTo>
                        <a:pt x="523" y="2741"/>
                        <a:pt x="462" y="2741"/>
                        <a:pt x="402" y="2741"/>
                      </a:cubicBezTo>
                      <a:cubicBezTo>
                        <a:pt x="280" y="2728"/>
                        <a:pt x="167" y="2801"/>
                        <a:pt x="126" y="2919"/>
                      </a:cubicBezTo>
                      <a:cubicBezTo>
                        <a:pt x="41" y="3133"/>
                        <a:pt x="171" y="3360"/>
                        <a:pt x="369" y="3437"/>
                      </a:cubicBezTo>
                      <a:cubicBezTo>
                        <a:pt x="454" y="3465"/>
                        <a:pt x="543" y="3485"/>
                        <a:pt x="632" y="3497"/>
                      </a:cubicBezTo>
                      <a:cubicBezTo>
                        <a:pt x="648" y="3501"/>
                        <a:pt x="669" y="3501"/>
                        <a:pt x="689" y="3505"/>
                      </a:cubicBezTo>
                      <a:cubicBezTo>
                        <a:pt x="673" y="3562"/>
                        <a:pt x="632" y="3582"/>
                        <a:pt x="596" y="3607"/>
                      </a:cubicBezTo>
                      <a:cubicBezTo>
                        <a:pt x="531" y="3663"/>
                        <a:pt x="482" y="3744"/>
                        <a:pt x="466" y="3829"/>
                      </a:cubicBezTo>
                      <a:cubicBezTo>
                        <a:pt x="418" y="4084"/>
                        <a:pt x="661" y="4303"/>
                        <a:pt x="907" y="4218"/>
                      </a:cubicBezTo>
                      <a:cubicBezTo>
                        <a:pt x="924" y="4214"/>
                        <a:pt x="936" y="4206"/>
                        <a:pt x="948" y="4206"/>
                      </a:cubicBezTo>
                      <a:cubicBezTo>
                        <a:pt x="976" y="4206"/>
                        <a:pt x="1001" y="4210"/>
                        <a:pt x="1025" y="4222"/>
                      </a:cubicBezTo>
                      <a:cubicBezTo>
                        <a:pt x="1037" y="4234"/>
                        <a:pt x="1037" y="4270"/>
                        <a:pt x="1029" y="4291"/>
                      </a:cubicBezTo>
                      <a:cubicBezTo>
                        <a:pt x="988" y="4388"/>
                        <a:pt x="988" y="4501"/>
                        <a:pt x="1037" y="4594"/>
                      </a:cubicBezTo>
                      <a:cubicBezTo>
                        <a:pt x="1073" y="4659"/>
                        <a:pt x="1122" y="4715"/>
                        <a:pt x="1187" y="4752"/>
                      </a:cubicBezTo>
                      <a:cubicBezTo>
                        <a:pt x="1304" y="4833"/>
                        <a:pt x="1442" y="4873"/>
                        <a:pt x="1579" y="4869"/>
                      </a:cubicBezTo>
                      <a:cubicBezTo>
                        <a:pt x="1689" y="4877"/>
                        <a:pt x="1790" y="4813"/>
                        <a:pt x="1834" y="4715"/>
                      </a:cubicBezTo>
                      <a:cubicBezTo>
                        <a:pt x="1846" y="4687"/>
                        <a:pt x="1863" y="4663"/>
                        <a:pt x="1879" y="4630"/>
                      </a:cubicBezTo>
                      <a:cubicBezTo>
                        <a:pt x="1903" y="4655"/>
                        <a:pt x="1911" y="4691"/>
                        <a:pt x="1895" y="4720"/>
                      </a:cubicBezTo>
                      <a:cubicBezTo>
                        <a:pt x="1867" y="4796"/>
                        <a:pt x="1810" y="4857"/>
                        <a:pt x="1737" y="4894"/>
                      </a:cubicBezTo>
                      <a:cubicBezTo>
                        <a:pt x="1693" y="4910"/>
                        <a:pt x="1652" y="4950"/>
                        <a:pt x="1632" y="4995"/>
                      </a:cubicBezTo>
                      <a:cubicBezTo>
                        <a:pt x="1604" y="5051"/>
                        <a:pt x="1579" y="5108"/>
                        <a:pt x="1559" y="5165"/>
                      </a:cubicBezTo>
                      <a:cubicBezTo>
                        <a:pt x="1506" y="5335"/>
                        <a:pt x="1579" y="5525"/>
                        <a:pt x="1741" y="5594"/>
                      </a:cubicBezTo>
                      <a:cubicBezTo>
                        <a:pt x="1830" y="5630"/>
                        <a:pt x="1931" y="5634"/>
                        <a:pt x="2024" y="5602"/>
                      </a:cubicBezTo>
                      <a:cubicBezTo>
                        <a:pt x="2097" y="5582"/>
                        <a:pt x="2166" y="5553"/>
                        <a:pt x="2235" y="5525"/>
                      </a:cubicBezTo>
                      <a:cubicBezTo>
                        <a:pt x="2275" y="5545"/>
                        <a:pt x="2271" y="5578"/>
                        <a:pt x="2255" y="5606"/>
                      </a:cubicBezTo>
                      <a:cubicBezTo>
                        <a:pt x="2215" y="5675"/>
                        <a:pt x="2215" y="5756"/>
                        <a:pt x="2251" y="5824"/>
                      </a:cubicBezTo>
                      <a:cubicBezTo>
                        <a:pt x="2287" y="5905"/>
                        <a:pt x="2348" y="5966"/>
                        <a:pt x="2425" y="6002"/>
                      </a:cubicBezTo>
                      <a:cubicBezTo>
                        <a:pt x="2526" y="6051"/>
                        <a:pt x="2640" y="6067"/>
                        <a:pt x="2749" y="6055"/>
                      </a:cubicBezTo>
                      <a:cubicBezTo>
                        <a:pt x="2805" y="6051"/>
                        <a:pt x="2862" y="6027"/>
                        <a:pt x="2899" y="5986"/>
                      </a:cubicBezTo>
                      <a:cubicBezTo>
                        <a:pt x="2951" y="5938"/>
                        <a:pt x="2992" y="5877"/>
                        <a:pt x="3020" y="5812"/>
                      </a:cubicBezTo>
                      <a:cubicBezTo>
                        <a:pt x="3028" y="5792"/>
                        <a:pt x="3040" y="5776"/>
                        <a:pt x="3056" y="5756"/>
                      </a:cubicBezTo>
                      <a:cubicBezTo>
                        <a:pt x="3077" y="5772"/>
                        <a:pt x="3097" y="5792"/>
                        <a:pt x="3117" y="5808"/>
                      </a:cubicBezTo>
                      <a:cubicBezTo>
                        <a:pt x="3239" y="5942"/>
                        <a:pt x="3315" y="5954"/>
                        <a:pt x="3498" y="5897"/>
                      </a:cubicBezTo>
                      <a:cubicBezTo>
                        <a:pt x="3611" y="5861"/>
                        <a:pt x="3704" y="5780"/>
                        <a:pt x="3761" y="5679"/>
                      </a:cubicBezTo>
                      <a:cubicBezTo>
                        <a:pt x="3838" y="5549"/>
                        <a:pt x="3789" y="5383"/>
                        <a:pt x="3651" y="5319"/>
                      </a:cubicBezTo>
                      <a:cubicBezTo>
                        <a:pt x="3615" y="5298"/>
                        <a:pt x="3574" y="5286"/>
                        <a:pt x="3522" y="5262"/>
                      </a:cubicBezTo>
                      <a:cubicBezTo>
                        <a:pt x="3538" y="5254"/>
                        <a:pt x="3558" y="5250"/>
                        <a:pt x="3578" y="5246"/>
                      </a:cubicBezTo>
                      <a:cubicBezTo>
                        <a:pt x="3676" y="5250"/>
                        <a:pt x="3765" y="5306"/>
                        <a:pt x="3809" y="5395"/>
                      </a:cubicBezTo>
                      <a:cubicBezTo>
                        <a:pt x="3838" y="5452"/>
                        <a:pt x="3898" y="5480"/>
                        <a:pt x="3959" y="5468"/>
                      </a:cubicBezTo>
                      <a:cubicBezTo>
                        <a:pt x="4149" y="5460"/>
                        <a:pt x="4319" y="5363"/>
                        <a:pt x="4428" y="5209"/>
                      </a:cubicBezTo>
                      <a:cubicBezTo>
                        <a:pt x="4449" y="5181"/>
                        <a:pt x="4461" y="5144"/>
                        <a:pt x="4469" y="5108"/>
                      </a:cubicBezTo>
                      <a:cubicBezTo>
                        <a:pt x="4485" y="5059"/>
                        <a:pt x="4465" y="5003"/>
                        <a:pt x="4424" y="4970"/>
                      </a:cubicBezTo>
                      <a:cubicBezTo>
                        <a:pt x="4404" y="4958"/>
                        <a:pt x="4384" y="4946"/>
                        <a:pt x="4364" y="4934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29"/>
                <p:cNvSpPr/>
                <p:nvPr/>
              </p:nvSpPr>
              <p:spPr>
                <a:xfrm>
                  <a:off x="3523820" y="2177044"/>
                  <a:ext cx="178226" cy="160746"/>
                </a:xfrm>
                <a:custGeom>
                  <a:rect b="b" l="l" r="r" t="t"/>
                  <a:pathLst>
                    <a:path extrusionOk="0" h="855" w="948">
                      <a:moveTo>
                        <a:pt x="474" y="770"/>
                      </a:moveTo>
                      <a:cubicBezTo>
                        <a:pt x="401" y="794"/>
                        <a:pt x="324" y="810"/>
                        <a:pt x="251" y="822"/>
                      </a:cubicBezTo>
                      <a:cubicBezTo>
                        <a:pt x="134" y="822"/>
                        <a:pt x="77" y="737"/>
                        <a:pt x="37" y="640"/>
                      </a:cubicBezTo>
                      <a:cubicBezTo>
                        <a:pt x="0" y="551"/>
                        <a:pt x="29" y="446"/>
                        <a:pt x="105" y="385"/>
                      </a:cubicBezTo>
                      <a:cubicBezTo>
                        <a:pt x="150" y="349"/>
                        <a:pt x="178" y="296"/>
                        <a:pt x="190" y="240"/>
                      </a:cubicBezTo>
                      <a:cubicBezTo>
                        <a:pt x="223" y="122"/>
                        <a:pt x="324" y="33"/>
                        <a:pt x="445" y="21"/>
                      </a:cubicBezTo>
                      <a:cubicBezTo>
                        <a:pt x="555" y="1"/>
                        <a:pt x="672" y="49"/>
                        <a:pt x="733" y="142"/>
                      </a:cubicBezTo>
                      <a:cubicBezTo>
                        <a:pt x="769" y="195"/>
                        <a:pt x="781" y="256"/>
                        <a:pt x="773" y="312"/>
                      </a:cubicBezTo>
                      <a:cubicBezTo>
                        <a:pt x="769" y="333"/>
                        <a:pt x="765" y="353"/>
                        <a:pt x="765" y="357"/>
                      </a:cubicBezTo>
                      <a:cubicBezTo>
                        <a:pt x="818" y="418"/>
                        <a:pt x="866" y="466"/>
                        <a:pt x="915" y="519"/>
                      </a:cubicBezTo>
                      <a:cubicBezTo>
                        <a:pt x="947" y="555"/>
                        <a:pt x="935" y="632"/>
                        <a:pt x="895" y="689"/>
                      </a:cubicBezTo>
                      <a:cubicBezTo>
                        <a:pt x="802" y="814"/>
                        <a:pt x="632" y="855"/>
                        <a:pt x="494" y="786"/>
                      </a:cubicBezTo>
                      <a:cubicBezTo>
                        <a:pt x="486" y="782"/>
                        <a:pt x="482" y="778"/>
                        <a:pt x="474" y="770"/>
                      </a:cubicBezTo>
                      <a:close/>
                      <a:moveTo>
                        <a:pt x="498" y="644"/>
                      </a:moveTo>
                      <a:cubicBezTo>
                        <a:pt x="543" y="737"/>
                        <a:pt x="575" y="758"/>
                        <a:pt x="676" y="746"/>
                      </a:cubicBezTo>
                      <a:cubicBezTo>
                        <a:pt x="704" y="746"/>
                        <a:pt x="729" y="737"/>
                        <a:pt x="753" y="729"/>
                      </a:cubicBezTo>
                      <a:cubicBezTo>
                        <a:pt x="834" y="697"/>
                        <a:pt x="891" y="632"/>
                        <a:pt x="887" y="571"/>
                      </a:cubicBezTo>
                      <a:cubicBezTo>
                        <a:pt x="878" y="486"/>
                        <a:pt x="814" y="454"/>
                        <a:pt x="745" y="430"/>
                      </a:cubicBezTo>
                      <a:lnTo>
                        <a:pt x="680" y="397"/>
                      </a:lnTo>
                      <a:cubicBezTo>
                        <a:pt x="684" y="381"/>
                        <a:pt x="692" y="365"/>
                        <a:pt x="700" y="353"/>
                      </a:cubicBezTo>
                      <a:cubicBezTo>
                        <a:pt x="737" y="296"/>
                        <a:pt x="729" y="219"/>
                        <a:pt x="684" y="171"/>
                      </a:cubicBezTo>
                      <a:cubicBezTo>
                        <a:pt x="628" y="94"/>
                        <a:pt x="530" y="57"/>
                        <a:pt x="437" y="82"/>
                      </a:cubicBezTo>
                      <a:cubicBezTo>
                        <a:pt x="340" y="98"/>
                        <a:pt x="259" y="175"/>
                        <a:pt x="243" y="272"/>
                      </a:cubicBezTo>
                      <a:cubicBezTo>
                        <a:pt x="235" y="308"/>
                        <a:pt x="227" y="341"/>
                        <a:pt x="223" y="365"/>
                      </a:cubicBezTo>
                      <a:cubicBezTo>
                        <a:pt x="190" y="373"/>
                        <a:pt x="162" y="369"/>
                        <a:pt x="146" y="381"/>
                      </a:cubicBezTo>
                      <a:cubicBezTo>
                        <a:pt x="77" y="442"/>
                        <a:pt x="53" y="543"/>
                        <a:pt x="93" y="628"/>
                      </a:cubicBezTo>
                      <a:cubicBezTo>
                        <a:pt x="158" y="737"/>
                        <a:pt x="239" y="774"/>
                        <a:pt x="344" y="729"/>
                      </a:cubicBezTo>
                      <a:cubicBezTo>
                        <a:pt x="377" y="713"/>
                        <a:pt x="405" y="697"/>
                        <a:pt x="433" y="677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29"/>
                <p:cNvSpPr/>
                <p:nvPr/>
              </p:nvSpPr>
              <p:spPr>
                <a:xfrm>
                  <a:off x="2632109" y="1301309"/>
                  <a:ext cx="153786" cy="133297"/>
                </a:xfrm>
                <a:custGeom>
                  <a:rect b="b" l="l" r="r" t="t"/>
                  <a:pathLst>
                    <a:path extrusionOk="0" h="709" w="818">
                      <a:moveTo>
                        <a:pt x="279" y="458"/>
                      </a:moveTo>
                      <a:cubicBezTo>
                        <a:pt x="150" y="486"/>
                        <a:pt x="101" y="417"/>
                        <a:pt x="41" y="320"/>
                      </a:cubicBezTo>
                      <a:cubicBezTo>
                        <a:pt x="0" y="256"/>
                        <a:pt x="32" y="171"/>
                        <a:pt x="105" y="106"/>
                      </a:cubicBezTo>
                      <a:cubicBezTo>
                        <a:pt x="211" y="17"/>
                        <a:pt x="364" y="1"/>
                        <a:pt x="486" y="69"/>
                      </a:cubicBezTo>
                      <a:cubicBezTo>
                        <a:pt x="575" y="126"/>
                        <a:pt x="656" y="195"/>
                        <a:pt x="729" y="276"/>
                      </a:cubicBezTo>
                      <a:cubicBezTo>
                        <a:pt x="818" y="377"/>
                        <a:pt x="805" y="535"/>
                        <a:pt x="700" y="624"/>
                      </a:cubicBezTo>
                      <a:cubicBezTo>
                        <a:pt x="644" y="672"/>
                        <a:pt x="571" y="701"/>
                        <a:pt x="494" y="709"/>
                      </a:cubicBezTo>
                      <a:cubicBezTo>
                        <a:pt x="385" y="709"/>
                        <a:pt x="291" y="628"/>
                        <a:pt x="283" y="523"/>
                      </a:cubicBezTo>
                      <a:cubicBezTo>
                        <a:pt x="279" y="502"/>
                        <a:pt x="279" y="482"/>
                        <a:pt x="279" y="458"/>
                      </a:cubicBezTo>
                      <a:close/>
                      <a:moveTo>
                        <a:pt x="304" y="413"/>
                      </a:moveTo>
                      <a:cubicBezTo>
                        <a:pt x="312" y="446"/>
                        <a:pt x="316" y="474"/>
                        <a:pt x="324" y="507"/>
                      </a:cubicBezTo>
                      <a:cubicBezTo>
                        <a:pt x="356" y="620"/>
                        <a:pt x="425" y="664"/>
                        <a:pt x="538" y="640"/>
                      </a:cubicBezTo>
                      <a:cubicBezTo>
                        <a:pt x="619" y="624"/>
                        <a:pt x="684" y="567"/>
                        <a:pt x="708" y="490"/>
                      </a:cubicBezTo>
                      <a:cubicBezTo>
                        <a:pt x="737" y="417"/>
                        <a:pt x="712" y="333"/>
                        <a:pt x="648" y="284"/>
                      </a:cubicBezTo>
                      <a:cubicBezTo>
                        <a:pt x="615" y="256"/>
                        <a:pt x="587" y="227"/>
                        <a:pt x="555" y="199"/>
                      </a:cubicBezTo>
                      <a:cubicBezTo>
                        <a:pt x="478" y="110"/>
                        <a:pt x="356" y="69"/>
                        <a:pt x="243" y="94"/>
                      </a:cubicBezTo>
                      <a:cubicBezTo>
                        <a:pt x="170" y="106"/>
                        <a:pt x="113" y="154"/>
                        <a:pt x="85" y="223"/>
                      </a:cubicBezTo>
                      <a:cubicBezTo>
                        <a:pt x="73" y="316"/>
                        <a:pt x="142" y="401"/>
                        <a:pt x="239" y="405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29"/>
                <p:cNvSpPr/>
                <p:nvPr/>
              </p:nvSpPr>
              <p:spPr>
                <a:xfrm>
                  <a:off x="3691897" y="1420881"/>
                  <a:ext cx="141754" cy="95132"/>
                </a:xfrm>
                <a:custGeom>
                  <a:rect b="b" l="l" r="r" t="t"/>
                  <a:pathLst>
                    <a:path extrusionOk="0" h="506" w="754">
                      <a:moveTo>
                        <a:pt x="405" y="0"/>
                      </a:moveTo>
                      <a:cubicBezTo>
                        <a:pt x="502" y="12"/>
                        <a:pt x="596" y="57"/>
                        <a:pt x="672" y="125"/>
                      </a:cubicBezTo>
                      <a:cubicBezTo>
                        <a:pt x="753" y="206"/>
                        <a:pt x="729" y="376"/>
                        <a:pt x="636" y="429"/>
                      </a:cubicBezTo>
                      <a:cubicBezTo>
                        <a:pt x="555" y="490"/>
                        <a:pt x="450" y="506"/>
                        <a:pt x="357" y="474"/>
                      </a:cubicBezTo>
                      <a:cubicBezTo>
                        <a:pt x="324" y="461"/>
                        <a:pt x="292" y="457"/>
                        <a:pt x="260" y="469"/>
                      </a:cubicBezTo>
                      <a:cubicBezTo>
                        <a:pt x="203" y="482"/>
                        <a:pt x="142" y="474"/>
                        <a:pt x="98" y="437"/>
                      </a:cubicBezTo>
                      <a:cubicBezTo>
                        <a:pt x="13" y="376"/>
                        <a:pt x="1" y="255"/>
                        <a:pt x="73" y="182"/>
                      </a:cubicBezTo>
                      <a:cubicBezTo>
                        <a:pt x="90" y="170"/>
                        <a:pt x="98" y="158"/>
                        <a:pt x="110" y="142"/>
                      </a:cubicBezTo>
                      <a:cubicBezTo>
                        <a:pt x="138" y="85"/>
                        <a:pt x="191" y="49"/>
                        <a:pt x="252" y="32"/>
                      </a:cubicBezTo>
                      <a:cubicBezTo>
                        <a:pt x="304" y="24"/>
                        <a:pt x="357" y="12"/>
                        <a:pt x="405" y="0"/>
                      </a:cubicBezTo>
                      <a:close/>
                      <a:moveTo>
                        <a:pt x="417" y="413"/>
                      </a:moveTo>
                      <a:cubicBezTo>
                        <a:pt x="482" y="425"/>
                        <a:pt x="543" y="409"/>
                        <a:pt x="596" y="368"/>
                      </a:cubicBezTo>
                      <a:cubicBezTo>
                        <a:pt x="648" y="324"/>
                        <a:pt x="664" y="227"/>
                        <a:pt x="616" y="178"/>
                      </a:cubicBezTo>
                      <a:cubicBezTo>
                        <a:pt x="559" y="117"/>
                        <a:pt x="474" y="81"/>
                        <a:pt x="389" y="77"/>
                      </a:cubicBezTo>
                      <a:cubicBezTo>
                        <a:pt x="320" y="85"/>
                        <a:pt x="252" y="101"/>
                        <a:pt x="187" y="130"/>
                      </a:cubicBezTo>
                      <a:cubicBezTo>
                        <a:pt x="146" y="146"/>
                        <a:pt x="114" y="178"/>
                        <a:pt x="90" y="219"/>
                      </a:cubicBezTo>
                      <a:cubicBezTo>
                        <a:pt x="41" y="312"/>
                        <a:pt x="86" y="421"/>
                        <a:pt x="199" y="409"/>
                      </a:cubicBezTo>
                      <a:cubicBezTo>
                        <a:pt x="284" y="397"/>
                        <a:pt x="365" y="389"/>
                        <a:pt x="417" y="413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29"/>
                <p:cNvSpPr/>
                <p:nvPr/>
              </p:nvSpPr>
              <p:spPr>
                <a:xfrm>
                  <a:off x="3788532" y="1882625"/>
                  <a:ext cx="80841" cy="70127"/>
                </a:xfrm>
                <a:custGeom>
                  <a:rect b="b" l="l" r="r" t="t"/>
                  <a:pathLst>
                    <a:path extrusionOk="0" h="373" w="430">
                      <a:moveTo>
                        <a:pt x="219" y="369"/>
                      </a:moveTo>
                      <a:cubicBezTo>
                        <a:pt x="78" y="369"/>
                        <a:pt x="1" y="264"/>
                        <a:pt x="53" y="142"/>
                      </a:cubicBezTo>
                      <a:cubicBezTo>
                        <a:pt x="114" y="37"/>
                        <a:pt x="239" y="1"/>
                        <a:pt x="345" y="57"/>
                      </a:cubicBezTo>
                      <a:cubicBezTo>
                        <a:pt x="401" y="94"/>
                        <a:pt x="430" y="167"/>
                        <a:pt x="413" y="235"/>
                      </a:cubicBezTo>
                      <a:cubicBezTo>
                        <a:pt x="397" y="308"/>
                        <a:pt x="337" y="361"/>
                        <a:pt x="260" y="369"/>
                      </a:cubicBezTo>
                      <a:cubicBezTo>
                        <a:pt x="247" y="373"/>
                        <a:pt x="231" y="373"/>
                        <a:pt x="219" y="369"/>
                      </a:cubicBezTo>
                      <a:close/>
                      <a:moveTo>
                        <a:pt x="211" y="308"/>
                      </a:moveTo>
                      <a:cubicBezTo>
                        <a:pt x="312" y="308"/>
                        <a:pt x="373" y="243"/>
                        <a:pt x="345" y="162"/>
                      </a:cubicBezTo>
                      <a:cubicBezTo>
                        <a:pt x="324" y="98"/>
                        <a:pt x="268" y="86"/>
                        <a:pt x="211" y="82"/>
                      </a:cubicBezTo>
                      <a:cubicBezTo>
                        <a:pt x="162" y="69"/>
                        <a:pt x="114" y="94"/>
                        <a:pt x="94" y="138"/>
                      </a:cubicBezTo>
                      <a:cubicBezTo>
                        <a:pt x="49" y="227"/>
                        <a:pt x="106" y="304"/>
                        <a:pt x="211" y="308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29"/>
                <p:cNvSpPr/>
                <p:nvPr/>
              </p:nvSpPr>
              <p:spPr>
                <a:xfrm>
                  <a:off x="3665200" y="1390424"/>
                  <a:ext cx="62605" cy="38918"/>
                </a:xfrm>
                <a:custGeom>
                  <a:rect b="b" l="l" r="r" t="t"/>
                  <a:pathLst>
                    <a:path extrusionOk="0" h="207" w="333">
                      <a:moveTo>
                        <a:pt x="45" y="33"/>
                      </a:moveTo>
                      <a:cubicBezTo>
                        <a:pt x="33" y="73"/>
                        <a:pt x="58" y="113"/>
                        <a:pt x="94" y="130"/>
                      </a:cubicBezTo>
                      <a:cubicBezTo>
                        <a:pt x="151" y="154"/>
                        <a:pt x="195" y="130"/>
                        <a:pt x="240" y="89"/>
                      </a:cubicBezTo>
                      <a:cubicBezTo>
                        <a:pt x="224" y="77"/>
                        <a:pt x="203" y="65"/>
                        <a:pt x="187" y="57"/>
                      </a:cubicBezTo>
                      <a:cubicBezTo>
                        <a:pt x="167" y="49"/>
                        <a:pt x="151" y="45"/>
                        <a:pt x="130" y="41"/>
                      </a:cubicBezTo>
                      <a:cubicBezTo>
                        <a:pt x="175" y="8"/>
                        <a:pt x="236" y="0"/>
                        <a:pt x="288" y="24"/>
                      </a:cubicBezTo>
                      <a:cubicBezTo>
                        <a:pt x="321" y="37"/>
                        <a:pt x="333" y="77"/>
                        <a:pt x="317" y="109"/>
                      </a:cubicBezTo>
                      <a:cubicBezTo>
                        <a:pt x="280" y="162"/>
                        <a:pt x="224" y="194"/>
                        <a:pt x="163" y="203"/>
                      </a:cubicBezTo>
                      <a:cubicBezTo>
                        <a:pt x="110" y="207"/>
                        <a:pt x="58" y="182"/>
                        <a:pt x="29" y="138"/>
                      </a:cubicBezTo>
                      <a:cubicBezTo>
                        <a:pt x="1" y="105"/>
                        <a:pt x="5" y="53"/>
                        <a:pt x="45" y="33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29"/>
                <p:cNvSpPr/>
                <p:nvPr/>
              </p:nvSpPr>
              <p:spPr>
                <a:xfrm>
                  <a:off x="3697161" y="2055403"/>
                  <a:ext cx="48129" cy="55650"/>
                </a:xfrm>
                <a:custGeom>
                  <a:rect b="b" l="l" r="r" t="t"/>
                  <a:pathLst>
                    <a:path extrusionOk="0" h="296" w="256">
                      <a:moveTo>
                        <a:pt x="224" y="0"/>
                      </a:moveTo>
                      <a:cubicBezTo>
                        <a:pt x="248" y="29"/>
                        <a:pt x="256" y="69"/>
                        <a:pt x="240" y="106"/>
                      </a:cubicBezTo>
                      <a:cubicBezTo>
                        <a:pt x="191" y="199"/>
                        <a:pt x="102" y="267"/>
                        <a:pt x="1" y="296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29"/>
                <p:cNvSpPr/>
                <p:nvPr/>
              </p:nvSpPr>
              <p:spPr>
                <a:xfrm>
                  <a:off x="3353298" y="2423333"/>
                  <a:ext cx="55085" cy="63359"/>
                </a:xfrm>
                <a:custGeom>
                  <a:rect b="b" l="l" r="r" t="t"/>
                  <a:pathLst>
                    <a:path extrusionOk="0" h="337" w="293">
                      <a:moveTo>
                        <a:pt x="292" y="1"/>
                      </a:moveTo>
                      <a:cubicBezTo>
                        <a:pt x="179" y="94"/>
                        <a:pt x="65" y="175"/>
                        <a:pt x="49" y="337"/>
                      </a:cubicBezTo>
                      <a:cubicBezTo>
                        <a:pt x="17" y="312"/>
                        <a:pt x="1" y="272"/>
                        <a:pt x="13" y="236"/>
                      </a:cubicBezTo>
                      <a:cubicBezTo>
                        <a:pt x="21" y="155"/>
                        <a:pt x="159" y="17"/>
                        <a:pt x="239" y="1"/>
                      </a:cubicBezTo>
                      <a:cubicBezTo>
                        <a:pt x="256" y="1"/>
                        <a:pt x="276" y="1"/>
                        <a:pt x="292" y="1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29"/>
                <p:cNvSpPr/>
                <p:nvPr/>
              </p:nvSpPr>
              <p:spPr>
                <a:xfrm>
                  <a:off x="2959991" y="2481239"/>
                  <a:ext cx="62605" cy="44370"/>
                </a:xfrm>
                <a:custGeom>
                  <a:rect b="b" l="l" r="r" t="t"/>
                  <a:pathLst>
                    <a:path extrusionOk="0" h="236" w="333">
                      <a:moveTo>
                        <a:pt x="4" y="0"/>
                      </a:moveTo>
                      <a:cubicBezTo>
                        <a:pt x="65" y="154"/>
                        <a:pt x="199" y="162"/>
                        <a:pt x="332" y="174"/>
                      </a:cubicBezTo>
                      <a:cubicBezTo>
                        <a:pt x="300" y="223"/>
                        <a:pt x="263" y="235"/>
                        <a:pt x="191" y="211"/>
                      </a:cubicBezTo>
                      <a:cubicBezTo>
                        <a:pt x="73" y="174"/>
                        <a:pt x="0" y="150"/>
                        <a:pt x="4" y="0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29"/>
                <p:cNvSpPr/>
                <p:nvPr/>
              </p:nvSpPr>
              <p:spPr>
                <a:xfrm>
                  <a:off x="2625904" y="1405652"/>
                  <a:ext cx="45873" cy="28201"/>
                </a:xfrm>
                <a:custGeom>
                  <a:rect b="b" l="l" r="r" t="t"/>
                  <a:pathLst>
                    <a:path extrusionOk="0" h="150" w="244">
                      <a:moveTo>
                        <a:pt x="167" y="77"/>
                      </a:moveTo>
                      <a:lnTo>
                        <a:pt x="90" y="20"/>
                      </a:lnTo>
                      <a:lnTo>
                        <a:pt x="90" y="4"/>
                      </a:lnTo>
                      <a:cubicBezTo>
                        <a:pt x="110" y="0"/>
                        <a:pt x="134" y="0"/>
                        <a:pt x="159" y="4"/>
                      </a:cubicBezTo>
                      <a:cubicBezTo>
                        <a:pt x="211" y="16"/>
                        <a:pt x="244" y="49"/>
                        <a:pt x="239" y="85"/>
                      </a:cubicBezTo>
                      <a:cubicBezTo>
                        <a:pt x="223" y="126"/>
                        <a:pt x="179" y="150"/>
                        <a:pt x="138" y="146"/>
                      </a:cubicBezTo>
                      <a:cubicBezTo>
                        <a:pt x="102" y="142"/>
                        <a:pt x="69" y="134"/>
                        <a:pt x="41" y="117"/>
                      </a:cubicBezTo>
                      <a:cubicBezTo>
                        <a:pt x="1" y="101"/>
                        <a:pt x="21" y="69"/>
                        <a:pt x="25" y="32"/>
                      </a:cubicBezTo>
                      <a:cubicBezTo>
                        <a:pt x="45" y="89"/>
                        <a:pt x="114" y="113"/>
                        <a:pt x="167" y="77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29"/>
                <p:cNvSpPr/>
                <p:nvPr/>
              </p:nvSpPr>
              <p:spPr>
                <a:xfrm>
                  <a:off x="3680428" y="2038671"/>
                  <a:ext cx="42113" cy="45122"/>
                </a:xfrm>
                <a:custGeom>
                  <a:rect b="b" l="l" r="r" t="t"/>
                  <a:pathLst>
                    <a:path extrusionOk="0" h="240" w="224">
                      <a:moveTo>
                        <a:pt x="195" y="0"/>
                      </a:moveTo>
                      <a:cubicBezTo>
                        <a:pt x="224" y="122"/>
                        <a:pt x="126" y="239"/>
                        <a:pt x="1" y="235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9"/>
                <p:cNvSpPr/>
                <p:nvPr/>
              </p:nvSpPr>
              <p:spPr>
                <a:xfrm>
                  <a:off x="3329798" y="2408857"/>
                  <a:ext cx="45873" cy="51326"/>
                </a:xfrm>
                <a:custGeom>
                  <a:rect b="b" l="l" r="r" t="t"/>
                  <a:pathLst>
                    <a:path extrusionOk="0" h="273" w="244">
                      <a:moveTo>
                        <a:pt x="243" y="1"/>
                      </a:moveTo>
                      <a:lnTo>
                        <a:pt x="41" y="272"/>
                      </a:lnTo>
                      <a:cubicBezTo>
                        <a:pt x="0" y="183"/>
                        <a:pt x="114" y="25"/>
                        <a:pt x="243" y="1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29"/>
                <p:cNvSpPr/>
                <p:nvPr/>
              </p:nvSpPr>
              <p:spPr>
                <a:xfrm>
                  <a:off x="2951530" y="2514704"/>
                  <a:ext cx="55837" cy="33653"/>
                </a:xfrm>
                <a:custGeom>
                  <a:rect b="b" l="l" r="r" t="t"/>
                  <a:pathLst>
                    <a:path extrusionOk="0" h="179" w="297">
                      <a:moveTo>
                        <a:pt x="25" y="0"/>
                      </a:moveTo>
                      <a:cubicBezTo>
                        <a:pt x="82" y="98"/>
                        <a:pt x="207" y="98"/>
                        <a:pt x="296" y="170"/>
                      </a:cubicBezTo>
                      <a:cubicBezTo>
                        <a:pt x="203" y="179"/>
                        <a:pt x="114" y="150"/>
                        <a:pt x="41" y="89"/>
                      </a:cubicBezTo>
                      <a:cubicBezTo>
                        <a:pt x="21" y="73"/>
                        <a:pt x="13" y="41"/>
                        <a:pt x="1" y="17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29"/>
                <p:cNvSpPr/>
                <p:nvPr/>
              </p:nvSpPr>
              <p:spPr>
                <a:xfrm>
                  <a:off x="2637373" y="1542521"/>
                  <a:ext cx="33652" cy="54898"/>
                </a:xfrm>
                <a:custGeom>
                  <a:rect b="b" l="l" r="r" t="t"/>
                  <a:pathLst>
                    <a:path extrusionOk="0" h="292" w="179">
                      <a:moveTo>
                        <a:pt x="178" y="1"/>
                      </a:moveTo>
                      <a:cubicBezTo>
                        <a:pt x="106" y="90"/>
                        <a:pt x="85" y="191"/>
                        <a:pt x="53" y="292"/>
                      </a:cubicBezTo>
                      <a:cubicBezTo>
                        <a:pt x="0" y="223"/>
                        <a:pt x="37" y="166"/>
                        <a:pt x="61" y="110"/>
                      </a:cubicBezTo>
                      <a:cubicBezTo>
                        <a:pt x="77" y="57"/>
                        <a:pt x="93" y="5"/>
                        <a:pt x="178" y="1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9"/>
                <p:cNvSpPr/>
                <p:nvPr/>
              </p:nvSpPr>
              <p:spPr>
                <a:xfrm>
                  <a:off x="3151004" y="1254871"/>
                  <a:ext cx="61665" cy="13161"/>
                </a:xfrm>
                <a:custGeom>
                  <a:rect b="b" l="l" r="r" t="t"/>
                  <a:pathLst>
                    <a:path extrusionOk="0" h="70" w="328">
                      <a:moveTo>
                        <a:pt x="0" y="29"/>
                      </a:moveTo>
                      <a:cubicBezTo>
                        <a:pt x="109" y="1"/>
                        <a:pt x="223" y="9"/>
                        <a:pt x="328" y="49"/>
                      </a:cubicBezTo>
                      <a:lnTo>
                        <a:pt x="328" y="70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29"/>
                <p:cNvSpPr/>
                <p:nvPr/>
              </p:nvSpPr>
              <p:spPr>
                <a:xfrm>
                  <a:off x="2696031" y="2231189"/>
                  <a:ext cx="43429" cy="41926"/>
                </a:xfrm>
                <a:custGeom>
                  <a:rect b="b" l="l" r="r" t="t"/>
                  <a:pathLst>
                    <a:path extrusionOk="0" h="223" w="231">
                      <a:moveTo>
                        <a:pt x="45" y="0"/>
                      </a:moveTo>
                      <a:cubicBezTo>
                        <a:pt x="49" y="130"/>
                        <a:pt x="158" y="150"/>
                        <a:pt x="231" y="207"/>
                      </a:cubicBezTo>
                      <a:cubicBezTo>
                        <a:pt x="182" y="223"/>
                        <a:pt x="134" y="211"/>
                        <a:pt x="97" y="182"/>
                      </a:cubicBezTo>
                      <a:cubicBezTo>
                        <a:pt x="77" y="166"/>
                        <a:pt x="61" y="146"/>
                        <a:pt x="45" y="126"/>
                      </a:cubicBezTo>
                      <a:cubicBezTo>
                        <a:pt x="0" y="81"/>
                        <a:pt x="0" y="81"/>
                        <a:pt x="45" y="0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29"/>
                <p:cNvSpPr/>
                <p:nvPr/>
              </p:nvSpPr>
              <p:spPr>
                <a:xfrm>
                  <a:off x="3144048" y="1267092"/>
                  <a:ext cx="64109" cy="14665"/>
                </a:xfrm>
                <a:custGeom>
                  <a:rect b="b" l="l" r="r" t="t"/>
                  <a:pathLst>
                    <a:path extrusionOk="0" h="78" w="341">
                      <a:moveTo>
                        <a:pt x="341" y="77"/>
                      </a:moveTo>
                      <a:lnTo>
                        <a:pt x="1" y="53"/>
                      </a:lnTo>
                      <a:cubicBezTo>
                        <a:pt x="78" y="1"/>
                        <a:pt x="150" y="29"/>
                        <a:pt x="219" y="25"/>
                      </a:cubicBezTo>
                      <a:cubicBezTo>
                        <a:pt x="268" y="17"/>
                        <a:pt x="312" y="37"/>
                        <a:pt x="341" y="77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29"/>
                <p:cNvSpPr/>
                <p:nvPr/>
              </p:nvSpPr>
              <p:spPr>
                <a:xfrm>
                  <a:off x="2713515" y="2209757"/>
                  <a:ext cx="36660" cy="44370"/>
                </a:xfrm>
                <a:custGeom>
                  <a:rect b="b" l="l" r="r" t="t"/>
                  <a:pathLst>
                    <a:path extrusionOk="0" h="236" w="195">
                      <a:moveTo>
                        <a:pt x="0" y="1"/>
                      </a:moveTo>
                      <a:cubicBezTo>
                        <a:pt x="49" y="86"/>
                        <a:pt x="97" y="167"/>
                        <a:pt x="194" y="203"/>
                      </a:cubicBezTo>
                      <a:cubicBezTo>
                        <a:pt x="97" y="236"/>
                        <a:pt x="0" y="134"/>
                        <a:pt x="0" y="1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29"/>
                <p:cNvSpPr/>
                <p:nvPr/>
              </p:nvSpPr>
              <p:spPr>
                <a:xfrm>
                  <a:off x="2660121" y="1563014"/>
                  <a:ext cx="23124" cy="38354"/>
                </a:xfrm>
                <a:custGeom>
                  <a:rect b="b" l="l" r="r" t="t"/>
                  <a:pathLst>
                    <a:path extrusionOk="0" h="204" w="123">
                      <a:moveTo>
                        <a:pt x="122" y="1"/>
                      </a:moveTo>
                      <a:cubicBezTo>
                        <a:pt x="94" y="66"/>
                        <a:pt x="70" y="134"/>
                        <a:pt x="45" y="203"/>
                      </a:cubicBezTo>
                      <a:cubicBezTo>
                        <a:pt x="1" y="126"/>
                        <a:pt x="37" y="29"/>
                        <a:pt x="122" y="1"/>
                      </a:cubicBezTo>
                      <a:close/>
                    </a:path>
                  </a:pathLst>
                </a:custGeom>
                <a:solidFill>
                  <a:srgbClr val="BEB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0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145" name="Google Shape;1145;p30"/>
          <p:cNvGrpSpPr/>
          <p:nvPr/>
        </p:nvGrpSpPr>
        <p:grpSpPr>
          <a:xfrm>
            <a:off x="457200" y="1507856"/>
            <a:ext cx="1906894" cy="2605650"/>
            <a:chOff x="457200" y="1507856"/>
            <a:chExt cx="1906894" cy="2605650"/>
          </a:xfrm>
        </p:grpSpPr>
        <p:sp>
          <p:nvSpPr>
            <p:cNvPr id="1146" name="Google Shape;1146;p30"/>
            <p:cNvSpPr/>
            <p:nvPr/>
          </p:nvSpPr>
          <p:spPr>
            <a:xfrm>
              <a:off x="950075" y="1507856"/>
              <a:ext cx="902571" cy="726435"/>
            </a:xfrm>
            <a:custGeom>
              <a:rect b="b" l="l" r="r" t="t"/>
              <a:pathLst>
                <a:path extrusionOk="0" h="2124" w="2639">
                  <a:moveTo>
                    <a:pt x="1413" y="0"/>
                  </a:moveTo>
                  <a:cubicBezTo>
                    <a:pt x="1270" y="0"/>
                    <a:pt x="1125" y="74"/>
                    <a:pt x="1052" y="235"/>
                  </a:cubicBezTo>
                  <a:cubicBezTo>
                    <a:pt x="990" y="211"/>
                    <a:pt x="925" y="199"/>
                    <a:pt x="861" y="199"/>
                  </a:cubicBezTo>
                  <a:cubicBezTo>
                    <a:pt x="699" y="199"/>
                    <a:pt x="545" y="278"/>
                    <a:pt x="469" y="446"/>
                  </a:cubicBezTo>
                  <a:cubicBezTo>
                    <a:pt x="449" y="490"/>
                    <a:pt x="437" y="539"/>
                    <a:pt x="433" y="587"/>
                  </a:cubicBezTo>
                  <a:cubicBezTo>
                    <a:pt x="429" y="640"/>
                    <a:pt x="469" y="753"/>
                    <a:pt x="461" y="790"/>
                  </a:cubicBezTo>
                  <a:cubicBezTo>
                    <a:pt x="445" y="838"/>
                    <a:pt x="291" y="911"/>
                    <a:pt x="247" y="968"/>
                  </a:cubicBezTo>
                  <a:cubicBezTo>
                    <a:pt x="0" y="1293"/>
                    <a:pt x="274" y="1634"/>
                    <a:pt x="587" y="1634"/>
                  </a:cubicBezTo>
                  <a:cubicBezTo>
                    <a:pt x="660" y="1634"/>
                    <a:pt x="734" y="1616"/>
                    <a:pt x="805" y="1575"/>
                  </a:cubicBezTo>
                  <a:lnTo>
                    <a:pt x="805" y="1575"/>
                  </a:lnTo>
                  <a:cubicBezTo>
                    <a:pt x="799" y="1888"/>
                    <a:pt x="1052" y="2124"/>
                    <a:pt x="1340" y="2124"/>
                  </a:cubicBezTo>
                  <a:cubicBezTo>
                    <a:pt x="1402" y="2124"/>
                    <a:pt x="1466" y="2113"/>
                    <a:pt x="1530" y="2089"/>
                  </a:cubicBezTo>
                  <a:cubicBezTo>
                    <a:pt x="1655" y="2040"/>
                    <a:pt x="1732" y="1967"/>
                    <a:pt x="1821" y="1874"/>
                  </a:cubicBezTo>
                  <a:cubicBezTo>
                    <a:pt x="1864" y="1828"/>
                    <a:pt x="1887" y="1812"/>
                    <a:pt x="1910" y="1812"/>
                  </a:cubicBezTo>
                  <a:cubicBezTo>
                    <a:pt x="1940" y="1812"/>
                    <a:pt x="1971" y="1840"/>
                    <a:pt x="2052" y="1858"/>
                  </a:cubicBezTo>
                  <a:cubicBezTo>
                    <a:pt x="2085" y="1865"/>
                    <a:pt x="2119" y="1869"/>
                    <a:pt x="2152" y="1869"/>
                  </a:cubicBezTo>
                  <a:cubicBezTo>
                    <a:pt x="2293" y="1869"/>
                    <a:pt x="2430" y="1808"/>
                    <a:pt x="2521" y="1696"/>
                  </a:cubicBezTo>
                  <a:cubicBezTo>
                    <a:pt x="2630" y="1543"/>
                    <a:pt x="2639" y="1344"/>
                    <a:pt x="2549" y="1182"/>
                  </a:cubicBezTo>
                  <a:cubicBezTo>
                    <a:pt x="2549" y="1182"/>
                    <a:pt x="2467" y="1065"/>
                    <a:pt x="2465" y="1065"/>
                  </a:cubicBezTo>
                  <a:cubicBezTo>
                    <a:pt x="2465" y="1065"/>
                    <a:pt x="2464" y="1065"/>
                    <a:pt x="2464" y="1065"/>
                  </a:cubicBezTo>
                  <a:lnTo>
                    <a:pt x="2464" y="1065"/>
                  </a:lnTo>
                  <a:cubicBezTo>
                    <a:pt x="2464" y="1045"/>
                    <a:pt x="2505" y="1037"/>
                    <a:pt x="2517" y="1008"/>
                  </a:cubicBezTo>
                  <a:cubicBezTo>
                    <a:pt x="2554" y="919"/>
                    <a:pt x="2598" y="871"/>
                    <a:pt x="2606" y="770"/>
                  </a:cubicBezTo>
                  <a:cubicBezTo>
                    <a:pt x="2626" y="454"/>
                    <a:pt x="2389" y="305"/>
                    <a:pt x="2134" y="305"/>
                  </a:cubicBezTo>
                  <a:cubicBezTo>
                    <a:pt x="2026" y="305"/>
                    <a:pt x="1914" y="332"/>
                    <a:pt x="1817" y="385"/>
                  </a:cubicBezTo>
                  <a:cubicBezTo>
                    <a:pt x="1810" y="141"/>
                    <a:pt x="161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457200" y="2349425"/>
              <a:ext cx="1906894" cy="1764081"/>
            </a:xfrm>
            <a:custGeom>
              <a:rect b="b" l="l" r="r" t="t"/>
              <a:pathLst>
                <a:path extrusionOk="0" h="10166" w="10989">
                  <a:moveTo>
                    <a:pt x="8615" y="96"/>
                  </a:moveTo>
                  <a:cubicBezTo>
                    <a:pt x="8980" y="96"/>
                    <a:pt x="9335" y="190"/>
                    <a:pt x="9628" y="399"/>
                  </a:cubicBezTo>
                  <a:cubicBezTo>
                    <a:pt x="10543" y="1047"/>
                    <a:pt x="10523" y="2419"/>
                    <a:pt x="9600" y="3058"/>
                  </a:cubicBezTo>
                  <a:cubicBezTo>
                    <a:pt x="9561" y="3086"/>
                    <a:pt x="9586" y="3147"/>
                    <a:pt x="9632" y="3147"/>
                  </a:cubicBezTo>
                  <a:cubicBezTo>
                    <a:pt x="9634" y="3147"/>
                    <a:pt x="9635" y="3147"/>
                    <a:pt x="9636" y="3147"/>
                  </a:cubicBezTo>
                  <a:cubicBezTo>
                    <a:pt x="9667" y="3140"/>
                    <a:pt x="9697" y="3136"/>
                    <a:pt x="9726" y="3136"/>
                  </a:cubicBezTo>
                  <a:cubicBezTo>
                    <a:pt x="10003" y="3136"/>
                    <a:pt x="10176" y="3469"/>
                    <a:pt x="10106" y="3726"/>
                  </a:cubicBezTo>
                  <a:cubicBezTo>
                    <a:pt x="10041" y="3973"/>
                    <a:pt x="9823" y="4147"/>
                    <a:pt x="9608" y="4264"/>
                  </a:cubicBezTo>
                  <a:cubicBezTo>
                    <a:pt x="9572" y="4284"/>
                    <a:pt x="9580" y="4337"/>
                    <a:pt x="9620" y="4353"/>
                  </a:cubicBezTo>
                  <a:cubicBezTo>
                    <a:pt x="10312" y="4491"/>
                    <a:pt x="10867" y="5150"/>
                    <a:pt x="10834" y="5871"/>
                  </a:cubicBezTo>
                  <a:cubicBezTo>
                    <a:pt x="10802" y="6583"/>
                    <a:pt x="10203" y="7194"/>
                    <a:pt x="9507" y="7279"/>
                  </a:cubicBezTo>
                  <a:cubicBezTo>
                    <a:pt x="9466" y="7279"/>
                    <a:pt x="9446" y="7320"/>
                    <a:pt x="9462" y="7352"/>
                  </a:cubicBezTo>
                  <a:cubicBezTo>
                    <a:pt x="9738" y="7862"/>
                    <a:pt x="9746" y="8477"/>
                    <a:pt x="9487" y="8995"/>
                  </a:cubicBezTo>
                  <a:cubicBezTo>
                    <a:pt x="9244" y="9497"/>
                    <a:pt x="8778" y="9845"/>
                    <a:pt x="8248" y="9991"/>
                  </a:cubicBezTo>
                  <a:cubicBezTo>
                    <a:pt x="8060" y="10041"/>
                    <a:pt x="7872" y="10065"/>
                    <a:pt x="7687" y="10065"/>
                  </a:cubicBezTo>
                  <a:cubicBezTo>
                    <a:pt x="6762" y="10065"/>
                    <a:pt x="5921" y="9468"/>
                    <a:pt x="5492" y="8631"/>
                  </a:cubicBezTo>
                  <a:cubicBezTo>
                    <a:pt x="5482" y="8615"/>
                    <a:pt x="5466" y="8608"/>
                    <a:pt x="5450" y="8608"/>
                  </a:cubicBezTo>
                  <a:cubicBezTo>
                    <a:pt x="5430" y="8608"/>
                    <a:pt x="5410" y="8620"/>
                    <a:pt x="5403" y="8643"/>
                  </a:cubicBezTo>
                  <a:cubicBezTo>
                    <a:pt x="5330" y="9092"/>
                    <a:pt x="4918" y="9432"/>
                    <a:pt x="4497" y="9554"/>
                  </a:cubicBezTo>
                  <a:cubicBezTo>
                    <a:pt x="4411" y="9577"/>
                    <a:pt x="4322" y="9590"/>
                    <a:pt x="4234" y="9590"/>
                  </a:cubicBezTo>
                  <a:cubicBezTo>
                    <a:pt x="4076" y="9590"/>
                    <a:pt x="3920" y="9547"/>
                    <a:pt x="3792" y="9440"/>
                  </a:cubicBezTo>
                  <a:cubicBezTo>
                    <a:pt x="3614" y="9295"/>
                    <a:pt x="3525" y="9064"/>
                    <a:pt x="3606" y="8841"/>
                  </a:cubicBezTo>
                  <a:cubicBezTo>
                    <a:pt x="3621" y="8804"/>
                    <a:pt x="3588" y="8780"/>
                    <a:pt x="3557" y="8780"/>
                  </a:cubicBezTo>
                  <a:cubicBezTo>
                    <a:pt x="3554" y="8780"/>
                    <a:pt x="3552" y="8780"/>
                    <a:pt x="3550" y="8781"/>
                  </a:cubicBezTo>
                  <a:cubicBezTo>
                    <a:pt x="3558" y="8747"/>
                    <a:pt x="3529" y="8721"/>
                    <a:pt x="3499" y="8721"/>
                  </a:cubicBezTo>
                  <a:cubicBezTo>
                    <a:pt x="3487" y="8721"/>
                    <a:pt x="3474" y="8725"/>
                    <a:pt x="3465" y="8736"/>
                  </a:cubicBezTo>
                  <a:cubicBezTo>
                    <a:pt x="3243" y="9124"/>
                    <a:pt x="2820" y="9440"/>
                    <a:pt x="2368" y="9440"/>
                  </a:cubicBezTo>
                  <a:cubicBezTo>
                    <a:pt x="2292" y="9440"/>
                    <a:pt x="2215" y="9431"/>
                    <a:pt x="2137" y="9412"/>
                  </a:cubicBezTo>
                  <a:cubicBezTo>
                    <a:pt x="1652" y="9291"/>
                    <a:pt x="1295" y="8724"/>
                    <a:pt x="1502" y="8242"/>
                  </a:cubicBezTo>
                  <a:cubicBezTo>
                    <a:pt x="1518" y="8214"/>
                    <a:pt x="1502" y="8178"/>
                    <a:pt x="1473" y="8170"/>
                  </a:cubicBezTo>
                  <a:cubicBezTo>
                    <a:pt x="939" y="8060"/>
                    <a:pt x="494" y="7627"/>
                    <a:pt x="409" y="7085"/>
                  </a:cubicBezTo>
                  <a:cubicBezTo>
                    <a:pt x="324" y="6543"/>
                    <a:pt x="616" y="5992"/>
                    <a:pt x="1089" y="5729"/>
                  </a:cubicBezTo>
                  <a:cubicBezTo>
                    <a:pt x="1117" y="5713"/>
                    <a:pt x="1121" y="5673"/>
                    <a:pt x="1101" y="5652"/>
                  </a:cubicBezTo>
                  <a:cubicBezTo>
                    <a:pt x="781" y="5316"/>
                    <a:pt x="838" y="4730"/>
                    <a:pt x="1223" y="4471"/>
                  </a:cubicBezTo>
                  <a:cubicBezTo>
                    <a:pt x="1259" y="4446"/>
                    <a:pt x="1251" y="4394"/>
                    <a:pt x="1210" y="4381"/>
                  </a:cubicBezTo>
                  <a:cubicBezTo>
                    <a:pt x="300" y="4074"/>
                    <a:pt x="114" y="2896"/>
                    <a:pt x="433" y="2099"/>
                  </a:cubicBezTo>
                  <a:cubicBezTo>
                    <a:pt x="624" y="1638"/>
                    <a:pt x="992" y="1225"/>
                    <a:pt x="1486" y="1079"/>
                  </a:cubicBezTo>
                  <a:cubicBezTo>
                    <a:pt x="1620" y="1039"/>
                    <a:pt x="1760" y="1019"/>
                    <a:pt x="1898" y="1019"/>
                  </a:cubicBezTo>
                  <a:cubicBezTo>
                    <a:pt x="2235" y="1019"/>
                    <a:pt x="2569" y="1138"/>
                    <a:pt x="2821" y="1379"/>
                  </a:cubicBezTo>
                  <a:cubicBezTo>
                    <a:pt x="2829" y="1386"/>
                    <a:pt x="2842" y="1390"/>
                    <a:pt x="2855" y="1390"/>
                  </a:cubicBezTo>
                  <a:cubicBezTo>
                    <a:pt x="2877" y="1390"/>
                    <a:pt x="2900" y="1379"/>
                    <a:pt x="2902" y="1354"/>
                  </a:cubicBezTo>
                  <a:cubicBezTo>
                    <a:pt x="2967" y="869"/>
                    <a:pt x="3388" y="460"/>
                    <a:pt x="3890" y="444"/>
                  </a:cubicBezTo>
                  <a:cubicBezTo>
                    <a:pt x="3897" y="443"/>
                    <a:pt x="3904" y="443"/>
                    <a:pt x="3912" y="443"/>
                  </a:cubicBezTo>
                  <a:cubicBezTo>
                    <a:pt x="4404" y="443"/>
                    <a:pt x="4830" y="839"/>
                    <a:pt x="4913" y="1314"/>
                  </a:cubicBezTo>
                  <a:cubicBezTo>
                    <a:pt x="4917" y="1338"/>
                    <a:pt x="4935" y="1349"/>
                    <a:pt x="4955" y="1349"/>
                  </a:cubicBezTo>
                  <a:cubicBezTo>
                    <a:pt x="4976" y="1349"/>
                    <a:pt x="5000" y="1335"/>
                    <a:pt x="5007" y="1314"/>
                  </a:cubicBezTo>
                  <a:cubicBezTo>
                    <a:pt x="5147" y="929"/>
                    <a:pt x="5498" y="724"/>
                    <a:pt x="5852" y="724"/>
                  </a:cubicBezTo>
                  <a:cubicBezTo>
                    <a:pt x="6130" y="724"/>
                    <a:pt x="6410" y="852"/>
                    <a:pt x="6589" y="1120"/>
                  </a:cubicBezTo>
                  <a:cubicBezTo>
                    <a:pt x="6599" y="1136"/>
                    <a:pt x="6615" y="1144"/>
                    <a:pt x="6631" y="1144"/>
                  </a:cubicBezTo>
                  <a:cubicBezTo>
                    <a:pt x="6648" y="1144"/>
                    <a:pt x="6664" y="1136"/>
                    <a:pt x="6674" y="1120"/>
                  </a:cubicBezTo>
                  <a:cubicBezTo>
                    <a:pt x="7051" y="502"/>
                    <a:pt x="7855" y="96"/>
                    <a:pt x="8615" y="96"/>
                  </a:cubicBezTo>
                  <a:close/>
                  <a:moveTo>
                    <a:pt x="8611" y="1"/>
                  </a:moveTo>
                  <a:cubicBezTo>
                    <a:pt x="7843" y="1"/>
                    <a:pt x="7038" y="395"/>
                    <a:pt x="6629" y="1010"/>
                  </a:cubicBezTo>
                  <a:cubicBezTo>
                    <a:pt x="6429" y="753"/>
                    <a:pt x="6138" y="628"/>
                    <a:pt x="5849" y="628"/>
                  </a:cubicBezTo>
                  <a:cubicBezTo>
                    <a:pt x="5501" y="628"/>
                    <a:pt x="5156" y="808"/>
                    <a:pt x="4970" y="1152"/>
                  </a:cubicBezTo>
                  <a:cubicBezTo>
                    <a:pt x="4826" y="700"/>
                    <a:pt x="4389" y="346"/>
                    <a:pt x="3902" y="346"/>
                  </a:cubicBezTo>
                  <a:cubicBezTo>
                    <a:pt x="3897" y="346"/>
                    <a:pt x="3891" y="346"/>
                    <a:pt x="3886" y="347"/>
                  </a:cubicBezTo>
                  <a:cubicBezTo>
                    <a:pt x="3372" y="359"/>
                    <a:pt x="2926" y="759"/>
                    <a:pt x="2821" y="1249"/>
                  </a:cubicBezTo>
                  <a:cubicBezTo>
                    <a:pt x="2563" y="1031"/>
                    <a:pt x="2234" y="924"/>
                    <a:pt x="1901" y="924"/>
                  </a:cubicBezTo>
                  <a:cubicBezTo>
                    <a:pt x="1770" y="924"/>
                    <a:pt x="1638" y="941"/>
                    <a:pt x="1510" y="974"/>
                  </a:cubicBezTo>
                  <a:cubicBezTo>
                    <a:pt x="984" y="1107"/>
                    <a:pt x="579" y="1524"/>
                    <a:pt x="365" y="2010"/>
                  </a:cubicBezTo>
                  <a:cubicBezTo>
                    <a:pt x="0" y="2844"/>
                    <a:pt x="182" y="4066"/>
                    <a:pt x="1097" y="4446"/>
                  </a:cubicBezTo>
                  <a:cubicBezTo>
                    <a:pt x="741" y="4762"/>
                    <a:pt x="692" y="5300"/>
                    <a:pt x="988" y="5677"/>
                  </a:cubicBezTo>
                  <a:cubicBezTo>
                    <a:pt x="510" y="5968"/>
                    <a:pt x="223" y="6539"/>
                    <a:pt x="308" y="7101"/>
                  </a:cubicBezTo>
                  <a:cubicBezTo>
                    <a:pt x="397" y="7664"/>
                    <a:pt x="846" y="8121"/>
                    <a:pt x="1393" y="8255"/>
                  </a:cubicBezTo>
                  <a:cubicBezTo>
                    <a:pt x="1223" y="8744"/>
                    <a:pt x="1530" y="9299"/>
                    <a:pt x="2012" y="9477"/>
                  </a:cubicBezTo>
                  <a:cubicBezTo>
                    <a:pt x="2129" y="9519"/>
                    <a:pt x="2247" y="9539"/>
                    <a:pt x="2364" y="9539"/>
                  </a:cubicBezTo>
                  <a:cubicBezTo>
                    <a:pt x="2815" y="9539"/>
                    <a:pt x="3246" y="9250"/>
                    <a:pt x="3493" y="8874"/>
                  </a:cubicBezTo>
                  <a:lnTo>
                    <a:pt x="3493" y="8874"/>
                  </a:lnTo>
                  <a:cubicBezTo>
                    <a:pt x="3378" y="9329"/>
                    <a:pt x="3821" y="9687"/>
                    <a:pt x="4249" y="9687"/>
                  </a:cubicBezTo>
                  <a:cubicBezTo>
                    <a:pt x="4274" y="9687"/>
                    <a:pt x="4298" y="9686"/>
                    <a:pt x="4323" y="9683"/>
                  </a:cubicBezTo>
                  <a:cubicBezTo>
                    <a:pt x="4808" y="9635"/>
                    <a:pt x="5318" y="9270"/>
                    <a:pt x="5464" y="8793"/>
                  </a:cubicBezTo>
                  <a:cubicBezTo>
                    <a:pt x="5901" y="9558"/>
                    <a:pt x="6690" y="10136"/>
                    <a:pt x="7589" y="10165"/>
                  </a:cubicBezTo>
                  <a:cubicBezTo>
                    <a:pt x="7612" y="10165"/>
                    <a:pt x="7636" y="10166"/>
                    <a:pt x="7659" y="10166"/>
                  </a:cubicBezTo>
                  <a:cubicBezTo>
                    <a:pt x="8553" y="10166"/>
                    <a:pt x="9409" y="9644"/>
                    <a:pt x="9681" y="8769"/>
                  </a:cubicBezTo>
                  <a:cubicBezTo>
                    <a:pt x="9831" y="8307"/>
                    <a:pt x="9794" y="7801"/>
                    <a:pt x="9580" y="7368"/>
                  </a:cubicBezTo>
                  <a:cubicBezTo>
                    <a:pt x="10284" y="7247"/>
                    <a:pt x="10871" y="6648"/>
                    <a:pt x="10927" y="5927"/>
                  </a:cubicBezTo>
                  <a:cubicBezTo>
                    <a:pt x="10988" y="5187"/>
                    <a:pt x="10458" y="4487"/>
                    <a:pt x="9758" y="4284"/>
                  </a:cubicBezTo>
                  <a:cubicBezTo>
                    <a:pt x="10017" y="4114"/>
                    <a:pt x="10260" y="3851"/>
                    <a:pt x="10219" y="3524"/>
                  </a:cubicBezTo>
                  <a:cubicBezTo>
                    <a:pt x="10191" y="3285"/>
                    <a:pt x="10005" y="3074"/>
                    <a:pt x="9774" y="3042"/>
                  </a:cubicBezTo>
                  <a:cubicBezTo>
                    <a:pt x="10608" y="2350"/>
                    <a:pt x="10616" y="1031"/>
                    <a:pt x="9730" y="355"/>
                  </a:cubicBezTo>
                  <a:cubicBezTo>
                    <a:pt x="9410" y="110"/>
                    <a:pt x="9016" y="1"/>
                    <a:pt x="8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0"/>
            <p:cNvSpPr txBox="1"/>
            <p:nvPr/>
          </p:nvSpPr>
          <p:spPr>
            <a:xfrm>
              <a:off x="640375" y="2605563"/>
              <a:ext cx="1540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9" name="Google Shape;1149;p30"/>
            <p:cNvSpPr txBox="1"/>
            <p:nvPr/>
          </p:nvSpPr>
          <p:spPr>
            <a:xfrm>
              <a:off x="640350" y="2897450"/>
              <a:ext cx="15405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0"/>
          <p:cNvGrpSpPr/>
          <p:nvPr/>
        </p:nvGrpSpPr>
        <p:grpSpPr>
          <a:xfrm>
            <a:off x="2587450" y="1507856"/>
            <a:ext cx="1906894" cy="2605650"/>
            <a:chOff x="2587450" y="1507856"/>
            <a:chExt cx="1906894" cy="2605650"/>
          </a:xfrm>
        </p:grpSpPr>
        <p:sp>
          <p:nvSpPr>
            <p:cNvPr id="1151" name="Google Shape;1151;p30"/>
            <p:cNvSpPr/>
            <p:nvPr/>
          </p:nvSpPr>
          <p:spPr>
            <a:xfrm>
              <a:off x="3058413" y="1507856"/>
              <a:ext cx="902571" cy="726435"/>
            </a:xfrm>
            <a:custGeom>
              <a:rect b="b" l="l" r="r" t="t"/>
              <a:pathLst>
                <a:path extrusionOk="0" h="2124" w="2639">
                  <a:moveTo>
                    <a:pt x="1413" y="0"/>
                  </a:moveTo>
                  <a:cubicBezTo>
                    <a:pt x="1270" y="0"/>
                    <a:pt x="1125" y="74"/>
                    <a:pt x="1052" y="235"/>
                  </a:cubicBezTo>
                  <a:cubicBezTo>
                    <a:pt x="990" y="211"/>
                    <a:pt x="925" y="199"/>
                    <a:pt x="861" y="199"/>
                  </a:cubicBezTo>
                  <a:cubicBezTo>
                    <a:pt x="699" y="199"/>
                    <a:pt x="545" y="278"/>
                    <a:pt x="469" y="446"/>
                  </a:cubicBezTo>
                  <a:cubicBezTo>
                    <a:pt x="449" y="490"/>
                    <a:pt x="437" y="539"/>
                    <a:pt x="433" y="587"/>
                  </a:cubicBezTo>
                  <a:cubicBezTo>
                    <a:pt x="429" y="640"/>
                    <a:pt x="469" y="753"/>
                    <a:pt x="461" y="790"/>
                  </a:cubicBezTo>
                  <a:cubicBezTo>
                    <a:pt x="445" y="838"/>
                    <a:pt x="291" y="911"/>
                    <a:pt x="247" y="968"/>
                  </a:cubicBezTo>
                  <a:cubicBezTo>
                    <a:pt x="0" y="1293"/>
                    <a:pt x="274" y="1634"/>
                    <a:pt x="587" y="1634"/>
                  </a:cubicBezTo>
                  <a:cubicBezTo>
                    <a:pt x="660" y="1634"/>
                    <a:pt x="734" y="1616"/>
                    <a:pt x="805" y="1575"/>
                  </a:cubicBezTo>
                  <a:lnTo>
                    <a:pt x="805" y="1575"/>
                  </a:lnTo>
                  <a:cubicBezTo>
                    <a:pt x="799" y="1888"/>
                    <a:pt x="1052" y="2124"/>
                    <a:pt x="1340" y="2124"/>
                  </a:cubicBezTo>
                  <a:cubicBezTo>
                    <a:pt x="1402" y="2124"/>
                    <a:pt x="1466" y="2113"/>
                    <a:pt x="1530" y="2089"/>
                  </a:cubicBezTo>
                  <a:cubicBezTo>
                    <a:pt x="1655" y="2040"/>
                    <a:pt x="1732" y="1967"/>
                    <a:pt x="1821" y="1874"/>
                  </a:cubicBezTo>
                  <a:cubicBezTo>
                    <a:pt x="1864" y="1828"/>
                    <a:pt x="1887" y="1812"/>
                    <a:pt x="1910" y="1812"/>
                  </a:cubicBezTo>
                  <a:cubicBezTo>
                    <a:pt x="1940" y="1812"/>
                    <a:pt x="1971" y="1840"/>
                    <a:pt x="2052" y="1858"/>
                  </a:cubicBezTo>
                  <a:cubicBezTo>
                    <a:pt x="2085" y="1865"/>
                    <a:pt x="2119" y="1869"/>
                    <a:pt x="2152" y="1869"/>
                  </a:cubicBezTo>
                  <a:cubicBezTo>
                    <a:pt x="2293" y="1869"/>
                    <a:pt x="2430" y="1808"/>
                    <a:pt x="2521" y="1696"/>
                  </a:cubicBezTo>
                  <a:cubicBezTo>
                    <a:pt x="2630" y="1543"/>
                    <a:pt x="2639" y="1344"/>
                    <a:pt x="2549" y="1182"/>
                  </a:cubicBezTo>
                  <a:cubicBezTo>
                    <a:pt x="2549" y="1182"/>
                    <a:pt x="2467" y="1065"/>
                    <a:pt x="2465" y="1065"/>
                  </a:cubicBezTo>
                  <a:cubicBezTo>
                    <a:pt x="2465" y="1065"/>
                    <a:pt x="2464" y="1065"/>
                    <a:pt x="2464" y="1065"/>
                  </a:cubicBezTo>
                  <a:lnTo>
                    <a:pt x="2464" y="1065"/>
                  </a:lnTo>
                  <a:cubicBezTo>
                    <a:pt x="2464" y="1045"/>
                    <a:pt x="2505" y="1037"/>
                    <a:pt x="2517" y="1008"/>
                  </a:cubicBezTo>
                  <a:cubicBezTo>
                    <a:pt x="2554" y="919"/>
                    <a:pt x="2598" y="871"/>
                    <a:pt x="2606" y="770"/>
                  </a:cubicBezTo>
                  <a:cubicBezTo>
                    <a:pt x="2626" y="454"/>
                    <a:pt x="2389" y="305"/>
                    <a:pt x="2134" y="305"/>
                  </a:cubicBezTo>
                  <a:cubicBezTo>
                    <a:pt x="2026" y="305"/>
                    <a:pt x="1914" y="332"/>
                    <a:pt x="1817" y="385"/>
                  </a:cubicBezTo>
                  <a:cubicBezTo>
                    <a:pt x="1810" y="141"/>
                    <a:pt x="161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2587450" y="2349425"/>
              <a:ext cx="1906894" cy="1764081"/>
            </a:xfrm>
            <a:custGeom>
              <a:rect b="b" l="l" r="r" t="t"/>
              <a:pathLst>
                <a:path extrusionOk="0" h="10166" w="10989">
                  <a:moveTo>
                    <a:pt x="8615" y="96"/>
                  </a:moveTo>
                  <a:cubicBezTo>
                    <a:pt x="8980" y="96"/>
                    <a:pt x="9335" y="190"/>
                    <a:pt x="9628" y="399"/>
                  </a:cubicBezTo>
                  <a:cubicBezTo>
                    <a:pt x="10543" y="1047"/>
                    <a:pt x="10523" y="2419"/>
                    <a:pt x="9600" y="3058"/>
                  </a:cubicBezTo>
                  <a:cubicBezTo>
                    <a:pt x="9561" y="3086"/>
                    <a:pt x="9586" y="3147"/>
                    <a:pt x="9632" y="3147"/>
                  </a:cubicBezTo>
                  <a:cubicBezTo>
                    <a:pt x="9634" y="3147"/>
                    <a:pt x="9635" y="3147"/>
                    <a:pt x="9636" y="3147"/>
                  </a:cubicBezTo>
                  <a:cubicBezTo>
                    <a:pt x="9667" y="3140"/>
                    <a:pt x="9697" y="3136"/>
                    <a:pt x="9726" y="3136"/>
                  </a:cubicBezTo>
                  <a:cubicBezTo>
                    <a:pt x="10003" y="3136"/>
                    <a:pt x="10176" y="3469"/>
                    <a:pt x="10106" y="3726"/>
                  </a:cubicBezTo>
                  <a:cubicBezTo>
                    <a:pt x="10041" y="3973"/>
                    <a:pt x="9823" y="4147"/>
                    <a:pt x="9608" y="4264"/>
                  </a:cubicBezTo>
                  <a:cubicBezTo>
                    <a:pt x="9572" y="4284"/>
                    <a:pt x="9580" y="4337"/>
                    <a:pt x="9620" y="4353"/>
                  </a:cubicBezTo>
                  <a:cubicBezTo>
                    <a:pt x="10312" y="4491"/>
                    <a:pt x="10867" y="5150"/>
                    <a:pt x="10834" y="5871"/>
                  </a:cubicBezTo>
                  <a:cubicBezTo>
                    <a:pt x="10802" y="6583"/>
                    <a:pt x="10203" y="7194"/>
                    <a:pt x="9507" y="7279"/>
                  </a:cubicBezTo>
                  <a:cubicBezTo>
                    <a:pt x="9466" y="7279"/>
                    <a:pt x="9446" y="7320"/>
                    <a:pt x="9462" y="7352"/>
                  </a:cubicBezTo>
                  <a:cubicBezTo>
                    <a:pt x="9738" y="7862"/>
                    <a:pt x="9746" y="8477"/>
                    <a:pt x="9487" y="8995"/>
                  </a:cubicBezTo>
                  <a:cubicBezTo>
                    <a:pt x="9244" y="9497"/>
                    <a:pt x="8778" y="9845"/>
                    <a:pt x="8248" y="9991"/>
                  </a:cubicBezTo>
                  <a:cubicBezTo>
                    <a:pt x="8060" y="10041"/>
                    <a:pt x="7872" y="10065"/>
                    <a:pt x="7687" y="10065"/>
                  </a:cubicBezTo>
                  <a:cubicBezTo>
                    <a:pt x="6762" y="10065"/>
                    <a:pt x="5921" y="9468"/>
                    <a:pt x="5492" y="8631"/>
                  </a:cubicBezTo>
                  <a:cubicBezTo>
                    <a:pt x="5482" y="8615"/>
                    <a:pt x="5466" y="8608"/>
                    <a:pt x="5450" y="8608"/>
                  </a:cubicBezTo>
                  <a:cubicBezTo>
                    <a:pt x="5430" y="8608"/>
                    <a:pt x="5410" y="8620"/>
                    <a:pt x="5403" y="8643"/>
                  </a:cubicBezTo>
                  <a:cubicBezTo>
                    <a:pt x="5330" y="9092"/>
                    <a:pt x="4918" y="9432"/>
                    <a:pt x="4497" y="9554"/>
                  </a:cubicBezTo>
                  <a:cubicBezTo>
                    <a:pt x="4411" y="9577"/>
                    <a:pt x="4322" y="9590"/>
                    <a:pt x="4234" y="9590"/>
                  </a:cubicBezTo>
                  <a:cubicBezTo>
                    <a:pt x="4076" y="9590"/>
                    <a:pt x="3920" y="9547"/>
                    <a:pt x="3792" y="9440"/>
                  </a:cubicBezTo>
                  <a:cubicBezTo>
                    <a:pt x="3614" y="9295"/>
                    <a:pt x="3525" y="9064"/>
                    <a:pt x="3606" y="8841"/>
                  </a:cubicBezTo>
                  <a:cubicBezTo>
                    <a:pt x="3621" y="8804"/>
                    <a:pt x="3588" y="8780"/>
                    <a:pt x="3557" y="8780"/>
                  </a:cubicBezTo>
                  <a:cubicBezTo>
                    <a:pt x="3554" y="8780"/>
                    <a:pt x="3552" y="8780"/>
                    <a:pt x="3550" y="8781"/>
                  </a:cubicBezTo>
                  <a:cubicBezTo>
                    <a:pt x="3558" y="8747"/>
                    <a:pt x="3529" y="8721"/>
                    <a:pt x="3499" y="8721"/>
                  </a:cubicBezTo>
                  <a:cubicBezTo>
                    <a:pt x="3487" y="8721"/>
                    <a:pt x="3474" y="8725"/>
                    <a:pt x="3465" y="8736"/>
                  </a:cubicBezTo>
                  <a:cubicBezTo>
                    <a:pt x="3243" y="9124"/>
                    <a:pt x="2820" y="9440"/>
                    <a:pt x="2368" y="9440"/>
                  </a:cubicBezTo>
                  <a:cubicBezTo>
                    <a:pt x="2292" y="9440"/>
                    <a:pt x="2215" y="9431"/>
                    <a:pt x="2137" y="9412"/>
                  </a:cubicBezTo>
                  <a:cubicBezTo>
                    <a:pt x="1652" y="9291"/>
                    <a:pt x="1295" y="8724"/>
                    <a:pt x="1502" y="8242"/>
                  </a:cubicBezTo>
                  <a:cubicBezTo>
                    <a:pt x="1518" y="8214"/>
                    <a:pt x="1502" y="8178"/>
                    <a:pt x="1473" y="8170"/>
                  </a:cubicBezTo>
                  <a:cubicBezTo>
                    <a:pt x="939" y="8060"/>
                    <a:pt x="494" y="7627"/>
                    <a:pt x="409" y="7085"/>
                  </a:cubicBezTo>
                  <a:cubicBezTo>
                    <a:pt x="324" y="6543"/>
                    <a:pt x="616" y="5992"/>
                    <a:pt x="1089" y="5729"/>
                  </a:cubicBezTo>
                  <a:cubicBezTo>
                    <a:pt x="1117" y="5713"/>
                    <a:pt x="1121" y="5673"/>
                    <a:pt x="1101" y="5652"/>
                  </a:cubicBezTo>
                  <a:cubicBezTo>
                    <a:pt x="781" y="5316"/>
                    <a:pt x="838" y="4730"/>
                    <a:pt x="1223" y="4471"/>
                  </a:cubicBezTo>
                  <a:cubicBezTo>
                    <a:pt x="1259" y="4446"/>
                    <a:pt x="1251" y="4394"/>
                    <a:pt x="1210" y="4381"/>
                  </a:cubicBezTo>
                  <a:cubicBezTo>
                    <a:pt x="300" y="4074"/>
                    <a:pt x="114" y="2896"/>
                    <a:pt x="433" y="2099"/>
                  </a:cubicBezTo>
                  <a:cubicBezTo>
                    <a:pt x="624" y="1638"/>
                    <a:pt x="992" y="1225"/>
                    <a:pt x="1486" y="1079"/>
                  </a:cubicBezTo>
                  <a:cubicBezTo>
                    <a:pt x="1620" y="1039"/>
                    <a:pt x="1760" y="1019"/>
                    <a:pt x="1898" y="1019"/>
                  </a:cubicBezTo>
                  <a:cubicBezTo>
                    <a:pt x="2235" y="1019"/>
                    <a:pt x="2569" y="1138"/>
                    <a:pt x="2821" y="1379"/>
                  </a:cubicBezTo>
                  <a:cubicBezTo>
                    <a:pt x="2829" y="1386"/>
                    <a:pt x="2842" y="1390"/>
                    <a:pt x="2855" y="1390"/>
                  </a:cubicBezTo>
                  <a:cubicBezTo>
                    <a:pt x="2877" y="1390"/>
                    <a:pt x="2900" y="1379"/>
                    <a:pt x="2902" y="1354"/>
                  </a:cubicBezTo>
                  <a:cubicBezTo>
                    <a:pt x="2967" y="869"/>
                    <a:pt x="3388" y="460"/>
                    <a:pt x="3890" y="444"/>
                  </a:cubicBezTo>
                  <a:cubicBezTo>
                    <a:pt x="3897" y="443"/>
                    <a:pt x="3904" y="443"/>
                    <a:pt x="3912" y="443"/>
                  </a:cubicBezTo>
                  <a:cubicBezTo>
                    <a:pt x="4404" y="443"/>
                    <a:pt x="4830" y="839"/>
                    <a:pt x="4913" y="1314"/>
                  </a:cubicBezTo>
                  <a:cubicBezTo>
                    <a:pt x="4917" y="1338"/>
                    <a:pt x="4935" y="1349"/>
                    <a:pt x="4955" y="1349"/>
                  </a:cubicBezTo>
                  <a:cubicBezTo>
                    <a:pt x="4976" y="1349"/>
                    <a:pt x="5000" y="1335"/>
                    <a:pt x="5007" y="1314"/>
                  </a:cubicBezTo>
                  <a:cubicBezTo>
                    <a:pt x="5147" y="929"/>
                    <a:pt x="5498" y="724"/>
                    <a:pt x="5852" y="724"/>
                  </a:cubicBezTo>
                  <a:cubicBezTo>
                    <a:pt x="6130" y="724"/>
                    <a:pt x="6410" y="852"/>
                    <a:pt x="6589" y="1120"/>
                  </a:cubicBezTo>
                  <a:cubicBezTo>
                    <a:pt x="6599" y="1136"/>
                    <a:pt x="6615" y="1144"/>
                    <a:pt x="6631" y="1144"/>
                  </a:cubicBezTo>
                  <a:cubicBezTo>
                    <a:pt x="6648" y="1144"/>
                    <a:pt x="6664" y="1136"/>
                    <a:pt x="6674" y="1120"/>
                  </a:cubicBezTo>
                  <a:cubicBezTo>
                    <a:pt x="7051" y="502"/>
                    <a:pt x="7855" y="96"/>
                    <a:pt x="8615" y="96"/>
                  </a:cubicBezTo>
                  <a:close/>
                  <a:moveTo>
                    <a:pt x="8611" y="1"/>
                  </a:moveTo>
                  <a:cubicBezTo>
                    <a:pt x="7843" y="1"/>
                    <a:pt x="7038" y="395"/>
                    <a:pt x="6629" y="1010"/>
                  </a:cubicBezTo>
                  <a:cubicBezTo>
                    <a:pt x="6429" y="753"/>
                    <a:pt x="6138" y="628"/>
                    <a:pt x="5849" y="628"/>
                  </a:cubicBezTo>
                  <a:cubicBezTo>
                    <a:pt x="5501" y="628"/>
                    <a:pt x="5156" y="808"/>
                    <a:pt x="4970" y="1152"/>
                  </a:cubicBezTo>
                  <a:cubicBezTo>
                    <a:pt x="4826" y="700"/>
                    <a:pt x="4389" y="346"/>
                    <a:pt x="3902" y="346"/>
                  </a:cubicBezTo>
                  <a:cubicBezTo>
                    <a:pt x="3897" y="346"/>
                    <a:pt x="3891" y="346"/>
                    <a:pt x="3886" y="347"/>
                  </a:cubicBezTo>
                  <a:cubicBezTo>
                    <a:pt x="3372" y="359"/>
                    <a:pt x="2926" y="759"/>
                    <a:pt x="2821" y="1249"/>
                  </a:cubicBezTo>
                  <a:cubicBezTo>
                    <a:pt x="2563" y="1031"/>
                    <a:pt x="2234" y="924"/>
                    <a:pt x="1901" y="924"/>
                  </a:cubicBezTo>
                  <a:cubicBezTo>
                    <a:pt x="1770" y="924"/>
                    <a:pt x="1638" y="941"/>
                    <a:pt x="1510" y="974"/>
                  </a:cubicBezTo>
                  <a:cubicBezTo>
                    <a:pt x="984" y="1107"/>
                    <a:pt x="579" y="1524"/>
                    <a:pt x="365" y="2010"/>
                  </a:cubicBezTo>
                  <a:cubicBezTo>
                    <a:pt x="0" y="2844"/>
                    <a:pt x="182" y="4066"/>
                    <a:pt x="1097" y="4446"/>
                  </a:cubicBezTo>
                  <a:cubicBezTo>
                    <a:pt x="741" y="4762"/>
                    <a:pt x="692" y="5300"/>
                    <a:pt x="988" y="5677"/>
                  </a:cubicBezTo>
                  <a:cubicBezTo>
                    <a:pt x="510" y="5968"/>
                    <a:pt x="223" y="6539"/>
                    <a:pt x="308" y="7101"/>
                  </a:cubicBezTo>
                  <a:cubicBezTo>
                    <a:pt x="397" y="7664"/>
                    <a:pt x="846" y="8121"/>
                    <a:pt x="1393" y="8255"/>
                  </a:cubicBezTo>
                  <a:cubicBezTo>
                    <a:pt x="1223" y="8744"/>
                    <a:pt x="1530" y="9299"/>
                    <a:pt x="2012" y="9477"/>
                  </a:cubicBezTo>
                  <a:cubicBezTo>
                    <a:pt x="2129" y="9519"/>
                    <a:pt x="2247" y="9539"/>
                    <a:pt x="2364" y="9539"/>
                  </a:cubicBezTo>
                  <a:cubicBezTo>
                    <a:pt x="2815" y="9539"/>
                    <a:pt x="3246" y="9250"/>
                    <a:pt x="3493" y="8874"/>
                  </a:cubicBezTo>
                  <a:lnTo>
                    <a:pt x="3493" y="8874"/>
                  </a:lnTo>
                  <a:cubicBezTo>
                    <a:pt x="3378" y="9329"/>
                    <a:pt x="3821" y="9687"/>
                    <a:pt x="4249" y="9687"/>
                  </a:cubicBezTo>
                  <a:cubicBezTo>
                    <a:pt x="4274" y="9687"/>
                    <a:pt x="4298" y="9686"/>
                    <a:pt x="4323" y="9683"/>
                  </a:cubicBezTo>
                  <a:cubicBezTo>
                    <a:pt x="4808" y="9635"/>
                    <a:pt x="5318" y="9270"/>
                    <a:pt x="5464" y="8793"/>
                  </a:cubicBezTo>
                  <a:cubicBezTo>
                    <a:pt x="5901" y="9558"/>
                    <a:pt x="6690" y="10136"/>
                    <a:pt x="7589" y="10165"/>
                  </a:cubicBezTo>
                  <a:cubicBezTo>
                    <a:pt x="7612" y="10165"/>
                    <a:pt x="7636" y="10166"/>
                    <a:pt x="7659" y="10166"/>
                  </a:cubicBezTo>
                  <a:cubicBezTo>
                    <a:pt x="8553" y="10166"/>
                    <a:pt x="9409" y="9644"/>
                    <a:pt x="9681" y="8769"/>
                  </a:cubicBezTo>
                  <a:cubicBezTo>
                    <a:pt x="9831" y="8307"/>
                    <a:pt x="9794" y="7801"/>
                    <a:pt x="9580" y="7368"/>
                  </a:cubicBezTo>
                  <a:cubicBezTo>
                    <a:pt x="10284" y="7247"/>
                    <a:pt x="10871" y="6648"/>
                    <a:pt x="10927" y="5927"/>
                  </a:cubicBezTo>
                  <a:cubicBezTo>
                    <a:pt x="10988" y="5187"/>
                    <a:pt x="10458" y="4487"/>
                    <a:pt x="9758" y="4284"/>
                  </a:cubicBezTo>
                  <a:cubicBezTo>
                    <a:pt x="10017" y="4114"/>
                    <a:pt x="10260" y="3851"/>
                    <a:pt x="10219" y="3524"/>
                  </a:cubicBezTo>
                  <a:cubicBezTo>
                    <a:pt x="10191" y="3285"/>
                    <a:pt x="10005" y="3074"/>
                    <a:pt x="9774" y="3042"/>
                  </a:cubicBezTo>
                  <a:cubicBezTo>
                    <a:pt x="10608" y="2350"/>
                    <a:pt x="10616" y="1031"/>
                    <a:pt x="9730" y="355"/>
                  </a:cubicBezTo>
                  <a:cubicBezTo>
                    <a:pt x="9410" y="110"/>
                    <a:pt x="9016" y="1"/>
                    <a:pt x="8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0"/>
            <p:cNvSpPr txBox="1"/>
            <p:nvPr/>
          </p:nvSpPr>
          <p:spPr>
            <a:xfrm>
              <a:off x="2770625" y="2605563"/>
              <a:ext cx="1540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4" name="Google Shape;1154;p30"/>
            <p:cNvSpPr txBox="1"/>
            <p:nvPr/>
          </p:nvSpPr>
          <p:spPr>
            <a:xfrm>
              <a:off x="2770600" y="2897450"/>
              <a:ext cx="15405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planet Mars is a very cold place full of red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5" name="Google Shape;1155;p30"/>
          <p:cNvGrpSpPr/>
          <p:nvPr/>
        </p:nvGrpSpPr>
        <p:grpSpPr>
          <a:xfrm>
            <a:off x="4717700" y="1507856"/>
            <a:ext cx="1906894" cy="2605650"/>
            <a:chOff x="4717700" y="1507856"/>
            <a:chExt cx="1906894" cy="2605650"/>
          </a:xfrm>
        </p:grpSpPr>
        <p:sp>
          <p:nvSpPr>
            <p:cNvPr id="1156" name="Google Shape;1156;p30"/>
            <p:cNvSpPr/>
            <p:nvPr/>
          </p:nvSpPr>
          <p:spPr>
            <a:xfrm>
              <a:off x="5206788" y="1507856"/>
              <a:ext cx="902571" cy="726435"/>
            </a:xfrm>
            <a:custGeom>
              <a:rect b="b" l="l" r="r" t="t"/>
              <a:pathLst>
                <a:path extrusionOk="0" h="2124" w="2639">
                  <a:moveTo>
                    <a:pt x="1413" y="0"/>
                  </a:moveTo>
                  <a:cubicBezTo>
                    <a:pt x="1270" y="0"/>
                    <a:pt x="1125" y="74"/>
                    <a:pt x="1052" y="235"/>
                  </a:cubicBezTo>
                  <a:cubicBezTo>
                    <a:pt x="990" y="211"/>
                    <a:pt x="925" y="199"/>
                    <a:pt x="861" y="199"/>
                  </a:cubicBezTo>
                  <a:cubicBezTo>
                    <a:pt x="699" y="199"/>
                    <a:pt x="545" y="278"/>
                    <a:pt x="469" y="446"/>
                  </a:cubicBezTo>
                  <a:cubicBezTo>
                    <a:pt x="449" y="490"/>
                    <a:pt x="437" y="539"/>
                    <a:pt x="433" y="587"/>
                  </a:cubicBezTo>
                  <a:cubicBezTo>
                    <a:pt x="429" y="640"/>
                    <a:pt x="469" y="753"/>
                    <a:pt x="461" y="790"/>
                  </a:cubicBezTo>
                  <a:cubicBezTo>
                    <a:pt x="445" y="838"/>
                    <a:pt x="291" y="911"/>
                    <a:pt x="247" y="968"/>
                  </a:cubicBezTo>
                  <a:cubicBezTo>
                    <a:pt x="0" y="1293"/>
                    <a:pt x="274" y="1634"/>
                    <a:pt x="587" y="1634"/>
                  </a:cubicBezTo>
                  <a:cubicBezTo>
                    <a:pt x="660" y="1634"/>
                    <a:pt x="734" y="1616"/>
                    <a:pt x="805" y="1575"/>
                  </a:cubicBezTo>
                  <a:lnTo>
                    <a:pt x="805" y="1575"/>
                  </a:lnTo>
                  <a:cubicBezTo>
                    <a:pt x="799" y="1888"/>
                    <a:pt x="1052" y="2124"/>
                    <a:pt x="1340" y="2124"/>
                  </a:cubicBezTo>
                  <a:cubicBezTo>
                    <a:pt x="1402" y="2124"/>
                    <a:pt x="1466" y="2113"/>
                    <a:pt x="1530" y="2089"/>
                  </a:cubicBezTo>
                  <a:cubicBezTo>
                    <a:pt x="1655" y="2040"/>
                    <a:pt x="1732" y="1967"/>
                    <a:pt x="1821" y="1874"/>
                  </a:cubicBezTo>
                  <a:cubicBezTo>
                    <a:pt x="1864" y="1828"/>
                    <a:pt x="1887" y="1812"/>
                    <a:pt x="1910" y="1812"/>
                  </a:cubicBezTo>
                  <a:cubicBezTo>
                    <a:pt x="1940" y="1812"/>
                    <a:pt x="1971" y="1840"/>
                    <a:pt x="2052" y="1858"/>
                  </a:cubicBezTo>
                  <a:cubicBezTo>
                    <a:pt x="2085" y="1865"/>
                    <a:pt x="2119" y="1869"/>
                    <a:pt x="2152" y="1869"/>
                  </a:cubicBezTo>
                  <a:cubicBezTo>
                    <a:pt x="2293" y="1869"/>
                    <a:pt x="2430" y="1808"/>
                    <a:pt x="2521" y="1696"/>
                  </a:cubicBezTo>
                  <a:cubicBezTo>
                    <a:pt x="2630" y="1543"/>
                    <a:pt x="2639" y="1344"/>
                    <a:pt x="2549" y="1182"/>
                  </a:cubicBezTo>
                  <a:cubicBezTo>
                    <a:pt x="2549" y="1182"/>
                    <a:pt x="2467" y="1065"/>
                    <a:pt x="2465" y="1065"/>
                  </a:cubicBezTo>
                  <a:cubicBezTo>
                    <a:pt x="2465" y="1065"/>
                    <a:pt x="2464" y="1065"/>
                    <a:pt x="2464" y="1065"/>
                  </a:cubicBezTo>
                  <a:lnTo>
                    <a:pt x="2464" y="1065"/>
                  </a:lnTo>
                  <a:cubicBezTo>
                    <a:pt x="2464" y="1045"/>
                    <a:pt x="2505" y="1037"/>
                    <a:pt x="2517" y="1008"/>
                  </a:cubicBezTo>
                  <a:cubicBezTo>
                    <a:pt x="2554" y="919"/>
                    <a:pt x="2598" y="871"/>
                    <a:pt x="2606" y="770"/>
                  </a:cubicBezTo>
                  <a:cubicBezTo>
                    <a:pt x="2626" y="454"/>
                    <a:pt x="2389" y="305"/>
                    <a:pt x="2134" y="305"/>
                  </a:cubicBezTo>
                  <a:cubicBezTo>
                    <a:pt x="2026" y="305"/>
                    <a:pt x="1914" y="332"/>
                    <a:pt x="1817" y="385"/>
                  </a:cubicBezTo>
                  <a:cubicBezTo>
                    <a:pt x="1810" y="141"/>
                    <a:pt x="161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4717700" y="2349425"/>
              <a:ext cx="1906894" cy="1764081"/>
            </a:xfrm>
            <a:custGeom>
              <a:rect b="b" l="l" r="r" t="t"/>
              <a:pathLst>
                <a:path extrusionOk="0" h="10166" w="10989">
                  <a:moveTo>
                    <a:pt x="8615" y="96"/>
                  </a:moveTo>
                  <a:cubicBezTo>
                    <a:pt x="8980" y="96"/>
                    <a:pt x="9335" y="190"/>
                    <a:pt x="9628" y="399"/>
                  </a:cubicBezTo>
                  <a:cubicBezTo>
                    <a:pt x="10543" y="1047"/>
                    <a:pt x="10523" y="2419"/>
                    <a:pt x="9600" y="3058"/>
                  </a:cubicBezTo>
                  <a:cubicBezTo>
                    <a:pt x="9561" y="3086"/>
                    <a:pt x="9586" y="3147"/>
                    <a:pt x="9632" y="3147"/>
                  </a:cubicBezTo>
                  <a:cubicBezTo>
                    <a:pt x="9634" y="3147"/>
                    <a:pt x="9635" y="3147"/>
                    <a:pt x="9636" y="3147"/>
                  </a:cubicBezTo>
                  <a:cubicBezTo>
                    <a:pt x="9667" y="3140"/>
                    <a:pt x="9697" y="3136"/>
                    <a:pt x="9726" y="3136"/>
                  </a:cubicBezTo>
                  <a:cubicBezTo>
                    <a:pt x="10003" y="3136"/>
                    <a:pt x="10176" y="3469"/>
                    <a:pt x="10106" y="3726"/>
                  </a:cubicBezTo>
                  <a:cubicBezTo>
                    <a:pt x="10041" y="3973"/>
                    <a:pt x="9823" y="4147"/>
                    <a:pt x="9608" y="4264"/>
                  </a:cubicBezTo>
                  <a:cubicBezTo>
                    <a:pt x="9572" y="4284"/>
                    <a:pt x="9580" y="4337"/>
                    <a:pt x="9620" y="4353"/>
                  </a:cubicBezTo>
                  <a:cubicBezTo>
                    <a:pt x="10312" y="4491"/>
                    <a:pt x="10867" y="5150"/>
                    <a:pt x="10834" y="5871"/>
                  </a:cubicBezTo>
                  <a:cubicBezTo>
                    <a:pt x="10802" y="6583"/>
                    <a:pt x="10203" y="7194"/>
                    <a:pt x="9507" y="7279"/>
                  </a:cubicBezTo>
                  <a:cubicBezTo>
                    <a:pt x="9466" y="7279"/>
                    <a:pt x="9446" y="7320"/>
                    <a:pt x="9462" y="7352"/>
                  </a:cubicBezTo>
                  <a:cubicBezTo>
                    <a:pt x="9738" y="7862"/>
                    <a:pt x="9746" y="8477"/>
                    <a:pt x="9487" y="8995"/>
                  </a:cubicBezTo>
                  <a:cubicBezTo>
                    <a:pt x="9244" y="9497"/>
                    <a:pt x="8778" y="9845"/>
                    <a:pt x="8248" y="9991"/>
                  </a:cubicBezTo>
                  <a:cubicBezTo>
                    <a:pt x="8060" y="10041"/>
                    <a:pt x="7872" y="10065"/>
                    <a:pt x="7687" y="10065"/>
                  </a:cubicBezTo>
                  <a:cubicBezTo>
                    <a:pt x="6762" y="10065"/>
                    <a:pt x="5921" y="9468"/>
                    <a:pt x="5492" y="8631"/>
                  </a:cubicBezTo>
                  <a:cubicBezTo>
                    <a:pt x="5482" y="8615"/>
                    <a:pt x="5466" y="8608"/>
                    <a:pt x="5450" y="8608"/>
                  </a:cubicBezTo>
                  <a:cubicBezTo>
                    <a:pt x="5430" y="8608"/>
                    <a:pt x="5410" y="8620"/>
                    <a:pt x="5403" y="8643"/>
                  </a:cubicBezTo>
                  <a:cubicBezTo>
                    <a:pt x="5330" y="9092"/>
                    <a:pt x="4918" y="9432"/>
                    <a:pt x="4497" y="9554"/>
                  </a:cubicBezTo>
                  <a:cubicBezTo>
                    <a:pt x="4411" y="9577"/>
                    <a:pt x="4322" y="9590"/>
                    <a:pt x="4234" y="9590"/>
                  </a:cubicBezTo>
                  <a:cubicBezTo>
                    <a:pt x="4076" y="9590"/>
                    <a:pt x="3920" y="9547"/>
                    <a:pt x="3792" y="9440"/>
                  </a:cubicBezTo>
                  <a:cubicBezTo>
                    <a:pt x="3614" y="9295"/>
                    <a:pt x="3525" y="9064"/>
                    <a:pt x="3606" y="8841"/>
                  </a:cubicBezTo>
                  <a:cubicBezTo>
                    <a:pt x="3621" y="8804"/>
                    <a:pt x="3588" y="8780"/>
                    <a:pt x="3557" y="8780"/>
                  </a:cubicBezTo>
                  <a:cubicBezTo>
                    <a:pt x="3554" y="8780"/>
                    <a:pt x="3552" y="8780"/>
                    <a:pt x="3550" y="8781"/>
                  </a:cubicBezTo>
                  <a:cubicBezTo>
                    <a:pt x="3558" y="8747"/>
                    <a:pt x="3529" y="8721"/>
                    <a:pt x="3499" y="8721"/>
                  </a:cubicBezTo>
                  <a:cubicBezTo>
                    <a:pt x="3487" y="8721"/>
                    <a:pt x="3474" y="8725"/>
                    <a:pt x="3465" y="8736"/>
                  </a:cubicBezTo>
                  <a:cubicBezTo>
                    <a:pt x="3243" y="9124"/>
                    <a:pt x="2820" y="9440"/>
                    <a:pt x="2368" y="9440"/>
                  </a:cubicBezTo>
                  <a:cubicBezTo>
                    <a:pt x="2292" y="9440"/>
                    <a:pt x="2215" y="9431"/>
                    <a:pt x="2137" y="9412"/>
                  </a:cubicBezTo>
                  <a:cubicBezTo>
                    <a:pt x="1652" y="9291"/>
                    <a:pt x="1295" y="8724"/>
                    <a:pt x="1502" y="8242"/>
                  </a:cubicBezTo>
                  <a:cubicBezTo>
                    <a:pt x="1518" y="8214"/>
                    <a:pt x="1502" y="8178"/>
                    <a:pt x="1473" y="8170"/>
                  </a:cubicBezTo>
                  <a:cubicBezTo>
                    <a:pt x="939" y="8060"/>
                    <a:pt x="494" y="7627"/>
                    <a:pt x="409" y="7085"/>
                  </a:cubicBezTo>
                  <a:cubicBezTo>
                    <a:pt x="324" y="6543"/>
                    <a:pt x="616" y="5992"/>
                    <a:pt x="1089" y="5729"/>
                  </a:cubicBezTo>
                  <a:cubicBezTo>
                    <a:pt x="1117" y="5713"/>
                    <a:pt x="1121" y="5673"/>
                    <a:pt x="1101" y="5652"/>
                  </a:cubicBezTo>
                  <a:cubicBezTo>
                    <a:pt x="781" y="5316"/>
                    <a:pt x="838" y="4730"/>
                    <a:pt x="1223" y="4471"/>
                  </a:cubicBezTo>
                  <a:cubicBezTo>
                    <a:pt x="1259" y="4446"/>
                    <a:pt x="1251" y="4394"/>
                    <a:pt x="1210" y="4381"/>
                  </a:cubicBezTo>
                  <a:cubicBezTo>
                    <a:pt x="300" y="4074"/>
                    <a:pt x="114" y="2896"/>
                    <a:pt x="433" y="2099"/>
                  </a:cubicBezTo>
                  <a:cubicBezTo>
                    <a:pt x="624" y="1638"/>
                    <a:pt x="992" y="1225"/>
                    <a:pt x="1486" y="1079"/>
                  </a:cubicBezTo>
                  <a:cubicBezTo>
                    <a:pt x="1620" y="1039"/>
                    <a:pt x="1760" y="1019"/>
                    <a:pt x="1898" y="1019"/>
                  </a:cubicBezTo>
                  <a:cubicBezTo>
                    <a:pt x="2235" y="1019"/>
                    <a:pt x="2569" y="1138"/>
                    <a:pt x="2821" y="1379"/>
                  </a:cubicBezTo>
                  <a:cubicBezTo>
                    <a:pt x="2829" y="1386"/>
                    <a:pt x="2842" y="1390"/>
                    <a:pt x="2855" y="1390"/>
                  </a:cubicBezTo>
                  <a:cubicBezTo>
                    <a:pt x="2877" y="1390"/>
                    <a:pt x="2900" y="1379"/>
                    <a:pt x="2902" y="1354"/>
                  </a:cubicBezTo>
                  <a:cubicBezTo>
                    <a:pt x="2967" y="869"/>
                    <a:pt x="3388" y="460"/>
                    <a:pt x="3890" y="444"/>
                  </a:cubicBezTo>
                  <a:cubicBezTo>
                    <a:pt x="3897" y="443"/>
                    <a:pt x="3904" y="443"/>
                    <a:pt x="3912" y="443"/>
                  </a:cubicBezTo>
                  <a:cubicBezTo>
                    <a:pt x="4404" y="443"/>
                    <a:pt x="4830" y="839"/>
                    <a:pt x="4913" y="1314"/>
                  </a:cubicBezTo>
                  <a:cubicBezTo>
                    <a:pt x="4917" y="1338"/>
                    <a:pt x="4935" y="1349"/>
                    <a:pt x="4955" y="1349"/>
                  </a:cubicBezTo>
                  <a:cubicBezTo>
                    <a:pt x="4976" y="1349"/>
                    <a:pt x="5000" y="1335"/>
                    <a:pt x="5007" y="1314"/>
                  </a:cubicBezTo>
                  <a:cubicBezTo>
                    <a:pt x="5147" y="929"/>
                    <a:pt x="5498" y="724"/>
                    <a:pt x="5852" y="724"/>
                  </a:cubicBezTo>
                  <a:cubicBezTo>
                    <a:pt x="6130" y="724"/>
                    <a:pt x="6410" y="852"/>
                    <a:pt x="6589" y="1120"/>
                  </a:cubicBezTo>
                  <a:cubicBezTo>
                    <a:pt x="6599" y="1136"/>
                    <a:pt x="6615" y="1144"/>
                    <a:pt x="6631" y="1144"/>
                  </a:cubicBezTo>
                  <a:cubicBezTo>
                    <a:pt x="6648" y="1144"/>
                    <a:pt x="6664" y="1136"/>
                    <a:pt x="6674" y="1120"/>
                  </a:cubicBezTo>
                  <a:cubicBezTo>
                    <a:pt x="7051" y="502"/>
                    <a:pt x="7855" y="96"/>
                    <a:pt x="8615" y="96"/>
                  </a:cubicBezTo>
                  <a:close/>
                  <a:moveTo>
                    <a:pt x="8611" y="1"/>
                  </a:moveTo>
                  <a:cubicBezTo>
                    <a:pt x="7843" y="1"/>
                    <a:pt x="7038" y="395"/>
                    <a:pt x="6629" y="1010"/>
                  </a:cubicBezTo>
                  <a:cubicBezTo>
                    <a:pt x="6429" y="753"/>
                    <a:pt x="6138" y="628"/>
                    <a:pt x="5849" y="628"/>
                  </a:cubicBezTo>
                  <a:cubicBezTo>
                    <a:pt x="5501" y="628"/>
                    <a:pt x="5156" y="808"/>
                    <a:pt x="4970" y="1152"/>
                  </a:cubicBezTo>
                  <a:cubicBezTo>
                    <a:pt x="4826" y="700"/>
                    <a:pt x="4389" y="346"/>
                    <a:pt x="3902" y="346"/>
                  </a:cubicBezTo>
                  <a:cubicBezTo>
                    <a:pt x="3897" y="346"/>
                    <a:pt x="3891" y="346"/>
                    <a:pt x="3886" y="347"/>
                  </a:cubicBezTo>
                  <a:cubicBezTo>
                    <a:pt x="3372" y="359"/>
                    <a:pt x="2926" y="759"/>
                    <a:pt x="2821" y="1249"/>
                  </a:cubicBezTo>
                  <a:cubicBezTo>
                    <a:pt x="2563" y="1031"/>
                    <a:pt x="2234" y="924"/>
                    <a:pt x="1901" y="924"/>
                  </a:cubicBezTo>
                  <a:cubicBezTo>
                    <a:pt x="1770" y="924"/>
                    <a:pt x="1638" y="941"/>
                    <a:pt x="1510" y="974"/>
                  </a:cubicBezTo>
                  <a:cubicBezTo>
                    <a:pt x="984" y="1107"/>
                    <a:pt x="579" y="1524"/>
                    <a:pt x="365" y="2010"/>
                  </a:cubicBezTo>
                  <a:cubicBezTo>
                    <a:pt x="0" y="2844"/>
                    <a:pt x="182" y="4066"/>
                    <a:pt x="1097" y="4446"/>
                  </a:cubicBezTo>
                  <a:cubicBezTo>
                    <a:pt x="741" y="4762"/>
                    <a:pt x="692" y="5300"/>
                    <a:pt x="988" y="5677"/>
                  </a:cubicBezTo>
                  <a:cubicBezTo>
                    <a:pt x="510" y="5968"/>
                    <a:pt x="223" y="6539"/>
                    <a:pt x="308" y="7101"/>
                  </a:cubicBezTo>
                  <a:cubicBezTo>
                    <a:pt x="397" y="7664"/>
                    <a:pt x="846" y="8121"/>
                    <a:pt x="1393" y="8255"/>
                  </a:cubicBezTo>
                  <a:cubicBezTo>
                    <a:pt x="1223" y="8744"/>
                    <a:pt x="1530" y="9299"/>
                    <a:pt x="2012" y="9477"/>
                  </a:cubicBezTo>
                  <a:cubicBezTo>
                    <a:pt x="2129" y="9519"/>
                    <a:pt x="2247" y="9539"/>
                    <a:pt x="2364" y="9539"/>
                  </a:cubicBezTo>
                  <a:cubicBezTo>
                    <a:pt x="2815" y="9539"/>
                    <a:pt x="3246" y="9250"/>
                    <a:pt x="3493" y="8874"/>
                  </a:cubicBezTo>
                  <a:lnTo>
                    <a:pt x="3493" y="8874"/>
                  </a:lnTo>
                  <a:cubicBezTo>
                    <a:pt x="3378" y="9329"/>
                    <a:pt x="3821" y="9687"/>
                    <a:pt x="4249" y="9687"/>
                  </a:cubicBezTo>
                  <a:cubicBezTo>
                    <a:pt x="4274" y="9687"/>
                    <a:pt x="4298" y="9686"/>
                    <a:pt x="4323" y="9683"/>
                  </a:cubicBezTo>
                  <a:cubicBezTo>
                    <a:pt x="4808" y="9635"/>
                    <a:pt x="5318" y="9270"/>
                    <a:pt x="5464" y="8793"/>
                  </a:cubicBezTo>
                  <a:cubicBezTo>
                    <a:pt x="5901" y="9558"/>
                    <a:pt x="6690" y="10136"/>
                    <a:pt x="7589" y="10165"/>
                  </a:cubicBezTo>
                  <a:cubicBezTo>
                    <a:pt x="7612" y="10165"/>
                    <a:pt x="7636" y="10166"/>
                    <a:pt x="7659" y="10166"/>
                  </a:cubicBezTo>
                  <a:cubicBezTo>
                    <a:pt x="8553" y="10166"/>
                    <a:pt x="9409" y="9644"/>
                    <a:pt x="9681" y="8769"/>
                  </a:cubicBezTo>
                  <a:cubicBezTo>
                    <a:pt x="9831" y="8307"/>
                    <a:pt x="9794" y="7801"/>
                    <a:pt x="9580" y="7368"/>
                  </a:cubicBezTo>
                  <a:cubicBezTo>
                    <a:pt x="10284" y="7247"/>
                    <a:pt x="10871" y="6648"/>
                    <a:pt x="10927" y="5927"/>
                  </a:cubicBezTo>
                  <a:cubicBezTo>
                    <a:pt x="10988" y="5187"/>
                    <a:pt x="10458" y="4487"/>
                    <a:pt x="9758" y="4284"/>
                  </a:cubicBezTo>
                  <a:cubicBezTo>
                    <a:pt x="10017" y="4114"/>
                    <a:pt x="10260" y="3851"/>
                    <a:pt x="10219" y="3524"/>
                  </a:cubicBezTo>
                  <a:cubicBezTo>
                    <a:pt x="10191" y="3285"/>
                    <a:pt x="10005" y="3074"/>
                    <a:pt x="9774" y="3042"/>
                  </a:cubicBezTo>
                  <a:cubicBezTo>
                    <a:pt x="10608" y="2350"/>
                    <a:pt x="10616" y="1031"/>
                    <a:pt x="9730" y="355"/>
                  </a:cubicBezTo>
                  <a:cubicBezTo>
                    <a:pt x="9410" y="110"/>
                    <a:pt x="9016" y="1"/>
                    <a:pt x="8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0"/>
            <p:cNvSpPr txBox="1"/>
            <p:nvPr/>
          </p:nvSpPr>
          <p:spPr>
            <a:xfrm>
              <a:off x="4900875" y="2605563"/>
              <a:ext cx="1540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0"/>
            <p:cNvSpPr txBox="1"/>
            <p:nvPr/>
          </p:nvSpPr>
          <p:spPr>
            <a:xfrm>
              <a:off x="4900850" y="2897450"/>
              <a:ext cx="15405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farthest planet from the Sun. Is far away from Earth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0"/>
          <p:cNvGrpSpPr/>
          <p:nvPr/>
        </p:nvGrpSpPr>
        <p:grpSpPr>
          <a:xfrm>
            <a:off x="6759450" y="1507856"/>
            <a:ext cx="1906894" cy="2605650"/>
            <a:chOff x="6759450" y="1507856"/>
            <a:chExt cx="1906894" cy="2605650"/>
          </a:xfrm>
        </p:grpSpPr>
        <p:sp>
          <p:nvSpPr>
            <p:cNvPr id="1161" name="Google Shape;1161;p30"/>
            <p:cNvSpPr/>
            <p:nvPr/>
          </p:nvSpPr>
          <p:spPr>
            <a:xfrm>
              <a:off x="7252325" y="1507856"/>
              <a:ext cx="902571" cy="726435"/>
            </a:xfrm>
            <a:custGeom>
              <a:rect b="b" l="l" r="r" t="t"/>
              <a:pathLst>
                <a:path extrusionOk="0" h="2124" w="2639">
                  <a:moveTo>
                    <a:pt x="1413" y="0"/>
                  </a:moveTo>
                  <a:cubicBezTo>
                    <a:pt x="1270" y="0"/>
                    <a:pt x="1125" y="74"/>
                    <a:pt x="1052" y="235"/>
                  </a:cubicBezTo>
                  <a:cubicBezTo>
                    <a:pt x="990" y="211"/>
                    <a:pt x="925" y="199"/>
                    <a:pt x="861" y="199"/>
                  </a:cubicBezTo>
                  <a:cubicBezTo>
                    <a:pt x="699" y="199"/>
                    <a:pt x="545" y="278"/>
                    <a:pt x="469" y="446"/>
                  </a:cubicBezTo>
                  <a:cubicBezTo>
                    <a:pt x="449" y="490"/>
                    <a:pt x="437" y="539"/>
                    <a:pt x="433" y="587"/>
                  </a:cubicBezTo>
                  <a:cubicBezTo>
                    <a:pt x="429" y="640"/>
                    <a:pt x="469" y="753"/>
                    <a:pt x="461" y="790"/>
                  </a:cubicBezTo>
                  <a:cubicBezTo>
                    <a:pt x="445" y="838"/>
                    <a:pt x="291" y="911"/>
                    <a:pt x="247" y="968"/>
                  </a:cubicBezTo>
                  <a:cubicBezTo>
                    <a:pt x="0" y="1293"/>
                    <a:pt x="274" y="1634"/>
                    <a:pt x="587" y="1634"/>
                  </a:cubicBezTo>
                  <a:cubicBezTo>
                    <a:pt x="660" y="1634"/>
                    <a:pt x="734" y="1616"/>
                    <a:pt x="805" y="1575"/>
                  </a:cubicBezTo>
                  <a:lnTo>
                    <a:pt x="805" y="1575"/>
                  </a:lnTo>
                  <a:cubicBezTo>
                    <a:pt x="799" y="1888"/>
                    <a:pt x="1052" y="2124"/>
                    <a:pt x="1340" y="2124"/>
                  </a:cubicBezTo>
                  <a:cubicBezTo>
                    <a:pt x="1402" y="2124"/>
                    <a:pt x="1466" y="2113"/>
                    <a:pt x="1530" y="2089"/>
                  </a:cubicBezTo>
                  <a:cubicBezTo>
                    <a:pt x="1655" y="2040"/>
                    <a:pt x="1732" y="1967"/>
                    <a:pt x="1821" y="1874"/>
                  </a:cubicBezTo>
                  <a:cubicBezTo>
                    <a:pt x="1864" y="1828"/>
                    <a:pt x="1887" y="1812"/>
                    <a:pt x="1910" y="1812"/>
                  </a:cubicBezTo>
                  <a:cubicBezTo>
                    <a:pt x="1940" y="1812"/>
                    <a:pt x="1971" y="1840"/>
                    <a:pt x="2052" y="1858"/>
                  </a:cubicBezTo>
                  <a:cubicBezTo>
                    <a:pt x="2085" y="1865"/>
                    <a:pt x="2119" y="1869"/>
                    <a:pt x="2152" y="1869"/>
                  </a:cubicBezTo>
                  <a:cubicBezTo>
                    <a:pt x="2293" y="1869"/>
                    <a:pt x="2430" y="1808"/>
                    <a:pt x="2521" y="1696"/>
                  </a:cubicBezTo>
                  <a:cubicBezTo>
                    <a:pt x="2630" y="1543"/>
                    <a:pt x="2639" y="1344"/>
                    <a:pt x="2549" y="1182"/>
                  </a:cubicBezTo>
                  <a:cubicBezTo>
                    <a:pt x="2549" y="1182"/>
                    <a:pt x="2467" y="1065"/>
                    <a:pt x="2465" y="1065"/>
                  </a:cubicBezTo>
                  <a:cubicBezTo>
                    <a:pt x="2465" y="1065"/>
                    <a:pt x="2464" y="1065"/>
                    <a:pt x="2464" y="1065"/>
                  </a:cubicBezTo>
                  <a:lnTo>
                    <a:pt x="2464" y="1065"/>
                  </a:lnTo>
                  <a:cubicBezTo>
                    <a:pt x="2464" y="1045"/>
                    <a:pt x="2505" y="1037"/>
                    <a:pt x="2517" y="1008"/>
                  </a:cubicBezTo>
                  <a:cubicBezTo>
                    <a:pt x="2554" y="919"/>
                    <a:pt x="2598" y="871"/>
                    <a:pt x="2606" y="770"/>
                  </a:cubicBezTo>
                  <a:cubicBezTo>
                    <a:pt x="2626" y="454"/>
                    <a:pt x="2389" y="305"/>
                    <a:pt x="2134" y="305"/>
                  </a:cubicBezTo>
                  <a:cubicBezTo>
                    <a:pt x="2026" y="305"/>
                    <a:pt x="1914" y="332"/>
                    <a:pt x="1817" y="385"/>
                  </a:cubicBezTo>
                  <a:cubicBezTo>
                    <a:pt x="1810" y="141"/>
                    <a:pt x="1612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6759450" y="2349425"/>
              <a:ext cx="1906894" cy="1764081"/>
            </a:xfrm>
            <a:custGeom>
              <a:rect b="b" l="l" r="r" t="t"/>
              <a:pathLst>
                <a:path extrusionOk="0" h="10166" w="10989">
                  <a:moveTo>
                    <a:pt x="8615" y="96"/>
                  </a:moveTo>
                  <a:cubicBezTo>
                    <a:pt x="8980" y="96"/>
                    <a:pt x="9335" y="190"/>
                    <a:pt x="9628" y="399"/>
                  </a:cubicBezTo>
                  <a:cubicBezTo>
                    <a:pt x="10543" y="1047"/>
                    <a:pt x="10523" y="2419"/>
                    <a:pt x="9600" y="3058"/>
                  </a:cubicBezTo>
                  <a:cubicBezTo>
                    <a:pt x="9561" y="3086"/>
                    <a:pt x="9586" y="3147"/>
                    <a:pt x="9632" y="3147"/>
                  </a:cubicBezTo>
                  <a:cubicBezTo>
                    <a:pt x="9634" y="3147"/>
                    <a:pt x="9635" y="3147"/>
                    <a:pt x="9636" y="3147"/>
                  </a:cubicBezTo>
                  <a:cubicBezTo>
                    <a:pt x="9667" y="3140"/>
                    <a:pt x="9697" y="3136"/>
                    <a:pt x="9726" y="3136"/>
                  </a:cubicBezTo>
                  <a:cubicBezTo>
                    <a:pt x="10003" y="3136"/>
                    <a:pt x="10176" y="3469"/>
                    <a:pt x="10106" y="3726"/>
                  </a:cubicBezTo>
                  <a:cubicBezTo>
                    <a:pt x="10041" y="3973"/>
                    <a:pt x="9823" y="4147"/>
                    <a:pt x="9608" y="4264"/>
                  </a:cubicBezTo>
                  <a:cubicBezTo>
                    <a:pt x="9572" y="4284"/>
                    <a:pt x="9580" y="4337"/>
                    <a:pt x="9620" y="4353"/>
                  </a:cubicBezTo>
                  <a:cubicBezTo>
                    <a:pt x="10312" y="4491"/>
                    <a:pt x="10867" y="5150"/>
                    <a:pt x="10834" y="5871"/>
                  </a:cubicBezTo>
                  <a:cubicBezTo>
                    <a:pt x="10802" y="6583"/>
                    <a:pt x="10203" y="7194"/>
                    <a:pt x="9507" y="7279"/>
                  </a:cubicBezTo>
                  <a:cubicBezTo>
                    <a:pt x="9466" y="7279"/>
                    <a:pt x="9446" y="7320"/>
                    <a:pt x="9462" y="7352"/>
                  </a:cubicBezTo>
                  <a:cubicBezTo>
                    <a:pt x="9738" y="7862"/>
                    <a:pt x="9746" y="8477"/>
                    <a:pt x="9487" y="8995"/>
                  </a:cubicBezTo>
                  <a:cubicBezTo>
                    <a:pt x="9244" y="9497"/>
                    <a:pt x="8778" y="9845"/>
                    <a:pt x="8248" y="9991"/>
                  </a:cubicBezTo>
                  <a:cubicBezTo>
                    <a:pt x="8060" y="10041"/>
                    <a:pt x="7872" y="10065"/>
                    <a:pt x="7687" y="10065"/>
                  </a:cubicBezTo>
                  <a:cubicBezTo>
                    <a:pt x="6762" y="10065"/>
                    <a:pt x="5921" y="9468"/>
                    <a:pt x="5492" y="8631"/>
                  </a:cubicBezTo>
                  <a:cubicBezTo>
                    <a:pt x="5482" y="8615"/>
                    <a:pt x="5466" y="8608"/>
                    <a:pt x="5450" y="8608"/>
                  </a:cubicBezTo>
                  <a:cubicBezTo>
                    <a:pt x="5430" y="8608"/>
                    <a:pt x="5410" y="8620"/>
                    <a:pt x="5403" y="8643"/>
                  </a:cubicBezTo>
                  <a:cubicBezTo>
                    <a:pt x="5330" y="9092"/>
                    <a:pt x="4918" y="9432"/>
                    <a:pt x="4497" y="9554"/>
                  </a:cubicBezTo>
                  <a:cubicBezTo>
                    <a:pt x="4411" y="9577"/>
                    <a:pt x="4322" y="9590"/>
                    <a:pt x="4234" y="9590"/>
                  </a:cubicBezTo>
                  <a:cubicBezTo>
                    <a:pt x="4076" y="9590"/>
                    <a:pt x="3920" y="9547"/>
                    <a:pt x="3792" y="9440"/>
                  </a:cubicBezTo>
                  <a:cubicBezTo>
                    <a:pt x="3614" y="9295"/>
                    <a:pt x="3525" y="9064"/>
                    <a:pt x="3606" y="8841"/>
                  </a:cubicBezTo>
                  <a:cubicBezTo>
                    <a:pt x="3621" y="8804"/>
                    <a:pt x="3588" y="8780"/>
                    <a:pt x="3557" y="8780"/>
                  </a:cubicBezTo>
                  <a:cubicBezTo>
                    <a:pt x="3554" y="8780"/>
                    <a:pt x="3552" y="8780"/>
                    <a:pt x="3550" y="8781"/>
                  </a:cubicBezTo>
                  <a:cubicBezTo>
                    <a:pt x="3558" y="8747"/>
                    <a:pt x="3529" y="8721"/>
                    <a:pt x="3499" y="8721"/>
                  </a:cubicBezTo>
                  <a:cubicBezTo>
                    <a:pt x="3487" y="8721"/>
                    <a:pt x="3474" y="8725"/>
                    <a:pt x="3465" y="8736"/>
                  </a:cubicBezTo>
                  <a:cubicBezTo>
                    <a:pt x="3243" y="9124"/>
                    <a:pt x="2820" y="9440"/>
                    <a:pt x="2368" y="9440"/>
                  </a:cubicBezTo>
                  <a:cubicBezTo>
                    <a:pt x="2292" y="9440"/>
                    <a:pt x="2215" y="9431"/>
                    <a:pt x="2137" y="9412"/>
                  </a:cubicBezTo>
                  <a:cubicBezTo>
                    <a:pt x="1652" y="9291"/>
                    <a:pt x="1295" y="8724"/>
                    <a:pt x="1502" y="8242"/>
                  </a:cubicBezTo>
                  <a:cubicBezTo>
                    <a:pt x="1518" y="8214"/>
                    <a:pt x="1502" y="8178"/>
                    <a:pt x="1473" y="8170"/>
                  </a:cubicBezTo>
                  <a:cubicBezTo>
                    <a:pt x="939" y="8060"/>
                    <a:pt x="494" y="7627"/>
                    <a:pt x="409" y="7085"/>
                  </a:cubicBezTo>
                  <a:cubicBezTo>
                    <a:pt x="324" y="6543"/>
                    <a:pt x="616" y="5992"/>
                    <a:pt x="1089" y="5729"/>
                  </a:cubicBezTo>
                  <a:cubicBezTo>
                    <a:pt x="1117" y="5713"/>
                    <a:pt x="1121" y="5673"/>
                    <a:pt x="1101" y="5652"/>
                  </a:cubicBezTo>
                  <a:cubicBezTo>
                    <a:pt x="781" y="5316"/>
                    <a:pt x="838" y="4730"/>
                    <a:pt x="1223" y="4471"/>
                  </a:cubicBezTo>
                  <a:cubicBezTo>
                    <a:pt x="1259" y="4446"/>
                    <a:pt x="1251" y="4394"/>
                    <a:pt x="1210" y="4381"/>
                  </a:cubicBezTo>
                  <a:cubicBezTo>
                    <a:pt x="300" y="4074"/>
                    <a:pt x="114" y="2896"/>
                    <a:pt x="433" y="2099"/>
                  </a:cubicBezTo>
                  <a:cubicBezTo>
                    <a:pt x="624" y="1638"/>
                    <a:pt x="992" y="1225"/>
                    <a:pt x="1486" y="1079"/>
                  </a:cubicBezTo>
                  <a:cubicBezTo>
                    <a:pt x="1620" y="1039"/>
                    <a:pt x="1760" y="1019"/>
                    <a:pt x="1898" y="1019"/>
                  </a:cubicBezTo>
                  <a:cubicBezTo>
                    <a:pt x="2235" y="1019"/>
                    <a:pt x="2569" y="1138"/>
                    <a:pt x="2821" y="1379"/>
                  </a:cubicBezTo>
                  <a:cubicBezTo>
                    <a:pt x="2829" y="1386"/>
                    <a:pt x="2842" y="1390"/>
                    <a:pt x="2855" y="1390"/>
                  </a:cubicBezTo>
                  <a:cubicBezTo>
                    <a:pt x="2877" y="1390"/>
                    <a:pt x="2900" y="1379"/>
                    <a:pt x="2902" y="1354"/>
                  </a:cubicBezTo>
                  <a:cubicBezTo>
                    <a:pt x="2967" y="869"/>
                    <a:pt x="3388" y="460"/>
                    <a:pt x="3890" y="444"/>
                  </a:cubicBezTo>
                  <a:cubicBezTo>
                    <a:pt x="3897" y="443"/>
                    <a:pt x="3904" y="443"/>
                    <a:pt x="3912" y="443"/>
                  </a:cubicBezTo>
                  <a:cubicBezTo>
                    <a:pt x="4404" y="443"/>
                    <a:pt x="4830" y="839"/>
                    <a:pt x="4913" y="1314"/>
                  </a:cubicBezTo>
                  <a:cubicBezTo>
                    <a:pt x="4917" y="1338"/>
                    <a:pt x="4935" y="1349"/>
                    <a:pt x="4955" y="1349"/>
                  </a:cubicBezTo>
                  <a:cubicBezTo>
                    <a:pt x="4976" y="1349"/>
                    <a:pt x="5000" y="1335"/>
                    <a:pt x="5007" y="1314"/>
                  </a:cubicBezTo>
                  <a:cubicBezTo>
                    <a:pt x="5147" y="929"/>
                    <a:pt x="5498" y="724"/>
                    <a:pt x="5852" y="724"/>
                  </a:cubicBezTo>
                  <a:cubicBezTo>
                    <a:pt x="6130" y="724"/>
                    <a:pt x="6410" y="852"/>
                    <a:pt x="6589" y="1120"/>
                  </a:cubicBezTo>
                  <a:cubicBezTo>
                    <a:pt x="6599" y="1136"/>
                    <a:pt x="6615" y="1144"/>
                    <a:pt x="6631" y="1144"/>
                  </a:cubicBezTo>
                  <a:cubicBezTo>
                    <a:pt x="6648" y="1144"/>
                    <a:pt x="6664" y="1136"/>
                    <a:pt x="6674" y="1120"/>
                  </a:cubicBezTo>
                  <a:cubicBezTo>
                    <a:pt x="7051" y="502"/>
                    <a:pt x="7855" y="96"/>
                    <a:pt x="8615" y="96"/>
                  </a:cubicBezTo>
                  <a:close/>
                  <a:moveTo>
                    <a:pt x="8611" y="1"/>
                  </a:moveTo>
                  <a:cubicBezTo>
                    <a:pt x="7843" y="1"/>
                    <a:pt x="7038" y="395"/>
                    <a:pt x="6629" y="1010"/>
                  </a:cubicBezTo>
                  <a:cubicBezTo>
                    <a:pt x="6429" y="753"/>
                    <a:pt x="6138" y="628"/>
                    <a:pt x="5849" y="628"/>
                  </a:cubicBezTo>
                  <a:cubicBezTo>
                    <a:pt x="5501" y="628"/>
                    <a:pt x="5156" y="808"/>
                    <a:pt x="4970" y="1152"/>
                  </a:cubicBezTo>
                  <a:cubicBezTo>
                    <a:pt x="4826" y="700"/>
                    <a:pt x="4389" y="346"/>
                    <a:pt x="3902" y="346"/>
                  </a:cubicBezTo>
                  <a:cubicBezTo>
                    <a:pt x="3897" y="346"/>
                    <a:pt x="3891" y="346"/>
                    <a:pt x="3886" y="347"/>
                  </a:cubicBezTo>
                  <a:cubicBezTo>
                    <a:pt x="3372" y="359"/>
                    <a:pt x="2926" y="759"/>
                    <a:pt x="2821" y="1249"/>
                  </a:cubicBezTo>
                  <a:cubicBezTo>
                    <a:pt x="2563" y="1031"/>
                    <a:pt x="2234" y="924"/>
                    <a:pt x="1901" y="924"/>
                  </a:cubicBezTo>
                  <a:cubicBezTo>
                    <a:pt x="1770" y="924"/>
                    <a:pt x="1638" y="941"/>
                    <a:pt x="1510" y="974"/>
                  </a:cubicBezTo>
                  <a:cubicBezTo>
                    <a:pt x="984" y="1107"/>
                    <a:pt x="579" y="1524"/>
                    <a:pt x="365" y="2010"/>
                  </a:cubicBezTo>
                  <a:cubicBezTo>
                    <a:pt x="0" y="2844"/>
                    <a:pt x="182" y="4066"/>
                    <a:pt x="1097" y="4446"/>
                  </a:cubicBezTo>
                  <a:cubicBezTo>
                    <a:pt x="741" y="4762"/>
                    <a:pt x="692" y="5300"/>
                    <a:pt x="988" y="5677"/>
                  </a:cubicBezTo>
                  <a:cubicBezTo>
                    <a:pt x="510" y="5968"/>
                    <a:pt x="223" y="6539"/>
                    <a:pt x="308" y="7101"/>
                  </a:cubicBezTo>
                  <a:cubicBezTo>
                    <a:pt x="397" y="7664"/>
                    <a:pt x="846" y="8121"/>
                    <a:pt x="1393" y="8255"/>
                  </a:cubicBezTo>
                  <a:cubicBezTo>
                    <a:pt x="1223" y="8744"/>
                    <a:pt x="1530" y="9299"/>
                    <a:pt x="2012" y="9477"/>
                  </a:cubicBezTo>
                  <a:cubicBezTo>
                    <a:pt x="2129" y="9519"/>
                    <a:pt x="2247" y="9539"/>
                    <a:pt x="2364" y="9539"/>
                  </a:cubicBezTo>
                  <a:cubicBezTo>
                    <a:pt x="2815" y="9539"/>
                    <a:pt x="3246" y="9250"/>
                    <a:pt x="3493" y="8874"/>
                  </a:cubicBezTo>
                  <a:lnTo>
                    <a:pt x="3493" y="8874"/>
                  </a:lnTo>
                  <a:cubicBezTo>
                    <a:pt x="3378" y="9329"/>
                    <a:pt x="3821" y="9687"/>
                    <a:pt x="4249" y="9687"/>
                  </a:cubicBezTo>
                  <a:cubicBezTo>
                    <a:pt x="4274" y="9687"/>
                    <a:pt x="4298" y="9686"/>
                    <a:pt x="4323" y="9683"/>
                  </a:cubicBezTo>
                  <a:cubicBezTo>
                    <a:pt x="4808" y="9635"/>
                    <a:pt x="5318" y="9270"/>
                    <a:pt x="5464" y="8793"/>
                  </a:cubicBezTo>
                  <a:cubicBezTo>
                    <a:pt x="5901" y="9558"/>
                    <a:pt x="6690" y="10136"/>
                    <a:pt x="7589" y="10165"/>
                  </a:cubicBezTo>
                  <a:cubicBezTo>
                    <a:pt x="7612" y="10165"/>
                    <a:pt x="7636" y="10166"/>
                    <a:pt x="7659" y="10166"/>
                  </a:cubicBezTo>
                  <a:cubicBezTo>
                    <a:pt x="8553" y="10166"/>
                    <a:pt x="9409" y="9644"/>
                    <a:pt x="9681" y="8769"/>
                  </a:cubicBezTo>
                  <a:cubicBezTo>
                    <a:pt x="9831" y="8307"/>
                    <a:pt x="9794" y="7801"/>
                    <a:pt x="9580" y="7368"/>
                  </a:cubicBezTo>
                  <a:cubicBezTo>
                    <a:pt x="10284" y="7247"/>
                    <a:pt x="10871" y="6648"/>
                    <a:pt x="10927" y="5927"/>
                  </a:cubicBezTo>
                  <a:cubicBezTo>
                    <a:pt x="10988" y="5187"/>
                    <a:pt x="10458" y="4487"/>
                    <a:pt x="9758" y="4284"/>
                  </a:cubicBezTo>
                  <a:cubicBezTo>
                    <a:pt x="10017" y="4114"/>
                    <a:pt x="10260" y="3851"/>
                    <a:pt x="10219" y="3524"/>
                  </a:cubicBezTo>
                  <a:cubicBezTo>
                    <a:pt x="10191" y="3285"/>
                    <a:pt x="10005" y="3074"/>
                    <a:pt x="9774" y="3042"/>
                  </a:cubicBezTo>
                  <a:cubicBezTo>
                    <a:pt x="10608" y="2350"/>
                    <a:pt x="10616" y="1031"/>
                    <a:pt x="9730" y="355"/>
                  </a:cubicBezTo>
                  <a:cubicBezTo>
                    <a:pt x="9410" y="110"/>
                    <a:pt x="9016" y="1"/>
                    <a:pt x="8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 txBox="1"/>
            <p:nvPr/>
          </p:nvSpPr>
          <p:spPr>
            <a:xfrm>
              <a:off x="6942625" y="2605563"/>
              <a:ext cx="1540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4" name="Google Shape;1164;p30"/>
            <p:cNvSpPr txBox="1"/>
            <p:nvPr/>
          </p:nvSpPr>
          <p:spPr>
            <a:xfrm>
              <a:off x="6942600" y="2897450"/>
              <a:ext cx="15405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made of hydrogen and helium. It is the sixth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5" name="Google Shape;1165;p30"/>
          <p:cNvGrpSpPr/>
          <p:nvPr/>
        </p:nvGrpSpPr>
        <p:grpSpPr>
          <a:xfrm>
            <a:off x="5463925" y="1674576"/>
            <a:ext cx="455651" cy="354441"/>
            <a:chOff x="5463925" y="1324976"/>
            <a:chExt cx="455651" cy="354441"/>
          </a:xfrm>
        </p:grpSpPr>
        <p:sp>
          <p:nvSpPr>
            <p:cNvPr id="1166" name="Google Shape;1166;p30"/>
            <p:cNvSpPr/>
            <p:nvPr/>
          </p:nvSpPr>
          <p:spPr>
            <a:xfrm>
              <a:off x="5482630" y="1324976"/>
              <a:ext cx="27596" cy="354441"/>
            </a:xfrm>
            <a:custGeom>
              <a:rect b="b" l="l" r="r" t="t"/>
              <a:pathLst>
                <a:path extrusionOk="0" h="14189" w="1074">
                  <a:moveTo>
                    <a:pt x="314" y="0"/>
                  </a:moveTo>
                  <a:cubicBezTo>
                    <a:pt x="156" y="0"/>
                    <a:pt x="1" y="114"/>
                    <a:pt x="26" y="329"/>
                  </a:cubicBezTo>
                  <a:cubicBezTo>
                    <a:pt x="383" y="4830"/>
                    <a:pt x="479" y="9354"/>
                    <a:pt x="264" y="13879"/>
                  </a:cubicBezTo>
                  <a:cubicBezTo>
                    <a:pt x="240" y="14046"/>
                    <a:pt x="383" y="14189"/>
                    <a:pt x="550" y="14189"/>
                  </a:cubicBezTo>
                  <a:cubicBezTo>
                    <a:pt x="717" y="14189"/>
                    <a:pt x="860" y="14070"/>
                    <a:pt x="860" y="13927"/>
                  </a:cubicBezTo>
                  <a:cubicBezTo>
                    <a:pt x="1074" y="9378"/>
                    <a:pt x="1003" y="4806"/>
                    <a:pt x="622" y="281"/>
                  </a:cubicBezTo>
                  <a:cubicBezTo>
                    <a:pt x="599" y="91"/>
                    <a:pt x="45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463925" y="1642127"/>
              <a:ext cx="438973" cy="23007"/>
            </a:xfrm>
            <a:custGeom>
              <a:rect b="b" l="l" r="r" t="t"/>
              <a:pathLst>
                <a:path extrusionOk="0" h="921" w="17084">
                  <a:moveTo>
                    <a:pt x="2605" y="0"/>
                  </a:moveTo>
                  <a:cubicBezTo>
                    <a:pt x="1869" y="0"/>
                    <a:pt x="1132" y="12"/>
                    <a:pt x="397" y="39"/>
                  </a:cubicBezTo>
                  <a:cubicBezTo>
                    <a:pt x="0" y="62"/>
                    <a:pt x="15" y="635"/>
                    <a:pt x="397" y="635"/>
                  </a:cubicBezTo>
                  <a:cubicBezTo>
                    <a:pt x="405" y="635"/>
                    <a:pt x="413" y="635"/>
                    <a:pt x="421" y="634"/>
                  </a:cubicBezTo>
                  <a:cubicBezTo>
                    <a:pt x="1082" y="610"/>
                    <a:pt x="1747" y="599"/>
                    <a:pt x="2413" y="599"/>
                  </a:cubicBezTo>
                  <a:cubicBezTo>
                    <a:pt x="4311" y="599"/>
                    <a:pt x="6214" y="683"/>
                    <a:pt x="8065" y="753"/>
                  </a:cubicBezTo>
                  <a:cubicBezTo>
                    <a:pt x="9851" y="825"/>
                    <a:pt x="11685" y="920"/>
                    <a:pt x="13543" y="920"/>
                  </a:cubicBezTo>
                  <a:cubicBezTo>
                    <a:pt x="14590" y="920"/>
                    <a:pt x="15638" y="896"/>
                    <a:pt x="16710" y="825"/>
                  </a:cubicBezTo>
                  <a:cubicBezTo>
                    <a:pt x="17083" y="802"/>
                    <a:pt x="17068" y="229"/>
                    <a:pt x="16686" y="229"/>
                  </a:cubicBezTo>
                  <a:cubicBezTo>
                    <a:pt x="16678" y="229"/>
                    <a:pt x="16670" y="229"/>
                    <a:pt x="16662" y="230"/>
                  </a:cubicBezTo>
                  <a:cubicBezTo>
                    <a:pt x="15472" y="279"/>
                    <a:pt x="14281" y="304"/>
                    <a:pt x="13090" y="304"/>
                  </a:cubicBezTo>
                  <a:cubicBezTo>
                    <a:pt x="11423" y="304"/>
                    <a:pt x="9756" y="255"/>
                    <a:pt x="8089" y="158"/>
                  </a:cubicBezTo>
                  <a:cubicBezTo>
                    <a:pt x="6286" y="73"/>
                    <a:pt x="4446" y="0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553056" y="1420393"/>
              <a:ext cx="90575" cy="235237"/>
            </a:xfrm>
            <a:custGeom>
              <a:rect b="b" l="l" r="r" t="t"/>
              <a:pathLst>
                <a:path extrusionOk="0" h="9417" w="3525">
                  <a:moveTo>
                    <a:pt x="1332" y="0"/>
                  </a:moveTo>
                  <a:cubicBezTo>
                    <a:pt x="1040" y="0"/>
                    <a:pt x="747" y="11"/>
                    <a:pt x="452" y="33"/>
                  </a:cubicBezTo>
                  <a:cubicBezTo>
                    <a:pt x="191" y="33"/>
                    <a:pt x="0" y="248"/>
                    <a:pt x="24" y="510"/>
                  </a:cubicBezTo>
                  <a:lnTo>
                    <a:pt x="238" y="9107"/>
                  </a:lnTo>
                  <a:cubicBezTo>
                    <a:pt x="238" y="9273"/>
                    <a:pt x="381" y="9392"/>
                    <a:pt x="548" y="9392"/>
                  </a:cubicBezTo>
                  <a:lnTo>
                    <a:pt x="548" y="9416"/>
                  </a:lnTo>
                  <a:cubicBezTo>
                    <a:pt x="714" y="9416"/>
                    <a:pt x="834" y="9273"/>
                    <a:pt x="834" y="9107"/>
                  </a:cubicBezTo>
                  <a:lnTo>
                    <a:pt x="619" y="629"/>
                  </a:lnTo>
                  <a:cubicBezTo>
                    <a:pt x="823" y="616"/>
                    <a:pt x="1028" y="610"/>
                    <a:pt x="1232" y="610"/>
                  </a:cubicBezTo>
                  <a:cubicBezTo>
                    <a:pt x="1790" y="610"/>
                    <a:pt x="2348" y="654"/>
                    <a:pt x="2905" y="724"/>
                  </a:cubicBezTo>
                  <a:cubicBezTo>
                    <a:pt x="2739" y="3486"/>
                    <a:pt x="2572" y="6296"/>
                    <a:pt x="2477" y="9059"/>
                  </a:cubicBezTo>
                  <a:cubicBezTo>
                    <a:pt x="2477" y="9226"/>
                    <a:pt x="2620" y="9369"/>
                    <a:pt x="2786" y="9369"/>
                  </a:cubicBezTo>
                  <a:cubicBezTo>
                    <a:pt x="2929" y="9369"/>
                    <a:pt x="3072" y="9226"/>
                    <a:pt x="3072" y="9059"/>
                  </a:cubicBezTo>
                  <a:cubicBezTo>
                    <a:pt x="3191" y="6225"/>
                    <a:pt x="3334" y="3320"/>
                    <a:pt x="3525" y="486"/>
                  </a:cubicBezTo>
                  <a:cubicBezTo>
                    <a:pt x="3525" y="319"/>
                    <a:pt x="3429" y="176"/>
                    <a:pt x="3286" y="152"/>
                  </a:cubicBezTo>
                  <a:cubicBezTo>
                    <a:pt x="2629" y="54"/>
                    <a:pt x="1982" y="0"/>
                    <a:pt x="1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666235" y="1503896"/>
              <a:ext cx="90601" cy="153502"/>
            </a:xfrm>
            <a:custGeom>
              <a:rect b="b" l="l" r="r" t="t"/>
              <a:pathLst>
                <a:path extrusionOk="0" h="6145" w="3526">
                  <a:moveTo>
                    <a:pt x="1382" y="0"/>
                  </a:moveTo>
                  <a:cubicBezTo>
                    <a:pt x="1072" y="0"/>
                    <a:pt x="763" y="8"/>
                    <a:pt x="453" y="24"/>
                  </a:cubicBezTo>
                  <a:cubicBezTo>
                    <a:pt x="334" y="24"/>
                    <a:pt x="239" y="48"/>
                    <a:pt x="144" y="120"/>
                  </a:cubicBezTo>
                  <a:cubicBezTo>
                    <a:pt x="48" y="191"/>
                    <a:pt x="1" y="310"/>
                    <a:pt x="1" y="453"/>
                  </a:cubicBezTo>
                  <a:lnTo>
                    <a:pt x="215" y="5835"/>
                  </a:lnTo>
                  <a:cubicBezTo>
                    <a:pt x="215" y="6002"/>
                    <a:pt x="358" y="6145"/>
                    <a:pt x="525" y="6145"/>
                  </a:cubicBezTo>
                  <a:lnTo>
                    <a:pt x="525" y="6121"/>
                  </a:lnTo>
                  <a:cubicBezTo>
                    <a:pt x="691" y="6121"/>
                    <a:pt x="834" y="6002"/>
                    <a:pt x="834" y="5835"/>
                  </a:cubicBezTo>
                  <a:lnTo>
                    <a:pt x="620" y="620"/>
                  </a:lnTo>
                  <a:cubicBezTo>
                    <a:pt x="899" y="611"/>
                    <a:pt x="1175" y="605"/>
                    <a:pt x="1449" y="605"/>
                  </a:cubicBezTo>
                  <a:cubicBezTo>
                    <a:pt x="1926" y="605"/>
                    <a:pt x="2399" y="622"/>
                    <a:pt x="2882" y="667"/>
                  </a:cubicBezTo>
                  <a:cubicBezTo>
                    <a:pt x="2716" y="2382"/>
                    <a:pt x="2573" y="4097"/>
                    <a:pt x="2477" y="5811"/>
                  </a:cubicBezTo>
                  <a:cubicBezTo>
                    <a:pt x="2454" y="5954"/>
                    <a:pt x="2573" y="6097"/>
                    <a:pt x="2739" y="6121"/>
                  </a:cubicBezTo>
                  <a:cubicBezTo>
                    <a:pt x="2906" y="6121"/>
                    <a:pt x="3049" y="6002"/>
                    <a:pt x="3049" y="5835"/>
                  </a:cubicBezTo>
                  <a:cubicBezTo>
                    <a:pt x="3168" y="4025"/>
                    <a:pt x="3311" y="2215"/>
                    <a:pt x="3501" y="429"/>
                  </a:cubicBezTo>
                  <a:cubicBezTo>
                    <a:pt x="3525" y="262"/>
                    <a:pt x="3406" y="120"/>
                    <a:pt x="3239" y="96"/>
                  </a:cubicBezTo>
                  <a:cubicBezTo>
                    <a:pt x="2620" y="32"/>
                    <a:pt x="2001" y="0"/>
                    <a:pt x="1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773942" y="1463231"/>
              <a:ext cx="90575" cy="201913"/>
            </a:xfrm>
            <a:custGeom>
              <a:rect b="b" l="l" r="r" t="t"/>
              <a:pathLst>
                <a:path extrusionOk="0" h="8083" w="3525">
                  <a:moveTo>
                    <a:pt x="1315" y="0"/>
                  </a:moveTo>
                  <a:cubicBezTo>
                    <a:pt x="1028" y="0"/>
                    <a:pt x="740" y="11"/>
                    <a:pt x="453" y="33"/>
                  </a:cubicBezTo>
                  <a:cubicBezTo>
                    <a:pt x="333" y="33"/>
                    <a:pt x="214" y="81"/>
                    <a:pt x="119" y="152"/>
                  </a:cubicBezTo>
                  <a:cubicBezTo>
                    <a:pt x="24" y="247"/>
                    <a:pt x="0" y="366"/>
                    <a:pt x="0" y="485"/>
                  </a:cubicBezTo>
                  <a:lnTo>
                    <a:pt x="214" y="7773"/>
                  </a:lnTo>
                  <a:cubicBezTo>
                    <a:pt x="214" y="7939"/>
                    <a:pt x="357" y="8082"/>
                    <a:pt x="524" y="8082"/>
                  </a:cubicBezTo>
                  <a:lnTo>
                    <a:pt x="524" y="8058"/>
                  </a:lnTo>
                  <a:cubicBezTo>
                    <a:pt x="691" y="8058"/>
                    <a:pt x="810" y="7939"/>
                    <a:pt x="810" y="7773"/>
                  </a:cubicBezTo>
                  <a:lnTo>
                    <a:pt x="595" y="628"/>
                  </a:lnTo>
                  <a:cubicBezTo>
                    <a:pt x="849" y="612"/>
                    <a:pt x="1103" y="604"/>
                    <a:pt x="1357" y="604"/>
                  </a:cubicBezTo>
                  <a:cubicBezTo>
                    <a:pt x="1866" y="604"/>
                    <a:pt x="2374" y="636"/>
                    <a:pt x="2882" y="700"/>
                  </a:cubicBezTo>
                  <a:cubicBezTo>
                    <a:pt x="2715" y="3034"/>
                    <a:pt x="2572" y="5391"/>
                    <a:pt x="2453" y="7725"/>
                  </a:cubicBezTo>
                  <a:cubicBezTo>
                    <a:pt x="2441" y="7921"/>
                    <a:pt x="2593" y="8023"/>
                    <a:pt x="2747" y="8023"/>
                  </a:cubicBezTo>
                  <a:cubicBezTo>
                    <a:pt x="2891" y="8023"/>
                    <a:pt x="3037" y="7933"/>
                    <a:pt x="3048" y="7749"/>
                  </a:cubicBezTo>
                  <a:cubicBezTo>
                    <a:pt x="3167" y="5320"/>
                    <a:pt x="3310" y="2867"/>
                    <a:pt x="3501" y="462"/>
                  </a:cubicBezTo>
                  <a:cubicBezTo>
                    <a:pt x="3525" y="319"/>
                    <a:pt x="3406" y="176"/>
                    <a:pt x="3239" y="152"/>
                  </a:cubicBezTo>
                  <a:cubicBezTo>
                    <a:pt x="2598" y="53"/>
                    <a:pt x="1956" y="0"/>
                    <a:pt x="13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520040" y="1329422"/>
              <a:ext cx="398992" cy="109063"/>
            </a:xfrm>
            <a:custGeom>
              <a:rect b="b" l="l" r="r" t="t"/>
              <a:pathLst>
                <a:path extrusionOk="0" h="4366" w="15528">
                  <a:moveTo>
                    <a:pt x="453" y="0"/>
                  </a:moveTo>
                  <a:cubicBezTo>
                    <a:pt x="156" y="0"/>
                    <a:pt x="1" y="434"/>
                    <a:pt x="332" y="579"/>
                  </a:cubicBezTo>
                  <a:lnTo>
                    <a:pt x="7882" y="4104"/>
                  </a:lnTo>
                  <a:cubicBezTo>
                    <a:pt x="8096" y="4223"/>
                    <a:pt x="8310" y="4294"/>
                    <a:pt x="8525" y="4342"/>
                  </a:cubicBezTo>
                  <a:cubicBezTo>
                    <a:pt x="8644" y="4366"/>
                    <a:pt x="8787" y="4366"/>
                    <a:pt x="8906" y="4366"/>
                  </a:cubicBezTo>
                  <a:lnTo>
                    <a:pt x="9025" y="4366"/>
                  </a:lnTo>
                  <a:cubicBezTo>
                    <a:pt x="11073" y="4342"/>
                    <a:pt x="13121" y="4152"/>
                    <a:pt x="15145" y="3818"/>
                  </a:cubicBezTo>
                  <a:cubicBezTo>
                    <a:pt x="15527" y="3751"/>
                    <a:pt x="15464" y="3217"/>
                    <a:pt x="15115" y="3217"/>
                  </a:cubicBezTo>
                  <a:cubicBezTo>
                    <a:pt x="15094" y="3217"/>
                    <a:pt x="15073" y="3219"/>
                    <a:pt x="15050" y="3223"/>
                  </a:cubicBezTo>
                  <a:cubicBezTo>
                    <a:pt x="13049" y="3556"/>
                    <a:pt x="11049" y="3747"/>
                    <a:pt x="9025" y="3771"/>
                  </a:cubicBezTo>
                  <a:cubicBezTo>
                    <a:pt x="8906" y="3771"/>
                    <a:pt x="8763" y="3771"/>
                    <a:pt x="8644" y="3747"/>
                  </a:cubicBezTo>
                  <a:cubicBezTo>
                    <a:pt x="8477" y="3723"/>
                    <a:pt x="8310" y="3651"/>
                    <a:pt x="8167" y="3580"/>
                  </a:cubicBezTo>
                  <a:lnTo>
                    <a:pt x="594" y="32"/>
                  </a:lnTo>
                  <a:cubicBezTo>
                    <a:pt x="545" y="10"/>
                    <a:pt x="498" y="0"/>
                    <a:pt x="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855622" y="1388696"/>
              <a:ext cx="63955" cy="64673"/>
            </a:xfrm>
            <a:custGeom>
              <a:rect b="b" l="l" r="r" t="t"/>
              <a:pathLst>
                <a:path extrusionOk="0" h="2589" w="2489">
                  <a:moveTo>
                    <a:pt x="411" y="0"/>
                  </a:moveTo>
                  <a:cubicBezTo>
                    <a:pt x="105" y="0"/>
                    <a:pt x="0" y="480"/>
                    <a:pt x="346" y="588"/>
                  </a:cubicBezTo>
                  <a:cubicBezTo>
                    <a:pt x="822" y="731"/>
                    <a:pt x="1298" y="897"/>
                    <a:pt x="1751" y="1112"/>
                  </a:cubicBezTo>
                  <a:cubicBezTo>
                    <a:pt x="1584" y="1469"/>
                    <a:pt x="1393" y="1802"/>
                    <a:pt x="1179" y="2136"/>
                  </a:cubicBezTo>
                  <a:cubicBezTo>
                    <a:pt x="1108" y="2279"/>
                    <a:pt x="1155" y="2469"/>
                    <a:pt x="1274" y="2541"/>
                  </a:cubicBezTo>
                  <a:cubicBezTo>
                    <a:pt x="1322" y="2564"/>
                    <a:pt x="1393" y="2588"/>
                    <a:pt x="1441" y="2588"/>
                  </a:cubicBezTo>
                  <a:cubicBezTo>
                    <a:pt x="1536" y="2588"/>
                    <a:pt x="1632" y="2541"/>
                    <a:pt x="1703" y="2445"/>
                  </a:cubicBezTo>
                  <a:cubicBezTo>
                    <a:pt x="1965" y="1993"/>
                    <a:pt x="2203" y="1540"/>
                    <a:pt x="2441" y="1088"/>
                  </a:cubicBezTo>
                  <a:cubicBezTo>
                    <a:pt x="2489" y="921"/>
                    <a:pt x="2441" y="755"/>
                    <a:pt x="2275" y="683"/>
                  </a:cubicBezTo>
                  <a:cubicBezTo>
                    <a:pt x="1703" y="421"/>
                    <a:pt x="1108" y="207"/>
                    <a:pt x="512" y="16"/>
                  </a:cubicBezTo>
                  <a:cubicBezTo>
                    <a:pt x="477" y="5"/>
                    <a:pt x="443" y="0"/>
                    <a:pt x="4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30"/>
          <p:cNvGrpSpPr/>
          <p:nvPr/>
        </p:nvGrpSpPr>
        <p:grpSpPr>
          <a:xfrm>
            <a:off x="7525800" y="1687734"/>
            <a:ext cx="455653" cy="366885"/>
            <a:chOff x="7547025" y="1293534"/>
            <a:chExt cx="455653" cy="366885"/>
          </a:xfrm>
        </p:grpSpPr>
        <p:sp>
          <p:nvSpPr>
            <p:cNvPr id="1174" name="Google Shape;1174;p30"/>
            <p:cNvSpPr/>
            <p:nvPr/>
          </p:nvSpPr>
          <p:spPr>
            <a:xfrm>
              <a:off x="7575860" y="1293534"/>
              <a:ext cx="362933" cy="366885"/>
            </a:xfrm>
            <a:custGeom>
              <a:rect b="b" l="l" r="r" t="t"/>
              <a:pathLst>
                <a:path extrusionOk="0" h="16058" w="15885">
                  <a:moveTo>
                    <a:pt x="8693" y="578"/>
                  </a:moveTo>
                  <a:cubicBezTo>
                    <a:pt x="8717" y="602"/>
                    <a:pt x="8740" y="650"/>
                    <a:pt x="8764" y="673"/>
                  </a:cubicBezTo>
                  <a:cubicBezTo>
                    <a:pt x="9312" y="1435"/>
                    <a:pt x="9479" y="2412"/>
                    <a:pt x="9622" y="3269"/>
                  </a:cubicBezTo>
                  <a:cubicBezTo>
                    <a:pt x="9693" y="3698"/>
                    <a:pt x="9812" y="4127"/>
                    <a:pt x="9955" y="4531"/>
                  </a:cubicBezTo>
                  <a:cubicBezTo>
                    <a:pt x="10003" y="4650"/>
                    <a:pt x="10122" y="4722"/>
                    <a:pt x="10241" y="4722"/>
                  </a:cubicBezTo>
                  <a:cubicBezTo>
                    <a:pt x="11527" y="4722"/>
                    <a:pt x="12741" y="4746"/>
                    <a:pt x="13908" y="4817"/>
                  </a:cubicBezTo>
                  <a:cubicBezTo>
                    <a:pt x="14480" y="4865"/>
                    <a:pt x="15075" y="5055"/>
                    <a:pt x="15075" y="5365"/>
                  </a:cubicBezTo>
                  <a:cubicBezTo>
                    <a:pt x="15075" y="5532"/>
                    <a:pt x="14908" y="5698"/>
                    <a:pt x="14718" y="5889"/>
                  </a:cubicBezTo>
                  <a:cubicBezTo>
                    <a:pt x="13956" y="6627"/>
                    <a:pt x="13098" y="7556"/>
                    <a:pt x="12217" y="8532"/>
                  </a:cubicBezTo>
                  <a:lnTo>
                    <a:pt x="12170" y="8604"/>
                  </a:lnTo>
                  <a:cubicBezTo>
                    <a:pt x="12074" y="8675"/>
                    <a:pt x="12051" y="8818"/>
                    <a:pt x="12122" y="8937"/>
                  </a:cubicBezTo>
                  <a:cubicBezTo>
                    <a:pt x="12360" y="9366"/>
                    <a:pt x="12598" y="9794"/>
                    <a:pt x="12837" y="10223"/>
                  </a:cubicBezTo>
                  <a:cubicBezTo>
                    <a:pt x="13789" y="11890"/>
                    <a:pt x="15051" y="14152"/>
                    <a:pt x="15027" y="14724"/>
                  </a:cubicBezTo>
                  <a:lnTo>
                    <a:pt x="13146" y="13724"/>
                  </a:lnTo>
                  <a:cubicBezTo>
                    <a:pt x="12003" y="13152"/>
                    <a:pt x="10741" y="12485"/>
                    <a:pt x="9431" y="11771"/>
                  </a:cubicBezTo>
                  <a:cubicBezTo>
                    <a:pt x="9399" y="11755"/>
                    <a:pt x="9362" y="11747"/>
                    <a:pt x="9323" y="11747"/>
                  </a:cubicBezTo>
                  <a:cubicBezTo>
                    <a:pt x="9246" y="11747"/>
                    <a:pt x="9161" y="11779"/>
                    <a:pt x="9098" y="11842"/>
                  </a:cubicBezTo>
                  <a:cubicBezTo>
                    <a:pt x="7288" y="13628"/>
                    <a:pt x="5811" y="14772"/>
                    <a:pt x="4478" y="15415"/>
                  </a:cubicBezTo>
                  <a:cubicBezTo>
                    <a:pt x="4430" y="15438"/>
                    <a:pt x="4382" y="15462"/>
                    <a:pt x="4335" y="15462"/>
                  </a:cubicBezTo>
                  <a:cubicBezTo>
                    <a:pt x="4168" y="15367"/>
                    <a:pt x="4073" y="14414"/>
                    <a:pt x="4668" y="12033"/>
                  </a:cubicBezTo>
                  <a:cubicBezTo>
                    <a:pt x="4763" y="11676"/>
                    <a:pt x="5049" y="10747"/>
                    <a:pt x="5359" y="9771"/>
                  </a:cubicBezTo>
                  <a:cubicBezTo>
                    <a:pt x="5383" y="9651"/>
                    <a:pt x="5335" y="9509"/>
                    <a:pt x="5216" y="9437"/>
                  </a:cubicBezTo>
                  <a:cubicBezTo>
                    <a:pt x="3906" y="8699"/>
                    <a:pt x="2644" y="7889"/>
                    <a:pt x="1429" y="7008"/>
                  </a:cubicBezTo>
                  <a:cubicBezTo>
                    <a:pt x="1191" y="6841"/>
                    <a:pt x="953" y="6627"/>
                    <a:pt x="786" y="6365"/>
                  </a:cubicBezTo>
                  <a:cubicBezTo>
                    <a:pt x="667" y="6175"/>
                    <a:pt x="667" y="5936"/>
                    <a:pt x="810" y="5770"/>
                  </a:cubicBezTo>
                  <a:cubicBezTo>
                    <a:pt x="977" y="5651"/>
                    <a:pt x="1191" y="5579"/>
                    <a:pt x="1406" y="5555"/>
                  </a:cubicBezTo>
                  <a:cubicBezTo>
                    <a:pt x="3144" y="5222"/>
                    <a:pt x="4930" y="5008"/>
                    <a:pt x="6692" y="4865"/>
                  </a:cubicBezTo>
                  <a:cubicBezTo>
                    <a:pt x="6811" y="4865"/>
                    <a:pt x="6907" y="4770"/>
                    <a:pt x="6954" y="4650"/>
                  </a:cubicBezTo>
                  <a:cubicBezTo>
                    <a:pt x="7312" y="3484"/>
                    <a:pt x="7550" y="2650"/>
                    <a:pt x="7693" y="2102"/>
                  </a:cubicBezTo>
                  <a:cubicBezTo>
                    <a:pt x="7859" y="1483"/>
                    <a:pt x="8026" y="912"/>
                    <a:pt x="8502" y="626"/>
                  </a:cubicBezTo>
                  <a:cubicBezTo>
                    <a:pt x="8550" y="602"/>
                    <a:pt x="8598" y="578"/>
                    <a:pt x="8669" y="578"/>
                  </a:cubicBezTo>
                  <a:close/>
                  <a:moveTo>
                    <a:pt x="8638" y="0"/>
                  </a:moveTo>
                  <a:cubicBezTo>
                    <a:pt x="8487" y="0"/>
                    <a:pt x="8331" y="48"/>
                    <a:pt x="8193" y="150"/>
                  </a:cubicBezTo>
                  <a:cubicBezTo>
                    <a:pt x="7526" y="531"/>
                    <a:pt x="7288" y="1269"/>
                    <a:pt x="7121" y="1983"/>
                  </a:cubicBezTo>
                  <a:cubicBezTo>
                    <a:pt x="7002" y="2483"/>
                    <a:pt x="6764" y="3245"/>
                    <a:pt x="6454" y="4317"/>
                  </a:cubicBezTo>
                  <a:cubicBezTo>
                    <a:pt x="4692" y="4460"/>
                    <a:pt x="2953" y="4698"/>
                    <a:pt x="1310" y="4984"/>
                  </a:cubicBezTo>
                  <a:cubicBezTo>
                    <a:pt x="977" y="5008"/>
                    <a:pt x="643" y="5151"/>
                    <a:pt x="382" y="5341"/>
                  </a:cubicBezTo>
                  <a:cubicBezTo>
                    <a:pt x="72" y="5698"/>
                    <a:pt x="1" y="6222"/>
                    <a:pt x="262" y="6651"/>
                  </a:cubicBezTo>
                  <a:cubicBezTo>
                    <a:pt x="477" y="6960"/>
                    <a:pt x="739" y="7246"/>
                    <a:pt x="1072" y="7461"/>
                  </a:cubicBezTo>
                  <a:cubicBezTo>
                    <a:pt x="2239" y="8318"/>
                    <a:pt x="3454" y="9104"/>
                    <a:pt x="4692" y="9818"/>
                  </a:cubicBezTo>
                  <a:cubicBezTo>
                    <a:pt x="4430" y="10699"/>
                    <a:pt x="4168" y="11533"/>
                    <a:pt x="4073" y="11866"/>
                  </a:cubicBezTo>
                  <a:cubicBezTo>
                    <a:pt x="3215" y="15319"/>
                    <a:pt x="3763" y="15772"/>
                    <a:pt x="3954" y="15915"/>
                  </a:cubicBezTo>
                  <a:cubicBezTo>
                    <a:pt x="4049" y="16010"/>
                    <a:pt x="4192" y="16058"/>
                    <a:pt x="4335" y="16058"/>
                  </a:cubicBezTo>
                  <a:cubicBezTo>
                    <a:pt x="4478" y="16058"/>
                    <a:pt x="4621" y="16034"/>
                    <a:pt x="4740" y="15962"/>
                  </a:cubicBezTo>
                  <a:cubicBezTo>
                    <a:pt x="6097" y="15295"/>
                    <a:pt x="7574" y="14176"/>
                    <a:pt x="9360" y="12414"/>
                  </a:cubicBezTo>
                  <a:cubicBezTo>
                    <a:pt x="10598" y="13081"/>
                    <a:pt x="11789" y="13724"/>
                    <a:pt x="12860" y="14271"/>
                  </a:cubicBezTo>
                  <a:cubicBezTo>
                    <a:pt x="13622" y="14652"/>
                    <a:pt x="14289" y="15034"/>
                    <a:pt x="14885" y="15343"/>
                  </a:cubicBezTo>
                  <a:cubicBezTo>
                    <a:pt x="14932" y="15343"/>
                    <a:pt x="14980" y="15367"/>
                    <a:pt x="15027" y="15367"/>
                  </a:cubicBezTo>
                  <a:cubicBezTo>
                    <a:pt x="15218" y="15367"/>
                    <a:pt x="15432" y="15272"/>
                    <a:pt x="15528" y="15105"/>
                  </a:cubicBezTo>
                  <a:cubicBezTo>
                    <a:pt x="15885" y="14486"/>
                    <a:pt x="15027" y="12914"/>
                    <a:pt x="13360" y="9937"/>
                  </a:cubicBezTo>
                  <a:cubicBezTo>
                    <a:pt x="13146" y="9580"/>
                    <a:pt x="12956" y="9223"/>
                    <a:pt x="12741" y="8842"/>
                  </a:cubicBezTo>
                  <a:cubicBezTo>
                    <a:pt x="13599" y="7913"/>
                    <a:pt x="14384" y="7032"/>
                    <a:pt x="15123" y="6317"/>
                  </a:cubicBezTo>
                  <a:cubicBezTo>
                    <a:pt x="15432" y="6079"/>
                    <a:pt x="15599" y="5746"/>
                    <a:pt x="15647" y="5389"/>
                  </a:cubicBezTo>
                  <a:cubicBezTo>
                    <a:pt x="15670" y="4627"/>
                    <a:pt x="14765" y="4293"/>
                    <a:pt x="13932" y="4246"/>
                  </a:cubicBezTo>
                  <a:cubicBezTo>
                    <a:pt x="12813" y="4174"/>
                    <a:pt x="11646" y="4150"/>
                    <a:pt x="10431" y="4150"/>
                  </a:cubicBezTo>
                  <a:cubicBezTo>
                    <a:pt x="10336" y="3841"/>
                    <a:pt x="10241" y="3507"/>
                    <a:pt x="10193" y="3198"/>
                  </a:cubicBezTo>
                  <a:cubicBezTo>
                    <a:pt x="10050" y="2317"/>
                    <a:pt x="9860" y="1221"/>
                    <a:pt x="9241" y="340"/>
                  </a:cubicBezTo>
                  <a:cubicBezTo>
                    <a:pt x="9109" y="121"/>
                    <a:pt x="8879" y="0"/>
                    <a:pt x="8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7547025" y="1494364"/>
              <a:ext cx="64277" cy="24721"/>
            </a:xfrm>
            <a:custGeom>
              <a:rect b="b" l="l" r="r" t="t"/>
              <a:pathLst>
                <a:path extrusionOk="0" h="1082" w="2813">
                  <a:moveTo>
                    <a:pt x="331" y="1"/>
                  </a:moveTo>
                  <a:cubicBezTo>
                    <a:pt x="186" y="1"/>
                    <a:pt x="67" y="93"/>
                    <a:pt x="24" y="242"/>
                  </a:cubicBezTo>
                  <a:cubicBezTo>
                    <a:pt x="0" y="409"/>
                    <a:pt x="96" y="552"/>
                    <a:pt x="262" y="599"/>
                  </a:cubicBezTo>
                  <a:cubicBezTo>
                    <a:pt x="953" y="719"/>
                    <a:pt x="1620" y="885"/>
                    <a:pt x="2287" y="1076"/>
                  </a:cubicBezTo>
                  <a:lnTo>
                    <a:pt x="2358" y="1076"/>
                  </a:lnTo>
                  <a:cubicBezTo>
                    <a:pt x="2381" y="1080"/>
                    <a:pt x="2403" y="1082"/>
                    <a:pt x="2423" y="1082"/>
                  </a:cubicBezTo>
                  <a:cubicBezTo>
                    <a:pt x="2769" y="1082"/>
                    <a:pt x="2813" y="548"/>
                    <a:pt x="2453" y="480"/>
                  </a:cubicBezTo>
                  <a:cubicBezTo>
                    <a:pt x="1763" y="314"/>
                    <a:pt x="1072" y="147"/>
                    <a:pt x="381" y="4"/>
                  </a:cubicBezTo>
                  <a:cubicBezTo>
                    <a:pt x="364" y="2"/>
                    <a:pt x="348" y="1"/>
                    <a:pt x="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7945324" y="1531903"/>
              <a:ext cx="57354" cy="20311"/>
            </a:xfrm>
            <a:custGeom>
              <a:rect b="b" l="l" r="r" t="t"/>
              <a:pathLst>
                <a:path extrusionOk="0" h="889" w="2510">
                  <a:moveTo>
                    <a:pt x="313" y="1"/>
                  </a:moveTo>
                  <a:cubicBezTo>
                    <a:pt x="182" y="1"/>
                    <a:pt x="46" y="93"/>
                    <a:pt x="24" y="242"/>
                  </a:cubicBezTo>
                  <a:cubicBezTo>
                    <a:pt x="1" y="409"/>
                    <a:pt x="120" y="552"/>
                    <a:pt x="262" y="600"/>
                  </a:cubicBezTo>
                  <a:lnTo>
                    <a:pt x="2025" y="885"/>
                  </a:lnTo>
                  <a:lnTo>
                    <a:pt x="2072" y="885"/>
                  </a:lnTo>
                  <a:cubicBezTo>
                    <a:pt x="2088" y="887"/>
                    <a:pt x="2103" y="888"/>
                    <a:pt x="2117" y="888"/>
                  </a:cubicBezTo>
                  <a:cubicBezTo>
                    <a:pt x="2480" y="888"/>
                    <a:pt x="2509" y="336"/>
                    <a:pt x="2120" y="290"/>
                  </a:cubicBezTo>
                  <a:lnTo>
                    <a:pt x="358" y="4"/>
                  </a:lnTo>
                  <a:cubicBezTo>
                    <a:pt x="343" y="2"/>
                    <a:pt x="328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7935339" y="1460230"/>
              <a:ext cx="64049" cy="25589"/>
            </a:xfrm>
            <a:custGeom>
              <a:rect b="b" l="l" r="r" t="t"/>
              <a:pathLst>
                <a:path extrusionOk="0" h="1120" w="2803">
                  <a:moveTo>
                    <a:pt x="2402" y="1"/>
                  </a:moveTo>
                  <a:cubicBezTo>
                    <a:pt x="2369" y="1"/>
                    <a:pt x="2333" y="7"/>
                    <a:pt x="2295" y="22"/>
                  </a:cubicBezTo>
                  <a:lnTo>
                    <a:pt x="390" y="522"/>
                  </a:lnTo>
                  <a:cubicBezTo>
                    <a:pt x="1" y="568"/>
                    <a:pt x="74" y="1120"/>
                    <a:pt x="419" y="1120"/>
                  </a:cubicBezTo>
                  <a:cubicBezTo>
                    <a:pt x="433" y="1120"/>
                    <a:pt x="447" y="1119"/>
                    <a:pt x="461" y="1117"/>
                  </a:cubicBezTo>
                  <a:cubicBezTo>
                    <a:pt x="485" y="1117"/>
                    <a:pt x="509" y="1093"/>
                    <a:pt x="533" y="1093"/>
                  </a:cubicBezTo>
                  <a:lnTo>
                    <a:pt x="2438" y="593"/>
                  </a:lnTo>
                  <a:cubicBezTo>
                    <a:pt x="2803" y="529"/>
                    <a:pt x="2704" y="1"/>
                    <a:pt x="2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30"/>
          <p:cNvGrpSpPr/>
          <p:nvPr/>
        </p:nvGrpSpPr>
        <p:grpSpPr>
          <a:xfrm>
            <a:off x="1213777" y="1699232"/>
            <a:ext cx="426343" cy="394291"/>
            <a:chOff x="1145027" y="1545653"/>
            <a:chExt cx="426343" cy="394291"/>
          </a:xfrm>
        </p:grpSpPr>
        <p:sp>
          <p:nvSpPr>
            <p:cNvPr id="1179" name="Google Shape;1179;p30"/>
            <p:cNvSpPr/>
            <p:nvPr/>
          </p:nvSpPr>
          <p:spPr>
            <a:xfrm>
              <a:off x="1206659" y="1545653"/>
              <a:ext cx="291565" cy="302899"/>
            </a:xfrm>
            <a:custGeom>
              <a:rect b="b" l="l" r="r" t="t"/>
              <a:pathLst>
                <a:path extrusionOk="0" h="13582" w="13194">
                  <a:moveTo>
                    <a:pt x="6101" y="572"/>
                  </a:moveTo>
                  <a:cubicBezTo>
                    <a:pt x="6123" y="572"/>
                    <a:pt x="6146" y="572"/>
                    <a:pt x="6168" y="572"/>
                  </a:cubicBezTo>
                  <a:cubicBezTo>
                    <a:pt x="8002" y="644"/>
                    <a:pt x="9669" y="1668"/>
                    <a:pt x="10550" y="3287"/>
                  </a:cubicBezTo>
                  <a:cubicBezTo>
                    <a:pt x="11383" y="4906"/>
                    <a:pt x="11312" y="6859"/>
                    <a:pt x="10336" y="8407"/>
                  </a:cubicBezTo>
                  <a:cubicBezTo>
                    <a:pt x="10193" y="8669"/>
                    <a:pt x="9978" y="8883"/>
                    <a:pt x="9740" y="9074"/>
                  </a:cubicBezTo>
                  <a:cubicBezTo>
                    <a:pt x="9669" y="9145"/>
                    <a:pt x="9597" y="9193"/>
                    <a:pt x="9502" y="9264"/>
                  </a:cubicBezTo>
                  <a:cubicBezTo>
                    <a:pt x="9359" y="9336"/>
                    <a:pt x="9216" y="9455"/>
                    <a:pt x="9097" y="9574"/>
                  </a:cubicBezTo>
                  <a:cubicBezTo>
                    <a:pt x="8573" y="10074"/>
                    <a:pt x="8454" y="10765"/>
                    <a:pt x="8359" y="11455"/>
                  </a:cubicBezTo>
                  <a:cubicBezTo>
                    <a:pt x="8311" y="11789"/>
                    <a:pt x="8240" y="12122"/>
                    <a:pt x="8121" y="12456"/>
                  </a:cubicBezTo>
                  <a:cubicBezTo>
                    <a:pt x="7974" y="12879"/>
                    <a:pt x="7713" y="12975"/>
                    <a:pt x="7229" y="12975"/>
                  </a:cubicBezTo>
                  <a:cubicBezTo>
                    <a:pt x="7086" y="12975"/>
                    <a:pt x="6924" y="12967"/>
                    <a:pt x="6740" y="12956"/>
                  </a:cubicBezTo>
                  <a:lnTo>
                    <a:pt x="5787" y="12956"/>
                  </a:lnTo>
                  <a:cubicBezTo>
                    <a:pt x="5671" y="12959"/>
                    <a:pt x="5563" y="12961"/>
                    <a:pt x="5463" y="12961"/>
                  </a:cubicBezTo>
                  <a:cubicBezTo>
                    <a:pt x="4762" y="12961"/>
                    <a:pt x="4439" y="12869"/>
                    <a:pt x="4334" y="12432"/>
                  </a:cubicBezTo>
                  <a:cubicBezTo>
                    <a:pt x="4287" y="12170"/>
                    <a:pt x="4239" y="11908"/>
                    <a:pt x="4239" y="11670"/>
                  </a:cubicBezTo>
                  <a:cubicBezTo>
                    <a:pt x="4263" y="11146"/>
                    <a:pt x="4144" y="10646"/>
                    <a:pt x="3906" y="10217"/>
                  </a:cubicBezTo>
                  <a:cubicBezTo>
                    <a:pt x="3620" y="9860"/>
                    <a:pt x="3263" y="9598"/>
                    <a:pt x="2858" y="9407"/>
                  </a:cubicBezTo>
                  <a:cubicBezTo>
                    <a:pt x="2739" y="9360"/>
                    <a:pt x="2644" y="9288"/>
                    <a:pt x="2524" y="9241"/>
                  </a:cubicBezTo>
                  <a:cubicBezTo>
                    <a:pt x="1310" y="8431"/>
                    <a:pt x="619" y="7050"/>
                    <a:pt x="691" y="5597"/>
                  </a:cubicBezTo>
                  <a:cubicBezTo>
                    <a:pt x="715" y="4502"/>
                    <a:pt x="1310" y="3239"/>
                    <a:pt x="2263" y="2192"/>
                  </a:cubicBezTo>
                  <a:cubicBezTo>
                    <a:pt x="3082" y="1255"/>
                    <a:pt x="4776" y="572"/>
                    <a:pt x="6101" y="572"/>
                  </a:cubicBezTo>
                  <a:close/>
                  <a:moveTo>
                    <a:pt x="6121" y="0"/>
                  </a:moveTo>
                  <a:cubicBezTo>
                    <a:pt x="4588" y="0"/>
                    <a:pt x="2772" y="755"/>
                    <a:pt x="1810" y="1787"/>
                  </a:cubicBezTo>
                  <a:cubicBezTo>
                    <a:pt x="738" y="2954"/>
                    <a:pt x="119" y="4335"/>
                    <a:pt x="95" y="5573"/>
                  </a:cubicBezTo>
                  <a:cubicBezTo>
                    <a:pt x="0" y="7240"/>
                    <a:pt x="834" y="8836"/>
                    <a:pt x="2215" y="9741"/>
                  </a:cubicBezTo>
                  <a:cubicBezTo>
                    <a:pt x="2334" y="9812"/>
                    <a:pt x="2453" y="9884"/>
                    <a:pt x="2572" y="9931"/>
                  </a:cubicBezTo>
                  <a:cubicBezTo>
                    <a:pt x="2882" y="10074"/>
                    <a:pt x="3167" y="10288"/>
                    <a:pt x="3406" y="10574"/>
                  </a:cubicBezTo>
                  <a:cubicBezTo>
                    <a:pt x="3596" y="10908"/>
                    <a:pt x="3668" y="11313"/>
                    <a:pt x="3644" y="11717"/>
                  </a:cubicBezTo>
                  <a:cubicBezTo>
                    <a:pt x="3668" y="12003"/>
                    <a:pt x="3691" y="12289"/>
                    <a:pt x="3763" y="12575"/>
                  </a:cubicBezTo>
                  <a:cubicBezTo>
                    <a:pt x="3965" y="13466"/>
                    <a:pt x="4685" y="13582"/>
                    <a:pt x="5409" y="13582"/>
                  </a:cubicBezTo>
                  <a:cubicBezTo>
                    <a:pt x="5536" y="13582"/>
                    <a:pt x="5663" y="13578"/>
                    <a:pt x="5787" y="13575"/>
                  </a:cubicBezTo>
                  <a:lnTo>
                    <a:pt x="7144" y="13575"/>
                  </a:lnTo>
                  <a:cubicBezTo>
                    <a:pt x="7787" y="13575"/>
                    <a:pt x="8407" y="13456"/>
                    <a:pt x="8692" y="12670"/>
                  </a:cubicBezTo>
                  <a:cubicBezTo>
                    <a:pt x="8812" y="12289"/>
                    <a:pt x="8883" y="11908"/>
                    <a:pt x="8931" y="11527"/>
                  </a:cubicBezTo>
                  <a:cubicBezTo>
                    <a:pt x="9026" y="10931"/>
                    <a:pt x="9097" y="10360"/>
                    <a:pt x="9478" y="10003"/>
                  </a:cubicBezTo>
                  <a:cubicBezTo>
                    <a:pt x="9597" y="9907"/>
                    <a:pt x="9716" y="9812"/>
                    <a:pt x="9836" y="9741"/>
                  </a:cubicBezTo>
                  <a:cubicBezTo>
                    <a:pt x="9907" y="9693"/>
                    <a:pt x="10026" y="9622"/>
                    <a:pt x="10097" y="9550"/>
                  </a:cubicBezTo>
                  <a:cubicBezTo>
                    <a:pt x="10383" y="9312"/>
                    <a:pt x="10621" y="9050"/>
                    <a:pt x="10812" y="8741"/>
                  </a:cubicBezTo>
                  <a:cubicBezTo>
                    <a:pt x="13193" y="5002"/>
                    <a:pt x="10598" y="120"/>
                    <a:pt x="6192" y="1"/>
                  </a:cubicBezTo>
                  <a:cubicBezTo>
                    <a:pt x="6168" y="0"/>
                    <a:pt x="6145" y="0"/>
                    <a:pt x="6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1282434" y="1821456"/>
              <a:ext cx="120524" cy="91748"/>
            </a:xfrm>
            <a:custGeom>
              <a:rect b="b" l="l" r="r" t="t"/>
              <a:pathLst>
                <a:path extrusionOk="0" h="4114" w="5454">
                  <a:moveTo>
                    <a:pt x="637" y="0"/>
                  </a:moveTo>
                  <a:cubicBezTo>
                    <a:pt x="535" y="0"/>
                    <a:pt x="433" y="55"/>
                    <a:pt x="381" y="184"/>
                  </a:cubicBezTo>
                  <a:cubicBezTo>
                    <a:pt x="0" y="1232"/>
                    <a:pt x="143" y="2422"/>
                    <a:pt x="786" y="3351"/>
                  </a:cubicBezTo>
                  <a:cubicBezTo>
                    <a:pt x="929" y="3566"/>
                    <a:pt x="1144" y="3732"/>
                    <a:pt x="1358" y="3875"/>
                  </a:cubicBezTo>
                  <a:cubicBezTo>
                    <a:pt x="1572" y="3970"/>
                    <a:pt x="1810" y="4042"/>
                    <a:pt x="2048" y="4066"/>
                  </a:cubicBezTo>
                  <a:cubicBezTo>
                    <a:pt x="2287" y="4089"/>
                    <a:pt x="2549" y="4113"/>
                    <a:pt x="2811" y="4113"/>
                  </a:cubicBezTo>
                  <a:cubicBezTo>
                    <a:pt x="2977" y="4113"/>
                    <a:pt x="3168" y="4089"/>
                    <a:pt x="3358" y="4089"/>
                  </a:cubicBezTo>
                  <a:cubicBezTo>
                    <a:pt x="3715" y="4066"/>
                    <a:pt x="4073" y="3970"/>
                    <a:pt x="4406" y="3804"/>
                  </a:cubicBezTo>
                  <a:cubicBezTo>
                    <a:pt x="5001" y="3423"/>
                    <a:pt x="5383" y="2756"/>
                    <a:pt x="5430" y="2041"/>
                  </a:cubicBezTo>
                  <a:cubicBezTo>
                    <a:pt x="5454" y="1446"/>
                    <a:pt x="5383" y="851"/>
                    <a:pt x="5192" y="303"/>
                  </a:cubicBezTo>
                  <a:cubicBezTo>
                    <a:pt x="5163" y="127"/>
                    <a:pt x="5037" y="51"/>
                    <a:pt x="4909" y="51"/>
                  </a:cubicBezTo>
                  <a:cubicBezTo>
                    <a:pt x="4725" y="51"/>
                    <a:pt x="4536" y="207"/>
                    <a:pt x="4620" y="446"/>
                  </a:cubicBezTo>
                  <a:cubicBezTo>
                    <a:pt x="4787" y="946"/>
                    <a:pt x="4859" y="1470"/>
                    <a:pt x="4835" y="1994"/>
                  </a:cubicBezTo>
                  <a:cubicBezTo>
                    <a:pt x="4811" y="2518"/>
                    <a:pt x="4525" y="2994"/>
                    <a:pt x="4097" y="3280"/>
                  </a:cubicBezTo>
                  <a:cubicBezTo>
                    <a:pt x="3858" y="3399"/>
                    <a:pt x="3573" y="3470"/>
                    <a:pt x="3287" y="3494"/>
                  </a:cubicBezTo>
                  <a:cubicBezTo>
                    <a:pt x="3129" y="3504"/>
                    <a:pt x="2967" y="3510"/>
                    <a:pt x="2804" y="3510"/>
                  </a:cubicBezTo>
                  <a:cubicBezTo>
                    <a:pt x="2575" y="3510"/>
                    <a:pt x="2343" y="3498"/>
                    <a:pt x="2120" y="3470"/>
                  </a:cubicBezTo>
                  <a:cubicBezTo>
                    <a:pt x="1953" y="3446"/>
                    <a:pt x="1787" y="3399"/>
                    <a:pt x="1644" y="3327"/>
                  </a:cubicBezTo>
                  <a:cubicBezTo>
                    <a:pt x="1501" y="3256"/>
                    <a:pt x="1358" y="3137"/>
                    <a:pt x="1263" y="2994"/>
                  </a:cubicBezTo>
                  <a:cubicBezTo>
                    <a:pt x="739" y="2232"/>
                    <a:pt x="620" y="1256"/>
                    <a:pt x="929" y="398"/>
                  </a:cubicBezTo>
                  <a:cubicBezTo>
                    <a:pt x="1005" y="170"/>
                    <a:pt x="819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1329791" y="1574645"/>
              <a:ext cx="108436" cy="92128"/>
            </a:xfrm>
            <a:custGeom>
              <a:rect b="b" l="l" r="r" t="t"/>
              <a:pathLst>
                <a:path extrusionOk="0" h="4131" w="4907">
                  <a:moveTo>
                    <a:pt x="1072" y="582"/>
                  </a:moveTo>
                  <a:cubicBezTo>
                    <a:pt x="1239" y="606"/>
                    <a:pt x="1406" y="630"/>
                    <a:pt x="1572" y="701"/>
                  </a:cubicBezTo>
                  <a:cubicBezTo>
                    <a:pt x="2454" y="1058"/>
                    <a:pt x="3240" y="1606"/>
                    <a:pt x="3835" y="2344"/>
                  </a:cubicBezTo>
                  <a:cubicBezTo>
                    <a:pt x="4049" y="2630"/>
                    <a:pt x="4287" y="3059"/>
                    <a:pt x="4240" y="3321"/>
                  </a:cubicBezTo>
                  <a:cubicBezTo>
                    <a:pt x="4240" y="3392"/>
                    <a:pt x="4192" y="3464"/>
                    <a:pt x="4121" y="3487"/>
                  </a:cubicBezTo>
                  <a:cubicBezTo>
                    <a:pt x="4076" y="3517"/>
                    <a:pt x="4020" y="3530"/>
                    <a:pt x="3954" y="3530"/>
                  </a:cubicBezTo>
                  <a:cubicBezTo>
                    <a:pt x="3595" y="3530"/>
                    <a:pt x="2974" y="3145"/>
                    <a:pt x="2692" y="2963"/>
                  </a:cubicBezTo>
                  <a:lnTo>
                    <a:pt x="2454" y="2821"/>
                  </a:lnTo>
                  <a:cubicBezTo>
                    <a:pt x="1715" y="2416"/>
                    <a:pt x="1096" y="2011"/>
                    <a:pt x="787" y="1392"/>
                  </a:cubicBezTo>
                  <a:cubicBezTo>
                    <a:pt x="668" y="1154"/>
                    <a:pt x="620" y="820"/>
                    <a:pt x="787" y="677"/>
                  </a:cubicBezTo>
                  <a:cubicBezTo>
                    <a:pt x="882" y="606"/>
                    <a:pt x="953" y="582"/>
                    <a:pt x="1072" y="582"/>
                  </a:cubicBezTo>
                  <a:close/>
                  <a:moveTo>
                    <a:pt x="1064" y="0"/>
                  </a:moveTo>
                  <a:cubicBezTo>
                    <a:pt x="749" y="0"/>
                    <a:pt x="537" y="108"/>
                    <a:pt x="406" y="225"/>
                  </a:cubicBezTo>
                  <a:cubicBezTo>
                    <a:pt x="1" y="582"/>
                    <a:pt x="25" y="1201"/>
                    <a:pt x="239" y="1654"/>
                  </a:cubicBezTo>
                  <a:cubicBezTo>
                    <a:pt x="644" y="2487"/>
                    <a:pt x="1477" y="2963"/>
                    <a:pt x="2144" y="3344"/>
                  </a:cubicBezTo>
                  <a:lnTo>
                    <a:pt x="2358" y="3464"/>
                  </a:lnTo>
                  <a:cubicBezTo>
                    <a:pt x="2787" y="3749"/>
                    <a:pt x="3406" y="4130"/>
                    <a:pt x="3954" y="4130"/>
                  </a:cubicBezTo>
                  <a:cubicBezTo>
                    <a:pt x="4097" y="4130"/>
                    <a:pt x="4264" y="4083"/>
                    <a:pt x="4406" y="4011"/>
                  </a:cubicBezTo>
                  <a:cubicBezTo>
                    <a:pt x="4621" y="3892"/>
                    <a:pt x="4787" y="3654"/>
                    <a:pt x="4811" y="3416"/>
                  </a:cubicBezTo>
                  <a:cubicBezTo>
                    <a:pt x="4907" y="2821"/>
                    <a:pt x="4430" y="2154"/>
                    <a:pt x="4287" y="1987"/>
                  </a:cubicBezTo>
                  <a:cubicBezTo>
                    <a:pt x="3621" y="1154"/>
                    <a:pt x="2763" y="534"/>
                    <a:pt x="1787" y="153"/>
                  </a:cubicBezTo>
                  <a:cubicBezTo>
                    <a:pt x="1501" y="43"/>
                    <a:pt x="126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1293063" y="1704128"/>
              <a:ext cx="42009" cy="141615"/>
            </a:xfrm>
            <a:custGeom>
              <a:rect b="b" l="l" r="r" t="t"/>
              <a:pathLst>
                <a:path extrusionOk="0" h="6350" w="1901">
                  <a:moveTo>
                    <a:pt x="343" y="0"/>
                  </a:moveTo>
                  <a:cubicBezTo>
                    <a:pt x="173" y="0"/>
                    <a:pt x="0" y="143"/>
                    <a:pt x="43" y="372"/>
                  </a:cubicBezTo>
                  <a:lnTo>
                    <a:pt x="829" y="3349"/>
                  </a:lnTo>
                  <a:cubicBezTo>
                    <a:pt x="1091" y="4230"/>
                    <a:pt x="1258" y="5135"/>
                    <a:pt x="1306" y="6040"/>
                  </a:cubicBezTo>
                  <a:cubicBezTo>
                    <a:pt x="1306" y="6207"/>
                    <a:pt x="1448" y="6350"/>
                    <a:pt x="1615" y="6350"/>
                  </a:cubicBezTo>
                  <a:cubicBezTo>
                    <a:pt x="1782" y="6350"/>
                    <a:pt x="1901" y="6207"/>
                    <a:pt x="1901" y="6040"/>
                  </a:cubicBezTo>
                  <a:cubicBezTo>
                    <a:pt x="1853" y="5088"/>
                    <a:pt x="1687" y="4135"/>
                    <a:pt x="1401" y="3206"/>
                  </a:cubicBezTo>
                  <a:lnTo>
                    <a:pt x="615" y="206"/>
                  </a:lnTo>
                  <a:cubicBezTo>
                    <a:pt x="567" y="63"/>
                    <a:pt x="456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1353480" y="1703972"/>
              <a:ext cx="31424" cy="142841"/>
            </a:xfrm>
            <a:custGeom>
              <a:rect b="b" l="l" r="r" t="t"/>
              <a:pathLst>
                <a:path extrusionOk="0" h="6405" w="1422">
                  <a:moveTo>
                    <a:pt x="1085" y="0"/>
                  </a:moveTo>
                  <a:cubicBezTo>
                    <a:pt x="952" y="0"/>
                    <a:pt x="818" y="81"/>
                    <a:pt x="786" y="260"/>
                  </a:cubicBezTo>
                  <a:cubicBezTo>
                    <a:pt x="739" y="570"/>
                    <a:pt x="691" y="879"/>
                    <a:pt x="620" y="1189"/>
                  </a:cubicBezTo>
                  <a:cubicBezTo>
                    <a:pt x="310" y="2808"/>
                    <a:pt x="96" y="4452"/>
                    <a:pt x="0" y="6095"/>
                  </a:cubicBezTo>
                  <a:cubicBezTo>
                    <a:pt x="0" y="6262"/>
                    <a:pt x="119" y="6404"/>
                    <a:pt x="286" y="6404"/>
                  </a:cubicBezTo>
                  <a:cubicBezTo>
                    <a:pt x="453" y="6404"/>
                    <a:pt x="596" y="6285"/>
                    <a:pt x="596" y="6119"/>
                  </a:cubicBezTo>
                  <a:cubicBezTo>
                    <a:pt x="691" y="4499"/>
                    <a:pt x="905" y="2904"/>
                    <a:pt x="1215" y="1308"/>
                  </a:cubicBezTo>
                  <a:cubicBezTo>
                    <a:pt x="1286" y="975"/>
                    <a:pt x="1334" y="641"/>
                    <a:pt x="1382" y="356"/>
                  </a:cubicBezTo>
                  <a:cubicBezTo>
                    <a:pt x="1422" y="130"/>
                    <a:pt x="1254" y="0"/>
                    <a:pt x="1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1287163" y="1856269"/>
              <a:ext cx="79687" cy="16570"/>
            </a:xfrm>
            <a:custGeom>
              <a:rect b="b" l="l" r="r" t="t"/>
              <a:pathLst>
                <a:path extrusionOk="0" h="743" w="3606">
                  <a:moveTo>
                    <a:pt x="332" y="0"/>
                  </a:moveTo>
                  <a:cubicBezTo>
                    <a:pt x="187" y="0"/>
                    <a:pt x="67" y="93"/>
                    <a:pt x="25" y="242"/>
                  </a:cubicBezTo>
                  <a:cubicBezTo>
                    <a:pt x="1" y="409"/>
                    <a:pt x="120" y="552"/>
                    <a:pt x="263" y="576"/>
                  </a:cubicBezTo>
                  <a:cubicBezTo>
                    <a:pt x="810" y="695"/>
                    <a:pt x="1358" y="742"/>
                    <a:pt x="1906" y="742"/>
                  </a:cubicBezTo>
                  <a:cubicBezTo>
                    <a:pt x="2335" y="742"/>
                    <a:pt x="2787" y="719"/>
                    <a:pt x="3216" y="647"/>
                  </a:cubicBezTo>
                  <a:cubicBezTo>
                    <a:pt x="3605" y="601"/>
                    <a:pt x="3532" y="49"/>
                    <a:pt x="3187" y="49"/>
                  </a:cubicBezTo>
                  <a:cubicBezTo>
                    <a:pt x="3173" y="49"/>
                    <a:pt x="3159" y="50"/>
                    <a:pt x="3144" y="52"/>
                  </a:cubicBezTo>
                  <a:cubicBezTo>
                    <a:pt x="2733" y="115"/>
                    <a:pt x="2322" y="146"/>
                    <a:pt x="1913" y="146"/>
                  </a:cubicBezTo>
                  <a:cubicBezTo>
                    <a:pt x="1398" y="146"/>
                    <a:pt x="886" y="97"/>
                    <a:pt x="382" y="4"/>
                  </a:cubicBezTo>
                  <a:cubicBezTo>
                    <a:pt x="365" y="2"/>
                    <a:pt x="348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1306123" y="1898018"/>
              <a:ext cx="72637" cy="41927"/>
            </a:xfrm>
            <a:custGeom>
              <a:rect b="b" l="l" r="r" t="t"/>
              <a:pathLst>
                <a:path extrusionOk="0" h="1880" w="3287">
                  <a:moveTo>
                    <a:pt x="452" y="1"/>
                  </a:moveTo>
                  <a:cubicBezTo>
                    <a:pt x="351" y="1"/>
                    <a:pt x="251" y="52"/>
                    <a:pt x="191" y="180"/>
                  </a:cubicBezTo>
                  <a:cubicBezTo>
                    <a:pt x="0" y="585"/>
                    <a:pt x="95" y="1085"/>
                    <a:pt x="429" y="1371"/>
                  </a:cubicBezTo>
                  <a:cubicBezTo>
                    <a:pt x="721" y="1686"/>
                    <a:pt x="1141" y="1873"/>
                    <a:pt x="1587" y="1873"/>
                  </a:cubicBezTo>
                  <a:cubicBezTo>
                    <a:pt x="1614" y="1873"/>
                    <a:pt x="1640" y="1872"/>
                    <a:pt x="1667" y="1871"/>
                  </a:cubicBezTo>
                  <a:cubicBezTo>
                    <a:pt x="1715" y="1877"/>
                    <a:pt x="1762" y="1880"/>
                    <a:pt x="1810" y="1880"/>
                  </a:cubicBezTo>
                  <a:cubicBezTo>
                    <a:pt x="1953" y="1880"/>
                    <a:pt x="2096" y="1853"/>
                    <a:pt x="2239" y="1800"/>
                  </a:cubicBezTo>
                  <a:cubicBezTo>
                    <a:pt x="2858" y="1609"/>
                    <a:pt x="3286" y="1014"/>
                    <a:pt x="3286" y="371"/>
                  </a:cubicBezTo>
                  <a:cubicBezTo>
                    <a:pt x="3286" y="204"/>
                    <a:pt x="3144" y="61"/>
                    <a:pt x="3001" y="61"/>
                  </a:cubicBezTo>
                  <a:cubicBezTo>
                    <a:pt x="2834" y="61"/>
                    <a:pt x="2691" y="204"/>
                    <a:pt x="2691" y="371"/>
                  </a:cubicBezTo>
                  <a:cubicBezTo>
                    <a:pt x="2667" y="752"/>
                    <a:pt x="2405" y="1109"/>
                    <a:pt x="2048" y="1228"/>
                  </a:cubicBezTo>
                  <a:cubicBezTo>
                    <a:pt x="1925" y="1269"/>
                    <a:pt x="1799" y="1289"/>
                    <a:pt x="1676" y="1289"/>
                  </a:cubicBezTo>
                  <a:cubicBezTo>
                    <a:pt x="1371" y="1289"/>
                    <a:pt x="1078" y="1170"/>
                    <a:pt x="857" y="966"/>
                  </a:cubicBezTo>
                  <a:cubicBezTo>
                    <a:pt x="715" y="823"/>
                    <a:pt x="619" y="633"/>
                    <a:pt x="715" y="490"/>
                  </a:cubicBezTo>
                  <a:cubicBezTo>
                    <a:pt x="894" y="245"/>
                    <a:pt x="671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1145027" y="1676630"/>
              <a:ext cx="39026" cy="16169"/>
            </a:xfrm>
            <a:custGeom>
              <a:rect b="b" l="l" r="r" t="t"/>
              <a:pathLst>
                <a:path extrusionOk="0" h="725" w="1766">
                  <a:moveTo>
                    <a:pt x="743" y="0"/>
                  </a:moveTo>
                  <a:cubicBezTo>
                    <a:pt x="617" y="0"/>
                    <a:pt x="490" y="11"/>
                    <a:pt x="360" y="34"/>
                  </a:cubicBezTo>
                  <a:cubicBezTo>
                    <a:pt x="1" y="101"/>
                    <a:pt x="65" y="635"/>
                    <a:pt x="414" y="635"/>
                  </a:cubicBezTo>
                  <a:cubicBezTo>
                    <a:pt x="434" y="635"/>
                    <a:pt x="456" y="633"/>
                    <a:pt x="479" y="629"/>
                  </a:cubicBezTo>
                  <a:cubicBezTo>
                    <a:pt x="574" y="613"/>
                    <a:pt x="670" y="605"/>
                    <a:pt x="765" y="605"/>
                  </a:cubicBezTo>
                  <a:cubicBezTo>
                    <a:pt x="955" y="605"/>
                    <a:pt x="1146" y="637"/>
                    <a:pt x="1336" y="700"/>
                  </a:cubicBezTo>
                  <a:cubicBezTo>
                    <a:pt x="1384" y="700"/>
                    <a:pt x="1408" y="724"/>
                    <a:pt x="1432" y="724"/>
                  </a:cubicBezTo>
                  <a:cubicBezTo>
                    <a:pt x="1575" y="724"/>
                    <a:pt x="1694" y="629"/>
                    <a:pt x="1718" y="510"/>
                  </a:cubicBezTo>
                  <a:cubicBezTo>
                    <a:pt x="1765" y="343"/>
                    <a:pt x="1694" y="177"/>
                    <a:pt x="1527" y="129"/>
                  </a:cubicBezTo>
                  <a:cubicBezTo>
                    <a:pt x="1268" y="48"/>
                    <a:pt x="1009" y="0"/>
                    <a:pt x="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1149822" y="1583232"/>
              <a:ext cx="37390" cy="17150"/>
            </a:xfrm>
            <a:custGeom>
              <a:rect b="b" l="l" r="r" t="t"/>
              <a:pathLst>
                <a:path extrusionOk="0" h="769" w="1692">
                  <a:moveTo>
                    <a:pt x="467" y="1"/>
                  </a:moveTo>
                  <a:cubicBezTo>
                    <a:pt x="407" y="1"/>
                    <a:pt x="346" y="3"/>
                    <a:pt x="286" y="6"/>
                  </a:cubicBezTo>
                  <a:cubicBezTo>
                    <a:pt x="119" y="30"/>
                    <a:pt x="0" y="173"/>
                    <a:pt x="24" y="340"/>
                  </a:cubicBezTo>
                  <a:cubicBezTo>
                    <a:pt x="46" y="492"/>
                    <a:pt x="167" y="605"/>
                    <a:pt x="315" y="605"/>
                  </a:cubicBezTo>
                  <a:cubicBezTo>
                    <a:pt x="329" y="605"/>
                    <a:pt x="343" y="604"/>
                    <a:pt x="357" y="602"/>
                  </a:cubicBezTo>
                  <a:cubicBezTo>
                    <a:pt x="401" y="598"/>
                    <a:pt x="445" y="596"/>
                    <a:pt x="490" y="596"/>
                  </a:cubicBezTo>
                  <a:cubicBezTo>
                    <a:pt x="714" y="596"/>
                    <a:pt x="949" y="646"/>
                    <a:pt x="1167" y="745"/>
                  </a:cubicBezTo>
                  <a:cubicBezTo>
                    <a:pt x="1191" y="745"/>
                    <a:pt x="1239" y="769"/>
                    <a:pt x="1286" y="769"/>
                  </a:cubicBezTo>
                  <a:cubicBezTo>
                    <a:pt x="1596" y="769"/>
                    <a:pt x="1691" y="340"/>
                    <a:pt x="1405" y="197"/>
                  </a:cubicBezTo>
                  <a:cubicBezTo>
                    <a:pt x="1105" y="57"/>
                    <a:pt x="787" y="1"/>
                    <a:pt x="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1526620" y="1617531"/>
              <a:ext cx="43998" cy="24799"/>
            </a:xfrm>
            <a:custGeom>
              <a:rect b="b" l="l" r="r" t="t"/>
              <a:pathLst>
                <a:path extrusionOk="0" h="1112" w="1991">
                  <a:moveTo>
                    <a:pt x="1598" y="1"/>
                  </a:moveTo>
                  <a:cubicBezTo>
                    <a:pt x="1568" y="1"/>
                    <a:pt x="1535" y="6"/>
                    <a:pt x="1501" y="16"/>
                  </a:cubicBezTo>
                  <a:cubicBezTo>
                    <a:pt x="1024" y="112"/>
                    <a:pt x="596" y="302"/>
                    <a:pt x="191" y="564"/>
                  </a:cubicBezTo>
                  <a:cubicBezTo>
                    <a:pt x="48" y="636"/>
                    <a:pt x="0" y="826"/>
                    <a:pt x="72" y="969"/>
                  </a:cubicBezTo>
                  <a:cubicBezTo>
                    <a:pt x="143" y="1064"/>
                    <a:pt x="239" y="1112"/>
                    <a:pt x="334" y="1112"/>
                  </a:cubicBezTo>
                  <a:cubicBezTo>
                    <a:pt x="381" y="1112"/>
                    <a:pt x="453" y="1088"/>
                    <a:pt x="500" y="1064"/>
                  </a:cubicBezTo>
                  <a:cubicBezTo>
                    <a:pt x="858" y="850"/>
                    <a:pt x="1239" y="683"/>
                    <a:pt x="1644" y="588"/>
                  </a:cubicBezTo>
                  <a:cubicBezTo>
                    <a:pt x="1990" y="501"/>
                    <a:pt x="1903" y="1"/>
                    <a:pt x="1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1520190" y="1703994"/>
              <a:ext cx="51180" cy="22792"/>
            </a:xfrm>
            <a:custGeom>
              <a:rect b="b" l="l" r="r" t="t"/>
              <a:pathLst>
                <a:path extrusionOk="0" h="1022" w="2316">
                  <a:moveTo>
                    <a:pt x="416" y="1"/>
                  </a:moveTo>
                  <a:cubicBezTo>
                    <a:pt x="97" y="1"/>
                    <a:pt x="1" y="528"/>
                    <a:pt x="387" y="593"/>
                  </a:cubicBezTo>
                  <a:lnTo>
                    <a:pt x="1887" y="1021"/>
                  </a:lnTo>
                  <a:lnTo>
                    <a:pt x="1982" y="1021"/>
                  </a:lnTo>
                  <a:cubicBezTo>
                    <a:pt x="2101" y="1021"/>
                    <a:pt x="2220" y="950"/>
                    <a:pt x="2268" y="831"/>
                  </a:cubicBezTo>
                  <a:cubicBezTo>
                    <a:pt x="2316" y="664"/>
                    <a:pt x="2220" y="497"/>
                    <a:pt x="2054" y="450"/>
                  </a:cubicBezTo>
                  <a:lnTo>
                    <a:pt x="530" y="21"/>
                  </a:lnTo>
                  <a:cubicBezTo>
                    <a:pt x="489" y="7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30"/>
          <p:cNvGrpSpPr/>
          <p:nvPr/>
        </p:nvGrpSpPr>
        <p:grpSpPr>
          <a:xfrm>
            <a:off x="3385824" y="1674572"/>
            <a:ext cx="302955" cy="393195"/>
            <a:chOff x="4432665" y="1517375"/>
            <a:chExt cx="180610" cy="235235"/>
          </a:xfrm>
        </p:grpSpPr>
        <p:sp>
          <p:nvSpPr>
            <p:cNvPr id="1191" name="Google Shape;1191;p30"/>
            <p:cNvSpPr/>
            <p:nvPr/>
          </p:nvSpPr>
          <p:spPr>
            <a:xfrm>
              <a:off x="4432665" y="1517375"/>
              <a:ext cx="180610" cy="235235"/>
            </a:xfrm>
            <a:custGeom>
              <a:rect b="b" l="l" r="r" t="t"/>
              <a:pathLst>
                <a:path extrusionOk="0" h="17076" w="13171">
                  <a:moveTo>
                    <a:pt x="12218" y="596"/>
                  </a:moveTo>
                  <a:cubicBezTo>
                    <a:pt x="12551" y="3215"/>
                    <a:pt x="12384" y="5906"/>
                    <a:pt x="12265" y="8502"/>
                  </a:cubicBezTo>
                  <a:lnTo>
                    <a:pt x="12003" y="12503"/>
                  </a:lnTo>
                  <a:cubicBezTo>
                    <a:pt x="11980" y="13694"/>
                    <a:pt x="11837" y="14884"/>
                    <a:pt x="11622" y="16051"/>
                  </a:cubicBezTo>
                  <a:cubicBezTo>
                    <a:pt x="11599" y="16194"/>
                    <a:pt x="11575" y="16266"/>
                    <a:pt x="11527" y="16289"/>
                  </a:cubicBezTo>
                  <a:cubicBezTo>
                    <a:pt x="11479" y="16313"/>
                    <a:pt x="11408" y="16313"/>
                    <a:pt x="11360" y="16313"/>
                  </a:cubicBezTo>
                  <a:lnTo>
                    <a:pt x="8765" y="16408"/>
                  </a:lnTo>
                  <a:cubicBezTo>
                    <a:pt x="7814" y="16438"/>
                    <a:pt x="6844" y="16471"/>
                    <a:pt x="5869" y="16471"/>
                  </a:cubicBezTo>
                  <a:cubicBezTo>
                    <a:pt x="4449" y="16471"/>
                    <a:pt x="3018" y="16401"/>
                    <a:pt x="1620" y="16147"/>
                  </a:cubicBezTo>
                  <a:cubicBezTo>
                    <a:pt x="1287" y="16075"/>
                    <a:pt x="930" y="16004"/>
                    <a:pt x="787" y="15765"/>
                  </a:cubicBezTo>
                  <a:cubicBezTo>
                    <a:pt x="691" y="15551"/>
                    <a:pt x="644" y="15313"/>
                    <a:pt x="668" y="15075"/>
                  </a:cubicBezTo>
                  <a:lnTo>
                    <a:pt x="620" y="3406"/>
                  </a:lnTo>
                  <a:lnTo>
                    <a:pt x="620" y="3025"/>
                  </a:lnTo>
                  <a:cubicBezTo>
                    <a:pt x="620" y="1763"/>
                    <a:pt x="644" y="1167"/>
                    <a:pt x="1716" y="1072"/>
                  </a:cubicBezTo>
                  <a:cubicBezTo>
                    <a:pt x="2239" y="1001"/>
                    <a:pt x="6193" y="858"/>
                    <a:pt x="9050" y="739"/>
                  </a:cubicBezTo>
                  <a:cubicBezTo>
                    <a:pt x="10884" y="667"/>
                    <a:pt x="11765" y="643"/>
                    <a:pt x="12218" y="596"/>
                  </a:cubicBezTo>
                  <a:close/>
                  <a:moveTo>
                    <a:pt x="12456" y="0"/>
                  </a:moveTo>
                  <a:cubicBezTo>
                    <a:pt x="12289" y="24"/>
                    <a:pt x="10717" y="96"/>
                    <a:pt x="9050" y="143"/>
                  </a:cubicBezTo>
                  <a:cubicBezTo>
                    <a:pt x="6002" y="262"/>
                    <a:pt x="2216" y="429"/>
                    <a:pt x="1668" y="477"/>
                  </a:cubicBezTo>
                  <a:cubicBezTo>
                    <a:pt x="1" y="643"/>
                    <a:pt x="25" y="1905"/>
                    <a:pt x="48" y="3025"/>
                  </a:cubicBezTo>
                  <a:lnTo>
                    <a:pt x="48" y="3406"/>
                  </a:lnTo>
                  <a:lnTo>
                    <a:pt x="72" y="15099"/>
                  </a:lnTo>
                  <a:cubicBezTo>
                    <a:pt x="48" y="15456"/>
                    <a:pt x="144" y="15789"/>
                    <a:pt x="310" y="16099"/>
                  </a:cubicBezTo>
                  <a:cubicBezTo>
                    <a:pt x="572" y="16504"/>
                    <a:pt x="1073" y="16647"/>
                    <a:pt x="1549" y="16742"/>
                  </a:cubicBezTo>
                  <a:cubicBezTo>
                    <a:pt x="2978" y="16980"/>
                    <a:pt x="4430" y="17075"/>
                    <a:pt x="5883" y="17075"/>
                  </a:cubicBezTo>
                  <a:cubicBezTo>
                    <a:pt x="6859" y="17075"/>
                    <a:pt x="7836" y="17028"/>
                    <a:pt x="8812" y="16980"/>
                  </a:cubicBezTo>
                  <a:lnTo>
                    <a:pt x="11408" y="16909"/>
                  </a:lnTo>
                  <a:cubicBezTo>
                    <a:pt x="11575" y="16909"/>
                    <a:pt x="11741" y="16861"/>
                    <a:pt x="11884" y="16789"/>
                  </a:cubicBezTo>
                  <a:cubicBezTo>
                    <a:pt x="12075" y="16647"/>
                    <a:pt x="12218" y="16408"/>
                    <a:pt x="12242" y="16147"/>
                  </a:cubicBezTo>
                  <a:cubicBezTo>
                    <a:pt x="12480" y="14956"/>
                    <a:pt x="12599" y="13741"/>
                    <a:pt x="12646" y="12527"/>
                  </a:cubicBezTo>
                  <a:lnTo>
                    <a:pt x="12861" y="8526"/>
                  </a:lnTo>
                  <a:cubicBezTo>
                    <a:pt x="13004" y="5811"/>
                    <a:pt x="13170" y="3001"/>
                    <a:pt x="12789" y="262"/>
                  </a:cubicBezTo>
                  <a:cubicBezTo>
                    <a:pt x="12765" y="143"/>
                    <a:pt x="12670" y="48"/>
                    <a:pt x="12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450450" y="1540105"/>
              <a:ext cx="138334" cy="182322"/>
            </a:xfrm>
            <a:custGeom>
              <a:rect b="b" l="l" r="r" t="t"/>
              <a:pathLst>
                <a:path extrusionOk="0" h="13235" w="10088">
                  <a:moveTo>
                    <a:pt x="9301" y="541"/>
                  </a:moveTo>
                  <a:cubicBezTo>
                    <a:pt x="9301" y="589"/>
                    <a:pt x="9301" y="613"/>
                    <a:pt x="9301" y="660"/>
                  </a:cubicBezTo>
                  <a:cubicBezTo>
                    <a:pt x="9516" y="4518"/>
                    <a:pt x="9468" y="8400"/>
                    <a:pt x="9135" y="12258"/>
                  </a:cubicBezTo>
                  <a:cubicBezTo>
                    <a:pt x="9135" y="12329"/>
                    <a:pt x="9135" y="12401"/>
                    <a:pt x="9111" y="12448"/>
                  </a:cubicBezTo>
                  <a:cubicBezTo>
                    <a:pt x="9039" y="12472"/>
                    <a:pt x="8992" y="12472"/>
                    <a:pt x="8920" y="12472"/>
                  </a:cubicBezTo>
                  <a:cubicBezTo>
                    <a:pt x="7383" y="12575"/>
                    <a:pt x="5836" y="12623"/>
                    <a:pt x="4298" y="12623"/>
                  </a:cubicBezTo>
                  <a:cubicBezTo>
                    <a:pt x="3334" y="12623"/>
                    <a:pt x="2373" y="12604"/>
                    <a:pt x="1419" y="12568"/>
                  </a:cubicBezTo>
                  <a:cubicBezTo>
                    <a:pt x="1228" y="12568"/>
                    <a:pt x="1061" y="12520"/>
                    <a:pt x="919" y="12448"/>
                  </a:cubicBezTo>
                  <a:cubicBezTo>
                    <a:pt x="800" y="12282"/>
                    <a:pt x="728" y="12067"/>
                    <a:pt x="776" y="11853"/>
                  </a:cubicBezTo>
                  <a:lnTo>
                    <a:pt x="633" y="1708"/>
                  </a:lnTo>
                  <a:cubicBezTo>
                    <a:pt x="633" y="1208"/>
                    <a:pt x="680" y="1065"/>
                    <a:pt x="704" y="1041"/>
                  </a:cubicBezTo>
                  <a:cubicBezTo>
                    <a:pt x="895" y="994"/>
                    <a:pt x="1061" y="970"/>
                    <a:pt x="1252" y="970"/>
                  </a:cubicBezTo>
                  <a:lnTo>
                    <a:pt x="1609" y="970"/>
                  </a:lnTo>
                  <a:lnTo>
                    <a:pt x="9182" y="589"/>
                  </a:lnTo>
                  <a:lnTo>
                    <a:pt x="9230" y="589"/>
                  </a:lnTo>
                  <a:lnTo>
                    <a:pt x="9301" y="541"/>
                  </a:lnTo>
                  <a:close/>
                  <a:moveTo>
                    <a:pt x="9274" y="1"/>
                  </a:moveTo>
                  <a:cubicBezTo>
                    <a:pt x="9229" y="1"/>
                    <a:pt x="9182" y="6"/>
                    <a:pt x="9135" y="17"/>
                  </a:cubicBezTo>
                  <a:lnTo>
                    <a:pt x="1562" y="398"/>
                  </a:lnTo>
                  <a:lnTo>
                    <a:pt x="1228" y="398"/>
                  </a:lnTo>
                  <a:cubicBezTo>
                    <a:pt x="252" y="422"/>
                    <a:pt x="14" y="589"/>
                    <a:pt x="37" y="1732"/>
                  </a:cubicBezTo>
                  <a:lnTo>
                    <a:pt x="157" y="11877"/>
                  </a:lnTo>
                  <a:cubicBezTo>
                    <a:pt x="1" y="12568"/>
                    <a:pt x="533" y="13196"/>
                    <a:pt x="1226" y="13196"/>
                  </a:cubicBezTo>
                  <a:cubicBezTo>
                    <a:pt x="1274" y="13196"/>
                    <a:pt x="1322" y="13193"/>
                    <a:pt x="1371" y="13187"/>
                  </a:cubicBezTo>
                  <a:cubicBezTo>
                    <a:pt x="2371" y="13211"/>
                    <a:pt x="3372" y="13234"/>
                    <a:pt x="4372" y="13234"/>
                  </a:cubicBezTo>
                  <a:cubicBezTo>
                    <a:pt x="5896" y="13234"/>
                    <a:pt x="7420" y="13187"/>
                    <a:pt x="8944" y="13115"/>
                  </a:cubicBezTo>
                  <a:cubicBezTo>
                    <a:pt x="8970" y="13118"/>
                    <a:pt x="8996" y="13120"/>
                    <a:pt x="9021" y="13120"/>
                  </a:cubicBezTo>
                  <a:cubicBezTo>
                    <a:pt x="9417" y="13120"/>
                    <a:pt x="9752" y="12778"/>
                    <a:pt x="9730" y="12353"/>
                  </a:cubicBezTo>
                  <a:cubicBezTo>
                    <a:pt x="10040" y="8471"/>
                    <a:pt x="10087" y="4566"/>
                    <a:pt x="9873" y="684"/>
                  </a:cubicBezTo>
                  <a:cubicBezTo>
                    <a:pt x="9915" y="305"/>
                    <a:pt x="9622" y="1"/>
                    <a:pt x="9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491232" y="1585276"/>
              <a:ext cx="68372" cy="8872"/>
            </a:xfrm>
            <a:custGeom>
              <a:rect b="b" l="l" r="r" t="t"/>
              <a:pathLst>
                <a:path extrusionOk="0" h="644" w="4986">
                  <a:moveTo>
                    <a:pt x="398" y="0"/>
                  </a:moveTo>
                  <a:cubicBezTo>
                    <a:pt x="16" y="0"/>
                    <a:pt x="1" y="573"/>
                    <a:pt x="398" y="596"/>
                  </a:cubicBezTo>
                  <a:cubicBezTo>
                    <a:pt x="1064" y="620"/>
                    <a:pt x="1755" y="644"/>
                    <a:pt x="2446" y="644"/>
                  </a:cubicBezTo>
                  <a:cubicBezTo>
                    <a:pt x="3160" y="644"/>
                    <a:pt x="3898" y="620"/>
                    <a:pt x="4589" y="596"/>
                  </a:cubicBezTo>
                  <a:cubicBezTo>
                    <a:pt x="4986" y="573"/>
                    <a:pt x="4971" y="0"/>
                    <a:pt x="4588" y="0"/>
                  </a:cubicBezTo>
                  <a:cubicBezTo>
                    <a:pt x="4581" y="0"/>
                    <a:pt x="4573" y="0"/>
                    <a:pt x="4565" y="1"/>
                  </a:cubicBezTo>
                  <a:cubicBezTo>
                    <a:pt x="3874" y="37"/>
                    <a:pt x="3184" y="55"/>
                    <a:pt x="2493" y="55"/>
                  </a:cubicBezTo>
                  <a:cubicBezTo>
                    <a:pt x="1803" y="55"/>
                    <a:pt x="1112" y="37"/>
                    <a:pt x="421" y="1"/>
                  </a:cubicBezTo>
                  <a:cubicBezTo>
                    <a:pt x="413" y="0"/>
                    <a:pt x="406" y="0"/>
                    <a:pt x="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465973" y="1610210"/>
              <a:ext cx="107137" cy="9533"/>
            </a:xfrm>
            <a:custGeom>
              <a:rect b="b" l="l" r="r" t="t"/>
              <a:pathLst>
                <a:path extrusionOk="0" h="692" w="7813">
                  <a:moveTo>
                    <a:pt x="7407" y="1"/>
                  </a:moveTo>
                  <a:lnTo>
                    <a:pt x="406" y="96"/>
                  </a:lnTo>
                  <a:cubicBezTo>
                    <a:pt x="1" y="96"/>
                    <a:pt x="1" y="691"/>
                    <a:pt x="406" y="691"/>
                  </a:cubicBezTo>
                  <a:lnTo>
                    <a:pt x="7407" y="596"/>
                  </a:lnTo>
                  <a:cubicBezTo>
                    <a:pt x="7812" y="596"/>
                    <a:pt x="7812" y="1"/>
                    <a:pt x="74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474790" y="1633174"/>
              <a:ext cx="35283" cy="8224"/>
            </a:xfrm>
            <a:custGeom>
              <a:rect b="b" l="l" r="r" t="t"/>
              <a:pathLst>
                <a:path extrusionOk="0" h="597" w="2573">
                  <a:moveTo>
                    <a:pt x="406" y="1"/>
                  </a:moveTo>
                  <a:cubicBezTo>
                    <a:pt x="1" y="1"/>
                    <a:pt x="1" y="596"/>
                    <a:pt x="406" y="596"/>
                  </a:cubicBezTo>
                  <a:lnTo>
                    <a:pt x="2168" y="596"/>
                  </a:lnTo>
                  <a:cubicBezTo>
                    <a:pt x="2573" y="596"/>
                    <a:pt x="2573" y="1"/>
                    <a:pt x="2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468921" y="1649912"/>
              <a:ext cx="61405" cy="8210"/>
            </a:xfrm>
            <a:custGeom>
              <a:rect b="b" l="l" r="r" t="t"/>
              <a:pathLst>
                <a:path extrusionOk="0" h="596" w="4478">
                  <a:moveTo>
                    <a:pt x="405" y="0"/>
                  </a:moveTo>
                  <a:cubicBezTo>
                    <a:pt x="0" y="0"/>
                    <a:pt x="0" y="596"/>
                    <a:pt x="405" y="596"/>
                  </a:cubicBezTo>
                  <a:lnTo>
                    <a:pt x="4073" y="596"/>
                  </a:lnTo>
                  <a:cubicBezTo>
                    <a:pt x="4477" y="596"/>
                    <a:pt x="447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31"/>
          <p:cNvGrpSpPr/>
          <p:nvPr/>
        </p:nvGrpSpPr>
        <p:grpSpPr>
          <a:xfrm>
            <a:off x="4745190" y="1647443"/>
            <a:ext cx="1793236" cy="2267332"/>
            <a:chOff x="4745190" y="1647443"/>
            <a:chExt cx="1793236" cy="2267332"/>
          </a:xfrm>
        </p:grpSpPr>
        <p:sp>
          <p:nvSpPr>
            <p:cNvPr id="1202" name="Google Shape;1202;p31"/>
            <p:cNvSpPr/>
            <p:nvPr/>
          </p:nvSpPr>
          <p:spPr>
            <a:xfrm>
              <a:off x="4745190" y="1647443"/>
              <a:ext cx="1793236" cy="1024739"/>
            </a:xfrm>
            <a:custGeom>
              <a:rect b="b" l="l" r="r" t="t"/>
              <a:pathLst>
                <a:path extrusionOk="0" h="5437" w="9276">
                  <a:moveTo>
                    <a:pt x="4489" y="0"/>
                  </a:moveTo>
                  <a:cubicBezTo>
                    <a:pt x="4424" y="0"/>
                    <a:pt x="4357" y="7"/>
                    <a:pt x="4287" y="20"/>
                  </a:cubicBezTo>
                  <a:cubicBezTo>
                    <a:pt x="2341" y="401"/>
                    <a:pt x="1637" y="3011"/>
                    <a:pt x="1637" y="3011"/>
                  </a:cubicBezTo>
                  <a:lnTo>
                    <a:pt x="1637" y="3011"/>
                  </a:lnTo>
                  <a:lnTo>
                    <a:pt x="1637" y="3011"/>
                  </a:lnTo>
                  <a:cubicBezTo>
                    <a:pt x="980" y="3105"/>
                    <a:pt x="284" y="3523"/>
                    <a:pt x="147" y="4205"/>
                  </a:cubicBezTo>
                  <a:cubicBezTo>
                    <a:pt x="1" y="4939"/>
                    <a:pt x="119" y="5436"/>
                    <a:pt x="1601" y="5436"/>
                  </a:cubicBezTo>
                  <a:cubicBezTo>
                    <a:pt x="1958" y="5436"/>
                    <a:pt x="2394" y="5408"/>
                    <a:pt x="2924" y="5346"/>
                  </a:cubicBezTo>
                  <a:cubicBezTo>
                    <a:pt x="4508" y="5161"/>
                    <a:pt x="5494" y="4883"/>
                    <a:pt x="6043" y="4684"/>
                  </a:cubicBezTo>
                  <a:lnTo>
                    <a:pt x="6043" y="4684"/>
                  </a:lnTo>
                  <a:cubicBezTo>
                    <a:pt x="6497" y="4848"/>
                    <a:pt x="7078" y="4971"/>
                    <a:pt x="7611" y="4971"/>
                  </a:cubicBezTo>
                  <a:cubicBezTo>
                    <a:pt x="8334" y="4971"/>
                    <a:pt x="8971" y="4745"/>
                    <a:pt x="9087" y="4092"/>
                  </a:cubicBezTo>
                  <a:cubicBezTo>
                    <a:pt x="9275" y="3058"/>
                    <a:pt x="7937" y="3011"/>
                    <a:pt x="7692" y="3011"/>
                  </a:cubicBezTo>
                  <a:cubicBezTo>
                    <a:pt x="7668" y="3011"/>
                    <a:pt x="7655" y="3011"/>
                    <a:pt x="7655" y="3011"/>
                  </a:cubicBezTo>
                  <a:cubicBezTo>
                    <a:pt x="7695" y="2841"/>
                    <a:pt x="7638" y="2012"/>
                    <a:pt x="7189" y="1417"/>
                  </a:cubicBezTo>
                  <a:cubicBezTo>
                    <a:pt x="7019" y="1194"/>
                    <a:pt x="6829" y="1113"/>
                    <a:pt x="6644" y="1113"/>
                  </a:cubicBezTo>
                  <a:cubicBezTo>
                    <a:pt x="6157" y="1113"/>
                    <a:pt x="5700" y="1672"/>
                    <a:pt x="5700" y="1672"/>
                  </a:cubicBezTo>
                  <a:cubicBezTo>
                    <a:pt x="5741" y="936"/>
                    <a:pt x="5269" y="0"/>
                    <a:pt x="4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1"/>
            <p:cNvSpPr txBox="1"/>
            <p:nvPr/>
          </p:nvSpPr>
          <p:spPr>
            <a:xfrm>
              <a:off x="4792050" y="3087375"/>
              <a:ext cx="1699500" cy="8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farthest planet from the Sun. Is far away from Earth.It is colour blue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4" name="Google Shape;1204;p31"/>
            <p:cNvSpPr txBox="1"/>
            <p:nvPr/>
          </p:nvSpPr>
          <p:spPr>
            <a:xfrm>
              <a:off x="4792050" y="2799675"/>
              <a:ext cx="1699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5" name="Google Shape;1205;p31"/>
          <p:cNvGrpSpPr/>
          <p:nvPr/>
        </p:nvGrpSpPr>
        <p:grpSpPr>
          <a:xfrm>
            <a:off x="6727077" y="1654834"/>
            <a:ext cx="2062856" cy="2259941"/>
            <a:chOff x="6727077" y="1654834"/>
            <a:chExt cx="2062856" cy="2259941"/>
          </a:xfrm>
        </p:grpSpPr>
        <p:sp>
          <p:nvSpPr>
            <p:cNvPr id="1206" name="Google Shape;1206;p31"/>
            <p:cNvSpPr/>
            <p:nvPr/>
          </p:nvSpPr>
          <p:spPr>
            <a:xfrm>
              <a:off x="6727077" y="1654834"/>
              <a:ext cx="2062856" cy="1050360"/>
            </a:xfrm>
            <a:custGeom>
              <a:rect b="b" l="l" r="r" t="t"/>
              <a:pathLst>
                <a:path extrusionOk="0" h="5082" w="9723">
                  <a:moveTo>
                    <a:pt x="5837" y="1"/>
                  </a:moveTo>
                  <a:cubicBezTo>
                    <a:pt x="4665" y="1"/>
                    <a:pt x="4209" y="1124"/>
                    <a:pt x="4035" y="1873"/>
                  </a:cubicBezTo>
                  <a:lnTo>
                    <a:pt x="4035" y="1873"/>
                  </a:lnTo>
                  <a:cubicBezTo>
                    <a:pt x="4057" y="1355"/>
                    <a:pt x="3573" y="1091"/>
                    <a:pt x="3093" y="1091"/>
                  </a:cubicBezTo>
                  <a:cubicBezTo>
                    <a:pt x="2382" y="1091"/>
                    <a:pt x="1678" y="1667"/>
                    <a:pt x="2617" y="2849"/>
                  </a:cubicBezTo>
                  <a:cubicBezTo>
                    <a:pt x="2617" y="2849"/>
                    <a:pt x="2575" y="2847"/>
                    <a:pt x="2503" y="2847"/>
                  </a:cubicBezTo>
                  <a:cubicBezTo>
                    <a:pt x="1997" y="2847"/>
                    <a:pt x="1" y="2928"/>
                    <a:pt x="731" y="4229"/>
                  </a:cubicBezTo>
                  <a:cubicBezTo>
                    <a:pt x="1018" y="4740"/>
                    <a:pt x="1439" y="4933"/>
                    <a:pt x="2028" y="4933"/>
                  </a:cubicBezTo>
                  <a:cubicBezTo>
                    <a:pt x="2376" y="4933"/>
                    <a:pt x="2784" y="4865"/>
                    <a:pt x="3256" y="4755"/>
                  </a:cubicBezTo>
                  <a:cubicBezTo>
                    <a:pt x="3753" y="4638"/>
                    <a:pt x="4182" y="4582"/>
                    <a:pt x="4593" y="4582"/>
                  </a:cubicBezTo>
                  <a:cubicBezTo>
                    <a:pt x="5191" y="4582"/>
                    <a:pt x="5751" y="4701"/>
                    <a:pt x="6425" y="4921"/>
                  </a:cubicBezTo>
                  <a:cubicBezTo>
                    <a:pt x="6762" y="5032"/>
                    <a:pt x="7085" y="5082"/>
                    <a:pt x="7384" y="5082"/>
                  </a:cubicBezTo>
                  <a:cubicBezTo>
                    <a:pt x="8853" y="5082"/>
                    <a:pt x="9723" y="3876"/>
                    <a:pt x="8582" y="2796"/>
                  </a:cubicBezTo>
                  <a:cubicBezTo>
                    <a:pt x="8354" y="2587"/>
                    <a:pt x="8134" y="2504"/>
                    <a:pt x="7941" y="2504"/>
                  </a:cubicBezTo>
                  <a:cubicBezTo>
                    <a:pt x="7680" y="2504"/>
                    <a:pt x="7469" y="2655"/>
                    <a:pt x="7353" y="2850"/>
                  </a:cubicBezTo>
                  <a:lnTo>
                    <a:pt x="7353" y="2850"/>
                  </a:lnTo>
                  <a:lnTo>
                    <a:pt x="7352" y="2849"/>
                  </a:lnTo>
                  <a:cubicBezTo>
                    <a:pt x="7352" y="2849"/>
                    <a:pt x="8736" y="445"/>
                    <a:pt x="6166" y="28"/>
                  </a:cubicBezTo>
                  <a:cubicBezTo>
                    <a:pt x="6051" y="9"/>
                    <a:pt x="5941" y="1"/>
                    <a:pt x="5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1"/>
            <p:cNvSpPr txBox="1"/>
            <p:nvPr/>
          </p:nvSpPr>
          <p:spPr>
            <a:xfrm>
              <a:off x="6935306" y="3087375"/>
              <a:ext cx="1699500" cy="8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the ringed one. It’s made of hydrogen and helium. It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8" name="Google Shape;1208;p31"/>
            <p:cNvSpPr txBox="1"/>
            <p:nvPr/>
          </p:nvSpPr>
          <p:spPr>
            <a:xfrm>
              <a:off x="6935306" y="2799675"/>
              <a:ext cx="1699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9" name="Google Shape;1209;p31"/>
          <p:cNvGrpSpPr/>
          <p:nvPr/>
        </p:nvGrpSpPr>
        <p:grpSpPr>
          <a:xfrm>
            <a:off x="2530553" y="1561915"/>
            <a:ext cx="1796890" cy="2352860"/>
            <a:chOff x="2530553" y="1561915"/>
            <a:chExt cx="1796890" cy="2352860"/>
          </a:xfrm>
        </p:grpSpPr>
        <p:sp>
          <p:nvSpPr>
            <p:cNvPr id="1210" name="Google Shape;1210;p31"/>
            <p:cNvSpPr/>
            <p:nvPr/>
          </p:nvSpPr>
          <p:spPr>
            <a:xfrm>
              <a:off x="2530553" y="1561915"/>
              <a:ext cx="1796890" cy="1150623"/>
            </a:xfrm>
            <a:custGeom>
              <a:rect b="b" l="l" r="r" t="t"/>
              <a:pathLst>
                <a:path extrusionOk="0" h="6299" w="9908">
                  <a:moveTo>
                    <a:pt x="5473" y="1"/>
                  </a:moveTo>
                  <a:cubicBezTo>
                    <a:pt x="4286" y="1"/>
                    <a:pt x="3812" y="1518"/>
                    <a:pt x="3633" y="2441"/>
                  </a:cubicBezTo>
                  <a:lnTo>
                    <a:pt x="3633" y="2441"/>
                  </a:lnTo>
                  <a:cubicBezTo>
                    <a:pt x="3688" y="1719"/>
                    <a:pt x="3178" y="1342"/>
                    <a:pt x="2677" y="1342"/>
                  </a:cubicBezTo>
                  <a:cubicBezTo>
                    <a:pt x="1996" y="1342"/>
                    <a:pt x="1333" y="2042"/>
                    <a:pt x="2141" y="3523"/>
                  </a:cubicBezTo>
                  <a:cubicBezTo>
                    <a:pt x="2141" y="3523"/>
                    <a:pt x="0" y="3863"/>
                    <a:pt x="498" y="5345"/>
                  </a:cubicBezTo>
                  <a:cubicBezTo>
                    <a:pt x="750" y="6087"/>
                    <a:pt x="1840" y="6299"/>
                    <a:pt x="3033" y="6299"/>
                  </a:cubicBezTo>
                  <a:cubicBezTo>
                    <a:pt x="4220" y="6299"/>
                    <a:pt x="5508" y="6089"/>
                    <a:pt x="6172" y="5984"/>
                  </a:cubicBezTo>
                  <a:cubicBezTo>
                    <a:pt x="6897" y="5871"/>
                    <a:pt x="9908" y="4932"/>
                    <a:pt x="8459" y="3463"/>
                  </a:cubicBezTo>
                  <a:cubicBezTo>
                    <a:pt x="8232" y="3230"/>
                    <a:pt x="7996" y="3137"/>
                    <a:pt x="7773" y="3137"/>
                  </a:cubicBezTo>
                  <a:cubicBezTo>
                    <a:pt x="7480" y="3137"/>
                    <a:pt x="7210" y="3299"/>
                    <a:pt x="7015" y="3522"/>
                  </a:cubicBezTo>
                  <a:lnTo>
                    <a:pt x="7015" y="3522"/>
                  </a:lnTo>
                  <a:cubicBezTo>
                    <a:pt x="7043" y="3447"/>
                    <a:pt x="8061" y="706"/>
                    <a:pt x="5950" y="75"/>
                  </a:cubicBezTo>
                  <a:cubicBezTo>
                    <a:pt x="5779" y="24"/>
                    <a:pt x="5621" y="1"/>
                    <a:pt x="5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1"/>
            <p:cNvSpPr txBox="1"/>
            <p:nvPr/>
          </p:nvSpPr>
          <p:spPr>
            <a:xfrm>
              <a:off x="2566375" y="3087375"/>
              <a:ext cx="1699500" cy="8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Has a beautiful name and is the second planet from the Sun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2" name="Google Shape;1212;p31"/>
            <p:cNvSpPr txBox="1"/>
            <p:nvPr/>
          </p:nvSpPr>
          <p:spPr>
            <a:xfrm>
              <a:off x="2566375" y="2799675"/>
              <a:ext cx="1699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3" name="Google Shape;1213;p31"/>
          <p:cNvGrpSpPr/>
          <p:nvPr/>
        </p:nvGrpSpPr>
        <p:grpSpPr>
          <a:xfrm>
            <a:off x="435625" y="1639293"/>
            <a:ext cx="1699550" cy="2275482"/>
            <a:chOff x="435625" y="1639293"/>
            <a:chExt cx="1699550" cy="2275482"/>
          </a:xfrm>
        </p:grpSpPr>
        <p:sp>
          <p:nvSpPr>
            <p:cNvPr id="1214" name="Google Shape;1214;p31"/>
            <p:cNvSpPr/>
            <p:nvPr/>
          </p:nvSpPr>
          <p:spPr>
            <a:xfrm>
              <a:off x="457196" y="1639293"/>
              <a:ext cx="1629859" cy="958515"/>
            </a:xfrm>
            <a:custGeom>
              <a:rect b="b" l="l" r="r" t="t"/>
              <a:pathLst>
                <a:path extrusionOk="0" h="5453" w="9274">
                  <a:moveTo>
                    <a:pt x="4527" y="0"/>
                  </a:moveTo>
                  <a:cubicBezTo>
                    <a:pt x="2938" y="0"/>
                    <a:pt x="2441" y="1472"/>
                    <a:pt x="2441" y="1702"/>
                  </a:cubicBezTo>
                  <a:cubicBezTo>
                    <a:pt x="2441" y="1702"/>
                    <a:pt x="2114" y="677"/>
                    <a:pt x="1641" y="677"/>
                  </a:cubicBezTo>
                  <a:cubicBezTo>
                    <a:pt x="1555" y="677"/>
                    <a:pt x="1464" y="711"/>
                    <a:pt x="1369" y="791"/>
                  </a:cubicBezTo>
                  <a:cubicBezTo>
                    <a:pt x="754" y="1313"/>
                    <a:pt x="1255" y="2815"/>
                    <a:pt x="1620" y="3033"/>
                  </a:cubicBezTo>
                  <a:cubicBezTo>
                    <a:pt x="1620" y="3033"/>
                    <a:pt x="1604" y="3033"/>
                    <a:pt x="1577" y="3033"/>
                  </a:cubicBezTo>
                  <a:cubicBezTo>
                    <a:pt x="1321" y="3033"/>
                    <a:pt x="0" y="3082"/>
                    <a:pt x="187" y="4110"/>
                  </a:cubicBezTo>
                  <a:cubicBezTo>
                    <a:pt x="306" y="4766"/>
                    <a:pt x="943" y="4992"/>
                    <a:pt x="1667" y="4992"/>
                  </a:cubicBezTo>
                  <a:cubicBezTo>
                    <a:pt x="2202" y="4992"/>
                    <a:pt x="2784" y="4868"/>
                    <a:pt x="3238" y="4705"/>
                  </a:cubicBezTo>
                  <a:lnTo>
                    <a:pt x="3180" y="4679"/>
                  </a:lnTo>
                  <a:lnTo>
                    <a:pt x="3180" y="4679"/>
                  </a:lnTo>
                  <a:cubicBezTo>
                    <a:pt x="3718" y="4880"/>
                    <a:pt x="4717" y="5169"/>
                    <a:pt x="6355" y="5361"/>
                  </a:cubicBezTo>
                  <a:cubicBezTo>
                    <a:pt x="6888" y="5423"/>
                    <a:pt x="7326" y="5452"/>
                    <a:pt x="7684" y="5452"/>
                  </a:cubicBezTo>
                  <a:cubicBezTo>
                    <a:pt x="9155" y="5452"/>
                    <a:pt x="9273" y="4956"/>
                    <a:pt x="9127" y="4223"/>
                  </a:cubicBezTo>
                  <a:cubicBezTo>
                    <a:pt x="8990" y="3539"/>
                    <a:pt x="8296" y="3123"/>
                    <a:pt x="7641" y="3029"/>
                  </a:cubicBezTo>
                  <a:lnTo>
                    <a:pt x="7641" y="3029"/>
                  </a:lnTo>
                  <a:cubicBezTo>
                    <a:pt x="7672" y="2988"/>
                    <a:pt x="7919" y="2625"/>
                    <a:pt x="7504" y="2127"/>
                  </a:cubicBezTo>
                  <a:cubicBezTo>
                    <a:pt x="7375" y="1974"/>
                    <a:pt x="7232" y="1919"/>
                    <a:pt x="7094" y="1919"/>
                  </a:cubicBezTo>
                  <a:cubicBezTo>
                    <a:pt x="6755" y="1919"/>
                    <a:pt x="6444" y="2248"/>
                    <a:pt x="6444" y="2248"/>
                  </a:cubicBezTo>
                  <a:cubicBezTo>
                    <a:pt x="6444" y="2248"/>
                    <a:pt x="6946" y="358"/>
                    <a:pt x="4987" y="39"/>
                  </a:cubicBezTo>
                  <a:cubicBezTo>
                    <a:pt x="4824" y="12"/>
                    <a:pt x="4671" y="0"/>
                    <a:pt x="4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1"/>
            <p:cNvSpPr txBox="1"/>
            <p:nvPr/>
          </p:nvSpPr>
          <p:spPr>
            <a:xfrm>
              <a:off x="435625" y="3087375"/>
              <a:ext cx="1699500" cy="8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biggest object in our Solar System and also a gas giant. It has many satellites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6" name="Google Shape;1216;p31"/>
            <p:cNvSpPr txBox="1"/>
            <p:nvPr/>
          </p:nvSpPr>
          <p:spPr>
            <a:xfrm>
              <a:off x="435675" y="2799675"/>
              <a:ext cx="1699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17" name="Google Shape;1217;p31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218" name="Google Shape;1218;p31"/>
          <p:cNvGrpSpPr/>
          <p:nvPr/>
        </p:nvGrpSpPr>
        <p:grpSpPr>
          <a:xfrm>
            <a:off x="1032847" y="2024831"/>
            <a:ext cx="478560" cy="390741"/>
            <a:chOff x="3860400" y="3254050"/>
            <a:chExt cx="296175" cy="241825"/>
          </a:xfrm>
        </p:grpSpPr>
        <p:sp>
          <p:nvSpPr>
            <p:cNvPr id="1219" name="Google Shape;1219;p31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31"/>
          <p:cNvGrpSpPr/>
          <p:nvPr/>
        </p:nvGrpSpPr>
        <p:grpSpPr>
          <a:xfrm>
            <a:off x="7541959" y="1982214"/>
            <a:ext cx="486194" cy="477267"/>
            <a:chOff x="5716825" y="3235950"/>
            <a:chExt cx="300900" cy="295375"/>
          </a:xfrm>
        </p:grpSpPr>
        <p:sp>
          <p:nvSpPr>
            <p:cNvPr id="1227" name="Google Shape;1227;p31"/>
            <p:cNvSpPr/>
            <p:nvPr/>
          </p:nvSpPr>
          <p:spPr>
            <a:xfrm>
              <a:off x="5716825" y="3309975"/>
              <a:ext cx="137075" cy="146525"/>
            </a:xfrm>
            <a:custGeom>
              <a:rect b="b" l="l" r="r" t="t"/>
              <a:pathLst>
                <a:path extrusionOk="0" h="5861" w="5483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5794025" y="3235950"/>
              <a:ext cx="145725" cy="133900"/>
            </a:xfrm>
            <a:custGeom>
              <a:rect b="b" l="l" r="r" t="t"/>
              <a:pathLst>
                <a:path extrusionOk="0" h="5356" w="5829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5880650" y="3309975"/>
              <a:ext cx="137075" cy="145725"/>
            </a:xfrm>
            <a:custGeom>
              <a:rect b="b" l="l" r="r" t="t"/>
              <a:pathLst>
                <a:path extrusionOk="0" h="5829" w="5483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5794025" y="3396625"/>
              <a:ext cx="147300" cy="134700"/>
            </a:xfrm>
            <a:custGeom>
              <a:rect b="b" l="l" r="r" t="t"/>
              <a:pathLst>
                <a:path extrusionOk="0" h="5388" w="5892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31"/>
          <p:cNvGrpSpPr/>
          <p:nvPr/>
        </p:nvGrpSpPr>
        <p:grpSpPr>
          <a:xfrm>
            <a:off x="3174300" y="1996191"/>
            <a:ext cx="483649" cy="448021"/>
            <a:chOff x="4266025" y="3609275"/>
            <a:chExt cx="299325" cy="277275"/>
          </a:xfrm>
        </p:grpSpPr>
        <p:sp>
          <p:nvSpPr>
            <p:cNvPr id="1232" name="Google Shape;1232;p31"/>
            <p:cNvSpPr/>
            <p:nvPr/>
          </p:nvSpPr>
          <p:spPr>
            <a:xfrm>
              <a:off x="4266025" y="3609275"/>
              <a:ext cx="299325" cy="224500"/>
            </a:xfrm>
            <a:custGeom>
              <a:rect b="b" l="l" r="r" t="t"/>
              <a:pathLst>
                <a:path extrusionOk="0" h="8980" w="11973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4332975" y="3851850"/>
              <a:ext cx="157550" cy="34700"/>
            </a:xfrm>
            <a:custGeom>
              <a:rect b="b" l="l" r="r" t="t"/>
              <a:pathLst>
                <a:path extrusionOk="0" h="1388" w="6302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31"/>
          <p:cNvGrpSpPr/>
          <p:nvPr/>
        </p:nvGrpSpPr>
        <p:grpSpPr>
          <a:xfrm>
            <a:off x="5360661" y="1980922"/>
            <a:ext cx="479852" cy="478560"/>
            <a:chOff x="3859600" y="3591950"/>
            <a:chExt cx="296975" cy="296175"/>
          </a:xfrm>
        </p:grpSpPr>
        <p:sp>
          <p:nvSpPr>
            <p:cNvPr id="1235" name="Google Shape;1235;p31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32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sp>
        <p:nvSpPr>
          <p:cNvPr id="1243" name="Google Shape;1243;p32"/>
          <p:cNvSpPr/>
          <p:nvPr/>
        </p:nvSpPr>
        <p:spPr>
          <a:xfrm>
            <a:off x="3585738" y="1889775"/>
            <a:ext cx="1896177" cy="1629399"/>
          </a:xfrm>
          <a:custGeom>
            <a:rect b="b" l="l" r="r" t="t"/>
            <a:pathLst>
              <a:path extrusionOk="0" h="10267" w="11948">
                <a:moveTo>
                  <a:pt x="6306" y="192"/>
                </a:moveTo>
                <a:cubicBezTo>
                  <a:pt x="6464" y="484"/>
                  <a:pt x="6622" y="787"/>
                  <a:pt x="6808" y="1063"/>
                </a:cubicBezTo>
                <a:cubicBezTo>
                  <a:pt x="6723" y="1063"/>
                  <a:pt x="6642" y="1071"/>
                  <a:pt x="6557" y="1079"/>
                </a:cubicBezTo>
                <a:cubicBezTo>
                  <a:pt x="6403" y="800"/>
                  <a:pt x="6225" y="541"/>
                  <a:pt x="6080" y="257"/>
                </a:cubicBezTo>
                <a:cubicBezTo>
                  <a:pt x="6152" y="229"/>
                  <a:pt x="6225" y="209"/>
                  <a:pt x="6302" y="192"/>
                </a:cubicBezTo>
                <a:close/>
                <a:moveTo>
                  <a:pt x="6634" y="136"/>
                </a:moveTo>
                <a:cubicBezTo>
                  <a:pt x="6788" y="460"/>
                  <a:pt x="6958" y="796"/>
                  <a:pt x="7180" y="1079"/>
                </a:cubicBezTo>
                <a:cubicBezTo>
                  <a:pt x="7075" y="1067"/>
                  <a:pt x="6974" y="1063"/>
                  <a:pt x="6869" y="1063"/>
                </a:cubicBezTo>
                <a:cubicBezTo>
                  <a:pt x="6719" y="759"/>
                  <a:pt x="6525" y="468"/>
                  <a:pt x="6343" y="184"/>
                </a:cubicBezTo>
                <a:cubicBezTo>
                  <a:pt x="6436" y="160"/>
                  <a:pt x="6533" y="144"/>
                  <a:pt x="6630" y="136"/>
                </a:cubicBezTo>
                <a:close/>
                <a:moveTo>
                  <a:pt x="6043" y="265"/>
                </a:moveTo>
                <a:cubicBezTo>
                  <a:pt x="6160" y="549"/>
                  <a:pt x="6310" y="852"/>
                  <a:pt x="6508" y="1087"/>
                </a:cubicBezTo>
                <a:cubicBezTo>
                  <a:pt x="6436" y="1095"/>
                  <a:pt x="6363" y="1107"/>
                  <a:pt x="6294" y="1123"/>
                </a:cubicBezTo>
                <a:cubicBezTo>
                  <a:pt x="6120" y="868"/>
                  <a:pt x="5954" y="634"/>
                  <a:pt x="5820" y="354"/>
                </a:cubicBezTo>
                <a:cubicBezTo>
                  <a:pt x="5889" y="318"/>
                  <a:pt x="5966" y="290"/>
                  <a:pt x="6039" y="265"/>
                </a:cubicBezTo>
                <a:close/>
                <a:moveTo>
                  <a:pt x="6901" y="118"/>
                </a:moveTo>
                <a:cubicBezTo>
                  <a:pt x="6925" y="118"/>
                  <a:pt x="6950" y="119"/>
                  <a:pt x="6974" y="120"/>
                </a:cubicBezTo>
                <a:lnTo>
                  <a:pt x="6978" y="120"/>
                </a:lnTo>
                <a:cubicBezTo>
                  <a:pt x="7152" y="472"/>
                  <a:pt x="7338" y="816"/>
                  <a:pt x="7545" y="1152"/>
                </a:cubicBezTo>
                <a:cubicBezTo>
                  <a:pt x="7443" y="1123"/>
                  <a:pt x="7342" y="1103"/>
                  <a:pt x="7237" y="1087"/>
                </a:cubicBezTo>
                <a:cubicBezTo>
                  <a:pt x="7237" y="1083"/>
                  <a:pt x="7237" y="1079"/>
                  <a:pt x="7237" y="1075"/>
                </a:cubicBezTo>
                <a:cubicBezTo>
                  <a:pt x="7063" y="755"/>
                  <a:pt x="6857" y="452"/>
                  <a:pt x="6678" y="132"/>
                </a:cubicBezTo>
                <a:cubicBezTo>
                  <a:pt x="6754" y="123"/>
                  <a:pt x="6828" y="118"/>
                  <a:pt x="6901" y="118"/>
                </a:cubicBezTo>
                <a:close/>
                <a:moveTo>
                  <a:pt x="5792" y="367"/>
                </a:moveTo>
                <a:cubicBezTo>
                  <a:pt x="5893" y="638"/>
                  <a:pt x="6035" y="925"/>
                  <a:pt x="6225" y="1140"/>
                </a:cubicBezTo>
                <a:cubicBezTo>
                  <a:pt x="6156" y="1156"/>
                  <a:pt x="6088" y="1172"/>
                  <a:pt x="6019" y="1196"/>
                </a:cubicBezTo>
                <a:cubicBezTo>
                  <a:pt x="5885" y="949"/>
                  <a:pt x="5715" y="723"/>
                  <a:pt x="5582" y="472"/>
                </a:cubicBezTo>
                <a:cubicBezTo>
                  <a:pt x="5598" y="460"/>
                  <a:pt x="5614" y="447"/>
                  <a:pt x="5634" y="439"/>
                </a:cubicBezTo>
                <a:lnTo>
                  <a:pt x="5638" y="439"/>
                </a:lnTo>
                <a:cubicBezTo>
                  <a:pt x="5691" y="415"/>
                  <a:pt x="5740" y="391"/>
                  <a:pt x="5792" y="367"/>
                </a:cubicBezTo>
                <a:close/>
                <a:moveTo>
                  <a:pt x="5549" y="488"/>
                </a:moveTo>
                <a:lnTo>
                  <a:pt x="5553" y="492"/>
                </a:lnTo>
                <a:cubicBezTo>
                  <a:pt x="5671" y="739"/>
                  <a:pt x="5796" y="1002"/>
                  <a:pt x="5970" y="1212"/>
                </a:cubicBezTo>
                <a:cubicBezTo>
                  <a:pt x="5901" y="1237"/>
                  <a:pt x="5837" y="1261"/>
                  <a:pt x="5772" y="1289"/>
                </a:cubicBezTo>
                <a:cubicBezTo>
                  <a:pt x="5776" y="1281"/>
                  <a:pt x="5776" y="1269"/>
                  <a:pt x="5772" y="1261"/>
                </a:cubicBezTo>
                <a:cubicBezTo>
                  <a:pt x="5634" y="1046"/>
                  <a:pt x="5497" y="832"/>
                  <a:pt x="5367" y="605"/>
                </a:cubicBezTo>
                <a:cubicBezTo>
                  <a:pt x="5424" y="561"/>
                  <a:pt x="5485" y="524"/>
                  <a:pt x="5549" y="488"/>
                </a:cubicBezTo>
                <a:close/>
                <a:moveTo>
                  <a:pt x="7010" y="120"/>
                </a:moveTo>
                <a:lnTo>
                  <a:pt x="7010" y="120"/>
                </a:lnTo>
                <a:cubicBezTo>
                  <a:pt x="7132" y="124"/>
                  <a:pt x="7253" y="132"/>
                  <a:pt x="7371" y="152"/>
                </a:cubicBezTo>
                <a:lnTo>
                  <a:pt x="7375" y="152"/>
                </a:lnTo>
                <a:cubicBezTo>
                  <a:pt x="7573" y="549"/>
                  <a:pt x="7771" y="957"/>
                  <a:pt x="8006" y="1330"/>
                </a:cubicBezTo>
                <a:cubicBezTo>
                  <a:pt x="7880" y="1265"/>
                  <a:pt x="7751" y="1208"/>
                  <a:pt x="7613" y="1168"/>
                </a:cubicBezTo>
                <a:cubicBezTo>
                  <a:pt x="7431" y="808"/>
                  <a:pt x="7229" y="460"/>
                  <a:pt x="7010" y="120"/>
                </a:cubicBezTo>
                <a:close/>
                <a:moveTo>
                  <a:pt x="5331" y="621"/>
                </a:moveTo>
                <a:lnTo>
                  <a:pt x="5339" y="626"/>
                </a:lnTo>
                <a:cubicBezTo>
                  <a:pt x="5448" y="860"/>
                  <a:pt x="5578" y="1079"/>
                  <a:pt x="5723" y="1289"/>
                </a:cubicBezTo>
                <a:cubicBezTo>
                  <a:pt x="5727" y="1297"/>
                  <a:pt x="5731" y="1301"/>
                  <a:pt x="5740" y="1301"/>
                </a:cubicBezTo>
                <a:cubicBezTo>
                  <a:pt x="5671" y="1330"/>
                  <a:pt x="5606" y="1362"/>
                  <a:pt x="5537" y="1399"/>
                </a:cubicBezTo>
                <a:cubicBezTo>
                  <a:pt x="5481" y="1293"/>
                  <a:pt x="5408" y="1196"/>
                  <a:pt x="5347" y="1095"/>
                </a:cubicBezTo>
                <a:cubicBezTo>
                  <a:pt x="5278" y="986"/>
                  <a:pt x="5217" y="872"/>
                  <a:pt x="5153" y="759"/>
                </a:cubicBezTo>
                <a:cubicBezTo>
                  <a:pt x="5209" y="711"/>
                  <a:pt x="5270" y="666"/>
                  <a:pt x="5331" y="621"/>
                </a:cubicBezTo>
                <a:close/>
                <a:moveTo>
                  <a:pt x="5132" y="779"/>
                </a:moveTo>
                <a:cubicBezTo>
                  <a:pt x="5234" y="994"/>
                  <a:pt x="5347" y="1241"/>
                  <a:pt x="5505" y="1419"/>
                </a:cubicBezTo>
                <a:cubicBezTo>
                  <a:pt x="5464" y="1443"/>
                  <a:pt x="5424" y="1467"/>
                  <a:pt x="5383" y="1492"/>
                </a:cubicBezTo>
                <a:lnTo>
                  <a:pt x="5371" y="1496"/>
                </a:lnTo>
                <a:cubicBezTo>
                  <a:pt x="5238" y="1301"/>
                  <a:pt x="5116" y="1099"/>
                  <a:pt x="5007" y="885"/>
                </a:cubicBezTo>
                <a:cubicBezTo>
                  <a:pt x="5043" y="848"/>
                  <a:pt x="5084" y="812"/>
                  <a:pt x="5128" y="779"/>
                </a:cubicBezTo>
                <a:close/>
                <a:moveTo>
                  <a:pt x="4971" y="921"/>
                </a:moveTo>
                <a:cubicBezTo>
                  <a:pt x="5052" y="1144"/>
                  <a:pt x="5177" y="1350"/>
                  <a:pt x="5339" y="1520"/>
                </a:cubicBezTo>
                <a:cubicBezTo>
                  <a:pt x="5298" y="1548"/>
                  <a:pt x="5258" y="1577"/>
                  <a:pt x="5217" y="1605"/>
                </a:cubicBezTo>
                <a:cubicBezTo>
                  <a:pt x="5096" y="1415"/>
                  <a:pt x="4975" y="1229"/>
                  <a:pt x="4845" y="1050"/>
                </a:cubicBezTo>
                <a:lnTo>
                  <a:pt x="4853" y="1038"/>
                </a:lnTo>
                <a:cubicBezTo>
                  <a:pt x="4890" y="998"/>
                  <a:pt x="4930" y="957"/>
                  <a:pt x="4971" y="921"/>
                </a:cubicBezTo>
                <a:close/>
                <a:moveTo>
                  <a:pt x="4817" y="1067"/>
                </a:moveTo>
                <a:lnTo>
                  <a:pt x="4821" y="1071"/>
                </a:lnTo>
                <a:cubicBezTo>
                  <a:pt x="4930" y="1265"/>
                  <a:pt x="5048" y="1459"/>
                  <a:pt x="5165" y="1645"/>
                </a:cubicBezTo>
                <a:cubicBezTo>
                  <a:pt x="5108" y="1686"/>
                  <a:pt x="5056" y="1730"/>
                  <a:pt x="5003" y="1779"/>
                </a:cubicBezTo>
                <a:cubicBezTo>
                  <a:pt x="4890" y="1605"/>
                  <a:pt x="4776" y="1431"/>
                  <a:pt x="4655" y="1261"/>
                </a:cubicBezTo>
                <a:cubicBezTo>
                  <a:pt x="4704" y="1192"/>
                  <a:pt x="4760" y="1127"/>
                  <a:pt x="4817" y="1067"/>
                </a:cubicBezTo>
                <a:close/>
                <a:moveTo>
                  <a:pt x="7419" y="164"/>
                </a:moveTo>
                <a:cubicBezTo>
                  <a:pt x="7480" y="172"/>
                  <a:pt x="7545" y="184"/>
                  <a:pt x="7605" y="201"/>
                </a:cubicBezTo>
                <a:lnTo>
                  <a:pt x="7609" y="201"/>
                </a:lnTo>
                <a:cubicBezTo>
                  <a:pt x="7662" y="217"/>
                  <a:pt x="7710" y="229"/>
                  <a:pt x="7763" y="245"/>
                </a:cubicBezTo>
                <a:cubicBezTo>
                  <a:pt x="8022" y="763"/>
                  <a:pt x="8289" y="1273"/>
                  <a:pt x="8556" y="1783"/>
                </a:cubicBezTo>
                <a:cubicBezTo>
                  <a:pt x="8431" y="1621"/>
                  <a:pt x="8273" y="1484"/>
                  <a:pt x="8095" y="1378"/>
                </a:cubicBezTo>
                <a:cubicBezTo>
                  <a:pt x="7905" y="961"/>
                  <a:pt x="7654" y="557"/>
                  <a:pt x="7419" y="164"/>
                </a:cubicBezTo>
                <a:close/>
                <a:moveTo>
                  <a:pt x="4631" y="1293"/>
                </a:moveTo>
                <a:cubicBezTo>
                  <a:pt x="4736" y="1471"/>
                  <a:pt x="4845" y="1649"/>
                  <a:pt x="4958" y="1819"/>
                </a:cubicBezTo>
                <a:cubicBezTo>
                  <a:pt x="4906" y="1872"/>
                  <a:pt x="4857" y="1921"/>
                  <a:pt x="4805" y="1977"/>
                </a:cubicBezTo>
                <a:cubicBezTo>
                  <a:pt x="4756" y="1884"/>
                  <a:pt x="4687" y="1799"/>
                  <a:pt x="4631" y="1710"/>
                </a:cubicBezTo>
                <a:cubicBezTo>
                  <a:pt x="4582" y="1633"/>
                  <a:pt x="4538" y="1556"/>
                  <a:pt x="4493" y="1479"/>
                </a:cubicBezTo>
                <a:cubicBezTo>
                  <a:pt x="4505" y="1455"/>
                  <a:pt x="4521" y="1431"/>
                  <a:pt x="4538" y="1411"/>
                </a:cubicBezTo>
                <a:lnTo>
                  <a:pt x="4542" y="1415"/>
                </a:lnTo>
                <a:cubicBezTo>
                  <a:pt x="4570" y="1374"/>
                  <a:pt x="4598" y="1334"/>
                  <a:pt x="4631" y="1293"/>
                </a:cubicBezTo>
                <a:close/>
                <a:moveTo>
                  <a:pt x="2534" y="1326"/>
                </a:moveTo>
                <a:lnTo>
                  <a:pt x="2538" y="1330"/>
                </a:lnTo>
                <a:cubicBezTo>
                  <a:pt x="2733" y="1589"/>
                  <a:pt x="2927" y="1860"/>
                  <a:pt x="3137" y="2111"/>
                </a:cubicBezTo>
                <a:cubicBezTo>
                  <a:pt x="3052" y="2111"/>
                  <a:pt x="2967" y="2115"/>
                  <a:pt x="2886" y="2123"/>
                </a:cubicBezTo>
                <a:cubicBezTo>
                  <a:pt x="2680" y="1876"/>
                  <a:pt x="2445" y="1641"/>
                  <a:pt x="2215" y="1411"/>
                </a:cubicBezTo>
                <a:cubicBezTo>
                  <a:pt x="2320" y="1378"/>
                  <a:pt x="2425" y="1346"/>
                  <a:pt x="2534" y="1326"/>
                </a:cubicBezTo>
                <a:close/>
                <a:moveTo>
                  <a:pt x="2907" y="1293"/>
                </a:moveTo>
                <a:cubicBezTo>
                  <a:pt x="3064" y="1597"/>
                  <a:pt x="3251" y="1884"/>
                  <a:pt x="3461" y="2151"/>
                </a:cubicBezTo>
                <a:cubicBezTo>
                  <a:pt x="3380" y="2135"/>
                  <a:pt x="3299" y="2123"/>
                  <a:pt x="3218" y="2115"/>
                </a:cubicBezTo>
                <a:cubicBezTo>
                  <a:pt x="3028" y="1836"/>
                  <a:pt x="2814" y="1569"/>
                  <a:pt x="2583" y="1322"/>
                </a:cubicBezTo>
                <a:cubicBezTo>
                  <a:pt x="2688" y="1305"/>
                  <a:pt x="2793" y="1293"/>
                  <a:pt x="2903" y="1293"/>
                </a:cubicBezTo>
                <a:close/>
                <a:moveTo>
                  <a:pt x="4469" y="1524"/>
                </a:moveTo>
                <a:cubicBezTo>
                  <a:pt x="4550" y="1698"/>
                  <a:pt x="4643" y="1888"/>
                  <a:pt x="4776" y="2014"/>
                </a:cubicBezTo>
                <a:cubicBezTo>
                  <a:pt x="4728" y="2070"/>
                  <a:pt x="4683" y="2131"/>
                  <a:pt x="4643" y="2192"/>
                </a:cubicBezTo>
                <a:cubicBezTo>
                  <a:pt x="4546" y="2034"/>
                  <a:pt x="4432" y="1884"/>
                  <a:pt x="4323" y="1734"/>
                </a:cubicBezTo>
                <a:cubicBezTo>
                  <a:pt x="4376" y="1666"/>
                  <a:pt x="4424" y="1597"/>
                  <a:pt x="4465" y="1524"/>
                </a:cubicBezTo>
                <a:close/>
                <a:moveTo>
                  <a:pt x="8609" y="711"/>
                </a:moveTo>
                <a:lnTo>
                  <a:pt x="8609" y="711"/>
                </a:lnTo>
                <a:cubicBezTo>
                  <a:pt x="9103" y="1119"/>
                  <a:pt x="9418" y="1706"/>
                  <a:pt x="9491" y="2346"/>
                </a:cubicBezTo>
                <a:cubicBezTo>
                  <a:pt x="9236" y="1783"/>
                  <a:pt x="8941" y="1237"/>
                  <a:pt x="8609" y="711"/>
                </a:cubicBezTo>
                <a:close/>
                <a:moveTo>
                  <a:pt x="2955" y="1297"/>
                </a:moveTo>
                <a:cubicBezTo>
                  <a:pt x="3064" y="1297"/>
                  <a:pt x="3178" y="1305"/>
                  <a:pt x="3287" y="1330"/>
                </a:cubicBezTo>
                <a:lnTo>
                  <a:pt x="3291" y="1330"/>
                </a:lnTo>
                <a:cubicBezTo>
                  <a:pt x="3506" y="1678"/>
                  <a:pt x="3720" y="2030"/>
                  <a:pt x="3959" y="2358"/>
                </a:cubicBezTo>
                <a:cubicBezTo>
                  <a:pt x="3833" y="2281"/>
                  <a:pt x="3696" y="2216"/>
                  <a:pt x="3550" y="2176"/>
                </a:cubicBezTo>
                <a:cubicBezTo>
                  <a:pt x="3348" y="1884"/>
                  <a:pt x="3145" y="1597"/>
                  <a:pt x="2955" y="1297"/>
                </a:cubicBezTo>
                <a:close/>
                <a:moveTo>
                  <a:pt x="2174" y="1427"/>
                </a:moveTo>
                <a:cubicBezTo>
                  <a:pt x="2385" y="1662"/>
                  <a:pt x="2591" y="1904"/>
                  <a:pt x="2805" y="2139"/>
                </a:cubicBezTo>
                <a:cubicBezTo>
                  <a:pt x="2583" y="2180"/>
                  <a:pt x="2368" y="2265"/>
                  <a:pt x="2182" y="2398"/>
                </a:cubicBezTo>
                <a:lnTo>
                  <a:pt x="2174" y="2378"/>
                </a:lnTo>
                <a:cubicBezTo>
                  <a:pt x="2170" y="2370"/>
                  <a:pt x="2162" y="2362"/>
                  <a:pt x="2158" y="2362"/>
                </a:cubicBezTo>
                <a:cubicBezTo>
                  <a:pt x="2004" y="2127"/>
                  <a:pt x="1838" y="1896"/>
                  <a:pt x="1664" y="1674"/>
                </a:cubicBezTo>
                <a:cubicBezTo>
                  <a:pt x="1745" y="1621"/>
                  <a:pt x="1830" y="1573"/>
                  <a:pt x="1915" y="1528"/>
                </a:cubicBezTo>
                <a:lnTo>
                  <a:pt x="1923" y="1532"/>
                </a:lnTo>
                <a:cubicBezTo>
                  <a:pt x="2061" y="1775"/>
                  <a:pt x="2227" y="2030"/>
                  <a:pt x="2421" y="2212"/>
                </a:cubicBezTo>
                <a:cubicBezTo>
                  <a:pt x="2427" y="2217"/>
                  <a:pt x="2434" y="2219"/>
                  <a:pt x="2441" y="2219"/>
                </a:cubicBezTo>
                <a:cubicBezTo>
                  <a:pt x="2460" y="2219"/>
                  <a:pt x="2477" y="2201"/>
                  <a:pt x="2465" y="2180"/>
                </a:cubicBezTo>
                <a:cubicBezTo>
                  <a:pt x="2380" y="2042"/>
                  <a:pt x="2267" y="1925"/>
                  <a:pt x="2170" y="1795"/>
                </a:cubicBezTo>
                <a:cubicBezTo>
                  <a:pt x="2101" y="1702"/>
                  <a:pt x="2036" y="1605"/>
                  <a:pt x="1968" y="1508"/>
                </a:cubicBezTo>
                <a:cubicBezTo>
                  <a:pt x="2036" y="1479"/>
                  <a:pt x="2105" y="1451"/>
                  <a:pt x="2174" y="1427"/>
                </a:cubicBezTo>
                <a:close/>
                <a:moveTo>
                  <a:pt x="1632" y="1690"/>
                </a:moveTo>
                <a:lnTo>
                  <a:pt x="1636" y="1694"/>
                </a:lnTo>
                <a:cubicBezTo>
                  <a:pt x="1786" y="1949"/>
                  <a:pt x="1947" y="2200"/>
                  <a:pt x="2126" y="2439"/>
                </a:cubicBezTo>
                <a:cubicBezTo>
                  <a:pt x="2081" y="2471"/>
                  <a:pt x="2036" y="2511"/>
                  <a:pt x="1996" y="2548"/>
                </a:cubicBezTo>
                <a:cubicBezTo>
                  <a:pt x="1822" y="2305"/>
                  <a:pt x="1624" y="2078"/>
                  <a:pt x="1446" y="1836"/>
                </a:cubicBezTo>
                <a:cubicBezTo>
                  <a:pt x="1502" y="1779"/>
                  <a:pt x="1567" y="1734"/>
                  <a:pt x="1632" y="1690"/>
                </a:cubicBezTo>
                <a:close/>
                <a:moveTo>
                  <a:pt x="3890" y="1581"/>
                </a:moveTo>
                <a:cubicBezTo>
                  <a:pt x="3991" y="1645"/>
                  <a:pt x="4084" y="1726"/>
                  <a:pt x="4165" y="1815"/>
                </a:cubicBezTo>
                <a:lnTo>
                  <a:pt x="4169" y="1819"/>
                </a:lnTo>
                <a:cubicBezTo>
                  <a:pt x="4181" y="1831"/>
                  <a:pt x="4195" y="1836"/>
                  <a:pt x="4209" y="1836"/>
                </a:cubicBezTo>
                <a:cubicBezTo>
                  <a:pt x="4239" y="1836"/>
                  <a:pt x="4269" y="1811"/>
                  <a:pt x="4266" y="1775"/>
                </a:cubicBezTo>
                <a:lnTo>
                  <a:pt x="4266" y="1775"/>
                </a:lnTo>
                <a:cubicBezTo>
                  <a:pt x="4269" y="1776"/>
                  <a:pt x="4271" y="1777"/>
                  <a:pt x="4273" y="1777"/>
                </a:cubicBezTo>
                <a:cubicBezTo>
                  <a:pt x="4279" y="1777"/>
                  <a:pt x="4284" y="1774"/>
                  <a:pt x="4287" y="1771"/>
                </a:cubicBezTo>
                <a:cubicBezTo>
                  <a:pt x="4291" y="1767"/>
                  <a:pt x="4291" y="1763"/>
                  <a:pt x="4295" y="1763"/>
                </a:cubicBezTo>
                <a:cubicBezTo>
                  <a:pt x="4396" y="1925"/>
                  <a:pt x="4497" y="2091"/>
                  <a:pt x="4610" y="2244"/>
                </a:cubicBezTo>
                <a:cubicBezTo>
                  <a:pt x="4550" y="2337"/>
                  <a:pt x="4505" y="2439"/>
                  <a:pt x="4469" y="2548"/>
                </a:cubicBezTo>
                <a:cubicBezTo>
                  <a:pt x="4295" y="2212"/>
                  <a:pt x="4105" y="1888"/>
                  <a:pt x="3890" y="1581"/>
                </a:cubicBezTo>
                <a:close/>
                <a:moveTo>
                  <a:pt x="1413" y="1860"/>
                </a:moveTo>
                <a:cubicBezTo>
                  <a:pt x="1571" y="2111"/>
                  <a:pt x="1745" y="2378"/>
                  <a:pt x="1951" y="2584"/>
                </a:cubicBezTo>
                <a:lnTo>
                  <a:pt x="1956" y="2588"/>
                </a:lnTo>
                <a:cubicBezTo>
                  <a:pt x="1951" y="2592"/>
                  <a:pt x="1947" y="2596"/>
                  <a:pt x="1943" y="2601"/>
                </a:cubicBezTo>
                <a:cubicBezTo>
                  <a:pt x="1903" y="2645"/>
                  <a:pt x="1867" y="2690"/>
                  <a:pt x="1830" y="2734"/>
                </a:cubicBezTo>
                <a:cubicBezTo>
                  <a:pt x="1620" y="2511"/>
                  <a:pt x="1421" y="2273"/>
                  <a:pt x="1239" y="2026"/>
                </a:cubicBezTo>
                <a:cubicBezTo>
                  <a:pt x="1259" y="1993"/>
                  <a:pt x="1288" y="1969"/>
                  <a:pt x="1312" y="1941"/>
                </a:cubicBezTo>
                <a:lnTo>
                  <a:pt x="1316" y="1949"/>
                </a:lnTo>
                <a:cubicBezTo>
                  <a:pt x="1348" y="1917"/>
                  <a:pt x="1381" y="1888"/>
                  <a:pt x="1413" y="1860"/>
                </a:cubicBezTo>
                <a:close/>
                <a:moveTo>
                  <a:pt x="3356" y="1346"/>
                </a:moveTo>
                <a:cubicBezTo>
                  <a:pt x="3514" y="1382"/>
                  <a:pt x="3663" y="1443"/>
                  <a:pt x="3805" y="1524"/>
                </a:cubicBezTo>
                <a:lnTo>
                  <a:pt x="3809" y="1524"/>
                </a:lnTo>
                <a:cubicBezTo>
                  <a:pt x="4032" y="1884"/>
                  <a:pt x="4238" y="2252"/>
                  <a:pt x="4440" y="2621"/>
                </a:cubicBezTo>
                <a:cubicBezTo>
                  <a:pt x="4440" y="2625"/>
                  <a:pt x="4444" y="2625"/>
                  <a:pt x="4444" y="2629"/>
                </a:cubicBezTo>
                <a:cubicBezTo>
                  <a:pt x="4432" y="2681"/>
                  <a:pt x="4424" y="2738"/>
                  <a:pt x="4416" y="2791"/>
                </a:cubicBezTo>
                <a:cubicBezTo>
                  <a:pt x="4327" y="2665"/>
                  <a:pt x="4222" y="2552"/>
                  <a:pt x="4096" y="2455"/>
                </a:cubicBezTo>
                <a:lnTo>
                  <a:pt x="4096" y="2451"/>
                </a:lnTo>
                <a:cubicBezTo>
                  <a:pt x="3874" y="2070"/>
                  <a:pt x="3615" y="1702"/>
                  <a:pt x="3356" y="1346"/>
                </a:cubicBezTo>
                <a:close/>
                <a:moveTo>
                  <a:pt x="8152" y="407"/>
                </a:moveTo>
                <a:lnTo>
                  <a:pt x="8152" y="407"/>
                </a:lnTo>
                <a:cubicBezTo>
                  <a:pt x="8285" y="476"/>
                  <a:pt x="8411" y="557"/>
                  <a:pt x="8528" y="650"/>
                </a:cubicBezTo>
                <a:lnTo>
                  <a:pt x="8532" y="650"/>
                </a:lnTo>
                <a:cubicBezTo>
                  <a:pt x="8884" y="1253"/>
                  <a:pt x="9204" y="1872"/>
                  <a:pt x="9503" y="2503"/>
                </a:cubicBezTo>
                <a:cubicBezTo>
                  <a:pt x="9507" y="2621"/>
                  <a:pt x="9503" y="2738"/>
                  <a:pt x="9491" y="2851"/>
                </a:cubicBezTo>
                <a:cubicBezTo>
                  <a:pt x="9277" y="2443"/>
                  <a:pt x="9030" y="2050"/>
                  <a:pt x="8811" y="1645"/>
                </a:cubicBezTo>
                <a:cubicBezTo>
                  <a:pt x="8593" y="1241"/>
                  <a:pt x="8398" y="800"/>
                  <a:pt x="8152" y="407"/>
                </a:cubicBezTo>
                <a:close/>
                <a:moveTo>
                  <a:pt x="1207" y="2054"/>
                </a:moveTo>
                <a:lnTo>
                  <a:pt x="1211" y="2058"/>
                </a:lnTo>
                <a:cubicBezTo>
                  <a:pt x="1369" y="2329"/>
                  <a:pt x="1563" y="2572"/>
                  <a:pt x="1790" y="2783"/>
                </a:cubicBezTo>
                <a:cubicBezTo>
                  <a:pt x="1745" y="2847"/>
                  <a:pt x="1705" y="2916"/>
                  <a:pt x="1672" y="2981"/>
                </a:cubicBezTo>
                <a:cubicBezTo>
                  <a:pt x="1668" y="2977"/>
                  <a:pt x="1668" y="2973"/>
                  <a:pt x="1664" y="2969"/>
                </a:cubicBezTo>
                <a:cubicBezTo>
                  <a:pt x="1462" y="2730"/>
                  <a:pt x="1259" y="2495"/>
                  <a:pt x="1061" y="2248"/>
                </a:cubicBezTo>
                <a:cubicBezTo>
                  <a:pt x="1106" y="2184"/>
                  <a:pt x="1154" y="2115"/>
                  <a:pt x="1207" y="2054"/>
                </a:cubicBezTo>
                <a:close/>
                <a:moveTo>
                  <a:pt x="7816" y="265"/>
                </a:moveTo>
                <a:lnTo>
                  <a:pt x="7816" y="265"/>
                </a:lnTo>
                <a:cubicBezTo>
                  <a:pt x="7917" y="302"/>
                  <a:pt x="8018" y="342"/>
                  <a:pt x="8119" y="391"/>
                </a:cubicBezTo>
                <a:lnTo>
                  <a:pt x="8123" y="395"/>
                </a:lnTo>
                <a:cubicBezTo>
                  <a:pt x="8273" y="824"/>
                  <a:pt x="8516" y="1237"/>
                  <a:pt x="8734" y="1637"/>
                </a:cubicBezTo>
                <a:cubicBezTo>
                  <a:pt x="8965" y="2070"/>
                  <a:pt x="9200" y="2511"/>
                  <a:pt x="9475" y="2916"/>
                </a:cubicBezTo>
                <a:cubicBezTo>
                  <a:pt x="9475" y="2920"/>
                  <a:pt x="9479" y="2920"/>
                  <a:pt x="9479" y="2924"/>
                </a:cubicBezTo>
                <a:cubicBezTo>
                  <a:pt x="9463" y="3038"/>
                  <a:pt x="9439" y="3147"/>
                  <a:pt x="9406" y="3256"/>
                </a:cubicBezTo>
                <a:cubicBezTo>
                  <a:pt x="8892" y="2252"/>
                  <a:pt x="8378" y="1241"/>
                  <a:pt x="7816" y="265"/>
                </a:cubicBezTo>
                <a:close/>
                <a:moveTo>
                  <a:pt x="1037" y="2273"/>
                </a:moveTo>
                <a:lnTo>
                  <a:pt x="1041" y="2277"/>
                </a:lnTo>
                <a:cubicBezTo>
                  <a:pt x="1219" y="2536"/>
                  <a:pt x="1409" y="2783"/>
                  <a:pt x="1616" y="3017"/>
                </a:cubicBezTo>
                <a:cubicBezTo>
                  <a:pt x="1622" y="3026"/>
                  <a:pt x="1630" y="3031"/>
                  <a:pt x="1639" y="3031"/>
                </a:cubicBezTo>
                <a:cubicBezTo>
                  <a:pt x="1642" y="3031"/>
                  <a:pt x="1645" y="3031"/>
                  <a:pt x="1648" y="3030"/>
                </a:cubicBezTo>
                <a:lnTo>
                  <a:pt x="1648" y="3030"/>
                </a:lnTo>
                <a:cubicBezTo>
                  <a:pt x="1599" y="3127"/>
                  <a:pt x="1563" y="3228"/>
                  <a:pt x="1539" y="3333"/>
                </a:cubicBezTo>
                <a:cubicBezTo>
                  <a:pt x="1357" y="3042"/>
                  <a:pt x="1122" y="2775"/>
                  <a:pt x="907" y="2503"/>
                </a:cubicBezTo>
                <a:cubicBezTo>
                  <a:pt x="944" y="2426"/>
                  <a:pt x="988" y="2350"/>
                  <a:pt x="1037" y="2273"/>
                </a:cubicBezTo>
                <a:close/>
                <a:moveTo>
                  <a:pt x="891" y="2528"/>
                </a:moveTo>
                <a:lnTo>
                  <a:pt x="891" y="2532"/>
                </a:lnTo>
                <a:cubicBezTo>
                  <a:pt x="1094" y="2823"/>
                  <a:pt x="1288" y="3135"/>
                  <a:pt x="1523" y="3394"/>
                </a:cubicBezTo>
                <a:cubicBezTo>
                  <a:pt x="1498" y="3519"/>
                  <a:pt x="1486" y="3645"/>
                  <a:pt x="1490" y="3770"/>
                </a:cubicBezTo>
                <a:cubicBezTo>
                  <a:pt x="1280" y="3414"/>
                  <a:pt x="1049" y="3074"/>
                  <a:pt x="802" y="2742"/>
                </a:cubicBezTo>
                <a:cubicBezTo>
                  <a:pt x="826" y="2669"/>
                  <a:pt x="855" y="2596"/>
                  <a:pt x="891" y="2528"/>
                </a:cubicBezTo>
                <a:close/>
                <a:moveTo>
                  <a:pt x="8917" y="2940"/>
                </a:moveTo>
                <a:cubicBezTo>
                  <a:pt x="9111" y="3256"/>
                  <a:pt x="9317" y="3564"/>
                  <a:pt x="9532" y="3867"/>
                </a:cubicBezTo>
                <a:cubicBezTo>
                  <a:pt x="9463" y="3867"/>
                  <a:pt x="9390" y="3871"/>
                  <a:pt x="9321" y="3879"/>
                </a:cubicBezTo>
                <a:cubicBezTo>
                  <a:pt x="9180" y="3661"/>
                  <a:pt x="9042" y="3442"/>
                  <a:pt x="8900" y="3228"/>
                </a:cubicBezTo>
                <a:lnTo>
                  <a:pt x="8904" y="3228"/>
                </a:lnTo>
                <a:cubicBezTo>
                  <a:pt x="8912" y="3135"/>
                  <a:pt x="8917" y="3038"/>
                  <a:pt x="8917" y="2940"/>
                </a:cubicBezTo>
                <a:close/>
                <a:moveTo>
                  <a:pt x="8799" y="2248"/>
                </a:moveTo>
                <a:cubicBezTo>
                  <a:pt x="8993" y="2613"/>
                  <a:pt x="9188" y="2977"/>
                  <a:pt x="9378" y="3345"/>
                </a:cubicBezTo>
                <a:cubicBezTo>
                  <a:pt x="9366" y="3374"/>
                  <a:pt x="9382" y="3406"/>
                  <a:pt x="9414" y="3414"/>
                </a:cubicBezTo>
                <a:lnTo>
                  <a:pt x="9418" y="3426"/>
                </a:lnTo>
                <a:cubicBezTo>
                  <a:pt x="9424" y="3436"/>
                  <a:pt x="9436" y="3441"/>
                  <a:pt x="9447" y="3441"/>
                </a:cubicBezTo>
                <a:cubicBezTo>
                  <a:pt x="9458" y="3441"/>
                  <a:pt x="9469" y="3436"/>
                  <a:pt x="9475" y="3426"/>
                </a:cubicBezTo>
                <a:cubicBezTo>
                  <a:pt x="9482" y="3444"/>
                  <a:pt x="9501" y="3455"/>
                  <a:pt x="9522" y="3455"/>
                </a:cubicBezTo>
                <a:cubicBezTo>
                  <a:pt x="9525" y="3455"/>
                  <a:pt x="9529" y="3455"/>
                  <a:pt x="9532" y="3454"/>
                </a:cubicBezTo>
                <a:cubicBezTo>
                  <a:pt x="9617" y="3604"/>
                  <a:pt x="9710" y="3746"/>
                  <a:pt x="9815" y="3879"/>
                </a:cubicBezTo>
                <a:cubicBezTo>
                  <a:pt x="9742" y="3871"/>
                  <a:pt x="9669" y="3867"/>
                  <a:pt x="9596" y="3867"/>
                </a:cubicBezTo>
                <a:cubicBezTo>
                  <a:pt x="9366" y="3539"/>
                  <a:pt x="9143" y="3208"/>
                  <a:pt x="8917" y="2876"/>
                </a:cubicBezTo>
                <a:cubicBezTo>
                  <a:pt x="8908" y="2661"/>
                  <a:pt x="8868" y="2451"/>
                  <a:pt x="8799" y="2248"/>
                </a:cubicBezTo>
                <a:close/>
                <a:moveTo>
                  <a:pt x="8892" y="3280"/>
                </a:moveTo>
                <a:cubicBezTo>
                  <a:pt x="9006" y="3487"/>
                  <a:pt x="9127" y="3689"/>
                  <a:pt x="9256" y="3887"/>
                </a:cubicBezTo>
                <a:cubicBezTo>
                  <a:pt x="9204" y="3896"/>
                  <a:pt x="9147" y="3904"/>
                  <a:pt x="9095" y="3920"/>
                </a:cubicBezTo>
                <a:cubicBezTo>
                  <a:pt x="9010" y="3802"/>
                  <a:pt x="8929" y="3681"/>
                  <a:pt x="8840" y="3564"/>
                </a:cubicBezTo>
                <a:cubicBezTo>
                  <a:pt x="8864" y="3471"/>
                  <a:pt x="8880" y="3374"/>
                  <a:pt x="8892" y="3280"/>
                </a:cubicBezTo>
                <a:close/>
                <a:moveTo>
                  <a:pt x="9738" y="3398"/>
                </a:moveTo>
                <a:cubicBezTo>
                  <a:pt x="9738" y="3402"/>
                  <a:pt x="9738" y="3406"/>
                  <a:pt x="9742" y="3406"/>
                </a:cubicBezTo>
                <a:cubicBezTo>
                  <a:pt x="9823" y="3511"/>
                  <a:pt x="9908" y="3608"/>
                  <a:pt x="9989" y="3709"/>
                </a:cubicBezTo>
                <a:cubicBezTo>
                  <a:pt x="10050" y="3786"/>
                  <a:pt x="10106" y="3867"/>
                  <a:pt x="10167" y="3940"/>
                </a:cubicBezTo>
                <a:cubicBezTo>
                  <a:pt x="10155" y="3936"/>
                  <a:pt x="10143" y="3932"/>
                  <a:pt x="10131" y="3932"/>
                </a:cubicBezTo>
                <a:cubicBezTo>
                  <a:pt x="10054" y="3912"/>
                  <a:pt x="9973" y="3900"/>
                  <a:pt x="9892" y="3887"/>
                </a:cubicBezTo>
                <a:cubicBezTo>
                  <a:pt x="9779" y="3742"/>
                  <a:pt x="9673" y="3596"/>
                  <a:pt x="9576" y="3442"/>
                </a:cubicBezTo>
                <a:cubicBezTo>
                  <a:pt x="9629" y="3422"/>
                  <a:pt x="9681" y="3410"/>
                  <a:pt x="9738" y="3398"/>
                </a:cubicBezTo>
                <a:close/>
                <a:moveTo>
                  <a:pt x="8836" y="3612"/>
                </a:moveTo>
                <a:cubicBezTo>
                  <a:pt x="8904" y="3718"/>
                  <a:pt x="8973" y="3823"/>
                  <a:pt x="9042" y="3932"/>
                </a:cubicBezTo>
                <a:lnTo>
                  <a:pt x="9046" y="3936"/>
                </a:lnTo>
                <a:cubicBezTo>
                  <a:pt x="8985" y="3952"/>
                  <a:pt x="8925" y="3972"/>
                  <a:pt x="8864" y="4001"/>
                </a:cubicBezTo>
                <a:cubicBezTo>
                  <a:pt x="8852" y="3981"/>
                  <a:pt x="8836" y="3960"/>
                  <a:pt x="8823" y="3936"/>
                </a:cubicBezTo>
                <a:cubicBezTo>
                  <a:pt x="8807" y="3900"/>
                  <a:pt x="8787" y="3859"/>
                  <a:pt x="8775" y="3819"/>
                </a:cubicBezTo>
                <a:cubicBezTo>
                  <a:pt x="8799" y="3750"/>
                  <a:pt x="8819" y="3681"/>
                  <a:pt x="8836" y="3612"/>
                </a:cubicBezTo>
                <a:close/>
                <a:moveTo>
                  <a:pt x="8755" y="3879"/>
                </a:moveTo>
                <a:cubicBezTo>
                  <a:pt x="8763" y="3900"/>
                  <a:pt x="8771" y="3920"/>
                  <a:pt x="8779" y="3940"/>
                </a:cubicBezTo>
                <a:cubicBezTo>
                  <a:pt x="8787" y="3960"/>
                  <a:pt x="8799" y="3993"/>
                  <a:pt x="8815" y="4021"/>
                </a:cubicBezTo>
                <a:cubicBezTo>
                  <a:pt x="8759" y="4049"/>
                  <a:pt x="8706" y="4082"/>
                  <a:pt x="8653" y="4118"/>
                </a:cubicBezTo>
                <a:cubicBezTo>
                  <a:pt x="8690" y="4041"/>
                  <a:pt x="8722" y="3960"/>
                  <a:pt x="8755" y="3879"/>
                </a:cubicBezTo>
                <a:close/>
                <a:moveTo>
                  <a:pt x="10021" y="3361"/>
                </a:moveTo>
                <a:lnTo>
                  <a:pt x="10021" y="3365"/>
                </a:lnTo>
                <a:cubicBezTo>
                  <a:pt x="10208" y="3653"/>
                  <a:pt x="10410" y="3928"/>
                  <a:pt x="10628" y="4191"/>
                </a:cubicBezTo>
                <a:cubicBezTo>
                  <a:pt x="10531" y="4098"/>
                  <a:pt x="10414" y="4025"/>
                  <a:pt x="10284" y="3977"/>
                </a:cubicBezTo>
                <a:cubicBezTo>
                  <a:pt x="10216" y="3883"/>
                  <a:pt x="10139" y="3794"/>
                  <a:pt x="10058" y="3713"/>
                </a:cubicBezTo>
                <a:cubicBezTo>
                  <a:pt x="9965" y="3608"/>
                  <a:pt x="9872" y="3495"/>
                  <a:pt x="9779" y="3390"/>
                </a:cubicBezTo>
                <a:cubicBezTo>
                  <a:pt x="9855" y="3374"/>
                  <a:pt x="9936" y="3365"/>
                  <a:pt x="10017" y="3361"/>
                </a:cubicBezTo>
                <a:close/>
                <a:moveTo>
                  <a:pt x="10896" y="3580"/>
                </a:moveTo>
                <a:lnTo>
                  <a:pt x="10896" y="3580"/>
                </a:lnTo>
                <a:cubicBezTo>
                  <a:pt x="11316" y="3827"/>
                  <a:pt x="11624" y="4227"/>
                  <a:pt x="11749" y="4701"/>
                </a:cubicBezTo>
                <a:cubicBezTo>
                  <a:pt x="11482" y="4316"/>
                  <a:pt x="11183" y="3948"/>
                  <a:pt x="10896" y="3580"/>
                </a:cubicBezTo>
                <a:close/>
                <a:moveTo>
                  <a:pt x="782" y="2775"/>
                </a:moveTo>
                <a:lnTo>
                  <a:pt x="786" y="2779"/>
                </a:lnTo>
                <a:cubicBezTo>
                  <a:pt x="1037" y="3143"/>
                  <a:pt x="1263" y="3523"/>
                  <a:pt x="1494" y="3904"/>
                </a:cubicBezTo>
                <a:cubicBezTo>
                  <a:pt x="1494" y="3904"/>
                  <a:pt x="1494" y="3908"/>
                  <a:pt x="1498" y="3908"/>
                </a:cubicBezTo>
                <a:cubicBezTo>
                  <a:pt x="1551" y="4414"/>
                  <a:pt x="1822" y="4871"/>
                  <a:pt x="2239" y="5162"/>
                </a:cubicBezTo>
                <a:cubicBezTo>
                  <a:pt x="2186" y="5166"/>
                  <a:pt x="2134" y="5179"/>
                  <a:pt x="2081" y="5191"/>
                </a:cubicBezTo>
                <a:cubicBezTo>
                  <a:pt x="2081" y="5187"/>
                  <a:pt x="2081" y="5179"/>
                  <a:pt x="2077" y="5174"/>
                </a:cubicBezTo>
                <a:cubicBezTo>
                  <a:pt x="1850" y="4810"/>
                  <a:pt x="1587" y="4466"/>
                  <a:pt x="1361" y="4102"/>
                </a:cubicBezTo>
                <a:cubicBezTo>
                  <a:pt x="1134" y="3738"/>
                  <a:pt x="932" y="3361"/>
                  <a:pt x="725" y="2985"/>
                </a:cubicBezTo>
                <a:cubicBezTo>
                  <a:pt x="737" y="2908"/>
                  <a:pt x="758" y="2839"/>
                  <a:pt x="782" y="2775"/>
                </a:cubicBezTo>
                <a:close/>
                <a:moveTo>
                  <a:pt x="10410" y="3394"/>
                </a:moveTo>
                <a:lnTo>
                  <a:pt x="10410" y="3394"/>
                </a:lnTo>
                <a:cubicBezTo>
                  <a:pt x="10539" y="3422"/>
                  <a:pt x="10669" y="3467"/>
                  <a:pt x="10790" y="3523"/>
                </a:cubicBezTo>
                <a:lnTo>
                  <a:pt x="10794" y="3527"/>
                </a:lnTo>
                <a:cubicBezTo>
                  <a:pt x="11118" y="3977"/>
                  <a:pt x="11434" y="4450"/>
                  <a:pt x="11790" y="4879"/>
                </a:cubicBezTo>
                <a:cubicBezTo>
                  <a:pt x="11806" y="4980"/>
                  <a:pt x="11810" y="5085"/>
                  <a:pt x="11810" y="5191"/>
                </a:cubicBezTo>
                <a:cubicBezTo>
                  <a:pt x="11810" y="5215"/>
                  <a:pt x="11810" y="5235"/>
                  <a:pt x="11806" y="5259"/>
                </a:cubicBezTo>
                <a:cubicBezTo>
                  <a:pt x="11381" y="4616"/>
                  <a:pt x="10879" y="4009"/>
                  <a:pt x="10410" y="3394"/>
                </a:cubicBezTo>
                <a:close/>
                <a:moveTo>
                  <a:pt x="713" y="3025"/>
                </a:moveTo>
                <a:cubicBezTo>
                  <a:pt x="1045" y="3782"/>
                  <a:pt x="1486" y="4575"/>
                  <a:pt x="2024" y="5199"/>
                </a:cubicBezTo>
                <a:cubicBezTo>
                  <a:pt x="1956" y="5219"/>
                  <a:pt x="1891" y="5247"/>
                  <a:pt x="1822" y="5276"/>
                </a:cubicBezTo>
                <a:cubicBezTo>
                  <a:pt x="1830" y="5268"/>
                  <a:pt x="1830" y="5259"/>
                  <a:pt x="1826" y="5251"/>
                </a:cubicBezTo>
                <a:cubicBezTo>
                  <a:pt x="1660" y="4940"/>
                  <a:pt x="1425" y="4648"/>
                  <a:pt x="1223" y="4357"/>
                </a:cubicBezTo>
                <a:cubicBezTo>
                  <a:pt x="1037" y="4086"/>
                  <a:pt x="851" y="3819"/>
                  <a:pt x="660" y="3548"/>
                </a:cubicBezTo>
                <a:cubicBezTo>
                  <a:pt x="656" y="3507"/>
                  <a:pt x="656" y="3471"/>
                  <a:pt x="660" y="3434"/>
                </a:cubicBezTo>
                <a:lnTo>
                  <a:pt x="665" y="3434"/>
                </a:lnTo>
                <a:cubicBezTo>
                  <a:pt x="669" y="3297"/>
                  <a:pt x="685" y="3159"/>
                  <a:pt x="713" y="3025"/>
                </a:cubicBezTo>
                <a:close/>
                <a:moveTo>
                  <a:pt x="660" y="3612"/>
                </a:moveTo>
                <a:lnTo>
                  <a:pt x="665" y="3616"/>
                </a:lnTo>
                <a:cubicBezTo>
                  <a:pt x="843" y="3887"/>
                  <a:pt x="1017" y="4159"/>
                  <a:pt x="1199" y="4426"/>
                </a:cubicBezTo>
                <a:cubicBezTo>
                  <a:pt x="1389" y="4713"/>
                  <a:pt x="1567" y="5025"/>
                  <a:pt x="1794" y="5280"/>
                </a:cubicBezTo>
                <a:cubicBezTo>
                  <a:pt x="1798" y="5284"/>
                  <a:pt x="1802" y="5284"/>
                  <a:pt x="1806" y="5284"/>
                </a:cubicBezTo>
                <a:cubicBezTo>
                  <a:pt x="1733" y="5320"/>
                  <a:pt x="1664" y="5365"/>
                  <a:pt x="1599" y="5413"/>
                </a:cubicBezTo>
                <a:cubicBezTo>
                  <a:pt x="1555" y="5332"/>
                  <a:pt x="1502" y="5259"/>
                  <a:pt x="1446" y="5191"/>
                </a:cubicBezTo>
                <a:cubicBezTo>
                  <a:pt x="1413" y="5146"/>
                  <a:pt x="1377" y="5102"/>
                  <a:pt x="1344" y="5057"/>
                </a:cubicBezTo>
                <a:lnTo>
                  <a:pt x="1361" y="5057"/>
                </a:lnTo>
                <a:cubicBezTo>
                  <a:pt x="1405" y="5041"/>
                  <a:pt x="1417" y="4976"/>
                  <a:pt x="1373" y="4952"/>
                </a:cubicBezTo>
                <a:cubicBezTo>
                  <a:pt x="899" y="4705"/>
                  <a:pt x="689" y="4130"/>
                  <a:pt x="660" y="3612"/>
                </a:cubicBezTo>
                <a:close/>
                <a:moveTo>
                  <a:pt x="1296" y="5065"/>
                </a:moveTo>
                <a:lnTo>
                  <a:pt x="1300" y="5069"/>
                </a:lnTo>
                <a:cubicBezTo>
                  <a:pt x="1336" y="5126"/>
                  <a:pt x="1377" y="5187"/>
                  <a:pt x="1417" y="5243"/>
                </a:cubicBezTo>
                <a:cubicBezTo>
                  <a:pt x="1458" y="5316"/>
                  <a:pt x="1506" y="5381"/>
                  <a:pt x="1559" y="5446"/>
                </a:cubicBezTo>
                <a:cubicBezTo>
                  <a:pt x="1514" y="5482"/>
                  <a:pt x="1470" y="5527"/>
                  <a:pt x="1429" y="5571"/>
                </a:cubicBezTo>
                <a:cubicBezTo>
                  <a:pt x="1381" y="5494"/>
                  <a:pt x="1328" y="5421"/>
                  <a:pt x="1268" y="5357"/>
                </a:cubicBezTo>
                <a:cubicBezTo>
                  <a:pt x="1207" y="5284"/>
                  <a:pt x="1146" y="5211"/>
                  <a:pt x="1085" y="5138"/>
                </a:cubicBezTo>
                <a:cubicBezTo>
                  <a:pt x="1150" y="5110"/>
                  <a:pt x="1223" y="5085"/>
                  <a:pt x="1296" y="5065"/>
                </a:cubicBezTo>
                <a:close/>
                <a:moveTo>
                  <a:pt x="10078" y="3361"/>
                </a:moveTo>
                <a:cubicBezTo>
                  <a:pt x="10163" y="3361"/>
                  <a:pt x="10248" y="3365"/>
                  <a:pt x="10337" y="3378"/>
                </a:cubicBezTo>
                <a:lnTo>
                  <a:pt x="10337" y="3382"/>
                </a:lnTo>
                <a:cubicBezTo>
                  <a:pt x="10819" y="4037"/>
                  <a:pt x="11276" y="4733"/>
                  <a:pt x="11802" y="5357"/>
                </a:cubicBezTo>
                <a:cubicBezTo>
                  <a:pt x="11790" y="5454"/>
                  <a:pt x="11774" y="5547"/>
                  <a:pt x="11753" y="5636"/>
                </a:cubicBezTo>
                <a:cubicBezTo>
                  <a:pt x="11470" y="5280"/>
                  <a:pt x="11248" y="4879"/>
                  <a:pt x="10972" y="4515"/>
                </a:cubicBezTo>
                <a:cubicBezTo>
                  <a:pt x="10677" y="4126"/>
                  <a:pt x="10345" y="3766"/>
                  <a:pt x="10078" y="3361"/>
                </a:cubicBezTo>
                <a:close/>
                <a:moveTo>
                  <a:pt x="1053" y="5150"/>
                </a:moveTo>
                <a:cubicBezTo>
                  <a:pt x="1110" y="5231"/>
                  <a:pt x="1166" y="5312"/>
                  <a:pt x="1223" y="5389"/>
                </a:cubicBezTo>
                <a:cubicBezTo>
                  <a:pt x="1276" y="5462"/>
                  <a:pt x="1324" y="5547"/>
                  <a:pt x="1393" y="5603"/>
                </a:cubicBezTo>
                <a:lnTo>
                  <a:pt x="1397" y="5603"/>
                </a:lnTo>
                <a:cubicBezTo>
                  <a:pt x="1353" y="5656"/>
                  <a:pt x="1312" y="5713"/>
                  <a:pt x="1276" y="5773"/>
                </a:cubicBezTo>
                <a:cubicBezTo>
                  <a:pt x="1142" y="5599"/>
                  <a:pt x="1017" y="5417"/>
                  <a:pt x="903" y="5227"/>
                </a:cubicBezTo>
                <a:cubicBezTo>
                  <a:pt x="948" y="5199"/>
                  <a:pt x="996" y="5174"/>
                  <a:pt x="1049" y="5150"/>
                </a:cubicBezTo>
                <a:close/>
                <a:moveTo>
                  <a:pt x="10806" y="4418"/>
                </a:moveTo>
                <a:lnTo>
                  <a:pt x="10806" y="4418"/>
                </a:lnTo>
                <a:cubicBezTo>
                  <a:pt x="10855" y="4486"/>
                  <a:pt x="10908" y="4551"/>
                  <a:pt x="10956" y="4620"/>
                </a:cubicBezTo>
                <a:cubicBezTo>
                  <a:pt x="11223" y="4984"/>
                  <a:pt x="11434" y="5385"/>
                  <a:pt x="11729" y="5725"/>
                </a:cubicBezTo>
                <a:cubicBezTo>
                  <a:pt x="11701" y="5814"/>
                  <a:pt x="11669" y="5899"/>
                  <a:pt x="11632" y="5984"/>
                </a:cubicBezTo>
                <a:lnTo>
                  <a:pt x="11636" y="5984"/>
                </a:lnTo>
                <a:cubicBezTo>
                  <a:pt x="11616" y="5988"/>
                  <a:pt x="11604" y="6004"/>
                  <a:pt x="11608" y="6020"/>
                </a:cubicBezTo>
                <a:cubicBezTo>
                  <a:pt x="11543" y="5822"/>
                  <a:pt x="11389" y="5640"/>
                  <a:pt x="11276" y="5466"/>
                </a:cubicBezTo>
                <a:cubicBezTo>
                  <a:pt x="11167" y="5292"/>
                  <a:pt x="11061" y="5126"/>
                  <a:pt x="10948" y="4960"/>
                </a:cubicBezTo>
                <a:cubicBezTo>
                  <a:pt x="10948" y="4770"/>
                  <a:pt x="10900" y="4584"/>
                  <a:pt x="10806" y="4418"/>
                </a:cubicBezTo>
                <a:close/>
                <a:moveTo>
                  <a:pt x="879" y="5247"/>
                </a:moveTo>
                <a:cubicBezTo>
                  <a:pt x="964" y="5454"/>
                  <a:pt x="1085" y="5644"/>
                  <a:pt x="1239" y="5810"/>
                </a:cubicBezTo>
                <a:cubicBezTo>
                  <a:pt x="1243" y="5810"/>
                  <a:pt x="1247" y="5814"/>
                  <a:pt x="1251" y="5814"/>
                </a:cubicBezTo>
                <a:cubicBezTo>
                  <a:pt x="1207" y="5895"/>
                  <a:pt x="1174" y="5980"/>
                  <a:pt x="1150" y="6069"/>
                </a:cubicBezTo>
                <a:cubicBezTo>
                  <a:pt x="1025" y="5834"/>
                  <a:pt x="851" y="5612"/>
                  <a:pt x="693" y="5397"/>
                </a:cubicBezTo>
                <a:cubicBezTo>
                  <a:pt x="750" y="5340"/>
                  <a:pt x="810" y="5292"/>
                  <a:pt x="875" y="5247"/>
                </a:cubicBezTo>
                <a:close/>
                <a:moveTo>
                  <a:pt x="10948" y="5021"/>
                </a:moveTo>
                <a:cubicBezTo>
                  <a:pt x="11074" y="5243"/>
                  <a:pt x="11203" y="5458"/>
                  <a:pt x="11337" y="5676"/>
                </a:cubicBezTo>
                <a:cubicBezTo>
                  <a:pt x="11401" y="5782"/>
                  <a:pt x="11478" y="5996"/>
                  <a:pt x="11596" y="6065"/>
                </a:cubicBezTo>
                <a:cubicBezTo>
                  <a:pt x="11559" y="6134"/>
                  <a:pt x="11523" y="6198"/>
                  <a:pt x="11478" y="6259"/>
                </a:cubicBezTo>
                <a:lnTo>
                  <a:pt x="11482" y="6263"/>
                </a:lnTo>
                <a:cubicBezTo>
                  <a:pt x="11470" y="6263"/>
                  <a:pt x="11462" y="6279"/>
                  <a:pt x="11466" y="6291"/>
                </a:cubicBezTo>
                <a:cubicBezTo>
                  <a:pt x="11454" y="6271"/>
                  <a:pt x="11434" y="6227"/>
                  <a:pt x="11426" y="6215"/>
                </a:cubicBezTo>
                <a:cubicBezTo>
                  <a:pt x="11397" y="6174"/>
                  <a:pt x="11365" y="6138"/>
                  <a:pt x="11333" y="6101"/>
                </a:cubicBezTo>
                <a:cubicBezTo>
                  <a:pt x="11256" y="6000"/>
                  <a:pt x="11175" y="5899"/>
                  <a:pt x="11102" y="5794"/>
                </a:cubicBezTo>
                <a:cubicBezTo>
                  <a:pt x="11017" y="5676"/>
                  <a:pt x="10940" y="5555"/>
                  <a:pt x="10863" y="5433"/>
                </a:cubicBezTo>
                <a:cubicBezTo>
                  <a:pt x="10912" y="5304"/>
                  <a:pt x="10940" y="5162"/>
                  <a:pt x="10948" y="5021"/>
                </a:cubicBezTo>
                <a:close/>
                <a:moveTo>
                  <a:pt x="665" y="5425"/>
                </a:moveTo>
                <a:cubicBezTo>
                  <a:pt x="806" y="5668"/>
                  <a:pt x="952" y="5927"/>
                  <a:pt x="1130" y="6138"/>
                </a:cubicBezTo>
                <a:cubicBezTo>
                  <a:pt x="1114" y="6215"/>
                  <a:pt x="1106" y="6287"/>
                  <a:pt x="1106" y="6364"/>
                </a:cubicBezTo>
                <a:cubicBezTo>
                  <a:pt x="940" y="6089"/>
                  <a:pt x="741" y="5818"/>
                  <a:pt x="555" y="5555"/>
                </a:cubicBezTo>
                <a:cubicBezTo>
                  <a:pt x="588" y="5510"/>
                  <a:pt x="624" y="5466"/>
                  <a:pt x="660" y="5425"/>
                </a:cubicBezTo>
                <a:close/>
                <a:moveTo>
                  <a:pt x="10847" y="5478"/>
                </a:moveTo>
                <a:cubicBezTo>
                  <a:pt x="10944" y="5660"/>
                  <a:pt x="11057" y="5830"/>
                  <a:pt x="11175" y="5996"/>
                </a:cubicBezTo>
                <a:cubicBezTo>
                  <a:pt x="11227" y="6065"/>
                  <a:pt x="11337" y="6271"/>
                  <a:pt x="11438" y="6328"/>
                </a:cubicBezTo>
                <a:cubicBezTo>
                  <a:pt x="11398" y="6380"/>
                  <a:pt x="11358" y="6428"/>
                  <a:pt x="11318" y="6476"/>
                </a:cubicBezTo>
                <a:lnTo>
                  <a:pt x="11318" y="6476"/>
                </a:lnTo>
                <a:cubicBezTo>
                  <a:pt x="11320" y="6463"/>
                  <a:pt x="11320" y="6451"/>
                  <a:pt x="11312" y="6437"/>
                </a:cubicBezTo>
                <a:cubicBezTo>
                  <a:pt x="11308" y="6433"/>
                  <a:pt x="11296" y="6425"/>
                  <a:pt x="11288" y="6425"/>
                </a:cubicBezTo>
                <a:lnTo>
                  <a:pt x="11276" y="6425"/>
                </a:lnTo>
                <a:cubicBezTo>
                  <a:pt x="11268" y="6429"/>
                  <a:pt x="11260" y="6433"/>
                  <a:pt x="11256" y="6445"/>
                </a:cubicBezTo>
                <a:cubicBezTo>
                  <a:pt x="11240" y="6421"/>
                  <a:pt x="11219" y="6389"/>
                  <a:pt x="11219" y="6389"/>
                </a:cubicBezTo>
                <a:cubicBezTo>
                  <a:pt x="11195" y="6356"/>
                  <a:pt x="11167" y="6324"/>
                  <a:pt x="11138" y="6296"/>
                </a:cubicBezTo>
                <a:cubicBezTo>
                  <a:pt x="11082" y="6227"/>
                  <a:pt x="11021" y="6158"/>
                  <a:pt x="10960" y="6089"/>
                </a:cubicBezTo>
                <a:cubicBezTo>
                  <a:pt x="10871" y="5988"/>
                  <a:pt x="10786" y="5891"/>
                  <a:pt x="10697" y="5790"/>
                </a:cubicBezTo>
                <a:cubicBezTo>
                  <a:pt x="10758" y="5692"/>
                  <a:pt x="10806" y="5587"/>
                  <a:pt x="10847" y="5478"/>
                </a:cubicBezTo>
                <a:close/>
                <a:moveTo>
                  <a:pt x="10677" y="5830"/>
                </a:moveTo>
                <a:cubicBezTo>
                  <a:pt x="10778" y="5952"/>
                  <a:pt x="10879" y="6077"/>
                  <a:pt x="10981" y="6198"/>
                </a:cubicBezTo>
                <a:cubicBezTo>
                  <a:pt x="11037" y="6267"/>
                  <a:pt x="11098" y="6340"/>
                  <a:pt x="11155" y="6409"/>
                </a:cubicBezTo>
                <a:cubicBezTo>
                  <a:pt x="11195" y="6453"/>
                  <a:pt x="11219" y="6502"/>
                  <a:pt x="11276" y="6510"/>
                </a:cubicBezTo>
                <a:lnTo>
                  <a:pt x="11292" y="6510"/>
                </a:lnTo>
                <a:cubicBezTo>
                  <a:pt x="11231" y="6579"/>
                  <a:pt x="11167" y="6640"/>
                  <a:pt x="11098" y="6700"/>
                </a:cubicBezTo>
                <a:cubicBezTo>
                  <a:pt x="11033" y="6579"/>
                  <a:pt x="10908" y="6474"/>
                  <a:pt x="10815" y="6368"/>
                </a:cubicBezTo>
                <a:cubicBezTo>
                  <a:pt x="10726" y="6263"/>
                  <a:pt x="10628" y="6146"/>
                  <a:pt x="10539" y="6032"/>
                </a:cubicBezTo>
                <a:cubicBezTo>
                  <a:pt x="10588" y="5968"/>
                  <a:pt x="10632" y="5899"/>
                  <a:pt x="10677" y="5830"/>
                </a:cubicBezTo>
                <a:close/>
                <a:moveTo>
                  <a:pt x="10511" y="6065"/>
                </a:moveTo>
                <a:cubicBezTo>
                  <a:pt x="10592" y="6178"/>
                  <a:pt x="10677" y="6283"/>
                  <a:pt x="10762" y="6393"/>
                </a:cubicBezTo>
                <a:cubicBezTo>
                  <a:pt x="10847" y="6498"/>
                  <a:pt x="10944" y="6652"/>
                  <a:pt x="11070" y="6729"/>
                </a:cubicBezTo>
                <a:cubicBezTo>
                  <a:pt x="11002" y="6780"/>
                  <a:pt x="10934" y="6832"/>
                  <a:pt x="10863" y="6880"/>
                </a:cubicBezTo>
                <a:lnTo>
                  <a:pt x="10863" y="6880"/>
                </a:lnTo>
                <a:cubicBezTo>
                  <a:pt x="10863" y="6877"/>
                  <a:pt x="10862" y="6873"/>
                  <a:pt x="10859" y="6870"/>
                </a:cubicBezTo>
                <a:cubicBezTo>
                  <a:pt x="10782" y="6757"/>
                  <a:pt x="10677" y="6664"/>
                  <a:pt x="10588" y="6563"/>
                </a:cubicBezTo>
                <a:cubicBezTo>
                  <a:pt x="10499" y="6461"/>
                  <a:pt x="10422" y="6360"/>
                  <a:pt x="10341" y="6259"/>
                </a:cubicBezTo>
                <a:cubicBezTo>
                  <a:pt x="10402" y="6198"/>
                  <a:pt x="10458" y="6134"/>
                  <a:pt x="10511" y="6065"/>
                </a:cubicBezTo>
                <a:close/>
                <a:moveTo>
                  <a:pt x="10317" y="6283"/>
                </a:moveTo>
                <a:cubicBezTo>
                  <a:pt x="10382" y="6376"/>
                  <a:pt x="10450" y="6470"/>
                  <a:pt x="10519" y="6559"/>
                </a:cubicBezTo>
                <a:cubicBezTo>
                  <a:pt x="10612" y="6676"/>
                  <a:pt x="10709" y="6814"/>
                  <a:pt x="10831" y="6903"/>
                </a:cubicBezTo>
                <a:lnTo>
                  <a:pt x="10835" y="6903"/>
                </a:lnTo>
                <a:cubicBezTo>
                  <a:pt x="10743" y="6963"/>
                  <a:pt x="10650" y="7015"/>
                  <a:pt x="10550" y="7063"/>
                </a:cubicBezTo>
                <a:lnTo>
                  <a:pt x="10550" y="7063"/>
                </a:lnTo>
                <a:cubicBezTo>
                  <a:pt x="10397" y="6869"/>
                  <a:pt x="10244" y="6671"/>
                  <a:pt x="10094" y="6474"/>
                </a:cubicBezTo>
                <a:cubicBezTo>
                  <a:pt x="10175" y="6417"/>
                  <a:pt x="10248" y="6352"/>
                  <a:pt x="10317" y="6283"/>
                </a:cubicBezTo>
                <a:close/>
                <a:moveTo>
                  <a:pt x="10070" y="6494"/>
                </a:moveTo>
                <a:cubicBezTo>
                  <a:pt x="10151" y="6619"/>
                  <a:pt x="10236" y="6745"/>
                  <a:pt x="10325" y="6874"/>
                </a:cubicBezTo>
                <a:cubicBezTo>
                  <a:pt x="10369" y="6951"/>
                  <a:pt x="10426" y="7028"/>
                  <a:pt x="10491" y="7093"/>
                </a:cubicBezTo>
                <a:cubicBezTo>
                  <a:pt x="10423" y="7121"/>
                  <a:pt x="10360" y="7148"/>
                  <a:pt x="10297" y="7172"/>
                </a:cubicBezTo>
                <a:lnTo>
                  <a:pt x="10297" y="7172"/>
                </a:lnTo>
                <a:cubicBezTo>
                  <a:pt x="10297" y="7171"/>
                  <a:pt x="10297" y="7170"/>
                  <a:pt x="10297" y="7170"/>
                </a:cubicBezTo>
                <a:cubicBezTo>
                  <a:pt x="10236" y="7073"/>
                  <a:pt x="10151" y="6992"/>
                  <a:pt x="10082" y="6903"/>
                </a:cubicBezTo>
                <a:cubicBezTo>
                  <a:pt x="10013" y="6809"/>
                  <a:pt x="9949" y="6712"/>
                  <a:pt x="9884" y="6619"/>
                </a:cubicBezTo>
                <a:cubicBezTo>
                  <a:pt x="9884" y="6615"/>
                  <a:pt x="9876" y="6611"/>
                  <a:pt x="9872" y="6611"/>
                </a:cubicBezTo>
                <a:cubicBezTo>
                  <a:pt x="9940" y="6575"/>
                  <a:pt x="10005" y="6538"/>
                  <a:pt x="10070" y="6494"/>
                </a:cubicBezTo>
                <a:close/>
                <a:moveTo>
                  <a:pt x="9847" y="6619"/>
                </a:moveTo>
                <a:cubicBezTo>
                  <a:pt x="9843" y="6627"/>
                  <a:pt x="9843" y="6631"/>
                  <a:pt x="9847" y="6640"/>
                </a:cubicBezTo>
                <a:cubicBezTo>
                  <a:pt x="9949" y="6822"/>
                  <a:pt x="10082" y="7048"/>
                  <a:pt x="10248" y="7190"/>
                </a:cubicBezTo>
                <a:cubicBezTo>
                  <a:pt x="10179" y="7214"/>
                  <a:pt x="10110" y="7234"/>
                  <a:pt x="10038" y="7251"/>
                </a:cubicBezTo>
                <a:cubicBezTo>
                  <a:pt x="9981" y="7166"/>
                  <a:pt x="9900" y="7097"/>
                  <a:pt x="9835" y="7012"/>
                </a:cubicBezTo>
                <a:cubicBezTo>
                  <a:pt x="9758" y="6915"/>
                  <a:pt x="9689" y="6809"/>
                  <a:pt x="9625" y="6704"/>
                </a:cubicBezTo>
                <a:cubicBezTo>
                  <a:pt x="9702" y="6684"/>
                  <a:pt x="9774" y="6656"/>
                  <a:pt x="9847" y="6619"/>
                </a:cubicBezTo>
                <a:close/>
                <a:moveTo>
                  <a:pt x="8888" y="6595"/>
                </a:moveTo>
                <a:lnTo>
                  <a:pt x="8888" y="6595"/>
                </a:lnTo>
                <a:cubicBezTo>
                  <a:pt x="8997" y="6664"/>
                  <a:pt x="9123" y="6712"/>
                  <a:pt x="9252" y="6729"/>
                </a:cubicBezTo>
                <a:cubicBezTo>
                  <a:pt x="9252" y="6733"/>
                  <a:pt x="9256" y="6737"/>
                  <a:pt x="9261" y="6741"/>
                </a:cubicBezTo>
                <a:cubicBezTo>
                  <a:pt x="9341" y="6834"/>
                  <a:pt x="9422" y="6923"/>
                  <a:pt x="9507" y="7012"/>
                </a:cubicBezTo>
                <a:cubicBezTo>
                  <a:pt x="9584" y="7109"/>
                  <a:pt x="9665" y="7198"/>
                  <a:pt x="9754" y="7283"/>
                </a:cubicBezTo>
                <a:cubicBezTo>
                  <a:pt x="9759" y="7287"/>
                  <a:pt x="9765" y="7289"/>
                  <a:pt x="9771" y="7289"/>
                </a:cubicBezTo>
                <a:cubicBezTo>
                  <a:pt x="9789" y="7289"/>
                  <a:pt x="9807" y="7273"/>
                  <a:pt x="9795" y="7255"/>
                </a:cubicBezTo>
                <a:cubicBezTo>
                  <a:pt x="9718" y="7162"/>
                  <a:pt x="9641" y="7077"/>
                  <a:pt x="9552" y="6996"/>
                </a:cubicBezTo>
                <a:cubicBezTo>
                  <a:pt x="9471" y="6907"/>
                  <a:pt x="9390" y="6822"/>
                  <a:pt x="9309" y="6733"/>
                </a:cubicBezTo>
                <a:lnTo>
                  <a:pt x="9309" y="6733"/>
                </a:lnTo>
                <a:cubicBezTo>
                  <a:pt x="9333" y="6735"/>
                  <a:pt x="9357" y="6736"/>
                  <a:pt x="9381" y="6736"/>
                </a:cubicBezTo>
                <a:cubicBezTo>
                  <a:pt x="9450" y="6736"/>
                  <a:pt x="9518" y="6727"/>
                  <a:pt x="9584" y="6712"/>
                </a:cubicBezTo>
                <a:cubicBezTo>
                  <a:pt x="9584" y="6712"/>
                  <a:pt x="9584" y="6716"/>
                  <a:pt x="9584" y="6716"/>
                </a:cubicBezTo>
                <a:cubicBezTo>
                  <a:pt x="9685" y="6903"/>
                  <a:pt x="9815" y="7133"/>
                  <a:pt x="9985" y="7263"/>
                </a:cubicBezTo>
                <a:cubicBezTo>
                  <a:pt x="9827" y="7303"/>
                  <a:pt x="9665" y="7328"/>
                  <a:pt x="9503" y="7336"/>
                </a:cubicBezTo>
                <a:cubicBezTo>
                  <a:pt x="9305" y="7097"/>
                  <a:pt x="9099" y="6854"/>
                  <a:pt x="8892" y="6615"/>
                </a:cubicBezTo>
                <a:cubicBezTo>
                  <a:pt x="8892" y="6607"/>
                  <a:pt x="8888" y="6599"/>
                  <a:pt x="8888" y="6595"/>
                </a:cubicBezTo>
                <a:close/>
                <a:moveTo>
                  <a:pt x="8912" y="6696"/>
                </a:moveTo>
                <a:lnTo>
                  <a:pt x="8912" y="6696"/>
                </a:lnTo>
                <a:cubicBezTo>
                  <a:pt x="9066" y="6890"/>
                  <a:pt x="9220" y="7081"/>
                  <a:pt x="9378" y="7271"/>
                </a:cubicBezTo>
                <a:cubicBezTo>
                  <a:pt x="9354" y="7283"/>
                  <a:pt x="9341" y="7311"/>
                  <a:pt x="9354" y="7336"/>
                </a:cubicBezTo>
                <a:lnTo>
                  <a:pt x="9354" y="7332"/>
                </a:lnTo>
                <a:cubicBezTo>
                  <a:pt x="9370" y="7388"/>
                  <a:pt x="9386" y="7445"/>
                  <a:pt x="9398" y="7506"/>
                </a:cubicBezTo>
                <a:cubicBezTo>
                  <a:pt x="9350" y="7453"/>
                  <a:pt x="9305" y="7404"/>
                  <a:pt x="9256" y="7356"/>
                </a:cubicBezTo>
                <a:cubicBezTo>
                  <a:pt x="9155" y="7243"/>
                  <a:pt x="9066" y="7125"/>
                  <a:pt x="8957" y="7020"/>
                </a:cubicBezTo>
                <a:cubicBezTo>
                  <a:pt x="8953" y="6911"/>
                  <a:pt x="8937" y="6805"/>
                  <a:pt x="8912" y="6696"/>
                </a:cubicBezTo>
                <a:close/>
                <a:moveTo>
                  <a:pt x="2830" y="7514"/>
                </a:moveTo>
                <a:lnTo>
                  <a:pt x="2830" y="7514"/>
                </a:lnTo>
                <a:cubicBezTo>
                  <a:pt x="2805" y="7591"/>
                  <a:pt x="2785" y="7667"/>
                  <a:pt x="2769" y="7748"/>
                </a:cubicBezTo>
                <a:cubicBezTo>
                  <a:pt x="2761" y="7740"/>
                  <a:pt x="2749" y="7728"/>
                  <a:pt x="2741" y="7720"/>
                </a:cubicBezTo>
                <a:lnTo>
                  <a:pt x="2745" y="7720"/>
                </a:lnTo>
                <a:lnTo>
                  <a:pt x="2627" y="7587"/>
                </a:lnTo>
                <a:cubicBezTo>
                  <a:pt x="2696" y="7570"/>
                  <a:pt x="2765" y="7542"/>
                  <a:pt x="2830" y="7514"/>
                </a:cubicBezTo>
                <a:close/>
                <a:moveTo>
                  <a:pt x="8961" y="7073"/>
                </a:moveTo>
                <a:lnTo>
                  <a:pt x="8961" y="7073"/>
                </a:lnTo>
                <a:cubicBezTo>
                  <a:pt x="9030" y="7174"/>
                  <a:pt x="9111" y="7267"/>
                  <a:pt x="9188" y="7356"/>
                </a:cubicBezTo>
                <a:cubicBezTo>
                  <a:pt x="9269" y="7449"/>
                  <a:pt x="9337" y="7542"/>
                  <a:pt x="9418" y="7627"/>
                </a:cubicBezTo>
                <a:cubicBezTo>
                  <a:pt x="9435" y="7736"/>
                  <a:pt x="9443" y="7850"/>
                  <a:pt x="9439" y="7959"/>
                </a:cubicBezTo>
                <a:cubicBezTo>
                  <a:pt x="9370" y="7886"/>
                  <a:pt x="9297" y="7817"/>
                  <a:pt x="9232" y="7744"/>
                </a:cubicBezTo>
                <a:cubicBezTo>
                  <a:pt x="9135" y="7639"/>
                  <a:pt x="9042" y="7534"/>
                  <a:pt x="8945" y="7429"/>
                </a:cubicBezTo>
                <a:cubicBezTo>
                  <a:pt x="8961" y="7311"/>
                  <a:pt x="8965" y="7190"/>
                  <a:pt x="8961" y="7073"/>
                </a:cubicBezTo>
                <a:close/>
                <a:moveTo>
                  <a:pt x="2595" y="7595"/>
                </a:moveTo>
                <a:lnTo>
                  <a:pt x="2720" y="7744"/>
                </a:lnTo>
                <a:cubicBezTo>
                  <a:pt x="2733" y="7761"/>
                  <a:pt x="2749" y="7781"/>
                  <a:pt x="2761" y="7797"/>
                </a:cubicBezTo>
                <a:lnTo>
                  <a:pt x="2765" y="7797"/>
                </a:lnTo>
                <a:cubicBezTo>
                  <a:pt x="2753" y="7870"/>
                  <a:pt x="2749" y="7943"/>
                  <a:pt x="2753" y="8020"/>
                </a:cubicBezTo>
                <a:cubicBezTo>
                  <a:pt x="2712" y="7967"/>
                  <a:pt x="2668" y="7918"/>
                  <a:pt x="2627" y="7870"/>
                </a:cubicBezTo>
                <a:cubicBezTo>
                  <a:pt x="2559" y="7789"/>
                  <a:pt x="2490" y="7704"/>
                  <a:pt x="2417" y="7619"/>
                </a:cubicBezTo>
                <a:cubicBezTo>
                  <a:pt x="2478" y="7615"/>
                  <a:pt x="2534" y="7607"/>
                  <a:pt x="2595" y="7595"/>
                </a:cubicBezTo>
                <a:close/>
                <a:moveTo>
                  <a:pt x="240" y="6627"/>
                </a:moveTo>
                <a:cubicBezTo>
                  <a:pt x="308" y="6838"/>
                  <a:pt x="434" y="7032"/>
                  <a:pt x="547" y="7218"/>
                </a:cubicBezTo>
                <a:cubicBezTo>
                  <a:pt x="725" y="7518"/>
                  <a:pt x="899" y="7813"/>
                  <a:pt x="1089" y="8105"/>
                </a:cubicBezTo>
                <a:cubicBezTo>
                  <a:pt x="717" y="7898"/>
                  <a:pt x="442" y="7554"/>
                  <a:pt x="316" y="7145"/>
                </a:cubicBezTo>
                <a:lnTo>
                  <a:pt x="321" y="7145"/>
                </a:lnTo>
                <a:cubicBezTo>
                  <a:pt x="272" y="6975"/>
                  <a:pt x="244" y="6801"/>
                  <a:pt x="240" y="6627"/>
                </a:cubicBezTo>
                <a:close/>
                <a:moveTo>
                  <a:pt x="1757" y="7477"/>
                </a:moveTo>
                <a:cubicBezTo>
                  <a:pt x="1867" y="7534"/>
                  <a:pt x="1980" y="7578"/>
                  <a:pt x="2101" y="7599"/>
                </a:cubicBezTo>
                <a:cubicBezTo>
                  <a:pt x="2215" y="7769"/>
                  <a:pt x="2328" y="7939"/>
                  <a:pt x="2449" y="8105"/>
                </a:cubicBezTo>
                <a:cubicBezTo>
                  <a:pt x="2417" y="8101"/>
                  <a:pt x="2389" y="8088"/>
                  <a:pt x="2360" y="8072"/>
                </a:cubicBezTo>
                <a:cubicBezTo>
                  <a:pt x="2316" y="8101"/>
                  <a:pt x="2267" y="8125"/>
                  <a:pt x="2223" y="8145"/>
                </a:cubicBezTo>
                <a:cubicBezTo>
                  <a:pt x="2097" y="7906"/>
                  <a:pt x="1939" y="7680"/>
                  <a:pt x="1757" y="7477"/>
                </a:cubicBezTo>
                <a:close/>
                <a:moveTo>
                  <a:pt x="531" y="5587"/>
                </a:moveTo>
                <a:cubicBezTo>
                  <a:pt x="713" y="5891"/>
                  <a:pt x="895" y="6202"/>
                  <a:pt x="1106" y="6486"/>
                </a:cubicBezTo>
                <a:cubicBezTo>
                  <a:pt x="1110" y="6534"/>
                  <a:pt x="1118" y="6583"/>
                  <a:pt x="1126" y="6631"/>
                </a:cubicBezTo>
                <a:cubicBezTo>
                  <a:pt x="1191" y="6959"/>
                  <a:pt x="1381" y="7243"/>
                  <a:pt x="1660" y="7421"/>
                </a:cubicBezTo>
                <a:cubicBezTo>
                  <a:pt x="1660" y="7425"/>
                  <a:pt x="1660" y="7425"/>
                  <a:pt x="1660" y="7429"/>
                </a:cubicBezTo>
                <a:cubicBezTo>
                  <a:pt x="1842" y="7667"/>
                  <a:pt x="2004" y="7918"/>
                  <a:pt x="2170" y="8169"/>
                </a:cubicBezTo>
                <a:cubicBezTo>
                  <a:pt x="2115" y="8193"/>
                  <a:pt x="2059" y="8209"/>
                  <a:pt x="2003" y="8225"/>
                </a:cubicBezTo>
                <a:lnTo>
                  <a:pt x="2003" y="8225"/>
                </a:lnTo>
                <a:cubicBezTo>
                  <a:pt x="1461" y="7408"/>
                  <a:pt x="948" y="6570"/>
                  <a:pt x="446" y="5729"/>
                </a:cubicBezTo>
                <a:cubicBezTo>
                  <a:pt x="470" y="5680"/>
                  <a:pt x="499" y="5632"/>
                  <a:pt x="531" y="5587"/>
                </a:cubicBezTo>
                <a:close/>
                <a:moveTo>
                  <a:pt x="288" y="6150"/>
                </a:moveTo>
                <a:cubicBezTo>
                  <a:pt x="689" y="6858"/>
                  <a:pt x="1098" y="7587"/>
                  <a:pt x="1559" y="8258"/>
                </a:cubicBezTo>
                <a:cubicBezTo>
                  <a:pt x="1433" y="8242"/>
                  <a:pt x="1316" y="8210"/>
                  <a:pt x="1203" y="8161"/>
                </a:cubicBezTo>
                <a:lnTo>
                  <a:pt x="1207" y="8161"/>
                </a:lnTo>
                <a:cubicBezTo>
                  <a:pt x="863" y="7611"/>
                  <a:pt x="470" y="7064"/>
                  <a:pt x="244" y="6453"/>
                </a:cubicBezTo>
                <a:cubicBezTo>
                  <a:pt x="252" y="6352"/>
                  <a:pt x="264" y="6251"/>
                  <a:pt x="288" y="6150"/>
                </a:cubicBezTo>
                <a:close/>
                <a:moveTo>
                  <a:pt x="422" y="5769"/>
                </a:moveTo>
                <a:cubicBezTo>
                  <a:pt x="895" y="6615"/>
                  <a:pt x="1405" y="7437"/>
                  <a:pt x="1935" y="8242"/>
                </a:cubicBezTo>
                <a:cubicBezTo>
                  <a:pt x="1863" y="8257"/>
                  <a:pt x="1789" y="8265"/>
                  <a:pt x="1714" y="8265"/>
                </a:cubicBezTo>
                <a:cubicBezTo>
                  <a:pt x="1688" y="8265"/>
                  <a:pt x="1662" y="8264"/>
                  <a:pt x="1636" y="8262"/>
                </a:cubicBezTo>
                <a:lnTo>
                  <a:pt x="1640" y="8262"/>
                </a:lnTo>
                <a:cubicBezTo>
                  <a:pt x="1239" y="7526"/>
                  <a:pt x="762" y="6801"/>
                  <a:pt x="300" y="6101"/>
                </a:cubicBezTo>
                <a:cubicBezTo>
                  <a:pt x="329" y="5988"/>
                  <a:pt x="369" y="5879"/>
                  <a:pt x="422" y="5769"/>
                </a:cubicBezTo>
                <a:close/>
                <a:moveTo>
                  <a:pt x="8941" y="7477"/>
                </a:moveTo>
                <a:cubicBezTo>
                  <a:pt x="9018" y="7574"/>
                  <a:pt x="9099" y="7667"/>
                  <a:pt x="9180" y="7761"/>
                </a:cubicBezTo>
                <a:cubicBezTo>
                  <a:pt x="9261" y="7858"/>
                  <a:pt x="9345" y="7951"/>
                  <a:pt x="9435" y="8040"/>
                </a:cubicBezTo>
                <a:cubicBezTo>
                  <a:pt x="9426" y="8133"/>
                  <a:pt x="9410" y="8222"/>
                  <a:pt x="9390" y="8315"/>
                </a:cubicBezTo>
                <a:cubicBezTo>
                  <a:pt x="9224" y="8129"/>
                  <a:pt x="9050" y="7955"/>
                  <a:pt x="8876" y="7777"/>
                </a:cubicBezTo>
                <a:cubicBezTo>
                  <a:pt x="8904" y="7676"/>
                  <a:pt x="8925" y="7578"/>
                  <a:pt x="8941" y="7477"/>
                </a:cubicBezTo>
                <a:close/>
                <a:moveTo>
                  <a:pt x="4663" y="8088"/>
                </a:moveTo>
                <a:cubicBezTo>
                  <a:pt x="4683" y="8250"/>
                  <a:pt x="4744" y="8408"/>
                  <a:pt x="4833" y="8546"/>
                </a:cubicBezTo>
                <a:cubicBezTo>
                  <a:pt x="4740" y="8449"/>
                  <a:pt x="4647" y="8347"/>
                  <a:pt x="4554" y="8250"/>
                </a:cubicBezTo>
                <a:cubicBezTo>
                  <a:pt x="4594" y="8198"/>
                  <a:pt x="4631" y="8145"/>
                  <a:pt x="4663" y="8088"/>
                </a:cubicBezTo>
                <a:close/>
                <a:moveTo>
                  <a:pt x="8868" y="7813"/>
                </a:moveTo>
                <a:cubicBezTo>
                  <a:pt x="9034" y="7999"/>
                  <a:pt x="9196" y="8194"/>
                  <a:pt x="9370" y="8372"/>
                </a:cubicBezTo>
                <a:cubicBezTo>
                  <a:pt x="9370" y="8372"/>
                  <a:pt x="9374" y="8376"/>
                  <a:pt x="9374" y="8376"/>
                </a:cubicBezTo>
                <a:cubicBezTo>
                  <a:pt x="9350" y="8461"/>
                  <a:pt x="9321" y="8546"/>
                  <a:pt x="9289" y="8627"/>
                </a:cubicBezTo>
                <a:cubicBezTo>
                  <a:pt x="9216" y="8538"/>
                  <a:pt x="9135" y="8453"/>
                  <a:pt x="9054" y="8372"/>
                </a:cubicBezTo>
                <a:cubicBezTo>
                  <a:pt x="8957" y="8275"/>
                  <a:pt x="8864" y="8177"/>
                  <a:pt x="8771" y="8080"/>
                </a:cubicBezTo>
                <a:cubicBezTo>
                  <a:pt x="8807" y="7991"/>
                  <a:pt x="8840" y="7902"/>
                  <a:pt x="8868" y="7813"/>
                </a:cubicBezTo>
                <a:close/>
                <a:moveTo>
                  <a:pt x="8763" y="8109"/>
                </a:moveTo>
                <a:cubicBezTo>
                  <a:pt x="8848" y="8210"/>
                  <a:pt x="8933" y="8307"/>
                  <a:pt x="9022" y="8408"/>
                </a:cubicBezTo>
                <a:cubicBezTo>
                  <a:pt x="9103" y="8497"/>
                  <a:pt x="9176" y="8602"/>
                  <a:pt x="9269" y="8675"/>
                </a:cubicBezTo>
                <a:cubicBezTo>
                  <a:pt x="9233" y="8759"/>
                  <a:pt x="9185" y="8838"/>
                  <a:pt x="9138" y="8914"/>
                </a:cubicBezTo>
                <a:lnTo>
                  <a:pt x="9138" y="8914"/>
                </a:lnTo>
                <a:cubicBezTo>
                  <a:pt x="9139" y="8911"/>
                  <a:pt x="9138" y="8908"/>
                  <a:pt x="9135" y="8906"/>
                </a:cubicBezTo>
                <a:cubicBezTo>
                  <a:pt x="9058" y="8797"/>
                  <a:pt x="8973" y="8695"/>
                  <a:pt x="8880" y="8598"/>
                </a:cubicBezTo>
                <a:cubicBezTo>
                  <a:pt x="8799" y="8509"/>
                  <a:pt x="8722" y="8424"/>
                  <a:pt x="8641" y="8335"/>
                </a:cubicBezTo>
                <a:cubicBezTo>
                  <a:pt x="8686" y="8262"/>
                  <a:pt x="8726" y="8185"/>
                  <a:pt x="8763" y="8109"/>
                </a:cubicBezTo>
                <a:close/>
                <a:moveTo>
                  <a:pt x="8625" y="8364"/>
                </a:moveTo>
                <a:cubicBezTo>
                  <a:pt x="8694" y="8445"/>
                  <a:pt x="8759" y="8529"/>
                  <a:pt x="8827" y="8610"/>
                </a:cubicBezTo>
                <a:cubicBezTo>
                  <a:pt x="8908" y="8724"/>
                  <a:pt x="9001" y="8829"/>
                  <a:pt x="9103" y="8926"/>
                </a:cubicBezTo>
                <a:cubicBezTo>
                  <a:pt x="9107" y="8930"/>
                  <a:pt x="9112" y="8932"/>
                  <a:pt x="9117" y="8932"/>
                </a:cubicBezTo>
                <a:cubicBezTo>
                  <a:pt x="9122" y="8932"/>
                  <a:pt x="9127" y="8930"/>
                  <a:pt x="9131" y="8926"/>
                </a:cubicBezTo>
                <a:lnTo>
                  <a:pt x="9131" y="8926"/>
                </a:lnTo>
                <a:cubicBezTo>
                  <a:pt x="9086" y="8995"/>
                  <a:pt x="9038" y="9064"/>
                  <a:pt x="8985" y="9128"/>
                </a:cubicBezTo>
                <a:lnTo>
                  <a:pt x="8981" y="9128"/>
                </a:lnTo>
                <a:lnTo>
                  <a:pt x="8977" y="9133"/>
                </a:lnTo>
                <a:cubicBezTo>
                  <a:pt x="8941" y="9092"/>
                  <a:pt x="8876" y="9023"/>
                  <a:pt x="8868" y="9015"/>
                </a:cubicBezTo>
                <a:lnTo>
                  <a:pt x="8722" y="8861"/>
                </a:lnTo>
                <a:cubicBezTo>
                  <a:pt x="8637" y="8772"/>
                  <a:pt x="8548" y="8683"/>
                  <a:pt x="8463" y="8594"/>
                </a:cubicBezTo>
                <a:cubicBezTo>
                  <a:pt x="8520" y="8521"/>
                  <a:pt x="8577" y="8445"/>
                  <a:pt x="8625" y="8364"/>
                </a:cubicBezTo>
                <a:close/>
                <a:moveTo>
                  <a:pt x="4194" y="8606"/>
                </a:moveTo>
                <a:cubicBezTo>
                  <a:pt x="4315" y="8736"/>
                  <a:pt x="4440" y="8865"/>
                  <a:pt x="4566" y="8995"/>
                </a:cubicBezTo>
                <a:cubicBezTo>
                  <a:pt x="4542" y="8995"/>
                  <a:pt x="4517" y="9011"/>
                  <a:pt x="4509" y="9035"/>
                </a:cubicBezTo>
                <a:cubicBezTo>
                  <a:pt x="4485" y="9116"/>
                  <a:pt x="4453" y="9193"/>
                  <a:pt x="4408" y="9266"/>
                </a:cubicBezTo>
                <a:cubicBezTo>
                  <a:pt x="4262" y="9088"/>
                  <a:pt x="4121" y="8914"/>
                  <a:pt x="3983" y="8728"/>
                </a:cubicBezTo>
                <a:cubicBezTo>
                  <a:pt x="4056" y="8691"/>
                  <a:pt x="4125" y="8655"/>
                  <a:pt x="4194" y="8606"/>
                </a:cubicBezTo>
                <a:close/>
                <a:moveTo>
                  <a:pt x="6876" y="1175"/>
                </a:moveTo>
                <a:cubicBezTo>
                  <a:pt x="6964" y="1175"/>
                  <a:pt x="7052" y="1179"/>
                  <a:pt x="7140" y="1188"/>
                </a:cubicBezTo>
                <a:cubicBezTo>
                  <a:pt x="7751" y="1253"/>
                  <a:pt x="8370" y="1544"/>
                  <a:pt x="8633" y="2131"/>
                </a:cubicBezTo>
                <a:cubicBezTo>
                  <a:pt x="8925" y="2783"/>
                  <a:pt x="8819" y="3572"/>
                  <a:pt x="8488" y="4191"/>
                </a:cubicBezTo>
                <a:cubicBezTo>
                  <a:pt x="8467" y="4232"/>
                  <a:pt x="8499" y="4276"/>
                  <a:pt x="8541" y="4276"/>
                </a:cubicBezTo>
                <a:cubicBezTo>
                  <a:pt x="8549" y="4276"/>
                  <a:pt x="8556" y="4275"/>
                  <a:pt x="8564" y="4272"/>
                </a:cubicBezTo>
                <a:cubicBezTo>
                  <a:pt x="8575" y="4282"/>
                  <a:pt x="8589" y="4287"/>
                  <a:pt x="8603" y="4287"/>
                </a:cubicBezTo>
                <a:cubicBezTo>
                  <a:pt x="8617" y="4287"/>
                  <a:pt x="8631" y="4282"/>
                  <a:pt x="8641" y="4272"/>
                </a:cubicBezTo>
                <a:cubicBezTo>
                  <a:pt x="8892" y="4050"/>
                  <a:pt x="9216" y="3984"/>
                  <a:pt x="9540" y="3984"/>
                </a:cubicBezTo>
                <a:cubicBezTo>
                  <a:pt x="9666" y="3984"/>
                  <a:pt x="9791" y="3994"/>
                  <a:pt x="9912" y="4009"/>
                </a:cubicBezTo>
                <a:cubicBezTo>
                  <a:pt x="10462" y="4078"/>
                  <a:pt x="10863" y="4442"/>
                  <a:pt x="10835" y="5021"/>
                </a:cubicBezTo>
                <a:cubicBezTo>
                  <a:pt x="10827" y="5114"/>
                  <a:pt x="10811" y="5211"/>
                  <a:pt x="10782" y="5300"/>
                </a:cubicBezTo>
                <a:cubicBezTo>
                  <a:pt x="10778" y="5296"/>
                  <a:pt x="10774" y="5288"/>
                  <a:pt x="10774" y="5284"/>
                </a:cubicBezTo>
                <a:cubicBezTo>
                  <a:pt x="10771" y="5280"/>
                  <a:pt x="10767" y="5279"/>
                  <a:pt x="10763" y="5279"/>
                </a:cubicBezTo>
                <a:cubicBezTo>
                  <a:pt x="10754" y="5279"/>
                  <a:pt x="10747" y="5287"/>
                  <a:pt x="10750" y="5296"/>
                </a:cubicBezTo>
                <a:cubicBezTo>
                  <a:pt x="10758" y="5308"/>
                  <a:pt x="10766" y="5324"/>
                  <a:pt x="10774" y="5336"/>
                </a:cubicBezTo>
                <a:cubicBezTo>
                  <a:pt x="10734" y="5462"/>
                  <a:pt x="10681" y="5583"/>
                  <a:pt x="10616" y="5697"/>
                </a:cubicBezTo>
                <a:cubicBezTo>
                  <a:pt x="10613" y="5693"/>
                  <a:pt x="10608" y="5691"/>
                  <a:pt x="10604" y="5691"/>
                </a:cubicBezTo>
                <a:cubicBezTo>
                  <a:pt x="10591" y="5691"/>
                  <a:pt x="10580" y="5709"/>
                  <a:pt x="10592" y="5725"/>
                </a:cubicBezTo>
                <a:lnTo>
                  <a:pt x="10596" y="5729"/>
                </a:lnTo>
                <a:cubicBezTo>
                  <a:pt x="10507" y="5887"/>
                  <a:pt x="10398" y="6032"/>
                  <a:pt x="10272" y="6166"/>
                </a:cubicBezTo>
                <a:cubicBezTo>
                  <a:pt x="10269" y="6163"/>
                  <a:pt x="10266" y="6162"/>
                  <a:pt x="10262" y="6162"/>
                </a:cubicBezTo>
                <a:cubicBezTo>
                  <a:pt x="10250" y="6162"/>
                  <a:pt x="10239" y="6174"/>
                  <a:pt x="10248" y="6186"/>
                </a:cubicBezTo>
                <a:lnTo>
                  <a:pt x="10248" y="6190"/>
                </a:lnTo>
                <a:cubicBezTo>
                  <a:pt x="9995" y="6446"/>
                  <a:pt x="9686" y="6627"/>
                  <a:pt x="9377" y="6627"/>
                </a:cubicBezTo>
                <a:cubicBezTo>
                  <a:pt x="9187" y="6627"/>
                  <a:pt x="8997" y="6559"/>
                  <a:pt x="8819" y="6397"/>
                </a:cubicBezTo>
                <a:cubicBezTo>
                  <a:pt x="8809" y="6387"/>
                  <a:pt x="8796" y="6382"/>
                  <a:pt x="8782" y="6382"/>
                </a:cubicBezTo>
                <a:cubicBezTo>
                  <a:pt x="8746" y="6382"/>
                  <a:pt x="8708" y="6412"/>
                  <a:pt x="8722" y="6453"/>
                </a:cubicBezTo>
                <a:cubicBezTo>
                  <a:pt x="9111" y="7497"/>
                  <a:pt x="8581" y="8736"/>
                  <a:pt x="7540" y="9153"/>
                </a:cubicBezTo>
                <a:cubicBezTo>
                  <a:pt x="7411" y="9205"/>
                  <a:pt x="7273" y="9246"/>
                  <a:pt x="7132" y="9274"/>
                </a:cubicBezTo>
                <a:cubicBezTo>
                  <a:pt x="7129" y="9271"/>
                  <a:pt x="7125" y="9270"/>
                  <a:pt x="7121" y="9270"/>
                </a:cubicBezTo>
                <a:cubicBezTo>
                  <a:pt x="7115" y="9270"/>
                  <a:pt x="7108" y="9273"/>
                  <a:pt x="7103" y="9278"/>
                </a:cubicBezTo>
                <a:cubicBezTo>
                  <a:pt x="6961" y="9305"/>
                  <a:pt x="6818" y="9318"/>
                  <a:pt x="6675" y="9318"/>
                </a:cubicBezTo>
                <a:cubicBezTo>
                  <a:pt x="6423" y="9318"/>
                  <a:pt x="6172" y="9277"/>
                  <a:pt x="5930" y="9197"/>
                </a:cubicBezTo>
                <a:cubicBezTo>
                  <a:pt x="5367" y="9011"/>
                  <a:pt x="4716" y="8546"/>
                  <a:pt x="4776" y="7882"/>
                </a:cubicBezTo>
                <a:cubicBezTo>
                  <a:pt x="4774" y="7845"/>
                  <a:pt x="4745" y="7822"/>
                  <a:pt x="4716" y="7822"/>
                </a:cubicBezTo>
                <a:cubicBezTo>
                  <a:pt x="4698" y="7822"/>
                  <a:pt x="4679" y="7831"/>
                  <a:pt x="4667" y="7850"/>
                </a:cubicBezTo>
                <a:cubicBezTo>
                  <a:pt x="4450" y="8276"/>
                  <a:pt x="4089" y="8698"/>
                  <a:pt x="3579" y="8698"/>
                </a:cubicBezTo>
                <a:cubicBezTo>
                  <a:pt x="3556" y="8698"/>
                  <a:pt x="3533" y="8697"/>
                  <a:pt x="3510" y="8695"/>
                </a:cubicBezTo>
                <a:cubicBezTo>
                  <a:pt x="3024" y="8659"/>
                  <a:pt x="2842" y="8283"/>
                  <a:pt x="2854" y="7878"/>
                </a:cubicBezTo>
                <a:cubicBezTo>
                  <a:pt x="2858" y="7878"/>
                  <a:pt x="2862" y="7866"/>
                  <a:pt x="2862" y="7858"/>
                </a:cubicBezTo>
                <a:cubicBezTo>
                  <a:pt x="2862" y="7854"/>
                  <a:pt x="2854" y="7854"/>
                  <a:pt x="2854" y="7850"/>
                </a:cubicBezTo>
                <a:cubicBezTo>
                  <a:pt x="2858" y="7716"/>
                  <a:pt x="2882" y="7591"/>
                  <a:pt x="2927" y="7465"/>
                </a:cubicBezTo>
                <a:cubicBezTo>
                  <a:pt x="2934" y="7444"/>
                  <a:pt x="2920" y="7423"/>
                  <a:pt x="2897" y="7423"/>
                </a:cubicBezTo>
                <a:cubicBezTo>
                  <a:pt x="2894" y="7423"/>
                  <a:pt x="2890" y="7424"/>
                  <a:pt x="2886" y="7425"/>
                </a:cubicBezTo>
                <a:cubicBezTo>
                  <a:pt x="2880" y="7419"/>
                  <a:pt x="2872" y="7415"/>
                  <a:pt x="2865" y="7415"/>
                </a:cubicBezTo>
                <a:cubicBezTo>
                  <a:pt x="2863" y="7415"/>
                  <a:pt x="2860" y="7415"/>
                  <a:pt x="2858" y="7417"/>
                </a:cubicBezTo>
                <a:cubicBezTo>
                  <a:pt x="2700" y="7479"/>
                  <a:pt x="2535" y="7509"/>
                  <a:pt x="2373" y="7509"/>
                </a:cubicBezTo>
                <a:cubicBezTo>
                  <a:pt x="1853" y="7509"/>
                  <a:pt x="1364" y="7197"/>
                  <a:pt x="1243" y="6635"/>
                </a:cubicBezTo>
                <a:cubicBezTo>
                  <a:pt x="1086" y="5911"/>
                  <a:pt x="1653" y="5266"/>
                  <a:pt x="2374" y="5266"/>
                </a:cubicBezTo>
                <a:cubicBezTo>
                  <a:pt x="2394" y="5266"/>
                  <a:pt x="2413" y="5267"/>
                  <a:pt x="2433" y="5268"/>
                </a:cubicBezTo>
                <a:cubicBezTo>
                  <a:pt x="2490" y="5263"/>
                  <a:pt x="2510" y="5191"/>
                  <a:pt x="2461" y="5158"/>
                </a:cubicBezTo>
                <a:cubicBezTo>
                  <a:pt x="1555" y="4669"/>
                  <a:pt x="1292" y="3442"/>
                  <a:pt x="2020" y="2681"/>
                </a:cubicBezTo>
                <a:cubicBezTo>
                  <a:pt x="2316" y="2370"/>
                  <a:pt x="2706" y="2222"/>
                  <a:pt x="3093" y="2222"/>
                </a:cubicBezTo>
                <a:cubicBezTo>
                  <a:pt x="3626" y="2222"/>
                  <a:pt x="4154" y="2504"/>
                  <a:pt x="4424" y="3030"/>
                </a:cubicBezTo>
                <a:cubicBezTo>
                  <a:pt x="4436" y="3051"/>
                  <a:pt x="4453" y="3060"/>
                  <a:pt x="4470" y="3060"/>
                </a:cubicBezTo>
                <a:cubicBezTo>
                  <a:pt x="4503" y="3060"/>
                  <a:pt x="4535" y="3025"/>
                  <a:pt x="4529" y="2985"/>
                </a:cubicBezTo>
                <a:cubicBezTo>
                  <a:pt x="4444" y="2346"/>
                  <a:pt x="5076" y="1779"/>
                  <a:pt x="5586" y="1504"/>
                </a:cubicBezTo>
                <a:cubicBezTo>
                  <a:pt x="5982" y="1287"/>
                  <a:pt x="6426" y="1175"/>
                  <a:pt x="6876" y="1175"/>
                </a:cubicBezTo>
                <a:close/>
                <a:moveTo>
                  <a:pt x="8443" y="8623"/>
                </a:moveTo>
                <a:cubicBezTo>
                  <a:pt x="8544" y="8740"/>
                  <a:pt x="8649" y="8853"/>
                  <a:pt x="8755" y="8971"/>
                </a:cubicBezTo>
                <a:cubicBezTo>
                  <a:pt x="8803" y="9027"/>
                  <a:pt x="8856" y="9084"/>
                  <a:pt x="8912" y="9141"/>
                </a:cubicBezTo>
                <a:cubicBezTo>
                  <a:pt x="8921" y="9153"/>
                  <a:pt x="8933" y="9169"/>
                  <a:pt x="8949" y="9181"/>
                </a:cubicBezTo>
                <a:cubicBezTo>
                  <a:pt x="8892" y="9238"/>
                  <a:pt x="8840" y="9298"/>
                  <a:pt x="8787" y="9351"/>
                </a:cubicBezTo>
                <a:cubicBezTo>
                  <a:pt x="8755" y="9315"/>
                  <a:pt x="8714" y="9274"/>
                  <a:pt x="8706" y="9266"/>
                </a:cubicBezTo>
                <a:cubicBezTo>
                  <a:pt x="8657" y="9213"/>
                  <a:pt x="8605" y="9165"/>
                  <a:pt x="8556" y="9116"/>
                </a:cubicBezTo>
                <a:cubicBezTo>
                  <a:pt x="8455" y="9019"/>
                  <a:pt x="8354" y="8918"/>
                  <a:pt x="8253" y="8825"/>
                </a:cubicBezTo>
                <a:cubicBezTo>
                  <a:pt x="8318" y="8760"/>
                  <a:pt x="8382" y="8695"/>
                  <a:pt x="8443" y="8623"/>
                </a:cubicBezTo>
                <a:close/>
                <a:moveTo>
                  <a:pt x="8228" y="8845"/>
                </a:moveTo>
                <a:cubicBezTo>
                  <a:pt x="8350" y="8979"/>
                  <a:pt x="8479" y="9104"/>
                  <a:pt x="8605" y="9234"/>
                </a:cubicBezTo>
                <a:cubicBezTo>
                  <a:pt x="8645" y="9274"/>
                  <a:pt x="8698" y="9343"/>
                  <a:pt x="8751" y="9387"/>
                </a:cubicBezTo>
                <a:cubicBezTo>
                  <a:pt x="8699" y="9435"/>
                  <a:pt x="8647" y="9479"/>
                  <a:pt x="8595" y="9519"/>
                </a:cubicBezTo>
                <a:lnTo>
                  <a:pt x="8595" y="9519"/>
                </a:lnTo>
                <a:cubicBezTo>
                  <a:pt x="8510" y="9435"/>
                  <a:pt x="8410" y="9355"/>
                  <a:pt x="8322" y="9274"/>
                </a:cubicBezTo>
                <a:cubicBezTo>
                  <a:pt x="8224" y="9189"/>
                  <a:pt x="8123" y="9100"/>
                  <a:pt x="8026" y="9011"/>
                </a:cubicBezTo>
                <a:cubicBezTo>
                  <a:pt x="8095" y="8963"/>
                  <a:pt x="8164" y="8906"/>
                  <a:pt x="8228" y="8845"/>
                </a:cubicBezTo>
                <a:close/>
                <a:moveTo>
                  <a:pt x="3947" y="8740"/>
                </a:moveTo>
                <a:cubicBezTo>
                  <a:pt x="4080" y="8938"/>
                  <a:pt x="4222" y="9128"/>
                  <a:pt x="4376" y="9307"/>
                </a:cubicBezTo>
                <a:lnTo>
                  <a:pt x="4384" y="9311"/>
                </a:lnTo>
                <a:cubicBezTo>
                  <a:pt x="4295" y="9443"/>
                  <a:pt x="4187" y="9556"/>
                  <a:pt x="4055" y="9641"/>
                </a:cubicBezTo>
                <a:lnTo>
                  <a:pt x="4055" y="9641"/>
                </a:lnTo>
                <a:cubicBezTo>
                  <a:pt x="3837" y="9342"/>
                  <a:pt x="3602" y="9055"/>
                  <a:pt x="3352" y="8784"/>
                </a:cubicBezTo>
                <a:lnTo>
                  <a:pt x="3364" y="8784"/>
                </a:lnTo>
                <a:cubicBezTo>
                  <a:pt x="3440" y="8803"/>
                  <a:pt x="3518" y="8812"/>
                  <a:pt x="3595" y="8812"/>
                </a:cubicBezTo>
                <a:cubicBezTo>
                  <a:pt x="3621" y="8812"/>
                  <a:pt x="3646" y="8811"/>
                  <a:pt x="3671" y="8809"/>
                </a:cubicBezTo>
                <a:cubicBezTo>
                  <a:pt x="3765" y="8918"/>
                  <a:pt x="3854" y="9027"/>
                  <a:pt x="3939" y="9145"/>
                </a:cubicBezTo>
                <a:cubicBezTo>
                  <a:pt x="4015" y="9258"/>
                  <a:pt x="4096" y="9371"/>
                  <a:pt x="4181" y="9477"/>
                </a:cubicBezTo>
                <a:cubicBezTo>
                  <a:pt x="4187" y="9482"/>
                  <a:pt x="4192" y="9484"/>
                  <a:pt x="4197" y="9484"/>
                </a:cubicBezTo>
                <a:cubicBezTo>
                  <a:pt x="4212" y="9484"/>
                  <a:pt x="4224" y="9466"/>
                  <a:pt x="4218" y="9448"/>
                </a:cubicBezTo>
                <a:cubicBezTo>
                  <a:pt x="4109" y="9213"/>
                  <a:pt x="3906" y="8995"/>
                  <a:pt x="3720" y="8801"/>
                </a:cubicBezTo>
                <a:cubicBezTo>
                  <a:pt x="3797" y="8789"/>
                  <a:pt x="3874" y="8768"/>
                  <a:pt x="3947" y="8740"/>
                </a:cubicBezTo>
                <a:close/>
                <a:moveTo>
                  <a:pt x="7998" y="9031"/>
                </a:moveTo>
                <a:cubicBezTo>
                  <a:pt x="8099" y="9133"/>
                  <a:pt x="8200" y="9234"/>
                  <a:pt x="8301" y="9331"/>
                </a:cubicBezTo>
                <a:cubicBezTo>
                  <a:pt x="8378" y="9408"/>
                  <a:pt x="8455" y="9493"/>
                  <a:pt x="8540" y="9566"/>
                </a:cubicBezTo>
                <a:cubicBezTo>
                  <a:pt x="8483" y="9610"/>
                  <a:pt x="8423" y="9651"/>
                  <a:pt x="8366" y="9687"/>
                </a:cubicBezTo>
                <a:cubicBezTo>
                  <a:pt x="8176" y="9509"/>
                  <a:pt x="7986" y="9347"/>
                  <a:pt x="7816" y="9149"/>
                </a:cubicBezTo>
                <a:cubicBezTo>
                  <a:pt x="7876" y="9112"/>
                  <a:pt x="7937" y="9072"/>
                  <a:pt x="7998" y="9031"/>
                </a:cubicBezTo>
                <a:close/>
                <a:moveTo>
                  <a:pt x="2150" y="7607"/>
                </a:moveTo>
                <a:lnTo>
                  <a:pt x="2150" y="7607"/>
                </a:lnTo>
                <a:cubicBezTo>
                  <a:pt x="2212" y="7619"/>
                  <a:pt x="2276" y="7624"/>
                  <a:pt x="2341" y="7624"/>
                </a:cubicBezTo>
                <a:cubicBezTo>
                  <a:pt x="2361" y="7624"/>
                  <a:pt x="2381" y="7624"/>
                  <a:pt x="2401" y="7623"/>
                </a:cubicBezTo>
                <a:lnTo>
                  <a:pt x="2401" y="7623"/>
                </a:lnTo>
                <a:cubicBezTo>
                  <a:pt x="2397" y="7627"/>
                  <a:pt x="2397" y="7631"/>
                  <a:pt x="2401" y="7635"/>
                </a:cubicBezTo>
                <a:cubicBezTo>
                  <a:pt x="2465" y="7724"/>
                  <a:pt x="2530" y="7813"/>
                  <a:pt x="2599" y="7898"/>
                </a:cubicBezTo>
                <a:cubicBezTo>
                  <a:pt x="2648" y="7971"/>
                  <a:pt x="2704" y="8044"/>
                  <a:pt x="2765" y="8113"/>
                </a:cubicBezTo>
                <a:cubicBezTo>
                  <a:pt x="2801" y="8408"/>
                  <a:pt x="2963" y="8667"/>
                  <a:pt x="3299" y="8768"/>
                </a:cubicBezTo>
                <a:cubicBezTo>
                  <a:pt x="3522" y="9084"/>
                  <a:pt x="3756" y="9383"/>
                  <a:pt x="4007" y="9675"/>
                </a:cubicBezTo>
                <a:cubicBezTo>
                  <a:pt x="3952" y="9707"/>
                  <a:pt x="3888" y="9735"/>
                  <a:pt x="3828" y="9755"/>
                </a:cubicBezTo>
                <a:lnTo>
                  <a:pt x="3828" y="9755"/>
                </a:lnTo>
                <a:cubicBezTo>
                  <a:pt x="3827" y="9753"/>
                  <a:pt x="3825" y="9750"/>
                  <a:pt x="3825" y="9748"/>
                </a:cubicBezTo>
                <a:cubicBezTo>
                  <a:pt x="3566" y="9404"/>
                  <a:pt x="3275" y="9076"/>
                  <a:pt x="3008" y="8736"/>
                </a:cubicBezTo>
                <a:cubicBezTo>
                  <a:pt x="2716" y="8364"/>
                  <a:pt x="2433" y="7983"/>
                  <a:pt x="2150" y="7607"/>
                </a:cubicBezTo>
                <a:close/>
                <a:moveTo>
                  <a:pt x="2352" y="8793"/>
                </a:moveTo>
                <a:lnTo>
                  <a:pt x="2352" y="8793"/>
                </a:lnTo>
                <a:cubicBezTo>
                  <a:pt x="2603" y="9149"/>
                  <a:pt x="2886" y="9485"/>
                  <a:pt x="3194" y="9788"/>
                </a:cubicBezTo>
                <a:cubicBezTo>
                  <a:pt x="3145" y="9776"/>
                  <a:pt x="3097" y="9764"/>
                  <a:pt x="3048" y="9744"/>
                </a:cubicBezTo>
                <a:lnTo>
                  <a:pt x="3052" y="9744"/>
                </a:lnTo>
                <a:cubicBezTo>
                  <a:pt x="2660" y="9582"/>
                  <a:pt x="2389" y="9213"/>
                  <a:pt x="2352" y="8793"/>
                </a:cubicBezTo>
                <a:close/>
                <a:moveTo>
                  <a:pt x="2457" y="8117"/>
                </a:moveTo>
                <a:lnTo>
                  <a:pt x="2457" y="8117"/>
                </a:lnTo>
                <a:cubicBezTo>
                  <a:pt x="2858" y="8699"/>
                  <a:pt x="3303" y="9254"/>
                  <a:pt x="3781" y="9772"/>
                </a:cubicBezTo>
                <a:cubicBezTo>
                  <a:pt x="3713" y="9796"/>
                  <a:pt x="3646" y="9808"/>
                  <a:pt x="3574" y="9816"/>
                </a:cubicBezTo>
                <a:lnTo>
                  <a:pt x="3574" y="9816"/>
                </a:lnTo>
                <a:cubicBezTo>
                  <a:pt x="3194" y="9335"/>
                  <a:pt x="2773" y="8881"/>
                  <a:pt x="2372" y="8416"/>
                </a:cubicBezTo>
                <a:cubicBezTo>
                  <a:pt x="2372" y="8416"/>
                  <a:pt x="2368" y="8416"/>
                  <a:pt x="2368" y="8412"/>
                </a:cubicBezTo>
                <a:cubicBezTo>
                  <a:pt x="2389" y="8323"/>
                  <a:pt x="2417" y="8234"/>
                  <a:pt x="2457" y="8145"/>
                </a:cubicBezTo>
                <a:cubicBezTo>
                  <a:pt x="2461" y="8137"/>
                  <a:pt x="2461" y="8125"/>
                  <a:pt x="2457" y="8117"/>
                </a:cubicBezTo>
                <a:close/>
                <a:moveTo>
                  <a:pt x="2360" y="8449"/>
                </a:moveTo>
                <a:cubicBezTo>
                  <a:pt x="2741" y="8910"/>
                  <a:pt x="3109" y="9379"/>
                  <a:pt x="3510" y="9821"/>
                </a:cubicBezTo>
                <a:cubicBezTo>
                  <a:pt x="3490" y="9822"/>
                  <a:pt x="3471" y="9822"/>
                  <a:pt x="3451" y="9822"/>
                </a:cubicBezTo>
                <a:cubicBezTo>
                  <a:pt x="3393" y="9822"/>
                  <a:pt x="3333" y="9817"/>
                  <a:pt x="3275" y="9808"/>
                </a:cubicBezTo>
                <a:lnTo>
                  <a:pt x="3279" y="9808"/>
                </a:lnTo>
                <a:cubicBezTo>
                  <a:pt x="3279" y="9800"/>
                  <a:pt x="3279" y="9792"/>
                  <a:pt x="3271" y="9788"/>
                </a:cubicBezTo>
                <a:cubicBezTo>
                  <a:pt x="2939" y="9464"/>
                  <a:pt x="2627" y="9116"/>
                  <a:pt x="2348" y="8748"/>
                </a:cubicBezTo>
                <a:cubicBezTo>
                  <a:pt x="2340" y="8647"/>
                  <a:pt x="2344" y="8550"/>
                  <a:pt x="2360" y="8449"/>
                </a:cubicBezTo>
                <a:close/>
                <a:moveTo>
                  <a:pt x="7779" y="9169"/>
                </a:moveTo>
                <a:cubicBezTo>
                  <a:pt x="7929" y="9375"/>
                  <a:pt x="8107" y="9562"/>
                  <a:pt x="8305" y="9723"/>
                </a:cubicBezTo>
                <a:cubicBezTo>
                  <a:pt x="8241" y="9764"/>
                  <a:pt x="8180" y="9796"/>
                  <a:pt x="8119" y="9829"/>
                </a:cubicBezTo>
                <a:lnTo>
                  <a:pt x="8115" y="9821"/>
                </a:lnTo>
                <a:cubicBezTo>
                  <a:pt x="8110" y="9816"/>
                  <a:pt x="8104" y="9814"/>
                  <a:pt x="8098" y="9814"/>
                </a:cubicBezTo>
                <a:cubicBezTo>
                  <a:pt x="8094" y="9814"/>
                  <a:pt x="8090" y="9815"/>
                  <a:pt x="8087" y="9816"/>
                </a:cubicBezTo>
                <a:lnTo>
                  <a:pt x="8079" y="9821"/>
                </a:lnTo>
                <a:cubicBezTo>
                  <a:pt x="8075" y="9821"/>
                  <a:pt x="8071" y="9825"/>
                  <a:pt x="8071" y="9825"/>
                </a:cubicBezTo>
                <a:cubicBezTo>
                  <a:pt x="8030" y="9776"/>
                  <a:pt x="7949" y="9695"/>
                  <a:pt x="7937" y="9683"/>
                </a:cubicBezTo>
                <a:lnTo>
                  <a:pt x="7775" y="9529"/>
                </a:lnTo>
                <a:cubicBezTo>
                  <a:pt x="7690" y="9448"/>
                  <a:pt x="7605" y="9367"/>
                  <a:pt x="7520" y="9282"/>
                </a:cubicBezTo>
                <a:cubicBezTo>
                  <a:pt x="7609" y="9250"/>
                  <a:pt x="7694" y="9213"/>
                  <a:pt x="7779" y="9169"/>
                </a:cubicBezTo>
                <a:close/>
                <a:moveTo>
                  <a:pt x="4635" y="9068"/>
                </a:moveTo>
                <a:cubicBezTo>
                  <a:pt x="4918" y="9359"/>
                  <a:pt x="5209" y="9655"/>
                  <a:pt x="5505" y="9934"/>
                </a:cubicBezTo>
                <a:cubicBezTo>
                  <a:pt x="5116" y="9768"/>
                  <a:pt x="4801" y="9489"/>
                  <a:pt x="4635" y="9068"/>
                </a:cubicBezTo>
                <a:close/>
                <a:moveTo>
                  <a:pt x="7484" y="9298"/>
                </a:moveTo>
                <a:cubicBezTo>
                  <a:pt x="7605" y="9420"/>
                  <a:pt x="7727" y="9541"/>
                  <a:pt x="7848" y="9667"/>
                </a:cubicBezTo>
                <a:cubicBezTo>
                  <a:pt x="7909" y="9727"/>
                  <a:pt x="7969" y="9821"/>
                  <a:pt x="8042" y="9865"/>
                </a:cubicBezTo>
                <a:cubicBezTo>
                  <a:pt x="7974" y="9897"/>
                  <a:pt x="7901" y="9926"/>
                  <a:pt x="7832" y="9950"/>
                </a:cubicBezTo>
                <a:cubicBezTo>
                  <a:pt x="7634" y="9752"/>
                  <a:pt x="7423" y="9574"/>
                  <a:pt x="7225" y="9371"/>
                </a:cubicBezTo>
                <a:cubicBezTo>
                  <a:pt x="7314" y="9351"/>
                  <a:pt x="7399" y="9327"/>
                  <a:pt x="7484" y="9298"/>
                </a:cubicBezTo>
                <a:close/>
                <a:moveTo>
                  <a:pt x="7168" y="9383"/>
                </a:moveTo>
                <a:cubicBezTo>
                  <a:pt x="7346" y="9602"/>
                  <a:pt x="7545" y="9796"/>
                  <a:pt x="7763" y="9974"/>
                </a:cubicBezTo>
                <a:cubicBezTo>
                  <a:pt x="7678" y="10003"/>
                  <a:pt x="7589" y="10027"/>
                  <a:pt x="7496" y="10051"/>
                </a:cubicBezTo>
                <a:lnTo>
                  <a:pt x="7496" y="10047"/>
                </a:lnTo>
                <a:cubicBezTo>
                  <a:pt x="7273" y="9849"/>
                  <a:pt x="7063" y="9638"/>
                  <a:pt x="6852" y="9424"/>
                </a:cubicBezTo>
                <a:cubicBezTo>
                  <a:pt x="6958" y="9420"/>
                  <a:pt x="7063" y="9404"/>
                  <a:pt x="7168" y="9383"/>
                </a:cubicBezTo>
                <a:close/>
                <a:moveTo>
                  <a:pt x="4380" y="8445"/>
                </a:moveTo>
                <a:cubicBezTo>
                  <a:pt x="4623" y="8752"/>
                  <a:pt x="4942" y="9015"/>
                  <a:pt x="5226" y="9282"/>
                </a:cubicBezTo>
                <a:cubicBezTo>
                  <a:pt x="5517" y="9562"/>
                  <a:pt x="5816" y="9837"/>
                  <a:pt x="6116" y="10108"/>
                </a:cubicBezTo>
                <a:cubicBezTo>
                  <a:pt x="5958" y="10084"/>
                  <a:pt x="5804" y="10047"/>
                  <a:pt x="5655" y="9999"/>
                </a:cubicBezTo>
                <a:lnTo>
                  <a:pt x="5659" y="9999"/>
                </a:lnTo>
                <a:cubicBezTo>
                  <a:pt x="5197" y="9509"/>
                  <a:pt x="4708" y="9048"/>
                  <a:pt x="4222" y="8582"/>
                </a:cubicBezTo>
                <a:cubicBezTo>
                  <a:pt x="4279" y="8542"/>
                  <a:pt x="4331" y="8493"/>
                  <a:pt x="4380" y="8445"/>
                </a:cubicBezTo>
                <a:close/>
                <a:moveTo>
                  <a:pt x="6480" y="9424"/>
                </a:moveTo>
                <a:lnTo>
                  <a:pt x="6480" y="9424"/>
                </a:lnTo>
                <a:cubicBezTo>
                  <a:pt x="6542" y="9429"/>
                  <a:pt x="6603" y="9431"/>
                  <a:pt x="6665" y="9431"/>
                </a:cubicBezTo>
                <a:cubicBezTo>
                  <a:pt x="6709" y="9431"/>
                  <a:pt x="6752" y="9430"/>
                  <a:pt x="6796" y="9428"/>
                </a:cubicBezTo>
                <a:cubicBezTo>
                  <a:pt x="6994" y="9655"/>
                  <a:pt x="7209" y="9865"/>
                  <a:pt x="7435" y="10059"/>
                </a:cubicBezTo>
                <a:cubicBezTo>
                  <a:pt x="7358" y="10080"/>
                  <a:pt x="7277" y="10096"/>
                  <a:pt x="7196" y="10108"/>
                </a:cubicBezTo>
                <a:lnTo>
                  <a:pt x="7201" y="10104"/>
                </a:lnTo>
                <a:cubicBezTo>
                  <a:pt x="7196" y="10100"/>
                  <a:pt x="7192" y="10096"/>
                  <a:pt x="7188" y="10092"/>
                </a:cubicBezTo>
                <a:cubicBezTo>
                  <a:pt x="6950" y="9877"/>
                  <a:pt x="6711" y="9655"/>
                  <a:pt x="6480" y="9424"/>
                </a:cubicBezTo>
                <a:close/>
                <a:moveTo>
                  <a:pt x="6039" y="9347"/>
                </a:moveTo>
                <a:lnTo>
                  <a:pt x="6039" y="9347"/>
                </a:lnTo>
                <a:cubicBezTo>
                  <a:pt x="6164" y="9383"/>
                  <a:pt x="6290" y="9404"/>
                  <a:pt x="6419" y="9416"/>
                </a:cubicBezTo>
                <a:cubicBezTo>
                  <a:pt x="6642" y="9659"/>
                  <a:pt x="6873" y="9893"/>
                  <a:pt x="7116" y="10116"/>
                </a:cubicBezTo>
                <a:cubicBezTo>
                  <a:pt x="7063" y="10124"/>
                  <a:pt x="7014" y="10132"/>
                  <a:pt x="6962" y="10136"/>
                </a:cubicBezTo>
                <a:lnTo>
                  <a:pt x="6966" y="10132"/>
                </a:lnTo>
                <a:cubicBezTo>
                  <a:pt x="6646" y="9881"/>
                  <a:pt x="6334" y="9626"/>
                  <a:pt x="6039" y="9347"/>
                </a:cubicBezTo>
                <a:close/>
                <a:moveTo>
                  <a:pt x="4529" y="8279"/>
                </a:moveTo>
                <a:cubicBezTo>
                  <a:pt x="5124" y="8954"/>
                  <a:pt x="5776" y="9582"/>
                  <a:pt x="6476" y="10148"/>
                </a:cubicBezTo>
                <a:cubicBezTo>
                  <a:pt x="6391" y="10144"/>
                  <a:pt x="6310" y="10136"/>
                  <a:pt x="6229" y="10128"/>
                </a:cubicBezTo>
                <a:cubicBezTo>
                  <a:pt x="5905" y="9833"/>
                  <a:pt x="5586" y="9537"/>
                  <a:pt x="5270" y="9242"/>
                </a:cubicBezTo>
                <a:cubicBezTo>
                  <a:pt x="4987" y="8971"/>
                  <a:pt x="4712" y="8663"/>
                  <a:pt x="4396" y="8432"/>
                </a:cubicBezTo>
                <a:cubicBezTo>
                  <a:pt x="4444" y="8384"/>
                  <a:pt x="4489" y="8331"/>
                  <a:pt x="4529" y="8279"/>
                </a:cubicBezTo>
                <a:close/>
                <a:moveTo>
                  <a:pt x="5315" y="9023"/>
                </a:moveTo>
                <a:lnTo>
                  <a:pt x="5315" y="9023"/>
                </a:lnTo>
                <a:cubicBezTo>
                  <a:pt x="5432" y="9104"/>
                  <a:pt x="5553" y="9169"/>
                  <a:pt x="5683" y="9226"/>
                </a:cubicBezTo>
                <a:cubicBezTo>
                  <a:pt x="5772" y="9266"/>
                  <a:pt x="5861" y="9298"/>
                  <a:pt x="5954" y="9327"/>
                </a:cubicBezTo>
                <a:cubicBezTo>
                  <a:pt x="6225" y="9630"/>
                  <a:pt x="6533" y="9906"/>
                  <a:pt x="6865" y="10144"/>
                </a:cubicBezTo>
                <a:cubicBezTo>
                  <a:pt x="6799" y="10147"/>
                  <a:pt x="6733" y="10150"/>
                  <a:pt x="6667" y="10150"/>
                </a:cubicBezTo>
                <a:cubicBezTo>
                  <a:pt x="6640" y="10150"/>
                  <a:pt x="6613" y="10150"/>
                  <a:pt x="6585" y="10148"/>
                </a:cubicBezTo>
                <a:cubicBezTo>
                  <a:pt x="6148" y="9788"/>
                  <a:pt x="5723" y="9416"/>
                  <a:pt x="5315" y="9023"/>
                </a:cubicBezTo>
                <a:close/>
                <a:moveTo>
                  <a:pt x="6930" y="0"/>
                </a:moveTo>
                <a:cubicBezTo>
                  <a:pt x="6498" y="0"/>
                  <a:pt x="6067" y="98"/>
                  <a:pt x="5671" y="290"/>
                </a:cubicBezTo>
                <a:cubicBezTo>
                  <a:pt x="5355" y="447"/>
                  <a:pt x="5068" y="654"/>
                  <a:pt x="4817" y="901"/>
                </a:cubicBezTo>
                <a:cubicBezTo>
                  <a:pt x="4627" y="1095"/>
                  <a:pt x="4351" y="1378"/>
                  <a:pt x="4270" y="1662"/>
                </a:cubicBezTo>
                <a:lnTo>
                  <a:pt x="4262" y="1653"/>
                </a:lnTo>
                <a:cubicBezTo>
                  <a:pt x="4259" y="1649"/>
                  <a:pt x="4254" y="1647"/>
                  <a:pt x="4249" y="1647"/>
                </a:cubicBezTo>
                <a:cubicBezTo>
                  <a:pt x="4237" y="1647"/>
                  <a:pt x="4225" y="1658"/>
                  <a:pt x="4234" y="1670"/>
                </a:cubicBezTo>
                <a:lnTo>
                  <a:pt x="4258" y="1706"/>
                </a:lnTo>
                <a:cubicBezTo>
                  <a:pt x="4258" y="1718"/>
                  <a:pt x="4250" y="1730"/>
                  <a:pt x="4250" y="1743"/>
                </a:cubicBezTo>
                <a:lnTo>
                  <a:pt x="4246" y="1734"/>
                </a:lnTo>
                <a:cubicBezTo>
                  <a:pt x="3893" y="1346"/>
                  <a:pt x="3415" y="1178"/>
                  <a:pt x="2923" y="1178"/>
                </a:cubicBezTo>
                <a:cubicBezTo>
                  <a:pt x="2575" y="1178"/>
                  <a:pt x="2221" y="1262"/>
                  <a:pt x="1899" y="1411"/>
                </a:cubicBezTo>
                <a:lnTo>
                  <a:pt x="1887" y="1394"/>
                </a:lnTo>
                <a:cubicBezTo>
                  <a:pt x="1882" y="1387"/>
                  <a:pt x="1875" y="1384"/>
                  <a:pt x="1868" y="1384"/>
                </a:cubicBezTo>
                <a:cubicBezTo>
                  <a:pt x="1854" y="1384"/>
                  <a:pt x="1842" y="1398"/>
                  <a:pt x="1850" y="1415"/>
                </a:cubicBezTo>
                <a:lnTo>
                  <a:pt x="1858" y="1431"/>
                </a:lnTo>
                <a:cubicBezTo>
                  <a:pt x="1607" y="1548"/>
                  <a:pt x="1377" y="1714"/>
                  <a:pt x="1183" y="1913"/>
                </a:cubicBezTo>
                <a:cubicBezTo>
                  <a:pt x="770" y="2342"/>
                  <a:pt x="539" y="2916"/>
                  <a:pt x="543" y="3511"/>
                </a:cubicBezTo>
                <a:cubicBezTo>
                  <a:pt x="543" y="4045"/>
                  <a:pt x="737" y="4660"/>
                  <a:pt x="1191" y="4976"/>
                </a:cubicBezTo>
                <a:cubicBezTo>
                  <a:pt x="976" y="5037"/>
                  <a:pt x="778" y="5150"/>
                  <a:pt x="620" y="5304"/>
                </a:cubicBezTo>
                <a:lnTo>
                  <a:pt x="616" y="5300"/>
                </a:lnTo>
                <a:cubicBezTo>
                  <a:pt x="614" y="5296"/>
                  <a:pt x="610" y="5295"/>
                  <a:pt x="606" y="5295"/>
                </a:cubicBezTo>
                <a:cubicBezTo>
                  <a:pt x="597" y="5295"/>
                  <a:pt x="587" y="5303"/>
                  <a:pt x="596" y="5312"/>
                </a:cubicBezTo>
                <a:lnTo>
                  <a:pt x="600" y="5320"/>
                </a:lnTo>
                <a:cubicBezTo>
                  <a:pt x="118" y="5802"/>
                  <a:pt x="1" y="6623"/>
                  <a:pt x="240" y="7283"/>
                </a:cubicBezTo>
                <a:cubicBezTo>
                  <a:pt x="458" y="7874"/>
                  <a:pt x="1037" y="8368"/>
                  <a:pt x="1640" y="8388"/>
                </a:cubicBezTo>
                <a:lnTo>
                  <a:pt x="1648" y="8400"/>
                </a:lnTo>
                <a:cubicBezTo>
                  <a:pt x="1653" y="8411"/>
                  <a:pt x="1662" y="8416"/>
                  <a:pt x="1672" y="8416"/>
                </a:cubicBezTo>
                <a:cubicBezTo>
                  <a:pt x="1686" y="8416"/>
                  <a:pt x="1701" y="8405"/>
                  <a:pt x="1701" y="8388"/>
                </a:cubicBezTo>
                <a:cubicBezTo>
                  <a:pt x="1802" y="8384"/>
                  <a:pt x="1903" y="8368"/>
                  <a:pt x="2004" y="8335"/>
                </a:cubicBezTo>
                <a:cubicBezTo>
                  <a:pt x="2008" y="8338"/>
                  <a:pt x="2013" y="8339"/>
                  <a:pt x="2017" y="8339"/>
                </a:cubicBezTo>
                <a:cubicBezTo>
                  <a:pt x="2026" y="8339"/>
                  <a:pt x="2035" y="8334"/>
                  <a:pt x="2041" y="8323"/>
                </a:cubicBezTo>
                <a:cubicBezTo>
                  <a:pt x="2162" y="8283"/>
                  <a:pt x="2275" y="8222"/>
                  <a:pt x="2376" y="8145"/>
                </a:cubicBezTo>
                <a:lnTo>
                  <a:pt x="2376" y="8145"/>
                </a:lnTo>
                <a:cubicBezTo>
                  <a:pt x="2069" y="8789"/>
                  <a:pt x="2320" y="9574"/>
                  <a:pt x="3004" y="9853"/>
                </a:cubicBezTo>
                <a:cubicBezTo>
                  <a:pt x="3151" y="9911"/>
                  <a:pt x="3303" y="9939"/>
                  <a:pt x="3452" y="9939"/>
                </a:cubicBezTo>
                <a:cubicBezTo>
                  <a:pt x="3923" y="9939"/>
                  <a:pt x="4370" y="9663"/>
                  <a:pt x="4570" y="9205"/>
                </a:cubicBezTo>
                <a:cubicBezTo>
                  <a:pt x="4938" y="9973"/>
                  <a:pt x="5793" y="10267"/>
                  <a:pt x="6639" y="10267"/>
                </a:cubicBezTo>
                <a:cubicBezTo>
                  <a:pt x="7051" y="10267"/>
                  <a:pt x="7461" y="10197"/>
                  <a:pt x="7812" y="10080"/>
                </a:cubicBezTo>
                <a:cubicBezTo>
                  <a:pt x="8107" y="9978"/>
                  <a:pt x="8386" y="9829"/>
                  <a:pt x="8633" y="9638"/>
                </a:cubicBezTo>
                <a:cubicBezTo>
                  <a:pt x="8635" y="9639"/>
                  <a:pt x="8636" y="9639"/>
                  <a:pt x="8638" y="9639"/>
                </a:cubicBezTo>
                <a:cubicBezTo>
                  <a:pt x="8649" y="9639"/>
                  <a:pt x="8662" y="9628"/>
                  <a:pt x="8662" y="9614"/>
                </a:cubicBezTo>
                <a:cubicBezTo>
                  <a:pt x="9244" y="9149"/>
                  <a:pt x="9629" y="8453"/>
                  <a:pt x="9544" y="7700"/>
                </a:cubicBezTo>
                <a:cubicBezTo>
                  <a:pt x="9552" y="7692"/>
                  <a:pt x="9552" y="7684"/>
                  <a:pt x="9544" y="7676"/>
                </a:cubicBezTo>
                <a:cubicBezTo>
                  <a:pt x="9536" y="7587"/>
                  <a:pt x="9520" y="7502"/>
                  <a:pt x="9495" y="7417"/>
                </a:cubicBezTo>
                <a:lnTo>
                  <a:pt x="9495" y="7417"/>
                </a:lnTo>
                <a:cubicBezTo>
                  <a:pt x="9499" y="7418"/>
                  <a:pt x="9503" y="7419"/>
                  <a:pt x="9507" y="7419"/>
                </a:cubicBezTo>
                <a:cubicBezTo>
                  <a:pt x="9513" y="7419"/>
                  <a:pt x="9519" y="7417"/>
                  <a:pt x="9524" y="7412"/>
                </a:cubicBezTo>
                <a:cubicBezTo>
                  <a:pt x="10790" y="7408"/>
                  <a:pt x="11948" y="6437"/>
                  <a:pt x="11923" y="5114"/>
                </a:cubicBezTo>
                <a:cubicBezTo>
                  <a:pt x="11903" y="4091"/>
                  <a:pt x="11059" y="3243"/>
                  <a:pt x="10082" y="3243"/>
                </a:cubicBezTo>
                <a:cubicBezTo>
                  <a:pt x="9895" y="3243"/>
                  <a:pt x="9703" y="3274"/>
                  <a:pt x="9511" y="3341"/>
                </a:cubicBezTo>
                <a:lnTo>
                  <a:pt x="9499" y="3325"/>
                </a:lnTo>
                <a:cubicBezTo>
                  <a:pt x="9944" y="1945"/>
                  <a:pt x="9078" y="496"/>
                  <a:pt x="7706" y="108"/>
                </a:cubicBezTo>
                <a:cubicBezTo>
                  <a:pt x="7452" y="36"/>
                  <a:pt x="7191" y="0"/>
                  <a:pt x="69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2"/>
          <p:cNvSpPr/>
          <p:nvPr/>
        </p:nvSpPr>
        <p:spPr>
          <a:xfrm>
            <a:off x="4283125" y="2475524"/>
            <a:ext cx="501409" cy="457913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32"/>
          <p:cNvGrpSpPr/>
          <p:nvPr/>
        </p:nvGrpSpPr>
        <p:grpSpPr>
          <a:xfrm>
            <a:off x="2398274" y="1756622"/>
            <a:ext cx="408156" cy="299783"/>
            <a:chOff x="1289311" y="2926222"/>
            <a:chExt cx="408156" cy="299783"/>
          </a:xfrm>
        </p:grpSpPr>
        <p:sp>
          <p:nvSpPr>
            <p:cNvPr id="1246" name="Google Shape;1246;p32"/>
            <p:cNvSpPr/>
            <p:nvPr/>
          </p:nvSpPr>
          <p:spPr>
            <a:xfrm>
              <a:off x="1334029" y="2952385"/>
              <a:ext cx="318339" cy="216395"/>
            </a:xfrm>
            <a:custGeom>
              <a:rect b="b" l="l" r="r" t="t"/>
              <a:pathLst>
                <a:path extrusionOk="0" h="6799" w="10002">
                  <a:moveTo>
                    <a:pt x="3203" y="1369"/>
                  </a:moveTo>
                  <a:cubicBezTo>
                    <a:pt x="3429" y="1369"/>
                    <a:pt x="3620" y="1548"/>
                    <a:pt x="3620" y="1786"/>
                  </a:cubicBezTo>
                  <a:lnTo>
                    <a:pt x="3620" y="2179"/>
                  </a:lnTo>
                  <a:cubicBezTo>
                    <a:pt x="3620" y="2524"/>
                    <a:pt x="3334" y="2798"/>
                    <a:pt x="3012" y="2798"/>
                  </a:cubicBezTo>
                  <a:cubicBezTo>
                    <a:pt x="2679" y="2798"/>
                    <a:pt x="2381" y="2524"/>
                    <a:pt x="2381" y="2179"/>
                  </a:cubicBezTo>
                  <a:lnTo>
                    <a:pt x="2381" y="1786"/>
                  </a:lnTo>
                  <a:cubicBezTo>
                    <a:pt x="2381" y="1560"/>
                    <a:pt x="2560" y="1369"/>
                    <a:pt x="2798" y="1369"/>
                  </a:cubicBezTo>
                  <a:close/>
                  <a:moveTo>
                    <a:pt x="8013" y="1191"/>
                  </a:moveTo>
                  <a:cubicBezTo>
                    <a:pt x="8132" y="1191"/>
                    <a:pt x="8215" y="1274"/>
                    <a:pt x="8215" y="1393"/>
                  </a:cubicBezTo>
                  <a:lnTo>
                    <a:pt x="8215" y="1989"/>
                  </a:lnTo>
                  <a:cubicBezTo>
                    <a:pt x="8215" y="2060"/>
                    <a:pt x="8168" y="2131"/>
                    <a:pt x="8108" y="2167"/>
                  </a:cubicBezTo>
                  <a:cubicBezTo>
                    <a:pt x="8061" y="2203"/>
                    <a:pt x="8025" y="2262"/>
                    <a:pt x="8025" y="2334"/>
                  </a:cubicBezTo>
                  <a:lnTo>
                    <a:pt x="8025" y="2632"/>
                  </a:lnTo>
                  <a:cubicBezTo>
                    <a:pt x="8025" y="2715"/>
                    <a:pt x="8085" y="2798"/>
                    <a:pt x="8168" y="2810"/>
                  </a:cubicBezTo>
                  <a:lnTo>
                    <a:pt x="8680" y="2929"/>
                  </a:lnTo>
                  <a:cubicBezTo>
                    <a:pt x="8763" y="2953"/>
                    <a:pt x="8847" y="3036"/>
                    <a:pt x="8847" y="3132"/>
                  </a:cubicBezTo>
                  <a:lnTo>
                    <a:pt x="8847" y="3191"/>
                  </a:lnTo>
                  <a:lnTo>
                    <a:pt x="6799" y="3191"/>
                  </a:lnTo>
                  <a:lnTo>
                    <a:pt x="6799" y="3132"/>
                  </a:lnTo>
                  <a:cubicBezTo>
                    <a:pt x="6799" y="3024"/>
                    <a:pt x="6858" y="2953"/>
                    <a:pt x="6965" y="2929"/>
                  </a:cubicBezTo>
                  <a:lnTo>
                    <a:pt x="7477" y="2810"/>
                  </a:lnTo>
                  <a:cubicBezTo>
                    <a:pt x="7561" y="2798"/>
                    <a:pt x="7620" y="2715"/>
                    <a:pt x="7620" y="2632"/>
                  </a:cubicBezTo>
                  <a:lnTo>
                    <a:pt x="7620" y="2334"/>
                  </a:lnTo>
                  <a:cubicBezTo>
                    <a:pt x="7596" y="2274"/>
                    <a:pt x="7561" y="2215"/>
                    <a:pt x="7501" y="2167"/>
                  </a:cubicBezTo>
                  <a:cubicBezTo>
                    <a:pt x="7430" y="2120"/>
                    <a:pt x="7406" y="2060"/>
                    <a:pt x="7406" y="1989"/>
                  </a:cubicBezTo>
                  <a:lnTo>
                    <a:pt x="7406" y="1393"/>
                  </a:lnTo>
                  <a:cubicBezTo>
                    <a:pt x="7406" y="1274"/>
                    <a:pt x="7489" y="1191"/>
                    <a:pt x="7608" y="1191"/>
                  </a:cubicBezTo>
                  <a:close/>
                  <a:moveTo>
                    <a:pt x="9620" y="369"/>
                  </a:moveTo>
                  <a:lnTo>
                    <a:pt x="9620" y="3191"/>
                  </a:lnTo>
                  <a:lnTo>
                    <a:pt x="9192" y="3191"/>
                  </a:lnTo>
                  <a:lnTo>
                    <a:pt x="9192" y="3132"/>
                  </a:lnTo>
                  <a:cubicBezTo>
                    <a:pt x="9192" y="2870"/>
                    <a:pt x="9013" y="2632"/>
                    <a:pt x="8739" y="2572"/>
                  </a:cubicBezTo>
                  <a:lnTo>
                    <a:pt x="8382" y="2477"/>
                  </a:lnTo>
                  <a:lnTo>
                    <a:pt x="8382" y="2417"/>
                  </a:lnTo>
                  <a:cubicBezTo>
                    <a:pt x="8501" y="2322"/>
                    <a:pt x="8573" y="2155"/>
                    <a:pt x="8573" y="1977"/>
                  </a:cubicBezTo>
                  <a:lnTo>
                    <a:pt x="8573" y="1381"/>
                  </a:lnTo>
                  <a:cubicBezTo>
                    <a:pt x="8573" y="1048"/>
                    <a:pt x="8311" y="786"/>
                    <a:pt x="7977" y="786"/>
                  </a:cubicBezTo>
                  <a:lnTo>
                    <a:pt x="7584" y="786"/>
                  </a:lnTo>
                  <a:cubicBezTo>
                    <a:pt x="7251" y="786"/>
                    <a:pt x="6989" y="1048"/>
                    <a:pt x="6989" y="1381"/>
                  </a:cubicBezTo>
                  <a:lnTo>
                    <a:pt x="6989" y="1977"/>
                  </a:lnTo>
                  <a:cubicBezTo>
                    <a:pt x="6989" y="2143"/>
                    <a:pt x="7061" y="2298"/>
                    <a:pt x="7180" y="2417"/>
                  </a:cubicBezTo>
                  <a:lnTo>
                    <a:pt x="7180" y="2477"/>
                  </a:lnTo>
                  <a:lnTo>
                    <a:pt x="6822" y="2572"/>
                  </a:lnTo>
                  <a:cubicBezTo>
                    <a:pt x="6549" y="2632"/>
                    <a:pt x="6370" y="2870"/>
                    <a:pt x="6370" y="3132"/>
                  </a:cubicBezTo>
                  <a:lnTo>
                    <a:pt x="6370" y="3191"/>
                  </a:lnTo>
                  <a:lnTo>
                    <a:pt x="5941" y="3191"/>
                  </a:lnTo>
                  <a:lnTo>
                    <a:pt x="5941" y="369"/>
                  </a:lnTo>
                  <a:close/>
                  <a:moveTo>
                    <a:pt x="3227" y="3179"/>
                  </a:moveTo>
                  <a:lnTo>
                    <a:pt x="3227" y="3274"/>
                  </a:lnTo>
                  <a:cubicBezTo>
                    <a:pt x="3203" y="3346"/>
                    <a:pt x="3239" y="3405"/>
                    <a:pt x="3262" y="3465"/>
                  </a:cubicBezTo>
                  <a:lnTo>
                    <a:pt x="3012" y="3715"/>
                  </a:lnTo>
                  <a:lnTo>
                    <a:pt x="3001" y="3715"/>
                  </a:lnTo>
                  <a:lnTo>
                    <a:pt x="2739" y="3465"/>
                  </a:lnTo>
                  <a:cubicBezTo>
                    <a:pt x="2774" y="3405"/>
                    <a:pt x="2798" y="3346"/>
                    <a:pt x="2798" y="3274"/>
                  </a:cubicBezTo>
                  <a:lnTo>
                    <a:pt x="2798" y="3179"/>
                  </a:lnTo>
                  <a:close/>
                  <a:moveTo>
                    <a:pt x="3572" y="3667"/>
                  </a:moveTo>
                  <a:lnTo>
                    <a:pt x="3953" y="3822"/>
                  </a:lnTo>
                  <a:cubicBezTo>
                    <a:pt x="4108" y="3882"/>
                    <a:pt x="4215" y="4048"/>
                    <a:pt x="4215" y="4203"/>
                  </a:cubicBezTo>
                  <a:lnTo>
                    <a:pt x="4215" y="5394"/>
                  </a:lnTo>
                  <a:cubicBezTo>
                    <a:pt x="4215" y="5513"/>
                    <a:pt x="4132" y="5608"/>
                    <a:pt x="4013" y="5608"/>
                  </a:cubicBezTo>
                  <a:lnTo>
                    <a:pt x="3191" y="5608"/>
                  </a:lnTo>
                  <a:lnTo>
                    <a:pt x="3191" y="5382"/>
                  </a:lnTo>
                  <a:lnTo>
                    <a:pt x="3608" y="5382"/>
                  </a:lnTo>
                  <a:cubicBezTo>
                    <a:pt x="3715" y="5382"/>
                    <a:pt x="3798" y="5299"/>
                    <a:pt x="3798" y="5191"/>
                  </a:cubicBezTo>
                  <a:lnTo>
                    <a:pt x="3798" y="4596"/>
                  </a:lnTo>
                  <a:cubicBezTo>
                    <a:pt x="3798" y="4489"/>
                    <a:pt x="3715" y="4406"/>
                    <a:pt x="3608" y="4406"/>
                  </a:cubicBezTo>
                  <a:cubicBezTo>
                    <a:pt x="3501" y="4406"/>
                    <a:pt x="3417" y="4489"/>
                    <a:pt x="3417" y="4596"/>
                  </a:cubicBezTo>
                  <a:lnTo>
                    <a:pt x="3417" y="5013"/>
                  </a:lnTo>
                  <a:lnTo>
                    <a:pt x="2584" y="5013"/>
                  </a:lnTo>
                  <a:lnTo>
                    <a:pt x="2584" y="4596"/>
                  </a:lnTo>
                  <a:cubicBezTo>
                    <a:pt x="2584" y="4489"/>
                    <a:pt x="2489" y="4406"/>
                    <a:pt x="2381" y="4406"/>
                  </a:cubicBezTo>
                  <a:cubicBezTo>
                    <a:pt x="2286" y="4406"/>
                    <a:pt x="2191" y="4489"/>
                    <a:pt x="2191" y="4596"/>
                  </a:cubicBezTo>
                  <a:lnTo>
                    <a:pt x="2191" y="5191"/>
                  </a:lnTo>
                  <a:cubicBezTo>
                    <a:pt x="2191" y="5299"/>
                    <a:pt x="2286" y="5382"/>
                    <a:pt x="2381" y="5382"/>
                  </a:cubicBezTo>
                  <a:lnTo>
                    <a:pt x="2798" y="5382"/>
                  </a:lnTo>
                  <a:lnTo>
                    <a:pt x="2798" y="5608"/>
                  </a:lnTo>
                  <a:lnTo>
                    <a:pt x="1989" y="5608"/>
                  </a:lnTo>
                  <a:cubicBezTo>
                    <a:pt x="1869" y="5608"/>
                    <a:pt x="1774" y="5513"/>
                    <a:pt x="1774" y="5394"/>
                  </a:cubicBezTo>
                  <a:lnTo>
                    <a:pt x="1774" y="4203"/>
                  </a:lnTo>
                  <a:cubicBezTo>
                    <a:pt x="1774" y="4048"/>
                    <a:pt x="1881" y="3882"/>
                    <a:pt x="2048" y="3822"/>
                  </a:cubicBezTo>
                  <a:lnTo>
                    <a:pt x="2417" y="3667"/>
                  </a:lnTo>
                  <a:lnTo>
                    <a:pt x="2727" y="3989"/>
                  </a:lnTo>
                  <a:cubicBezTo>
                    <a:pt x="2798" y="4060"/>
                    <a:pt x="2905" y="4108"/>
                    <a:pt x="3001" y="4108"/>
                  </a:cubicBezTo>
                  <a:cubicBezTo>
                    <a:pt x="3096" y="4108"/>
                    <a:pt x="3191" y="4060"/>
                    <a:pt x="3262" y="3989"/>
                  </a:cubicBezTo>
                  <a:lnTo>
                    <a:pt x="3572" y="3667"/>
                  </a:lnTo>
                  <a:close/>
                  <a:moveTo>
                    <a:pt x="5632" y="5596"/>
                  </a:moveTo>
                  <a:lnTo>
                    <a:pt x="5632" y="6406"/>
                  </a:lnTo>
                  <a:lnTo>
                    <a:pt x="381" y="6406"/>
                  </a:lnTo>
                  <a:lnTo>
                    <a:pt x="381" y="5596"/>
                  </a:lnTo>
                  <a:lnTo>
                    <a:pt x="1429" y="5596"/>
                  </a:lnTo>
                  <a:cubicBezTo>
                    <a:pt x="1512" y="5834"/>
                    <a:pt x="1727" y="5989"/>
                    <a:pt x="2000" y="5989"/>
                  </a:cubicBezTo>
                  <a:lnTo>
                    <a:pt x="4013" y="5989"/>
                  </a:lnTo>
                  <a:cubicBezTo>
                    <a:pt x="4263" y="5989"/>
                    <a:pt x="4489" y="5834"/>
                    <a:pt x="4572" y="5596"/>
                  </a:cubicBezTo>
                  <a:close/>
                  <a:moveTo>
                    <a:pt x="8025" y="4406"/>
                  </a:moveTo>
                  <a:cubicBezTo>
                    <a:pt x="8144" y="4406"/>
                    <a:pt x="8227" y="4489"/>
                    <a:pt x="8227" y="4608"/>
                  </a:cubicBezTo>
                  <a:lnTo>
                    <a:pt x="8227" y="5203"/>
                  </a:lnTo>
                  <a:cubicBezTo>
                    <a:pt x="8227" y="5275"/>
                    <a:pt x="8192" y="5358"/>
                    <a:pt x="8132" y="5382"/>
                  </a:cubicBezTo>
                  <a:cubicBezTo>
                    <a:pt x="8073" y="5418"/>
                    <a:pt x="8037" y="5477"/>
                    <a:pt x="8037" y="5549"/>
                  </a:cubicBezTo>
                  <a:lnTo>
                    <a:pt x="8037" y="5846"/>
                  </a:lnTo>
                  <a:cubicBezTo>
                    <a:pt x="8037" y="5930"/>
                    <a:pt x="8096" y="6013"/>
                    <a:pt x="8192" y="6025"/>
                  </a:cubicBezTo>
                  <a:lnTo>
                    <a:pt x="8692" y="6144"/>
                  </a:lnTo>
                  <a:cubicBezTo>
                    <a:pt x="8787" y="6168"/>
                    <a:pt x="8858" y="6251"/>
                    <a:pt x="8858" y="6346"/>
                  </a:cubicBezTo>
                  <a:lnTo>
                    <a:pt x="8858" y="6406"/>
                  </a:lnTo>
                  <a:lnTo>
                    <a:pt x="6787" y="6406"/>
                  </a:lnTo>
                  <a:lnTo>
                    <a:pt x="6787" y="6346"/>
                  </a:lnTo>
                  <a:cubicBezTo>
                    <a:pt x="6787" y="6251"/>
                    <a:pt x="6846" y="6168"/>
                    <a:pt x="6953" y="6144"/>
                  </a:cubicBezTo>
                  <a:lnTo>
                    <a:pt x="7465" y="6025"/>
                  </a:lnTo>
                  <a:cubicBezTo>
                    <a:pt x="7549" y="6013"/>
                    <a:pt x="7608" y="5930"/>
                    <a:pt x="7608" y="5846"/>
                  </a:cubicBezTo>
                  <a:lnTo>
                    <a:pt x="7608" y="5549"/>
                  </a:lnTo>
                  <a:cubicBezTo>
                    <a:pt x="7608" y="5489"/>
                    <a:pt x="7584" y="5418"/>
                    <a:pt x="7513" y="5382"/>
                  </a:cubicBezTo>
                  <a:cubicBezTo>
                    <a:pt x="7442" y="5334"/>
                    <a:pt x="7418" y="5275"/>
                    <a:pt x="7418" y="5203"/>
                  </a:cubicBezTo>
                  <a:lnTo>
                    <a:pt x="7418" y="4608"/>
                  </a:lnTo>
                  <a:cubicBezTo>
                    <a:pt x="7418" y="4489"/>
                    <a:pt x="7501" y="4406"/>
                    <a:pt x="7620" y="4406"/>
                  </a:cubicBezTo>
                  <a:close/>
                  <a:moveTo>
                    <a:pt x="9585" y="3584"/>
                  </a:moveTo>
                  <a:lnTo>
                    <a:pt x="9585" y="6406"/>
                  </a:lnTo>
                  <a:lnTo>
                    <a:pt x="9204" y="6406"/>
                  </a:lnTo>
                  <a:lnTo>
                    <a:pt x="9204" y="6346"/>
                  </a:lnTo>
                  <a:cubicBezTo>
                    <a:pt x="9204" y="6084"/>
                    <a:pt x="9025" y="5846"/>
                    <a:pt x="8751" y="5787"/>
                  </a:cubicBezTo>
                  <a:lnTo>
                    <a:pt x="8394" y="5691"/>
                  </a:lnTo>
                  <a:lnTo>
                    <a:pt x="8394" y="5632"/>
                  </a:lnTo>
                  <a:cubicBezTo>
                    <a:pt x="8513" y="5537"/>
                    <a:pt x="8596" y="5370"/>
                    <a:pt x="8596" y="5191"/>
                  </a:cubicBezTo>
                  <a:lnTo>
                    <a:pt x="8596" y="4596"/>
                  </a:lnTo>
                  <a:cubicBezTo>
                    <a:pt x="8596" y="4263"/>
                    <a:pt x="8323" y="4001"/>
                    <a:pt x="8001" y="4001"/>
                  </a:cubicBezTo>
                  <a:lnTo>
                    <a:pt x="7596" y="4001"/>
                  </a:lnTo>
                  <a:cubicBezTo>
                    <a:pt x="7263" y="4001"/>
                    <a:pt x="7001" y="4263"/>
                    <a:pt x="7001" y="4596"/>
                  </a:cubicBezTo>
                  <a:lnTo>
                    <a:pt x="7001" y="5191"/>
                  </a:lnTo>
                  <a:cubicBezTo>
                    <a:pt x="7001" y="5358"/>
                    <a:pt x="7072" y="5513"/>
                    <a:pt x="7192" y="5632"/>
                  </a:cubicBezTo>
                  <a:lnTo>
                    <a:pt x="7192" y="5691"/>
                  </a:lnTo>
                  <a:lnTo>
                    <a:pt x="6834" y="5787"/>
                  </a:lnTo>
                  <a:cubicBezTo>
                    <a:pt x="6572" y="5846"/>
                    <a:pt x="6394" y="6084"/>
                    <a:pt x="6394" y="6346"/>
                  </a:cubicBezTo>
                  <a:lnTo>
                    <a:pt x="6394" y="6406"/>
                  </a:lnTo>
                  <a:lnTo>
                    <a:pt x="5953" y="6406"/>
                  </a:lnTo>
                  <a:lnTo>
                    <a:pt x="5953" y="3584"/>
                  </a:lnTo>
                  <a:close/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6596"/>
                  </a:lnTo>
                  <a:cubicBezTo>
                    <a:pt x="0" y="6703"/>
                    <a:pt x="95" y="6799"/>
                    <a:pt x="203" y="6799"/>
                  </a:cubicBezTo>
                  <a:lnTo>
                    <a:pt x="9811" y="6799"/>
                  </a:lnTo>
                  <a:cubicBezTo>
                    <a:pt x="9918" y="6799"/>
                    <a:pt x="10001" y="6703"/>
                    <a:pt x="10001" y="6596"/>
                  </a:cubicBezTo>
                  <a:lnTo>
                    <a:pt x="10001" y="191"/>
                  </a:lnTo>
                  <a:cubicBezTo>
                    <a:pt x="10001" y="84"/>
                    <a:pt x="9918" y="0"/>
                    <a:pt x="9811" y="0"/>
                  </a:cubicBezTo>
                  <a:lnTo>
                    <a:pt x="1584" y="0"/>
                  </a:lnTo>
                  <a:cubicBezTo>
                    <a:pt x="1477" y="0"/>
                    <a:pt x="1381" y="84"/>
                    <a:pt x="1381" y="191"/>
                  </a:cubicBezTo>
                  <a:cubicBezTo>
                    <a:pt x="1381" y="286"/>
                    <a:pt x="1477" y="381"/>
                    <a:pt x="1584" y="381"/>
                  </a:cubicBezTo>
                  <a:lnTo>
                    <a:pt x="5596" y="381"/>
                  </a:lnTo>
                  <a:lnTo>
                    <a:pt x="5596" y="5215"/>
                  </a:lnTo>
                  <a:lnTo>
                    <a:pt x="4572" y="5215"/>
                  </a:lnTo>
                  <a:lnTo>
                    <a:pt x="4572" y="4203"/>
                  </a:lnTo>
                  <a:cubicBezTo>
                    <a:pt x="4572" y="3882"/>
                    <a:pt x="4370" y="3584"/>
                    <a:pt x="4072" y="3477"/>
                  </a:cubicBezTo>
                  <a:lnTo>
                    <a:pt x="3572" y="3286"/>
                  </a:lnTo>
                  <a:lnTo>
                    <a:pt x="3572" y="3274"/>
                  </a:lnTo>
                  <a:lnTo>
                    <a:pt x="3572" y="2989"/>
                  </a:lnTo>
                  <a:cubicBezTo>
                    <a:pt x="3810" y="2810"/>
                    <a:pt x="3977" y="2512"/>
                    <a:pt x="3977" y="2203"/>
                  </a:cubicBezTo>
                  <a:lnTo>
                    <a:pt x="3977" y="1798"/>
                  </a:lnTo>
                  <a:cubicBezTo>
                    <a:pt x="3977" y="1369"/>
                    <a:pt x="3620" y="1012"/>
                    <a:pt x="3191" y="1012"/>
                  </a:cubicBezTo>
                  <a:lnTo>
                    <a:pt x="2786" y="1012"/>
                  </a:lnTo>
                  <a:cubicBezTo>
                    <a:pt x="2358" y="1012"/>
                    <a:pt x="2000" y="1369"/>
                    <a:pt x="2000" y="1798"/>
                  </a:cubicBezTo>
                  <a:lnTo>
                    <a:pt x="2000" y="2203"/>
                  </a:lnTo>
                  <a:cubicBezTo>
                    <a:pt x="2000" y="2524"/>
                    <a:pt x="2167" y="2810"/>
                    <a:pt x="2405" y="2989"/>
                  </a:cubicBezTo>
                  <a:lnTo>
                    <a:pt x="2405" y="3274"/>
                  </a:lnTo>
                  <a:lnTo>
                    <a:pt x="2405" y="3286"/>
                  </a:lnTo>
                  <a:lnTo>
                    <a:pt x="1905" y="3477"/>
                  </a:lnTo>
                  <a:cubicBezTo>
                    <a:pt x="1608" y="3596"/>
                    <a:pt x="1405" y="3894"/>
                    <a:pt x="1405" y="4203"/>
                  </a:cubicBezTo>
                  <a:lnTo>
                    <a:pt x="1405" y="5215"/>
                  </a:lnTo>
                  <a:lnTo>
                    <a:pt x="381" y="5215"/>
                  </a:lnTo>
                  <a:lnTo>
                    <a:pt x="381" y="381"/>
                  </a:lnTo>
                  <a:lnTo>
                    <a:pt x="798" y="381"/>
                  </a:lnTo>
                  <a:cubicBezTo>
                    <a:pt x="893" y="381"/>
                    <a:pt x="988" y="286"/>
                    <a:pt x="988" y="191"/>
                  </a:cubicBezTo>
                  <a:cubicBezTo>
                    <a:pt x="988" y="84"/>
                    <a:pt x="893" y="0"/>
                    <a:pt x="7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1289311" y="2926222"/>
              <a:ext cx="408156" cy="299783"/>
            </a:xfrm>
            <a:custGeom>
              <a:rect b="b" l="l" r="r" t="t"/>
              <a:pathLst>
                <a:path extrusionOk="0" h="9419" w="12824">
                  <a:moveTo>
                    <a:pt x="11621" y="382"/>
                  </a:moveTo>
                  <a:cubicBezTo>
                    <a:pt x="11740" y="382"/>
                    <a:pt x="11823" y="477"/>
                    <a:pt x="11823" y="596"/>
                  </a:cubicBezTo>
                  <a:lnTo>
                    <a:pt x="11823" y="8037"/>
                  </a:lnTo>
                  <a:lnTo>
                    <a:pt x="11406" y="8037"/>
                  </a:lnTo>
                  <a:cubicBezTo>
                    <a:pt x="11299" y="8037"/>
                    <a:pt x="11216" y="8121"/>
                    <a:pt x="11216" y="8228"/>
                  </a:cubicBezTo>
                  <a:cubicBezTo>
                    <a:pt x="11216" y="8335"/>
                    <a:pt x="11299" y="8418"/>
                    <a:pt x="11406" y="8418"/>
                  </a:cubicBezTo>
                  <a:lnTo>
                    <a:pt x="12407" y="8418"/>
                  </a:lnTo>
                  <a:cubicBezTo>
                    <a:pt x="12407" y="8418"/>
                    <a:pt x="12418" y="8418"/>
                    <a:pt x="12418" y="8442"/>
                  </a:cubicBezTo>
                  <a:lnTo>
                    <a:pt x="12418" y="8835"/>
                  </a:lnTo>
                  <a:cubicBezTo>
                    <a:pt x="12442" y="8942"/>
                    <a:pt x="12347" y="9049"/>
                    <a:pt x="12228" y="9049"/>
                  </a:cubicBezTo>
                  <a:lnTo>
                    <a:pt x="596" y="9049"/>
                  </a:lnTo>
                  <a:cubicBezTo>
                    <a:pt x="476" y="9049"/>
                    <a:pt x="381" y="8954"/>
                    <a:pt x="381" y="8835"/>
                  </a:cubicBezTo>
                  <a:lnTo>
                    <a:pt x="381" y="8442"/>
                  </a:lnTo>
                  <a:cubicBezTo>
                    <a:pt x="381" y="8442"/>
                    <a:pt x="381" y="8418"/>
                    <a:pt x="393" y="8418"/>
                  </a:cubicBezTo>
                  <a:lnTo>
                    <a:pt x="10621" y="8418"/>
                  </a:lnTo>
                  <a:cubicBezTo>
                    <a:pt x="10728" y="8418"/>
                    <a:pt x="10811" y="8335"/>
                    <a:pt x="10811" y="8228"/>
                  </a:cubicBezTo>
                  <a:cubicBezTo>
                    <a:pt x="10811" y="8121"/>
                    <a:pt x="10728" y="8037"/>
                    <a:pt x="10621" y="8037"/>
                  </a:cubicBezTo>
                  <a:lnTo>
                    <a:pt x="977" y="8037"/>
                  </a:lnTo>
                  <a:lnTo>
                    <a:pt x="977" y="596"/>
                  </a:lnTo>
                  <a:cubicBezTo>
                    <a:pt x="977" y="477"/>
                    <a:pt x="1072" y="382"/>
                    <a:pt x="1179" y="382"/>
                  </a:cubicBezTo>
                  <a:close/>
                  <a:moveTo>
                    <a:pt x="1191" y="1"/>
                  </a:moveTo>
                  <a:cubicBezTo>
                    <a:pt x="857" y="1"/>
                    <a:pt x="596" y="263"/>
                    <a:pt x="596" y="596"/>
                  </a:cubicBezTo>
                  <a:lnTo>
                    <a:pt x="596" y="8037"/>
                  </a:lnTo>
                  <a:lnTo>
                    <a:pt x="381" y="8037"/>
                  </a:lnTo>
                  <a:cubicBezTo>
                    <a:pt x="179" y="8037"/>
                    <a:pt x="0" y="8216"/>
                    <a:pt x="0" y="8418"/>
                  </a:cubicBezTo>
                  <a:lnTo>
                    <a:pt x="0" y="8823"/>
                  </a:lnTo>
                  <a:cubicBezTo>
                    <a:pt x="0" y="9157"/>
                    <a:pt x="262" y="9419"/>
                    <a:pt x="596" y="9419"/>
                  </a:cubicBezTo>
                  <a:lnTo>
                    <a:pt x="12228" y="9419"/>
                  </a:lnTo>
                  <a:cubicBezTo>
                    <a:pt x="12561" y="9419"/>
                    <a:pt x="12823" y="9157"/>
                    <a:pt x="12823" y="8823"/>
                  </a:cubicBezTo>
                  <a:lnTo>
                    <a:pt x="12823" y="8418"/>
                  </a:lnTo>
                  <a:cubicBezTo>
                    <a:pt x="12811" y="8216"/>
                    <a:pt x="12645" y="8037"/>
                    <a:pt x="12418" y="8037"/>
                  </a:cubicBezTo>
                  <a:lnTo>
                    <a:pt x="12216" y="8037"/>
                  </a:lnTo>
                  <a:lnTo>
                    <a:pt x="12216" y="596"/>
                  </a:lnTo>
                  <a:cubicBezTo>
                    <a:pt x="12216" y="263"/>
                    <a:pt x="11942" y="1"/>
                    <a:pt x="11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8" name="Google Shape;1248;p32"/>
          <p:cNvSpPr/>
          <p:nvPr/>
        </p:nvSpPr>
        <p:spPr>
          <a:xfrm>
            <a:off x="6431670" y="1720432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32"/>
          <p:cNvGrpSpPr/>
          <p:nvPr/>
        </p:nvGrpSpPr>
        <p:grpSpPr>
          <a:xfrm>
            <a:off x="6296715" y="3808669"/>
            <a:ext cx="386927" cy="363438"/>
            <a:chOff x="1749728" y="2894777"/>
            <a:chExt cx="386927" cy="363438"/>
          </a:xfrm>
        </p:grpSpPr>
        <p:sp>
          <p:nvSpPr>
            <p:cNvPr id="1250" name="Google Shape;1250;p32"/>
            <p:cNvSpPr/>
            <p:nvPr/>
          </p:nvSpPr>
          <p:spPr>
            <a:xfrm>
              <a:off x="1809595" y="3025333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749728" y="2974346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1785725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1919114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1956257" y="2931156"/>
              <a:ext cx="180398" cy="188737"/>
            </a:xfrm>
            <a:custGeom>
              <a:rect b="b" l="l" r="r" t="t"/>
              <a:pathLst>
                <a:path extrusionOk="0" h="5930" w="5668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027487" y="2894777"/>
              <a:ext cx="36029" cy="108786"/>
            </a:xfrm>
            <a:custGeom>
              <a:rect b="b" l="l" r="r" t="t"/>
              <a:pathLst>
                <a:path extrusionOk="0" h="3418" w="1132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027487" y="3009992"/>
              <a:ext cx="36029" cy="36029"/>
            </a:xfrm>
            <a:custGeom>
              <a:rect b="b" l="l" r="r" t="t"/>
              <a:pathLst>
                <a:path extrusionOk="0" h="1132" w="1132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32"/>
          <p:cNvGrpSpPr/>
          <p:nvPr/>
        </p:nvGrpSpPr>
        <p:grpSpPr>
          <a:xfrm>
            <a:off x="2403914" y="3824391"/>
            <a:ext cx="331993" cy="331993"/>
            <a:chOff x="870939" y="2439293"/>
            <a:chExt cx="331993" cy="331993"/>
          </a:xfrm>
        </p:grpSpPr>
        <p:sp>
          <p:nvSpPr>
            <p:cNvPr id="1258" name="Google Shape;1258;p32"/>
            <p:cNvSpPr/>
            <p:nvPr/>
          </p:nvSpPr>
          <p:spPr>
            <a:xfrm>
              <a:off x="870939" y="2439293"/>
              <a:ext cx="331993" cy="331993"/>
            </a:xfrm>
            <a:custGeom>
              <a:rect b="b" l="l" r="r" t="t"/>
              <a:pathLst>
                <a:path extrusionOk="0" h="10431" w="10431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908463" y="2696969"/>
              <a:ext cx="41726" cy="41726"/>
            </a:xfrm>
            <a:custGeom>
              <a:rect b="b" l="l" r="r" t="t"/>
              <a:pathLst>
                <a:path extrusionOk="0" h="1311" w="1311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1015690" y="2696969"/>
              <a:ext cx="41726" cy="41726"/>
            </a:xfrm>
            <a:custGeom>
              <a:rect b="b" l="l" r="r" t="t"/>
              <a:pathLst>
                <a:path extrusionOk="0" h="1311" w="1311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1122567" y="2696969"/>
              <a:ext cx="41726" cy="41726"/>
            </a:xfrm>
            <a:custGeom>
              <a:rect b="b" l="l" r="r" t="t"/>
              <a:pathLst>
                <a:path extrusionOk="0" h="1311" w="1311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913015" y="2504094"/>
              <a:ext cx="31859" cy="9867"/>
            </a:xfrm>
            <a:custGeom>
              <a:rect b="b" l="l" r="r" t="t"/>
              <a:pathLst>
                <a:path extrusionOk="0" h="310" w="1001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913015" y="2532898"/>
              <a:ext cx="31859" cy="10248"/>
            </a:xfrm>
            <a:custGeom>
              <a:rect b="b" l="l" r="r" t="t"/>
              <a:pathLst>
                <a:path extrusionOk="0" h="322" w="1001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913015" y="2562052"/>
              <a:ext cx="31859" cy="9898"/>
            </a:xfrm>
            <a:custGeom>
              <a:rect b="b" l="l" r="r" t="t"/>
              <a:pathLst>
                <a:path extrusionOk="0" h="311" w="1001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894428" y="2474908"/>
              <a:ext cx="69384" cy="167508"/>
            </a:xfrm>
            <a:custGeom>
              <a:rect b="b" l="l" r="r" t="t"/>
              <a:pathLst>
                <a:path extrusionOk="0" h="5263" w="218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1002068" y="2474145"/>
              <a:ext cx="69384" cy="168272"/>
            </a:xfrm>
            <a:custGeom>
              <a:rect b="b" l="l" r="r" t="t"/>
              <a:pathLst>
                <a:path extrusionOk="0" h="5287" w="218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1108531" y="2474145"/>
              <a:ext cx="69384" cy="168272"/>
            </a:xfrm>
            <a:custGeom>
              <a:rect b="b" l="l" r="r" t="t"/>
              <a:pathLst>
                <a:path extrusionOk="0" h="5287" w="218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1127118" y="2504094"/>
              <a:ext cx="31859" cy="9867"/>
            </a:xfrm>
            <a:custGeom>
              <a:rect b="b" l="l" r="r" t="t"/>
              <a:pathLst>
                <a:path extrusionOk="0" h="310" w="1001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1127118" y="2532898"/>
              <a:ext cx="31859" cy="10248"/>
            </a:xfrm>
            <a:custGeom>
              <a:rect b="b" l="l" r="r" t="t"/>
              <a:pathLst>
                <a:path extrusionOk="0" h="322" w="1001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1127118" y="2562052"/>
              <a:ext cx="31859" cy="9898"/>
            </a:xfrm>
            <a:custGeom>
              <a:rect b="b" l="l" r="r" t="t"/>
              <a:pathLst>
                <a:path extrusionOk="0" h="311" w="1001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1020624" y="2504094"/>
              <a:ext cx="32241" cy="9867"/>
            </a:xfrm>
            <a:custGeom>
              <a:rect b="b" l="l" r="r" t="t"/>
              <a:pathLst>
                <a:path extrusionOk="0" h="310" w="1013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1020624" y="2532898"/>
              <a:ext cx="32241" cy="10248"/>
            </a:xfrm>
            <a:custGeom>
              <a:rect b="b" l="l" r="r" t="t"/>
              <a:pathLst>
                <a:path extrusionOk="0" h="322" w="1013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1020624" y="2562052"/>
              <a:ext cx="32241" cy="9898"/>
            </a:xfrm>
            <a:custGeom>
              <a:rect b="b" l="l" r="r" t="t"/>
              <a:pathLst>
                <a:path extrusionOk="0" h="311" w="1013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32"/>
          <p:cNvGrpSpPr/>
          <p:nvPr/>
        </p:nvGrpSpPr>
        <p:grpSpPr>
          <a:xfrm>
            <a:off x="5453855" y="1309675"/>
            <a:ext cx="3319383" cy="1519421"/>
            <a:chOff x="5453855" y="1309675"/>
            <a:chExt cx="3319383" cy="1519421"/>
          </a:xfrm>
        </p:grpSpPr>
        <p:sp>
          <p:nvSpPr>
            <p:cNvPr id="1275" name="Google Shape;1275;p32"/>
            <p:cNvSpPr/>
            <p:nvPr/>
          </p:nvSpPr>
          <p:spPr>
            <a:xfrm rot="1527066">
              <a:off x="5560667" y="2130700"/>
              <a:ext cx="524547" cy="615556"/>
            </a:xfrm>
            <a:custGeom>
              <a:rect b="b" l="l" r="r" t="t"/>
              <a:pathLst>
                <a:path extrusionOk="0" h="2442" w="2081">
                  <a:moveTo>
                    <a:pt x="1" y="2219"/>
                  </a:moveTo>
                  <a:cubicBezTo>
                    <a:pt x="239" y="2401"/>
                    <a:pt x="494" y="2389"/>
                    <a:pt x="749" y="2271"/>
                  </a:cubicBezTo>
                  <a:cubicBezTo>
                    <a:pt x="927" y="2186"/>
                    <a:pt x="1077" y="2057"/>
                    <a:pt x="1138" y="1850"/>
                  </a:cubicBezTo>
                  <a:cubicBezTo>
                    <a:pt x="1053" y="1826"/>
                    <a:pt x="976" y="1806"/>
                    <a:pt x="903" y="1782"/>
                  </a:cubicBezTo>
                  <a:cubicBezTo>
                    <a:pt x="810" y="1753"/>
                    <a:pt x="729" y="1693"/>
                    <a:pt x="681" y="1608"/>
                  </a:cubicBezTo>
                  <a:cubicBezTo>
                    <a:pt x="583" y="1454"/>
                    <a:pt x="685" y="1247"/>
                    <a:pt x="871" y="1235"/>
                  </a:cubicBezTo>
                  <a:cubicBezTo>
                    <a:pt x="1109" y="1215"/>
                    <a:pt x="1227" y="1389"/>
                    <a:pt x="1247" y="1599"/>
                  </a:cubicBezTo>
                  <a:cubicBezTo>
                    <a:pt x="1251" y="1644"/>
                    <a:pt x="1247" y="1689"/>
                    <a:pt x="1247" y="1745"/>
                  </a:cubicBezTo>
                  <a:cubicBezTo>
                    <a:pt x="1377" y="1721"/>
                    <a:pt x="1498" y="1652"/>
                    <a:pt x="1587" y="1555"/>
                  </a:cubicBezTo>
                  <a:cubicBezTo>
                    <a:pt x="1688" y="1438"/>
                    <a:pt x="1753" y="1296"/>
                    <a:pt x="1777" y="1142"/>
                  </a:cubicBezTo>
                  <a:cubicBezTo>
                    <a:pt x="1797" y="996"/>
                    <a:pt x="1802" y="847"/>
                    <a:pt x="1810" y="697"/>
                  </a:cubicBezTo>
                  <a:cubicBezTo>
                    <a:pt x="1818" y="608"/>
                    <a:pt x="1810" y="523"/>
                    <a:pt x="1810" y="434"/>
                  </a:cubicBezTo>
                  <a:lnTo>
                    <a:pt x="1810" y="167"/>
                  </a:lnTo>
                  <a:cubicBezTo>
                    <a:pt x="1745" y="167"/>
                    <a:pt x="1733" y="256"/>
                    <a:pt x="1660" y="252"/>
                  </a:cubicBezTo>
                  <a:cubicBezTo>
                    <a:pt x="1700" y="138"/>
                    <a:pt x="1781" y="74"/>
                    <a:pt x="1870" y="1"/>
                  </a:cubicBezTo>
                  <a:cubicBezTo>
                    <a:pt x="1882" y="21"/>
                    <a:pt x="1895" y="45"/>
                    <a:pt x="1903" y="66"/>
                  </a:cubicBezTo>
                  <a:cubicBezTo>
                    <a:pt x="1923" y="138"/>
                    <a:pt x="1963" y="207"/>
                    <a:pt x="2020" y="260"/>
                  </a:cubicBezTo>
                  <a:cubicBezTo>
                    <a:pt x="2044" y="280"/>
                    <a:pt x="2081" y="300"/>
                    <a:pt x="2052" y="345"/>
                  </a:cubicBezTo>
                  <a:cubicBezTo>
                    <a:pt x="1984" y="345"/>
                    <a:pt x="1963" y="276"/>
                    <a:pt x="1903" y="244"/>
                  </a:cubicBezTo>
                  <a:lnTo>
                    <a:pt x="1903" y="466"/>
                  </a:lnTo>
                  <a:cubicBezTo>
                    <a:pt x="1899" y="644"/>
                    <a:pt x="1895" y="822"/>
                    <a:pt x="1882" y="1001"/>
                  </a:cubicBezTo>
                  <a:cubicBezTo>
                    <a:pt x="1874" y="1090"/>
                    <a:pt x="1862" y="1175"/>
                    <a:pt x="1838" y="1260"/>
                  </a:cubicBezTo>
                  <a:cubicBezTo>
                    <a:pt x="1806" y="1373"/>
                    <a:pt x="1753" y="1482"/>
                    <a:pt x="1680" y="1575"/>
                  </a:cubicBezTo>
                  <a:cubicBezTo>
                    <a:pt x="1579" y="1705"/>
                    <a:pt x="1437" y="1794"/>
                    <a:pt x="1275" y="1830"/>
                  </a:cubicBezTo>
                  <a:cubicBezTo>
                    <a:pt x="1243" y="1838"/>
                    <a:pt x="1219" y="1846"/>
                    <a:pt x="1211" y="1883"/>
                  </a:cubicBezTo>
                  <a:cubicBezTo>
                    <a:pt x="1170" y="2053"/>
                    <a:pt x="1049" y="2166"/>
                    <a:pt x="915" y="2267"/>
                  </a:cubicBezTo>
                  <a:cubicBezTo>
                    <a:pt x="733" y="2405"/>
                    <a:pt x="527" y="2441"/>
                    <a:pt x="304" y="2413"/>
                  </a:cubicBezTo>
                  <a:cubicBezTo>
                    <a:pt x="179" y="2405"/>
                    <a:pt x="61" y="2332"/>
                    <a:pt x="1" y="2219"/>
                  </a:cubicBezTo>
                  <a:close/>
                  <a:moveTo>
                    <a:pt x="1158" y="1757"/>
                  </a:moveTo>
                  <a:cubicBezTo>
                    <a:pt x="1174" y="1668"/>
                    <a:pt x="1166" y="1575"/>
                    <a:pt x="1138" y="1490"/>
                  </a:cubicBezTo>
                  <a:cubicBezTo>
                    <a:pt x="1105" y="1377"/>
                    <a:pt x="996" y="1304"/>
                    <a:pt x="879" y="1320"/>
                  </a:cubicBezTo>
                  <a:cubicBezTo>
                    <a:pt x="753" y="1328"/>
                    <a:pt x="681" y="1470"/>
                    <a:pt x="753" y="1575"/>
                  </a:cubicBezTo>
                  <a:cubicBezTo>
                    <a:pt x="859" y="1713"/>
                    <a:pt x="1008" y="1733"/>
                    <a:pt x="1158" y="17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6069387" y="1435300"/>
              <a:ext cx="1096737" cy="942434"/>
            </a:xfrm>
            <a:custGeom>
              <a:rect b="b" l="l" r="r" t="t"/>
              <a:pathLst>
                <a:path extrusionOk="0" h="10267" w="11948">
                  <a:moveTo>
                    <a:pt x="6306" y="192"/>
                  </a:moveTo>
                  <a:cubicBezTo>
                    <a:pt x="6464" y="484"/>
                    <a:pt x="6622" y="787"/>
                    <a:pt x="6808" y="1063"/>
                  </a:cubicBezTo>
                  <a:cubicBezTo>
                    <a:pt x="6723" y="1063"/>
                    <a:pt x="6642" y="1071"/>
                    <a:pt x="6557" y="1079"/>
                  </a:cubicBezTo>
                  <a:cubicBezTo>
                    <a:pt x="6403" y="800"/>
                    <a:pt x="6225" y="541"/>
                    <a:pt x="6080" y="257"/>
                  </a:cubicBezTo>
                  <a:cubicBezTo>
                    <a:pt x="6152" y="229"/>
                    <a:pt x="6225" y="209"/>
                    <a:pt x="6302" y="192"/>
                  </a:cubicBezTo>
                  <a:close/>
                  <a:moveTo>
                    <a:pt x="6634" y="136"/>
                  </a:moveTo>
                  <a:cubicBezTo>
                    <a:pt x="6788" y="460"/>
                    <a:pt x="6958" y="796"/>
                    <a:pt x="7180" y="1079"/>
                  </a:cubicBezTo>
                  <a:cubicBezTo>
                    <a:pt x="7075" y="1067"/>
                    <a:pt x="6974" y="1063"/>
                    <a:pt x="6869" y="1063"/>
                  </a:cubicBezTo>
                  <a:cubicBezTo>
                    <a:pt x="6719" y="759"/>
                    <a:pt x="6525" y="468"/>
                    <a:pt x="6343" y="184"/>
                  </a:cubicBezTo>
                  <a:cubicBezTo>
                    <a:pt x="6436" y="160"/>
                    <a:pt x="6533" y="144"/>
                    <a:pt x="6630" y="136"/>
                  </a:cubicBezTo>
                  <a:close/>
                  <a:moveTo>
                    <a:pt x="6043" y="265"/>
                  </a:moveTo>
                  <a:cubicBezTo>
                    <a:pt x="6160" y="549"/>
                    <a:pt x="6310" y="852"/>
                    <a:pt x="6508" y="1087"/>
                  </a:cubicBezTo>
                  <a:cubicBezTo>
                    <a:pt x="6436" y="1095"/>
                    <a:pt x="6363" y="1107"/>
                    <a:pt x="6294" y="1123"/>
                  </a:cubicBezTo>
                  <a:cubicBezTo>
                    <a:pt x="6120" y="868"/>
                    <a:pt x="5954" y="634"/>
                    <a:pt x="5820" y="354"/>
                  </a:cubicBezTo>
                  <a:cubicBezTo>
                    <a:pt x="5889" y="318"/>
                    <a:pt x="5966" y="290"/>
                    <a:pt x="6039" y="265"/>
                  </a:cubicBezTo>
                  <a:close/>
                  <a:moveTo>
                    <a:pt x="6901" y="118"/>
                  </a:moveTo>
                  <a:cubicBezTo>
                    <a:pt x="6925" y="118"/>
                    <a:pt x="6950" y="119"/>
                    <a:pt x="6974" y="120"/>
                  </a:cubicBezTo>
                  <a:lnTo>
                    <a:pt x="6978" y="120"/>
                  </a:lnTo>
                  <a:cubicBezTo>
                    <a:pt x="7152" y="472"/>
                    <a:pt x="7338" y="816"/>
                    <a:pt x="7545" y="1152"/>
                  </a:cubicBezTo>
                  <a:cubicBezTo>
                    <a:pt x="7443" y="1123"/>
                    <a:pt x="7342" y="1103"/>
                    <a:pt x="7237" y="1087"/>
                  </a:cubicBezTo>
                  <a:cubicBezTo>
                    <a:pt x="7237" y="1083"/>
                    <a:pt x="7237" y="1079"/>
                    <a:pt x="7237" y="1075"/>
                  </a:cubicBezTo>
                  <a:cubicBezTo>
                    <a:pt x="7063" y="755"/>
                    <a:pt x="6857" y="452"/>
                    <a:pt x="6678" y="132"/>
                  </a:cubicBezTo>
                  <a:cubicBezTo>
                    <a:pt x="6754" y="123"/>
                    <a:pt x="6828" y="118"/>
                    <a:pt x="6901" y="118"/>
                  </a:cubicBezTo>
                  <a:close/>
                  <a:moveTo>
                    <a:pt x="5792" y="367"/>
                  </a:moveTo>
                  <a:cubicBezTo>
                    <a:pt x="5893" y="638"/>
                    <a:pt x="6035" y="925"/>
                    <a:pt x="6225" y="1140"/>
                  </a:cubicBezTo>
                  <a:cubicBezTo>
                    <a:pt x="6156" y="1156"/>
                    <a:pt x="6088" y="1172"/>
                    <a:pt x="6019" y="1196"/>
                  </a:cubicBezTo>
                  <a:cubicBezTo>
                    <a:pt x="5885" y="949"/>
                    <a:pt x="5715" y="723"/>
                    <a:pt x="5582" y="472"/>
                  </a:cubicBezTo>
                  <a:cubicBezTo>
                    <a:pt x="5598" y="460"/>
                    <a:pt x="5614" y="447"/>
                    <a:pt x="5634" y="439"/>
                  </a:cubicBezTo>
                  <a:lnTo>
                    <a:pt x="5638" y="439"/>
                  </a:lnTo>
                  <a:cubicBezTo>
                    <a:pt x="5691" y="415"/>
                    <a:pt x="5740" y="391"/>
                    <a:pt x="5792" y="367"/>
                  </a:cubicBezTo>
                  <a:close/>
                  <a:moveTo>
                    <a:pt x="5549" y="488"/>
                  </a:moveTo>
                  <a:lnTo>
                    <a:pt x="5553" y="492"/>
                  </a:lnTo>
                  <a:cubicBezTo>
                    <a:pt x="5671" y="739"/>
                    <a:pt x="5796" y="1002"/>
                    <a:pt x="5970" y="1212"/>
                  </a:cubicBezTo>
                  <a:cubicBezTo>
                    <a:pt x="5901" y="1237"/>
                    <a:pt x="5837" y="1261"/>
                    <a:pt x="5772" y="1289"/>
                  </a:cubicBezTo>
                  <a:cubicBezTo>
                    <a:pt x="5776" y="1281"/>
                    <a:pt x="5776" y="1269"/>
                    <a:pt x="5772" y="1261"/>
                  </a:cubicBezTo>
                  <a:cubicBezTo>
                    <a:pt x="5634" y="1046"/>
                    <a:pt x="5497" y="832"/>
                    <a:pt x="5367" y="605"/>
                  </a:cubicBezTo>
                  <a:cubicBezTo>
                    <a:pt x="5424" y="561"/>
                    <a:pt x="5485" y="524"/>
                    <a:pt x="5549" y="488"/>
                  </a:cubicBezTo>
                  <a:close/>
                  <a:moveTo>
                    <a:pt x="7010" y="120"/>
                  </a:moveTo>
                  <a:lnTo>
                    <a:pt x="7010" y="120"/>
                  </a:lnTo>
                  <a:cubicBezTo>
                    <a:pt x="7132" y="124"/>
                    <a:pt x="7253" y="132"/>
                    <a:pt x="7371" y="152"/>
                  </a:cubicBezTo>
                  <a:lnTo>
                    <a:pt x="7375" y="152"/>
                  </a:lnTo>
                  <a:cubicBezTo>
                    <a:pt x="7573" y="549"/>
                    <a:pt x="7771" y="957"/>
                    <a:pt x="8006" y="1330"/>
                  </a:cubicBezTo>
                  <a:cubicBezTo>
                    <a:pt x="7880" y="1265"/>
                    <a:pt x="7751" y="1208"/>
                    <a:pt x="7613" y="1168"/>
                  </a:cubicBezTo>
                  <a:cubicBezTo>
                    <a:pt x="7431" y="808"/>
                    <a:pt x="7229" y="460"/>
                    <a:pt x="7010" y="120"/>
                  </a:cubicBezTo>
                  <a:close/>
                  <a:moveTo>
                    <a:pt x="5331" y="621"/>
                  </a:moveTo>
                  <a:lnTo>
                    <a:pt x="5339" y="626"/>
                  </a:lnTo>
                  <a:cubicBezTo>
                    <a:pt x="5448" y="860"/>
                    <a:pt x="5578" y="1079"/>
                    <a:pt x="5723" y="1289"/>
                  </a:cubicBezTo>
                  <a:cubicBezTo>
                    <a:pt x="5727" y="1297"/>
                    <a:pt x="5731" y="1301"/>
                    <a:pt x="5740" y="1301"/>
                  </a:cubicBezTo>
                  <a:cubicBezTo>
                    <a:pt x="5671" y="1330"/>
                    <a:pt x="5606" y="1362"/>
                    <a:pt x="5537" y="1399"/>
                  </a:cubicBezTo>
                  <a:cubicBezTo>
                    <a:pt x="5481" y="1293"/>
                    <a:pt x="5408" y="1196"/>
                    <a:pt x="5347" y="1095"/>
                  </a:cubicBezTo>
                  <a:cubicBezTo>
                    <a:pt x="5278" y="986"/>
                    <a:pt x="5217" y="872"/>
                    <a:pt x="5153" y="759"/>
                  </a:cubicBezTo>
                  <a:cubicBezTo>
                    <a:pt x="5209" y="711"/>
                    <a:pt x="5270" y="666"/>
                    <a:pt x="5331" y="621"/>
                  </a:cubicBezTo>
                  <a:close/>
                  <a:moveTo>
                    <a:pt x="5132" y="779"/>
                  </a:moveTo>
                  <a:cubicBezTo>
                    <a:pt x="5234" y="994"/>
                    <a:pt x="5347" y="1241"/>
                    <a:pt x="5505" y="1419"/>
                  </a:cubicBezTo>
                  <a:cubicBezTo>
                    <a:pt x="5464" y="1443"/>
                    <a:pt x="5424" y="1467"/>
                    <a:pt x="5383" y="1492"/>
                  </a:cubicBezTo>
                  <a:lnTo>
                    <a:pt x="5371" y="1496"/>
                  </a:lnTo>
                  <a:cubicBezTo>
                    <a:pt x="5238" y="1301"/>
                    <a:pt x="5116" y="1099"/>
                    <a:pt x="5007" y="885"/>
                  </a:cubicBezTo>
                  <a:cubicBezTo>
                    <a:pt x="5043" y="848"/>
                    <a:pt x="5084" y="812"/>
                    <a:pt x="5128" y="779"/>
                  </a:cubicBezTo>
                  <a:close/>
                  <a:moveTo>
                    <a:pt x="4971" y="921"/>
                  </a:moveTo>
                  <a:cubicBezTo>
                    <a:pt x="5052" y="1144"/>
                    <a:pt x="5177" y="1350"/>
                    <a:pt x="5339" y="1520"/>
                  </a:cubicBezTo>
                  <a:cubicBezTo>
                    <a:pt x="5298" y="1548"/>
                    <a:pt x="5258" y="1577"/>
                    <a:pt x="5217" y="1605"/>
                  </a:cubicBezTo>
                  <a:cubicBezTo>
                    <a:pt x="5096" y="1415"/>
                    <a:pt x="4975" y="1229"/>
                    <a:pt x="4845" y="1050"/>
                  </a:cubicBezTo>
                  <a:lnTo>
                    <a:pt x="4853" y="1038"/>
                  </a:lnTo>
                  <a:cubicBezTo>
                    <a:pt x="4890" y="998"/>
                    <a:pt x="4930" y="957"/>
                    <a:pt x="4971" y="921"/>
                  </a:cubicBezTo>
                  <a:close/>
                  <a:moveTo>
                    <a:pt x="4817" y="1067"/>
                  </a:moveTo>
                  <a:lnTo>
                    <a:pt x="4821" y="1071"/>
                  </a:lnTo>
                  <a:cubicBezTo>
                    <a:pt x="4930" y="1265"/>
                    <a:pt x="5048" y="1459"/>
                    <a:pt x="5165" y="1645"/>
                  </a:cubicBezTo>
                  <a:cubicBezTo>
                    <a:pt x="5108" y="1686"/>
                    <a:pt x="5056" y="1730"/>
                    <a:pt x="5003" y="1779"/>
                  </a:cubicBezTo>
                  <a:cubicBezTo>
                    <a:pt x="4890" y="1605"/>
                    <a:pt x="4776" y="1431"/>
                    <a:pt x="4655" y="1261"/>
                  </a:cubicBezTo>
                  <a:cubicBezTo>
                    <a:pt x="4704" y="1192"/>
                    <a:pt x="4760" y="1127"/>
                    <a:pt x="4817" y="1067"/>
                  </a:cubicBezTo>
                  <a:close/>
                  <a:moveTo>
                    <a:pt x="7419" y="164"/>
                  </a:moveTo>
                  <a:cubicBezTo>
                    <a:pt x="7480" y="172"/>
                    <a:pt x="7545" y="184"/>
                    <a:pt x="7605" y="201"/>
                  </a:cubicBezTo>
                  <a:lnTo>
                    <a:pt x="7609" y="201"/>
                  </a:lnTo>
                  <a:cubicBezTo>
                    <a:pt x="7662" y="217"/>
                    <a:pt x="7710" y="229"/>
                    <a:pt x="7763" y="245"/>
                  </a:cubicBezTo>
                  <a:cubicBezTo>
                    <a:pt x="8022" y="763"/>
                    <a:pt x="8289" y="1273"/>
                    <a:pt x="8556" y="1783"/>
                  </a:cubicBezTo>
                  <a:cubicBezTo>
                    <a:pt x="8431" y="1621"/>
                    <a:pt x="8273" y="1484"/>
                    <a:pt x="8095" y="1378"/>
                  </a:cubicBezTo>
                  <a:cubicBezTo>
                    <a:pt x="7905" y="961"/>
                    <a:pt x="7654" y="557"/>
                    <a:pt x="7419" y="164"/>
                  </a:cubicBezTo>
                  <a:close/>
                  <a:moveTo>
                    <a:pt x="4631" y="1293"/>
                  </a:moveTo>
                  <a:cubicBezTo>
                    <a:pt x="4736" y="1471"/>
                    <a:pt x="4845" y="1649"/>
                    <a:pt x="4958" y="1819"/>
                  </a:cubicBezTo>
                  <a:cubicBezTo>
                    <a:pt x="4906" y="1872"/>
                    <a:pt x="4857" y="1921"/>
                    <a:pt x="4805" y="1977"/>
                  </a:cubicBezTo>
                  <a:cubicBezTo>
                    <a:pt x="4756" y="1884"/>
                    <a:pt x="4687" y="1799"/>
                    <a:pt x="4631" y="1710"/>
                  </a:cubicBezTo>
                  <a:cubicBezTo>
                    <a:pt x="4582" y="1633"/>
                    <a:pt x="4538" y="1556"/>
                    <a:pt x="4493" y="1479"/>
                  </a:cubicBezTo>
                  <a:cubicBezTo>
                    <a:pt x="4505" y="1455"/>
                    <a:pt x="4521" y="1431"/>
                    <a:pt x="4538" y="1411"/>
                  </a:cubicBezTo>
                  <a:lnTo>
                    <a:pt x="4542" y="1415"/>
                  </a:lnTo>
                  <a:cubicBezTo>
                    <a:pt x="4570" y="1374"/>
                    <a:pt x="4598" y="1334"/>
                    <a:pt x="4631" y="1293"/>
                  </a:cubicBezTo>
                  <a:close/>
                  <a:moveTo>
                    <a:pt x="2534" y="1326"/>
                  </a:moveTo>
                  <a:lnTo>
                    <a:pt x="2538" y="1330"/>
                  </a:lnTo>
                  <a:cubicBezTo>
                    <a:pt x="2733" y="1589"/>
                    <a:pt x="2927" y="1860"/>
                    <a:pt x="3137" y="2111"/>
                  </a:cubicBezTo>
                  <a:cubicBezTo>
                    <a:pt x="3052" y="2111"/>
                    <a:pt x="2967" y="2115"/>
                    <a:pt x="2886" y="2123"/>
                  </a:cubicBezTo>
                  <a:cubicBezTo>
                    <a:pt x="2680" y="1876"/>
                    <a:pt x="2445" y="1641"/>
                    <a:pt x="2215" y="1411"/>
                  </a:cubicBezTo>
                  <a:cubicBezTo>
                    <a:pt x="2320" y="1378"/>
                    <a:pt x="2425" y="1346"/>
                    <a:pt x="2534" y="1326"/>
                  </a:cubicBezTo>
                  <a:close/>
                  <a:moveTo>
                    <a:pt x="2907" y="1293"/>
                  </a:moveTo>
                  <a:cubicBezTo>
                    <a:pt x="3064" y="1597"/>
                    <a:pt x="3251" y="1884"/>
                    <a:pt x="3461" y="2151"/>
                  </a:cubicBezTo>
                  <a:cubicBezTo>
                    <a:pt x="3380" y="2135"/>
                    <a:pt x="3299" y="2123"/>
                    <a:pt x="3218" y="2115"/>
                  </a:cubicBezTo>
                  <a:cubicBezTo>
                    <a:pt x="3028" y="1836"/>
                    <a:pt x="2814" y="1569"/>
                    <a:pt x="2583" y="1322"/>
                  </a:cubicBezTo>
                  <a:cubicBezTo>
                    <a:pt x="2688" y="1305"/>
                    <a:pt x="2793" y="1293"/>
                    <a:pt x="2903" y="1293"/>
                  </a:cubicBezTo>
                  <a:close/>
                  <a:moveTo>
                    <a:pt x="4469" y="1524"/>
                  </a:moveTo>
                  <a:cubicBezTo>
                    <a:pt x="4550" y="1698"/>
                    <a:pt x="4643" y="1888"/>
                    <a:pt x="4776" y="2014"/>
                  </a:cubicBezTo>
                  <a:cubicBezTo>
                    <a:pt x="4728" y="2070"/>
                    <a:pt x="4683" y="2131"/>
                    <a:pt x="4643" y="2192"/>
                  </a:cubicBezTo>
                  <a:cubicBezTo>
                    <a:pt x="4546" y="2034"/>
                    <a:pt x="4432" y="1884"/>
                    <a:pt x="4323" y="1734"/>
                  </a:cubicBezTo>
                  <a:cubicBezTo>
                    <a:pt x="4376" y="1666"/>
                    <a:pt x="4424" y="1597"/>
                    <a:pt x="4465" y="1524"/>
                  </a:cubicBezTo>
                  <a:close/>
                  <a:moveTo>
                    <a:pt x="8609" y="711"/>
                  </a:moveTo>
                  <a:lnTo>
                    <a:pt x="8609" y="711"/>
                  </a:lnTo>
                  <a:cubicBezTo>
                    <a:pt x="9103" y="1119"/>
                    <a:pt x="9418" y="1706"/>
                    <a:pt x="9491" y="2346"/>
                  </a:cubicBezTo>
                  <a:cubicBezTo>
                    <a:pt x="9236" y="1783"/>
                    <a:pt x="8941" y="1237"/>
                    <a:pt x="8609" y="711"/>
                  </a:cubicBezTo>
                  <a:close/>
                  <a:moveTo>
                    <a:pt x="2955" y="1297"/>
                  </a:moveTo>
                  <a:cubicBezTo>
                    <a:pt x="3064" y="1297"/>
                    <a:pt x="3178" y="1305"/>
                    <a:pt x="3287" y="1330"/>
                  </a:cubicBezTo>
                  <a:lnTo>
                    <a:pt x="3291" y="1330"/>
                  </a:lnTo>
                  <a:cubicBezTo>
                    <a:pt x="3506" y="1678"/>
                    <a:pt x="3720" y="2030"/>
                    <a:pt x="3959" y="2358"/>
                  </a:cubicBezTo>
                  <a:cubicBezTo>
                    <a:pt x="3833" y="2281"/>
                    <a:pt x="3696" y="2216"/>
                    <a:pt x="3550" y="2176"/>
                  </a:cubicBezTo>
                  <a:cubicBezTo>
                    <a:pt x="3348" y="1884"/>
                    <a:pt x="3145" y="1597"/>
                    <a:pt x="2955" y="1297"/>
                  </a:cubicBezTo>
                  <a:close/>
                  <a:moveTo>
                    <a:pt x="2174" y="1427"/>
                  </a:moveTo>
                  <a:cubicBezTo>
                    <a:pt x="2385" y="1662"/>
                    <a:pt x="2591" y="1904"/>
                    <a:pt x="2805" y="2139"/>
                  </a:cubicBezTo>
                  <a:cubicBezTo>
                    <a:pt x="2583" y="2180"/>
                    <a:pt x="2368" y="2265"/>
                    <a:pt x="2182" y="2398"/>
                  </a:cubicBezTo>
                  <a:lnTo>
                    <a:pt x="2174" y="2378"/>
                  </a:lnTo>
                  <a:cubicBezTo>
                    <a:pt x="2170" y="2370"/>
                    <a:pt x="2162" y="2362"/>
                    <a:pt x="2158" y="2362"/>
                  </a:cubicBezTo>
                  <a:cubicBezTo>
                    <a:pt x="2004" y="2127"/>
                    <a:pt x="1838" y="1896"/>
                    <a:pt x="1664" y="1674"/>
                  </a:cubicBezTo>
                  <a:cubicBezTo>
                    <a:pt x="1745" y="1621"/>
                    <a:pt x="1830" y="1573"/>
                    <a:pt x="1915" y="1528"/>
                  </a:cubicBezTo>
                  <a:lnTo>
                    <a:pt x="1923" y="1532"/>
                  </a:lnTo>
                  <a:cubicBezTo>
                    <a:pt x="2061" y="1775"/>
                    <a:pt x="2227" y="2030"/>
                    <a:pt x="2421" y="2212"/>
                  </a:cubicBezTo>
                  <a:cubicBezTo>
                    <a:pt x="2427" y="2217"/>
                    <a:pt x="2434" y="2219"/>
                    <a:pt x="2441" y="2219"/>
                  </a:cubicBezTo>
                  <a:cubicBezTo>
                    <a:pt x="2460" y="2219"/>
                    <a:pt x="2477" y="2201"/>
                    <a:pt x="2465" y="2180"/>
                  </a:cubicBezTo>
                  <a:cubicBezTo>
                    <a:pt x="2380" y="2042"/>
                    <a:pt x="2267" y="1925"/>
                    <a:pt x="2170" y="1795"/>
                  </a:cubicBezTo>
                  <a:cubicBezTo>
                    <a:pt x="2101" y="1702"/>
                    <a:pt x="2036" y="1605"/>
                    <a:pt x="1968" y="1508"/>
                  </a:cubicBezTo>
                  <a:cubicBezTo>
                    <a:pt x="2036" y="1479"/>
                    <a:pt x="2105" y="1451"/>
                    <a:pt x="2174" y="1427"/>
                  </a:cubicBezTo>
                  <a:close/>
                  <a:moveTo>
                    <a:pt x="1632" y="1690"/>
                  </a:moveTo>
                  <a:lnTo>
                    <a:pt x="1636" y="1694"/>
                  </a:lnTo>
                  <a:cubicBezTo>
                    <a:pt x="1786" y="1949"/>
                    <a:pt x="1947" y="2200"/>
                    <a:pt x="2126" y="2439"/>
                  </a:cubicBezTo>
                  <a:cubicBezTo>
                    <a:pt x="2081" y="2471"/>
                    <a:pt x="2036" y="2511"/>
                    <a:pt x="1996" y="2548"/>
                  </a:cubicBezTo>
                  <a:cubicBezTo>
                    <a:pt x="1822" y="2305"/>
                    <a:pt x="1624" y="2078"/>
                    <a:pt x="1446" y="1836"/>
                  </a:cubicBezTo>
                  <a:cubicBezTo>
                    <a:pt x="1502" y="1779"/>
                    <a:pt x="1567" y="1734"/>
                    <a:pt x="1632" y="1690"/>
                  </a:cubicBezTo>
                  <a:close/>
                  <a:moveTo>
                    <a:pt x="3890" y="1581"/>
                  </a:moveTo>
                  <a:cubicBezTo>
                    <a:pt x="3991" y="1645"/>
                    <a:pt x="4084" y="1726"/>
                    <a:pt x="4165" y="1815"/>
                  </a:cubicBezTo>
                  <a:lnTo>
                    <a:pt x="4169" y="1819"/>
                  </a:lnTo>
                  <a:cubicBezTo>
                    <a:pt x="4181" y="1831"/>
                    <a:pt x="4195" y="1836"/>
                    <a:pt x="4209" y="1836"/>
                  </a:cubicBezTo>
                  <a:cubicBezTo>
                    <a:pt x="4239" y="1836"/>
                    <a:pt x="4269" y="1811"/>
                    <a:pt x="4266" y="1775"/>
                  </a:cubicBezTo>
                  <a:lnTo>
                    <a:pt x="4266" y="1775"/>
                  </a:lnTo>
                  <a:cubicBezTo>
                    <a:pt x="4269" y="1776"/>
                    <a:pt x="4271" y="1777"/>
                    <a:pt x="4273" y="1777"/>
                  </a:cubicBezTo>
                  <a:cubicBezTo>
                    <a:pt x="4279" y="1777"/>
                    <a:pt x="4284" y="1774"/>
                    <a:pt x="4287" y="1771"/>
                  </a:cubicBezTo>
                  <a:cubicBezTo>
                    <a:pt x="4291" y="1767"/>
                    <a:pt x="4291" y="1763"/>
                    <a:pt x="4295" y="1763"/>
                  </a:cubicBezTo>
                  <a:cubicBezTo>
                    <a:pt x="4396" y="1925"/>
                    <a:pt x="4497" y="2091"/>
                    <a:pt x="4610" y="2244"/>
                  </a:cubicBezTo>
                  <a:cubicBezTo>
                    <a:pt x="4550" y="2337"/>
                    <a:pt x="4505" y="2439"/>
                    <a:pt x="4469" y="2548"/>
                  </a:cubicBezTo>
                  <a:cubicBezTo>
                    <a:pt x="4295" y="2212"/>
                    <a:pt x="4105" y="1888"/>
                    <a:pt x="3890" y="1581"/>
                  </a:cubicBezTo>
                  <a:close/>
                  <a:moveTo>
                    <a:pt x="1413" y="1860"/>
                  </a:moveTo>
                  <a:cubicBezTo>
                    <a:pt x="1571" y="2111"/>
                    <a:pt x="1745" y="2378"/>
                    <a:pt x="1951" y="2584"/>
                  </a:cubicBezTo>
                  <a:lnTo>
                    <a:pt x="1956" y="2588"/>
                  </a:lnTo>
                  <a:cubicBezTo>
                    <a:pt x="1951" y="2592"/>
                    <a:pt x="1947" y="2596"/>
                    <a:pt x="1943" y="2601"/>
                  </a:cubicBezTo>
                  <a:cubicBezTo>
                    <a:pt x="1903" y="2645"/>
                    <a:pt x="1867" y="2690"/>
                    <a:pt x="1830" y="2734"/>
                  </a:cubicBezTo>
                  <a:cubicBezTo>
                    <a:pt x="1620" y="2511"/>
                    <a:pt x="1421" y="2273"/>
                    <a:pt x="1239" y="2026"/>
                  </a:cubicBezTo>
                  <a:cubicBezTo>
                    <a:pt x="1259" y="1993"/>
                    <a:pt x="1288" y="1969"/>
                    <a:pt x="1312" y="1941"/>
                  </a:cubicBezTo>
                  <a:lnTo>
                    <a:pt x="1316" y="1949"/>
                  </a:lnTo>
                  <a:cubicBezTo>
                    <a:pt x="1348" y="1917"/>
                    <a:pt x="1381" y="1888"/>
                    <a:pt x="1413" y="1860"/>
                  </a:cubicBezTo>
                  <a:close/>
                  <a:moveTo>
                    <a:pt x="3356" y="1346"/>
                  </a:moveTo>
                  <a:cubicBezTo>
                    <a:pt x="3514" y="1382"/>
                    <a:pt x="3663" y="1443"/>
                    <a:pt x="3805" y="1524"/>
                  </a:cubicBezTo>
                  <a:lnTo>
                    <a:pt x="3809" y="1524"/>
                  </a:lnTo>
                  <a:cubicBezTo>
                    <a:pt x="4032" y="1884"/>
                    <a:pt x="4238" y="2252"/>
                    <a:pt x="4440" y="2621"/>
                  </a:cubicBezTo>
                  <a:cubicBezTo>
                    <a:pt x="4440" y="2625"/>
                    <a:pt x="4444" y="2625"/>
                    <a:pt x="4444" y="2629"/>
                  </a:cubicBezTo>
                  <a:cubicBezTo>
                    <a:pt x="4432" y="2681"/>
                    <a:pt x="4424" y="2738"/>
                    <a:pt x="4416" y="2791"/>
                  </a:cubicBezTo>
                  <a:cubicBezTo>
                    <a:pt x="4327" y="2665"/>
                    <a:pt x="4222" y="2552"/>
                    <a:pt x="4096" y="2455"/>
                  </a:cubicBezTo>
                  <a:lnTo>
                    <a:pt x="4096" y="2451"/>
                  </a:lnTo>
                  <a:cubicBezTo>
                    <a:pt x="3874" y="2070"/>
                    <a:pt x="3615" y="1702"/>
                    <a:pt x="3356" y="1346"/>
                  </a:cubicBezTo>
                  <a:close/>
                  <a:moveTo>
                    <a:pt x="8152" y="407"/>
                  </a:moveTo>
                  <a:lnTo>
                    <a:pt x="8152" y="407"/>
                  </a:lnTo>
                  <a:cubicBezTo>
                    <a:pt x="8285" y="476"/>
                    <a:pt x="8411" y="557"/>
                    <a:pt x="8528" y="650"/>
                  </a:cubicBezTo>
                  <a:lnTo>
                    <a:pt x="8532" y="650"/>
                  </a:lnTo>
                  <a:cubicBezTo>
                    <a:pt x="8884" y="1253"/>
                    <a:pt x="9204" y="1872"/>
                    <a:pt x="9503" y="2503"/>
                  </a:cubicBezTo>
                  <a:cubicBezTo>
                    <a:pt x="9507" y="2621"/>
                    <a:pt x="9503" y="2738"/>
                    <a:pt x="9491" y="2851"/>
                  </a:cubicBezTo>
                  <a:cubicBezTo>
                    <a:pt x="9277" y="2443"/>
                    <a:pt x="9030" y="2050"/>
                    <a:pt x="8811" y="1645"/>
                  </a:cubicBezTo>
                  <a:cubicBezTo>
                    <a:pt x="8593" y="1241"/>
                    <a:pt x="8398" y="800"/>
                    <a:pt x="8152" y="407"/>
                  </a:cubicBezTo>
                  <a:close/>
                  <a:moveTo>
                    <a:pt x="1207" y="2054"/>
                  </a:moveTo>
                  <a:lnTo>
                    <a:pt x="1211" y="2058"/>
                  </a:lnTo>
                  <a:cubicBezTo>
                    <a:pt x="1369" y="2329"/>
                    <a:pt x="1563" y="2572"/>
                    <a:pt x="1790" y="2783"/>
                  </a:cubicBezTo>
                  <a:cubicBezTo>
                    <a:pt x="1745" y="2847"/>
                    <a:pt x="1705" y="2916"/>
                    <a:pt x="1672" y="2981"/>
                  </a:cubicBezTo>
                  <a:cubicBezTo>
                    <a:pt x="1668" y="2977"/>
                    <a:pt x="1668" y="2973"/>
                    <a:pt x="1664" y="2969"/>
                  </a:cubicBezTo>
                  <a:cubicBezTo>
                    <a:pt x="1462" y="2730"/>
                    <a:pt x="1259" y="2495"/>
                    <a:pt x="1061" y="2248"/>
                  </a:cubicBezTo>
                  <a:cubicBezTo>
                    <a:pt x="1106" y="2184"/>
                    <a:pt x="1154" y="2115"/>
                    <a:pt x="1207" y="2054"/>
                  </a:cubicBezTo>
                  <a:close/>
                  <a:moveTo>
                    <a:pt x="7816" y="265"/>
                  </a:moveTo>
                  <a:lnTo>
                    <a:pt x="7816" y="265"/>
                  </a:lnTo>
                  <a:cubicBezTo>
                    <a:pt x="7917" y="302"/>
                    <a:pt x="8018" y="342"/>
                    <a:pt x="8119" y="391"/>
                  </a:cubicBezTo>
                  <a:lnTo>
                    <a:pt x="8123" y="395"/>
                  </a:lnTo>
                  <a:cubicBezTo>
                    <a:pt x="8273" y="824"/>
                    <a:pt x="8516" y="1237"/>
                    <a:pt x="8734" y="1637"/>
                  </a:cubicBezTo>
                  <a:cubicBezTo>
                    <a:pt x="8965" y="2070"/>
                    <a:pt x="9200" y="2511"/>
                    <a:pt x="9475" y="2916"/>
                  </a:cubicBezTo>
                  <a:cubicBezTo>
                    <a:pt x="9475" y="2920"/>
                    <a:pt x="9479" y="2920"/>
                    <a:pt x="9479" y="2924"/>
                  </a:cubicBezTo>
                  <a:cubicBezTo>
                    <a:pt x="9463" y="3038"/>
                    <a:pt x="9439" y="3147"/>
                    <a:pt x="9406" y="3256"/>
                  </a:cubicBezTo>
                  <a:cubicBezTo>
                    <a:pt x="8892" y="2252"/>
                    <a:pt x="8378" y="1241"/>
                    <a:pt x="7816" y="265"/>
                  </a:cubicBezTo>
                  <a:close/>
                  <a:moveTo>
                    <a:pt x="1037" y="2273"/>
                  </a:moveTo>
                  <a:lnTo>
                    <a:pt x="1041" y="2277"/>
                  </a:lnTo>
                  <a:cubicBezTo>
                    <a:pt x="1219" y="2536"/>
                    <a:pt x="1409" y="2783"/>
                    <a:pt x="1616" y="3017"/>
                  </a:cubicBezTo>
                  <a:cubicBezTo>
                    <a:pt x="1622" y="3026"/>
                    <a:pt x="1630" y="3031"/>
                    <a:pt x="1639" y="3031"/>
                  </a:cubicBezTo>
                  <a:cubicBezTo>
                    <a:pt x="1642" y="3031"/>
                    <a:pt x="1645" y="3031"/>
                    <a:pt x="1648" y="3030"/>
                  </a:cubicBezTo>
                  <a:lnTo>
                    <a:pt x="1648" y="3030"/>
                  </a:lnTo>
                  <a:cubicBezTo>
                    <a:pt x="1599" y="3127"/>
                    <a:pt x="1563" y="3228"/>
                    <a:pt x="1539" y="3333"/>
                  </a:cubicBezTo>
                  <a:cubicBezTo>
                    <a:pt x="1357" y="3042"/>
                    <a:pt x="1122" y="2775"/>
                    <a:pt x="907" y="2503"/>
                  </a:cubicBezTo>
                  <a:cubicBezTo>
                    <a:pt x="944" y="2426"/>
                    <a:pt x="988" y="2350"/>
                    <a:pt x="1037" y="2273"/>
                  </a:cubicBezTo>
                  <a:close/>
                  <a:moveTo>
                    <a:pt x="891" y="2528"/>
                  </a:moveTo>
                  <a:lnTo>
                    <a:pt x="891" y="2532"/>
                  </a:lnTo>
                  <a:cubicBezTo>
                    <a:pt x="1094" y="2823"/>
                    <a:pt x="1288" y="3135"/>
                    <a:pt x="1523" y="3394"/>
                  </a:cubicBezTo>
                  <a:cubicBezTo>
                    <a:pt x="1498" y="3519"/>
                    <a:pt x="1486" y="3645"/>
                    <a:pt x="1490" y="3770"/>
                  </a:cubicBezTo>
                  <a:cubicBezTo>
                    <a:pt x="1280" y="3414"/>
                    <a:pt x="1049" y="3074"/>
                    <a:pt x="802" y="2742"/>
                  </a:cubicBezTo>
                  <a:cubicBezTo>
                    <a:pt x="826" y="2669"/>
                    <a:pt x="855" y="2596"/>
                    <a:pt x="891" y="2528"/>
                  </a:cubicBezTo>
                  <a:close/>
                  <a:moveTo>
                    <a:pt x="8917" y="2940"/>
                  </a:moveTo>
                  <a:cubicBezTo>
                    <a:pt x="9111" y="3256"/>
                    <a:pt x="9317" y="3564"/>
                    <a:pt x="9532" y="3867"/>
                  </a:cubicBezTo>
                  <a:cubicBezTo>
                    <a:pt x="9463" y="3867"/>
                    <a:pt x="9390" y="3871"/>
                    <a:pt x="9321" y="3879"/>
                  </a:cubicBezTo>
                  <a:cubicBezTo>
                    <a:pt x="9180" y="3661"/>
                    <a:pt x="9042" y="3442"/>
                    <a:pt x="8900" y="3228"/>
                  </a:cubicBezTo>
                  <a:lnTo>
                    <a:pt x="8904" y="3228"/>
                  </a:lnTo>
                  <a:cubicBezTo>
                    <a:pt x="8912" y="3135"/>
                    <a:pt x="8917" y="3038"/>
                    <a:pt x="8917" y="2940"/>
                  </a:cubicBezTo>
                  <a:close/>
                  <a:moveTo>
                    <a:pt x="8799" y="2248"/>
                  </a:moveTo>
                  <a:cubicBezTo>
                    <a:pt x="8993" y="2613"/>
                    <a:pt x="9188" y="2977"/>
                    <a:pt x="9378" y="3345"/>
                  </a:cubicBezTo>
                  <a:cubicBezTo>
                    <a:pt x="9366" y="3374"/>
                    <a:pt x="9382" y="3406"/>
                    <a:pt x="9414" y="3414"/>
                  </a:cubicBezTo>
                  <a:lnTo>
                    <a:pt x="9418" y="3426"/>
                  </a:lnTo>
                  <a:cubicBezTo>
                    <a:pt x="9424" y="3436"/>
                    <a:pt x="9436" y="3441"/>
                    <a:pt x="9447" y="3441"/>
                  </a:cubicBezTo>
                  <a:cubicBezTo>
                    <a:pt x="9458" y="3441"/>
                    <a:pt x="9469" y="3436"/>
                    <a:pt x="9475" y="3426"/>
                  </a:cubicBezTo>
                  <a:cubicBezTo>
                    <a:pt x="9482" y="3444"/>
                    <a:pt x="9501" y="3455"/>
                    <a:pt x="9522" y="3455"/>
                  </a:cubicBezTo>
                  <a:cubicBezTo>
                    <a:pt x="9525" y="3455"/>
                    <a:pt x="9529" y="3455"/>
                    <a:pt x="9532" y="3454"/>
                  </a:cubicBezTo>
                  <a:cubicBezTo>
                    <a:pt x="9617" y="3604"/>
                    <a:pt x="9710" y="3746"/>
                    <a:pt x="9815" y="3879"/>
                  </a:cubicBezTo>
                  <a:cubicBezTo>
                    <a:pt x="9742" y="3871"/>
                    <a:pt x="9669" y="3867"/>
                    <a:pt x="9596" y="3867"/>
                  </a:cubicBezTo>
                  <a:cubicBezTo>
                    <a:pt x="9366" y="3539"/>
                    <a:pt x="9143" y="3208"/>
                    <a:pt x="8917" y="2876"/>
                  </a:cubicBezTo>
                  <a:cubicBezTo>
                    <a:pt x="8908" y="2661"/>
                    <a:pt x="8868" y="2451"/>
                    <a:pt x="8799" y="2248"/>
                  </a:cubicBezTo>
                  <a:close/>
                  <a:moveTo>
                    <a:pt x="8892" y="3280"/>
                  </a:moveTo>
                  <a:cubicBezTo>
                    <a:pt x="9006" y="3487"/>
                    <a:pt x="9127" y="3689"/>
                    <a:pt x="9256" y="3887"/>
                  </a:cubicBezTo>
                  <a:cubicBezTo>
                    <a:pt x="9204" y="3896"/>
                    <a:pt x="9147" y="3904"/>
                    <a:pt x="9095" y="3920"/>
                  </a:cubicBezTo>
                  <a:cubicBezTo>
                    <a:pt x="9010" y="3802"/>
                    <a:pt x="8929" y="3681"/>
                    <a:pt x="8840" y="3564"/>
                  </a:cubicBezTo>
                  <a:cubicBezTo>
                    <a:pt x="8864" y="3471"/>
                    <a:pt x="8880" y="3374"/>
                    <a:pt x="8892" y="3280"/>
                  </a:cubicBezTo>
                  <a:close/>
                  <a:moveTo>
                    <a:pt x="9738" y="3398"/>
                  </a:moveTo>
                  <a:cubicBezTo>
                    <a:pt x="9738" y="3402"/>
                    <a:pt x="9738" y="3406"/>
                    <a:pt x="9742" y="3406"/>
                  </a:cubicBezTo>
                  <a:cubicBezTo>
                    <a:pt x="9823" y="3511"/>
                    <a:pt x="9908" y="3608"/>
                    <a:pt x="9989" y="3709"/>
                  </a:cubicBezTo>
                  <a:cubicBezTo>
                    <a:pt x="10050" y="3786"/>
                    <a:pt x="10106" y="3867"/>
                    <a:pt x="10167" y="3940"/>
                  </a:cubicBezTo>
                  <a:cubicBezTo>
                    <a:pt x="10155" y="3936"/>
                    <a:pt x="10143" y="3932"/>
                    <a:pt x="10131" y="3932"/>
                  </a:cubicBezTo>
                  <a:cubicBezTo>
                    <a:pt x="10054" y="3912"/>
                    <a:pt x="9973" y="3900"/>
                    <a:pt x="9892" y="3887"/>
                  </a:cubicBezTo>
                  <a:cubicBezTo>
                    <a:pt x="9779" y="3742"/>
                    <a:pt x="9673" y="3596"/>
                    <a:pt x="9576" y="3442"/>
                  </a:cubicBezTo>
                  <a:cubicBezTo>
                    <a:pt x="9629" y="3422"/>
                    <a:pt x="9681" y="3410"/>
                    <a:pt x="9738" y="3398"/>
                  </a:cubicBezTo>
                  <a:close/>
                  <a:moveTo>
                    <a:pt x="8836" y="3612"/>
                  </a:moveTo>
                  <a:cubicBezTo>
                    <a:pt x="8904" y="3718"/>
                    <a:pt x="8973" y="3823"/>
                    <a:pt x="9042" y="3932"/>
                  </a:cubicBezTo>
                  <a:lnTo>
                    <a:pt x="9046" y="3936"/>
                  </a:lnTo>
                  <a:cubicBezTo>
                    <a:pt x="8985" y="3952"/>
                    <a:pt x="8925" y="3972"/>
                    <a:pt x="8864" y="4001"/>
                  </a:cubicBezTo>
                  <a:cubicBezTo>
                    <a:pt x="8852" y="3981"/>
                    <a:pt x="8836" y="3960"/>
                    <a:pt x="8823" y="3936"/>
                  </a:cubicBezTo>
                  <a:cubicBezTo>
                    <a:pt x="8807" y="3900"/>
                    <a:pt x="8787" y="3859"/>
                    <a:pt x="8775" y="3819"/>
                  </a:cubicBezTo>
                  <a:cubicBezTo>
                    <a:pt x="8799" y="3750"/>
                    <a:pt x="8819" y="3681"/>
                    <a:pt x="8836" y="3612"/>
                  </a:cubicBezTo>
                  <a:close/>
                  <a:moveTo>
                    <a:pt x="8755" y="3879"/>
                  </a:moveTo>
                  <a:cubicBezTo>
                    <a:pt x="8763" y="3900"/>
                    <a:pt x="8771" y="3920"/>
                    <a:pt x="8779" y="3940"/>
                  </a:cubicBezTo>
                  <a:cubicBezTo>
                    <a:pt x="8787" y="3960"/>
                    <a:pt x="8799" y="3993"/>
                    <a:pt x="8815" y="4021"/>
                  </a:cubicBezTo>
                  <a:cubicBezTo>
                    <a:pt x="8759" y="4049"/>
                    <a:pt x="8706" y="4082"/>
                    <a:pt x="8653" y="4118"/>
                  </a:cubicBezTo>
                  <a:cubicBezTo>
                    <a:pt x="8690" y="4041"/>
                    <a:pt x="8722" y="3960"/>
                    <a:pt x="8755" y="3879"/>
                  </a:cubicBezTo>
                  <a:close/>
                  <a:moveTo>
                    <a:pt x="10021" y="3361"/>
                  </a:moveTo>
                  <a:lnTo>
                    <a:pt x="10021" y="3365"/>
                  </a:lnTo>
                  <a:cubicBezTo>
                    <a:pt x="10208" y="3653"/>
                    <a:pt x="10410" y="3928"/>
                    <a:pt x="10628" y="4191"/>
                  </a:cubicBezTo>
                  <a:cubicBezTo>
                    <a:pt x="10531" y="4098"/>
                    <a:pt x="10414" y="4025"/>
                    <a:pt x="10284" y="3977"/>
                  </a:cubicBezTo>
                  <a:cubicBezTo>
                    <a:pt x="10216" y="3883"/>
                    <a:pt x="10139" y="3794"/>
                    <a:pt x="10058" y="3713"/>
                  </a:cubicBezTo>
                  <a:cubicBezTo>
                    <a:pt x="9965" y="3608"/>
                    <a:pt x="9872" y="3495"/>
                    <a:pt x="9779" y="3390"/>
                  </a:cubicBezTo>
                  <a:cubicBezTo>
                    <a:pt x="9855" y="3374"/>
                    <a:pt x="9936" y="3365"/>
                    <a:pt x="10017" y="3361"/>
                  </a:cubicBezTo>
                  <a:close/>
                  <a:moveTo>
                    <a:pt x="10896" y="3580"/>
                  </a:moveTo>
                  <a:lnTo>
                    <a:pt x="10896" y="3580"/>
                  </a:lnTo>
                  <a:cubicBezTo>
                    <a:pt x="11316" y="3827"/>
                    <a:pt x="11624" y="4227"/>
                    <a:pt x="11749" y="4701"/>
                  </a:cubicBezTo>
                  <a:cubicBezTo>
                    <a:pt x="11482" y="4316"/>
                    <a:pt x="11183" y="3948"/>
                    <a:pt x="10896" y="3580"/>
                  </a:cubicBezTo>
                  <a:close/>
                  <a:moveTo>
                    <a:pt x="782" y="2775"/>
                  </a:moveTo>
                  <a:lnTo>
                    <a:pt x="786" y="2779"/>
                  </a:lnTo>
                  <a:cubicBezTo>
                    <a:pt x="1037" y="3143"/>
                    <a:pt x="1263" y="3523"/>
                    <a:pt x="1494" y="3904"/>
                  </a:cubicBezTo>
                  <a:cubicBezTo>
                    <a:pt x="1494" y="3904"/>
                    <a:pt x="1494" y="3908"/>
                    <a:pt x="1498" y="3908"/>
                  </a:cubicBezTo>
                  <a:cubicBezTo>
                    <a:pt x="1551" y="4414"/>
                    <a:pt x="1822" y="4871"/>
                    <a:pt x="2239" y="5162"/>
                  </a:cubicBezTo>
                  <a:cubicBezTo>
                    <a:pt x="2186" y="5166"/>
                    <a:pt x="2134" y="5179"/>
                    <a:pt x="2081" y="5191"/>
                  </a:cubicBezTo>
                  <a:cubicBezTo>
                    <a:pt x="2081" y="5187"/>
                    <a:pt x="2081" y="5179"/>
                    <a:pt x="2077" y="5174"/>
                  </a:cubicBezTo>
                  <a:cubicBezTo>
                    <a:pt x="1850" y="4810"/>
                    <a:pt x="1587" y="4466"/>
                    <a:pt x="1361" y="4102"/>
                  </a:cubicBezTo>
                  <a:cubicBezTo>
                    <a:pt x="1134" y="3738"/>
                    <a:pt x="932" y="3361"/>
                    <a:pt x="725" y="2985"/>
                  </a:cubicBezTo>
                  <a:cubicBezTo>
                    <a:pt x="737" y="2908"/>
                    <a:pt x="758" y="2839"/>
                    <a:pt x="782" y="2775"/>
                  </a:cubicBezTo>
                  <a:close/>
                  <a:moveTo>
                    <a:pt x="10410" y="3394"/>
                  </a:moveTo>
                  <a:lnTo>
                    <a:pt x="10410" y="3394"/>
                  </a:lnTo>
                  <a:cubicBezTo>
                    <a:pt x="10539" y="3422"/>
                    <a:pt x="10669" y="3467"/>
                    <a:pt x="10790" y="3523"/>
                  </a:cubicBezTo>
                  <a:lnTo>
                    <a:pt x="10794" y="3527"/>
                  </a:lnTo>
                  <a:cubicBezTo>
                    <a:pt x="11118" y="3977"/>
                    <a:pt x="11434" y="4450"/>
                    <a:pt x="11790" y="4879"/>
                  </a:cubicBezTo>
                  <a:cubicBezTo>
                    <a:pt x="11806" y="4980"/>
                    <a:pt x="11810" y="5085"/>
                    <a:pt x="11810" y="5191"/>
                  </a:cubicBezTo>
                  <a:cubicBezTo>
                    <a:pt x="11810" y="5215"/>
                    <a:pt x="11810" y="5235"/>
                    <a:pt x="11806" y="5259"/>
                  </a:cubicBezTo>
                  <a:cubicBezTo>
                    <a:pt x="11381" y="4616"/>
                    <a:pt x="10879" y="4009"/>
                    <a:pt x="10410" y="3394"/>
                  </a:cubicBezTo>
                  <a:close/>
                  <a:moveTo>
                    <a:pt x="713" y="3025"/>
                  </a:moveTo>
                  <a:cubicBezTo>
                    <a:pt x="1045" y="3782"/>
                    <a:pt x="1486" y="4575"/>
                    <a:pt x="2024" y="5199"/>
                  </a:cubicBezTo>
                  <a:cubicBezTo>
                    <a:pt x="1956" y="5219"/>
                    <a:pt x="1891" y="5247"/>
                    <a:pt x="1822" y="5276"/>
                  </a:cubicBezTo>
                  <a:cubicBezTo>
                    <a:pt x="1830" y="5268"/>
                    <a:pt x="1830" y="5259"/>
                    <a:pt x="1826" y="5251"/>
                  </a:cubicBezTo>
                  <a:cubicBezTo>
                    <a:pt x="1660" y="4940"/>
                    <a:pt x="1425" y="4648"/>
                    <a:pt x="1223" y="4357"/>
                  </a:cubicBezTo>
                  <a:cubicBezTo>
                    <a:pt x="1037" y="4086"/>
                    <a:pt x="851" y="3819"/>
                    <a:pt x="660" y="3548"/>
                  </a:cubicBezTo>
                  <a:cubicBezTo>
                    <a:pt x="656" y="3507"/>
                    <a:pt x="656" y="3471"/>
                    <a:pt x="660" y="3434"/>
                  </a:cubicBezTo>
                  <a:lnTo>
                    <a:pt x="665" y="3434"/>
                  </a:lnTo>
                  <a:cubicBezTo>
                    <a:pt x="669" y="3297"/>
                    <a:pt x="685" y="3159"/>
                    <a:pt x="713" y="3025"/>
                  </a:cubicBezTo>
                  <a:close/>
                  <a:moveTo>
                    <a:pt x="660" y="3612"/>
                  </a:moveTo>
                  <a:lnTo>
                    <a:pt x="665" y="3616"/>
                  </a:lnTo>
                  <a:cubicBezTo>
                    <a:pt x="843" y="3887"/>
                    <a:pt x="1017" y="4159"/>
                    <a:pt x="1199" y="4426"/>
                  </a:cubicBezTo>
                  <a:cubicBezTo>
                    <a:pt x="1389" y="4713"/>
                    <a:pt x="1567" y="5025"/>
                    <a:pt x="1794" y="5280"/>
                  </a:cubicBezTo>
                  <a:cubicBezTo>
                    <a:pt x="1798" y="5284"/>
                    <a:pt x="1802" y="5284"/>
                    <a:pt x="1806" y="5284"/>
                  </a:cubicBezTo>
                  <a:cubicBezTo>
                    <a:pt x="1733" y="5320"/>
                    <a:pt x="1664" y="5365"/>
                    <a:pt x="1599" y="5413"/>
                  </a:cubicBezTo>
                  <a:cubicBezTo>
                    <a:pt x="1555" y="5332"/>
                    <a:pt x="1502" y="5259"/>
                    <a:pt x="1446" y="5191"/>
                  </a:cubicBezTo>
                  <a:cubicBezTo>
                    <a:pt x="1413" y="5146"/>
                    <a:pt x="1377" y="5102"/>
                    <a:pt x="1344" y="5057"/>
                  </a:cubicBezTo>
                  <a:lnTo>
                    <a:pt x="1361" y="5057"/>
                  </a:lnTo>
                  <a:cubicBezTo>
                    <a:pt x="1405" y="5041"/>
                    <a:pt x="1417" y="4976"/>
                    <a:pt x="1373" y="4952"/>
                  </a:cubicBezTo>
                  <a:cubicBezTo>
                    <a:pt x="899" y="4705"/>
                    <a:pt x="689" y="4130"/>
                    <a:pt x="660" y="3612"/>
                  </a:cubicBezTo>
                  <a:close/>
                  <a:moveTo>
                    <a:pt x="1296" y="5065"/>
                  </a:moveTo>
                  <a:lnTo>
                    <a:pt x="1300" y="5069"/>
                  </a:lnTo>
                  <a:cubicBezTo>
                    <a:pt x="1336" y="5126"/>
                    <a:pt x="1377" y="5187"/>
                    <a:pt x="1417" y="5243"/>
                  </a:cubicBezTo>
                  <a:cubicBezTo>
                    <a:pt x="1458" y="5316"/>
                    <a:pt x="1506" y="5381"/>
                    <a:pt x="1559" y="5446"/>
                  </a:cubicBezTo>
                  <a:cubicBezTo>
                    <a:pt x="1514" y="5482"/>
                    <a:pt x="1470" y="5527"/>
                    <a:pt x="1429" y="5571"/>
                  </a:cubicBezTo>
                  <a:cubicBezTo>
                    <a:pt x="1381" y="5494"/>
                    <a:pt x="1328" y="5421"/>
                    <a:pt x="1268" y="5357"/>
                  </a:cubicBezTo>
                  <a:cubicBezTo>
                    <a:pt x="1207" y="5284"/>
                    <a:pt x="1146" y="5211"/>
                    <a:pt x="1085" y="5138"/>
                  </a:cubicBezTo>
                  <a:cubicBezTo>
                    <a:pt x="1150" y="5110"/>
                    <a:pt x="1223" y="5085"/>
                    <a:pt x="1296" y="5065"/>
                  </a:cubicBezTo>
                  <a:close/>
                  <a:moveTo>
                    <a:pt x="10078" y="3361"/>
                  </a:moveTo>
                  <a:cubicBezTo>
                    <a:pt x="10163" y="3361"/>
                    <a:pt x="10248" y="3365"/>
                    <a:pt x="10337" y="3378"/>
                  </a:cubicBezTo>
                  <a:lnTo>
                    <a:pt x="10337" y="3382"/>
                  </a:lnTo>
                  <a:cubicBezTo>
                    <a:pt x="10819" y="4037"/>
                    <a:pt x="11276" y="4733"/>
                    <a:pt x="11802" y="5357"/>
                  </a:cubicBezTo>
                  <a:cubicBezTo>
                    <a:pt x="11790" y="5454"/>
                    <a:pt x="11774" y="5547"/>
                    <a:pt x="11753" y="5636"/>
                  </a:cubicBezTo>
                  <a:cubicBezTo>
                    <a:pt x="11470" y="5280"/>
                    <a:pt x="11248" y="4879"/>
                    <a:pt x="10972" y="4515"/>
                  </a:cubicBezTo>
                  <a:cubicBezTo>
                    <a:pt x="10677" y="4126"/>
                    <a:pt x="10345" y="3766"/>
                    <a:pt x="10078" y="3361"/>
                  </a:cubicBezTo>
                  <a:close/>
                  <a:moveTo>
                    <a:pt x="1053" y="5150"/>
                  </a:moveTo>
                  <a:cubicBezTo>
                    <a:pt x="1110" y="5231"/>
                    <a:pt x="1166" y="5312"/>
                    <a:pt x="1223" y="5389"/>
                  </a:cubicBezTo>
                  <a:cubicBezTo>
                    <a:pt x="1276" y="5462"/>
                    <a:pt x="1324" y="5547"/>
                    <a:pt x="1393" y="5603"/>
                  </a:cubicBezTo>
                  <a:lnTo>
                    <a:pt x="1397" y="5603"/>
                  </a:lnTo>
                  <a:cubicBezTo>
                    <a:pt x="1353" y="5656"/>
                    <a:pt x="1312" y="5713"/>
                    <a:pt x="1276" y="5773"/>
                  </a:cubicBezTo>
                  <a:cubicBezTo>
                    <a:pt x="1142" y="5599"/>
                    <a:pt x="1017" y="5417"/>
                    <a:pt x="903" y="5227"/>
                  </a:cubicBezTo>
                  <a:cubicBezTo>
                    <a:pt x="948" y="5199"/>
                    <a:pt x="996" y="5174"/>
                    <a:pt x="1049" y="5150"/>
                  </a:cubicBezTo>
                  <a:close/>
                  <a:moveTo>
                    <a:pt x="10806" y="4418"/>
                  </a:moveTo>
                  <a:lnTo>
                    <a:pt x="10806" y="4418"/>
                  </a:lnTo>
                  <a:cubicBezTo>
                    <a:pt x="10855" y="4486"/>
                    <a:pt x="10908" y="4551"/>
                    <a:pt x="10956" y="4620"/>
                  </a:cubicBezTo>
                  <a:cubicBezTo>
                    <a:pt x="11223" y="4984"/>
                    <a:pt x="11434" y="5385"/>
                    <a:pt x="11729" y="5725"/>
                  </a:cubicBezTo>
                  <a:cubicBezTo>
                    <a:pt x="11701" y="5814"/>
                    <a:pt x="11669" y="5899"/>
                    <a:pt x="11632" y="5984"/>
                  </a:cubicBezTo>
                  <a:lnTo>
                    <a:pt x="11636" y="5984"/>
                  </a:lnTo>
                  <a:cubicBezTo>
                    <a:pt x="11616" y="5988"/>
                    <a:pt x="11604" y="6004"/>
                    <a:pt x="11608" y="6020"/>
                  </a:cubicBezTo>
                  <a:cubicBezTo>
                    <a:pt x="11543" y="5822"/>
                    <a:pt x="11389" y="5640"/>
                    <a:pt x="11276" y="5466"/>
                  </a:cubicBezTo>
                  <a:cubicBezTo>
                    <a:pt x="11167" y="5292"/>
                    <a:pt x="11061" y="5126"/>
                    <a:pt x="10948" y="4960"/>
                  </a:cubicBezTo>
                  <a:cubicBezTo>
                    <a:pt x="10948" y="4770"/>
                    <a:pt x="10900" y="4584"/>
                    <a:pt x="10806" y="4418"/>
                  </a:cubicBezTo>
                  <a:close/>
                  <a:moveTo>
                    <a:pt x="879" y="5247"/>
                  </a:moveTo>
                  <a:cubicBezTo>
                    <a:pt x="964" y="5454"/>
                    <a:pt x="1085" y="5644"/>
                    <a:pt x="1239" y="5810"/>
                  </a:cubicBezTo>
                  <a:cubicBezTo>
                    <a:pt x="1243" y="5810"/>
                    <a:pt x="1247" y="5814"/>
                    <a:pt x="1251" y="5814"/>
                  </a:cubicBezTo>
                  <a:cubicBezTo>
                    <a:pt x="1207" y="5895"/>
                    <a:pt x="1174" y="5980"/>
                    <a:pt x="1150" y="6069"/>
                  </a:cubicBezTo>
                  <a:cubicBezTo>
                    <a:pt x="1025" y="5834"/>
                    <a:pt x="851" y="5612"/>
                    <a:pt x="693" y="5397"/>
                  </a:cubicBezTo>
                  <a:cubicBezTo>
                    <a:pt x="750" y="5340"/>
                    <a:pt x="810" y="5292"/>
                    <a:pt x="875" y="5247"/>
                  </a:cubicBezTo>
                  <a:close/>
                  <a:moveTo>
                    <a:pt x="10948" y="5021"/>
                  </a:moveTo>
                  <a:cubicBezTo>
                    <a:pt x="11074" y="5243"/>
                    <a:pt x="11203" y="5458"/>
                    <a:pt x="11337" y="5676"/>
                  </a:cubicBezTo>
                  <a:cubicBezTo>
                    <a:pt x="11401" y="5782"/>
                    <a:pt x="11478" y="5996"/>
                    <a:pt x="11596" y="6065"/>
                  </a:cubicBezTo>
                  <a:cubicBezTo>
                    <a:pt x="11559" y="6134"/>
                    <a:pt x="11523" y="6198"/>
                    <a:pt x="11478" y="6259"/>
                  </a:cubicBezTo>
                  <a:lnTo>
                    <a:pt x="11482" y="6263"/>
                  </a:lnTo>
                  <a:cubicBezTo>
                    <a:pt x="11470" y="6263"/>
                    <a:pt x="11462" y="6279"/>
                    <a:pt x="11466" y="6291"/>
                  </a:cubicBezTo>
                  <a:cubicBezTo>
                    <a:pt x="11454" y="6271"/>
                    <a:pt x="11434" y="6227"/>
                    <a:pt x="11426" y="6215"/>
                  </a:cubicBezTo>
                  <a:cubicBezTo>
                    <a:pt x="11397" y="6174"/>
                    <a:pt x="11365" y="6138"/>
                    <a:pt x="11333" y="6101"/>
                  </a:cubicBezTo>
                  <a:cubicBezTo>
                    <a:pt x="11256" y="6000"/>
                    <a:pt x="11175" y="5899"/>
                    <a:pt x="11102" y="5794"/>
                  </a:cubicBezTo>
                  <a:cubicBezTo>
                    <a:pt x="11017" y="5676"/>
                    <a:pt x="10940" y="5555"/>
                    <a:pt x="10863" y="5433"/>
                  </a:cubicBezTo>
                  <a:cubicBezTo>
                    <a:pt x="10912" y="5304"/>
                    <a:pt x="10940" y="5162"/>
                    <a:pt x="10948" y="5021"/>
                  </a:cubicBezTo>
                  <a:close/>
                  <a:moveTo>
                    <a:pt x="665" y="5425"/>
                  </a:moveTo>
                  <a:cubicBezTo>
                    <a:pt x="806" y="5668"/>
                    <a:pt x="952" y="5927"/>
                    <a:pt x="1130" y="6138"/>
                  </a:cubicBezTo>
                  <a:cubicBezTo>
                    <a:pt x="1114" y="6215"/>
                    <a:pt x="1106" y="6287"/>
                    <a:pt x="1106" y="6364"/>
                  </a:cubicBezTo>
                  <a:cubicBezTo>
                    <a:pt x="940" y="6089"/>
                    <a:pt x="741" y="5818"/>
                    <a:pt x="555" y="5555"/>
                  </a:cubicBezTo>
                  <a:cubicBezTo>
                    <a:pt x="588" y="5510"/>
                    <a:pt x="624" y="5466"/>
                    <a:pt x="660" y="5425"/>
                  </a:cubicBezTo>
                  <a:close/>
                  <a:moveTo>
                    <a:pt x="10847" y="5478"/>
                  </a:moveTo>
                  <a:cubicBezTo>
                    <a:pt x="10944" y="5660"/>
                    <a:pt x="11057" y="5830"/>
                    <a:pt x="11175" y="5996"/>
                  </a:cubicBezTo>
                  <a:cubicBezTo>
                    <a:pt x="11227" y="6065"/>
                    <a:pt x="11337" y="6271"/>
                    <a:pt x="11438" y="6328"/>
                  </a:cubicBezTo>
                  <a:cubicBezTo>
                    <a:pt x="11398" y="6380"/>
                    <a:pt x="11358" y="6428"/>
                    <a:pt x="11318" y="6476"/>
                  </a:cubicBezTo>
                  <a:lnTo>
                    <a:pt x="11318" y="6476"/>
                  </a:lnTo>
                  <a:cubicBezTo>
                    <a:pt x="11320" y="6463"/>
                    <a:pt x="11320" y="6451"/>
                    <a:pt x="11312" y="6437"/>
                  </a:cubicBezTo>
                  <a:cubicBezTo>
                    <a:pt x="11308" y="6433"/>
                    <a:pt x="11296" y="6425"/>
                    <a:pt x="11288" y="6425"/>
                  </a:cubicBezTo>
                  <a:lnTo>
                    <a:pt x="11276" y="6425"/>
                  </a:lnTo>
                  <a:cubicBezTo>
                    <a:pt x="11268" y="6429"/>
                    <a:pt x="11260" y="6433"/>
                    <a:pt x="11256" y="6445"/>
                  </a:cubicBezTo>
                  <a:cubicBezTo>
                    <a:pt x="11240" y="6421"/>
                    <a:pt x="11219" y="6389"/>
                    <a:pt x="11219" y="6389"/>
                  </a:cubicBezTo>
                  <a:cubicBezTo>
                    <a:pt x="11195" y="6356"/>
                    <a:pt x="11167" y="6324"/>
                    <a:pt x="11138" y="6296"/>
                  </a:cubicBezTo>
                  <a:cubicBezTo>
                    <a:pt x="11082" y="6227"/>
                    <a:pt x="11021" y="6158"/>
                    <a:pt x="10960" y="6089"/>
                  </a:cubicBezTo>
                  <a:cubicBezTo>
                    <a:pt x="10871" y="5988"/>
                    <a:pt x="10786" y="5891"/>
                    <a:pt x="10697" y="5790"/>
                  </a:cubicBezTo>
                  <a:cubicBezTo>
                    <a:pt x="10758" y="5692"/>
                    <a:pt x="10806" y="5587"/>
                    <a:pt x="10847" y="5478"/>
                  </a:cubicBezTo>
                  <a:close/>
                  <a:moveTo>
                    <a:pt x="10677" y="5830"/>
                  </a:moveTo>
                  <a:cubicBezTo>
                    <a:pt x="10778" y="5952"/>
                    <a:pt x="10879" y="6077"/>
                    <a:pt x="10981" y="6198"/>
                  </a:cubicBezTo>
                  <a:cubicBezTo>
                    <a:pt x="11037" y="6267"/>
                    <a:pt x="11098" y="6340"/>
                    <a:pt x="11155" y="6409"/>
                  </a:cubicBezTo>
                  <a:cubicBezTo>
                    <a:pt x="11195" y="6453"/>
                    <a:pt x="11219" y="6502"/>
                    <a:pt x="11276" y="6510"/>
                  </a:cubicBezTo>
                  <a:lnTo>
                    <a:pt x="11292" y="6510"/>
                  </a:lnTo>
                  <a:cubicBezTo>
                    <a:pt x="11231" y="6579"/>
                    <a:pt x="11167" y="6640"/>
                    <a:pt x="11098" y="6700"/>
                  </a:cubicBezTo>
                  <a:cubicBezTo>
                    <a:pt x="11033" y="6579"/>
                    <a:pt x="10908" y="6474"/>
                    <a:pt x="10815" y="6368"/>
                  </a:cubicBezTo>
                  <a:cubicBezTo>
                    <a:pt x="10726" y="6263"/>
                    <a:pt x="10628" y="6146"/>
                    <a:pt x="10539" y="6032"/>
                  </a:cubicBezTo>
                  <a:cubicBezTo>
                    <a:pt x="10588" y="5968"/>
                    <a:pt x="10632" y="5899"/>
                    <a:pt x="10677" y="5830"/>
                  </a:cubicBezTo>
                  <a:close/>
                  <a:moveTo>
                    <a:pt x="10511" y="6065"/>
                  </a:moveTo>
                  <a:cubicBezTo>
                    <a:pt x="10592" y="6178"/>
                    <a:pt x="10677" y="6283"/>
                    <a:pt x="10762" y="6393"/>
                  </a:cubicBezTo>
                  <a:cubicBezTo>
                    <a:pt x="10847" y="6498"/>
                    <a:pt x="10944" y="6652"/>
                    <a:pt x="11070" y="6729"/>
                  </a:cubicBezTo>
                  <a:cubicBezTo>
                    <a:pt x="11002" y="6780"/>
                    <a:pt x="10934" y="6832"/>
                    <a:pt x="10863" y="6880"/>
                  </a:cubicBezTo>
                  <a:lnTo>
                    <a:pt x="10863" y="6880"/>
                  </a:lnTo>
                  <a:cubicBezTo>
                    <a:pt x="10863" y="6877"/>
                    <a:pt x="10862" y="6873"/>
                    <a:pt x="10859" y="6870"/>
                  </a:cubicBezTo>
                  <a:cubicBezTo>
                    <a:pt x="10782" y="6757"/>
                    <a:pt x="10677" y="6664"/>
                    <a:pt x="10588" y="6563"/>
                  </a:cubicBezTo>
                  <a:cubicBezTo>
                    <a:pt x="10499" y="6461"/>
                    <a:pt x="10422" y="6360"/>
                    <a:pt x="10341" y="6259"/>
                  </a:cubicBezTo>
                  <a:cubicBezTo>
                    <a:pt x="10402" y="6198"/>
                    <a:pt x="10458" y="6134"/>
                    <a:pt x="10511" y="6065"/>
                  </a:cubicBezTo>
                  <a:close/>
                  <a:moveTo>
                    <a:pt x="10317" y="6283"/>
                  </a:moveTo>
                  <a:cubicBezTo>
                    <a:pt x="10382" y="6376"/>
                    <a:pt x="10450" y="6470"/>
                    <a:pt x="10519" y="6559"/>
                  </a:cubicBezTo>
                  <a:cubicBezTo>
                    <a:pt x="10612" y="6676"/>
                    <a:pt x="10709" y="6814"/>
                    <a:pt x="10831" y="6903"/>
                  </a:cubicBezTo>
                  <a:lnTo>
                    <a:pt x="10835" y="6903"/>
                  </a:lnTo>
                  <a:cubicBezTo>
                    <a:pt x="10743" y="6963"/>
                    <a:pt x="10650" y="7015"/>
                    <a:pt x="10550" y="7063"/>
                  </a:cubicBezTo>
                  <a:lnTo>
                    <a:pt x="10550" y="7063"/>
                  </a:lnTo>
                  <a:cubicBezTo>
                    <a:pt x="10397" y="6869"/>
                    <a:pt x="10244" y="6671"/>
                    <a:pt x="10094" y="6474"/>
                  </a:cubicBezTo>
                  <a:cubicBezTo>
                    <a:pt x="10175" y="6417"/>
                    <a:pt x="10248" y="6352"/>
                    <a:pt x="10317" y="6283"/>
                  </a:cubicBezTo>
                  <a:close/>
                  <a:moveTo>
                    <a:pt x="10070" y="6494"/>
                  </a:moveTo>
                  <a:cubicBezTo>
                    <a:pt x="10151" y="6619"/>
                    <a:pt x="10236" y="6745"/>
                    <a:pt x="10325" y="6874"/>
                  </a:cubicBezTo>
                  <a:cubicBezTo>
                    <a:pt x="10369" y="6951"/>
                    <a:pt x="10426" y="7028"/>
                    <a:pt x="10491" y="7093"/>
                  </a:cubicBezTo>
                  <a:cubicBezTo>
                    <a:pt x="10423" y="7121"/>
                    <a:pt x="10360" y="7148"/>
                    <a:pt x="10297" y="7172"/>
                  </a:cubicBezTo>
                  <a:lnTo>
                    <a:pt x="10297" y="7172"/>
                  </a:lnTo>
                  <a:cubicBezTo>
                    <a:pt x="10297" y="7171"/>
                    <a:pt x="10297" y="7170"/>
                    <a:pt x="10297" y="7170"/>
                  </a:cubicBezTo>
                  <a:cubicBezTo>
                    <a:pt x="10236" y="7073"/>
                    <a:pt x="10151" y="6992"/>
                    <a:pt x="10082" y="6903"/>
                  </a:cubicBezTo>
                  <a:cubicBezTo>
                    <a:pt x="10013" y="6809"/>
                    <a:pt x="9949" y="6712"/>
                    <a:pt x="9884" y="6619"/>
                  </a:cubicBezTo>
                  <a:cubicBezTo>
                    <a:pt x="9884" y="6615"/>
                    <a:pt x="9876" y="6611"/>
                    <a:pt x="9872" y="6611"/>
                  </a:cubicBezTo>
                  <a:cubicBezTo>
                    <a:pt x="9940" y="6575"/>
                    <a:pt x="10005" y="6538"/>
                    <a:pt x="10070" y="6494"/>
                  </a:cubicBezTo>
                  <a:close/>
                  <a:moveTo>
                    <a:pt x="9847" y="6619"/>
                  </a:moveTo>
                  <a:cubicBezTo>
                    <a:pt x="9843" y="6627"/>
                    <a:pt x="9843" y="6631"/>
                    <a:pt x="9847" y="6640"/>
                  </a:cubicBezTo>
                  <a:cubicBezTo>
                    <a:pt x="9949" y="6822"/>
                    <a:pt x="10082" y="7048"/>
                    <a:pt x="10248" y="7190"/>
                  </a:cubicBezTo>
                  <a:cubicBezTo>
                    <a:pt x="10179" y="7214"/>
                    <a:pt x="10110" y="7234"/>
                    <a:pt x="10038" y="7251"/>
                  </a:cubicBezTo>
                  <a:cubicBezTo>
                    <a:pt x="9981" y="7166"/>
                    <a:pt x="9900" y="7097"/>
                    <a:pt x="9835" y="7012"/>
                  </a:cubicBezTo>
                  <a:cubicBezTo>
                    <a:pt x="9758" y="6915"/>
                    <a:pt x="9689" y="6809"/>
                    <a:pt x="9625" y="6704"/>
                  </a:cubicBezTo>
                  <a:cubicBezTo>
                    <a:pt x="9702" y="6684"/>
                    <a:pt x="9774" y="6656"/>
                    <a:pt x="9847" y="6619"/>
                  </a:cubicBezTo>
                  <a:close/>
                  <a:moveTo>
                    <a:pt x="8888" y="6595"/>
                  </a:moveTo>
                  <a:lnTo>
                    <a:pt x="8888" y="6595"/>
                  </a:lnTo>
                  <a:cubicBezTo>
                    <a:pt x="8997" y="6664"/>
                    <a:pt x="9123" y="6712"/>
                    <a:pt x="9252" y="6729"/>
                  </a:cubicBezTo>
                  <a:cubicBezTo>
                    <a:pt x="9252" y="6733"/>
                    <a:pt x="9256" y="6737"/>
                    <a:pt x="9261" y="6741"/>
                  </a:cubicBezTo>
                  <a:cubicBezTo>
                    <a:pt x="9341" y="6834"/>
                    <a:pt x="9422" y="6923"/>
                    <a:pt x="9507" y="7012"/>
                  </a:cubicBezTo>
                  <a:cubicBezTo>
                    <a:pt x="9584" y="7109"/>
                    <a:pt x="9665" y="7198"/>
                    <a:pt x="9754" y="7283"/>
                  </a:cubicBezTo>
                  <a:cubicBezTo>
                    <a:pt x="9759" y="7287"/>
                    <a:pt x="9765" y="7289"/>
                    <a:pt x="9771" y="7289"/>
                  </a:cubicBezTo>
                  <a:cubicBezTo>
                    <a:pt x="9789" y="7289"/>
                    <a:pt x="9807" y="7273"/>
                    <a:pt x="9795" y="7255"/>
                  </a:cubicBezTo>
                  <a:cubicBezTo>
                    <a:pt x="9718" y="7162"/>
                    <a:pt x="9641" y="7077"/>
                    <a:pt x="9552" y="6996"/>
                  </a:cubicBezTo>
                  <a:cubicBezTo>
                    <a:pt x="9471" y="6907"/>
                    <a:pt x="9390" y="6822"/>
                    <a:pt x="9309" y="6733"/>
                  </a:cubicBezTo>
                  <a:lnTo>
                    <a:pt x="9309" y="6733"/>
                  </a:lnTo>
                  <a:cubicBezTo>
                    <a:pt x="9333" y="6735"/>
                    <a:pt x="9357" y="6736"/>
                    <a:pt x="9381" y="6736"/>
                  </a:cubicBezTo>
                  <a:cubicBezTo>
                    <a:pt x="9450" y="6736"/>
                    <a:pt x="9518" y="6727"/>
                    <a:pt x="9584" y="6712"/>
                  </a:cubicBezTo>
                  <a:cubicBezTo>
                    <a:pt x="9584" y="6712"/>
                    <a:pt x="9584" y="6716"/>
                    <a:pt x="9584" y="6716"/>
                  </a:cubicBezTo>
                  <a:cubicBezTo>
                    <a:pt x="9685" y="6903"/>
                    <a:pt x="9815" y="7133"/>
                    <a:pt x="9985" y="7263"/>
                  </a:cubicBezTo>
                  <a:cubicBezTo>
                    <a:pt x="9827" y="7303"/>
                    <a:pt x="9665" y="7328"/>
                    <a:pt x="9503" y="7336"/>
                  </a:cubicBezTo>
                  <a:cubicBezTo>
                    <a:pt x="9305" y="7097"/>
                    <a:pt x="9099" y="6854"/>
                    <a:pt x="8892" y="6615"/>
                  </a:cubicBezTo>
                  <a:cubicBezTo>
                    <a:pt x="8892" y="6607"/>
                    <a:pt x="8888" y="6599"/>
                    <a:pt x="8888" y="6595"/>
                  </a:cubicBezTo>
                  <a:close/>
                  <a:moveTo>
                    <a:pt x="8912" y="6696"/>
                  </a:moveTo>
                  <a:lnTo>
                    <a:pt x="8912" y="6696"/>
                  </a:lnTo>
                  <a:cubicBezTo>
                    <a:pt x="9066" y="6890"/>
                    <a:pt x="9220" y="7081"/>
                    <a:pt x="9378" y="7271"/>
                  </a:cubicBezTo>
                  <a:cubicBezTo>
                    <a:pt x="9354" y="7283"/>
                    <a:pt x="9341" y="7311"/>
                    <a:pt x="9354" y="7336"/>
                  </a:cubicBezTo>
                  <a:lnTo>
                    <a:pt x="9354" y="7332"/>
                  </a:lnTo>
                  <a:cubicBezTo>
                    <a:pt x="9370" y="7388"/>
                    <a:pt x="9386" y="7445"/>
                    <a:pt x="9398" y="7506"/>
                  </a:cubicBezTo>
                  <a:cubicBezTo>
                    <a:pt x="9350" y="7453"/>
                    <a:pt x="9305" y="7404"/>
                    <a:pt x="9256" y="7356"/>
                  </a:cubicBezTo>
                  <a:cubicBezTo>
                    <a:pt x="9155" y="7243"/>
                    <a:pt x="9066" y="7125"/>
                    <a:pt x="8957" y="7020"/>
                  </a:cubicBezTo>
                  <a:cubicBezTo>
                    <a:pt x="8953" y="6911"/>
                    <a:pt x="8937" y="6805"/>
                    <a:pt x="8912" y="6696"/>
                  </a:cubicBezTo>
                  <a:close/>
                  <a:moveTo>
                    <a:pt x="2830" y="7514"/>
                  </a:moveTo>
                  <a:lnTo>
                    <a:pt x="2830" y="7514"/>
                  </a:lnTo>
                  <a:cubicBezTo>
                    <a:pt x="2805" y="7591"/>
                    <a:pt x="2785" y="7667"/>
                    <a:pt x="2769" y="7748"/>
                  </a:cubicBezTo>
                  <a:cubicBezTo>
                    <a:pt x="2761" y="7740"/>
                    <a:pt x="2749" y="7728"/>
                    <a:pt x="2741" y="7720"/>
                  </a:cubicBezTo>
                  <a:lnTo>
                    <a:pt x="2745" y="7720"/>
                  </a:lnTo>
                  <a:lnTo>
                    <a:pt x="2627" y="7587"/>
                  </a:lnTo>
                  <a:cubicBezTo>
                    <a:pt x="2696" y="7570"/>
                    <a:pt x="2765" y="7542"/>
                    <a:pt x="2830" y="7514"/>
                  </a:cubicBezTo>
                  <a:close/>
                  <a:moveTo>
                    <a:pt x="8961" y="7073"/>
                  </a:moveTo>
                  <a:lnTo>
                    <a:pt x="8961" y="7073"/>
                  </a:lnTo>
                  <a:cubicBezTo>
                    <a:pt x="9030" y="7174"/>
                    <a:pt x="9111" y="7267"/>
                    <a:pt x="9188" y="7356"/>
                  </a:cubicBezTo>
                  <a:cubicBezTo>
                    <a:pt x="9269" y="7449"/>
                    <a:pt x="9337" y="7542"/>
                    <a:pt x="9418" y="7627"/>
                  </a:cubicBezTo>
                  <a:cubicBezTo>
                    <a:pt x="9435" y="7736"/>
                    <a:pt x="9443" y="7850"/>
                    <a:pt x="9439" y="7959"/>
                  </a:cubicBezTo>
                  <a:cubicBezTo>
                    <a:pt x="9370" y="7886"/>
                    <a:pt x="9297" y="7817"/>
                    <a:pt x="9232" y="7744"/>
                  </a:cubicBezTo>
                  <a:cubicBezTo>
                    <a:pt x="9135" y="7639"/>
                    <a:pt x="9042" y="7534"/>
                    <a:pt x="8945" y="7429"/>
                  </a:cubicBezTo>
                  <a:cubicBezTo>
                    <a:pt x="8961" y="7311"/>
                    <a:pt x="8965" y="7190"/>
                    <a:pt x="8961" y="7073"/>
                  </a:cubicBezTo>
                  <a:close/>
                  <a:moveTo>
                    <a:pt x="2595" y="7595"/>
                  </a:moveTo>
                  <a:lnTo>
                    <a:pt x="2720" y="7744"/>
                  </a:lnTo>
                  <a:cubicBezTo>
                    <a:pt x="2733" y="7761"/>
                    <a:pt x="2749" y="7781"/>
                    <a:pt x="2761" y="7797"/>
                  </a:cubicBezTo>
                  <a:lnTo>
                    <a:pt x="2765" y="7797"/>
                  </a:lnTo>
                  <a:cubicBezTo>
                    <a:pt x="2753" y="7870"/>
                    <a:pt x="2749" y="7943"/>
                    <a:pt x="2753" y="8020"/>
                  </a:cubicBezTo>
                  <a:cubicBezTo>
                    <a:pt x="2712" y="7967"/>
                    <a:pt x="2668" y="7918"/>
                    <a:pt x="2627" y="7870"/>
                  </a:cubicBezTo>
                  <a:cubicBezTo>
                    <a:pt x="2559" y="7789"/>
                    <a:pt x="2490" y="7704"/>
                    <a:pt x="2417" y="7619"/>
                  </a:cubicBezTo>
                  <a:cubicBezTo>
                    <a:pt x="2478" y="7615"/>
                    <a:pt x="2534" y="7607"/>
                    <a:pt x="2595" y="7595"/>
                  </a:cubicBezTo>
                  <a:close/>
                  <a:moveTo>
                    <a:pt x="240" y="6627"/>
                  </a:moveTo>
                  <a:cubicBezTo>
                    <a:pt x="308" y="6838"/>
                    <a:pt x="434" y="7032"/>
                    <a:pt x="547" y="7218"/>
                  </a:cubicBezTo>
                  <a:cubicBezTo>
                    <a:pt x="725" y="7518"/>
                    <a:pt x="899" y="7813"/>
                    <a:pt x="1089" y="8105"/>
                  </a:cubicBezTo>
                  <a:cubicBezTo>
                    <a:pt x="717" y="7898"/>
                    <a:pt x="442" y="7554"/>
                    <a:pt x="316" y="7145"/>
                  </a:cubicBezTo>
                  <a:lnTo>
                    <a:pt x="321" y="7145"/>
                  </a:lnTo>
                  <a:cubicBezTo>
                    <a:pt x="272" y="6975"/>
                    <a:pt x="244" y="6801"/>
                    <a:pt x="240" y="6627"/>
                  </a:cubicBezTo>
                  <a:close/>
                  <a:moveTo>
                    <a:pt x="1757" y="7477"/>
                  </a:moveTo>
                  <a:cubicBezTo>
                    <a:pt x="1867" y="7534"/>
                    <a:pt x="1980" y="7578"/>
                    <a:pt x="2101" y="7599"/>
                  </a:cubicBezTo>
                  <a:cubicBezTo>
                    <a:pt x="2215" y="7769"/>
                    <a:pt x="2328" y="7939"/>
                    <a:pt x="2449" y="8105"/>
                  </a:cubicBezTo>
                  <a:cubicBezTo>
                    <a:pt x="2417" y="8101"/>
                    <a:pt x="2389" y="8088"/>
                    <a:pt x="2360" y="8072"/>
                  </a:cubicBezTo>
                  <a:cubicBezTo>
                    <a:pt x="2316" y="8101"/>
                    <a:pt x="2267" y="8125"/>
                    <a:pt x="2223" y="8145"/>
                  </a:cubicBezTo>
                  <a:cubicBezTo>
                    <a:pt x="2097" y="7906"/>
                    <a:pt x="1939" y="7680"/>
                    <a:pt x="1757" y="7477"/>
                  </a:cubicBezTo>
                  <a:close/>
                  <a:moveTo>
                    <a:pt x="531" y="5587"/>
                  </a:moveTo>
                  <a:cubicBezTo>
                    <a:pt x="713" y="5891"/>
                    <a:pt x="895" y="6202"/>
                    <a:pt x="1106" y="6486"/>
                  </a:cubicBezTo>
                  <a:cubicBezTo>
                    <a:pt x="1110" y="6534"/>
                    <a:pt x="1118" y="6583"/>
                    <a:pt x="1126" y="6631"/>
                  </a:cubicBezTo>
                  <a:cubicBezTo>
                    <a:pt x="1191" y="6959"/>
                    <a:pt x="1381" y="7243"/>
                    <a:pt x="1660" y="7421"/>
                  </a:cubicBezTo>
                  <a:cubicBezTo>
                    <a:pt x="1660" y="7425"/>
                    <a:pt x="1660" y="7425"/>
                    <a:pt x="1660" y="7429"/>
                  </a:cubicBezTo>
                  <a:cubicBezTo>
                    <a:pt x="1842" y="7667"/>
                    <a:pt x="2004" y="7918"/>
                    <a:pt x="2170" y="8169"/>
                  </a:cubicBezTo>
                  <a:cubicBezTo>
                    <a:pt x="2115" y="8193"/>
                    <a:pt x="2059" y="8209"/>
                    <a:pt x="2003" y="8225"/>
                  </a:cubicBezTo>
                  <a:lnTo>
                    <a:pt x="2003" y="8225"/>
                  </a:lnTo>
                  <a:cubicBezTo>
                    <a:pt x="1461" y="7408"/>
                    <a:pt x="948" y="6570"/>
                    <a:pt x="446" y="5729"/>
                  </a:cubicBezTo>
                  <a:cubicBezTo>
                    <a:pt x="470" y="5680"/>
                    <a:pt x="499" y="5632"/>
                    <a:pt x="531" y="5587"/>
                  </a:cubicBezTo>
                  <a:close/>
                  <a:moveTo>
                    <a:pt x="288" y="6150"/>
                  </a:moveTo>
                  <a:cubicBezTo>
                    <a:pt x="689" y="6858"/>
                    <a:pt x="1098" y="7587"/>
                    <a:pt x="1559" y="8258"/>
                  </a:cubicBezTo>
                  <a:cubicBezTo>
                    <a:pt x="1433" y="8242"/>
                    <a:pt x="1316" y="8210"/>
                    <a:pt x="1203" y="8161"/>
                  </a:cubicBezTo>
                  <a:lnTo>
                    <a:pt x="1207" y="8161"/>
                  </a:lnTo>
                  <a:cubicBezTo>
                    <a:pt x="863" y="7611"/>
                    <a:pt x="470" y="7064"/>
                    <a:pt x="244" y="6453"/>
                  </a:cubicBezTo>
                  <a:cubicBezTo>
                    <a:pt x="252" y="6352"/>
                    <a:pt x="264" y="6251"/>
                    <a:pt x="288" y="6150"/>
                  </a:cubicBezTo>
                  <a:close/>
                  <a:moveTo>
                    <a:pt x="422" y="5769"/>
                  </a:moveTo>
                  <a:cubicBezTo>
                    <a:pt x="895" y="6615"/>
                    <a:pt x="1405" y="7437"/>
                    <a:pt x="1935" y="8242"/>
                  </a:cubicBezTo>
                  <a:cubicBezTo>
                    <a:pt x="1863" y="8257"/>
                    <a:pt x="1789" y="8265"/>
                    <a:pt x="1714" y="8265"/>
                  </a:cubicBezTo>
                  <a:cubicBezTo>
                    <a:pt x="1688" y="8265"/>
                    <a:pt x="1662" y="8264"/>
                    <a:pt x="1636" y="8262"/>
                  </a:cubicBezTo>
                  <a:lnTo>
                    <a:pt x="1640" y="8262"/>
                  </a:lnTo>
                  <a:cubicBezTo>
                    <a:pt x="1239" y="7526"/>
                    <a:pt x="762" y="6801"/>
                    <a:pt x="300" y="6101"/>
                  </a:cubicBezTo>
                  <a:cubicBezTo>
                    <a:pt x="329" y="5988"/>
                    <a:pt x="369" y="5879"/>
                    <a:pt x="422" y="5769"/>
                  </a:cubicBezTo>
                  <a:close/>
                  <a:moveTo>
                    <a:pt x="8941" y="7477"/>
                  </a:moveTo>
                  <a:cubicBezTo>
                    <a:pt x="9018" y="7574"/>
                    <a:pt x="9099" y="7667"/>
                    <a:pt x="9180" y="7761"/>
                  </a:cubicBezTo>
                  <a:cubicBezTo>
                    <a:pt x="9261" y="7858"/>
                    <a:pt x="9345" y="7951"/>
                    <a:pt x="9435" y="8040"/>
                  </a:cubicBezTo>
                  <a:cubicBezTo>
                    <a:pt x="9426" y="8133"/>
                    <a:pt x="9410" y="8222"/>
                    <a:pt x="9390" y="8315"/>
                  </a:cubicBezTo>
                  <a:cubicBezTo>
                    <a:pt x="9224" y="8129"/>
                    <a:pt x="9050" y="7955"/>
                    <a:pt x="8876" y="7777"/>
                  </a:cubicBezTo>
                  <a:cubicBezTo>
                    <a:pt x="8904" y="7676"/>
                    <a:pt x="8925" y="7578"/>
                    <a:pt x="8941" y="7477"/>
                  </a:cubicBezTo>
                  <a:close/>
                  <a:moveTo>
                    <a:pt x="4663" y="8088"/>
                  </a:moveTo>
                  <a:cubicBezTo>
                    <a:pt x="4683" y="8250"/>
                    <a:pt x="4744" y="8408"/>
                    <a:pt x="4833" y="8546"/>
                  </a:cubicBezTo>
                  <a:cubicBezTo>
                    <a:pt x="4740" y="8449"/>
                    <a:pt x="4647" y="8347"/>
                    <a:pt x="4554" y="8250"/>
                  </a:cubicBezTo>
                  <a:cubicBezTo>
                    <a:pt x="4594" y="8198"/>
                    <a:pt x="4631" y="8145"/>
                    <a:pt x="4663" y="8088"/>
                  </a:cubicBezTo>
                  <a:close/>
                  <a:moveTo>
                    <a:pt x="8868" y="7813"/>
                  </a:moveTo>
                  <a:cubicBezTo>
                    <a:pt x="9034" y="7999"/>
                    <a:pt x="9196" y="8194"/>
                    <a:pt x="9370" y="8372"/>
                  </a:cubicBezTo>
                  <a:cubicBezTo>
                    <a:pt x="9370" y="8372"/>
                    <a:pt x="9374" y="8376"/>
                    <a:pt x="9374" y="8376"/>
                  </a:cubicBezTo>
                  <a:cubicBezTo>
                    <a:pt x="9350" y="8461"/>
                    <a:pt x="9321" y="8546"/>
                    <a:pt x="9289" y="8627"/>
                  </a:cubicBezTo>
                  <a:cubicBezTo>
                    <a:pt x="9216" y="8538"/>
                    <a:pt x="9135" y="8453"/>
                    <a:pt x="9054" y="8372"/>
                  </a:cubicBezTo>
                  <a:cubicBezTo>
                    <a:pt x="8957" y="8275"/>
                    <a:pt x="8864" y="8177"/>
                    <a:pt x="8771" y="8080"/>
                  </a:cubicBezTo>
                  <a:cubicBezTo>
                    <a:pt x="8807" y="7991"/>
                    <a:pt x="8840" y="7902"/>
                    <a:pt x="8868" y="7813"/>
                  </a:cubicBezTo>
                  <a:close/>
                  <a:moveTo>
                    <a:pt x="8763" y="8109"/>
                  </a:moveTo>
                  <a:cubicBezTo>
                    <a:pt x="8848" y="8210"/>
                    <a:pt x="8933" y="8307"/>
                    <a:pt x="9022" y="8408"/>
                  </a:cubicBezTo>
                  <a:cubicBezTo>
                    <a:pt x="9103" y="8497"/>
                    <a:pt x="9176" y="8602"/>
                    <a:pt x="9269" y="8675"/>
                  </a:cubicBezTo>
                  <a:cubicBezTo>
                    <a:pt x="9233" y="8759"/>
                    <a:pt x="9185" y="8838"/>
                    <a:pt x="9138" y="8914"/>
                  </a:cubicBezTo>
                  <a:lnTo>
                    <a:pt x="9138" y="8914"/>
                  </a:lnTo>
                  <a:cubicBezTo>
                    <a:pt x="9139" y="8911"/>
                    <a:pt x="9138" y="8908"/>
                    <a:pt x="9135" y="8906"/>
                  </a:cubicBezTo>
                  <a:cubicBezTo>
                    <a:pt x="9058" y="8797"/>
                    <a:pt x="8973" y="8695"/>
                    <a:pt x="8880" y="8598"/>
                  </a:cubicBezTo>
                  <a:cubicBezTo>
                    <a:pt x="8799" y="8509"/>
                    <a:pt x="8722" y="8424"/>
                    <a:pt x="8641" y="8335"/>
                  </a:cubicBezTo>
                  <a:cubicBezTo>
                    <a:pt x="8686" y="8262"/>
                    <a:pt x="8726" y="8185"/>
                    <a:pt x="8763" y="8109"/>
                  </a:cubicBezTo>
                  <a:close/>
                  <a:moveTo>
                    <a:pt x="8625" y="8364"/>
                  </a:moveTo>
                  <a:cubicBezTo>
                    <a:pt x="8694" y="8445"/>
                    <a:pt x="8759" y="8529"/>
                    <a:pt x="8827" y="8610"/>
                  </a:cubicBezTo>
                  <a:cubicBezTo>
                    <a:pt x="8908" y="8724"/>
                    <a:pt x="9001" y="8829"/>
                    <a:pt x="9103" y="8926"/>
                  </a:cubicBezTo>
                  <a:cubicBezTo>
                    <a:pt x="9107" y="8930"/>
                    <a:pt x="9112" y="8932"/>
                    <a:pt x="9117" y="8932"/>
                  </a:cubicBezTo>
                  <a:cubicBezTo>
                    <a:pt x="9122" y="8932"/>
                    <a:pt x="9127" y="8930"/>
                    <a:pt x="9131" y="8926"/>
                  </a:cubicBezTo>
                  <a:lnTo>
                    <a:pt x="9131" y="8926"/>
                  </a:lnTo>
                  <a:cubicBezTo>
                    <a:pt x="9086" y="8995"/>
                    <a:pt x="9038" y="9064"/>
                    <a:pt x="8985" y="9128"/>
                  </a:cubicBezTo>
                  <a:lnTo>
                    <a:pt x="8981" y="9128"/>
                  </a:lnTo>
                  <a:lnTo>
                    <a:pt x="8977" y="9133"/>
                  </a:lnTo>
                  <a:cubicBezTo>
                    <a:pt x="8941" y="9092"/>
                    <a:pt x="8876" y="9023"/>
                    <a:pt x="8868" y="9015"/>
                  </a:cubicBezTo>
                  <a:lnTo>
                    <a:pt x="8722" y="8861"/>
                  </a:lnTo>
                  <a:cubicBezTo>
                    <a:pt x="8637" y="8772"/>
                    <a:pt x="8548" y="8683"/>
                    <a:pt x="8463" y="8594"/>
                  </a:cubicBezTo>
                  <a:cubicBezTo>
                    <a:pt x="8520" y="8521"/>
                    <a:pt x="8577" y="8445"/>
                    <a:pt x="8625" y="8364"/>
                  </a:cubicBezTo>
                  <a:close/>
                  <a:moveTo>
                    <a:pt x="4194" y="8606"/>
                  </a:moveTo>
                  <a:cubicBezTo>
                    <a:pt x="4315" y="8736"/>
                    <a:pt x="4440" y="8865"/>
                    <a:pt x="4566" y="8995"/>
                  </a:cubicBezTo>
                  <a:cubicBezTo>
                    <a:pt x="4542" y="8995"/>
                    <a:pt x="4517" y="9011"/>
                    <a:pt x="4509" y="9035"/>
                  </a:cubicBezTo>
                  <a:cubicBezTo>
                    <a:pt x="4485" y="9116"/>
                    <a:pt x="4453" y="9193"/>
                    <a:pt x="4408" y="9266"/>
                  </a:cubicBezTo>
                  <a:cubicBezTo>
                    <a:pt x="4262" y="9088"/>
                    <a:pt x="4121" y="8914"/>
                    <a:pt x="3983" y="8728"/>
                  </a:cubicBezTo>
                  <a:cubicBezTo>
                    <a:pt x="4056" y="8691"/>
                    <a:pt x="4125" y="8655"/>
                    <a:pt x="4194" y="8606"/>
                  </a:cubicBezTo>
                  <a:close/>
                  <a:moveTo>
                    <a:pt x="6876" y="1175"/>
                  </a:moveTo>
                  <a:cubicBezTo>
                    <a:pt x="6964" y="1175"/>
                    <a:pt x="7052" y="1179"/>
                    <a:pt x="7140" y="1188"/>
                  </a:cubicBezTo>
                  <a:cubicBezTo>
                    <a:pt x="7751" y="1253"/>
                    <a:pt x="8370" y="1544"/>
                    <a:pt x="8633" y="2131"/>
                  </a:cubicBezTo>
                  <a:cubicBezTo>
                    <a:pt x="8925" y="2783"/>
                    <a:pt x="8819" y="3572"/>
                    <a:pt x="8488" y="4191"/>
                  </a:cubicBezTo>
                  <a:cubicBezTo>
                    <a:pt x="8467" y="4232"/>
                    <a:pt x="8499" y="4276"/>
                    <a:pt x="8541" y="4276"/>
                  </a:cubicBezTo>
                  <a:cubicBezTo>
                    <a:pt x="8549" y="4276"/>
                    <a:pt x="8556" y="4275"/>
                    <a:pt x="8564" y="4272"/>
                  </a:cubicBezTo>
                  <a:cubicBezTo>
                    <a:pt x="8575" y="4282"/>
                    <a:pt x="8589" y="4287"/>
                    <a:pt x="8603" y="4287"/>
                  </a:cubicBezTo>
                  <a:cubicBezTo>
                    <a:pt x="8617" y="4287"/>
                    <a:pt x="8631" y="4282"/>
                    <a:pt x="8641" y="4272"/>
                  </a:cubicBezTo>
                  <a:cubicBezTo>
                    <a:pt x="8892" y="4050"/>
                    <a:pt x="9216" y="3984"/>
                    <a:pt x="9540" y="3984"/>
                  </a:cubicBezTo>
                  <a:cubicBezTo>
                    <a:pt x="9666" y="3984"/>
                    <a:pt x="9791" y="3994"/>
                    <a:pt x="9912" y="4009"/>
                  </a:cubicBezTo>
                  <a:cubicBezTo>
                    <a:pt x="10462" y="4078"/>
                    <a:pt x="10863" y="4442"/>
                    <a:pt x="10835" y="5021"/>
                  </a:cubicBezTo>
                  <a:cubicBezTo>
                    <a:pt x="10827" y="5114"/>
                    <a:pt x="10811" y="5211"/>
                    <a:pt x="10782" y="5300"/>
                  </a:cubicBezTo>
                  <a:cubicBezTo>
                    <a:pt x="10778" y="5296"/>
                    <a:pt x="10774" y="5288"/>
                    <a:pt x="10774" y="5284"/>
                  </a:cubicBezTo>
                  <a:cubicBezTo>
                    <a:pt x="10771" y="5280"/>
                    <a:pt x="10767" y="5279"/>
                    <a:pt x="10763" y="5279"/>
                  </a:cubicBezTo>
                  <a:cubicBezTo>
                    <a:pt x="10754" y="5279"/>
                    <a:pt x="10747" y="5287"/>
                    <a:pt x="10750" y="5296"/>
                  </a:cubicBezTo>
                  <a:cubicBezTo>
                    <a:pt x="10758" y="5308"/>
                    <a:pt x="10766" y="5324"/>
                    <a:pt x="10774" y="5336"/>
                  </a:cubicBezTo>
                  <a:cubicBezTo>
                    <a:pt x="10734" y="5462"/>
                    <a:pt x="10681" y="5583"/>
                    <a:pt x="10616" y="5697"/>
                  </a:cubicBezTo>
                  <a:cubicBezTo>
                    <a:pt x="10613" y="5693"/>
                    <a:pt x="10608" y="5691"/>
                    <a:pt x="10604" y="5691"/>
                  </a:cubicBezTo>
                  <a:cubicBezTo>
                    <a:pt x="10591" y="5691"/>
                    <a:pt x="10580" y="5709"/>
                    <a:pt x="10592" y="5725"/>
                  </a:cubicBezTo>
                  <a:lnTo>
                    <a:pt x="10596" y="5729"/>
                  </a:lnTo>
                  <a:cubicBezTo>
                    <a:pt x="10507" y="5887"/>
                    <a:pt x="10398" y="6032"/>
                    <a:pt x="10272" y="6166"/>
                  </a:cubicBezTo>
                  <a:cubicBezTo>
                    <a:pt x="10269" y="6163"/>
                    <a:pt x="10266" y="6162"/>
                    <a:pt x="10262" y="6162"/>
                  </a:cubicBezTo>
                  <a:cubicBezTo>
                    <a:pt x="10250" y="6162"/>
                    <a:pt x="10239" y="6174"/>
                    <a:pt x="10248" y="6186"/>
                  </a:cubicBezTo>
                  <a:lnTo>
                    <a:pt x="10248" y="6190"/>
                  </a:lnTo>
                  <a:cubicBezTo>
                    <a:pt x="9995" y="6446"/>
                    <a:pt x="9686" y="6627"/>
                    <a:pt x="9377" y="6627"/>
                  </a:cubicBezTo>
                  <a:cubicBezTo>
                    <a:pt x="9187" y="6627"/>
                    <a:pt x="8997" y="6559"/>
                    <a:pt x="8819" y="6397"/>
                  </a:cubicBezTo>
                  <a:cubicBezTo>
                    <a:pt x="8809" y="6387"/>
                    <a:pt x="8796" y="6382"/>
                    <a:pt x="8782" y="6382"/>
                  </a:cubicBezTo>
                  <a:cubicBezTo>
                    <a:pt x="8746" y="6382"/>
                    <a:pt x="8708" y="6412"/>
                    <a:pt x="8722" y="6453"/>
                  </a:cubicBezTo>
                  <a:cubicBezTo>
                    <a:pt x="9111" y="7497"/>
                    <a:pt x="8581" y="8736"/>
                    <a:pt x="7540" y="9153"/>
                  </a:cubicBezTo>
                  <a:cubicBezTo>
                    <a:pt x="7411" y="9205"/>
                    <a:pt x="7273" y="9246"/>
                    <a:pt x="7132" y="9274"/>
                  </a:cubicBezTo>
                  <a:cubicBezTo>
                    <a:pt x="7129" y="9271"/>
                    <a:pt x="7125" y="9270"/>
                    <a:pt x="7121" y="9270"/>
                  </a:cubicBezTo>
                  <a:cubicBezTo>
                    <a:pt x="7115" y="9270"/>
                    <a:pt x="7108" y="9273"/>
                    <a:pt x="7103" y="9278"/>
                  </a:cubicBezTo>
                  <a:cubicBezTo>
                    <a:pt x="6961" y="9305"/>
                    <a:pt x="6818" y="9318"/>
                    <a:pt x="6675" y="9318"/>
                  </a:cubicBezTo>
                  <a:cubicBezTo>
                    <a:pt x="6423" y="9318"/>
                    <a:pt x="6172" y="9277"/>
                    <a:pt x="5930" y="9197"/>
                  </a:cubicBezTo>
                  <a:cubicBezTo>
                    <a:pt x="5367" y="9011"/>
                    <a:pt x="4716" y="8546"/>
                    <a:pt x="4776" y="7882"/>
                  </a:cubicBezTo>
                  <a:cubicBezTo>
                    <a:pt x="4774" y="7845"/>
                    <a:pt x="4745" y="7822"/>
                    <a:pt x="4716" y="7822"/>
                  </a:cubicBezTo>
                  <a:cubicBezTo>
                    <a:pt x="4698" y="7822"/>
                    <a:pt x="4679" y="7831"/>
                    <a:pt x="4667" y="7850"/>
                  </a:cubicBezTo>
                  <a:cubicBezTo>
                    <a:pt x="4450" y="8276"/>
                    <a:pt x="4089" y="8698"/>
                    <a:pt x="3579" y="8698"/>
                  </a:cubicBezTo>
                  <a:cubicBezTo>
                    <a:pt x="3556" y="8698"/>
                    <a:pt x="3533" y="8697"/>
                    <a:pt x="3510" y="8695"/>
                  </a:cubicBezTo>
                  <a:cubicBezTo>
                    <a:pt x="3024" y="8659"/>
                    <a:pt x="2842" y="8283"/>
                    <a:pt x="2854" y="7878"/>
                  </a:cubicBezTo>
                  <a:cubicBezTo>
                    <a:pt x="2858" y="7878"/>
                    <a:pt x="2862" y="7866"/>
                    <a:pt x="2862" y="7858"/>
                  </a:cubicBezTo>
                  <a:cubicBezTo>
                    <a:pt x="2862" y="7854"/>
                    <a:pt x="2854" y="7854"/>
                    <a:pt x="2854" y="7850"/>
                  </a:cubicBezTo>
                  <a:cubicBezTo>
                    <a:pt x="2858" y="7716"/>
                    <a:pt x="2882" y="7591"/>
                    <a:pt x="2927" y="7465"/>
                  </a:cubicBezTo>
                  <a:cubicBezTo>
                    <a:pt x="2934" y="7444"/>
                    <a:pt x="2920" y="7423"/>
                    <a:pt x="2897" y="7423"/>
                  </a:cubicBezTo>
                  <a:cubicBezTo>
                    <a:pt x="2894" y="7423"/>
                    <a:pt x="2890" y="7424"/>
                    <a:pt x="2886" y="7425"/>
                  </a:cubicBezTo>
                  <a:cubicBezTo>
                    <a:pt x="2880" y="7419"/>
                    <a:pt x="2872" y="7415"/>
                    <a:pt x="2865" y="7415"/>
                  </a:cubicBezTo>
                  <a:cubicBezTo>
                    <a:pt x="2863" y="7415"/>
                    <a:pt x="2860" y="7415"/>
                    <a:pt x="2858" y="7417"/>
                  </a:cubicBezTo>
                  <a:cubicBezTo>
                    <a:pt x="2700" y="7479"/>
                    <a:pt x="2535" y="7509"/>
                    <a:pt x="2373" y="7509"/>
                  </a:cubicBezTo>
                  <a:cubicBezTo>
                    <a:pt x="1853" y="7509"/>
                    <a:pt x="1364" y="7197"/>
                    <a:pt x="1243" y="6635"/>
                  </a:cubicBezTo>
                  <a:cubicBezTo>
                    <a:pt x="1086" y="5911"/>
                    <a:pt x="1653" y="5266"/>
                    <a:pt x="2374" y="5266"/>
                  </a:cubicBezTo>
                  <a:cubicBezTo>
                    <a:pt x="2394" y="5266"/>
                    <a:pt x="2413" y="5267"/>
                    <a:pt x="2433" y="5268"/>
                  </a:cubicBezTo>
                  <a:cubicBezTo>
                    <a:pt x="2490" y="5263"/>
                    <a:pt x="2510" y="5191"/>
                    <a:pt x="2461" y="5158"/>
                  </a:cubicBezTo>
                  <a:cubicBezTo>
                    <a:pt x="1555" y="4669"/>
                    <a:pt x="1292" y="3442"/>
                    <a:pt x="2020" y="2681"/>
                  </a:cubicBezTo>
                  <a:cubicBezTo>
                    <a:pt x="2316" y="2370"/>
                    <a:pt x="2706" y="2222"/>
                    <a:pt x="3093" y="2222"/>
                  </a:cubicBezTo>
                  <a:cubicBezTo>
                    <a:pt x="3626" y="2222"/>
                    <a:pt x="4154" y="2504"/>
                    <a:pt x="4424" y="3030"/>
                  </a:cubicBezTo>
                  <a:cubicBezTo>
                    <a:pt x="4436" y="3051"/>
                    <a:pt x="4453" y="3060"/>
                    <a:pt x="4470" y="3060"/>
                  </a:cubicBezTo>
                  <a:cubicBezTo>
                    <a:pt x="4503" y="3060"/>
                    <a:pt x="4535" y="3025"/>
                    <a:pt x="4529" y="2985"/>
                  </a:cubicBezTo>
                  <a:cubicBezTo>
                    <a:pt x="4444" y="2346"/>
                    <a:pt x="5076" y="1779"/>
                    <a:pt x="5586" y="1504"/>
                  </a:cubicBezTo>
                  <a:cubicBezTo>
                    <a:pt x="5982" y="1287"/>
                    <a:pt x="6426" y="1175"/>
                    <a:pt x="6876" y="1175"/>
                  </a:cubicBezTo>
                  <a:close/>
                  <a:moveTo>
                    <a:pt x="8443" y="8623"/>
                  </a:moveTo>
                  <a:cubicBezTo>
                    <a:pt x="8544" y="8740"/>
                    <a:pt x="8649" y="8853"/>
                    <a:pt x="8755" y="8971"/>
                  </a:cubicBezTo>
                  <a:cubicBezTo>
                    <a:pt x="8803" y="9027"/>
                    <a:pt x="8856" y="9084"/>
                    <a:pt x="8912" y="9141"/>
                  </a:cubicBezTo>
                  <a:cubicBezTo>
                    <a:pt x="8921" y="9153"/>
                    <a:pt x="8933" y="9169"/>
                    <a:pt x="8949" y="9181"/>
                  </a:cubicBezTo>
                  <a:cubicBezTo>
                    <a:pt x="8892" y="9238"/>
                    <a:pt x="8840" y="9298"/>
                    <a:pt x="8787" y="9351"/>
                  </a:cubicBezTo>
                  <a:cubicBezTo>
                    <a:pt x="8755" y="9315"/>
                    <a:pt x="8714" y="9274"/>
                    <a:pt x="8706" y="9266"/>
                  </a:cubicBezTo>
                  <a:cubicBezTo>
                    <a:pt x="8657" y="9213"/>
                    <a:pt x="8605" y="9165"/>
                    <a:pt x="8556" y="9116"/>
                  </a:cubicBezTo>
                  <a:cubicBezTo>
                    <a:pt x="8455" y="9019"/>
                    <a:pt x="8354" y="8918"/>
                    <a:pt x="8253" y="8825"/>
                  </a:cubicBezTo>
                  <a:cubicBezTo>
                    <a:pt x="8318" y="8760"/>
                    <a:pt x="8382" y="8695"/>
                    <a:pt x="8443" y="8623"/>
                  </a:cubicBezTo>
                  <a:close/>
                  <a:moveTo>
                    <a:pt x="8228" y="8845"/>
                  </a:moveTo>
                  <a:cubicBezTo>
                    <a:pt x="8350" y="8979"/>
                    <a:pt x="8479" y="9104"/>
                    <a:pt x="8605" y="9234"/>
                  </a:cubicBezTo>
                  <a:cubicBezTo>
                    <a:pt x="8645" y="9274"/>
                    <a:pt x="8698" y="9343"/>
                    <a:pt x="8751" y="9387"/>
                  </a:cubicBezTo>
                  <a:cubicBezTo>
                    <a:pt x="8699" y="9435"/>
                    <a:pt x="8647" y="9479"/>
                    <a:pt x="8595" y="9519"/>
                  </a:cubicBezTo>
                  <a:lnTo>
                    <a:pt x="8595" y="9519"/>
                  </a:lnTo>
                  <a:cubicBezTo>
                    <a:pt x="8510" y="9435"/>
                    <a:pt x="8410" y="9355"/>
                    <a:pt x="8322" y="9274"/>
                  </a:cubicBezTo>
                  <a:cubicBezTo>
                    <a:pt x="8224" y="9189"/>
                    <a:pt x="8123" y="9100"/>
                    <a:pt x="8026" y="9011"/>
                  </a:cubicBezTo>
                  <a:cubicBezTo>
                    <a:pt x="8095" y="8963"/>
                    <a:pt x="8164" y="8906"/>
                    <a:pt x="8228" y="8845"/>
                  </a:cubicBezTo>
                  <a:close/>
                  <a:moveTo>
                    <a:pt x="3947" y="8740"/>
                  </a:moveTo>
                  <a:cubicBezTo>
                    <a:pt x="4080" y="8938"/>
                    <a:pt x="4222" y="9128"/>
                    <a:pt x="4376" y="9307"/>
                  </a:cubicBezTo>
                  <a:lnTo>
                    <a:pt x="4384" y="9311"/>
                  </a:lnTo>
                  <a:cubicBezTo>
                    <a:pt x="4295" y="9443"/>
                    <a:pt x="4187" y="9556"/>
                    <a:pt x="4055" y="9641"/>
                  </a:cubicBezTo>
                  <a:lnTo>
                    <a:pt x="4055" y="9641"/>
                  </a:lnTo>
                  <a:cubicBezTo>
                    <a:pt x="3837" y="9342"/>
                    <a:pt x="3602" y="9055"/>
                    <a:pt x="3352" y="8784"/>
                  </a:cubicBezTo>
                  <a:lnTo>
                    <a:pt x="3364" y="8784"/>
                  </a:lnTo>
                  <a:cubicBezTo>
                    <a:pt x="3440" y="8803"/>
                    <a:pt x="3518" y="8812"/>
                    <a:pt x="3595" y="8812"/>
                  </a:cubicBezTo>
                  <a:cubicBezTo>
                    <a:pt x="3621" y="8812"/>
                    <a:pt x="3646" y="8811"/>
                    <a:pt x="3671" y="8809"/>
                  </a:cubicBezTo>
                  <a:cubicBezTo>
                    <a:pt x="3765" y="8918"/>
                    <a:pt x="3854" y="9027"/>
                    <a:pt x="3939" y="9145"/>
                  </a:cubicBezTo>
                  <a:cubicBezTo>
                    <a:pt x="4015" y="9258"/>
                    <a:pt x="4096" y="9371"/>
                    <a:pt x="4181" y="9477"/>
                  </a:cubicBezTo>
                  <a:cubicBezTo>
                    <a:pt x="4187" y="9482"/>
                    <a:pt x="4192" y="9484"/>
                    <a:pt x="4197" y="9484"/>
                  </a:cubicBezTo>
                  <a:cubicBezTo>
                    <a:pt x="4212" y="9484"/>
                    <a:pt x="4224" y="9466"/>
                    <a:pt x="4218" y="9448"/>
                  </a:cubicBezTo>
                  <a:cubicBezTo>
                    <a:pt x="4109" y="9213"/>
                    <a:pt x="3906" y="8995"/>
                    <a:pt x="3720" y="8801"/>
                  </a:cubicBezTo>
                  <a:cubicBezTo>
                    <a:pt x="3797" y="8789"/>
                    <a:pt x="3874" y="8768"/>
                    <a:pt x="3947" y="8740"/>
                  </a:cubicBezTo>
                  <a:close/>
                  <a:moveTo>
                    <a:pt x="7998" y="9031"/>
                  </a:moveTo>
                  <a:cubicBezTo>
                    <a:pt x="8099" y="9133"/>
                    <a:pt x="8200" y="9234"/>
                    <a:pt x="8301" y="9331"/>
                  </a:cubicBezTo>
                  <a:cubicBezTo>
                    <a:pt x="8378" y="9408"/>
                    <a:pt x="8455" y="9493"/>
                    <a:pt x="8540" y="9566"/>
                  </a:cubicBezTo>
                  <a:cubicBezTo>
                    <a:pt x="8483" y="9610"/>
                    <a:pt x="8423" y="9651"/>
                    <a:pt x="8366" y="9687"/>
                  </a:cubicBezTo>
                  <a:cubicBezTo>
                    <a:pt x="8176" y="9509"/>
                    <a:pt x="7986" y="9347"/>
                    <a:pt x="7816" y="9149"/>
                  </a:cubicBezTo>
                  <a:cubicBezTo>
                    <a:pt x="7876" y="9112"/>
                    <a:pt x="7937" y="9072"/>
                    <a:pt x="7998" y="9031"/>
                  </a:cubicBezTo>
                  <a:close/>
                  <a:moveTo>
                    <a:pt x="2150" y="7607"/>
                  </a:moveTo>
                  <a:lnTo>
                    <a:pt x="2150" y="7607"/>
                  </a:lnTo>
                  <a:cubicBezTo>
                    <a:pt x="2212" y="7619"/>
                    <a:pt x="2276" y="7624"/>
                    <a:pt x="2341" y="7624"/>
                  </a:cubicBezTo>
                  <a:cubicBezTo>
                    <a:pt x="2361" y="7624"/>
                    <a:pt x="2381" y="7624"/>
                    <a:pt x="2401" y="7623"/>
                  </a:cubicBezTo>
                  <a:lnTo>
                    <a:pt x="2401" y="7623"/>
                  </a:lnTo>
                  <a:cubicBezTo>
                    <a:pt x="2397" y="7627"/>
                    <a:pt x="2397" y="7631"/>
                    <a:pt x="2401" y="7635"/>
                  </a:cubicBezTo>
                  <a:cubicBezTo>
                    <a:pt x="2465" y="7724"/>
                    <a:pt x="2530" y="7813"/>
                    <a:pt x="2599" y="7898"/>
                  </a:cubicBezTo>
                  <a:cubicBezTo>
                    <a:pt x="2648" y="7971"/>
                    <a:pt x="2704" y="8044"/>
                    <a:pt x="2765" y="8113"/>
                  </a:cubicBezTo>
                  <a:cubicBezTo>
                    <a:pt x="2801" y="8408"/>
                    <a:pt x="2963" y="8667"/>
                    <a:pt x="3299" y="8768"/>
                  </a:cubicBezTo>
                  <a:cubicBezTo>
                    <a:pt x="3522" y="9084"/>
                    <a:pt x="3756" y="9383"/>
                    <a:pt x="4007" y="9675"/>
                  </a:cubicBezTo>
                  <a:cubicBezTo>
                    <a:pt x="3952" y="9707"/>
                    <a:pt x="3888" y="9735"/>
                    <a:pt x="3828" y="9755"/>
                  </a:cubicBezTo>
                  <a:lnTo>
                    <a:pt x="3828" y="9755"/>
                  </a:lnTo>
                  <a:cubicBezTo>
                    <a:pt x="3827" y="9753"/>
                    <a:pt x="3825" y="9750"/>
                    <a:pt x="3825" y="9748"/>
                  </a:cubicBezTo>
                  <a:cubicBezTo>
                    <a:pt x="3566" y="9404"/>
                    <a:pt x="3275" y="9076"/>
                    <a:pt x="3008" y="8736"/>
                  </a:cubicBezTo>
                  <a:cubicBezTo>
                    <a:pt x="2716" y="8364"/>
                    <a:pt x="2433" y="7983"/>
                    <a:pt x="2150" y="7607"/>
                  </a:cubicBezTo>
                  <a:close/>
                  <a:moveTo>
                    <a:pt x="2352" y="8793"/>
                  </a:moveTo>
                  <a:lnTo>
                    <a:pt x="2352" y="8793"/>
                  </a:lnTo>
                  <a:cubicBezTo>
                    <a:pt x="2603" y="9149"/>
                    <a:pt x="2886" y="9485"/>
                    <a:pt x="3194" y="9788"/>
                  </a:cubicBezTo>
                  <a:cubicBezTo>
                    <a:pt x="3145" y="9776"/>
                    <a:pt x="3097" y="9764"/>
                    <a:pt x="3048" y="9744"/>
                  </a:cubicBezTo>
                  <a:lnTo>
                    <a:pt x="3052" y="9744"/>
                  </a:lnTo>
                  <a:cubicBezTo>
                    <a:pt x="2660" y="9582"/>
                    <a:pt x="2389" y="9213"/>
                    <a:pt x="2352" y="8793"/>
                  </a:cubicBezTo>
                  <a:close/>
                  <a:moveTo>
                    <a:pt x="2457" y="8117"/>
                  </a:moveTo>
                  <a:lnTo>
                    <a:pt x="2457" y="8117"/>
                  </a:lnTo>
                  <a:cubicBezTo>
                    <a:pt x="2858" y="8699"/>
                    <a:pt x="3303" y="9254"/>
                    <a:pt x="3781" y="9772"/>
                  </a:cubicBezTo>
                  <a:cubicBezTo>
                    <a:pt x="3713" y="9796"/>
                    <a:pt x="3646" y="9808"/>
                    <a:pt x="3574" y="9816"/>
                  </a:cubicBezTo>
                  <a:lnTo>
                    <a:pt x="3574" y="9816"/>
                  </a:lnTo>
                  <a:cubicBezTo>
                    <a:pt x="3194" y="9335"/>
                    <a:pt x="2773" y="8881"/>
                    <a:pt x="2372" y="8416"/>
                  </a:cubicBezTo>
                  <a:cubicBezTo>
                    <a:pt x="2372" y="8416"/>
                    <a:pt x="2368" y="8416"/>
                    <a:pt x="2368" y="8412"/>
                  </a:cubicBezTo>
                  <a:cubicBezTo>
                    <a:pt x="2389" y="8323"/>
                    <a:pt x="2417" y="8234"/>
                    <a:pt x="2457" y="8145"/>
                  </a:cubicBezTo>
                  <a:cubicBezTo>
                    <a:pt x="2461" y="8137"/>
                    <a:pt x="2461" y="8125"/>
                    <a:pt x="2457" y="8117"/>
                  </a:cubicBezTo>
                  <a:close/>
                  <a:moveTo>
                    <a:pt x="2360" y="8449"/>
                  </a:moveTo>
                  <a:cubicBezTo>
                    <a:pt x="2741" y="8910"/>
                    <a:pt x="3109" y="9379"/>
                    <a:pt x="3510" y="9821"/>
                  </a:cubicBezTo>
                  <a:cubicBezTo>
                    <a:pt x="3490" y="9822"/>
                    <a:pt x="3471" y="9822"/>
                    <a:pt x="3451" y="9822"/>
                  </a:cubicBezTo>
                  <a:cubicBezTo>
                    <a:pt x="3393" y="9822"/>
                    <a:pt x="3333" y="9817"/>
                    <a:pt x="3275" y="9808"/>
                  </a:cubicBezTo>
                  <a:lnTo>
                    <a:pt x="3279" y="9808"/>
                  </a:lnTo>
                  <a:cubicBezTo>
                    <a:pt x="3279" y="9800"/>
                    <a:pt x="3279" y="9792"/>
                    <a:pt x="3271" y="9788"/>
                  </a:cubicBezTo>
                  <a:cubicBezTo>
                    <a:pt x="2939" y="9464"/>
                    <a:pt x="2627" y="9116"/>
                    <a:pt x="2348" y="8748"/>
                  </a:cubicBezTo>
                  <a:cubicBezTo>
                    <a:pt x="2340" y="8647"/>
                    <a:pt x="2344" y="8550"/>
                    <a:pt x="2360" y="8449"/>
                  </a:cubicBezTo>
                  <a:close/>
                  <a:moveTo>
                    <a:pt x="7779" y="9169"/>
                  </a:moveTo>
                  <a:cubicBezTo>
                    <a:pt x="7929" y="9375"/>
                    <a:pt x="8107" y="9562"/>
                    <a:pt x="8305" y="9723"/>
                  </a:cubicBezTo>
                  <a:cubicBezTo>
                    <a:pt x="8241" y="9764"/>
                    <a:pt x="8180" y="9796"/>
                    <a:pt x="8119" y="9829"/>
                  </a:cubicBezTo>
                  <a:lnTo>
                    <a:pt x="8115" y="9821"/>
                  </a:lnTo>
                  <a:cubicBezTo>
                    <a:pt x="8110" y="9816"/>
                    <a:pt x="8104" y="9814"/>
                    <a:pt x="8098" y="9814"/>
                  </a:cubicBezTo>
                  <a:cubicBezTo>
                    <a:pt x="8094" y="9814"/>
                    <a:pt x="8090" y="9815"/>
                    <a:pt x="8087" y="9816"/>
                  </a:cubicBezTo>
                  <a:lnTo>
                    <a:pt x="8079" y="9821"/>
                  </a:lnTo>
                  <a:cubicBezTo>
                    <a:pt x="8075" y="9821"/>
                    <a:pt x="8071" y="9825"/>
                    <a:pt x="8071" y="9825"/>
                  </a:cubicBezTo>
                  <a:cubicBezTo>
                    <a:pt x="8030" y="9776"/>
                    <a:pt x="7949" y="9695"/>
                    <a:pt x="7937" y="9683"/>
                  </a:cubicBezTo>
                  <a:lnTo>
                    <a:pt x="7775" y="9529"/>
                  </a:lnTo>
                  <a:cubicBezTo>
                    <a:pt x="7690" y="9448"/>
                    <a:pt x="7605" y="9367"/>
                    <a:pt x="7520" y="9282"/>
                  </a:cubicBezTo>
                  <a:cubicBezTo>
                    <a:pt x="7609" y="9250"/>
                    <a:pt x="7694" y="9213"/>
                    <a:pt x="7779" y="9169"/>
                  </a:cubicBezTo>
                  <a:close/>
                  <a:moveTo>
                    <a:pt x="4635" y="9068"/>
                  </a:moveTo>
                  <a:cubicBezTo>
                    <a:pt x="4918" y="9359"/>
                    <a:pt x="5209" y="9655"/>
                    <a:pt x="5505" y="9934"/>
                  </a:cubicBezTo>
                  <a:cubicBezTo>
                    <a:pt x="5116" y="9768"/>
                    <a:pt x="4801" y="9489"/>
                    <a:pt x="4635" y="9068"/>
                  </a:cubicBezTo>
                  <a:close/>
                  <a:moveTo>
                    <a:pt x="7484" y="9298"/>
                  </a:moveTo>
                  <a:cubicBezTo>
                    <a:pt x="7605" y="9420"/>
                    <a:pt x="7727" y="9541"/>
                    <a:pt x="7848" y="9667"/>
                  </a:cubicBezTo>
                  <a:cubicBezTo>
                    <a:pt x="7909" y="9727"/>
                    <a:pt x="7969" y="9821"/>
                    <a:pt x="8042" y="9865"/>
                  </a:cubicBezTo>
                  <a:cubicBezTo>
                    <a:pt x="7974" y="9897"/>
                    <a:pt x="7901" y="9926"/>
                    <a:pt x="7832" y="9950"/>
                  </a:cubicBezTo>
                  <a:cubicBezTo>
                    <a:pt x="7634" y="9752"/>
                    <a:pt x="7423" y="9574"/>
                    <a:pt x="7225" y="9371"/>
                  </a:cubicBezTo>
                  <a:cubicBezTo>
                    <a:pt x="7314" y="9351"/>
                    <a:pt x="7399" y="9327"/>
                    <a:pt x="7484" y="9298"/>
                  </a:cubicBezTo>
                  <a:close/>
                  <a:moveTo>
                    <a:pt x="7168" y="9383"/>
                  </a:moveTo>
                  <a:cubicBezTo>
                    <a:pt x="7346" y="9602"/>
                    <a:pt x="7545" y="9796"/>
                    <a:pt x="7763" y="9974"/>
                  </a:cubicBezTo>
                  <a:cubicBezTo>
                    <a:pt x="7678" y="10003"/>
                    <a:pt x="7589" y="10027"/>
                    <a:pt x="7496" y="10051"/>
                  </a:cubicBezTo>
                  <a:lnTo>
                    <a:pt x="7496" y="10047"/>
                  </a:lnTo>
                  <a:cubicBezTo>
                    <a:pt x="7273" y="9849"/>
                    <a:pt x="7063" y="9638"/>
                    <a:pt x="6852" y="9424"/>
                  </a:cubicBezTo>
                  <a:cubicBezTo>
                    <a:pt x="6958" y="9420"/>
                    <a:pt x="7063" y="9404"/>
                    <a:pt x="7168" y="9383"/>
                  </a:cubicBezTo>
                  <a:close/>
                  <a:moveTo>
                    <a:pt x="4380" y="8445"/>
                  </a:moveTo>
                  <a:cubicBezTo>
                    <a:pt x="4623" y="8752"/>
                    <a:pt x="4942" y="9015"/>
                    <a:pt x="5226" y="9282"/>
                  </a:cubicBezTo>
                  <a:cubicBezTo>
                    <a:pt x="5517" y="9562"/>
                    <a:pt x="5816" y="9837"/>
                    <a:pt x="6116" y="10108"/>
                  </a:cubicBezTo>
                  <a:cubicBezTo>
                    <a:pt x="5958" y="10084"/>
                    <a:pt x="5804" y="10047"/>
                    <a:pt x="5655" y="9999"/>
                  </a:cubicBezTo>
                  <a:lnTo>
                    <a:pt x="5659" y="9999"/>
                  </a:lnTo>
                  <a:cubicBezTo>
                    <a:pt x="5197" y="9509"/>
                    <a:pt x="4708" y="9048"/>
                    <a:pt x="4222" y="8582"/>
                  </a:cubicBezTo>
                  <a:cubicBezTo>
                    <a:pt x="4279" y="8542"/>
                    <a:pt x="4331" y="8493"/>
                    <a:pt x="4380" y="8445"/>
                  </a:cubicBezTo>
                  <a:close/>
                  <a:moveTo>
                    <a:pt x="6480" y="9424"/>
                  </a:moveTo>
                  <a:lnTo>
                    <a:pt x="6480" y="9424"/>
                  </a:lnTo>
                  <a:cubicBezTo>
                    <a:pt x="6542" y="9429"/>
                    <a:pt x="6603" y="9431"/>
                    <a:pt x="6665" y="9431"/>
                  </a:cubicBezTo>
                  <a:cubicBezTo>
                    <a:pt x="6709" y="9431"/>
                    <a:pt x="6752" y="9430"/>
                    <a:pt x="6796" y="9428"/>
                  </a:cubicBezTo>
                  <a:cubicBezTo>
                    <a:pt x="6994" y="9655"/>
                    <a:pt x="7209" y="9865"/>
                    <a:pt x="7435" y="10059"/>
                  </a:cubicBezTo>
                  <a:cubicBezTo>
                    <a:pt x="7358" y="10080"/>
                    <a:pt x="7277" y="10096"/>
                    <a:pt x="7196" y="10108"/>
                  </a:cubicBezTo>
                  <a:lnTo>
                    <a:pt x="7201" y="10104"/>
                  </a:lnTo>
                  <a:cubicBezTo>
                    <a:pt x="7196" y="10100"/>
                    <a:pt x="7192" y="10096"/>
                    <a:pt x="7188" y="10092"/>
                  </a:cubicBezTo>
                  <a:cubicBezTo>
                    <a:pt x="6950" y="9877"/>
                    <a:pt x="6711" y="9655"/>
                    <a:pt x="6480" y="9424"/>
                  </a:cubicBezTo>
                  <a:close/>
                  <a:moveTo>
                    <a:pt x="6039" y="9347"/>
                  </a:moveTo>
                  <a:lnTo>
                    <a:pt x="6039" y="9347"/>
                  </a:lnTo>
                  <a:cubicBezTo>
                    <a:pt x="6164" y="9383"/>
                    <a:pt x="6290" y="9404"/>
                    <a:pt x="6419" y="9416"/>
                  </a:cubicBezTo>
                  <a:cubicBezTo>
                    <a:pt x="6642" y="9659"/>
                    <a:pt x="6873" y="9893"/>
                    <a:pt x="7116" y="10116"/>
                  </a:cubicBezTo>
                  <a:cubicBezTo>
                    <a:pt x="7063" y="10124"/>
                    <a:pt x="7014" y="10132"/>
                    <a:pt x="6962" y="10136"/>
                  </a:cubicBezTo>
                  <a:lnTo>
                    <a:pt x="6966" y="10132"/>
                  </a:lnTo>
                  <a:cubicBezTo>
                    <a:pt x="6646" y="9881"/>
                    <a:pt x="6334" y="9626"/>
                    <a:pt x="6039" y="9347"/>
                  </a:cubicBezTo>
                  <a:close/>
                  <a:moveTo>
                    <a:pt x="4529" y="8279"/>
                  </a:moveTo>
                  <a:cubicBezTo>
                    <a:pt x="5124" y="8954"/>
                    <a:pt x="5776" y="9582"/>
                    <a:pt x="6476" y="10148"/>
                  </a:cubicBezTo>
                  <a:cubicBezTo>
                    <a:pt x="6391" y="10144"/>
                    <a:pt x="6310" y="10136"/>
                    <a:pt x="6229" y="10128"/>
                  </a:cubicBezTo>
                  <a:cubicBezTo>
                    <a:pt x="5905" y="9833"/>
                    <a:pt x="5586" y="9537"/>
                    <a:pt x="5270" y="9242"/>
                  </a:cubicBezTo>
                  <a:cubicBezTo>
                    <a:pt x="4987" y="8971"/>
                    <a:pt x="4712" y="8663"/>
                    <a:pt x="4396" y="8432"/>
                  </a:cubicBezTo>
                  <a:cubicBezTo>
                    <a:pt x="4444" y="8384"/>
                    <a:pt x="4489" y="8331"/>
                    <a:pt x="4529" y="8279"/>
                  </a:cubicBezTo>
                  <a:close/>
                  <a:moveTo>
                    <a:pt x="5315" y="9023"/>
                  </a:moveTo>
                  <a:lnTo>
                    <a:pt x="5315" y="9023"/>
                  </a:lnTo>
                  <a:cubicBezTo>
                    <a:pt x="5432" y="9104"/>
                    <a:pt x="5553" y="9169"/>
                    <a:pt x="5683" y="9226"/>
                  </a:cubicBezTo>
                  <a:cubicBezTo>
                    <a:pt x="5772" y="9266"/>
                    <a:pt x="5861" y="9298"/>
                    <a:pt x="5954" y="9327"/>
                  </a:cubicBezTo>
                  <a:cubicBezTo>
                    <a:pt x="6225" y="9630"/>
                    <a:pt x="6533" y="9906"/>
                    <a:pt x="6865" y="10144"/>
                  </a:cubicBezTo>
                  <a:cubicBezTo>
                    <a:pt x="6799" y="10147"/>
                    <a:pt x="6733" y="10150"/>
                    <a:pt x="6667" y="10150"/>
                  </a:cubicBezTo>
                  <a:cubicBezTo>
                    <a:pt x="6640" y="10150"/>
                    <a:pt x="6613" y="10150"/>
                    <a:pt x="6585" y="10148"/>
                  </a:cubicBezTo>
                  <a:cubicBezTo>
                    <a:pt x="6148" y="9788"/>
                    <a:pt x="5723" y="9416"/>
                    <a:pt x="5315" y="9023"/>
                  </a:cubicBezTo>
                  <a:close/>
                  <a:moveTo>
                    <a:pt x="6930" y="0"/>
                  </a:moveTo>
                  <a:cubicBezTo>
                    <a:pt x="6498" y="0"/>
                    <a:pt x="6067" y="98"/>
                    <a:pt x="5671" y="290"/>
                  </a:cubicBezTo>
                  <a:cubicBezTo>
                    <a:pt x="5355" y="447"/>
                    <a:pt x="5068" y="654"/>
                    <a:pt x="4817" y="901"/>
                  </a:cubicBezTo>
                  <a:cubicBezTo>
                    <a:pt x="4627" y="1095"/>
                    <a:pt x="4351" y="1378"/>
                    <a:pt x="4270" y="1662"/>
                  </a:cubicBezTo>
                  <a:lnTo>
                    <a:pt x="4262" y="1653"/>
                  </a:lnTo>
                  <a:cubicBezTo>
                    <a:pt x="4259" y="1649"/>
                    <a:pt x="4254" y="1647"/>
                    <a:pt x="4249" y="1647"/>
                  </a:cubicBezTo>
                  <a:cubicBezTo>
                    <a:pt x="4237" y="1647"/>
                    <a:pt x="4225" y="1658"/>
                    <a:pt x="4234" y="1670"/>
                  </a:cubicBezTo>
                  <a:lnTo>
                    <a:pt x="4258" y="1706"/>
                  </a:lnTo>
                  <a:cubicBezTo>
                    <a:pt x="4258" y="1718"/>
                    <a:pt x="4250" y="1730"/>
                    <a:pt x="4250" y="1743"/>
                  </a:cubicBezTo>
                  <a:lnTo>
                    <a:pt x="4246" y="1734"/>
                  </a:lnTo>
                  <a:cubicBezTo>
                    <a:pt x="3893" y="1346"/>
                    <a:pt x="3415" y="1178"/>
                    <a:pt x="2923" y="1178"/>
                  </a:cubicBezTo>
                  <a:cubicBezTo>
                    <a:pt x="2575" y="1178"/>
                    <a:pt x="2221" y="1262"/>
                    <a:pt x="1899" y="1411"/>
                  </a:cubicBezTo>
                  <a:lnTo>
                    <a:pt x="1887" y="1394"/>
                  </a:lnTo>
                  <a:cubicBezTo>
                    <a:pt x="1882" y="1387"/>
                    <a:pt x="1875" y="1384"/>
                    <a:pt x="1868" y="1384"/>
                  </a:cubicBezTo>
                  <a:cubicBezTo>
                    <a:pt x="1854" y="1384"/>
                    <a:pt x="1842" y="1398"/>
                    <a:pt x="1850" y="1415"/>
                  </a:cubicBezTo>
                  <a:lnTo>
                    <a:pt x="1858" y="1431"/>
                  </a:lnTo>
                  <a:cubicBezTo>
                    <a:pt x="1607" y="1548"/>
                    <a:pt x="1377" y="1714"/>
                    <a:pt x="1183" y="1913"/>
                  </a:cubicBezTo>
                  <a:cubicBezTo>
                    <a:pt x="770" y="2342"/>
                    <a:pt x="539" y="2916"/>
                    <a:pt x="543" y="3511"/>
                  </a:cubicBezTo>
                  <a:cubicBezTo>
                    <a:pt x="543" y="4045"/>
                    <a:pt x="737" y="4660"/>
                    <a:pt x="1191" y="4976"/>
                  </a:cubicBezTo>
                  <a:cubicBezTo>
                    <a:pt x="976" y="5037"/>
                    <a:pt x="778" y="5150"/>
                    <a:pt x="620" y="5304"/>
                  </a:cubicBezTo>
                  <a:lnTo>
                    <a:pt x="616" y="5300"/>
                  </a:lnTo>
                  <a:cubicBezTo>
                    <a:pt x="614" y="5296"/>
                    <a:pt x="610" y="5295"/>
                    <a:pt x="606" y="5295"/>
                  </a:cubicBezTo>
                  <a:cubicBezTo>
                    <a:pt x="597" y="5295"/>
                    <a:pt x="587" y="5303"/>
                    <a:pt x="596" y="5312"/>
                  </a:cubicBezTo>
                  <a:lnTo>
                    <a:pt x="600" y="5320"/>
                  </a:lnTo>
                  <a:cubicBezTo>
                    <a:pt x="118" y="5802"/>
                    <a:pt x="1" y="6623"/>
                    <a:pt x="240" y="7283"/>
                  </a:cubicBezTo>
                  <a:cubicBezTo>
                    <a:pt x="458" y="7874"/>
                    <a:pt x="1037" y="8368"/>
                    <a:pt x="1640" y="8388"/>
                  </a:cubicBezTo>
                  <a:lnTo>
                    <a:pt x="1648" y="8400"/>
                  </a:lnTo>
                  <a:cubicBezTo>
                    <a:pt x="1653" y="8411"/>
                    <a:pt x="1662" y="8416"/>
                    <a:pt x="1672" y="8416"/>
                  </a:cubicBezTo>
                  <a:cubicBezTo>
                    <a:pt x="1686" y="8416"/>
                    <a:pt x="1701" y="8405"/>
                    <a:pt x="1701" y="8388"/>
                  </a:cubicBezTo>
                  <a:cubicBezTo>
                    <a:pt x="1802" y="8384"/>
                    <a:pt x="1903" y="8368"/>
                    <a:pt x="2004" y="8335"/>
                  </a:cubicBezTo>
                  <a:cubicBezTo>
                    <a:pt x="2008" y="8338"/>
                    <a:pt x="2013" y="8339"/>
                    <a:pt x="2017" y="8339"/>
                  </a:cubicBezTo>
                  <a:cubicBezTo>
                    <a:pt x="2026" y="8339"/>
                    <a:pt x="2035" y="8334"/>
                    <a:pt x="2041" y="8323"/>
                  </a:cubicBezTo>
                  <a:cubicBezTo>
                    <a:pt x="2162" y="8283"/>
                    <a:pt x="2275" y="8222"/>
                    <a:pt x="2376" y="8145"/>
                  </a:cubicBezTo>
                  <a:lnTo>
                    <a:pt x="2376" y="8145"/>
                  </a:lnTo>
                  <a:cubicBezTo>
                    <a:pt x="2069" y="8789"/>
                    <a:pt x="2320" y="9574"/>
                    <a:pt x="3004" y="9853"/>
                  </a:cubicBezTo>
                  <a:cubicBezTo>
                    <a:pt x="3151" y="9911"/>
                    <a:pt x="3303" y="9939"/>
                    <a:pt x="3452" y="9939"/>
                  </a:cubicBezTo>
                  <a:cubicBezTo>
                    <a:pt x="3923" y="9939"/>
                    <a:pt x="4370" y="9663"/>
                    <a:pt x="4570" y="9205"/>
                  </a:cubicBezTo>
                  <a:cubicBezTo>
                    <a:pt x="4938" y="9973"/>
                    <a:pt x="5793" y="10267"/>
                    <a:pt x="6639" y="10267"/>
                  </a:cubicBezTo>
                  <a:cubicBezTo>
                    <a:pt x="7051" y="10267"/>
                    <a:pt x="7461" y="10197"/>
                    <a:pt x="7812" y="10080"/>
                  </a:cubicBezTo>
                  <a:cubicBezTo>
                    <a:pt x="8107" y="9978"/>
                    <a:pt x="8386" y="9829"/>
                    <a:pt x="8633" y="9638"/>
                  </a:cubicBezTo>
                  <a:cubicBezTo>
                    <a:pt x="8635" y="9639"/>
                    <a:pt x="8636" y="9639"/>
                    <a:pt x="8638" y="9639"/>
                  </a:cubicBezTo>
                  <a:cubicBezTo>
                    <a:pt x="8649" y="9639"/>
                    <a:pt x="8662" y="9628"/>
                    <a:pt x="8662" y="9614"/>
                  </a:cubicBezTo>
                  <a:cubicBezTo>
                    <a:pt x="9244" y="9149"/>
                    <a:pt x="9629" y="8453"/>
                    <a:pt x="9544" y="7700"/>
                  </a:cubicBezTo>
                  <a:cubicBezTo>
                    <a:pt x="9552" y="7692"/>
                    <a:pt x="9552" y="7684"/>
                    <a:pt x="9544" y="7676"/>
                  </a:cubicBezTo>
                  <a:cubicBezTo>
                    <a:pt x="9536" y="7587"/>
                    <a:pt x="9520" y="7502"/>
                    <a:pt x="9495" y="7417"/>
                  </a:cubicBezTo>
                  <a:lnTo>
                    <a:pt x="9495" y="7417"/>
                  </a:lnTo>
                  <a:cubicBezTo>
                    <a:pt x="9499" y="7418"/>
                    <a:pt x="9503" y="7419"/>
                    <a:pt x="9507" y="7419"/>
                  </a:cubicBezTo>
                  <a:cubicBezTo>
                    <a:pt x="9513" y="7419"/>
                    <a:pt x="9519" y="7417"/>
                    <a:pt x="9524" y="7412"/>
                  </a:cubicBezTo>
                  <a:cubicBezTo>
                    <a:pt x="10790" y="7408"/>
                    <a:pt x="11948" y="6437"/>
                    <a:pt x="11923" y="5114"/>
                  </a:cubicBezTo>
                  <a:cubicBezTo>
                    <a:pt x="11903" y="4091"/>
                    <a:pt x="11059" y="3243"/>
                    <a:pt x="10082" y="3243"/>
                  </a:cubicBezTo>
                  <a:cubicBezTo>
                    <a:pt x="9895" y="3243"/>
                    <a:pt x="9703" y="3274"/>
                    <a:pt x="9511" y="3341"/>
                  </a:cubicBezTo>
                  <a:lnTo>
                    <a:pt x="9499" y="3325"/>
                  </a:lnTo>
                  <a:cubicBezTo>
                    <a:pt x="9944" y="1945"/>
                    <a:pt x="9078" y="496"/>
                    <a:pt x="7706" y="108"/>
                  </a:cubicBezTo>
                  <a:cubicBezTo>
                    <a:pt x="7452" y="36"/>
                    <a:pt x="7191" y="0"/>
                    <a:pt x="6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7" name="Google Shape;1277;p32"/>
            <p:cNvGrpSpPr/>
            <p:nvPr/>
          </p:nvGrpSpPr>
          <p:grpSpPr>
            <a:xfrm>
              <a:off x="7307214" y="1309675"/>
              <a:ext cx="1466025" cy="1193675"/>
              <a:chOff x="435525" y="1219000"/>
              <a:chExt cx="2186791" cy="1193675"/>
            </a:xfrm>
          </p:grpSpPr>
          <p:sp>
            <p:nvSpPr>
              <p:cNvPr id="1278" name="Google Shape;1278;p32"/>
              <p:cNvSpPr txBox="1"/>
              <p:nvPr/>
            </p:nvSpPr>
            <p:spPr>
              <a:xfrm>
                <a:off x="435525" y="1219000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79" name="Google Shape;1279;p32"/>
              <p:cNvSpPr txBox="1"/>
              <p:nvPr/>
            </p:nvSpPr>
            <p:spPr>
              <a:xfrm>
                <a:off x="435616" y="1516875"/>
                <a:ext cx="2186700" cy="8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biggest object in our Solar System and also a gas giant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0" name="Google Shape;1280;p32"/>
          <p:cNvGrpSpPr/>
          <p:nvPr/>
        </p:nvGrpSpPr>
        <p:grpSpPr>
          <a:xfrm>
            <a:off x="5206482" y="3393550"/>
            <a:ext cx="3566756" cy="1193675"/>
            <a:chOff x="5206482" y="3393550"/>
            <a:chExt cx="3566756" cy="1193675"/>
          </a:xfrm>
        </p:grpSpPr>
        <p:grpSp>
          <p:nvGrpSpPr>
            <p:cNvPr id="1281" name="Google Shape;1281;p32"/>
            <p:cNvGrpSpPr/>
            <p:nvPr/>
          </p:nvGrpSpPr>
          <p:grpSpPr>
            <a:xfrm>
              <a:off x="5206482" y="3476129"/>
              <a:ext cx="638968" cy="676533"/>
              <a:chOff x="5249336" y="3303768"/>
              <a:chExt cx="476593" cy="504612"/>
            </a:xfrm>
          </p:grpSpPr>
          <p:sp>
            <p:nvSpPr>
              <p:cNvPr id="1282" name="Google Shape;1282;p32"/>
              <p:cNvSpPr/>
              <p:nvPr/>
            </p:nvSpPr>
            <p:spPr>
              <a:xfrm>
                <a:off x="5249336" y="3303768"/>
                <a:ext cx="451394" cy="504612"/>
              </a:xfrm>
              <a:custGeom>
                <a:rect b="b" l="l" r="r" t="t"/>
                <a:pathLst>
                  <a:path extrusionOk="0" h="2684" w="2401">
                    <a:moveTo>
                      <a:pt x="2336" y="2360"/>
                    </a:moveTo>
                    <a:lnTo>
                      <a:pt x="2397" y="2356"/>
                    </a:lnTo>
                    <a:cubicBezTo>
                      <a:pt x="2401" y="2420"/>
                      <a:pt x="2377" y="2489"/>
                      <a:pt x="2324" y="2534"/>
                    </a:cubicBezTo>
                    <a:cubicBezTo>
                      <a:pt x="2211" y="2651"/>
                      <a:pt x="2069" y="2684"/>
                      <a:pt x="1911" y="2671"/>
                    </a:cubicBezTo>
                    <a:cubicBezTo>
                      <a:pt x="1729" y="2655"/>
                      <a:pt x="1555" y="2594"/>
                      <a:pt x="1405" y="2493"/>
                    </a:cubicBezTo>
                    <a:cubicBezTo>
                      <a:pt x="1215" y="2372"/>
                      <a:pt x="1082" y="2174"/>
                      <a:pt x="1049" y="1947"/>
                    </a:cubicBezTo>
                    <a:cubicBezTo>
                      <a:pt x="1005" y="1668"/>
                      <a:pt x="976" y="1388"/>
                      <a:pt x="948" y="1105"/>
                    </a:cubicBezTo>
                    <a:cubicBezTo>
                      <a:pt x="940" y="939"/>
                      <a:pt x="908" y="773"/>
                      <a:pt x="855" y="615"/>
                    </a:cubicBezTo>
                    <a:cubicBezTo>
                      <a:pt x="794" y="462"/>
                      <a:pt x="725" y="308"/>
                      <a:pt x="576" y="211"/>
                    </a:cubicBezTo>
                    <a:cubicBezTo>
                      <a:pt x="442" y="118"/>
                      <a:pt x="284" y="69"/>
                      <a:pt x="118" y="73"/>
                    </a:cubicBezTo>
                    <a:cubicBezTo>
                      <a:pt x="78" y="85"/>
                      <a:pt x="33" y="73"/>
                      <a:pt x="1" y="49"/>
                    </a:cubicBezTo>
                    <a:cubicBezTo>
                      <a:pt x="102" y="8"/>
                      <a:pt x="220" y="0"/>
                      <a:pt x="329" y="25"/>
                    </a:cubicBezTo>
                    <a:cubicBezTo>
                      <a:pt x="640" y="93"/>
                      <a:pt x="835" y="296"/>
                      <a:pt x="944" y="587"/>
                    </a:cubicBezTo>
                    <a:cubicBezTo>
                      <a:pt x="1001" y="765"/>
                      <a:pt x="1037" y="947"/>
                      <a:pt x="1045" y="1133"/>
                    </a:cubicBezTo>
                    <a:cubicBezTo>
                      <a:pt x="1073" y="1409"/>
                      <a:pt x="1098" y="1680"/>
                      <a:pt x="1150" y="1951"/>
                    </a:cubicBezTo>
                    <a:cubicBezTo>
                      <a:pt x="1199" y="2202"/>
                      <a:pt x="1377" y="2408"/>
                      <a:pt x="1616" y="2493"/>
                    </a:cubicBezTo>
                    <a:cubicBezTo>
                      <a:pt x="1766" y="2554"/>
                      <a:pt x="1919" y="2599"/>
                      <a:pt x="2077" y="2562"/>
                    </a:cubicBezTo>
                    <a:cubicBezTo>
                      <a:pt x="2194" y="2542"/>
                      <a:pt x="2292" y="2465"/>
                      <a:pt x="2340" y="23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2"/>
              <p:cNvSpPr/>
              <p:nvPr/>
            </p:nvSpPr>
            <p:spPr>
              <a:xfrm>
                <a:off x="5639824" y="3718323"/>
                <a:ext cx="86105" cy="64111"/>
              </a:xfrm>
              <a:custGeom>
                <a:rect b="b" l="l" r="r" t="t"/>
                <a:pathLst>
                  <a:path extrusionOk="0" h="341" w="458">
                    <a:moveTo>
                      <a:pt x="263" y="155"/>
                    </a:moveTo>
                    <a:cubicBezTo>
                      <a:pt x="202" y="159"/>
                      <a:pt x="142" y="167"/>
                      <a:pt x="81" y="167"/>
                    </a:cubicBezTo>
                    <a:cubicBezTo>
                      <a:pt x="53" y="163"/>
                      <a:pt x="24" y="159"/>
                      <a:pt x="0" y="155"/>
                    </a:cubicBezTo>
                    <a:lnTo>
                      <a:pt x="0" y="135"/>
                    </a:lnTo>
                    <a:cubicBezTo>
                      <a:pt x="24" y="126"/>
                      <a:pt x="49" y="122"/>
                      <a:pt x="73" y="118"/>
                    </a:cubicBezTo>
                    <a:cubicBezTo>
                      <a:pt x="154" y="114"/>
                      <a:pt x="235" y="90"/>
                      <a:pt x="308" y="45"/>
                    </a:cubicBezTo>
                    <a:cubicBezTo>
                      <a:pt x="385" y="1"/>
                      <a:pt x="417" y="13"/>
                      <a:pt x="441" y="102"/>
                    </a:cubicBezTo>
                    <a:cubicBezTo>
                      <a:pt x="453" y="163"/>
                      <a:pt x="457" y="224"/>
                      <a:pt x="457" y="288"/>
                    </a:cubicBezTo>
                    <a:cubicBezTo>
                      <a:pt x="457" y="313"/>
                      <a:pt x="449" y="341"/>
                      <a:pt x="409" y="341"/>
                    </a:cubicBezTo>
                    <a:cubicBezTo>
                      <a:pt x="368" y="341"/>
                      <a:pt x="360" y="317"/>
                      <a:pt x="356" y="288"/>
                    </a:cubicBezTo>
                    <a:cubicBezTo>
                      <a:pt x="356" y="256"/>
                      <a:pt x="356" y="232"/>
                      <a:pt x="356" y="203"/>
                    </a:cubicBezTo>
                    <a:cubicBezTo>
                      <a:pt x="356" y="175"/>
                      <a:pt x="352" y="147"/>
                      <a:pt x="352" y="110"/>
                    </a:cubicBezTo>
                    <a:lnTo>
                      <a:pt x="259" y="15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4" name="Google Shape;1284;p32"/>
            <p:cNvSpPr/>
            <p:nvPr/>
          </p:nvSpPr>
          <p:spPr>
            <a:xfrm>
              <a:off x="5941812" y="3519175"/>
              <a:ext cx="1096737" cy="942434"/>
            </a:xfrm>
            <a:custGeom>
              <a:rect b="b" l="l" r="r" t="t"/>
              <a:pathLst>
                <a:path extrusionOk="0" h="10267" w="11948">
                  <a:moveTo>
                    <a:pt x="6306" y="192"/>
                  </a:moveTo>
                  <a:cubicBezTo>
                    <a:pt x="6464" y="484"/>
                    <a:pt x="6622" y="787"/>
                    <a:pt x="6808" y="1063"/>
                  </a:cubicBezTo>
                  <a:cubicBezTo>
                    <a:pt x="6723" y="1063"/>
                    <a:pt x="6642" y="1071"/>
                    <a:pt x="6557" y="1079"/>
                  </a:cubicBezTo>
                  <a:cubicBezTo>
                    <a:pt x="6403" y="800"/>
                    <a:pt x="6225" y="541"/>
                    <a:pt x="6080" y="257"/>
                  </a:cubicBezTo>
                  <a:cubicBezTo>
                    <a:pt x="6152" y="229"/>
                    <a:pt x="6225" y="209"/>
                    <a:pt x="6302" y="192"/>
                  </a:cubicBezTo>
                  <a:close/>
                  <a:moveTo>
                    <a:pt x="6634" y="136"/>
                  </a:moveTo>
                  <a:cubicBezTo>
                    <a:pt x="6788" y="460"/>
                    <a:pt x="6958" y="796"/>
                    <a:pt x="7180" y="1079"/>
                  </a:cubicBezTo>
                  <a:cubicBezTo>
                    <a:pt x="7075" y="1067"/>
                    <a:pt x="6974" y="1063"/>
                    <a:pt x="6869" y="1063"/>
                  </a:cubicBezTo>
                  <a:cubicBezTo>
                    <a:pt x="6719" y="759"/>
                    <a:pt x="6525" y="468"/>
                    <a:pt x="6343" y="184"/>
                  </a:cubicBezTo>
                  <a:cubicBezTo>
                    <a:pt x="6436" y="160"/>
                    <a:pt x="6533" y="144"/>
                    <a:pt x="6630" y="136"/>
                  </a:cubicBezTo>
                  <a:close/>
                  <a:moveTo>
                    <a:pt x="6043" y="265"/>
                  </a:moveTo>
                  <a:cubicBezTo>
                    <a:pt x="6160" y="549"/>
                    <a:pt x="6310" y="852"/>
                    <a:pt x="6508" y="1087"/>
                  </a:cubicBezTo>
                  <a:cubicBezTo>
                    <a:pt x="6436" y="1095"/>
                    <a:pt x="6363" y="1107"/>
                    <a:pt x="6294" y="1123"/>
                  </a:cubicBezTo>
                  <a:cubicBezTo>
                    <a:pt x="6120" y="868"/>
                    <a:pt x="5954" y="634"/>
                    <a:pt x="5820" y="354"/>
                  </a:cubicBezTo>
                  <a:cubicBezTo>
                    <a:pt x="5889" y="318"/>
                    <a:pt x="5966" y="290"/>
                    <a:pt x="6039" y="265"/>
                  </a:cubicBezTo>
                  <a:close/>
                  <a:moveTo>
                    <a:pt x="6901" y="118"/>
                  </a:moveTo>
                  <a:cubicBezTo>
                    <a:pt x="6925" y="118"/>
                    <a:pt x="6950" y="119"/>
                    <a:pt x="6974" y="120"/>
                  </a:cubicBezTo>
                  <a:lnTo>
                    <a:pt x="6978" y="120"/>
                  </a:lnTo>
                  <a:cubicBezTo>
                    <a:pt x="7152" y="472"/>
                    <a:pt x="7338" y="816"/>
                    <a:pt x="7545" y="1152"/>
                  </a:cubicBezTo>
                  <a:cubicBezTo>
                    <a:pt x="7443" y="1123"/>
                    <a:pt x="7342" y="1103"/>
                    <a:pt x="7237" y="1087"/>
                  </a:cubicBezTo>
                  <a:cubicBezTo>
                    <a:pt x="7237" y="1083"/>
                    <a:pt x="7237" y="1079"/>
                    <a:pt x="7237" y="1075"/>
                  </a:cubicBezTo>
                  <a:cubicBezTo>
                    <a:pt x="7063" y="755"/>
                    <a:pt x="6857" y="452"/>
                    <a:pt x="6678" y="132"/>
                  </a:cubicBezTo>
                  <a:cubicBezTo>
                    <a:pt x="6754" y="123"/>
                    <a:pt x="6828" y="118"/>
                    <a:pt x="6901" y="118"/>
                  </a:cubicBezTo>
                  <a:close/>
                  <a:moveTo>
                    <a:pt x="5792" y="367"/>
                  </a:moveTo>
                  <a:cubicBezTo>
                    <a:pt x="5893" y="638"/>
                    <a:pt x="6035" y="925"/>
                    <a:pt x="6225" y="1140"/>
                  </a:cubicBezTo>
                  <a:cubicBezTo>
                    <a:pt x="6156" y="1156"/>
                    <a:pt x="6088" y="1172"/>
                    <a:pt x="6019" y="1196"/>
                  </a:cubicBezTo>
                  <a:cubicBezTo>
                    <a:pt x="5885" y="949"/>
                    <a:pt x="5715" y="723"/>
                    <a:pt x="5582" y="472"/>
                  </a:cubicBezTo>
                  <a:cubicBezTo>
                    <a:pt x="5598" y="460"/>
                    <a:pt x="5614" y="447"/>
                    <a:pt x="5634" y="439"/>
                  </a:cubicBezTo>
                  <a:lnTo>
                    <a:pt x="5638" y="439"/>
                  </a:lnTo>
                  <a:cubicBezTo>
                    <a:pt x="5691" y="415"/>
                    <a:pt x="5740" y="391"/>
                    <a:pt x="5792" y="367"/>
                  </a:cubicBezTo>
                  <a:close/>
                  <a:moveTo>
                    <a:pt x="5549" y="488"/>
                  </a:moveTo>
                  <a:lnTo>
                    <a:pt x="5553" y="492"/>
                  </a:lnTo>
                  <a:cubicBezTo>
                    <a:pt x="5671" y="739"/>
                    <a:pt x="5796" y="1002"/>
                    <a:pt x="5970" y="1212"/>
                  </a:cubicBezTo>
                  <a:cubicBezTo>
                    <a:pt x="5901" y="1237"/>
                    <a:pt x="5837" y="1261"/>
                    <a:pt x="5772" y="1289"/>
                  </a:cubicBezTo>
                  <a:cubicBezTo>
                    <a:pt x="5776" y="1281"/>
                    <a:pt x="5776" y="1269"/>
                    <a:pt x="5772" y="1261"/>
                  </a:cubicBezTo>
                  <a:cubicBezTo>
                    <a:pt x="5634" y="1046"/>
                    <a:pt x="5497" y="832"/>
                    <a:pt x="5367" y="605"/>
                  </a:cubicBezTo>
                  <a:cubicBezTo>
                    <a:pt x="5424" y="561"/>
                    <a:pt x="5485" y="524"/>
                    <a:pt x="5549" y="488"/>
                  </a:cubicBezTo>
                  <a:close/>
                  <a:moveTo>
                    <a:pt x="7010" y="120"/>
                  </a:moveTo>
                  <a:lnTo>
                    <a:pt x="7010" y="120"/>
                  </a:lnTo>
                  <a:cubicBezTo>
                    <a:pt x="7132" y="124"/>
                    <a:pt x="7253" y="132"/>
                    <a:pt x="7371" y="152"/>
                  </a:cubicBezTo>
                  <a:lnTo>
                    <a:pt x="7375" y="152"/>
                  </a:lnTo>
                  <a:cubicBezTo>
                    <a:pt x="7573" y="549"/>
                    <a:pt x="7771" y="957"/>
                    <a:pt x="8006" y="1330"/>
                  </a:cubicBezTo>
                  <a:cubicBezTo>
                    <a:pt x="7880" y="1265"/>
                    <a:pt x="7751" y="1208"/>
                    <a:pt x="7613" y="1168"/>
                  </a:cubicBezTo>
                  <a:cubicBezTo>
                    <a:pt x="7431" y="808"/>
                    <a:pt x="7229" y="460"/>
                    <a:pt x="7010" y="120"/>
                  </a:cubicBezTo>
                  <a:close/>
                  <a:moveTo>
                    <a:pt x="5331" y="621"/>
                  </a:moveTo>
                  <a:lnTo>
                    <a:pt x="5339" y="626"/>
                  </a:lnTo>
                  <a:cubicBezTo>
                    <a:pt x="5448" y="860"/>
                    <a:pt x="5578" y="1079"/>
                    <a:pt x="5723" y="1289"/>
                  </a:cubicBezTo>
                  <a:cubicBezTo>
                    <a:pt x="5727" y="1297"/>
                    <a:pt x="5731" y="1301"/>
                    <a:pt x="5740" y="1301"/>
                  </a:cubicBezTo>
                  <a:cubicBezTo>
                    <a:pt x="5671" y="1330"/>
                    <a:pt x="5606" y="1362"/>
                    <a:pt x="5537" y="1399"/>
                  </a:cubicBezTo>
                  <a:cubicBezTo>
                    <a:pt x="5481" y="1293"/>
                    <a:pt x="5408" y="1196"/>
                    <a:pt x="5347" y="1095"/>
                  </a:cubicBezTo>
                  <a:cubicBezTo>
                    <a:pt x="5278" y="986"/>
                    <a:pt x="5217" y="872"/>
                    <a:pt x="5153" y="759"/>
                  </a:cubicBezTo>
                  <a:cubicBezTo>
                    <a:pt x="5209" y="711"/>
                    <a:pt x="5270" y="666"/>
                    <a:pt x="5331" y="621"/>
                  </a:cubicBezTo>
                  <a:close/>
                  <a:moveTo>
                    <a:pt x="5132" y="779"/>
                  </a:moveTo>
                  <a:cubicBezTo>
                    <a:pt x="5234" y="994"/>
                    <a:pt x="5347" y="1241"/>
                    <a:pt x="5505" y="1419"/>
                  </a:cubicBezTo>
                  <a:cubicBezTo>
                    <a:pt x="5464" y="1443"/>
                    <a:pt x="5424" y="1467"/>
                    <a:pt x="5383" y="1492"/>
                  </a:cubicBezTo>
                  <a:lnTo>
                    <a:pt x="5371" y="1496"/>
                  </a:lnTo>
                  <a:cubicBezTo>
                    <a:pt x="5238" y="1301"/>
                    <a:pt x="5116" y="1099"/>
                    <a:pt x="5007" y="885"/>
                  </a:cubicBezTo>
                  <a:cubicBezTo>
                    <a:pt x="5043" y="848"/>
                    <a:pt x="5084" y="812"/>
                    <a:pt x="5128" y="779"/>
                  </a:cubicBezTo>
                  <a:close/>
                  <a:moveTo>
                    <a:pt x="4971" y="921"/>
                  </a:moveTo>
                  <a:cubicBezTo>
                    <a:pt x="5052" y="1144"/>
                    <a:pt x="5177" y="1350"/>
                    <a:pt x="5339" y="1520"/>
                  </a:cubicBezTo>
                  <a:cubicBezTo>
                    <a:pt x="5298" y="1548"/>
                    <a:pt x="5258" y="1577"/>
                    <a:pt x="5217" y="1605"/>
                  </a:cubicBezTo>
                  <a:cubicBezTo>
                    <a:pt x="5096" y="1415"/>
                    <a:pt x="4975" y="1229"/>
                    <a:pt x="4845" y="1050"/>
                  </a:cubicBezTo>
                  <a:lnTo>
                    <a:pt x="4853" y="1038"/>
                  </a:lnTo>
                  <a:cubicBezTo>
                    <a:pt x="4890" y="998"/>
                    <a:pt x="4930" y="957"/>
                    <a:pt x="4971" y="921"/>
                  </a:cubicBezTo>
                  <a:close/>
                  <a:moveTo>
                    <a:pt x="4817" y="1067"/>
                  </a:moveTo>
                  <a:lnTo>
                    <a:pt x="4821" y="1071"/>
                  </a:lnTo>
                  <a:cubicBezTo>
                    <a:pt x="4930" y="1265"/>
                    <a:pt x="5048" y="1459"/>
                    <a:pt x="5165" y="1645"/>
                  </a:cubicBezTo>
                  <a:cubicBezTo>
                    <a:pt x="5108" y="1686"/>
                    <a:pt x="5056" y="1730"/>
                    <a:pt x="5003" y="1779"/>
                  </a:cubicBezTo>
                  <a:cubicBezTo>
                    <a:pt x="4890" y="1605"/>
                    <a:pt x="4776" y="1431"/>
                    <a:pt x="4655" y="1261"/>
                  </a:cubicBezTo>
                  <a:cubicBezTo>
                    <a:pt x="4704" y="1192"/>
                    <a:pt x="4760" y="1127"/>
                    <a:pt x="4817" y="1067"/>
                  </a:cubicBezTo>
                  <a:close/>
                  <a:moveTo>
                    <a:pt x="7419" y="164"/>
                  </a:moveTo>
                  <a:cubicBezTo>
                    <a:pt x="7480" y="172"/>
                    <a:pt x="7545" y="184"/>
                    <a:pt x="7605" y="201"/>
                  </a:cubicBezTo>
                  <a:lnTo>
                    <a:pt x="7609" y="201"/>
                  </a:lnTo>
                  <a:cubicBezTo>
                    <a:pt x="7662" y="217"/>
                    <a:pt x="7710" y="229"/>
                    <a:pt x="7763" y="245"/>
                  </a:cubicBezTo>
                  <a:cubicBezTo>
                    <a:pt x="8022" y="763"/>
                    <a:pt x="8289" y="1273"/>
                    <a:pt x="8556" y="1783"/>
                  </a:cubicBezTo>
                  <a:cubicBezTo>
                    <a:pt x="8431" y="1621"/>
                    <a:pt x="8273" y="1484"/>
                    <a:pt x="8095" y="1378"/>
                  </a:cubicBezTo>
                  <a:cubicBezTo>
                    <a:pt x="7905" y="961"/>
                    <a:pt x="7654" y="557"/>
                    <a:pt x="7419" y="164"/>
                  </a:cubicBezTo>
                  <a:close/>
                  <a:moveTo>
                    <a:pt x="4631" y="1293"/>
                  </a:moveTo>
                  <a:cubicBezTo>
                    <a:pt x="4736" y="1471"/>
                    <a:pt x="4845" y="1649"/>
                    <a:pt x="4958" y="1819"/>
                  </a:cubicBezTo>
                  <a:cubicBezTo>
                    <a:pt x="4906" y="1872"/>
                    <a:pt x="4857" y="1921"/>
                    <a:pt x="4805" y="1977"/>
                  </a:cubicBezTo>
                  <a:cubicBezTo>
                    <a:pt x="4756" y="1884"/>
                    <a:pt x="4687" y="1799"/>
                    <a:pt x="4631" y="1710"/>
                  </a:cubicBezTo>
                  <a:cubicBezTo>
                    <a:pt x="4582" y="1633"/>
                    <a:pt x="4538" y="1556"/>
                    <a:pt x="4493" y="1479"/>
                  </a:cubicBezTo>
                  <a:cubicBezTo>
                    <a:pt x="4505" y="1455"/>
                    <a:pt x="4521" y="1431"/>
                    <a:pt x="4538" y="1411"/>
                  </a:cubicBezTo>
                  <a:lnTo>
                    <a:pt x="4542" y="1415"/>
                  </a:lnTo>
                  <a:cubicBezTo>
                    <a:pt x="4570" y="1374"/>
                    <a:pt x="4598" y="1334"/>
                    <a:pt x="4631" y="1293"/>
                  </a:cubicBezTo>
                  <a:close/>
                  <a:moveTo>
                    <a:pt x="2534" y="1326"/>
                  </a:moveTo>
                  <a:lnTo>
                    <a:pt x="2538" y="1330"/>
                  </a:lnTo>
                  <a:cubicBezTo>
                    <a:pt x="2733" y="1589"/>
                    <a:pt x="2927" y="1860"/>
                    <a:pt x="3137" y="2111"/>
                  </a:cubicBezTo>
                  <a:cubicBezTo>
                    <a:pt x="3052" y="2111"/>
                    <a:pt x="2967" y="2115"/>
                    <a:pt x="2886" y="2123"/>
                  </a:cubicBezTo>
                  <a:cubicBezTo>
                    <a:pt x="2680" y="1876"/>
                    <a:pt x="2445" y="1641"/>
                    <a:pt x="2215" y="1411"/>
                  </a:cubicBezTo>
                  <a:cubicBezTo>
                    <a:pt x="2320" y="1378"/>
                    <a:pt x="2425" y="1346"/>
                    <a:pt x="2534" y="1326"/>
                  </a:cubicBezTo>
                  <a:close/>
                  <a:moveTo>
                    <a:pt x="2907" y="1293"/>
                  </a:moveTo>
                  <a:cubicBezTo>
                    <a:pt x="3064" y="1597"/>
                    <a:pt x="3251" y="1884"/>
                    <a:pt x="3461" y="2151"/>
                  </a:cubicBezTo>
                  <a:cubicBezTo>
                    <a:pt x="3380" y="2135"/>
                    <a:pt x="3299" y="2123"/>
                    <a:pt x="3218" y="2115"/>
                  </a:cubicBezTo>
                  <a:cubicBezTo>
                    <a:pt x="3028" y="1836"/>
                    <a:pt x="2814" y="1569"/>
                    <a:pt x="2583" y="1322"/>
                  </a:cubicBezTo>
                  <a:cubicBezTo>
                    <a:pt x="2688" y="1305"/>
                    <a:pt x="2793" y="1293"/>
                    <a:pt x="2903" y="1293"/>
                  </a:cubicBezTo>
                  <a:close/>
                  <a:moveTo>
                    <a:pt x="4469" y="1524"/>
                  </a:moveTo>
                  <a:cubicBezTo>
                    <a:pt x="4550" y="1698"/>
                    <a:pt x="4643" y="1888"/>
                    <a:pt x="4776" y="2014"/>
                  </a:cubicBezTo>
                  <a:cubicBezTo>
                    <a:pt x="4728" y="2070"/>
                    <a:pt x="4683" y="2131"/>
                    <a:pt x="4643" y="2192"/>
                  </a:cubicBezTo>
                  <a:cubicBezTo>
                    <a:pt x="4546" y="2034"/>
                    <a:pt x="4432" y="1884"/>
                    <a:pt x="4323" y="1734"/>
                  </a:cubicBezTo>
                  <a:cubicBezTo>
                    <a:pt x="4376" y="1666"/>
                    <a:pt x="4424" y="1597"/>
                    <a:pt x="4465" y="1524"/>
                  </a:cubicBezTo>
                  <a:close/>
                  <a:moveTo>
                    <a:pt x="8609" y="711"/>
                  </a:moveTo>
                  <a:lnTo>
                    <a:pt x="8609" y="711"/>
                  </a:lnTo>
                  <a:cubicBezTo>
                    <a:pt x="9103" y="1119"/>
                    <a:pt x="9418" y="1706"/>
                    <a:pt x="9491" y="2346"/>
                  </a:cubicBezTo>
                  <a:cubicBezTo>
                    <a:pt x="9236" y="1783"/>
                    <a:pt x="8941" y="1237"/>
                    <a:pt x="8609" y="711"/>
                  </a:cubicBezTo>
                  <a:close/>
                  <a:moveTo>
                    <a:pt x="2955" y="1297"/>
                  </a:moveTo>
                  <a:cubicBezTo>
                    <a:pt x="3064" y="1297"/>
                    <a:pt x="3178" y="1305"/>
                    <a:pt x="3287" y="1330"/>
                  </a:cubicBezTo>
                  <a:lnTo>
                    <a:pt x="3291" y="1330"/>
                  </a:lnTo>
                  <a:cubicBezTo>
                    <a:pt x="3506" y="1678"/>
                    <a:pt x="3720" y="2030"/>
                    <a:pt x="3959" y="2358"/>
                  </a:cubicBezTo>
                  <a:cubicBezTo>
                    <a:pt x="3833" y="2281"/>
                    <a:pt x="3696" y="2216"/>
                    <a:pt x="3550" y="2176"/>
                  </a:cubicBezTo>
                  <a:cubicBezTo>
                    <a:pt x="3348" y="1884"/>
                    <a:pt x="3145" y="1597"/>
                    <a:pt x="2955" y="1297"/>
                  </a:cubicBezTo>
                  <a:close/>
                  <a:moveTo>
                    <a:pt x="2174" y="1427"/>
                  </a:moveTo>
                  <a:cubicBezTo>
                    <a:pt x="2385" y="1662"/>
                    <a:pt x="2591" y="1904"/>
                    <a:pt x="2805" y="2139"/>
                  </a:cubicBezTo>
                  <a:cubicBezTo>
                    <a:pt x="2583" y="2180"/>
                    <a:pt x="2368" y="2265"/>
                    <a:pt x="2182" y="2398"/>
                  </a:cubicBezTo>
                  <a:lnTo>
                    <a:pt x="2174" y="2378"/>
                  </a:lnTo>
                  <a:cubicBezTo>
                    <a:pt x="2170" y="2370"/>
                    <a:pt x="2162" y="2362"/>
                    <a:pt x="2158" y="2362"/>
                  </a:cubicBezTo>
                  <a:cubicBezTo>
                    <a:pt x="2004" y="2127"/>
                    <a:pt x="1838" y="1896"/>
                    <a:pt x="1664" y="1674"/>
                  </a:cubicBezTo>
                  <a:cubicBezTo>
                    <a:pt x="1745" y="1621"/>
                    <a:pt x="1830" y="1573"/>
                    <a:pt x="1915" y="1528"/>
                  </a:cubicBezTo>
                  <a:lnTo>
                    <a:pt x="1923" y="1532"/>
                  </a:lnTo>
                  <a:cubicBezTo>
                    <a:pt x="2061" y="1775"/>
                    <a:pt x="2227" y="2030"/>
                    <a:pt x="2421" y="2212"/>
                  </a:cubicBezTo>
                  <a:cubicBezTo>
                    <a:pt x="2427" y="2217"/>
                    <a:pt x="2434" y="2219"/>
                    <a:pt x="2441" y="2219"/>
                  </a:cubicBezTo>
                  <a:cubicBezTo>
                    <a:pt x="2460" y="2219"/>
                    <a:pt x="2477" y="2201"/>
                    <a:pt x="2465" y="2180"/>
                  </a:cubicBezTo>
                  <a:cubicBezTo>
                    <a:pt x="2380" y="2042"/>
                    <a:pt x="2267" y="1925"/>
                    <a:pt x="2170" y="1795"/>
                  </a:cubicBezTo>
                  <a:cubicBezTo>
                    <a:pt x="2101" y="1702"/>
                    <a:pt x="2036" y="1605"/>
                    <a:pt x="1968" y="1508"/>
                  </a:cubicBezTo>
                  <a:cubicBezTo>
                    <a:pt x="2036" y="1479"/>
                    <a:pt x="2105" y="1451"/>
                    <a:pt x="2174" y="1427"/>
                  </a:cubicBezTo>
                  <a:close/>
                  <a:moveTo>
                    <a:pt x="1632" y="1690"/>
                  </a:moveTo>
                  <a:lnTo>
                    <a:pt x="1636" y="1694"/>
                  </a:lnTo>
                  <a:cubicBezTo>
                    <a:pt x="1786" y="1949"/>
                    <a:pt x="1947" y="2200"/>
                    <a:pt x="2126" y="2439"/>
                  </a:cubicBezTo>
                  <a:cubicBezTo>
                    <a:pt x="2081" y="2471"/>
                    <a:pt x="2036" y="2511"/>
                    <a:pt x="1996" y="2548"/>
                  </a:cubicBezTo>
                  <a:cubicBezTo>
                    <a:pt x="1822" y="2305"/>
                    <a:pt x="1624" y="2078"/>
                    <a:pt x="1446" y="1836"/>
                  </a:cubicBezTo>
                  <a:cubicBezTo>
                    <a:pt x="1502" y="1779"/>
                    <a:pt x="1567" y="1734"/>
                    <a:pt x="1632" y="1690"/>
                  </a:cubicBezTo>
                  <a:close/>
                  <a:moveTo>
                    <a:pt x="3890" y="1581"/>
                  </a:moveTo>
                  <a:cubicBezTo>
                    <a:pt x="3991" y="1645"/>
                    <a:pt x="4084" y="1726"/>
                    <a:pt x="4165" y="1815"/>
                  </a:cubicBezTo>
                  <a:lnTo>
                    <a:pt x="4169" y="1819"/>
                  </a:lnTo>
                  <a:cubicBezTo>
                    <a:pt x="4181" y="1831"/>
                    <a:pt x="4195" y="1836"/>
                    <a:pt x="4209" y="1836"/>
                  </a:cubicBezTo>
                  <a:cubicBezTo>
                    <a:pt x="4239" y="1836"/>
                    <a:pt x="4269" y="1811"/>
                    <a:pt x="4266" y="1775"/>
                  </a:cubicBezTo>
                  <a:lnTo>
                    <a:pt x="4266" y="1775"/>
                  </a:lnTo>
                  <a:cubicBezTo>
                    <a:pt x="4269" y="1776"/>
                    <a:pt x="4271" y="1777"/>
                    <a:pt x="4273" y="1777"/>
                  </a:cubicBezTo>
                  <a:cubicBezTo>
                    <a:pt x="4279" y="1777"/>
                    <a:pt x="4284" y="1774"/>
                    <a:pt x="4287" y="1771"/>
                  </a:cubicBezTo>
                  <a:cubicBezTo>
                    <a:pt x="4291" y="1767"/>
                    <a:pt x="4291" y="1763"/>
                    <a:pt x="4295" y="1763"/>
                  </a:cubicBezTo>
                  <a:cubicBezTo>
                    <a:pt x="4396" y="1925"/>
                    <a:pt x="4497" y="2091"/>
                    <a:pt x="4610" y="2244"/>
                  </a:cubicBezTo>
                  <a:cubicBezTo>
                    <a:pt x="4550" y="2337"/>
                    <a:pt x="4505" y="2439"/>
                    <a:pt x="4469" y="2548"/>
                  </a:cubicBezTo>
                  <a:cubicBezTo>
                    <a:pt x="4295" y="2212"/>
                    <a:pt x="4105" y="1888"/>
                    <a:pt x="3890" y="1581"/>
                  </a:cubicBezTo>
                  <a:close/>
                  <a:moveTo>
                    <a:pt x="1413" y="1860"/>
                  </a:moveTo>
                  <a:cubicBezTo>
                    <a:pt x="1571" y="2111"/>
                    <a:pt x="1745" y="2378"/>
                    <a:pt x="1951" y="2584"/>
                  </a:cubicBezTo>
                  <a:lnTo>
                    <a:pt x="1956" y="2588"/>
                  </a:lnTo>
                  <a:cubicBezTo>
                    <a:pt x="1951" y="2592"/>
                    <a:pt x="1947" y="2596"/>
                    <a:pt x="1943" y="2601"/>
                  </a:cubicBezTo>
                  <a:cubicBezTo>
                    <a:pt x="1903" y="2645"/>
                    <a:pt x="1867" y="2690"/>
                    <a:pt x="1830" y="2734"/>
                  </a:cubicBezTo>
                  <a:cubicBezTo>
                    <a:pt x="1620" y="2511"/>
                    <a:pt x="1421" y="2273"/>
                    <a:pt x="1239" y="2026"/>
                  </a:cubicBezTo>
                  <a:cubicBezTo>
                    <a:pt x="1259" y="1993"/>
                    <a:pt x="1288" y="1969"/>
                    <a:pt x="1312" y="1941"/>
                  </a:cubicBezTo>
                  <a:lnTo>
                    <a:pt x="1316" y="1949"/>
                  </a:lnTo>
                  <a:cubicBezTo>
                    <a:pt x="1348" y="1917"/>
                    <a:pt x="1381" y="1888"/>
                    <a:pt x="1413" y="1860"/>
                  </a:cubicBezTo>
                  <a:close/>
                  <a:moveTo>
                    <a:pt x="3356" y="1346"/>
                  </a:moveTo>
                  <a:cubicBezTo>
                    <a:pt x="3514" y="1382"/>
                    <a:pt x="3663" y="1443"/>
                    <a:pt x="3805" y="1524"/>
                  </a:cubicBezTo>
                  <a:lnTo>
                    <a:pt x="3809" y="1524"/>
                  </a:lnTo>
                  <a:cubicBezTo>
                    <a:pt x="4032" y="1884"/>
                    <a:pt x="4238" y="2252"/>
                    <a:pt x="4440" y="2621"/>
                  </a:cubicBezTo>
                  <a:cubicBezTo>
                    <a:pt x="4440" y="2625"/>
                    <a:pt x="4444" y="2625"/>
                    <a:pt x="4444" y="2629"/>
                  </a:cubicBezTo>
                  <a:cubicBezTo>
                    <a:pt x="4432" y="2681"/>
                    <a:pt x="4424" y="2738"/>
                    <a:pt x="4416" y="2791"/>
                  </a:cubicBezTo>
                  <a:cubicBezTo>
                    <a:pt x="4327" y="2665"/>
                    <a:pt x="4222" y="2552"/>
                    <a:pt x="4096" y="2455"/>
                  </a:cubicBezTo>
                  <a:lnTo>
                    <a:pt x="4096" y="2451"/>
                  </a:lnTo>
                  <a:cubicBezTo>
                    <a:pt x="3874" y="2070"/>
                    <a:pt x="3615" y="1702"/>
                    <a:pt x="3356" y="1346"/>
                  </a:cubicBezTo>
                  <a:close/>
                  <a:moveTo>
                    <a:pt x="8152" y="407"/>
                  </a:moveTo>
                  <a:lnTo>
                    <a:pt x="8152" y="407"/>
                  </a:lnTo>
                  <a:cubicBezTo>
                    <a:pt x="8285" y="476"/>
                    <a:pt x="8411" y="557"/>
                    <a:pt x="8528" y="650"/>
                  </a:cubicBezTo>
                  <a:lnTo>
                    <a:pt x="8532" y="650"/>
                  </a:lnTo>
                  <a:cubicBezTo>
                    <a:pt x="8884" y="1253"/>
                    <a:pt x="9204" y="1872"/>
                    <a:pt x="9503" y="2503"/>
                  </a:cubicBezTo>
                  <a:cubicBezTo>
                    <a:pt x="9507" y="2621"/>
                    <a:pt x="9503" y="2738"/>
                    <a:pt x="9491" y="2851"/>
                  </a:cubicBezTo>
                  <a:cubicBezTo>
                    <a:pt x="9277" y="2443"/>
                    <a:pt x="9030" y="2050"/>
                    <a:pt x="8811" y="1645"/>
                  </a:cubicBezTo>
                  <a:cubicBezTo>
                    <a:pt x="8593" y="1241"/>
                    <a:pt x="8398" y="800"/>
                    <a:pt x="8152" y="407"/>
                  </a:cubicBezTo>
                  <a:close/>
                  <a:moveTo>
                    <a:pt x="1207" y="2054"/>
                  </a:moveTo>
                  <a:lnTo>
                    <a:pt x="1211" y="2058"/>
                  </a:lnTo>
                  <a:cubicBezTo>
                    <a:pt x="1369" y="2329"/>
                    <a:pt x="1563" y="2572"/>
                    <a:pt x="1790" y="2783"/>
                  </a:cubicBezTo>
                  <a:cubicBezTo>
                    <a:pt x="1745" y="2847"/>
                    <a:pt x="1705" y="2916"/>
                    <a:pt x="1672" y="2981"/>
                  </a:cubicBezTo>
                  <a:cubicBezTo>
                    <a:pt x="1668" y="2977"/>
                    <a:pt x="1668" y="2973"/>
                    <a:pt x="1664" y="2969"/>
                  </a:cubicBezTo>
                  <a:cubicBezTo>
                    <a:pt x="1462" y="2730"/>
                    <a:pt x="1259" y="2495"/>
                    <a:pt x="1061" y="2248"/>
                  </a:cubicBezTo>
                  <a:cubicBezTo>
                    <a:pt x="1106" y="2184"/>
                    <a:pt x="1154" y="2115"/>
                    <a:pt x="1207" y="2054"/>
                  </a:cubicBezTo>
                  <a:close/>
                  <a:moveTo>
                    <a:pt x="7816" y="265"/>
                  </a:moveTo>
                  <a:lnTo>
                    <a:pt x="7816" y="265"/>
                  </a:lnTo>
                  <a:cubicBezTo>
                    <a:pt x="7917" y="302"/>
                    <a:pt x="8018" y="342"/>
                    <a:pt x="8119" y="391"/>
                  </a:cubicBezTo>
                  <a:lnTo>
                    <a:pt x="8123" y="395"/>
                  </a:lnTo>
                  <a:cubicBezTo>
                    <a:pt x="8273" y="824"/>
                    <a:pt x="8516" y="1237"/>
                    <a:pt x="8734" y="1637"/>
                  </a:cubicBezTo>
                  <a:cubicBezTo>
                    <a:pt x="8965" y="2070"/>
                    <a:pt x="9200" y="2511"/>
                    <a:pt x="9475" y="2916"/>
                  </a:cubicBezTo>
                  <a:cubicBezTo>
                    <a:pt x="9475" y="2920"/>
                    <a:pt x="9479" y="2920"/>
                    <a:pt x="9479" y="2924"/>
                  </a:cubicBezTo>
                  <a:cubicBezTo>
                    <a:pt x="9463" y="3038"/>
                    <a:pt x="9439" y="3147"/>
                    <a:pt x="9406" y="3256"/>
                  </a:cubicBezTo>
                  <a:cubicBezTo>
                    <a:pt x="8892" y="2252"/>
                    <a:pt x="8378" y="1241"/>
                    <a:pt x="7816" y="265"/>
                  </a:cubicBezTo>
                  <a:close/>
                  <a:moveTo>
                    <a:pt x="1037" y="2273"/>
                  </a:moveTo>
                  <a:lnTo>
                    <a:pt x="1041" y="2277"/>
                  </a:lnTo>
                  <a:cubicBezTo>
                    <a:pt x="1219" y="2536"/>
                    <a:pt x="1409" y="2783"/>
                    <a:pt x="1616" y="3017"/>
                  </a:cubicBezTo>
                  <a:cubicBezTo>
                    <a:pt x="1622" y="3026"/>
                    <a:pt x="1630" y="3031"/>
                    <a:pt x="1639" y="3031"/>
                  </a:cubicBezTo>
                  <a:cubicBezTo>
                    <a:pt x="1642" y="3031"/>
                    <a:pt x="1645" y="3031"/>
                    <a:pt x="1648" y="3030"/>
                  </a:cubicBezTo>
                  <a:lnTo>
                    <a:pt x="1648" y="3030"/>
                  </a:lnTo>
                  <a:cubicBezTo>
                    <a:pt x="1599" y="3127"/>
                    <a:pt x="1563" y="3228"/>
                    <a:pt x="1539" y="3333"/>
                  </a:cubicBezTo>
                  <a:cubicBezTo>
                    <a:pt x="1357" y="3042"/>
                    <a:pt x="1122" y="2775"/>
                    <a:pt x="907" y="2503"/>
                  </a:cubicBezTo>
                  <a:cubicBezTo>
                    <a:pt x="944" y="2426"/>
                    <a:pt x="988" y="2350"/>
                    <a:pt x="1037" y="2273"/>
                  </a:cubicBezTo>
                  <a:close/>
                  <a:moveTo>
                    <a:pt x="891" y="2528"/>
                  </a:moveTo>
                  <a:lnTo>
                    <a:pt x="891" y="2532"/>
                  </a:lnTo>
                  <a:cubicBezTo>
                    <a:pt x="1094" y="2823"/>
                    <a:pt x="1288" y="3135"/>
                    <a:pt x="1523" y="3394"/>
                  </a:cubicBezTo>
                  <a:cubicBezTo>
                    <a:pt x="1498" y="3519"/>
                    <a:pt x="1486" y="3645"/>
                    <a:pt x="1490" y="3770"/>
                  </a:cubicBezTo>
                  <a:cubicBezTo>
                    <a:pt x="1280" y="3414"/>
                    <a:pt x="1049" y="3074"/>
                    <a:pt x="802" y="2742"/>
                  </a:cubicBezTo>
                  <a:cubicBezTo>
                    <a:pt x="826" y="2669"/>
                    <a:pt x="855" y="2596"/>
                    <a:pt x="891" y="2528"/>
                  </a:cubicBezTo>
                  <a:close/>
                  <a:moveTo>
                    <a:pt x="8917" y="2940"/>
                  </a:moveTo>
                  <a:cubicBezTo>
                    <a:pt x="9111" y="3256"/>
                    <a:pt x="9317" y="3564"/>
                    <a:pt x="9532" y="3867"/>
                  </a:cubicBezTo>
                  <a:cubicBezTo>
                    <a:pt x="9463" y="3867"/>
                    <a:pt x="9390" y="3871"/>
                    <a:pt x="9321" y="3879"/>
                  </a:cubicBezTo>
                  <a:cubicBezTo>
                    <a:pt x="9180" y="3661"/>
                    <a:pt x="9042" y="3442"/>
                    <a:pt x="8900" y="3228"/>
                  </a:cubicBezTo>
                  <a:lnTo>
                    <a:pt x="8904" y="3228"/>
                  </a:lnTo>
                  <a:cubicBezTo>
                    <a:pt x="8912" y="3135"/>
                    <a:pt x="8917" y="3038"/>
                    <a:pt x="8917" y="2940"/>
                  </a:cubicBezTo>
                  <a:close/>
                  <a:moveTo>
                    <a:pt x="8799" y="2248"/>
                  </a:moveTo>
                  <a:cubicBezTo>
                    <a:pt x="8993" y="2613"/>
                    <a:pt x="9188" y="2977"/>
                    <a:pt x="9378" y="3345"/>
                  </a:cubicBezTo>
                  <a:cubicBezTo>
                    <a:pt x="9366" y="3374"/>
                    <a:pt x="9382" y="3406"/>
                    <a:pt x="9414" y="3414"/>
                  </a:cubicBezTo>
                  <a:lnTo>
                    <a:pt x="9418" y="3426"/>
                  </a:lnTo>
                  <a:cubicBezTo>
                    <a:pt x="9424" y="3436"/>
                    <a:pt x="9436" y="3441"/>
                    <a:pt x="9447" y="3441"/>
                  </a:cubicBezTo>
                  <a:cubicBezTo>
                    <a:pt x="9458" y="3441"/>
                    <a:pt x="9469" y="3436"/>
                    <a:pt x="9475" y="3426"/>
                  </a:cubicBezTo>
                  <a:cubicBezTo>
                    <a:pt x="9482" y="3444"/>
                    <a:pt x="9501" y="3455"/>
                    <a:pt x="9522" y="3455"/>
                  </a:cubicBezTo>
                  <a:cubicBezTo>
                    <a:pt x="9525" y="3455"/>
                    <a:pt x="9529" y="3455"/>
                    <a:pt x="9532" y="3454"/>
                  </a:cubicBezTo>
                  <a:cubicBezTo>
                    <a:pt x="9617" y="3604"/>
                    <a:pt x="9710" y="3746"/>
                    <a:pt x="9815" y="3879"/>
                  </a:cubicBezTo>
                  <a:cubicBezTo>
                    <a:pt x="9742" y="3871"/>
                    <a:pt x="9669" y="3867"/>
                    <a:pt x="9596" y="3867"/>
                  </a:cubicBezTo>
                  <a:cubicBezTo>
                    <a:pt x="9366" y="3539"/>
                    <a:pt x="9143" y="3208"/>
                    <a:pt x="8917" y="2876"/>
                  </a:cubicBezTo>
                  <a:cubicBezTo>
                    <a:pt x="8908" y="2661"/>
                    <a:pt x="8868" y="2451"/>
                    <a:pt x="8799" y="2248"/>
                  </a:cubicBezTo>
                  <a:close/>
                  <a:moveTo>
                    <a:pt x="8892" y="3280"/>
                  </a:moveTo>
                  <a:cubicBezTo>
                    <a:pt x="9006" y="3487"/>
                    <a:pt x="9127" y="3689"/>
                    <a:pt x="9256" y="3887"/>
                  </a:cubicBezTo>
                  <a:cubicBezTo>
                    <a:pt x="9204" y="3896"/>
                    <a:pt x="9147" y="3904"/>
                    <a:pt x="9095" y="3920"/>
                  </a:cubicBezTo>
                  <a:cubicBezTo>
                    <a:pt x="9010" y="3802"/>
                    <a:pt x="8929" y="3681"/>
                    <a:pt x="8840" y="3564"/>
                  </a:cubicBezTo>
                  <a:cubicBezTo>
                    <a:pt x="8864" y="3471"/>
                    <a:pt x="8880" y="3374"/>
                    <a:pt x="8892" y="3280"/>
                  </a:cubicBezTo>
                  <a:close/>
                  <a:moveTo>
                    <a:pt x="9738" y="3398"/>
                  </a:moveTo>
                  <a:cubicBezTo>
                    <a:pt x="9738" y="3402"/>
                    <a:pt x="9738" y="3406"/>
                    <a:pt x="9742" y="3406"/>
                  </a:cubicBezTo>
                  <a:cubicBezTo>
                    <a:pt x="9823" y="3511"/>
                    <a:pt x="9908" y="3608"/>
                    <a:pt x="9989" y="3709"/>
                  </a:cubicBezTo>
                  <a:cubicBezTo>
                    <a:pt x="10050" y="3786"/>
                    <a:pt x="10106" y="3867"/>
                    <a:pt x="10167" y="3940"/>
                  </a:cubicBezTo>
                  <a:cubicBezTo>
                    <a:pt x="10155" y="3936"/>
                    <a:pt x="10143" y="3932"/>
                    <a:pt x="10131" y="3932"/>
                  </a:cubicBezTo>
                  <a:cubicBezTo>
                    <a:pt x="10054" y="3912"/>
                    <a:pt x="9973" y="3900"/>
                    <a:pt x="9892" y="3887"/>
                  </a:cubicBezTo>
                  <a:cubicBezTo>
                    <a:pt x="9779" y="3742"/>
                    <a:pt x="9673" y="3596"/>
                    <a:pt x="9576" y="3442"/>
                  </a:cubicBezTo>
                  <a:cubicBezTo>
                    <a:pt x="9629" y="3422"/>
                    <a:pt x="9681" y="3410"/>
                    <a:pt x="9738" y="3398"/>
                  </a:cubicBezTo>
                  <a:close/>
                  <a:moveTo>
                    <a:pt x="8836" y="3612"/>
                  </a:moveTo>
                  <a:cubicBezTo>
                    <a:pt x="8904" y="3718"/>
                    <a:pt x="8973" y="3823"/>
                    <a:pt x="9042" y="3932"/>
                  </a:cubicBezTo>
                  <a:lnTo>
                    <a:pt x="9046" y="3936"/>
                  </a:lnTo>
                  <a:cubicBezTo>
                    <a:pt x="8985" y="3952"/>
                    <a:pt x="8925" y="3972"/>
                    <a:pt x="8864" y="4001"/>
                  </a:cubicBezTo>
                  <a:cubicBezTo>
                    <a:pt x="8852" y="3981"/>
                    <a:pt x="8836" y="3960"/>
                    <a:pt x="8823" y="3936"/>
                  </a:cubicBezTo>
                  <a:cubicBezTo>
                    <a:pt x="8807" y="3900"/>
                    <a:pt x="8787" y="3859"/>
                    <a:pt x="8775" y="3819"/>
                  </a:cubicBezTo>
                  <a:cubicBezTo>
                    <a:pt x="8799" y="3750"/>
                    <a:pt x="8819" y="3681"/>
                    <a:pt x="8836" y="3612"/>
                  </a:cubicBezTo>
                  <a:close/>
                  <a:moveTo>
                    <a:pt x="8755" y="3879"/>
                  </a:moveTo>
                  <a:cubicBezTo>
                    <a:pt x="8763" y="3900"/>
                    <a:pt x="8771" y="3920"/>
                    <a:pt x="8779" y="3940"/>
                  </a:cubicBezTo>
                  <a:cubicBezTo>
                    <a:pt x="8787" y="3960"/>
                    <a:pt x="8799" y="3993"/>
                    <a:pt x="8815" y="4021"/>
                  </a:cubicBezTo>
                  <a:cubicBezTo>
                    <a:pt x="8759" y="4049"/>
                    <a:pt x="8706" y="4082"/>
                    <a:pt x="8653" y="4118"/>
                  </a:cubicBezTo>
                  <a:cubicBezTo>
                    <a:pt x="8690" y="4041"/>
                    <a:pt x="8722" y="3960"/>
                    <a:pt x="8755" y="3879"/>
                  </a:cubicBezTo>
                  <a:close/>
                  <a:moveTo>
                    <a:pt x="10021" y="3361"/>
                  </a:moveTo>
                  <a:lnTo>
                    <a:pt x="10021" y="3365"/>
                  </a:lnTo>
                  <a:cubicBezTo>
                    <a:pt x="10208" y="3653"/>
                    <a:pt x="10410" y="3928"/>
                    <a:pt x="10628" y="4191"/>
                  </a:cubicBezTo>
                  <a:cubicBezTo>
                    <a:pt x="10531" y="4098"/>
                    <a:pt x="10414" y="4025"/>
                    <a:pt x="10284" y="3977"/>
                  </a:cubicBezTo>
                  <a:cubicBezTo>
                    <a:pt x="10216" y="3883"/>
                    <a:pt x="10139" y="3794"/>
                    <a:pt x="10058" y="3713"/>
                  </a:cubicBezTo>
                  <a:cubicBezTo>
                    <a:pt x="9965" y="3608"/>
                    <a:pt x="9872" y="3495"/>
                    <a:pt x="9779" y="3390"/>
                  </a:cubicBezTo>
                  <a:cubicBezTo>
                    <a:pt x="9855" y="3374"/>
                    <a:pt x="9936" y="3365"/>
                    <a:pt x="10017" y="3361"/>
                  </a:cubicBezTo>
                  <a:close/>
                  <a:moveTo>
                    <a:pt x="10896" y="3580"/>
                  </a:moveTo>
                  <a:lnTo>
                    <a:pt x="10896" y="3580"/>
                  </a:lnTo>
                  <a:cubicBezTo>
                    <a:pt x="11316" y="3827"/>
                    <a:pt x="11624" y="4227"/>
                    <a:pt x="11749" y="4701"/>
                  </a:cubicBezTo>
                  <a:cubicBezTo>
                    <a:pt x="11482" y="4316"/>
                    <a:pt x="11183" y="3948"/>
                    <a:pt x="10896" y="3580"/>
                  </a:cubicBezTo>
                  <a:close/>
                  <a:moveTo>
                    <a:pt x="782" y="2775"/>
                  </a:moveTo>
                  <a:lnTo>
                    <a:pt x="786" y="2779"/>
                  </a:lnTo>
                  <a:cubicBezTo>
                    <a:pt x="1037" y="3143"/>
                    <a:pt x="1263" y="3523"/>
                    <a:pt x="1494" y="3904"/>
                  </a:cubicBezTo>
                  <a:cubicBezTo>
                    <a:pt x="1494" y="3904"/>
                    <a:pt x="1494" y="3908"/>
                    <a:pt x="1498" y="3908"/>
                  </a:cubicBezTo>
                  <a:cubicBezTo>
                    <a:pt x="1551" y="4414"/>
                    <a:pt x="1822" y="4871"/>
                    <a:pt x="2239" y="5162"/>
                  </a:cubicBezTo>
                  <a:cubicBezTo>
                    <a:pt x="2186" y="5166"/>
                    <a:pt x="2134" y="5179"/>
                    <a:pt x="2081" y="5191"/>
                  </a:cubicBezTo>
                  <a:cubicBezTo>
                    <a:pt x="2081" y="5187"/>
                    <a:pt x="2081" y="5179"/>
                    <a:pt x="2077" y="5174"/>
                  </a:cubicBezTo>
                  <a:cubicBezTo>
                    <a:pt x="1850" y="4810"/>
                    <a:pt x="1587" y="4466"/>
                    <a:pt x="1361" y="4102"/>
                  </a:cubicBezTo>
                  <a:cubicBezTo>
                    <a:pt x="1134" y="3738"/>
                    <a:pt x="932" y="3361"/>
                    <a:pt x="725" y="2985"/>
                  </a:cubicBezTo>
                  <a:cubicBezTo>
                    <a:pt x="737" y="2908"/>
                    <a:pt x="758" y="2839"/>
                    <a:pt x="782" y="2775"/>
                  </a:cubicBezTo>
                  <a:close/>
                  <a:moveTo>
                    <a:pt x="10410" y="3394"/>
                  </a:moveTo>
                  <a:lnTo>
                    <a:pt x="10410" y="3394"/>
                  </a:lnTo>
                  <a:cubicBezTo>
                    <a:pt x="10539" y="3422"/>
                    <a:pt x="10669" y="3467"/>
                    <a:pt x="10790" y="3523"/>
                  </a:cubicBezTo>
                  <a:lnTo>
                    <a:pt x="10794" y="3527"/>
                  </a:lnTo>
                  <a:cubicBezTo>
                    <a:pt x="11118" y="3977"/>
                    <a:pt x="11434" y="4450"/>
                    <a:pt x="11790" y="4879"/>
                  </a:cubicBezTo>
                  <a:cubicBezTo>
                    <a:pt x="11806" y="4980"/>
                    <a:pt x="11810" y="5085"/>
                    <a:pt x="11810" y="5191"/>
                  </a:cubicBezTo>
                  <a:cubicBezTo>
                    <a:pt x="11810" y="5215"/>
                    <a:pt x="11810" y="5235"/>
                    <a:pt x="11806" y="5259"/>
                  </a:cubicBezTo>
                  <a:cubicBezTo>
                    <a:pt x="11381" y="4616"/>
                    <a:pt x="10879" y="4009"/>
                    <a:pt x="10410" y="3394"/>
                  </a:cubicBezTo>
                  <a:close/>
                  <a:moveTo>
                    <a:pt x="713" y="3025"/>
                  </a:moveTo>
                  <a:cubicBezTo>
                    <a:pt x="1045" y="3782"/>
                    <a:pt x="1486" y="4575"/>
                    <a:pt x="2024" y="5199"/>
                  </a:cubicBezTo>
                  <a:cubicBezTo>
                    <a:pt x="1956" y="5219"/>
                    <a:pt x="1891" y="5247"/>
                    <a:pt x="1822" y="5276"/>
                  </a:cubicBezTo>
                  <a:cubicBezTo>
                    <a:pt x="1830" y="5268"/>
                    <a:pt x="1830" y="5259"/>
                    <a:pt x="1826" y="5251"/>
                  </a:cubicBezTo>
                  <a:cubicBezTo>
                    <a:pt x="1660" y="4940"/>
                    <a:pt x="1425" y="4648"/>
                    <a:pt x="1223" y="4357"/>
                  </a:cubicBezTo>
                  <a:cubicBezTo>
                    <a:pt x="1037" y="4086"/>
                    <a:pt x="851" y="3819"/>
                    <a:pt x="660" y="3548"/>
                  </a:cubicBezTo>
                  <a:cubicBezTo>
                    <a:pt x="656" y="3507"/>
                    <a:pt x="656" y="3471"/>
                    <a:pt x="660" y="3434"/>
                  </a:cubicBezTo>
                  <a:lnTo>
                    <a:pt x="665" y="3434"/>
                  </a:lnTo>
                  <a:cubicBezTo>
                    <a:pt x="669" y="3297"/>
                    <a:pt x="685" y="3159"/>
                    <a:pt x="713" y="3025"/>
                  </a:cubicBezTo>
                  <a:close/>
                  <a:moveTo>
                    <a:pt x="660" y="3612"/>
                  </a:moveTo>
                  <a:lnTo>
                    <a:pt x="665" y="3616"/>
                  </a:lnTo>
                  <a:cubicBezTo>
                    <a:pt x="843" y="3887"/>
                    <a:pt x="1017" y="4159"/>
                    <a:pt x="1199" y="4426"/>
                  </a:cubicBezTo>
                  <a:cubicBezTo>
                    <a:pt x="1389" y="4713"/>
                    <a:pt x="1567" y="5025"/>
                    <a:pt x="1794" y="5280"/>
                  </a:cubicBezTo>
                  <a:cubicBezTo>
                    <a:pt x="1798" y="5284"/>
                    <a:pt x="1802" y="5284"/>
                    <a:pt x="1806" y="5284"/>
                  </a:cubicBezTo>
                  <a:cubicBezTo>
                    <a:pt x="1733" y="5320"/>
                    <a:pt x="1664" y="5365"/>
                    <a:pt x="1599" y="5413"/>
                  </a:cubicBezTo>
                  <a:cubicBezTo>
                    <a:pt x="1555" y="5332"/>
                    <a:pt x="1502" y="5259"/>
                    <a:pt x="1446" y="5191"/>
                  </a:cubicBezTo>
                  <a:cubicBezTo>
                    <a:pt x="1413" y="5146"/>
                    <a:pt x="1377" y="5102"/>
                    <a:pt x="1344" y="5057"/>
                  </a:cubicBezTo>
                  <a:lnTo>
                    <a:pt x="1361" y="5057"/>
                  </a:lnTo>
                  <a:cubicBezTo>
                    <a:pt x="1405" y="5041"/>
                    <a:pt x="1417" y="4976"/>
                    <a:pt x="1373" y="4952"/>
                  </a:cubicBezTo>
                  <a:cubicBezTo>
                    <a:pt x="899" y="4705"/>
                    <a:pt x="689" y="4130"/>
                    <a:pt x="660" y="3612"/>
                  </a:cubicBezTo>
                  <a:close/>
                  <a:moveTo>
                    <a:pt x="1296" y="5065"/>
                  </a:moveTo>
                  <a:lnTo>
                    <a:pt x="1300" y="5069"/>
                  </a:lnTo>
                  <a:cubicBezTo>
                    <a:pt x="1336" y="5126"/>
                    <a:pt x="1377" y="5187"/>
                    <a:pt x="1417" y="5243"/>
                  </a:cubicBezTo>
                  <a:cubicBezTo>
                    <a:pt x="1458" y="5316"/>
                    <a:pt x="1506" y="5381"/>
                    <a:pt x="1559" y="5446"/>
                  </a:cubicBezTo>
                  <a:cubicBezTo>
                    <a:pt x="1514" y="5482"/>
                    <a:pt x="1470" y="5527"/>
                    <a:pt x="1429" y="5571"/>
                  </a:cubicBezTo>
                  <a:cubicBezTo>
                    <a:pt x="1381" y="5494"/>
                    <a:pt x="1328" y="5421"/>
                    <a:pt x="1268" y="5357"/>
                  </a:cubicBezTo>
                  <a:cubicBezTo>
                    <a:pt x="1207" y="5284"/>
                    <a:pt x="1146" y="5211"/>
                    <a:pt x="1085" y="5138"/>
                  </a:cubicBezTo>
                  <a:cubicBezTo>
                    <a:pt x="1150" y="5110"/>
                    <a:pt x="1223" y="5085"/>
                    <a:pt x="1296" y="5065"/>
                  </a:cubicBezTo>
                  <a:close/>
                  <a:moveTo>
                    <a:pt x="10078" y="3361"/>
                  </a:moveTo>
                  <a:cubicBezTo>
                    <a:pt x="10163" y="3361"/>
                    <a:pt x="10248" y="3365"/>
                    <a:pt x="10337" y="3378"/>
                  </a:cubicBezTo>
                  <a:lnTo>
                    <a:pt x="10337" y="3382"/>
                  </a:lnTo>
                  <a:cubicBezTo>
                    <a:pt x="10819" y="4037"/>
                    <a:pt x="11276" y="4733"/>
                    <a:pt x="11802" y="5357"/>
                  </a:cubicBezTo>
                  <a:cubicBezTo>
                    <a:pt x="11790" y="5454"/>
                    <a:pt x="11774" y="5547"/>
                    <a:pt x="11753" y="5636"/>
                  </a:cubicBezTo>
                  <a:cubicBezTo>
                    <a:pt x="11470" y="5280"/>
                    <a:pt x="11248" y="4879"/>
                    <a:pt x="10972" y="4515"/>
                  </a:cubicBezTo>
                  <a:cubicBezTo>
                    <a:pt x="10677" y="4126"/>
                    <a:pt x="10345" y="3766"/>
                    <a:pt x="10078" y="3361"/>
                  </a:cubicBezTo>
                  <a:close/>
                  <a:moveTo>
                    <a:pt x="1053" y="5150"/>
                  </a:moveTo>
                  <a:cubicBezTo>
                    <a:pt x="1110" y="5231"/>
                    <a:pt x="1166" y="5312"/>
                    <a:pt x="1223" y="5389"/>
                  </a:cubicBezTo>
                  <a:cubicBezTo>
                    <a:pt x="1276" y="5462"/>
                    <a:pt x="1324" y="5547"/>
                    <a:pt x="1393" y="5603"/>
                  </a:cubicBezTo>
                  <a:lnTo>
                    <a:pt x="1397" y="5603"/>
                  </a:lnTo>
                  <a:cubicBezTo>
                    <a:pt x="1353" y="5656"/>
                    <a:pt x="1312" y="5713"/>
                    <a:pt x="1276" y="5773"/>
                  </a:cubicBezTo>
                  <a:cubicBezTo>
                    <a:pt x="1142" y="5599"/>
                    <a:pt x="1017" y="5417"/>
                    <a:pt x="903" y="5227"/>
                  </a:cubicBezTo>
                  <a:cubicBezTo>
                    <a:pt x="948" y="5199"/>
                    <a:pt x="996" y="5174"/>
                    <a:pt x="1049" y="5150"/>
                  </a:cubicBezTo>
                  <a:close/>
                  <a:moveTo>
                    <a:pt x="10806" y="4418"/>
                  </a:moveTo>
                  <a:lnTo>
                    <a:pt x="10806" y="4418"/>
                  </a:lnTo>
                  <a:cubicBezTo>
                    <a:pt x="10855" y="4486"/>
                    <a:pt x="10908" y="4551"/>
                    <a:pt x="10956" y="4620"/>
                  </a:cubicBezTo>
                  <a:cubicBezTo>
                    <a:pt x="11223" y="4984"/>
                    <a:pt x="11434" y="5385"/>
                    <a:pt x="11729" y="5725"/>
                  </a:cubicBezTo>
                  <a:cubicBezTo>
                    <a:pt x="11701" y="5814"/>
                    <a:pt x="11669" y="5899"/>
                    <a:pt x="11632" y="5984"/>
                  </a:cubicBezTo>
                  <a:lnTo>
                    <a:pt x="11636" y="5984"/>
                  </a:lnTo>
                  <a:cubicBezTo>
                    <a:pt x="11616" y="5988"/>
                    <a:pt x="11604" y="6004"/>
                    <a:pt x="11608" y="6020"/>
                  </a:cubicBezTo>
                  <a:cubicBezTo>
                    <a:pt x="11543" y="5822"/>
                    <a:pt x="11389" y="5640"/>
                    <a:pt x="11276" y="5466"/>
                  </a:cubicBezTo>
                  <a:cubicBezTo>
                    <a:pt x="11167" y="5292"/>
                    <a:pt x="11061" y="5126"/>
                    <a:pt x="10948" y="4960"/>
                  </a:cubicBezTo>
                  <a:cubicBezTo>
                    <a:pt x="10948" y="4770"/>
                    <a:pt x="10900" y="4584"/>
                    <a:pt x="10806" y="4418"/>
                  </a:cubicBezTo>
                  <a:close/>
                  <a:moveTo>
                    <a:pt x="879" y="5247"/>
                  </a:moveTo>
                  <a:cubicBezTo>
                    <a:pt x="964" y="5454"/>
                    <a:pt x="1085" y="5644"/>
                    <a:pt x="1239" y="5810"/>
                  </a:cubicBezTo>
                  <a:cubicBezTo>
                    <a:pt x="1243" y="5810"/>
                    <a:pt x="1247" y="5814"/>
                    <a:pt x="1251" y="5814"/>
                  </a:cubicBezTo>
                  <a:cubicBezTo>
                    <a:pt x="1207" y="5895"/>
                    <a:pt x="1174" y="5980"/>
                    <a:pt x="1150" y="6069"/>
                  </a:cubicBezTo>
                  <a:cubicBezTo>
                    <a:pt x="1025" y="5834"/>
                    <a:pt x="851" y="5612"/>
                    <a:pt x="693" y="5397"/>
                  </a:cubicBezTo>
                  <a:cubicBezTo>
                    <a:pt x="750" y="5340"/>
                    <a:pt x="810" y="5292"/>
                    <a:pt x="875" y="5247"/>
                  </a:cubicBezTo>
                  <a:close/>
                  <a:moveTo>
                    <a:pt x="10948" y="5021"/>
                  </a:moveTo>
                  <a:cubicBezTo>
                    <a:pt x="11074" y="5243"/>
                    <a:pt x="11203" y="5458"/>
                    <a:pt x="11337" y="5676"/>
                  </a:cubicBezTo>
                  <a:cubicBezTo>
                    <a:pt x="11401" y="5782"/>
                    <a:pt x="11478" y="5996"/>
                    <a:pt x="11596" y="6065"/>
                  </a:cubicBezTo>
                  <a:cubicBezTo>
                    <a:pt x="11559" y="6134"/>
                    <a:pt x="11523" y="6198"/>
                    <a:pt x="11478" y="6259"/>
                  </a:cubicBezTo>
                  <a:lnTo>
                    <a:pt x="11482" y="6263"/>
                  </a:lnTo>
                  <a:cubicBezTo>
                    <a:pt x="11470" y="6263"/>
                    <a:pt x="11462" y="6279"/>
                    <a:pt x="11466" y="6291"/>
                  </a:cubicBezTo>
                  <a:cubicBezTo>
                    <a:pt x="11454" y="6271"/>
                    <a:pt x="11434" y="6227"/>
                    <a:pt x="11426" y="6215"/>
                  </a:cubicBezTo>
                  <a:cubicBezTo>
                    <a:pt x="11397" y="6174"/>
                    <a:pt x="11365" y="6138"/>
                    <a:pt x="11333" y="6101"/>
                  </a:cubicBezTo>
                  <a:cubicBezTo>
                    <a:pt x="11256" y="6000"/>
                    <a:pt x="11175" y="5899"/>
                    <a:pt x="11102" y="5794"/>
                  </a:cubicBezTo>
                  <a:cubicBezTo>
                    <a:pt x="11017" y="5676"/>
                    <a:pt x="10940" y="5555"/>
                    <a:pt x="10863" y="5433"/>
                  </a:cubicBezTo>
                  <a:cubicBezTo>
                    <a:pt x="10912" y="5304"/>
                    <a:pt x="10940" y="5162"/>
                    <a:pt x="10948" y="5021"/>
                  </a:cubicBezTo>
                  <a:close/>
                  <a:moveTo>
                    <a:pt x="665" y="5425"/>
                  </a:moveTo>
                  <a:cubicBezTo>
                    <a:pt x="806" y="5668"/>
                    <a:pt x="952" y="5927"/>
                    <a:pt x="1130" y="6138"/>
                  </a:cubicBezTo>
                  <a:cubicBezTo>
                    <a:pt x="1114" y="6215"/>
                    <a:pt x="1106" y="6287"/>
                    <a:pt x="1106" y="6364"/>
                  </a:cubicBezTo>
                  <a:cubicBezTo>
                    <a:pt x="940" y="6089"/>
                    <a:pt x="741" y="5818"/>
                    <a:pt x="555" y="5555"/>
                  </a:cubicBezTo>
                  <a:cubicBezTo>
                    <a:pt x="588" y="5510"/>
                    <a:pt x="624" y="5466"/>
                    <a:pt x="660" y="5425"/>
                  </a:cubicBezTo>
                  <a:close/>
                  <a:moveTo>
                    <a:pt x="10847" y="5478"/>
                  </a:moveTo>
                  <a:cubicBezTo>
                    <a:pt x="10944" y="5660"/>
                    <a:pt x="11057" y="5830"/>
                    <a:pt x="11175" y="5996"/>
                  </a:cubicBezTo>
                  <a:cubicBezTo>
                    <a:pt x="11227" y="6065"/>
                    <a:pt x="11337" y="6271"/>
                    <a:pt x="11438" y="6328"/>
                  </a:cubicBezTo>
                  <a:cubicBezTo>
                    <a:pt x="11398" y="6380"/>
                    <a:pt x="11358" y="6428"/>
                    <a:pt x="11318" y="6476"/>
                  </a:cubicBezTo>
                  <a:lnTo>
                    <a:pt x="11318" y="6476"/>
                  </a:lnTo>
                  <a:cubicBezTo>
                    <a:pt x="11320" y="6463"/>
                    <a:pt x="11320" y="6451"/>
                    <a:pt x="11312" y="6437"/>
                  </a:cubicBezTo>
                  <a:cubicBezTo>
                    <a:pt x="11308" y="6433"/>
                    <a:pt x="11296" y="6425"/>
                    <a:pt x="11288" y="6425"/>
                  </a:cubicBezTo>
                  <a:lnTo>
                    <a:pt x="11276" y="6425"/>
                  </a:lnTo>
                  <a:cubicBezTo>
                    <a:pt x="11268" y="6429"/>
                    <a:pt x="11260" y="6433"/>
                    <a:pt x="11256" y="6445"/>
                  </a:cubicBezTo>
                  <a:cubicBezTo>
                    <a:pt x="11240" y="6421"/>
                    <a:pt x="11219" y="6389"/>
                    <a:pt x="11219" y="6389"/>
                  </a:cubicBezTo>
                  <a:cubicBezTo>
                    <a:pt x="11195" y="6356"/>
                    <a:pt x="11167" y="6324"/>
                    <a:pt x="11138" y="6296"/>
                  </a:cubicBezTo>
                  <a:cubicBezTo>
                    <a:pt x="11082" y="6227"/>
                    <a:pt x="11021" y="6158"/>
                    <a:pt x="10960" y="6089"/>
                  </a:cubicBezTo>
                  <a:cubicBezTo>
                    <a:pt x="10871" y="5988"/>
                    <a:pt x="10786" y="5891"/>
                    <a:pt x="10697" y="5790"/>
                  </a:cubicBezTo>
                  <a:cubicBezTo>
                    <a:pt x="10758" y="5692"/>
                    <a:pt x="10806" y="5587"/>
                    <a:pt x="10847" y="5478"/>
                  </a:cubicBezTo>
                  <a:close/>
                  <a:moveTo>
                    <a:pt x="10677" y="5830"/>
                  </a:moveTo>
                  <a:cubicBezTo>
                    <a:pt x="10778" y="5952"/>
                    <a:pt x="10879" y="6077"/>
                    <a:pt x="10981" y="6198"/>
                  </a:cubicBezTo>
                  <a:cubicBezTo>
                    <a:pt x="11037" y="6267"/>
                    <a:pt x="11098" y="6340"/>
                    <a:pt x="11155" y="6409"/>
                  </a:cubicBezTo>
                  <a:cubicBezTo>
                    <a:pt x="11195" y="6453"/>
                    <a:pt x="11219" y="6502"/>
                    <a:pt x="11276" y="6510"/>
                  </a:cubicBezTo>
                  <a:lnTo>
                    <a:pt x="11292" y="6510"/>
                  </a:lnTo>
                  <a:cubicBezTo>
                    <a:pt x="11231" y="6579"/>
                    <a:pt x="11167" y="6640"/>
                    <a:pt x="11098" y="6700"/>
                  </a:cubicBezTo>
                  <a:cubicBezTo>
                    <a:pt x="11033" y="6579"/>
                    <a:pt x="10908" y="6474"/>
                    <a:pt x="10815" y="6368"/>
                  </a:cubicBezTo>
                  <a:cubicBezTo>
                    <a:pt x="10726" y="6263"/>
                    <a:pt x="10628" y="6146"/>
                    <a:pt x="10539" y="6032"/>
                  </a:cubicBezTo>
                  <a:cubicBezTo>
                    <a:pt x="10588" y="5968"/>
                    <a:pt x="10632" y="5899"/>
                    <a:pt x="10677" y="5830"/>
                  </a:cubicBezTo>
                  <a:close/>
                  <a:moveTo>
                    <a:pt x="10511" y="6065"/>
                  </a:moveTo>
                  <a:cubicBezTo>
                    <a:pt x="10592" y="6178"/>
                    <a:pt x="10677" y="6283"/>
                    <a:pt x="10762" y="6393"/>
                  </a:cubicBezTo>
                  <a:cubicBezTo>
                    <a:pt x="10847" y="6498"/>
                    <a:pt x="10944" y="6652"/>
                    <a:pt x="11070" y="6729"/>
                  </a:cubicBezTo>
                  <a:cubicBezTo>
                    <a:pt x="11002" y="6780"/>
                    <a:pt x="10934" y="6832"/>
                    <a:pt x="10863" y="6880"/>
                  </a:cubicBezTo>
                  <a:lnTo>
                    <a:pt x="10863" y="6880"/>
                  </a:lnTo>
                  <a:cubicBezTo>
                    <a:pt x="10863" y="6877"/>
                    <a:pt x="10862" y="6873"/>
                    <a:pt x="10859" y="6870"/>
                  </a:cubicBezTo>
                  <a:cubicBezTo>
                    <a:pt x="10782" y="6757"/>
                    <a:pt x="10677" y="6664"/>
                    <a:pt x="10588" y="6563"/>
                  </a:cubicBezTo>
                  <a:cubicBezTo>
                    <a:pt x="10499" y="6461"/>
                    <a:pt x="10422" y="6360"/>
                    <a:pt x="10341" y="6259"/>
                  </a:cubicBezTo>
                  <a:cubicBezTo>
                    <a:pt x="10402" y="6198"/>
                    <a:pt x="10458" y="6134"/>
                    <a:pt x="10511" y="6065"/>
                  </a:cubicBezTo>
                  <a:close/>
                  <a:moveTo>
                    <a:pt x="10317" y="6283"/>
                  </a:moveTo>
                  <a:cubicBezTo>
                    <a:pt x="10382" y="6376"/>
                    <a:pt x="10450" y="6470"/>
                    <a:pt x="10519" y="6559"/>
                  </a:cubicBezTo>
                  <a:cubicBezTo>
                    <a:pt x="10612" y="6676"/>
                    <a:pt x="10709" y="6814"/>
                    <a:pt x="10831" y="6903"/>
                  </a:cubicBezTo>
                  <a:lnTo>
                    <a:pt x="10835" y="6903"/>
                  </a:lnTo>
                  <a:cubicBezTo>
                    <a:pt x="10743" y="6963"/>
                    <a:pt x="10650" y="7015"/>
                    <a:pt x="10550" y="7063"/>
                  </a:cubicBezTo>
                  <a:lnTo>
                    <a:pt x="10550" y="7063"/>
                  </a:lnTo>
                  <a:cubicBezTo>
                    <a:pt x="10397" y="6869"/>
                    <a:pt x="10244" y="6671"/>
                    <a:pt x="10094" y="6474"/>
                  </a:cubicBezTo>
                  <a:cubicBezTo>
                    <a:pt x="10175" y="6417"/>
                    <a:pt x="10248" y="6352"/>
                    <a:pt x="10317" y="6283"/>
                  </a:cubicBezTo>
                  <a:close/>
                  <a:moveTo>
                    <a:pt x="10070" y="6494"/>
                  </a:moveTo>
                  <a:cubicBezTo>
                    <a:pt x="10151" y="6619"/>
                    <a:pt x="10236" y="6745"/>
                    <a:pt x="10325" y="6874"/>
                  </a:cubicBezTo>
                  <a:cubicBezTo>
                    <a:pt x="10369" y="6951"/>
                    <a:pt x="10426" y="7028"/>
                    <a:pt x="10491" y="7093"/>
                  </a:cubicBezTo>
                  <a:cubicBezTo>
                    <a:pt x="10423" y="7121"/>
                    <a:pt x="10360" y="7148"/>
                    <a:pt x="10297" y="7172"/>
                  </a:cubicBezTo>
                  <a:lnTo>
                    <a:pt x="10297" y="7172"/>
                  </a:lnTo>
                  <a:cubicBezTo>
                    <a:pt x="10297" y="7171"/>
                    <a:pt x="10297" y="7170"/>
                    <a:pt x="10297" y="7170"/>
                  </a:cubicBezTo>
                  <a:cubicBezTo>
                    <a:pt x="10236" y="7073"/>
                    <a:pt x="10151" y="6992"/>
                    <a:pt x="10082" y="6903"/>
                  </a:cubicBezTo>
                  <a:cubicBezTo>
                    <a:pt x="10013" y="6809"/>
                    <a:pt x="9949" y="6712"/>
                    <a:pt x="9884" y="6619"/>
                  </a:cubicBezTo>
                  <a:cubicBezTo>
                    <a:pt x="9884" y="6615"/>
                    <a:pt x="9876" y="6611"/>
                    <a:pt x="9872" y="6611"/>
                  </a:cubicBezTo>
                  <a:cubicBezTo>
                    <a:pt x="9940" y="6575"/>
                    <a:pt x="10005" y="6538"/>
                    <a:pt x="10070" y="6494"/>
                  </a:cubicBezTo>
                  <a:close/>
                  <a:moveTo>
                    <a:pt x="9847" y="6619"/>
                  </a:moveTo>
                  <a:cubicBezTo>
                    <a:pt x="9843" y="6627"/>
                    <a:pt x="9843" y="6631"/>
                    <a:pt x="9847" y="6640"/>
                  </a:cubicBezTo>
                  <a:cubicBezTo>
                    <a:pt x="9949" y="6822"/>
                    <a:pt x="10082" y="7048"/>
                    <a:pt x="10248" y="7190"/>
                  </a:cubicBezTo>
                  <a:cubicBezTo>
                    <a:pt x="10179" y="7214"/>
                    <a:pt x="10110" y="7234"/>
                    <a:pt x="10038" y="7251"/>
                  </a:cubicBezTo>
                  <a:cubicBezTo>
                    <a:pt x="9981" y="7166"/>
                    <a:pt x="9900" y="7097"/>
                    <a:pt x="9835" y="7012"/>
                  </a:cubicBezTo>
                  <a:cubicBezTo>
                    <a:pt x="9758" y="6915"/>
                    <a:pt x="9689" y="6809"/>
                    <a:pt x="9625" y="6704"/>
                  </a:cubicBezTo>
                  <a:cubicBezTo>
                    <a:pt x="9702" y="6684"/>
                    <a:pt x="9774" y="6656"/>
                    <a:pt x="9847" y="6619"/>
                  </a:cubicBezTo>
                  <a:close/>
                  <a:moveTo>
                    <a:pt x="8888" y="6595"/>
                  </a:moveTo>
                  <a:lnTo>
                    <a:pt x="8888" y="6595"/>
                  </a:lnTo>
                  <a:cubicBezTo>
                    <a:pt x="8997" y="6664"/>
                    <a:pt x="9123" y="6712"/>
                    <a:pt x="9252" y="6729"/>
                  </a:cubicBezTo>
                  <a:cubicBezTo>
                    <a:pt x="9252" y="6733"/>
                    <a:pt x="9256" y="6737"/>
                    <a:pt x="9261" y="6741"/>
                  </a:cubicBezTo>
                  <a:cubicBezTo>
                    <a:pt x="9341" y="6834"/>
                    <a:pt x="9422" y="6923"/>
                    <a:pt x="9507" y="7012"/>
                  </a:cubicBezTo>
                  <a:cubicBezTo>
                    <a:pt x="9584" y="7109"/>
                    <a:pt x="9665" y="7198"/>
                    <a:pt x="9754" y="7283"/>
                  </a:cubicBezTo>
                  <a:cubicBezTo>
                    <a:pt x="9759" y="7287"/>
                    <a:pt x="9765" y="7289"/>
                    <a:pt x="9771" y="7289"/>
                  </a:cubicBezTo>
                  <a:cubicBezTo>
                    <a:pt x="9789" y="7289"/>
                    <a:pt x="9807" y="7273"/>
                    <a:pt x="9795" y="7255"/>
                  </a:cubicBezTo>
                  <a:cubicBezTo>
                    <a:pt x="9718" y="7162"/>
                    <a:pt x="9641" y="7077"/>
                    <a:pt x="9552" y="6996"/>
                  </a:cubicBezTo>
                  <a:cubicBezTo>
                    <a:pt x="9471" y="6907"/>
                    <a:pt x="9390" y="6822"/>
                    <a:pt x="9309" y="6733"/>
                  </a:cubicBezTo>
                  <a:lnTo>
                    <a:pt x="9309" y="6733"/>
                  </a:lnTo>
                  <a:cubicBezTo>
                    <a:pt x="9333" y="6735"/>
                    <a:pt x="9357" y="6736"/>
                    <a:pt x="9381" y="6736"/>
                  </a:cubicBezTo>
                  <a:cubicBezTo>
                    <a:pt x="9450" y="6736"/>
                    <a:pt x="9518" y="6727"/>
                    <a:pt x="9584" y="6712"/>
                  </a:cubicBezTo>
                  <a:cubicBezTo>
                    <a:pt x="9584" y="6712"/>
                    <a:pt x="9584" y="6716"/>
                    <a:pt x="9584" y="6716"/>
                  </a:cubicBezTo>
                  <a:cubicBezTo>
                    <a:pt x="9685" y="6903"/>
                    <a:pt x="9815" y="7133"/>
                    <a:pt x="9985" y="7263"/>
                  </a:cubicBezTo>
                  <a:cubicBezTo>
                    <a:pt x="9827" y="7303"/>
                    <a:pt x="9665" y="7328"/>
                    <a:pt x="9503" y="7336"/>
                  </a:cubicBezTo>
                  <a:cubicBezTo>
                    <a:pt x="9305" y="7097"/>
                    <a:pt x="9099" y="6854"/>
                    <a:pt x="8892" y="6615"/>
                  </a:cubicBezTo>
                  <a:cubicBezTo>
                    <a:pt x="8892" y="6607"/>
                    <a:pt x="8888" y="6599"/>
                    <a:pt x="8888" y="6595"/>
                  </a:cubicBezTo>
                  <a:close/>
                  <a:moveTo>
                    <a:pt x="8912" y="6696"/>
                  </a:moveTo>
                  <a:lnTo>
                    <a:pt x="8912" y="6696"/>
                  </a:lnTo>
                  <a:cubicBezTo>
                    <a:pt x="9066" y="6890"/>
                    <a:pt x="9220" y="7081"/>
                    <a:pt x="9378" y="7271"/>
                  </a:cubicBezTo>
                  <a:cubicBezTo>
                    <a:pt x="9354" y="7283"/>
                    <a:pt x="9341" y="7311"/>
                    <a:pt x="9354" y="7336"/>
                  </a:cubicBezTo>
                  <a:lnTo>
                    <a:pt x="9354" y="7332"/>
                  </a:lnTo>
                  <a:cubicBezTo>
                    <a:pt x="9370" y="7388"/>
                    <a:pt x="9386" y="7445"/>
                    <a:pt x="9398" y="7506"/>
                  </a:cubicBezTo>
                  <a:cubicBezTo>
                    <a:pt x="9350" y="7453"/>
                    <a:pt x="9305" y="7404"/>
                    <a:pt x="9256" y="7356"/>
                  </a:cubicBezTo>
                  <a:cubicBezTo>
                    <a:pt x="9155" y="7243"/>
                    <a:pt x="9066" y="7125"/>
                    <a:pt x="8957" y="7020"/>
                  </a:cubicBezTo>
                  <a:cubicBezTo>
                    <a:pt x="8953" y="6911"/>
                    <a:pt x="8937" y="6805"/>
                    <a:pt x="8912" y="6696"/>
                  </a:cubicBezTo>
                  <a:close/>
                  <a:moveTo>
                    <a:pt x="2830" y="7514"/>
                  </a:moveTo>
                  <a:lnTo>
                    <a:pt x="2830" y="7514"/>
                  </a:lnTo>
                  <a:cubicBezTo>
                    <a:pt x="2805" y="7591"/>
                    <a:pt x="2785" y="7667"/>
                    <a:pt x="2769" y="7748"/>
                  </a:cubicBezTo>
                  <a:cubicBezTo>
                    <a:pt x="2761" y="7740"/>
                    <a:pt x="2749" y="7728"/>
                    <a:pt x="2741" y="7720"/>
                  </a:cubicBezTo>
                  <a:lnTo>
                    <a:pt x="2745" y="7720"/>
                  </a:lnTo>
                  <a:lnTo>
                    <a:pt x="2627" y="7587"/>
                  </a:lnTo>
                  <a:cubicBezTo>
                    <a:pt x="2696" y="7570"/>
                    <a:pt x="2765" y="7542"/>
                    <a:pt x="2830" y="7514"/>
                  </a:cubicBezTo>
                  <a:close/>
                  <a:moveTo>
                    <a:pt x="8961" y="7073"/>
                  </a:moveTo>
                  <a:lnTo>
                    <a:pt x="8961" y="7073"/>
                  </a:lnTo>
                  <a:cubicBezTo>
                    <a:pt x="9030" y="7174"/>
                    <a:pt x="9111" y="7267"/>
                    <a:pt x="9188" y="7356"/>
                  </a:cubicBezTo>
                  <a:cubicBezTo>
                    <a:pt x="9269" y="7449"/>
                    <a:pt x="9337" y="7542"/>
                    <a:pt x="9418" y="7627"/>
                  </a:cubicBezTo>
                  <a:cubicBezTo>
                    <a:pt x="9435" y="7736"/>
                    <a:pt x="9443" y="7850"/>
                    <a:pt x="9439" y="7959"/>
                  </a:cubicBezTo>
                  <a:cubicBezTo>
                    <a:pt x="9370" y="7886"/>
                    <a:pt x="9297" y="7817"/>
                    <a:pt x="9232" y="7744"/>
                  </a:cubicBezTo>
                  <a:cubicBezTo>
                    <a:pt x="9135" y="7639"/>
                    <a:pt x="9042" y="7534"/>
                    <a:pt x="8945" y="7429"/>
                  </a:cubicBezTo>
                  <a:cubicBezTo>
                    <a:pt x="8961" y="7311"/>
                    <a:pt x="8965" y="7190"/>
                    <a:pt x="8961" y="7073"/>
                  </a:cubicBezTo>
                  <a:close/>
                  <a:moveTo>
                    <a:pt x="2595" y="7595"/>
                  </a:moveTo>
                  <a:lnTo>
                    <a:pt x="2720" y="7744"/>
                  </a:lnTo>
                  <a:cubicBezTo>
                    <a:pt x="2733" y="7761"/>
                    <a:pt x="2749" y="7781"/>
                    <a:pt x="2761" y="7797"/>
                  </a:cubicBezTo>
                  <a:lnTo>
                    <a:pt x="2765" y="7797"/>
                  </a:lnTo>
                  <a:cubicBezTo>
                    <a:pt x="2753" y="7870"/>
                    <a:pt x="2749" y="7943"/>
                    <a:pt x="2753" y="8020"/>
                  </a:cubicBezTo>
                  <a:cubicBezTo>
                    <a:pt x="2712" y="7967"/>
                    <a:pt x="2668" y="7918"/>
                    <a:pt x="2627" y="7870"/>
                  </a:cubicBezTo>
                  <a:cubicBezTo>
                    <a:pt x="2559" y="7789"/>
                    <a:pt x="2490" y="7704"/>
                    <a:pt x="2417" y="7619"/>
                  </a:cubicBezTo>
                  <a:cubicBezTo>
                    <a:pt x="2478" y="7615"/>
                    <a:pt x="2534" y="7607"/>
                    <a:pt x="2595" y="7595"/>
                  </a:cubicBezTo>
                  <a:close/>
                  <a:moveTo>
                    <a:pt x="240" y="6627"/>
                  </a:moveTo>
                  <a:cubicBezTo>
                    <a:pt x="308" y="6838"/>
                    <a:pt x="434" y="7032"/>
                    <a:pt x="547" y="7218"/>
                  </a:cubicBezTo>
                  <a:cubicBezTo>
                    <a:pt x="725" y="7518"/>
                    <a:pt x="899" y="7813"/>
                    <a:pt x="1089" y="8105"/>
                  </a:cubicBezTo>
                  <a:cubicBezTo>
                    <a:pt x="717" y="7898"/>
                    <a:pt x="442" y="7554"/>
                    <a:pt x="316" y="7145"/>
                  </a:cubicBezTo>
                  <a:lnTo>
                    <a:pt x="321" y="7145"/>
                  </a:lnTo>
                  <a:cubicBezTo>
                    <a:pt x="272" y="6975"/>
                    <a:pt x="244" y="6801"/>
                    <a:pt x="240" y="6627"/>
                  </a:cubicBezTo>
                  <a:close/>
                  <a:moveTo>
                    <a:pt x="1757" y="7477"/>
                  </a:moveTo>
                  <a:cubicBezTo>
                    <a:pt x="1867" y="7534"/>
                    <a:pt x="1980" y="7578"/>
                    <a:pt x="2101" y="7599"/>
                  </a:cubicBezTo>
                  <a:cubicBezTo>
                    <a:pt x="2215" y="7769"/>
                    <a:pt x="2328" y="7939"/>
                    <a:pt x="2449" y="8105"/>
                  </a:cubicBezTo>
                  <a:cubicBezTo>
                    <a:pt x="2417" y="8101"/>
                    <a:pt x="2389" y="8088"/>
                    <a:pt x="2360" y="8072"/>
                  </a:cubicBezTo>
                  <a:cubicBezTo>
                    <a:pt x="2316" y="8101"/>
                    <a:pt x="2267" y="8125"/>
                    <a:pt x="2223" y="8145"/>
                  </a:cubicBezTo>
                  <a:cubicBezTo>
                    <a:pt x="2097" y="7906"/>
                    <a:pt x="1939" y="7680"/>
                    <a:pt x="1757" y="7477"/>
                  </a:cubicBezTo>
                  <a:close/>
                  <a:moveTo>
                    <a:pt x="531" y="5587"/>
                  </a:moveTo>
                  <a:cubicBezTo>
                    <a:pt x="713" y="5891"/>
                    <a:pt x="895" y="6202"/>
                    <a:pt x="1106" y="6486"/>
                  </a:cubicBezTo>
                  <a:cubicBezTo>
                    <a:pt x="1110" y="6534"/>
                    <a:pt x="1118" y="6583"/>
                    <a:pt x="1126" y="6631"/>
                  </a:cubicBezTo>
                  <a:cubicBezTo>
                    <a:pt x="1191" y="6959"/>
                    <a:pt x="1381" y="7243"/>
                    <a:pt x="1660" y="7421"/>
                  </a:cubicBezTo>
                  <a:cubicBezTo>
                    <a:pt x="1660" y="7425"/>
                    <a:pt x="1660" y="7425"/>
                    <a:pt x="1660" y="7429"/>
                  </a:cubicBezTo>
                  <a:cubicBezTo>
                    <a:pt x="1842" y="7667"/>
                    <a:pt x="2004" y="7918"/>
                    <a:pt x="2170" y="8169"/>
                  </a:cubicBezTo>
                  <a:cubicBezTo>
                    <a:pt x="2115" y="8193"/>
                    <a:pt x="2059" y="8209"/>
                    <a:pt x="2003" y="8225"/>
                  </a:cubicBezTo>
                  <a:lnTo>
                    <a:pt x="2003" y="8225"/>
                  </a:lnTo>
                  <a:cubicBezTo>
                    <a:pt x="1461" y="7408"/>
                    <a:pt x="948" y="6570"/>
                    <a:pt x="446" y="5729"/>
                  </a:cubicBezTo>
                  <a:cubicBezTo>
                    <a:pt x="470" y="5680"/>
                    <a:pt x="499" y="5632"/>
                    <a:pt x="531" y="5587"/>
                  </a:cubicBezTo>
                  <a:close/>
                  <a:moveTo>
                    <a:pt x="288" y="6150"/>
                  </a:moveTo>
                  <a:cubicBezTo>
                    <a:pt x="689" y="6858"/>
                    <a:pt x="1098" y="7587"/>
                    <a:pt x="1559" y="8258"/>
                  </a:cubicBezTo>
                  <a:cubicBezTo>
                    <a:pt x="1433" y="8242"/>
                    <a:pt x="1316" y="8210"/>
                    <a:pt x="1203" y="8161"/>
                  </a:cubicBezTo>
                  <a:lnTo>
                    <a:pt x="1207" y="8161"/>
                  </a:lnTo>
                  <a:cubicBezTo>
                    <a:pt x="863" y="7611"/>
                    <a:pt x="470" y="7064"/>
                    <a:pt x="244" y="6453"/>
                  </a:cubicBezTo>
                  <a:cubicBezTo>
                    <a:pt x="252" y="6352"/>
                    <a:pt x="264" y="6251"/>
                    <a:pt x="288" y="6150"/>
                  </a:cubicBezTo>
                  <a:close/>
                  <a:moveTo>
                    <a:pt x="422" y="5769"/>
                  </a:moveTo>
                  <a:cubicBezTo>
                    <a:pt x="895" y="6615"/>
                    <a:pt x="1405" y="7437"/>
                    <a:pt x="1935" y="8242"/>
                  </a:cubicBezTo>
                  <a:cubicBezTo>
                    <a:pt x="1863" y="8257"/>
                    <a:pt x="1789" y="8265"/>
                    <a:pt x="1714" y="8265"/>
                  </a:cubicBezTo>
                  <a:cubicBezTo>
                    <a:pt x="1688" y="8265"/>
                    <a:pt x="1662" y="8264"/>
                    <a:pt x="1636" y="8262"/>
                  </a:cubicBezTo>
                  <a:lnTo>
                    <a:pt x="1640" y="8262"/>
                  </a:lnTo>
                  <a:cubicBezTo>
                    <a:pt x="1239" y="7526"/>
                    <a:pt x="762" y="6801"/>
                    <a:pt x="300" y="6101"/>
                  </a:cubicBezTo>
                  <a:cubicBezTo>
                    <a:pt x="329" y="5988"/>
                    <a:pt x="369" y="5879"/>
                    <a:pt x="422" y="5769"/>
                  </a:cubicBezTo>
                  <a:close/>
                  <a:moveTo>
                    <a:pt x="8941" y="7477"/>
                  </a:moveTo>
                  <a:cubicBezTo>
                    <a:pt x="9018" y="7574"/>
                    <a:pt x="9099" y="7667"/>
                    <a:pt x="9180" y="7761"/>
                  </a:cubicBezTo>
                  <a:cubicBezTo>
                    <a:pt x="9261" y="7858"/>
                    <a:pt x="9345" y="7951"/>
                    <a:pt x="9435" y="8040"/>
                  </a:cubicBezTo>
                  <a:cubicBezTo>
                    <a:pt x="9426" y="8133"/>
                    <a:pt x="9410" y="8222"/>
                    <a:pt x="9390" y="8315"/>
                  </a:cubicBezTo>
                  <a:cubicBezTo>
                    <a:pt x="9224" y="8129"/>
                    <a:pt x="9050" y="7955"/>
                    <a:pt x="8876" y="7777"/>
                  </a:cubicBezTo>
                  <a:cubicBezTo>
                    <a:pt x="8904" y="7676"/>
                    <a:pt x="8925" y="7578"/>
                    <a:pt x="8941" y="7477"/>
                  </a:cubicBezTo>
                  <a:close/>
                  <a:moveTo>
                    <a:pt x="4663" y="8088"/>
                  </a:moveTo>
                  <a:cubicBezTo>
                    <a:pt x="4683" y="8250"/>
                    <a:pt x="4744" y="8408"/>
                    <a:pt x="4833" y="8546"/>
                  </a:cubicBezTo>
                  <a:cubicBezTo>
                    <a:pt x="4740" y="8449"/>
                    <a:pt x="4647" y="8347"/>
                    <a:pt x="4554" y="8250"/>
                  </a:cubicBezTo>
                  <a:cubicBezTo>
                    <a:pt x="4594" y="8198"/>
                    <a:pt x="4631" y="8145"/>
                    <a:pt x="4663" y="8088"/>
                  </a:cubicBezTo>
                  <a:close/>
                  <a:moveTo>
                    <a:pt x="8868" y="7813"/>
                  </a:moveTo>
                  <a:cubicBezTo>
                    <a:pt x="9034" y="7999"/>
                    <a:pt x="9196" y="8194"/>
                    <a:pt x="9370" y="8372"/>
                  </a:cubicBezTo>
                  <a:cubicBezTo>
                    <a:pt x="9370" y="8372"/>
                    <a:pt x="9374" y="8376"/>
                    <a:pt x="9374" y="8376"/>
                  </a:cubicBezTo>
                  <a:cubicBezTo>
                    <a:pt x="9350" y="8461"/>
                    <a:pt x="9321" y="8546"/>
                    <a:pt x="9289" y="8627"/>
                  </a:cubicBezTo>
                  <a:cubicBezTo>
                    <a:pt x="9216" y="8538"/>
                    <a:pt x="9135" y="8453"/>
                    <a:pt x="9054" y="8372"/>
                  </a:cubicBezTo>
                  <a:cubicBezTo>
                    <a:pt x="8957" y="8275"/>
                    <a:pt x="8864" y="8177"/>
                    <a:pt x="8771" y="8080"/>
                  </a:cubicBezTo>
                  <a:cubicBezTo>
                    <a:pt x="8807" y="7991"/>
                    <a:pt x="8840" y="7902"/>
                    <a:pt x="8868" y="7813"/>
                  </a:cubicBezTo>
                  <a:close/>
                  <a:moveTo>
                    <a:pt x="8763" y="8109"/>
                  </a:moveTo>
                  <a:cubicBezTo>
                    <a:pt x="8848" y="8210"/>
                    <a:pt x="8933" y="8307"/>
                    <a:pt x="9022" y="8408"/>
                  </a:cubicBezTo>
                  <a:cubicBezTo>
                    <a:pt x="9103" y="8497"/>
                    <a:pt x="9176" y="8602"/>
                    <a:pt x="9269" y="8675"/>
                  </a:cubicBezTo>
                  <a:cubicBezTo>
                    <a:pt x="9233" y="8759"/>
                    <a:pt x="9185" y="8838"/>
                    <a:pt x="9138" y="8914"/>
                  </a:cubicBezTo>
                  <a:lnTo>
                    <a:pt x="9138" y="8914"/>
                  </a:lnTo>
                  <a:cubicBezTo>
                    <a:pt x="9139" y="8911"/>
                    <a:pt x="9138" y="8908"/>
                    <a:pt x="9135" y="8906"/>
                  </a:cubicBezTo>
                  <a:cubicBezTo>
                    <a:pt x="9058" y="8797"/>
                    <a:pt x="8973" y="8695"/>
                    <a:pt x="8880" y="8598"/>
                  </a:cubicBezTo>
                  <a:cubicBezTo>
                    <a:pt x="8799" y="8509"/>
                    <a:pt x="8722" y="8424"/>
                    <a:pt x="8641" y="8335"/>
                  </a:cubicBezTo>
                  <a:cubicBezTo>
                    <a:pt x="8686" y="8262"/>
                    <a:pt x="8726" y="8185"/>
                    <a:pt x="8763" y="8109"/>
                  </a:cubicBezTo>
                  <a:close/>
                  <a:moveTo>
                    <a:pt x="8625" y="8364"/>
                  </a:moveTo>
                  <a:cubicBezTo>
                    <a:pt x="8694" y="8445"/>
                    <a:pt x="8759" y="8529"/>
                    <a:pt x="8827" y="8610"/>
                  </a:cubicBezTo>
                  <a:cubicBezTo>
                    <a:pt x="8908" y="8724"/>
                    <a:pt x="9001" y="8829"/>
                    <a:pt x="9103" y="8926"/>
                  </a:cubicBezTo>
                  <a:cubicBezTo>
                    <a:pt x="9107" y="8930"/>
                    <a:pt x="9112" y="8932"/>
                    <a:pt x="9117" y="8932"/>
                  </a:cubicBezTo>
                  <a:cubicBezTo>
                    <a:pt x="9122" y="8932"/>
                    <a:pt x="9127" y="8930"/>
                    <a:pt x="9131" y="8926"/>
                  </a:cubicBezTo>
                  <a:lnTo>
                    <a:pt x="9131" y="8926"/>
                  </a:lnTo>
                  <a:cubicBezTo>
                    <a:pt x="9086" y="8995"/>
                    <a:pt x="9038" y="9064"/>
                    <a:pt x="8985" y="9128"/>
                  </a:cubicBezTo>
                  <a:lnTo>
                    <a:pt x="8981" y="9128"/>
                  </a:lnTo>
                  <a:lnTo>
                    <a:pt x="8977" y="9133"/>
                  </a:lnTo>
                  <a:cubicBezTo>
                    <a:pt x="8941" y="9092"/>
                    <a:pt x="8876" y="9023"/>
                    <a:pt x="8868" y="9015"/>
                  </a:cubicBezTo>
                  <a:lnTo>
                    <a:pt x="8722" y="8861"/>
                  </a:lnTo>
                  <a:cubicBezTo>
                    <a:pt x="8637" y="8772"/>
                    <a:pt x="8548" y="8683"/>
                    <a:pt x="8463" y="8594"/>
                  </a:cubicBezTo>
                  <a:cubicBezTo>
                    <a:pt x="8520" y="8521"/>
                    <a:pt x="8577" y="8445"/>
                    <a:pt x="8625" y="8364"/>
                  </a:cubicBezTo>
                  <a:close/>
                  <a:moveTo>
                    <a:pt x="4194" y="8606"/>
                  </a:moveTo>
                  <a:cubicBezTo>
                    <a:pt x="4315" y="8736"/>
                    <a:pt x="4440" y="8865"/>
                    <a:pt x="4566" y="8995"/>
                  </a:cubicBezTo>
                  <a:cubicBezTo>
                    <a:pt x="4542" y="8995"/>
                    <a:pt x="4517" y="9011"/>
                    <a:pt x="4509" y="9035"/>
                  </a:cubicBezTo>
                  <a:cubicBezTo>
                    <a:pt x="4485" y="9116"/>
                    <a:pt x="4453" y="9193"/>
                    <a:pt x="4408" y="9266"/>
                  </a:cubicBezTo>
                  <a:cubicBezTo>
                    <a:pt x="4262" y="9088"/>
                    <a:pt x="4121" y="8914"/>
                    <a:pt x="3983" y="8728"/>
                  </a:cubicBezTo>
                  <a:cubicBezTo>
                    <a:pt x="4056" y="8691"/>
                    <a:pt x="4125" y="8655"/>
                    <a:pt x="4194" y="8606"/>
                  </a:cubicBezTo>
                  <a:close/>
                  <a:moveTo>
                    <a:pt x="6876" y="1175"/>
                  </a:moveTo>
                  <a:cubicBezTo>
                    <a:pt x="6964" y="1175"/>
                    <a:pt x="7052" y="1179"/>
                    <a:pt x="7140" y="1188"/>
                  </a:cubicBezTo>
                  <a:cubicBezTo>
                    <a:pt x="7751" y="1253"/>
                    <a:pt x="8370" y="1544"/>
                    <a:pt x="8633" y="2131"/>
                  </a:cubicBezTo>
                  <a:cubicBezTo>
                    <a:pt x="8925" y="2783"/>
                    <a:pt x="8819" y="3572"/>
                    <a:pt x="8488" y="4191"/>
                  </a:cubicBezTo>
                  <a:cubicBezTo>
                    <a:pt x="8467" y="4232"/>
                    <a:pt x="8499" y="4276"/>
                    <a:pt x="8541" y="4276"/>
                  </a:cubicBezTo>
                  <a:cubicBezTo>
                    <a:pt x="8549" y="4276"/>
                    <a:pt x="8556" y="4275"/>
                    <a:pt x="8564" y="4272"/>
                  </a:cubicBezTo>
                  <a:cubicBezTo>
                    <a:pt x="8575" y="4282"/>
                    <a:pt x="8589" y="4287"/>
                    <a:pt x="8603" y="4287"/>
                  </a:cubicBezTo>
                  <a:cubicBezTo>
                    <a:pt x="8617" y="4287"/>
                    <a:pt x="8631" y="4282"/>
                    <a:pt x="8641" y="4272"/>
                  </a:cubicBezTo>
                  <a:cubicBezTo>
                    <a:pt x="8892" y="4050"/>
                    <a:pt x="9216" y="3984"/>
                    <a:pt x="9540" y="3984"/>
                  </a:cubicBezTo>
                  <a:cubicBezTo>
                    <a:pt x="9666" y="3984"/>
                    <a:pt x="9791" y="3994"/>
                    <a:pt x="9912" y="4009"/>
                  </a:cubicBezTo>
                  <a:cubicBezTo>
                    <a:pt x="10462" y="4078"/>
                    <a:pt x="10863" y="4442"/>
                    <a:pt x="10835" y="5021"/>
                  </a:cubicBezTo>
                  <a:cubicBezTo>
                    <a:pt x="10827" y="5114"/>
                    <a:pt x="10811" y="5211"/>
                    <a:pt x="10782" y="5300"/>
                  </a:cubicBezTo>
                  <a:cubicBezTo>
                    <a:pt x="10778" y="5296"/>
                    <a:pt x="10774" y="5288"/>
                    <a:pt x="10774" y="5284"/>
                  </a:cubicBezTo>
                  <a:cubicBezTo>
                    <a:pt x="10771" y="5280"/>
                    <a:pt x="10767" y="5279"/>
                    <a:pt x="10763" y="5279"/>
                  </a:cubicBezTo>
                  <a:cubicBezTo>
                    <a:pt x="10754" y="5279"/>
                    <a:pt x="10747" y="5287"/>
                    <a:pt x="10750" y="5296"/>
                  </a:cubicBezTo>
                  <a:cubicBezTo>
                    <a:pt x="10758" y="5308"/>
                    <a:pt x="10766" y="5324"/>
                    <a:pt x="10774" y="5336"/>
                  </a:cubicBezTo>
                  <a:cubicBezTo>
                    <a:pt x="10734" y="5462"/>
                    <a:pt x="10681" y="5583"/>
                    <a:pt x="10616" y="5697"/>
                  </a:cubicBezTo>
                  <a:cubicBezTo>
                    <a:pt x="10613" y="5693"/>
                    <a:pt x="10608" y="5691"/>
                    <a:pt x="10604" y="5691"/>
                  </a:cubicBezTo>
                  <a:cubicBezTo>
                    <a:pt x="10591" y="5691"/>
                    <a:pt x="10580" y="5709"/>
                    <a:pt x="10592" y="5725"/>
                  </a:cubicBezTo>
                  <a:lnTo>
                    <a:pt x="10596" y="5729"/>
                  </a:lnTo>
                  <a:cubicBezTo>
                    <a:pt x="10507" y="5887"/>
                    <a:pt x="10398" y="6032"/>
                    <a:pt x="10272" y="6166"/>
                  </a:cubicBezTo>
                  <a:cubicBezTo>
                    <a:pt x="10269" y="6163"/>
                    <a:pt x="10266" y="6162"/>
                    <a:pt x="10262" y="6162"/>
                  </a:cubicBezTo>
                  <a:cubicBezTo>
                    <a:pt x="10250" y="6162"/>
                    <a:pt x="10239" y="6174"/>
                    <a:pt x="10248" y="6186"/>
                  </a:cubicBezTo>
                  <a:lnTo>
                    <a:pt x="10248" y="6190"/>
                  </a:lnTo>
                  <a:cubicBezTo>
                    <a:pt x="9995" y="6446"/>
                    <a:pt x="9686" y="6627"/>
                    <a:pt x="9377" y="6627"/>
                  </a:cubicBezTo>
                  <a:cubicBezTo>
                    <a:pt x="9187" y="6627"/>
                    <a:pt x="8997" y="6559"/>
                    <a:pt x="8819" y="6397"/>
                  </a:cubicBezTo>
                  <a:cubicBezTo>
                    <a:pt x="8809" y="6387"/>
                    <a:pt x="8796" y="6382"/>
                    <a:pt x="8782" y="6382"/>
                  </a:cubicBezTo>
                  <a:cubicBezTo>
                    <a:pt x="8746" y="6382"/>
                    <a:pt x="8708" y="6412"/>
                    <a:pt x="8722" y="6453"/>
                  </a:cubicBezTo>
                  <a:cubicBezTo>
                    <a:pt x="9111" y="7497"/>
                    <a:pt x="8581" y="8736"/>
                    <a:pt x="7540" y="9153"/>
                  </a:cubicBezTo>
                  <a:cubicBezTo>
                    <a:pt x="7411" y="9205"/>
                    <a:pt x="7273" y="9246"/>
                    <a:pt x="7132" y="9274"/>
                  </a:cubicBezTo>
                  <a:cubicBezTo>
                    <a:pt x="7129" y="9271"/>
                    <a:pt x="7125" y="9270"/>
                    <a:pt x="7121" y="9270"/>
                  </a:cubicBezTo>
                  <a:cubicBezTo>
                    <a:pt x="7115" y="9270"/>
                    <a:pt x="7108" y="9273"/>
                    <a:pt x="7103" y="9278"/>
                  </a:cubicBezTo>
                  <a:cubicBezTo>
                    <a:pt x="6961" y="9305"/>
                    <a:pt x="6818" y="9318"/>
                    <a:pt x="6675" y="9318"/>
                  </a:cubicBezTo>
                  <a:cubicBezTo>
                    <a:pt x="6423" y="9318"/>
                    <a:pt x="6172" y="9277"/>
                    <a:pt x="5930" y="9197"/>
                  </a:cubicBezTo>
                  <a:cubicBezTo>
                    <a:pt x="5367" y="9011"/>
                    <a:pt x="4716" y="8546"/>
                    <a:pt x="4776" y="7882"/>
                  </a:cubicBezTo>
                  <a:cubicBezTo>
                    <a:pt x="4774" y="7845"/>
                    <a:pt x="4745" y="7822"/>
                    <a:pt x="4716" y="7822"/>
                  </a:cubicBezTo>
                  <a:cubicBezTo>
                    <a:pt x="4698" y="7822"/>
                    <a:pt x="4679" y="7831"/>
                    <a:pt x="4667" y="7850"/>
                  </a:cubicBezTo>
                  <a:cubicBezTo>
                    <a:pt x="4450" y="8276"/>
                    <a:pt x="4089" y="8698"/>
                    <a:pt x="3579" y="8698"/>
                  </a:cubicBezTo>
                  <a:cubicBezTo>
                    <a:pt x="3556" y="8698"/>
                    <a:pt x="3533" y="8697"/>
                    <a:pt x="3510" y="8695"/>
                  </a:cubicBezTo>
                  <a:cubicBezTo>
                    <a:pt x="3024" y="8659"/>
                    <a:pt x="2842" y="8283"/>
                    <a:pt x="2854" y="7878"/>
                  </a:cubicBezTo>
                  <a:cubicBezTo>
                    <a:pt x="2858" y="7878"/>
                    <a:pt x="2862" y="7866"/>
                    <a:pt x="2862" y="7858"/>
                  </a:cubicBezTo>
                  <a:cubicBezTo>
                    <a:pt x="2862" y="7854"/>
                    <a:pt x="2854" y="7854"/>
                    <a:pt x="2854" y="7850"/>
                  </a:cubicBezTo>
                  <a:cubicBezTo>
                    <a:pt x="2858" y="7716"/>
                    <a:pt x="2882" y="7591"/>
                    <a:pt x="2927" y="7465"/>
                  </a:cubicBezTo>
                  <a:cubicBezTo>
                    <a:pt x="2934" y="7444"/>
                    <a:pt x="2920" y="7423"/>
                    <a:pt x="2897" y="7423"/>
                  </a:cubicBezTo>
                  <a:cubicBezTo>
                    <a:pt x="2894" y="7423"/>
                    <a:pt x="2890" y="7424"/>
                    <a:pt x="2886" y="7425"/>
                  </a:cubicBezTo>
                  <a:cubicBezTo>
                    <a:pt x="2880" y="7419"/>
                    <a:pt x="2872" y="7415"/>
                    <a:pt x="2865" y="7415"/>
                  </a:cubicBezTo>
                  <a:cubicBezTo>
                    <a:pt x="2863" y="7415"/>
                    <a:pt x="2860" y="7415"/>
                    <a:pt x="2858" y="7417"/>
                  </a:cubicBezTo>
                  <a:cubicBezTo>
                    <a:pt x="2700" y="7479"/>
                    <a:pt x="2535" y="7509"/>
                    <a:pt x="2373" y="7509"/>
                  </a:cubicBezTo>
                  <a:cubicBezTo>
                    <a:pt x="1853" y="7509"/>
                    <a:pt x="1364" y="7197"/>
                    <a:pt x="1243" y="6635"/>
                  </a:cubicBezTo>
                  <a:cubicBezTo>
                    <a:pt x="1086" y="5911"/>
                    <a:pt x="1653" y="5266"/>
                    <a:pt x="2374" y="5266"/>
                  </a:cubicBezTo>
                  <a:cubicBezTo>
                    <a:pt x="2394" y="5266"/>
                    <a:pt x="2413" y="5267"/>
                    <a:pt x="2433" y="5268"/>
                  </a:cubicBezTo>
                  <a:cubicBezTo>
                    <a:pt x="2490" y="5263"/>
                    <a:pt x="2510" y="5191"/>
                    <a:pt x="2461" y="5158"/>
                  </a:cubicBezTo>
                  <a:cubicBezTo>
                    <a:pt x="1555" y="4669"/>
                    <a:pt x="1292" y="3442"/>
                    <a:pt x="2020" y="2681"/>
                  </a:cubicBezTo>
                  <a:cubicBezTo>
                    <a:pt x="2316" y="2370"/>
                    <a:pt x="2706" y="2222"/>
                    <a:pt x="3093" y="2222"/>
                  </a:cubicBezTo>
                  <a:cubicBezTo>
                    <a:pt x="3626" y="2222"/>
                    <a:pt x="4154" y="2504"/>
                    <a:pt x="4424" y="3030"/>
                  </a:cubicBezTo>
                  <a:cubicBezTo>
                    <a:pt x="4436" y="3051"/>
                    <a:pt x="4453" y="3060"/>
                    <a:pt x="4470" y="3060"/>
                  </a:cubicBezTo>
                  <a:cubicBezTo>
                    <a:pt x="4503" y="3060"/>
                    <a:pt x="4535" y="3025"/>
                    <a:pt x="4529" y="2985"/>
                  </a:cubicBezTo>
                  <a:cubicBezTo>
                    <a:pt x="4444" y="2346"/>
                    <a:pt x="5076" y="1779"/>
                    <a:pt x="5586" y="1504"/>
                  </a:cubicBezTo>
                  <a:cubicBezTo>
                    <a:pt x="5982" y="1287"/>
                    <a:pt x="6426" y="1175"/>
                    <a:pt x="6876" y="1175"/>
                  </a:cubicBezTo>
                  <a:close/>
                  <a:moveTo>
                    <a:pt x="8443" y="8623"/>
                  </a:moveTo>
                  <a:cubicBezTo>
                    <a:pt x="8544" y="8740"/>
                    <a:pt x="8649" y="8853"/>
                    <a:pt x="8755" y="8971"/>
                  </a:cubicBezTo>
                  <a:cubicBezTo>
                    <a:pt x="8803" y="9027"/>
                    <a:pt x="8856" y="9084"/>
                    <a:pt x="8912" y="9141"/>
                  </a:cubicBezTo>
                  <a:cubicBezTo>
                    <a:pt x="8921" y="9153"/>
                    <a:pt x="8933" y="9169"/>
                    <a:pt x="8949" y="9181"/>
                  </a:cubicBezTo>
                  <a:cubicBezTo>
                    <a:pt x="8892" y="9238"/>
                    <a:pt x="8840" y="9298"/>
                    <a:pt x="8787" y="9351"/>
                  </a:cubicBezTo>
                  <a:cubicBezTo>
                    <a:pt x="8755" y="9315"/>
                    <a:pt x="8714" y="9274"/>
                    <a:pt x="8706" y="9266"/>
                  </a:cubicBezTo>
                  <a:cubicBezTo>
                    <a:pt x="8657" y="9213"/>
                    <a:pt x="8605" y="9165"/>
                    <a:pt x="8556" y="9116"/>
                  </a:cubicBezTo>
                  <a:cubicBezTo>
                    <a:pt x="8455" y="9019"/>
                    <a:pt x="8354" y="8918"/>
                    <a:pt x="8253" y="8825"/>
                  </a:cubicBezTo>
                  <a:cubicBezTo>
                    <a:pt x="8318" y="8760"/>
                    <a:pt x="8382" y="8695"/>
                    <a:pt x="8443" y="8623"/>
                  </a:cubicBezTo>
                  <a:close/>
                  <a:moveTo>
                    <a:pt x="8228" y="8845"/>
                  </a:moveTo>
                  <a:cubicBezTo>
                    <a:pt x="8350" y="8979"/>
                    <a:pt x="8479" y="9104"/>
                    <a:pt x="8605" y="9234"/>
                  </a:cubicBezTo>
                  <a:cubicBezTo>
                    <a:pt x="8645" y="9274"/>
                    <a:pt x="8698" y="9343"/>
                    <a:pt x="8751" y="9387"/>
                  </a:cubicBezTo>
                  <a:cubicBezTo>
                    <a:pt x="8699" y="9435"/>
                    <a:pt x="8647" y="9479"/>
                    <a:pt x="8595" y="9519"/>
                  </a:cubicBezTo>
                  <a:lnTo>
                    <a:pt x="8595" y="9519"/>
                  </a:lnTo>
                  <a:cubicBezTo>
                    <a:pt x="8510" y="9435"/>
                    <a:pt x="8410" y="9355"/>
                    <a:pt x="8322" y="9274"/>
                  </a:cubicBezTo>
                  <a:cubicBezTo>
                    <a:pt x="8224" y="9189"/>
                    <a:pt x="8123" y="9100"/>
                    <a:pt x="8026" y="9011"/>
                  </a:cubicBezTo>
                  <a:cubicBezTo>
                    <a:pt x="8095" y="8963"/>
                    <a:pt x="8164" y="8906"/>
                    <a:pt x="8228" y="8845"/>
                  </a:cubicBezTo>
                  <a:close/>
                  <a:moveTo>
                    <a:pt x="3947" y="8740"/>
                  </a:moveTo>
                  <a:cubicBezTo>
                    <a:pt x="4080" y="8938"/>
                    <a:pt x="4222" y="9128"/>
                    <a:pt x="4376" y="9307"/>
                  </a:cubicBezTo>
                  <a:lnTo>
                    <a:pt x="4384" y="9311"/>
                  </a:lnTo>
                  <a:cubicBezTo>
                    <a:pt x="4295" y="9443"/>
                    <a:pt x="4187" y="9556"/>
                    <a:pt x="4055" y="9641"/>
                  </a:cubicBezTo>
                  <a:lnTo>
                    <a:pt x="4055" y="9641"/>
                  </a:lnTo>
                  <a:cubicBezTo>
                    <a:pt x="3837" y="9342"/>
                    <a:pt x="3602" y="9055"/>
                    <a:pt x="3352" y="8784"/>
                  </a:cubicBezTo>
                  <a:lnTo>
                    <a:pt x="3364" y="8784"/>
                  </a:lnTo>
                  <a:cubicBezTo>
                    <a:pt x="3440" y="8803"/>
                    <a:pt x="3518" y="8812"/>
                    <a:pt x="3595" y="8812"/>
                  </a:cubicBezTo>
                  <a:cubicBezTo>
                    <a:pt x="3621" y="8812"/>
                    <a:pt x="3646" y="8811"/>
                    <a:pt x="3671" y="8809"/>
                  </a:cubicBezTo>
                  <a:cubicBezTo>
                    <a:pt x="3765" y="8918"/>
                    <a:pt x="3854" y="9027"/>
                    <a:pt x="3939" y="9145"/>
                  </a:cubicBezTo>
                  <a:cubicBezTo>
                    <a:pt x="4015" y="9258"/>
                    <a:pt x="4096" y="9371"/>
                    <a:pt x="4181" y="9477"/>
                  </a:cubicBezTo>
                  <a:cubicBezTo>
                    <a:pt x="4187" y="9482"/>
                    <a:pt x="4192" y="9484"/>
                    <a:pt x="4197" y="9484"/>
                  </a:cubicBezTo>
                  <a:cubicBezTo>
                    <a:pt x="4212" y="9484"/>
                    <a:pt x="4224" y="9466"/>
                    <a:pt x="4218" y="9448"/>
                  </a:cubicBezTo>
                  <a:cubicBezTo>
                    <a:pt x="4109" y="9213"/>
                    <a:pt x="3906" y="8995"/>
                    <a:pt x="3720" y="8801"/>
                  </a:cubicBezTo>
                  <a:cubicBezTo>
                    <a:pt x="3797" y="8789"/>
                    <a:pt x="3874" y="8768"/>
                    <a:pt x="3947" y="8740"/>
                  </a:cubicBezTo>
                  <a:close/>
                  <a:moveTo>
                    <a:pt x="7998" y="9031"/>
                  </a:moveTo>
                  <a:cubicBezTo>
                    <a:pt x="8099" y="9133"/>
                    <a:pt x="8200" y="9234"/>
                    <a:pt x="8301" y="9331"/>
                  </a:cubicBezTo>
                  <a:cubicBezTo>
                    <a:pt x="8378" y="9408"/>
                    <a:pt x="8455" y="9493"/>
                    <a:pt x="8540" y="9566"/>
                  </a:cubicBezTo>
                  <a:cubicBezTo>
                    <a:pt x="8483" y="9610"/>
                    <a:pt x="8423" y="9651"/>
                    <a:pt x="8366" y="9687"/>
                  </a:cubicBezTo>
                  <a:cubicBezTo>
                    <a:pt x="8176" y="9509"/>
                    <a:pt x="7986" y="9347"/>
                    <a:pt x="7816" y="9149"/>
                  </a:cubicBezTo>
                  <a:cubicBezTo>
                    <a:pt x="7876" y="9112"/>
                    <a:pt x="7937" y="9072"/>
                    <a:pt x="7998" y="9031"/>
                  </a:cubicBezTo>
                  <a:close/>
                  <a:moveTo>
                    <a:pt x="2150" y="7607"/>
                  </a:moveTo>
                  <a:lnTo>
                    <a:pt x="2150" y="7607"/>
                  </a:lnTo>
                  <a:cubicBezTo>
                    <a:pt x="2212" y="7619"/>
                    <a:pt x="2276" y="7624"/>
                    <a:pt x="2341" y="7624"/>
                  </a:cubicBezTo>
                  <a:cubicBezTo>
                    <a:pt x="2361" y="7624"/>
                    <a:pt x="2381" y="7624"/>
                    <a:pt x="2401" y="7623"/>
                  </a:cubicBezTo>
                  <a:lnTo>
                    <a:pt x="2401" y="7623"/>
                  </a:lnTo>
                  <a:cubicBezTo>
                    <a:pt x="2397" y="7627"/>
                    <a:pt x="2397" y="7631"/>
                    <a:pt x="2401" y="7635"/>
                  </a:cubicBezTo>
                  <a:cubicBezTo>
                    <a:pt x="2465" y="7724"/>
                    <a:pt x="2530" y="7813"/>
                    <a:pt x="2599" y="7898"/>
                  </a:cubicBezTo>
                  <a:cubicBezTo>
                    <a:pt x="2648" y="7971"/>
                    <a:pt x="2704" y="8044"/>
                    <a:pt x="2765" y="8113"/>
                  </a:cubicBezTo>
                  <a:cubicBezTo>
                    <a:pt x="2801" y="8408"/>
                    <a:pt x="2963" y="8667"/>
                    <a:pt x="3299" y="8768"/>
                  </a:cubicBezTo>
                  <a:cubicBezTo>
                    <a:pt x="3522" y="9084"/>
                    <a:pt x="3756" y="9383"/>
                    <a:pt x="4007" y="9675"/>
                  </a:cubicBezTo>
                  <a:cubicBezTo>
                    <a:pt x="3952" y="9707"/>
                    <a:pt x="3888" y="9735"/>
                    <a:pt x="3828" y="9755"/>
                  </a:cubicBezTo>
                  <a:lnTo>
                    <a:pt x="3828" y="9755"/>
                  </a:lnTo>
                  <a:cubicBezTo>
                    <a:pt x="3827" y="9753"/>
                    <a:pt x="3825" y="9750"/>
                    <a:pt x="3825" y="9748"/>
                  </a:cubicBezTo>
                  <a:cubicBezTo>
                    <a:pt x="3566" y="9404"/>
                    <a:pt x="3275" y="9076"/>
                    <a:pt x="3008" y="8736"/>
                  </a:cubicBezTo>
                  <a:cubicBezTo>
                    <a:pt x="2716" y="8364"/>
                    <a:pt x="2433" y="7983"/>
                    <a:pt x="2150" y="7607"/>
                  </a:cubicBezTo>
                  <a:close/>
                  <a:moveTo>
                    <a:pt x="2352" y="8793"/>
                  </a:moveTo>
                  <a:lnTo>
                    <a:pt x="2352" y="8793"/>
                  </a:lnTo>
                  <a:cubicBezTo>
                    <a:pt x="2603" y="9149"/>
                    <a:pt x="2886" y="9485"/>
                    <a:pt x="3194" y="9788"/>
                  </a:cubicBezTo>
                  <a:cubicBezTo>
                    <a:pt x="3145" y="9776"/>
                    <a:pt x="3097" y="9764"/>
                    <a:pt x="3048" y="9744"/>
                  </a:cubicBezTo>
                  <a:lnTo>
                    <a:pt x="3052" y="9744"/>
                  </a:lnTo>
                  <a:cubicBezTo>
                    <a:pt x="2660" y="9582"/>
                    <a:pt x="2389" y="9213"/>
                    <a:pt x="2352" y="8793"/>
                  </a:cubicBezTo>
                  <a:close/>
                  <a:moveTo>
                    <a:pt x="2457" y="8117"/>
                  </a:moveTo>
                  <a:lnTo>
                    <a:pt x="2457" y="8117"/>
                  </a:lnTo>
                  <a:cubicBezTo>
                    <a:pt x="2858" y="8699"/>
                    <a:pt x="3303" y="9254"/>
                    <a:pt x="3781" y="9772"/>
                  </a:cubicBezTo>
                  <a:cubicBezTo>
                    <a:pt x="3713" y="9796"/>
                    <a:pt x="3646" y="9808"/>
                    <a:pt x="3574" y="9816"/>
                  </a:cubicBezTo>
                  <a:lnTo>
                    <a:pt x="3574" y="9816"/>
                  </a:lnTo>
                  <a:cubicBezTo>
                    <a:pt x="3194" y="9335"/>
                    <a:pt x="2773" y="8881"/>
                    <a:pt x="2372" y="8416"/>
                  </a:cubicBezTo>
                  <a:cubicBezTo>
                    <a:pt x="2372" y="8416"/>
                    <a:pt x="2368" y="8416"/>
                    <a:pt x="2368" y="8412"/>
                  </a:cubicBezTo>
                  <a:cubicBezTo>
                    <a:pt x="2389" y="8323"/>
                    <a:pt x="2417" y="8234"/>
                    <a:pt x="2457" y="8145"/>
                  </a:cubicBezTo>
                  <a:cubicBezTo>
                    <a:pt x="2461" y="8137"/>
                    <a:pt x="2461" y="8125"/>
                    <a:pt x="2457" y="8117"/>
                  </a:cubicBezTo>
                  <a:close/>
                  <a:moveTo>
                    <a:pt x="2360" y="8449"/>
                  </a:moveTo>
                  <a:cubicBezTo>
                    <a:pt x="2741" y="8910"/>
                    <a:pt x="3109" y="9379"/>
                    <a:pt x="3510" y="9821"/>
                  </a:cubicBezTo>
                  <a:cubicBezTo>
                    <a:pt x="3490" y="9822"/>
                    <a:pt x="3471" y="9822"/>
                    <a:pt x="3451" y="9822"/>
                  </a:cubicBezTo>
                  <a:cubicBezTo>
                    <a:pt x="3393" y="9822"/>
                    <a:pt x="3333" y="9817"/>
                    <a:pt x="3275" y="9808"/>
                  </a:cubicBezTo>
                  <a:lnTo>
                    <a:pt x="3279" y="9808"/>
                  </a:lnTo>
                  <a:cubicBezTo>
                    <a:pt x="3279" y="9800"/>
                    <a:pt x="3279" y="9792"/>
                    <a:pt x="3271" y="9788"/>
                  </a:cubicBezTo>
                  <a:cubicBezTo>
                    <a:pt x="2939" y="9464"/>
                    <a:pt x="2627" y="9116"/>
                    <a:pt x="2348" y="8748"/>
                  </a:cubicBezTo>
                  <a:cubicBezTo>
                    <a:pt x="2340" y="8647"/>
                    <a:pt x="2344" y="8550"/>
                    <a:pt x="2360" y="8449"/>
                  </a:cubicBezTo>
                  <a:close/>
                  <a:moveTo>
                    <a:pt x="7779" y="9169"/>
                  </a:moveTo>
                  <a:cubicBezTo>
                    <a:pt x="7929" y="9375"/>
                    <a:pt x="8107" y="9562"/>
                    <a:pt x="8305" y="9723"/>
                  </a:cubicBezTo>
                  <a:cubicBezTo>
                    <a:pt x="8241" y="9764"/>
                    <a:pt x="8180" y="9796"/>
                    <a:pt x="8119" y="9829"/>
                  </a:cubicBezTo>
                  <a:lnTo>
                    <a:pt x="8115" y="9821"/>
                  </a:lnTo>
                  <a:cubicBezTo>
                    <a:pt x="8110" y="9816"/>
                    <a:pt x="8104" y="9814"/>
                    <a:pt x="8098" y="9814"/>
                  </a:cubicBezTo>
                  <a:cubicBezTo>
                    <a:pt x="8094" y="9814"/>
                    <a:pt x="8090" y="9815"/>
                    <a:pt x="8087" y="9816"/>
                  </a:cubicBezTo>
                  <a:lnTo>
                    <a:pt x="8079" y="9821"/>
                  </a:lnTo>
                  <a:cubicBezTo>
                    <a:pt x="8075" y="9821"/>
                    <a:pt x="8071" y="9825"/>
                    <a:pt x="8071" y="9825"/>
                  </a:cubicBezTo>
                  <a:cubicBezTo>
                    <a:pt x="8030" y="9776"/>
                    <a:pt x="7949" y="9695"/>
                    <a:pt x="7937" y="9683"/>
                  </a:cubicBezTo>
                  <a:lnTo>
                    <a:pt x="7775" y="9529"/>
                  </a:lnTo>
                  <a:cubicBezTo>
                    <a:pt x="7690" y="9448"/>
                    <a:pt x="7605" y="9367"/>
                    <a:pt x="7520" y="9282"/>
                  </a:cubicBezTo>
                  <a:cubicBezTo>
                    <a:pt x="7609" y="9250"/>
                    <a:pt x="7694" y="9213"/>
                    <a:pt x="7779" y="9169"/>
                  </a:cubicBezTo>
                  <a:close/>
                  <a:moveTo>
                    <a:pt x="4635" y="9068"/>
                  </a:moveTo>
                  <a:cubicBezTo>
                    <a:pt x="4918" y="9359"/>
                    <a:pt x="5209" y="9655"/>
                    <a:pt x="5505" y="9934"/>
                  </a:cubicBezTo>
                  <a:cubicBezTo>
                    <a:pt x="5116" y="9768"/>
                    <a:pt x="4801" y="9489"/>
                    <a:pt x="4635" y="9068"/>
                  </a:cubicBezTo>
                  <a:close/>
                  <a:moveTo>
                    <a:pt x="7484" y="9298"/>
                  </a:moveTo>
                  <a:cubicBezTo>
                    <a:pt x="7605" y="9420"/>
                    <a:pt x="7727" y="9541"/>
                    <a:pt x="7848" y="9667"/>
                  </a:cubicBezTo>
                  <a:cubicBezTo>
                    <a:pt x="7909" y="9727"/>
                    <a:pt x="7969" y="9821"/>
                    <a:pt x="8042" y="9865"/>
                  </a:cubicBezTo>
                  <a:cubicBezTo>
                    <a:pt x="7974" y="9897"/>
                    <a:pt x="7901" y="9926"/>
                    <a:pt x="7832" y="9950"/>
                  </a:cubicBezTo>
                  <a:cubicBezTo>
                    <a:pt x="7634" y="9752"/>
                    <a:pt x="7423" y="9574"/>
                    <a:pt x="7225" y="9371"/>
                  </a:cubicBezTo>
                  <a:cubicBezTo>
                    <a:pt x="7314" y="9351"/>
                    <a:pt x="7399" y="9327"/>
                    <a:pt x="7484" y="9298"/>
                  </a:cubicBezTo>
                  <a:close/>
                  <a:moveTo>
                    <a:pt x="7168" y="9383"/>
                  </a:moveTo>
                  <a:cubicBezTo>
                    <a:pt x="7346" y="9602"/>
                    <a:pt x="7545" y="9796"/>
                    <a:pt x="7763" y="9974"/>
                  </a:cubicBezTo>
                  <a:cubicBezTo>
                    <a:pt x="7678" y="10003"/>
                    <a:pt x="7589" y="10027"/>
                    <a:pt x="7496" y="10051"/>
                  </a:cubicBezTo>
                  <a:lnTo>
                    <a:pt x="7496" y="10047"/>
                  </a:lnTo>
                  <a:cubicBezTo>
                    <a:pt x="7273" y="9849"/>
                    <a:pt x="7063" y="9638"/>
                    <a:pt x="6852" y="9424"/>
                  </a:cubicBezTo>
                  <a:cubicBezTo>
                    <a:pt x="6958" y="9420"/>
                    <a:pt x="7063" y="9404"/>
                    <a:pt x="7168" y="9383"/>
                  </a:cubicBezTo>
                  <a:close/>
                  <a:moveTo>
                    <a:pt x="4380" y="8445"/>
                  </a:moveTo>
                  <a:cubicBezTo>
                    <a:pt x="4623" y="8752"/>
                    <a:pt x="4942" y="9015"/>
                    <a:pt x="5226" y="9282"/>
                  </a:cubicBezTo>
                  <a:cubicBezTo>
                    <a:pt x="5517" y="9562"/>
                    <a:pt x="5816" y="9837"/>
                    <a:pt x="6116" y="10108"/>
                  </a:cubicBezTo>
                  <a:cubicBezTo>
                    <a:pt x="5958" y="10084"/>
                    <a:pt x="5804" y="10047"/>
                    <a:pt x="5655" y="9999"/>
                  </a:cubicBezTo>
                  <a:lnTo>
                    <a:pt x="5659" y="9999"/>
                  </a:lnTo>
                  <a:cubicBezTo>
                    <a:pt x="5197" y="9509"/>
                    <a:pt x="4708" y="9048"/>
                    <a:pt x="4222" y="8582"/>
                  </a:cubicBezTo>
                  <a:cubicBezTo>
                    <a:pt x="4279" y="8542"/>
                    <a:pt x="4331" y="8493"/>
                    <a:pt x="4380" y="8445"/>
                  </a:cubicBezTo>
                  <a:close/>
                  <a:moveTo>
                    <a:pt x="6480" y="9424"/>
                  </a:moveTo>
                  <a:lnTo>
                    <a:pt x="6480" y="9424"/>
                  </a:lnTo>
                  <a:cubicBezTo>
                    <a:pt x="6542" y="9429"/>
                    <a:pt x="6603" y="9431"/>
                    <a:pt x="6665" y="9431"/>
                  </a:cubicBezTo>
                  <a:cubicBezTo>
                    <a:pt x="6709" y="9431"/>
                    <a:pt x="6752" y="9430"/>
                    <a:pt x="6796" y="9428"/>
                  </a:cubicBezTo>
                  <a:cubicBezTo>
                    <a:pt x="6994" y="9655"/>
                    <a:pt x="7209" y="9865"/>
                    <a:pt x="7435" y="10059"/>
                  </a:cubicBezTo>
                  <a:cubicBezTo>
                    <a:pt x="7358" y="10080"/>
                    <a:pt x="7277" y="10096"/>
                    <a:pt x="7196" y="10108"/>
                  </a:cubicBezTo>
                  <a:lnTo>
                    <a:pt x="7201" y="10104"/>
                  </a:lnTo>
                  <a:cubicBezTo>
                    <a:pt x="7196" y="10100"/>
                    <a:pt x="7192" y="10096"/>
                    <a:pt x="7188" y="10092"/>
                  </a:cubicBezTo>
                  <a:cubicBezTo>
                    <a:pt x="6950" y="9877"/>
                    <a:pt x="6711" y="9655"/>
                    <a:pt x="6480" y="9424"/>
                  </a:cubicBezTo>
                  <a:close/>
                  <a:moveTo>
                    <a:pt x="6039" y="9347"/>
                  </a:moveTo>
                  <a:lnTo>
                    <a:pt x="6039" y="9347"/>
                  </a:lnTo>
                  <a:cubicBezTo>
                    <a:pt x="6164" y="9383"/>
                    <a:pt x="6290" y="9404"/>
                    <a:pt x="6419" y="9416"/>
                  </a:cubicBezTo>
                  <a:cubicBezTo>
                    <a:pt x="6642" y="9659"/>
                    <a:pt x="6873" y="9893"/>
                    <a:pt x="7116" y="10116"/>
                  </a:cubicBezTo>
                  <a:cubicBezTo>
                    <a:pt x="7063" y="10124"/>
                    <a:pt x="7014" y="10132"/>
                    <a:pt x="6962" y="10136"/>
                  </a:cubicBezTo>
                  <a:lnTo>
                    <a:pt x="6966" y="10132"/>
                  </a:lnTo>
                  <a:cubicBezTo>
                    <a:pt x="6646" y="9881"/>
                    <a:pt x="6334" y="9626"/>
                    <a:pt x="6039" y="9347"/>
                  </a:cubicBezTo>
                  <a:close/>
                  <a:moveTo>
                    <a:pt x="4529" y="8279"/>
                  </a:moveTo>
                  <a:cubicBezTo>
                    <a:pt x="5124" y="8954"/>
                    <a:pt x="5776" y="9582"/>
                    <a:pt x="6476" y="10148"/>
                  </a:cubicBezTo>
                  <a:cubicBezTo>
                    <a:pt x="6391" y="10144"/>
                    <a:pt x="6310" y="10136"/>
                    <a:pt x="6229" y="10128"/>
                  </a:cubicBezTo>
                  <a:cubicBezTo>
                    <a:pt x="5905" y="9833"/>
                    <a:pt x="5586" y="9537"/>
                    <a:pt x="5270" y="9242"/>
                  </a:cubicBezTo>
                  <a:cubicBezTo>
                    <a:pt x="4987" y="8971"/>
                    <a:pt x="4712" y="8663"/>
                    <a:pt x="4396" y="8432"/>
                  </a:cubicBezTo>
                  <a:cubicBezTo>
                    <a:pt x="4444" y="8384"/>
                    <a:pt x="4489" y="8331"/>
                    <a:pt x="4529" y="8279"/>
                  </a:cubicBezTo>
                  <a:close/>
                  <a:moveTo>
                    <a:pt x="5315" y="9023"/>
                  </a:moveTo>
                  <a:lnTo>
                    <a:pt x="5315" y="9023"/>
                  </a:lnTo>
                  <a:cubicBezTo>
                    <a:pt x="5432" y="9104"/>
                    <a:pt x="5553" y="9169"/>
                    <a:pt x="5683" y="9226"/>
                  </a:cubicBezTo>
                  <a:cubicBezTo>
                    <a:pt x="5772" y="9266"/>
                    <a:pt x="5861" y="9298"/>
                    <a:pt x="5954" y="9327"/>
                  </a:cubicBezTo>
                  <a:cubicBezTo>
                    <a:pt x="6225" y="9630"/>
                    <a:pt x="6533" y="9906"/>
                    <a:pt x="6865" y="10144"/>
                  </a:cubicBezTo>
                  <a:cubicBezTo>
                    <a:pt x="6799" y="10147"/>
                    <a:pt x="6733" y="10150"/>
                    <a:pt x="6667" y="10150"/>
                  </a:cubicBezTo>
                  <a:cubicBezTo>
                    <a:pt x="6640" y="10150"/>
                    <a:pt x="6613" y="10150"/>
                    <a:pt x="6585" y="10148"/>
                  </a:cubicBezTo>
                  <a:cubicBezTo>
                    <a:pt x="6148" y="9788"/>
                    <a:pt x="5723" y="9416"/>
                    <a:pt x="5315" y="9023"/>
                  </a:cubicBezTo>
                  <a:close/>
                  <a:moveTo>
                    <a:pt x="6930" y="0"/>
                  </a:moveTo>
                  <a:cubicBezTo>
                    <a:pt x="6498" y="0"/>
                    <a:pt x="6067" y="98"/>
                    <a:pt x="5671" y="290"/>
                  </a:cubicBezTo>
                  <a:cubicBezTo>
                    <a:pt x="5355" y="447"/>
                    <a:pt x="5068" y="654"/>
                    <a:pt x="4817" y="901"/>
                  </a:cubicBezTo>
                  <a:cubicBezTo>
                    <a:pt x="4627" y="1095"/>
                    <a:pt x="4351" y="1378"/>
                    <a:pt x="4270" y="1662"/>
                  </a:cubicBezTo>
                  <a:lnTo>
                    <a:pt x="4262" y="1653"/>
                  </a:lnTo>
                  <a:cubicBezTo>
                    <a:pt x="4259" y="1649"/>
                    <a:pt x="4254" y="1647"/>
                    <a:pt x="4249" y="1647"/>
                  </a:cubicBezTo>
                  <a:cubicBezTo>
                    <a:pt x="4237" y="1647"/>
                    <a:pt x="4225" y="1658"/>
                    <a:pt x="4234" y="1670"/>
                  </a:cubicBezTo>
                  <a:lnTo>
                    <a:pt x="4258" y="1706"/>
                  </a:lnTo>
                  <a:cubicBezTo>
                    <a:pt x="4258" y="1718"/>
                    <a:pt x="4250" y="1730"/>
                    <a:pt x="4250" y="1743"/>
                  </a:cubicBezTo>
                  <a:lnTo>
                    <a:pt x="4246" y="1734"/>
                  </a:lnTo>
                  <a:cubicBezTo>
                    <a:pt x="3893" y="1346"/>
                    <a:pt x="3415" y="1178"/>
                    <a:pt x="2923" y="1178"/>
                  </a:cubicBezTo>
                  <a:cubicBezTo>
                    <a:pt x="2575" y="1178"/>
                    <a:pt x="2221" y="1262"/>
                    <a:pt x="1899" y="1411"/>
                  </a:cubicBezTo>
                  <a:lnTo>
                    <a:pt x="1887" y="1394"/>
                  </a:lnTo>
                  <a:cubicBezTo>
                    <a:pt x="1882" y="1387"/>
                    <a:pt x="1875" y="1384"/>
                    <a:pt x="1868" y="1384"/>
                  </a:cubicBezTo>
                  <a:cubicBezTo>
                    <a:pt x="1854" y="1384"/>
                    <a:pt x="1842" y="1398"/>
                    <a:pt x="1850" y="1415"/>
                  </a:cubicBezTo>
                  <a:lnTo>
                    <a:pt x="1858" y="1431"/>
                  </a:lnTo>
                  <a:cubicBezTo>
                    <a:pt x="1607" y="1548"/>
                    <a:pt x="1377" y="1714"/>
                    <a:pt x="1183" y="1913"/>
                  </a:cubicBezTo>
                  <a:cubicBezTo>
                    <a:pt x="770" y="2342"/>
                    <a:pt x="539" y="2916"/>
                    <a:pt x="543" y="3511"/>
                  </a:cubicBezTo>
                  <a:cubicBezTo>
                    <a:pt x="543" y="4045"/>
                    <a:pt x="737" y="4660"/>
                    <a:pt x="1191" y="4976"/>
                  </a:cubicBezTo>
                  <a:cubicBezTo>
                    <a:pt x="976" y="5037"/>
                    <a:pt x="778" y="5150"/>
                    <a:pt x="620" y="5304"/>
                  </a:cubicBezTo>
                  <a:lnTo>
                    <a:pt x="616" y="5300"/>
                  </a:lnTo>
                  <a:cubicBezTo>
                    <a:pt x="614" y="5296"/>
                    <a:pt x="610" y="5295"/>
                    <a:pt x="606" y="5295"/>
                  </a:cubicBezTo>
                  <a:cubicBezTo>
                    <a:pt x="597" y="5295"/>
                    <a:pt x="587" y="5303"/>
                    <a:pt x="596" y="5312"/>
                  </a:cubicBezTo>
                  <a:lnTo>
                    <a:pt x="600" y="5320"/>
                  </a:lnTo>
                  <a:cubicBezTo>
                    <a:pt x="118" y="5802"/>
                    <a:pt x="1" y="6623"/>
                    <a:pt x="240" y="7283"/>
                  </a:cubicBezTo>
                  <a:cubicBezTo>
                    <a:pt x="458" y="7874"/>
                    <a:pt x="1037" y="8368"/>
                    <a:pt x="1640" y="8388"/>
                  </a:cubicBezTo>
                  <a:lnTo>
                    <a:pt x="1648" y="8400"/>
                  </a:lnTo>
                  <a:cubicBezTo>
                    <a:pt x="1653" y="8411"/>
                    <a:pt x="1662" y="8416"/>
                    <a:pt x="1672" y="8416"/>
                  </a:cubicBezTo>
                  <a:cubicBezTo>
                    <a:pt x="1686" y="8416"/>
                    <a:pt x="1701" y="8405"/>
                    <a:pt x="1701" y="8388"/>
                  </a:cubicBezTo>
                  <a:cubicBezTo>
                    <a:pt x="1802" y="8384"/>
                    <a:pt x="1903" y="8368"/>
                    <a:pt x="2004" y="8335"/>
                  </a:cubicBezTo>
                  <a:cubicBezTo>
                    <a:pt x="2008" y="8338"/>
                    <a:pt x="2013" y="8339"/>
                    <a:pt x="2017" y="8339"/>
                  </a:cubicBezTo>
                  <a:cubicBezTo>
                    <a:pt x="2026" y="8339"/>
                    <a:pt x="2035" y="8334"/>
                    <a:pt x="2041" y="8323"/>
                  </a:cubicBezTo>
                  <a:cubicBezTo>
                    <a:pt x="2162" y="8283"/>
                    <a:pt x="2275" y="8222"/>
                    <a:pt x="2376" y="8145"/>
                  </a:cubicBezTo>
                  <a:lnTo>
                    <a:pt x="2376" y="8145"/>
                  </a:lnTo>
                  <a:cubicBezTo>
                    <a:pt x="2069" y="8789"/>
                    <a:pt x="2320" y="9574"/>
                    <a:pt x="3004" y="9853"/>
                  </a:cubicBezTo>
                  <a:cubicBezTo>
                    <a:pt x="3151" y="9911"/>
                    <a:pt x="3303" y="9939"/>
                    <a:pt x="3452" y="9939"/>
                  </a:cubicBezTo>
                  <a:cubicBezTo>
                    <a:pt x="3923" y="9939"/>
                    <a:pt x="4370" y="9663"/>
                    <a:pt x="4570" y="9205"/>
                  </a:cubicBezTo>
                  <a:cubicBezTo>
                    <a:pt x="4938" y="9973"/>
                    <a:pt x="5793" y="10267"/>
                    <a:pt x="6639" y="10267"/>
                  </a:cubicBezTo>
                  <a:cubicBezTo>
                    <a:pt x="7051" y="10267"/>
                    <a:pt x="7461" y="10197"/>
                    <a:pt x="7812" y="10080"/>
                  </a:cubicBezTo>
                  <a:cubicBezTo>
                    <a:pt x="8107" y="9978"/>
                    <a:pt x="8386" y="9829"/>
                    <a:pt x="8633" y="9638"/>
                  </a:cubicBezTo>
                  <a:cubicBezTo>
                    <a:pt x="8635" y="9639"/>
                    <a:pt x="8636" y="9639"/>
                    <a:pt x="8638" y="9639"/>
                  </a:cubicBezTo>
                  <a:cubicBezTo>
                    <a:pt x="8649" y="9639"/>
                    <a:pt x="8662" y="9628"/>
                    <a:pt x="8662" y="9614"/>
                  </a:cubicBezTo>
                  <a:cubicBezTo>
                    <a:pt x="9244" y="9149"/>
                    <a:pt x="9629" y="8453"/>
                    <a:pt x="9544" y="7700"/>
                  </a:cubicBezTo>
                  <a:cubicBezTo>
                    <a:pt x="9552" y="7692"/>
                    <a:pt x="9552" y="7684"/>
                    <a:pt x="9544" y="7676"/>
                  </a:cubicBezTo>
                  <a:cubicBezTo>
                    <a:pt x="9536" y="7587"/>
                    <a:pt x="9520" y="7502"/>
                    <a:pt x="9495" y="7417"/>
                  </a:cubicBezTo>
                  <a:lnTo>
                    <a:pt x="9495" y="7417"/>
                  </a:lnTo>
                  <a:cubicBezTo>
                    <a:pt x="9499" y="7418"/>
                    <a:pt x="9503" y="7419"/>
                    <a:pt x="9507" y="7419"/>
                  </a:cubicBezTo>
                  <a:cubicBezTo>
                    <a:pt x="9513" y="7419"/>
                    <a:pt x="9519" y="7417"/>
                    <a:pt x="9524" y="7412"/>
                  </a:cubicBezTo>
                  <a:cubicBezTo>
                    <a:pt x="10790" y="7408"/>
                    <a:pt x="11948" y="6437"/>
                    <a:pt x="11923" y="5114"/>
                  </a:cubicBezTo>
                  <a:cubicBezTo>
                    <a:pt x="11903" y="4091"/>
                    <a:pt x="11059" y="3243"/>
                    <a:pt x="10082" y="3243"/>
                  </a:cubicBezTo>
                  <a:cubicBezTo>
                    <a:pt x="9895" y="3243"/>
                    <a:pt x="9703" y="3274"/>
                    <a:pt x="9511" y="3341"/>
                  </a:cubicBezTo>
                  <a:lnTo>
                    <a:pt x="9499" y="3325"/>
                  </a:lnTo>
                  <a:cubicBezTo>
                    <a:pt x="9944" y="1945"/>
                    <a:pt x="9078" y="496"/>
                    <a:pt x="7706" y="108"/>
                  </a:cubicBezTo>
                  <a:cubicBezTo>
                    <a:pt x="7452" y="36"/>
                    <a:pt x="7191" y="0"/>
                    <a:pt x="6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5" name="Google Shape;1285;p32"/>
            <p:cNvGrpSpPr/>
            <p:nvPr/>
          </p:nvGrpSpPr>
          <p:grpSpPr>
            <a:xfrm>
              <a:off x="7307214" y="3393550"/>
              <a:ext cx="1466025" cy="1193675"/>
              <a:chOff x="435525" y="1219000"/>
              <a:chExt cx="2186791" cy="1193675"/>
            </a:xfrm>
          </p:grpSpPr>
          <p:sp>
            <p:nvSpPr>
              <p:cNvPr id="1286" name="Google Shape;1286;p32"/>
              <p:cNvSpPr txBox="1"/>
              <p:nvPr/>
            </p:nvSpPr>
            <p:spPr>
              <a:xfrm>
                <a:off x="435525" y="1219000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2"/>
              <p:cNvSpPr txBox="1"/>
              <p:nvPr/>
            </p:nvSpPr>
            <p:spPr>
              <a:xfrm>
                <a:off x="435616" y="1516875"/>
                <a:ext cx="2186700" cy="8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2"/>
          <p:cNvGrpSpPr/>
          <p:nvPr/>
        </p:nvGrpSpPr>
        <p:grpSpPr>
          <a:xfrm>
            <a:off x="457189" y="1309675"/>
            <a:ext cx="3434745" cy="1193675"/>
            <a:chOff x="457189" y="1309675"/>
            <a:chExt cx="3434745" cy="1193675"/>
          </a:xfrm>
        </p:grpSpPr>
        <p:sp>
          <p:nvSpPr>
            <p:cNvPr id="1289" name="Google Shape;1289;p32"/>
            <p:cNvSpPr/>
            <p:nvPr/>
          </p:nvSpPr>
          <p:spPr>
            <a:xfrm rot="-1258843">
              <a:off x="3211942" y="1569558"/>
              <a:ext cx="596888" cy="574719"/>
            </a:xfrm>
            <a:custGeom>
              <a:rect b="b" l="l" r="r" t="t"/>
              <a:pathLst>
                <a:path extrusionOk="0" h="2280" w="2368">
                  <a:moveTo>
                    <a:pt x="1995" y="1179"/>
                  </a:moveTo>
                  <a:cubicBezTo>
                    <a:pt x="1963" y="1231"/>
                    <a:pt x="1935" y="1284"/>
                    <a:pt x="1902" y="1332"/>
                  </a:cubicBezTo>
                  <a:cubicBezTo>
                    <a:pt x="1870" y="1393"/>
                    <a:pt x="1809" y="1438"/>
                    <a:pt x="1741" y="1458"/>
                  </a:cubicBezTo>
                  <a:cubicBezTo>
                    <a:pt x="1704" y="1470"/>
                    <a:pt x="1668" y="1470"/>
                    <a:pt x="1635" y="1462"/>
                  </a:cubicBezTo>
                  <a:cubicBezTo>
                    <a:pt x="1490" y="1429"/>
                    <a:pt x="1469" y="1312"/>
                    <a:pt x="1526" y="1211"/>
                  </a:cubicBezTo>
                  <a:cubicBezTo>
                    <a:pt x="1587" y="1098"/>
                    <a:pt x="1704" y="1029"/>
                    <a:pt x="1834" y="1033"/>
                  </a:cubicBezTo>
                  <a:lnTo>
                    <a:pt x="1919" y="1033"/>
                  </a:lnTo>
                  <a:cubicBezTo>
                    <a:pt x="1915" y="960"/>
                    <a:pt x="1890" y="891"/>
                    <a:pt x="1850" y="830"/>
                  </a:cubicBezTo>
                  <a:cubicBezTo>
                    <a:pt x="1716" y="608"/>
                    <a:pt x="1510" y="474"/>
                    <a:pt x="1287" y="357"/>
                  </a:cubicBezTo>
                  <a:cubicBezTo>
                    <a:pt x="1121" y="276"/>
                    <a:pt x="943" y="227"/>
                    <a:pt x="757" y="211"/>
                  </a:cubicBezTo>
                  <a:cubicBezTo>
                    <a:pt x="595" y="199"/>
                    <a:pt x="433" y="207"/>
                    <a:pt x="271" y="244"/>
                  </a:cubicBezTo>
                  <a:cubicBezTo>
                    <a:pt x="300" y="260"/>
                    <a:pt x="328" y="280"/>
                    <a:pt x="352" y="304"/>
                  </a:cubicBezTo>
                  <a:cubicBezTo>
                    <a:pt x="365" y="316"/>
                    <a:pt x="373" y="337"/>
                    <a:pt x="369" y="357"/>
                  </a:cubicBezTo>
                  <a:cubicBezTo>
                    <a:pt x="356" y="369"/>
                    <a:pt x="336" y="377"/>
                    <a:pt x="320" y="373"/>
                  </a:cubicBezTo>
                  <a:cubicBezTo>
                    <a:pt x="235" y="349"/>
                    <a:pt x="146" y="321"/>
                    <a:pt x="61" y="288"/>
                  </a:cubicBezTo>
                  <a:cubicBezTo>
                    <a:pt x="16" y="272"/>
                    <a:pt x="0" y="227"/>
                    <a:pt x="33" y="195"/>
                  </a:cubicBezTo>
                  <a:cubicBezTo>
                    <a:pt x="89" y="134"/>
                    <a:pt x="150" y="74"/>
                    <a:pt x="207" y="13"/>
                  </a:cubicBezTo>
                  <a:cubicBezTo>
                    <a:pt x="211" y="5"/>
                    <a:pt x="223" y="5"/>
                    <a:pt x="235" y="1"/>
                  </a:cubicBezTo>
                  <a:cubicBezTo>
                    <a:pt x="235" y="70"/>
                    <a:pt x="182" y="110"/>
                    <a:pt x="162" y="163"/>
                  </a:cubicBezTo>
                  <a:cubicBezTo>
                    <a:pt x="316" y="147"/>
                    <a:pt x="466" y="126"/>
                    <a:pt x="611" y="122"/>
                  </a:cubicBezTo>
                  <a:cubicBezTo>
                    <a:pt x="935" y="118"/>
                    <a:pt x="1251" y="211"/>
                    <a:pt x="1518" y="389"/>
                  </a:cubicBezTo>
                  <a:cubicBezTo>
                    <a:pt x="1680" y="495"/>
                    <a:pt x="1817" y="632"/>
                    <a:pt x="1923" y="790"/>
                  </a:cubicBezTo>
                  <a:cubicBezTo>
                    <a:pt x="1983" y="875"/>
                    <a:pt x="2012" y="976"/>
                    <a:pt x="2008" y="1077"/>
                  </a:cubicBezTo>
                  <a:cubicBezTo>
                    <a:pt x="2020" y="1089"/>
                    <a:pt x="2032" y="1098"/>
                    <a:pt x="2044" y="1106"/>
                  </a:cubicBezTo>
                  <a:cubicBezTo>
                    <a:pt x="2246" y="1199"/>
                    <a:pt x="2323" y="1381"/>
                    <a:pt x="2344" y="1587"/>
                  </a:cubicBezTo>
                  <a:cubicBezTo>
                    <a:pt x="2368" y="1798"/>
                    <a:pt x="2311" y="2000"/>
                    <a:pt x="2226" y="2194"/>
                  </a:cubicBezTo>
                  <a:cubicBezTo>
                    <a:pt x="2210" y="2235"/>
                    <a:pt x="2178" y="2271"/>
                    <a:pt x="2133" y="2279"/>
                  </a:cubicBezTo>
                  <a:cubicBezTo>
                    <a:pt x="2141" y="2243"/>
                    <a:pt x="2149" y="2219"/>
                    <a:pt x="2157" y="2194"/>
                  </a:cubicBezTo>
                  <a:cubicBezTo>
                    <a:pt x="2226" y="2020"/>
                    <a:pt x="2263" y="1834"/>
                    <a:pt x="2263" y="1648"/>
                  </a:cubicBezTo>
                  <a:cubicBezTo>
                    <a:pt x="2263" y="1543"/>
                    <a:pt x="2238" y="1438"/>
                    <a:pt x="2190" y="1344"/>
                  </a:cubicBezTo>
                  <a:cubicBezTo>
                    <a:pt x="2149" y="1268"/>
                    <a:pt x="2080" y="1207"/>
                    <a:pt x="1995" y="1179"/>
                  </a:cubicBezTo>
                  <a:close/>
                  <a:moveTo>
                    <a:pt x="1910" y="1138"/>
                  </a:moveTo>
                  <a:cubicBezTo>
                    <a:pt x="1789" y="1094"/>
                    <a:pt x="1656" y="1142"/>
                    <a:pt x="1595" y="1259"/>
                  </a:cubicBezTo>
                  <a:cubicBezTo>
                    <a:pt x="1583" y="1288"/>
                    <a:pt x="1571" y="1324"/>
                    <a:pt x="1599" y="1353"/>
                  </a:cubicBezTo>
                  <a:cubicBezTo>
                    <a:pt x="1623" y="1385"/>
                    <a:pt x="1668" y="1397"/>
                    <a:pt x="1704" y="1385"/>
                  </a:cubicBezTo>
                  <a:cubicBezTo>
                    <a:pt x="1736" y="1373"/>
                    <a:pt x="1765" y="1357"/>
                    <a:pt x="1793" y="1332"/>
                  </a:cubicBezTo>
                  <a:cubicBezTo>
                    <a:pt x="1846" y="1280"/>
                    <a:pt x="1886" y="1211"/>
                    <a:pt x="1910" y="11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2053987" y="1435300"/>
              <a:ext cx="1096737" cy="942434"/>
            </a:xfrm>
            <a:custGeom>
              <a:rect b="b" l="l" r="r" t="t"/>
              <a:pathLst>
                <a:path extrusionOk="0" h="10267" w="11948">
                  <a:moveTo>
                    <a:pt x="6306" y="192"/>
                  </a:moveTo>
                  <a:cubicBezTo>
                    <a:pt x="6464" y="484"/>
                    <a:pt x="6622" y="787"/>
                    <a:pt x="6808" y="1063"/>
                  </a:cubicBezTo>
                  <a:cubicBezTo>
                    <a:pt x="6723" y="1063"/>
                    <a:pt x="6642" y="1071"/>
                    <a:pt x="6557" y="1079"/>
                  </a:cubicBezTo>
                  <a:cubicBezTo>
                    <a:pt x="6403" y="800"/>
                    <a:pt x="6225" y="541"/>
                    <a:pt x="6080" y="257"/>
                  </a:cubicBezTo>
                  <a:cubicBezTo>
                    <a:pt x="6152" y="229"/>
                    <a:pt x="6225" y="209"/>
                    <a:pt x="6302" y="192"/>
                  </a:cubicBezTo>
                  <a:close/>
                  <a:moveTo>
                    <a:pt x="6634" y="136"/>
                  </a:moveTo>
                  <a:cubicBezTo>
                    <a:pt x="6788" y="460"/>
                    <a:pt x="6958" y="796"/>
                    <a:pt x="7180" y="1079"/>
                  </a:cubicBezTo>
                  <a:cubicBezTo>
                    <a:pt x="7075" y="1067"/>
                    <a:pt x="6974" y="1063"/>
                    <a:pt x="6869" y="1063"/>
                  </a:cubicBezTo>
                  <a:cubicBezTo>
                    <a:pt x="6719" y="759"/>
                    <a:pt x="6525" y="468"/>
                    <a:pt x="6343" y="184"/>
                  </a:cubicBezTo>
                  <a:cubicBezTo>
                    <a:pt x="6436" y="160"/>
                    <a:pt x="6533" y="144"/>
                    <a:pt x="6630" y="136"/>
                  </a:cubicBezTo>
                  <a:close/>
                  <a:moveTo>
                    <a:pt x="6043" y="265"/>
                  </a:moveTo>
                  <a:cubicBezTo>
                    <a:pt x="6160" y="549"/>
                    <a:pt x="6310" y="852"/>
                    <a:pt x="6508" y="1087"/>
                  </a:cubicBezTo>
                  <a:cubicBezTo>
                    <a:pt x="6436" y="1095"/>
                    <a:pt x="6363" y="1107"/>
                    <a:pt x="6294" y="1123"/>
                  </a:cubicBezTo>
                  <a:cubicBezTo>
                    <a:pt x="6120" y="868"/>
                    <a:pt x="5954" y="634"/>
                    <a:pt x="5820" y="354"/>
                  </a:cubicBezTo>
                  <a:cubicBezTo>
                    <a:pt x="5889" y="318"/>
                    <a:pt x="5966" y="290"/>
                    <a:pt x="6039" y="265"/>
                  </a:cubicBezTo>
                  <a:close/>
                  <a:moveTo>
                    <a:pt x="6901" y="118"/>
                  </a:moveTo>
                  <a:cubicBezTo>
                    <a:pt x="6925" y="118"/>
                    <a:pt x="6950" y="119"/>
                    <a:pt x="6974" y="120"/>
                  </a:cubicBezTo>
                  <a:lnTo>
                    <a:pt x="6978" y="120"/>
                  </a:lnTo>
                  <a:cubicBezTo>
                    <a:pt x="7152" y="472"/>
                    <a:pt x="7338" y="816"/>
                    <a:pt x="7545" y="1152"/>
                  </a:cubicBezTo>
                  <a:cubicBezTo>
                    <a:pt x="7443" y="1123"/>
                    <a:pt x="7342" y="1103"/>
                    <a:pt x="7237" y="1087"/>
                  </a:cubicBezTo>
                  <a:cubicBezTo>
                    <a:pt x="7237" y="1083"/>
                    <a:pt x="7237" y="1079"/>
                    <a:pt x="7237" y="1075"/>
                  </a:cubicBezTo>
                  <a:cubicBezTo>
                    <a:pt x="7063" y="755"/>
                    <a:pt x="6857" y="452"/>
                    <a:pt x="6678" y="132"/>
                  </a:cubicBezTo>
                  <a:cubicBezTo>
                    <a:pt x="6754" y="123"/>
                    <a:pt x="6828" y="118"/>
                    <a:pt x="6901" y="118"/>
                  </a:cubicBezTo>
                  <a:close/>
                  <a:moveTo>
                    <a:pt x="5792" y="367"/>
                  </a:moveTo>
                  <a:cubicBezTo>
                    <a:pt x="5893" y="638"/>
                    <a:pt x="6035" y="925"/>
                    <a:pt x="6225" y="1140"/>
                  </a:cubicBezTo>
                  <a:cubicBezTo>
                    <a:pt x="6156" y="1156"/>
                    <a:pt x="6088" y="1172"/>
                    <a:pt x="6019" y="1196"/>
                  </a:cubicBezTo>
                  <a:cubicBezTo>
                    <a:pt x="5885" y="949"/>
                    <a:pt x="5715" y="723"/>
                    <a:pt x="5582" y="472"/>
                  </a:cubicBezTo>
                  <a:cubicBezTo>
                    <a:pt x="5598" y="460"/>
                    <a:pt x="5614" y="447"/>
                    <a:pt x="5634" y="439"/>
                  </a:cubicBezTo>
                  <a:lnTo>
                    <a:pt x="5638" y="439"/>
                  </a:lnTo>
                  <a:cubicBezTo>
                    <a:pt x="5691" y="415"/>
                    <a:pt x="5740" y="391"/>
                    <a:pt x="5792" y="367"/>
                  </a:cubicBezTo>
                  <a:close/>
                  <a:moveTo>
                    <a:pt x="5549" y="488"/>
                  </a:moveTo>
                  <a:lnTo>
                    <a:pt x="5553" y="492"/>
                  </a:lnTo>
                  <a:cubicBezTo>
                    <a:pt x="5671" y="739"/>
                    <a:pt x="5796" y="1002"/>
                    <a:pt x="5970" y="1212"/>
                  </a:cubicBezTo>
                  <a:cubicBezTo>
                    <a:pt x="5901" y="1237"/>
                    <a:pt x="5837" y="1261"/>
                    <a:pt x="5772" y="1289"/>
                  </a:cubicBezTo>
                  <a:cubicBezTo>
                    <a:pt x="5776" y="1281"/>
                    <a:pt x="5776" y="1269"/>
                    <a:pt x="5772" y="1261"/>
                  </a:cubicBezTo>
                  <a:cubicBezTo>
                    <a:pt x="5634" y="1046"/>
                    <a:pt x="5497" y="832"/>
                    <a:pt x="5367" y="605"/>
                  </a:cubicBezTo>
                  <a:cubicBezTo>
                    <a:pt x="5424" y="561"/>
                    <a:pt x="5485" y="524"/>
                    <a:pt x="5549" y="488"/>
                  </a:cubicBezTo>
                  <a:close/>
                  <a:moveTo>
                    <a:pt x="7010" y="120"/>
                  </a:moveTo>
                  <a:lnTo>
                    <a:pt x="7010" y="120"/>
                  </a:lnTo>
                  <a:cubicBezTo>
                    <a:pt x="7132" y="124"/>
                    <a:pt x="7253" y="132"/>
                    <a:pt x="7371" y="152"/>
                  </a:cubicBezTo>
                  <a:lnTo>
                    <a:pt x="7375" y="152"/>
                  </a:lnTo>
                  <a:cubicBezTo>
                    <a:pt x="7573" y="549"/>
                    <a:pt x="7771" y="957"/>
                    <a:pt x="8006" y="1330"/>
                  </a:cubicBezTo>
                  <a:cubicBezTo>
                    <a:pt x="7880" y="1265"/>
                    <a:pt x="7751" y="1208"/>
                    <a:pt x="7613" y="1168"/>
                  </a:cubicBezTo>
                  <a:cubicBezTo>
                    <a:pt x="7431" y="808"/>
                    <a:pt x="7229" y="460"/>
                    <a:pt x="7010" y="120"/>
                  </a:cubicBezTo>
                  <a:close/>
                  <a:moveTo>
                    <a:pt x="5331" y="621"/>
                  </a:moveTo>
                  <a:lnTo>
                    <a:pt x="5339" y="626"/>
                  </a:lnTo>
                  <a:cubicBezTo>
                    <a:pt x="5448" y="860"/>
                    <a:pt x="5578" y="1079"/>
                    <a:pt x="5723" y="1289"/>
                  </a:cubicBezTo>
                  <a:cubicBezTo>
                    <a:pt x="5727" y="1297"/>
                    <a:pt x="5731" y="1301"/>
                    <a:pt x="5740" y="1301"/>
                  </a:cubicBezTo>
                  <a:cubicBezTo>
                    <a:pt x="5671" y="1330"/>
                    <a:pt x="5606" y="1362"/>
                    <a:pt x="5537" y="1399"/>
                  </a:cubicBezTo>
                  <a:cubicBezTo>
                    <a:pt x="5481" y="1293"/>
                    <a:pt x="5408" y="1196"/>
                    <a:pt x="5347" y="1095"/>
                  </a:cubicBezTo>
                  <a:cubicBezTo>
                    <a:pt x="5278" y="986"/>
                    <a:pt x="5217" y="872"/>
                    <a:pt x="5153" y="759"/>
                  </a:cubicBezTo>
                  <a:cubicBezTo>
                    <a:pt x="5209" y="711"/>
                    <a:pt x="5270" y="666"/>
                    <a:pt x="5331" y="621"/>
                  </a:cubicBezTo>
                  <a:close/>
                  <a:moveTo>
                    <a:pt x="5132" y="779"/>
                  </a:moveTo>
                  <a:cubicBezTo>
                    <a:pt x="5234" y="994"/>
                    <a:pt x="5347" y="1241"/>
                    <a:pt x="5505" y="1419"/>
                  </a:cubicBezTo>
                  <a:cubicBezTo>
                    <a:pt x="5464" y="1443"/>
                    <a:pt x="5424" y="1467"/>
                    <a:pt x="5383" y="1492"/>
                  </a:cubicBezTo>
                  <a:lnTo>
                    <a:pt x="5371" y="1496"/>
                  </a:lnTo>
                  <a:cubicBezTo>
                    <a:pt x="5238" y="1301"/>
                    <a:pt x="5116" y="1099"/>
                    <a:pt x="5007" y="885"/>
                  </a:cubicBezTo>
                  <a:cubicBezTo>
                    <a:pt x="5043" y="848"/>
                    <a:pt x="5084" y="812"/>
                    <a:pt x="5128" y="779"/>
                  </a:cubicBezTo>
                  <a:close/>
                  <a:moveTo>
                    <a:pt x="4971" y="921"/>
                  </a:moveTo>
                  <a:cubicBezTo>
                    <a:pt x="5052" y="1144"/>
                    <a:pt x="5177" y="1350"/>
                    <a:pt x="5339" y="1520"/>
                  </a:cubicBezTo>
                  <a:cubicBezTo>
                    <a:pt x="5298" y="1548"/>
                    <a:pt x="5258" y="1577"/>
                    <a:pt x="5217" y="1605"/>
                  </a:cubicBezTo>
                  <a:cubicBezTo>
                    <a:pt x="5096" y="1415"/>
                    <a:pt x="4975" y="1229"/>
                    <a:pt x="4845" y="1050"/>
                  </a:cubicBezTo>
                  <a:lnTo>
                    <a:pt x="4853" y="1038"/>
                  </a:lnTo>
                  <a:cubicBezTo>
                    <a:pt x="4890" y="998"/>
                    <a:pt x="4930" y="957"/>
                    <a:pt x="4971" y="921"/>
                  </a:cubicBezTo>
                  <a:close/>
                  <a:moveTo>
                    <a:pt x="4817" y="1067"/>
                  </a:moveTo>
                  <a:lnTo>
                    <a:pt x="4821" y="1071"/>
                  </a:lnTo>
                  <a:cubicBezTo>
                    <a:pt x="4930" y="1265"/>
                    <a:pt x="5048" y="1459"/>
                    <a:pt x="5165" y="1645"/>
                  </a:cubicBezTo>
                  <a:cubicBezTo>
                    <a:pt x="5108" y="1686"/>
                    <a:pt x="5056" y="1730"/>
                    <a:pt x="5003" y="1779"/>
                  </a:cubicBezTo>
                  <a:cubicBezTo>
                    <a:pt x="4890" y="1605"/>
                    <a:pt x="4776" y="1431"/>
                    <a:pt x="4655" y="1261"/>
                  </a:cubicBezTo>
                  <a:cubicBezTo>
                    <a:pt x="4704" y="1192"/>
                    <a:pt x="4760" y="1127"/>
                    <a:pt x="4817" y="1067"/>
                  </a:cubicBezTo>
                  <a:close/>
                  <a:moveTo>
                    <a:pt x="7419" y="164"/>
                  </a:moveTo>
                  <a:cubicBezTo>
                    <a:pt x="7480" y="172"/>
                    <a:pt x="7545" y="184"/>
                    <a:pt x="7605" y="201"/>
                  </a:cubicBezTo>
                  <a:lnTo>
                    <a:pt x="7609" y="201"/>
                  </a:lnTo>
                  <a:cubicBezTo>
                    <a:pt x="7662" y="217"/>
                    <a:pt x="7710" y="229"/>
                    <a:pt x="7763" y="245"/>
                  </a:cubicBezTo>
                  <a:cubicBezTo>
                    <a:pt x="8022" y="763"/>
                    <a:pt x="8289" y="1273"/>
                    <a:pt x="8556" y="1783"/>
                  </a:cubicBezTo>
                  <a:cubicBezTo>
                    <a:pt x="8431" y="1621"/>
                    <a:pt x="8273" y="1484"/>
                    <a:pt x="8095" y="1378"/>
                  </a:cubicBezTo>
                  <a:cubicBezTo>
                    <a:pt x="7905" y="961"/>
                    <a:pt x="7654" y="557"/>
                    <a:pt x="7419" y="164"/>
                  </a:cubicBezTo>
                  <a:close/>
                  <a:moveTo>
                    <a:pt x="4631" y="1293"/>
                  </a:moveTo>
                  <a:cubicBezTo>
                    <a:pt x="4736" y="1471"/>
                    <a:pt x="4845" y="1649"/>
                    <a:pt x="4958" y="1819"/>
                  </a:cubicBezTo>
                  <a:cubicBezTo>
                    <a:pt x="4906" y="1872"/>
                    <a:pt x="4857" y="1921"/>
                    <a:pt x="4805" y="1977"/>
                  </a:cubicBezTo>
                  <a:cubicBezTo>
                    <a:pt x="4756" y="1884"/>
                    <a:pt x="4687" y="1799"/>
                    <a:pt x="4631" y="1710"/>
                  </a:cubicBezTo>
                  <a:cubicBezTo>
                    <a:pt x="4582" y="1633"/>
                    <a:pt x="4538" y="1556"/>
                    <a:pt x="4493" y="1479"/>
                  </a:cubicBezTo>
                  <a:cubicBezTo>
                    <a:pt x="4505" y="1455"/>
                    <a:pt x="4521" y="1431"/>
                    <a:pt x="4538" y="1411"/>
                  </a:cubicBezTo>
                  <a:lnTo>
                    <a:pt x="4542" y="1415"/>
                  </a:lnTo>
                  <a:cubicBezTo>
                    <a:pt x="4570" y="1374"/>
                    <a:pt x="4598" y="1334"/>
                    <a:pt x="4631" y="1293"/>
                  </a:cubicBezTo>
                  <a:close/>
                  <a:moveTo>
                    <a:pt x="2534" y="1326"/>
                  </a:moveTo>
                  <a:lnTo>
                    <a:pt x="2538" y="1330"/>
                  </a:lnTo>
                  <a:cubicBezTo>
                    <a:pt x="2733" y="1589"/>
                    <a:pt x="2927" y="1860"/>
                    <a:pt x="3137" y="2111"/>
                  </a:cubicBezTo>
                  <a:cubicBezTo>
                    <a:pt x="3052" y="2111"/>
                    <a:pt x="2967" y="2115"/>
                    <a:pt x="2886" y="2123"/>
                  </a:cubicBezTo>
                  <a:cubicBezTo>
                    <a:pt x="2680" y="1876"/>
                    <a:pt x="2445" y="1641"/>
                    <a:pt x="2215" y="1411"/>
                  </a:cubicBezTo>
                  <a:cubicBezTo>
                    <a:pt x="2320" y="1378"/>
                    <a:pt x="2425" y="1346"/>
                    <a:pt x="2534" y="1326"/>
                  </a:cubicBezTo>
                  <a:close/>
                  <a:moveTo>
                    <a:pt x="2907" y="1293"/>
                  </a:moveTo>
                  <a:cubicBezTo>
                    <a:pt x="3064" y="1597"/>
                    <a:pt x="3251" y="1884"/>
                    <a:pt x="3461" y="2151"/>
                  </a:cubicBezTo>
                  <a:cubicBezTo>
                    <a:pt x="3380" y="2135"/>
                    <a:pt x="3299" y="2123"/>
                    <a:pt x="3218" y="2115"/>
                  </a:cubicBezTo>
                  <a:cubicBezTo>
                    <a:pt x="3028" y="1836"/>
                    <a:pt x="2814" y="1569"/>
                    <a:pt x="2583" y="1322"/>
                  </a:cubicBezTo>
                  <a:cubicBezTo>
                    <a:pt x="2688" y="1305"/>
                    <a:pt x="2793" y="1293"/>
                    <a:pt x="2903" y="1293"/>
                  </a:cubicBezTo>
                  <a:close/>
                  <a:moveTo>
                    <a:pt x="4469" y="1524"/>
                  </a:moveTo>
                  <a:cubicBezTo>
                    <a:pt x="4550" y="1698"/>
                    <a:pt x="4643" y="1888"/>
                    <a:pt x="4776" y="2014"/>
                  </a:cubicBezTo>
                  <a:cubicBezTo>
                    <a:pt x="4728" y="2070"/>
                    <a:pt x="4683" y="2131"/>
                    <a:pt x="4643" y="2192"/>
                  </a:cubicBezTo>
                  <a:cubicBezTo>
                    <a:pt x="4546" y="2034"/>
                    <a:pt x="4432" y="1884"/>
                    <a:pt x="4323" y="1734"/>
                  </a:cubicBezTo>
                  <a:cubicBezTo>
                    <a:pt x="4376" y="1666"/>
                    <a:pt x="4424" y="1597"/>
                    <a:pt x="4465" y="1524"/>
                  </a:cubicBezTo>
                  <a:close/>
                  <a:moveTo>
                    <a:pt x="8609" y="711"/>
                  </a:moveTo>
                  <a:lnTo>
                    <a:pt x="8609" y="711"/>
                  </a:lnTo>
                  <a:cubicBezTo>
                    <a:pt x="9103" y="1119"/>
                    <a:pt x="9418" y="1706"/>
                    <a:pt x="9491" y="2346"/>
                  </a:cubicBezTo>
                  <a:cubicBezTo>
                    <a:pt x="9236" y="1783"/>
                    <a:pt x="8941" y="1237"/>
                    <a:pt x="8609" y="711"/>
                  </a:cubicBezTo>
                  <a:close/>
                  <a:moveTo>
                    <a:pt x="2955" y="1297"/>
                  </a:moveTo>
                  <a:cubicBezTo>
                    <a:pt x="3064" y="1297"/>
                    <a:pt x="3178" y="1305"/>
                    <a:pt x="3287" y="1330"/>
                  </a:cubicBezTo>
                  <a:lnTo>
                    <a:pt x="3291" y="1330"/>
                  </a:lnTo>
                  <a:cubicBezTo>
                    <a:pt x="3506" y="1678"/>
                    <a:pt x="3720" y="2030"/>
                    <a:pt x="3959" y="2358"/>
                  </a:cubicBezTo>
                  <a:cubicBezTo>
                    <a:pt x="3833" y="2281"/>
                    <a:pt x="3696" y="2216"/>
                    <a:pt x="3550" y="2176"/>
                  </a:cubicBezTo>
                  <a:cubicBezTo>
                    <a:pt x="3348" y="1884"/>
                    <a:pt x="3145" y="1597"/>
                    <a:pt x="2955" y="1297"/>
                  </a:cubicBezTo>
                  <a:close/>
                  <a:moveTo>
                    <a:pt x="2174" y="1427"/>
                  </a:moveTo>
                  <a:cubicBezTo>
                    <a:pt x="2385" y="1662"/>
                    <a:pt x="2591" y="1904"/>
                    <a:pt x="2805" y="2139"/>
                  </a:cubicBezTo>
                  <a:cubicBezTo>
                    <a:pt x="2583" y="2180"/>
                    <a:pt x="2368" y="2265"/>
                    <a:pt x="2182" y="2398"/>
                  </a:cubicBezTo>
                  <a:lnTo>
                    <a:pt x="2174" y="2378"/>
                  </a:lnTo>
                  <a:cubicBezTo>
                    <a:pt x="2170" y="2370"/>
                    <a:pt x="2162" y="2362"/>
                    <a:pt x="2158" y="2362"/>
                  </a:cubicBezTo>
                  <a:cubicBezTo>
                    <a:pt x="2004" y="2127"/>
                    <a:pt x="1838" y="1896"/>
                    <a:pt x="1664" y="1674"/>
                  </a:cubicBezTo>
                  <a:cubicBezTo>
                    <a:pt x="1745" y="1621"/>
                    <a:pt x="1830" y="1573"/>
                    <a:pt x="1915" y="1528"/>
                  </a:cubicBezTo>
                  <a:lnTo>
                    <a:pt x="1923" y="1532"/>
                  </a:lnTo>
                  <a:cubicBezTo>
                    <a:pt x="2061" y="1775"/>
                    <a:pt x="2227" y="2030"/>
                    <a:pt x="2421" y="2212"/>
                  </a:cubicBezTo>
                  <a:cubicBezTo>
                    <a:pt x="2427" y="2217"/>
                    <a:pt x="2434" y="2219"/>
                    <a:pt x="2441" y="2219"/>
                  </a:cubicBezTo>
                  <a:cubicBezTo>
                    <a:pt x="2460" y="2219"/>
                    <a:pt x="2477" y="2201"/>
                    <a:pt x="2465" y="2180"/>
                  </a:cubicBezTo>
                  <a:cubicBezTo>
                    <a:pt x="2380" y="2042"/>
                    <a:pt x="2267" y="1925"/>
                    <a:pt x="2170" y="1795"/>
                  </a:cubicBezTo>
                  <a:cubicBezTo>
                    <a:pt x="2101" y="1702"/>
                    <a:pt x="2036" y="1605"/>
                    <a:pt x="1968" y="1508"/>
                  </a:cubicBezTo>
                  <a:cubicBezTo>
                    <a:pt x="2036" y="1479"/>
                    <a:pt x="2105" y="1451"/>
                    <a:pt x="2174" y="1427"/>
                  </a:cubicBezTo>
                  <a:close/>
                  <a:moveTo>
                    <a:pt x="1632" y="1690"/>
                  </a:moveTo>
                  <a:lnTo>
                    <a:pt x="1636" y="1694"/>
                  </a:lnTo>
                  <a:cubicBezTo>
                    <a:pt x="1786" y="1949"/>
                    <a:pt x="1947" y="2200"/>
                    <a:pt x="2126" y="2439"/>
                  </a:cubicBezTo>
                  <a:cubicBezTo>
                    <a:pt x="2081" y="2471"/>
                    <a:pt x="2036" y="2511"/>
                    <a:pt x="1996" y="2548"/>
                  </a:cubicBezTo>
                  <a:cubicBezTo>
                    <a:pt x="1822" y="2305"/>
                    <a:pt x="1624" y="2078"/>
                    <a:pt x="1446" y="1836"/>
                  </a:cubicBezTo>
                  <a:cubicBezTo>
                    <a:pt x="1502" y="1779"/>
                    <a:pt x="1567" y="1734"/>
                    <a:pt x="1632" y="1690"/>
                  </a:cubicBezTo>
                  <a:close/>
                  <a:moveTo>
                    <a:pt x="3890" y="1581"/>
                  </a:moveTo>
                  <a:cubicBezTo>
                    <a:pt x="3991" y="1645"/>
                    <a:pt x="4084" y="1726"/>
                    <a:pt x="4165" y="1815"/>
                  </a:cubicBezTo>
                  <a:lnTo>
                    <a:pt x="4169" y="1819"/>
                  </a:lnTo>
                  <a:cubicBezTo>
                    <a:pt x="4181" y="1831"/>
                    <a:pt x="4195" y="1836"/>
                    <a:pt x="4209" y="1836"/>
                  </a:cubicBezTo>
                  <a:cubicBezTo>
                    <a:pt x="4239" y="1836"/>
                    <a:pt x="4269" y="1811"/>
                    <a:pt x="4266" y="1775"/>
                  </a:cubicBezTo>
                  <a:lnTo>
                    <a:pt x="4266" y="1775"/>
                  </a:lnTo>
                  <a:cubicBezTo>
                    <a:pt x="4269" y="1776"/>
                    <a:pt x="4271" y="1777"/>
                    <a:pt x="4273" y="1777"/>
                  </a:cubicBezTo>
                  <a:cubicBezTo>
                    <a:pt x="4279" y="1777"/>
                    <a:pt x="4284" y="1774"/>
                    <a:pt x="4287" y="1771"/>
                  </a:cubicBezTo>
                  <a:cubicBezTo>
                    <a:pt x="4291" y="1767"/>
                    <a:pt x="4291" y="1763"/>
                    <a:pt x="4295" y="1763"/>
                  </a:cubicBezTo>
                  <a:cubicBezTo>
                    <a:pt x="4396" y="1925"/>
                    <a:pt x="4497" y="2091"/>
                    <a:pt x="4610" y="2244"/>
                  </a:cubicBezTo>
                  <a:cubicBezTo>
                    <a:pt x="4550" y="2337"/>
                    <a:pt x="4505" y="2439"/>
                    <a:pt x="4469" y="2548"/>
                  </a:cubicBezTo>
                  <a:cubicBezTo>
                    <a:pt x="4295" y="2212"/>
                    <a:pt x="4105" y="1888"/>
                    <a:pt x="3890" y="1581"/>
                  </a:cubicBezTo>
                  <a:close/>
                  <a:moveTo>
                    <a:pt x="1413" y="1860"/>
                  </a:moveTo>
                  <a:cubicBezTo>
                    <a:pt x="1571" y="2111"/>
                    <a:pt x="1745" y="2378"/>
                    <a:pt x="1951" y="2584"/>
                  </a:cubicBezTo>
                  <a:lnTo>
                    <a:pt x="1956" y="2588"/>
                  </a:lnTo>
                  <a:cubicBezTo>
                    <a:pt x="1951" y="2592"/>
                    <a:pt x="1947" y="2596"/>
                    <a:pt x="1943" y="2601"/>
                  </a:cubicBezTo>
                  <a:cubicBezTo>
                    <a:pt x="1903" y="2645"/>
                    <a:pt x="1867" y="2690"/>
                    <a:pt x="1830" y="2734"/>
                  </a:cubicBezTo>
                  <a:cubicBezTo>
                    <a:pt x="1620" y="2511"/>
                    <a:pt x="1421" y="2273"/>
                    <a:pt x="1239" y="2026"/>
                  </a:cubicBezTo>
                  <a:cubicBezTo>
                    <a:pt x="1259" y="1993"/>
                    <a:pt x="1288" y="1969"/>
                    <a:pt x="1312" y="1941"/>
                  </a:cubicBezTo>
                  <a:lnTo>
                    <a:pt x="1316" y="1949"/>
                  </a:lnTo>
                  <a:cubicBezTo>
                    <a:pt x="1348" y="1917"/>
                    <a:pt x="1381" y="1888"/>
                    <a:pt x="1413" y="1860"/>
                  </a:cubicBezTo>
                  <a:close/>
                  <a:moveTo>
                    <a:pt x="3356" y="1346"/>
                  </a:moveTo>
                  <a:cubicBezTo>
                    <a:pt x="3514" y="1382"/>
                    <a:pt x="3663" y="1443"/>
                    <a:pt x="3805" y="1524"/>
                  </a:cubicBezTo>
                  <a:lnTo>
                    <a:pt x="3809" y="1524"/>
                  </a:lnTo>
                  <a:cubicBezTo>
                    <a:pt x="4032" y="1884"/>
                    <a:pt x="4238" y="2252"/>
                    <a:pt x="4440" y="2621"/>
                  </a:cubicBezTo>
                  <a:cubicBezTo>
                    <a:pt x="4440" y="2625"/>
                    <a:pt x="4444" y="2625"/>
                    <a:pt x="4444" y="2629"/>
                  </a:cubicBezTo>
                  <a:cubicBezTo>
                    <a:pt x="4432" y="2681"/>
                    <a:pt x="4424" y="2738"/>
                    <a:pt x="4416" y="2791"/>
                  </a:cubicBezTo>
                  <a:cubicBezTo>
                    <a:pt x="4327" y="2665"/>
                    <a:pt x="4222" y="2552"/>
                    <a:pt x="4096" y="2455"/>
                  </a:cubicBezTo>
                  <a:lnTo>
                    <a:pt x="4096" y="2451"/>
                  </a:lnTo>
                  <a:cubicBezTo>
                    <a:pt x="3874" y="2070"/>
                    <a:pt x="3615" y="1702"/>
                    <a:pt x="3356" y="1346"/>
                  </a:cubicBezTo>
                  <a:close/>
                  <a:moveTo>
                    <a:pt x="8152" y="407"/>
                  </a:moveTo>
                  <a:lnTo>
                    <a:pt x="8152" y="407"/>
                  </a:lnTo>
                  <a:cubicBezTo>
                    <a:pt x="8285" y="476"/>
                    <a:pt x="8411" y="557"/>
                    <a:pt x="8528" y="650"/>
                  </a:cubicBezTo>
                  <a:lnTo>
                    <a:pt x="8532" y="650"/>
                  </a:lnTo>
                  <a:cubicBezTo>
                    <a:pt x="8884" y="1253"/>
                    <a:pt x="9204" y="1872"/>
                    <a:pt x="9503" y="2503"/>
                  </a:cubicBezTo>
                  <a:cubicBezTo>
                    <a:pt x="9507" y="2621"/>
                    <a:pt x="9503" y="2738"/>
                    <a:pt x="9491" y="2851"/>
                  </a:cubicBezTo>
                  <a:cubicBezTo>
                    <a:pt x="9277" y="2443"/>
                    <a:pt x="9030" y="2050"/>
                    <a:pt x="8811" y="1645"/>
                  </a:cubicBezTo>
                  <a:cubicBezTo>
                    <a:pt x="8593" y="1241"/>
                    <a:pt x="8398" y="800"/>
                    <a:pt x="8152" y="407"/>
                  </a:cubicBezTo>
                  <a:close/>
                  <a:moveTo>
                    <a:pt x="1207" y="2054"/>
                  </a:moveTo>
                  <a:lnTo>
                    <a:pt x="1211" y="2058"/>
                  </a:lnTo>
                  <a:cubicBezTo>
                    <a:pt x="1369" y="2329"/>
                    <a:pt x="1563" y="2572"/>
                    <a:pt x="1790" y="2783"/>
                  </a:cubicBezTo>
                  <a:cubicBezTo>
                    <a:pt x="1745" y="2847"/>
                    <a:pt x="1705" y="2916"/>
                    <a:pt x="1672" y="2981"/>
                  </a:cubicBezTo>
                  <a:cubicBezTo>
                    <a:pt x="1668" y="2977"/>
                    <a:pt x="1668" y="2973"/>
                    <a:pt x="1664" y="2969"/>
                  </a:cubicBezTo>
                  <a:cubicBezTo>
                    <a:pt x="1462" y="2730"/>
                    <a:pt x="1259" y="2495"/>
                    <a:pt x="1061" y="2248"/>
                  </a:cubicBezTo>
                  <a:cubicBezTo>
                    <a:pt x="1106" y="2184"/>
                    <a:pt x="1154" y="2115"/>
                    <a:pt x="1207" y="2054"/>
                  </a:cubicBezTo>
                  <a:close/>
                  <a:moveTo>
                    <a:pt x="7816" y="265"/>
                  </a:moveTo>
                  <a:lnTo>
                    <a:pt x="7816" y="265"/>
                  </a:lnTo>
                  <a:cubicBezTo>
                    <a:pt x="7917" y="302"/>
                    <a:pt x="8018" y="342"/>
                    <a:pt x="8119" y="391"/>
                  </a:cubicBezTo>
                  <a:lnTo>
                    <a:pt x="8123" y="395"/>
                  </a:lnTo>
                  <a:cubicBezTo>
                    <a:pt x="8273" y="824"/>
                    <a:pt x="8516" y="1237"/>
                    <a:pt x="8734" y="1637"/>
                  </a:cubicBezTo>
                  <a:cubicBezTo>
                    <a:pt x="8965" y="2070"/>
                    <a:pt x="9200" y="2511"/>
                    <a:pt x="9475" y="2916"/>
                  </a:cubicBezTo>
                  <a:cubicBezTo>
                    <a:pt x="9475" y="2920"/>
                    <a:pt x="9479" y="2920"/>
                    <a:pt x="9479" y="2924"/>
                  </a:cubicBezTo>
                  <a:cubicBezTo>
                    <a:pt x="9463" y="3038"/>
                    <a:pt x="9439" y="3147"/>
                    <a:pt x="9406" y="3256"/>
                  </a:cubicBezTo>
                  <a:cubicBezTo>
                    <a:pt x="8892" y="2252"/>
                    <a:pt x="8378" y="1241"/>
                    <a:pt x="7816" y="265"/>
                  </a:cubicBezTo>
                  <a:close/>
                  <a:moveTo>
                    <a:pt x="1037" y="2273"/>
                  </a:moveTo>
                  <a:lnTo>
                    <a:pt x="1041" y="2277"/>
                  </a:lnTo>
                  <a:cubicBezTo>
                    <a:pt x="1219" y="2536"/>
                    <a:pt x="1409" y="2783"/>
                    <a:pt x="1616" y="3017"/>
                  </a:cubicBezTo>
                  <a:cubicBezTo>
                    <a:pt x="1622" y="3026"/>
                    <a:pt x="1630" y="3031"/>
                    <a:pt x="1639" y="3031"/>
                  </a:cubicBezTo>
                  <a:cubicBezTo>
                    <a:pt x="1642" y="3031"/>
                    <a:pt x="1645" y="3031"/>
                    <a:pt x="1648" y="3030"/>
                  </a:cubicBezTo>
                  <a:lnTo>
                    <a:pt x="1648" y="3030"/>
                  </a:lnTo>
                  <a:cubicBezTo>
                    <a:pt x="1599" y="3127"/>
                    <a:pt x="1563" y="3228"/>
                    <a:pt x="1539" y="3333"/>
                  </a:cubicBezTo>
                  <a:cubicBezTo>
                    <a:pt x="1357" y="3042"/>
                    <a:pt x="1122" y="2775"/>
                    <a:pt x="907" y="2503"/>
                  </a:cubicBezTo>
                  <a:cubicBezTo>
                    <a:pt x="944" y="2426"/>
                    <a:pt x="988" y="2350"/>
                    <a:pt x="1037" y="2273"/>
                  </a:cubicBezTo>
                  <a:close/>
                  <a:moveTo>
                    <a:pt x="891" y="2528"/>
                  </a:moveTo>
                  <a:lnTo>
                    <a:pt x="891" y="2532"/>
                  </a:lnTo>
                  <a:cubicBezTo>
                    <a:pt x="1094" y="2823"/>
                    <a:pt x="1288" y="3135"/>
                    <a:pt x="1523" y="3394"/>
                  </a:cubicBezTo>
                  <a:cubicBezTo>
                    <a:pt x="1498" y="3519"/>
                    <a:pt x="1486" y="3645"/>
                    <a:pt x="1490" y="3770"/>
                  </a:cubicBezTo>
                  <a:cubicBezTo>
                    <a:pt x="1280" y="3414"/>
                    <a:pt x="1049" y="3074"/>
                    <a:pt x="802" y="2742"/>
                  </a:cubicBezTo>
                  <a:cubicBezTo>
                    <a:pt x="826" y="2669"/>
                    <a:pt x="855" y="2596"/>
                    <a:pt x="891" y="2528"/>
                  </a:cubicBezTo>
                  <a:close/>
                  <a:moveTo>
                    <a:pt x="8917" y="2940"/>
                  </a:moveTo>
                  <a:cubicBezTo>
                    <a:pt x="9111" y="3256"/>
                    <a:pt x="9317" y="3564"/>
                    <a:pt x="9532" y="3867"/>
                  </a:cubicBezTo>
                  <a:cubicBezTo>
                    <a:pt x="9463" y="3867"/>
                    <a:pt x="9390" y="3871"/>
                    <a:pt x="9321" y="3879"/>
                  </a:cubicBezTo>
                  <a:cubicBezTo>
                    <a:pt x="9180" y="3661"/>
                    <a:pt x="9042" y="3442"/>
                    <a:pt x="8900" y="3228"/>
                  </a:cubicBezTo>
                  <a:lnTo>
                    <a:pt x="8904" y="3228"/>
                  </a:lnTo>
                  <a:cubicBezTo>
                    <a:pt x="8912" y="3135"/>
                    <a:pt x="8917" y="3038"/>
                    <a:pt x="8917" y="2940"/>
                  </a:cubicBezTo>
                  <a:close/>
                  <a:moveTo>
                    <a:pt x="8799" y="2248"/>
                  </a:moveTo>
                  <a:cubicBezTo>
                    <a:pt x="8993" y="2613"/>
                    <a:pt x="9188" y="2977"/>
                    <a:pt x="9378" y="3345"/>
                  </a:cubicBezTo>
                  <a:cubicBezTo>
                    <a:pt x="9366" y="3374"/>
                    <a:pt x="9382" y="3406"/>
                    <a:pt x="9414" y="3414"/>
                  </a:cubicBezTo>
                  <a:lnTo>
                    <a:pt x="9418" y="3426"/>
                  </a:lnTo>
                  <a:cubicBezTo>
                    <a:pt x="9424" y="3436"/>
                    <a:pt x="9436" y="3441"/>
                    <a:pt x="9447" y="3441"/>
                  </a:cubicBezTo>
                  <a:cubicBezTo>
                    <a:pt x="9458" y="3441"/>
                    <a:pt x="9469" y="3436"/>
                    <a:pt x="9475" y="3426"/>
                  </a:cubicBezTo>
                  <a:cubicBezTo>
                    <a:pt x="9482" y="3444"/>
                    <a:pt x="9501" y="3455"/>
                    <a:pt x="9522" y="3455"/>
                  </a:cubicBezTo>
                  <a:cubicBezTo>
                    <a:pt x="9525" y="3455"/>
                    <a:pt x="9529" y="3455"/>
                    <a:pt x="9532" y="3454"/>
                  </a:cubicBezTo>
                  <a:cubicBezTo>
                    <a:pt x="9617" y="3604"/>
                    <a:pt x="9710" y="3746"/>
                    <a:pt x="9815" y="3879"/>
                  </a:cubicBezTo>
                  <a:cubicBezTo>
                    <a:pt x="9742" y="3871"/>
                    <a:pt x="9669" y="3867"/>
                    <a:pt x="9596" y="3867"/>
                  </a:cubicBezTo>
                  <a:cubicBezTo>
                    <a:pt x="9366" y="3539"/>
                    <a:pt x="9143" y="3208"/>
                    <a:pt x="8917" y="2876"/>
                  </a:cubicBezTo>
                  <a:cubicBezTo>
                    <a:pt x="8908" y="2661"/>
                    <a:pt x="8868" y="2451"/>
                    <a:pt x="8799" y="2248"/>
                  </a:cubicBezTo>
                  <a:close/>
                  <a:moveTo>
                    <a:pt x="8892" y="3280"/>
                  </a:moveTo>
                  <a:cubicBezTo>
                    <a:pt x="9006" y="3487"/>
                    <a:pt x="9127" y="3689"/>
                    <a:pt x="9256" y="3887"/>
                  </a:cubicBezTo>
                  <a:cubicBezTo>
                    <a:pt x="9204" y="3896"/>
                    <a:pt x="9147" y="3904"/>
                    <a:pt x="9095" y="3920"/>
                  </a:cubicBezTo>
                  <a:cubicBezTo>
                    <a:pt x="9010" y="3802"/>
                    <a:pt x="8929" y="3681"/>
                    <a:pt x="8840" y="3564"/>
                  </a:cubicBezTo>
                  <a:cubicBezTo>
                    <a:pt x="8864" y="3471"/>
                    <a:pt x="8880" y="3374"/>
                    <a:pt x="8892" y="3280"/>
                  </a:cubicBezTo>
                  <a:close/>
                  <a:moveTo>
                    <a:pt x="9738" y="3398"/>
                  </a:moveTo>
                  <a:cubicBezTo>
                    <a:pt x="9738" y="3402"/>
                    <a:pt x="9738" y="3406"/>
                    <a:pt x="9742" y="3406"/>
                  </a:cubicBezTo>
                  <a:cubicBezTo>
                    <a:pt x="9823" y="3511"/>
                    <a:pt x="9908" y="3608"/>
                    <a:pt x="9989" y="3709"/>
                  </a:cubicBezTo>
                  <a:cubicBezTo>
                    <a:pt x="10050" y="3786"/>
                    <a:pt x="10106" y="3867"/>
                    <a:pt x="10167" y="3940"/>
                  </a:cubicBezTo>
                  <a:cubicBezTo>
                    <a:pt x="10155" y="3936"/>
                    <a:pt x="10143" y="3932"/>
                    <a:pt x="10131" y="3932"/>
                  </a:cubicBezTo>
                  <a:cubicBezTo>
                    <a:pt x="10054" y="3912"/>
                    <a:pt x="9973" y="3900"/>
                    <a:pt x="9892" y="3887"/>
                  </a:cubicBezTo>
                  <a:cubicBezTo>
                    <a:pt x="9779" y="3742"/>
                    <a:pt x="9673" y="3596"/>
                    <a:pt x="9576" y="3442"/>
                  </a:cubicBezTo>
                  <a:cubicBezTo>
                    <a:pt x="9629" y="3422"/>
                    <a:pt x="9681" y="3410"/>
                    <a:pt x="9738" y="3398"/>
                  </a:cubicBezTo>
                  <a:close/>
                  <a:moveTo>
                    <a:pt x="8836" y="3612"/>
                  </a:moveTo>
                  <a:cubicBezTo>
                    <a:pt x="8904" y="3718"/>
                    <a:pt x="8973" y="3823"/>
                    <a:pt x="9042" y="3932"/>
                  </a:cubicBezTo>
                  <a:lnTo>
                    <a:pt x="9046" y="3936"/>
                  </a:lnTo>
                  <a:cubicBezTo>
                    <a:pt x="8985" y="3952"/>
                    <a:pt x="8925" y="3972"/>
                    <a:pt x="8864" y="4001"/>
                  </a:cubicBezTo>
                  <a:cubicBezTo>
                    <a:pt x="8852" y="3981"/>
                    <a:pt x="8836" y="3960"/>
                    <a:pt x="8823" y="3936"/>
                  </a:cubicBezTo>
                  <a:cubicBezTo>
                    <a:pt x="8807" y="3900"/>
                    <a:pt x="8787" y="3859"/>
                    <a:pt x="8775" y="3819"/>
                  </a:cubicBezTo>
                  <a:cubicBezTo>
                    <a:pt x="8799" y="3750"/>
                    <a:pt x="8819" y="3681"/>
                    <a:pt x="8836" y="3612"/>
                  </a:cubicBezTo>
                  <a:close/>
                  <a:moveTo>
                    <a:pt x="8755" y="3879"/>
                  </a:moveTo>
                  <a:cubicBezTo>
                    <a:pt x="8763" y="3900"/>
                    <a:pt x="8771" y="3920"/>
                    <a:pt x="8779" y="3940"/>
                  </a:cubicBezTo>
                  <a:cubicBezTo>
                    <a:pt x="8787" y="3960"/>
                    <a:pt x="8799" y="3993"/>
                    <a:pt x="8815" y="4021"/>
                  </a:cubicBezTo>
                  <a:cubicBezTo>
                    <a:pt x="8759" y="4049"/>
                    <a:pt x="8706" y="4082"/>
                    <a:pt x="8653" y="4118"/>
                  </a:cubicBezTo>
                  <a:cubicBezTo>
                    <a:pt x="8690" y="4041"/>
                    <a:pt x="8722" y="3960"/>
                    <a:pt x="8755" y="3879"/>
                  </a:cubicBezTo>
                  <a:close/>
                  <a:moveTo>
                    <a:pt x="10021" y="3361"/>
                  </a:moveTo>
                  <a:lnTo>
                    <a:pt x="10021" y="3365"/>
                  </a:lnTo>
                  <a:cubicBezTo>
                    <a:pt x="10208" y="3653"/>
                    <a:pt x="10410" y="3928"/>
                    <a:pt x="10628" y="4191"/>
                  </a:cubicBezTo>
                  <a:cubicBezTo>
                    <a:pt x="10531" y="4098"/>
                    <a:pt x="10414" y="4025"/>
                    <a:pt x="10284" y="3977"/>
                  </a:cubicBezTo>
                  <a:cubicBezTo>
                    <a:pt x="10216" y="3883"/>
                    <a:pt x="10139" y="3794"/>
                    <a:pt x="10058" y="3713"/>
                  </a:cubicBezTo>
                  <a:cubicBezTo>
                    <a:pt x="9965" y="3608"/>
                    <a:pt x="9872" y="3495"/>
                    <a:pt x="9779" y="3390"/>
                  </a:cubicBezTo>
                  <a:cubicBezTo>
                    <a:pt x="9855" y="3374"/>
                    <a:pt x="9936" y="3365"/>
                    <a:pt x="10017" y="3361"/>
                  </a:cubicBezTo>
                  <a:close/>
                  <a:moveTo>
                    <a:pt x="10896" y="3580"/>
                  </a:moveTo>
                  <a:lnTo>
                    <a:pt x="10896" y="3580"/>
                  </a:lnTo>
                  <a:cubicBezTo>
                    <a:pt x="11316" y="3827"/>
                    <a:pt x="11624" y="4227"/>
                    <a:pt x="11749" y="4701"/>
                  </a:cubicBezTo>
                  <a:cubicBezTo>
                    <a:pt x="11482" y="4316"/>
                    <a:pt x="11183" y="3948"/>
                    <a:pt x="10896" y="3580"/>
                  </a:cubicBezTo>
                  <a:close/>
                  <a:moveTo>
                    <a:pt x="782" y="2775"/>
                  </a:moveTo>
                  <a:lnTo>
                    <a:pt x="786" y="2779"/>
                  </a:lnTo>
                  <a:cubicBezTo>
                    <a:pt x="1037" y="3143"/>
                    <a:pt x="1263" y="3523"/>
                    <a:pt x="1494" y="3904"/>
                  </a:cubicBezTo>
                  <a:cubicBezTo>
                    <a:pt x="1494" y="3904"/>
                    <a:pt x="1494" y="3908"/>
                    <a:pt x="1498" y="3908"/>
                  </a:cubicBezTo>
                  <a:cubicBezTo>
                    <a:pt x="1551" y="4414"/>
                    <a:pt x="1822" y="4871"/>
                    <a:pt x="2239" y="5162"/>
                  </a:cubicBezTo>
                  <a:cubicBezTo>
                    <a:pt x="2186" y="5166"/>
                    <a:pt x="2134" y="5179"/>
                    <a:pt x="2081" y="5191"/>
                  </a:cubicBezTo>
                  <a:cubicBezTo>
                    <a:pt x="2081" y="5187"/>
                    <a:pt x="2081" y="5179"/>
                    <a:pt x="2077" y="5174"/>
                  </a:cubicBezTo>
                  <a:cubicBezTo>
                    <a:pt x="1850" y="4810"/>
                    <a:pt x="1587" y="4466"/>
                    <a:pt x="1361" y="4102"/>
                  </a:cubicBezTo>
                  <a:cubicBezTo>
                    <a:pt x="1134" y="3738"/>
                    <a:pt x="932" y="3361"/>
                    <a:pt x="725" y="2985"/>
                  </a:cubicBezTo>
                  <a:cubicBezTo>
                    <a:pt x="737" y="2908"/>
                    <a:pt x="758" y="2839"/>
                    <a:pt x="782" y="2775"/>
                  </a:cubicBezTo>
                  <a:close/>
                  <a:moveTo>
                    <a:pt x="10410" y="3394"/>
                  </a:moveTo>
                  <a:lnTo>
                    <a:pt x="10410" y="3394"/>
                  </a:lnTo>
                  <a:cubicBezTo>
                    <a:pt x="10539" y="3422"/>
                    <a:pt x="10669" y="3467"/>
                    <a:pt x="10790" y="3523"/>
                  </a:cubicBezTo>
                  <a:lnTo>
                    <a:pt x="10794" y="3527"/>
                  </a:lnTo>
                  <a:cubicBezTo>
                    <a:pt x="11118" y="3977"/>
                    <a:pt x="11434" y="4450"/>
                    <a:pt x="11790" y="4879"/>
                  </a:cubicBezTo>
                  <a:cubicBezTo>
                    <a:pt x="11806" y="4980"/>
                    <a:pt x="11810" y="5085"/>
                    <a:pt x="11810" y="5191"/>
                  </a:cubicBezTo>
                  <a:cubicBezTo>
                    <a:pt x="11810" y="5215"/>
                    <a:pt x="11810" y="5235"/>
                    <a:pt x="11806" y="5259"/>
                  </a:cubicBezTo>
                  <a:cubicBezTo>
                    <a:pt x="11381" y="4616"/>
                    <a:pt x="10879" y="4009"/>
                    <a:pt x="10410" y="3394"/>
                  </a:cubicBezTo>
                  <a:close/>
                  <a:moveTo>
                    <a:pt x="713" y="3025"/>
                  </a:moveTo>
                  <a:cubicBezTo>
                    <a:pt x="1045" y="3782"/>
                    <a:pt x="1486" y="4575"/>
                    <a:pt x="2024" y="5199"/>
                  </a:cubicBezTo>
                  <a:cubicBezTo>
                    <a:pt x="1956" y="5219"/>
                    <a:pt x="1891" y="5247"/>
                    <a:pt x="1822" y="5276"/>
                  </a:cubicBezTo>
                  <a:cubicBezTo>
                    <a:pt x="1830" y="5268"/>
                    <a:pt x="1830" y="5259"/>
                    <a:pt x="1826" y="5251"/>
                  </a:cubicBezTo>
                  <a:cubicBezTo>
                    <a:pt x="1660" y="4940"/>
                    <a:pt x="1425" y="4648"/>
                    <a:pt x="1223" y="4357"/>
                  </a:cubicBezTo>
                  <a:cubicBezTo>
                    <a:pt x="1037" y="4086"/>
                    <a:pt x="851" y="3819"/>
                    <a:pt x="660" y="3548"/>
                  </a:cubicBezTo>
                  <a:cubicBezTo>
                    <a:pt x="656" y="3507"/>
                    <a:pt x="656" y="3471"/>
                    <a:pt x="660" y="3434"/>
                  </a:cubicBezTo>
                  <a:lnTo>
                    <a:pt x="665" y="3434"/>
                  </a:lnTo>
                  <a:cubicBezTo>
                    <a:pt x="669" y="3297"/>
                    <a:pt x="685" y="3159"/>
                    <a:pt x="713" y="3025"/>
                  </a:cubicBezTo>
                  <a:close/>
                  <a:moveTo>
                    <a:pt x="660" y="3612"/>
                  </a:moveTo>
                  <a:lnTo>
                    <a:pt x="665" y="3616"/>
                  </a:lnTo>
                  <a:cubicBezTo>
                    <a:pt x="843" y="3887"/>
                    <a:pt x="1017" y="4159"/>
                    <a:pt x="1199" y="4426"/>
                  </a:cubicBezTo>
                  <a:cubicBezTo>
                    <a:pt x="1389" y="4713"/>
                    <a:pt x="1567" y="5025"/>
                    <a:pt x="1794" y="5280"/>
                  </a:cubicBezTo>
                  <a:cubicBezTo>
                    <a:pt x="1798" y="5284"/>
                    <a:pt x="1802" y="5284"/>
                    <a:pt x="1806" y="5284"/>
                  </a:cubicBezTo>
                  <a:cubicBezTo>
                    <a:pt x="1733" y="5320"/>
                    <a:pt x="1664" y="5365"/>
                    <a:pt x="1599" y="5413"/>
                  </a:cubicBezTo>
                  <a:cubicBezTo>
                    <a:pt x="1555" y="5332"/>
                    <a:pt x="1502" y="5259"/>
                    <a:pt x="1446" y="5191"/>
                  </a:cubicBezTo>
                  <a:cubicBezTo>
                    <a:pt x="1413" y="5146"/>
                    <a:pt x="1377" y="5102"/>
                    <a:pt x="1344" y="5057"/>
                  </a:cubicBezTo>
                  <a:lnTo>
                    <a:pt x="1361" y="5057"/>
                  </a:lnTo>
                  <a:cubicBezTo>
                    <a:pt x="1405" y="5041"/>
                    <a:pt x="1417" y="4976"/>
                    <a:pt x="1373" y="4952"/>
                  </a:cubicBezTo>
                  <a:cubicBezTo>
                    <a:pt x="899" y="4705"/>
                    <a:pt x="689" y="4130"/>
                    <a:pt x="660" y="3612"/>
                  </a:cubicBezTo>
                  <a:close/>
                  <a:moveTo>
                    <a:pt x="1296" y="5065"/>
                  </a:moveTo>
                  <a:lnTo>
                    <a:pt x="1300" y="5069"/>
                  </a:lnTo>
                  <a:cubicBezTo>
                    <a:pt x="1336" y="5126"/>
                    <a:pt x="1377" y="5187"/>
                    <a:pt x="1417" y="5243"/>
                  </a:cubicBezTo>
                  <a:cubicBezTo>
                    <a:pt x="1458" y="5316"/>
                    <a:pt x="1506" y="5381"/>
                    <a:pt x="1559" y="5446"/>
                  </a:cubicBezTo>
                  <a:cubicBezTo>
                    <a:pt x="1514" y="5482"/>
                    <a:pt x="1470" y="5527"/>
                    <a:pt x="1429" y="5571"/>
                  </a:cubicBezTo>
                  <a:cubicBezTo>
                    <a:pt x="1381" y="5494"/>
                    <a:pt x="1328" y="5421"/>
                    <a:pt x="1268" y="5357"/>
                  </a:cubicBezTo>
                  <a:cubicBezTo>
                    <a:pt x="1207" y="5284"/>
                    <a:pt x="1146" y="5211"/>
                    <a:pt x="1085" y="5138"/>
                  </a:cubicBezTo>
                  <a:cubicBezTo>
                    <a:pt x="1150" y="5110"/>
                    <a:pt x="1223" y="5085"/>
                    <a:pt x="1296" y="5065"/>
                  </a:cubicBezTo>
                  <a:close/>
                  <a:moveTo>
                    <a:pt x="10078" y="3361"/>
                  </a:moveTo>
                  <a:cubicBezTo>
                    <a:pt x="10163" y="3361"/>
                    <a:pt x="10248" y="3365"/>
                    <a:pt x="10337" y="3378"/>
                  </a:cubicBezTo>
                  <a:lnTo>
                    <a:pt x="10337" y="3382"/>
                  </a:lnTo>
                  <a:cubicBezTo>
                    <a:pt x="10819" y="4037"/>
                    <a:pt x="11276" y="4733"/>
                    <a:pt x="11802" y="5357"/>
                  </a:cubicBezTo>
                  <a:cubicBezTo>
                    <a:pt x="11790" y="5454"/>
                    <a:pt x="11774" y="5547"/>
                    <a:pt x="11753" y="5636"/>
                  </a:cubicBezTo>
                  <a:cubicBezTo>
                    <a:pt x="11470" y="5280"/>
                    <a:pt x="11248" y="4879"/>
                    <a:pt x="10972" y="4515"/>
                  </a:cubicBezTo>
                  <a:cubicBezTo>
                    <a:pt x="10677" y="4126"/>
                    <a:pt x="10345" y="3766"/>
                    <a:pt x="10078" y="3361"/>
                  </a:cubicBezTo>
                  <a:close/>
                  <a:moveTo>
                    <a:pt x="1053" y="5150"/>
                  </a:moveTo>
                  <a:cubicBezTo>
                    <a:pt x="1110" y="5231"/>
                    <a:pt x="1166" y="5312"/>
                    <a:pt x="1223" y="5389"/>
                  </a:cubicBezTo>
                  <a:cubicBezTo>
                    <a:pt x="1276" y="5462"/>
                    <a:pt x="1324" y="5547"/>
                    <a:pt x="1393" y="5603"/>
                  </a:cubicBezTo>
                  <a:lnTo>
                    <a:pt x="1397" y="5603"/>
                  </a:lnTo>
                  <a:cubicBezTo>
                    <a:pt x="1353" y="5656"/>
                    <a:pt x="1312" y="5713"/>
                    <a:pt x="1276" y="5773"/>
                  </a:cubicBezTo>
                  <a:cubicBezTo>
                    <a:pt x="1142" y="5599"/>
                    <a:pt x="1017" y="5417"/>
                    <a:pt x="903" y="5227"/>
                  </a:cubicBezTo>
                  <a:cubicBezTo>
                    <a:pt x="948" y="5199"/>
                    <a:pt x="996" y="5174"/>
                    <a:pt x="1049" y="5150"/>
                  </a:cubicBezTo>
                  <a:close/>
                  <a:moveTo>
                    <a:pt x="10806" y="4418"/>
                  </a:moveTo>
                  <a:lnTo>
                    <a:pt x="10806" y="4418"/>
                  </a:lnTo>
                  <a:cubicBezTo>
                    <a:pt x="10855" y="4486"/>
                    <a:pt x="10908" y="4551"/>
                    <a:pt x="10956" y="4620"/>
                  </a:cubicBezTo>
                  <a:cubicBezTo>
                    <a:pt x="11223" y="4984"/>
                    <a:pt x="11434" y="5385"/>
                    <a:pt x="11729" y="5725"/>
                  </a:cubicBezTo>
                  <a:cubicBezTo>
                    <a:pt x="11701" y="5814"/>
                    <a:pt x="11669" y="5899"/>
                    <a:pt x="11632" y="5984"/>
                  </a:cubicBezTo>
                  <a:lnTo>
                    <a:pt x="11636" y="5984"/>
                  </a:lnTo>
                  <a:cubicBezTo>
                    <a:pt x="11616" y="5988"/>
                    <a:pt x="11604" y="6004"/>
                    <a:pt x="11608" y="6020"/>
                  </a:cubicBezTo>
                  <a:cubicBezTo>
                    <a:pt x="11543" y="5822"/>
                    <a:pt x="11389" y="5640"/>
                    <a:pt x="11276" y="5466"/>
                  </a:cubicBezTo>
                  <a:cubicBezTo>
                    <a:pt x="11167" y="5292"/>
                    <a:pt x="11061" y="5126"/>
                    <a:pt x="10948" y="4960"/>
                  </a:cubicBezTo>
                  <a:cubicBezTo>
                    <a:pt x="10948" y="4770"/>
                    <a:pt x="10900" y="4584"/>
                    <a:pt x="10806" y="4418"/>
                  </a:cubicBezTo>
                  <a:close/>
                  <a:moveTo>
                    <a:pt x="879" y="5247"/>
                  </a:moveTo>
                  <a:cubicBezTo>
                    <a:pt x="964" y="5454"/>
                    <a:pt x="1085" y="5644"/>
                    <a:pt x="1239" y="5810"/>
                  </a:cubicBezTo>
                  <a:cubicBezTo>
                    <a:pt x="1243" y="5810"/>
                    <a:pt x="1247" y="5814"/>
                    <a:pt x="1251" y="5814"/>
                  </a:cubicBezTo>
                  <a:cubicBezTo>
                    <a:pt x="1207" y="5895"/>
                    <a:pt x="1174" y="5980"/>
                    <a:pt x="1150" y="6069"/>
                  </a:cubicBezTo>
                  <a:cubicBezTo>
                    <a:pt x="1025" y="5834"/>
                    <a:pt x="851" y="5612"/>
                    <a:pt x="693" y="5397"/>
                  </a:cubicBezTo>
                  <a:cubicBezTo>
                    <a:pt x="750" y="5340"/>
                    <a:pt x="810" y="5292"/>
                    <a:pt x="875" y="5247"/>
                  </a:cubicBezTo>
                  <a:close/>
                  <a:moveTo>
                    <a:pt x="10948" y="5021"/>
                  </a:moveTo>
                  <a:cubicBezTo>
                    <a:pt x="11074" y="5243"/>
                    <a:pt x="11203" y="5458"/>
                    <a:pt x="11337" y="5676"/>
                  </a:cubicBezTo>
                  <a:cubicBezTo>
                    <a:pt x="11401" y="5782"/>
                    <a:pt x="11478" y="5996"/>
                    <a:pt x="11596" y="6065"/>
                  </a:cubicBezTo>
                  <a:cubicBezTo>
                    <a:pt x="11559" y="6134"/>
                    <a:pt x="11523" y="6198"/>
                    <a:pt x="11478" y="6259"/>
                  </a:cubicBezTo>
                  <a:lnTo>
                    <a:pt x="11482" y="6263"/>
                  </a:lnTo>
                  <a:cubicBezTo>
                    <a:pt x="11470" y="6263"/>
                    <a:pt x="11462" y="6279"/>
                    <a:pt x="11466" y="6291"/>
                  </a:cubicBezTo>
                  <a:cubicBezTo>
                    <a:pt x="11454" y="6271"/>
                    <a:pt x="11434" y="6227"/>
                    <a:pt x="11426" y="6215"/>
                  </a:cubicBezTo>
                  <a:cubicBezTo>
                    <a:pt x="11397" y="6174"/>
                    <a:pt x="11365" y="6138"/>
                    <a:pt x="11333" y="6101"/>
                  </a:cubicBezTo>
                  <a:cubicBezTo>
                    <a:pt x="11256" y="6000"/>
                    <a:pt x="11175" y="5899"/>
                    <a:pt x="11102" y="5794"/>
                  </a:cubicBezTo>
                  <a:cubicBezTo>
                    <a:pt x="11017" y="5676"/>
                    <a:pt x="10940" y="5555"/>
                    <a:pt x="10863" y="5433"/>
                  </a:cubicBezTo>
                  <a:cubicBezTo>
                    <a:pt x="10912" y="5304"/>
                    <a:pt x="10940" y="5162"/>
                    <a:pt x="10948" y="5021"/>
                  </a:cubicBezTo>
                  <a:close/>
                  <a:moveTo>
                    <a:pt x="665" y="5425"/>
                  </a:moveTo>
                  <a:cubicBezTo>
                    <a:pt x="806" y="5668"/>
                    <a:pt x="952" y="5927"/>
                    <a:pt x="1130" y="6138"/>
                  </a:cubicBezTo>
                  <a:cubicBezTo>
                    <a:pt x="1114" y="6215"/>
                    <a:pt x="1106" y="6287"/>
                    <a:pt x="1106" y="6364"/>
                  </a:cubicBezTo>
                  <a:cubicBezTo>
                    <a:pt x="940" y="6089"/>
                    <a:pt x="741" y="5818"/>
                    <a:pt x="555" y="5555"/>
                  </a:cubicBezTo>
                  <a:cubicBezTo>
                    <a:pt x="588" y="5510"/>
                    <a:pt x="624" y="5466"/>
                    <a:pt x="660" y="5425"/>
                  </a:cubicBezTo>
                  <a:close/>
                  <a:moveTo>
                    <a:pt x="10847" y="5478"/>
                  </a:moveTo>
                  <a:cubicBezTo>
                    <a:pt x="10944" y="5660"/>
                    <a:pt x="11057" y="5830"/>
                    <a:pt x="11175" y="5996"/>
                  </a:cubicBezTo>
                  <a:cubicBezTo>
                    <a:pt x="11227" y="6065"/>
                    <a:pt x="11337" y="6271"/>
                    <a:pt x="11438" y="6328"/>
                  </a:cubicBezTo>
                  <a:cubicBezTo>
                    <a:pt x="11398" y="6380"/>
                    <a:pt x="11358" y="6428"/>
                    <a:pt x="11318" y="6476"/>
                  </a:cubicBezTo>
                  <a:lnTo>
                    <a:pt x="11318" y="6476"/>
                  </a:lnTo>
                  <a:cubicBezTo>
                    <a:pt x="11320" y="6463"/>
                    <a:pt x="11320" y="6451"/>
                    <a:pt x="11312" y="6437"/>
                  </a:cubicBezTo>
                  <a:cubicBezTo>
                    <a:pt x="11308" y="6433"/>
                    <a:pt x="11296" y="6425"/>
                    <a:pt x="11288" y="6425"/>
                  </a:cubicBezTo>
                  <a:lnTo>
                    <a:pt x="11276" y="6425"/>
                  </a:lnTo>
                  <a:cubicBezTo>
                    <a:pt x="11268" y="6429"/>
                    <a:pt x="11260" y="6433"/>
                    <a:pt x="11256" y="6445"/>
                  </a:cubicBezTo>
                  <a:cubicBezTo>
                    <a:pt x="11240" y="6421"/>
                    <a:pt x="11219" y="6389"/>
                    <a:pt x="11219" y="6389"/>
                  </a:cubicBezTo>
                  <a:cubicBezTo>
                    <a:pt x="11195" y="6356"/>
                    <a:pt x="11167" y="6324"/>
                    <a:pt x="11138" y="6296"/>
                  </a:cubicBezTo>
                  <a:cubicBezTo>
                    <a:pt x="11082" y="6227"/>
                    <a:pt x="11021" y="6158"/>
                    <a:pt x="10960" y="6089"/>
                  </a:cubicBezTo>
                  <a:cubicBezTo>
                    <a:pt x="10871" y="5988"/>
                    <a:pt x="10786" y="5891"/>
                    <a:pt x="10697" y="5790"/>
                  </a:cubicBezTo>
                  <a:cubicBezTo>
                    <a:pt x="10758" y="5692"/>
                    <a:pt x="10806" y="5587"/>
                    <a:pt x="10847" y="5478"/>
                  </a:cubicBezTo>
                  <a:close/>
                  <a:moveTo>
                    <a:pt x="10677" y="5830"/>
                  </a:moveTo>
                  <a:cubicBezTo>
                    <a:pt x="10778" y="5952"/>
                    <a:pt x="10879" y="6077"/>
                    <a:pt x="10981" y="6198"/>
                  </a:cubicBezTo>
                  <a:cubicBezTo>
                    <a:pt x="11037" y="6267"/>
                    <a:pt x="11098" y="6340"/>
                    <a:pt x="11155" y="6409"/>
                  </a:cubicBezTo>
                  <a:cubicBezTo>
                    <a:pt x="11195" y="6453"/>
                    <a:pt x="11219" y="6502"/>
                    <a:pt x="11276" y="6510"/>
                  </a:cubicBezTo>
                  <a:lnTo>
                    <a:pt x="11292" y="6510"/>
                  </a:lnTo>
                  <a:cubicBezTo>
                    <a:pt x="11231" y="6579"/>
                    <a:pt x="11167" y="6640"/>
                    <a:pt x="11098" y="6700"/>
                  </a:cubicBezTo>
                  <a:cubicBezTo>
                    <a:pt x="11033" y="6579"/>
                    <a:pt x="10908" y="6474"/>
                    <a:pt x="10815" y="6368"/>
                  </a:cubicBezTo>
                  <a:cubicBezTo>
                    <a:pt x="10726" y="6263"/>
                    <a:pt x="10628" y="6146"/>
                    <a:pt x="10539" y="6032"/>
                  </a:cubicBezTo>
                  <a:cubicBezTo>
                    <a:pt x="10588" y="5968"/>
                    <a:pt x="10632" y="5899"/>
                    <a:pt x="10677" y="5830"/>
                  </a:cubicBezTo>
                  <a:close/>
                  <a:moveTo>
                    <a:pt x="10511" y="6065"/>
                  </a:moveTo>
                  <a:cubicBezTo>
                    <a:pt x="10592" y="6178"/>
                    <a:pt x="10677" y="6283"/>
                    <a:pt x="10762" y="6393"/>
                  </a:cubicBezTo>
                  <a:cubicBezTo>
                    <a:pt x="10847" y="6498"/>
                    <a:pt x="10944" y="6652"/>
                    <a:pt x="11070" y="6729"/>
                  </a:cubicBezTo>
                  <a:cubicBezTo>
                    <a:pt x="11002" y="6780"/>
                    <a:pt x="10934" y="6832"/>
                    <a:pt x="10863" y="6880"/>
                  </a:cubicBezTo>
                  <a:lnTo>
                    <a:pt x="10863" y="6880"/>
                  </a:lnTo>
                  <a:cubicBezTo>
                    <a:pt x="10863" y="6877"/>
                    <a:pt x="10862" y="6873"/>
                    <a:pt x="10859" y="6870"/>
                  </a:cubicBezTo>
                  <a:cubicBezTo>
                    <a:pt x="10782" y="6757"/>
                    <a:pt x="10677" y="6664"/>
                    <a:pt x="10588" y="6563"/>
                  </a:cubicBezTo>
                  <a:cubicBezTo>
                    <a:pt x="10499" y="6461"/>
                    <a:pt x="10422" y="6360"/>
                    <a:pt x="10341" y="6259"/>
                  </a:cubicBezTo>
                  <a:cubicBezTo>
                    <a:pt x="10402" y="6198"/>
                    <a:pt x="10458" y="6134"/>
                    <a:pt x="10511" y="6065"/>
                  </a:cubicBezTo>
                  <a:close/>
                  <a:moveTo>
                    <a:pt x="10317" y="6283"/>
                  </a:moveTo>
                  <a:cubicBezTo>
                    <a:pt x="10382" y="6376"/>
                    <a:pt x="10450" y="6470"/>
                    <a:pt x="10519" y="6559"/>
                  </a:cubicBezTo>
                  <a:cubicBezTo>
                    <a:pt x="10612" y="6676"/>
                    <a:pt x="10709" y="6814"/>
                    <a:pt x="10831" y="6903"/>
                  </a:cubicBezTo>
                  <a:lnTo>
                    <a:pt x="10835" y="6903"/>
                  </a:lnTo>
                  <a:cubicBezTo>
                    <a:pt x="10743" y="6963"/>
                    <a:pt x="10650" y="7015"/>
                    <a:pt x="10550" y="7063"/>
                  </a:cubicBezTo>
                  <a:lnTo>
                    <a:pt x="10550" y="7063"/>
                  </a:lnTo>
                  <a:cubicBezTo>
                    <a:pt x="10397" y="6869"/>
                    <a:pt x="10244" y="6671"/>
                    <a:pt x="10094" y="6474"/>
                  </a:cubicBezTo>
                  <a:cubicBezTo>
                    <a:pt x="10175" y="6417"/>
                    <a:pt x="10248" y="6352"/>
                    <a:pt x="10317" y="6283"/>
                  </a:cubicBezTo>
                  <a:close/>
                  <a:moveTo>
                    <a:pt x="10070" y="6494"/>
                  </a:moveTo>
                  <a:cubicBezTo>
                    <a:pt x="10151" y="6619"/>
                    <a:pt x="10236" y="6745"/>
                    <a:pt x="10325" y="6874"/>
                  </a:cubicBezTo>
                  <a:cubicBezTo>
                    <a:pt x="10369" y="6951"/>
                    <a:pt x="10426" y="7028"/>
                    <a:pt x="10491" y="7093"/>
                  </a:cubicBezTo>
                  <a:cubicBezTo>
                    <a:pt x="10423" y="7121"/>
                    <a:pt x="10360" y="7148"/>
                    <a:pt x="10297" y="7172"/>
                  </a:cubicBezTo>
                  <a:lnTo>
                    <a:pt x="10297" y="7172"/>
                  </a:lnTo>
                  <a:cubicBezTo>
                    <a:pt x="10297" y="7171"/>
                    <a:pt x="10297" y="7170"/>
                    <a:pt x="10297" y="7170"/>
                  </a:cubicBezTo>
                  <a:cubicBezTo>
                    <a:pt x="10236" y="7073"/>
                    <a:pt x="10151" y="6992"/>
                    <a:pt x="10082" y="6903"/>
                  </a:cubicBezTo>
                  <a:cubicBezTo>
                    <a:pt x="10013" y="6809"/>
                    <a:pt x="9949" y="6712"/>
                    <a:pt x="9884" y="6619"/>
                  </a:cubicBezTo>
                  <a:cubicBezTo>
                    <a:pt x="9884" y="6615"/>
                    <a:pt x="9876" y="6611"/>
                    <a:pt x="9872" y="6611"/>
                  </a:cubicBezTo>
                  <a:cubicBezTo>
                    <a:pt x="9940" y="6575"/>
                    <a:pt x="10005" y="6538"/>
                    <a:pt x="10070" y="6494"/>
                  </a:cubicBezTo>
                  <a:close/>
                  <a:moveTo>
                    <a:pt x="9847" y="6619"/>
                  </a:moveTo>
                  <a:cubicBezTo>
                    <a:pt x="9843" y="6627"/>
                    <a:pt x="9843" y="6631"/>
                    <a:pt x="9847" y="6640"/>
                  </a:cubicBezTo>
                  <a:cubicBezTo>
                    <a:pt x="9949" y="6822"/>
                    <a:pt x="10082" y="7048"/>
                    <a:pt x="10248" y="7190"/>
                  </a:cubicBezTo>
                  <a:cubicBezTo>
                    <a:pt x="10179" y="7214"/>
                    <a:pt x="10110" y="7234"/>
                    <a:pt x="10038" y="7251"/>
                  </a:cubicBezTo>
                  <a:cubicBezTo>
                    <a:pt x="9981" y="7166"/>
                    <a:pt x="9900" y="7097"/>
                    <a:pt x="9835" y="7012"/>
                  </a:cubicBezTo>
                  <a:cubicBezTo>
                    <a:pt x="9758" y="6915"/>
                    <a:pt x="9689" y="6809"/>
                    <a:pt x="9625" y="6704"/>
                  </a:cubicBezTo>
                  <a:cubicBezTo>
                    <a:pt x="9702" y="6684"/>
                    <a:pt x="9774" y="6656"/>
                    <a:pt x="9847" y="6619"/>
                  </a:cubicBezTo>
                  <a:close/>
                  <a:moveTo>
                    <a:pt x="8888" y="6595"/>
                  </a:moveTo>
                  <a:lnTo>
                    <a:pt x="8888" y="6595"/>
                  </a:lnTo>
                  <a:cubicBezTo>
                    <a:pt x="8997" y="6664"/>
                    <a:pt x="9123" y="6712"/>
                    <a:pt x="9252" y="6729"/>
                  </a:cubicBezTo>
                  <a:cubicBezTo>
                    <a:pt x="9252" y="6733"/>
                    <a:pt x="9256" y="6737"/>
                    <a:pt x="9261" y="6741"/>
                  </a:cubicBezTo>
                  <a:cubicBezTo>
                    <a:pt x="9341" y="6834"/>
                    <a:pt x="9422" y="6923"/>
                    <a:pt x="9507" y="7012"/>
                  </a:cubicBezTo>
                  <a:cubicBezTo>
                    <a:pt x="9584" y="7109"/>
                    <a:pt x="9665" y="7198"/>
                    <a:pt x="9754" y="7283"/>
                  </a:cubicBezTo>
                  <a:cubicBezTo>
                    <a:pt x="9759" y="7287"/>
                    <a:pt x="9765" y="7289"/>
                    <a:pt x="9771" y="7289"/>
                  </a:cubicBezTo>
                  <a:cubicBezTo>
                    <a:pt x="9789" y="7289"/>
                    <a:pt x="9807" y="7273"/>
                    <a:pt x="9795" y="7255"/>
                  </a:cubicBezTo>
                  <a:cubicBezTo>
                    <a:pt x="9718" y="7162"/>
                    <a:pt x="9641" y="7077"/>
                    <a:pt x="9552" y="6996"/>
                  </a:cubicBezTo>
                  <a:cubicBezTo>
                    <a:pt x="9471" y="6907"/>
                    <a:pt x="9390" y="6822"/>
                    <a:pt x="9309" y="6733"/>
                  </a:cubicBezTo>
                  <a:lnTo>
                    <a:pt x="9309" y="6733"/>
                  </a:lnTo>
                  <a:cubicBezTo>
                    <a:pt x="9333" y="6735"/>
                    <a:pt x="9357" y="6736"/>
                    <a:pt x="9381" y="6736"/>
                  </a:cubicBezTo>
                  <a:cubicBezTo>
                    <a:pt x="9450" y="6736"/>
                    <a:pt x="9518" y="6727"/>
                    <a:pt x="9584" y="6712"/>
                  </a:cubicBezTo>
                  <a:cubicBezTo>
                    <a:pt x="9584" y="6712"/>
                    <a:pt x="9584" y="6716"/>
                    <a:pt x="9584" y="6716"/>
                  </a:cubicBezTo>
                  <a:cubicBezTo>
                    <a:pt x="9685" y="6903"/>
                    <a:pt x="9815" y="7133"/>
                    <a:pt x="9985" y="7263"/>
                  </a:cubicBezTo>
                  <a:cubicBezTo>
                    <a:pt x="9827" y="7303"/>
                    <a:pt x="9665" y="7328"/>
                    <a:pt x="9503" y="7336"/>
                  </a:cubicBezTo>
                  <a:cubicBezTo>
                    <a:pt x="9305" y="7097"/>
                    <a:pt x="9099" y="6854"/>
                    <a:pt x="8892" y="6615"/>
                  </a:cubicBezTo>
                  <a:cubicBezTo>
                    <a:pt x="8892" y="6607"/>
                    <a:pt x="8888" y="6599"/>
                    <a:pt x="8888" y="6595"/>
                  </a:cubicBezTo>
                  <a:close/>
                  <a:moveTo>
                    <a:pt x="8912" y="6696"/>
                  </a:moveTo>
                  <a:lnTo>
                    <a:pt x="8912" y="6696"/>
                  </a:lnTo>
                  <a:cubicBezTo>
                    <a:pt x="9066" y="6890"/>
                    <a:pt x="9220" y="7081"/>
                    <a:pt x="9378" y="7271"/>
                  </a:cubicBezTo>
                  <a:cubicBezTo>
                    <a:pt x="9354" y="7283"/>
                    <a:pt x="9341" y="7311"/>
                    <a:pt x="9354" y="7336"/>
                  </a:cubicBezTo>
                  <a:lnTo>
                    <a:pt x="9354" y="7332"/>
                  </a:lnTo>
                  <a:cubicBezTo>
                    <a:pt x="9370" y="7388"/>
                    <a:pt x="9386" y="7445"/>
                    <a:pt x="9398" y="7506"/>
                  </a:cubicBezTo>
                  <a:cubicBezTo>
                    <a:pt x="9350" y="7453"/>
                    <a:pt x="9305" y="7404"/>
                    <a:pt x="9256" y="7356"/>
                  </a:cubicBezTo>
                  <a:cubicBezTo>
                    <a:pt x="9155" y="7243"/>
                    <a:pt x="9066" y="7125"/>
                    <a:pt x="8957" y="7020"/>
                  </a:cubicBezTo>
                  <a:cubicBezTo>
                    <a:pt x="8953" y="6911"/>
                    <a:pt x="8937" y="6805"/>
                    <a:pt x="8912" y="6696"/>
                  </a:cubicBezTo>
                  <a:close/>
                  <a:moveTo>
                    <a:pt x="2830" y="7514"/>
                  </a:moveTo>
                  <a:lnTo>
                    <a:pt x="2830" y="7514"/>
                  </a:lnTo>
                  <a:cubicBezTo>
                    <a:pt x="2805" y="7591"/>
                    <a:pt x="2785" y="7667"/>
                    <a:pt x="2769" y="7748"/>
                  </a:cubicBezTo>
                  <a:cubicBezTo>
                    <a:pt x="2761" y="7740"/>
                    <a:pt x="2749" y="7728"/>
                    <a:pt x="2741" y="7720"/>
                  </a:cubicBezTo>
                  <a:lnTo>
                    <a:pt x="2745" y="7720"/>
                  </a:lnTo>
                  <a:lnTo>
                    <a:pt x="2627" y="7587"/>
                  </a:lnTo>
                  <a:cubicBezTo>
                    <a:pt x="2696" y="7570"/>
                    <a:pt x="2765" y="7542"/>
                    <a:pt x="2830" y="7514"/>
                  </a:cubicBezTo>
                  <a:close/>
                  <a:moveTo>
                    <a:pt x="8961" y="7073"/>
                  </a:moveTo>
                  <a:lnTo>
                    <a:pt x="8961" y="7073"/>
                  </a:lnTo>
                  <a:cubicBezTo>
                    <a:pt x="9030" y="7174"/>
                    <a:pt x="9111" y="7267"/>
                    <a:pt x="9188" y="7356"/>
                  </a:cubicBezTo>
                  <a:cubicBezTo>
                    <a:pt x="9269" y="7449"/>
                    <a:pt x="9337" y="7542"/>
                    <a:pt x="9418" y="7627"/>
                  </a:cubicBezTo>
                  <a:cubicBezTo>
                    <a:pt x="9435" y="7736"/>
                    <a:pt x="9443" y="7850"/>
                    <a:pt x="9439" y="7959"/>
                  </a:cubicBezTo>
                  <a:cubicBezTo>
                    <a:pt x="9370" y="7886"/>
                    <a:pt x="9297" y="7817"/>
                    <a:pt x="9232" y="7744"/>
                  </a:cubicBezTo>
                  <a:cubicBezTo>
                    <a:pt x="9135" y="7639"/>
                    <a:pt x="9042" y="7534"/>
                    <a:pt x="8945" y="7429"/>
                  </a:cubicBezTo>
                  <a:cubicBezTo>
                    <a:pt x="8961" y="7311"/>
                    <a:pt x="8965" y="7190"/>
                    <a:pt x="8961" y="7073"/>
                  </a:cubicBezTo>
                  <a:close/>
                  <a:moveTo>
                    <a:pt x="2595" y="7595"/>
                  </a:moveTo>
                  <a:lnTo>
                    <a:pt x="2720" y="7744"/>
                  </a:lnTo>
                  <a:cubicBezTo>
                    <a:pt x="2733" y="7761"/>
                    <a:pt x="2749" y="7781"/>
                    <a:pt x="2761" y="7797"/>
                  </a:cubicBezTo>
                  <a:lnTo>
                    <a:pt x="2765" y="7797"/>
                  </a:lnTo>
                  <a:cubicBezTo>
                    <a:pt x="2753" y="7870"/>
                    <a:pt x="2749" y="7943"/>
                    <a:pt x="2753" y="8020"/>
                  </a:cubicBezTo>
                  <a:cubicBezTo>
                    <a:pt x="2712" y="7967"/>
                    <a:pt x="2668" y="7918"/>
                    <a:pt x="2627" y="7870"/>
                  </a:cubicBezTo>
                  <a:cubicBezTo>
                    <a:pt x="2559" y="7789"/>
                    <a:pt x="2490" y="7704"/>
                    <a:pt x="2417" y="7619"/>
                  </a:cubicBezTo>
                  <a:cubicBezTo>
                    <a:pt x="2478" y="7615"/>
                    <a:pt x="2534" y="7607"/>
                    <a:pt x="2595" y="7595"/>
                  </a:cubicBezTo>
                  <a:close/>
                  <a:moveTo>
                    <a:pt x="240" y="6627"/>
                  </a:moveTo>
                  <a:cubicBezTo>
                    <a:pt x="308" y="6838"/>
                    <a:pt x="434" y="7032"/>
                    <a:pt x="547" y="7218"/>
                  </a:cubicBezTo>
                  <a:cubicBezTo>
                    <a:pt x="725" y="7518"/>
                    <a:pt x="899" y="7813"/>
                    <a:pt x="1089" y="8105"/>
                  </a:cubicBezTo>
                  <a:cubicBezTo>
                    <a:pt x="717" y="7898"/>
                    <a:pt x="442" y="7554"/>
                    <a:pt x="316" y="7145"/>
                  </a:cubicBezTo>
                  <a:lnTo>
                    <a:pt x="321" y="7145"/>
                  </a:lnTo>
                  <a:cubicBezTo>
                    <a:pt x="272" y="6975"/>
                    <a:pt x="244" y="6801"/>
                    <a:pt x="240" y="6627"/>
                  </a:cubicBezTo>
                  <a:close/>
                  <a:moveTo>
                    <a:pt x="1757" y="7477"/>
                  </a:moveTo>
                  <a:cubicBezTo>
                    <a:pt x="1867" y="7534"/>
                    <a:pt x="1980" y="7578"/>
                    <a:pt x="2101" y="7599"/>
                  </a:cubicBezTo>
                  <a:cubicBezTo>
                    <a:pt x="2215" y="7769"/>
                    <a:pt x="2328" y="7939"/>
                    <a:pt x="2449" y="8105"/>
                  </a:cubicBezTo>
                  <a:cubicBezTo>
                    <a:pt x="2417" y="8101"/>
                    <a:pt x="2389" y="8088"/>
                    <a:pt x="2360" y="8072"/>
                  </a:cubicBezTo>
                  <a:cubicBezTo>
                    <a:pt x="2316" y="8101"/>
                    <a:pt x="2267" y="8125"/>
                    <a:pt x="2223" y="8145"/>
                  </a:cubicBezTo>
                  <a:cubicBezTo>
                    <a:pt x="2097" y="7906"/>
                    <a:pt x="1939" y="7680"/>
                    <a:pt x="1757" y="7477"/>
                  </a:cubicBezTo>
                  <a:close/>
                  <a:moveTo>
                    <a:pt x="531" y="5587"/>
                  </a:moveTo>
                  <a:cubicBezTo>
                    <a:pt x="713" y="5891"/>
                    <a:pt x="895" y="6202"/>
                    <a:pt x="1106" y="6486"/>
                  </a:cubicBezTo>
                  <a:cubicBezTo>
                    <a:pt x="1110" y="6534"/>
                    <a:pt x="1118" y="6583"/>
                    <a:pt x="1126" y="6631"/>
                  </a:cubicBezTo>
                  <a:cubicBezTo>
                    <a:pt x="1191" y="6959"/>
                    <a:pt x="1381" y="7243"/>
                    <a:pt x="1660" y="7421"/>
                  </a:cubicBezTo>
                  <a:cubicBezTo>
                    <a:pt x="1660" y="7425"/>
                    <a:pt x="1660" y="7425"/>
                    <a:pt x="1660" y="7429"/>
                  </a:cubicBezTo>
                  <a:cubicBezTo>
                    <a:pt x="1842" y="7667"/>
                    <a:pt x="2004" y="7918"/>
                    <a:pt x="2170" y="8169"/>
                  </a:cubicBezTo>
                  <a:cubicBezTo>
                    <a:pt x="2115" y="8193"/>
                    <a:pt x="2059" y="8209"/>
                    <a:pt x="2003" y="8225"/>
                  </a:cubicBezTo>
                  <a:lnTo>
                    <a:pt x="2003" y="8225"/>
                  </a:lnTo>
                  <a:cubicBezTo>
                    <a:pt x="1461" y="7408"/>
                    <a:pt x="948" y="6570"/>
                    <a:pt x="446" y="5729"/>
                  </a:cubicBezTo>
                  <a:cubicBezTo>
                    <a:pt x="470" y="5680"/>
                    <a:pt x="499" y="5632"/>
                    <a:pt x="531" y="5587"/>
                  </a:cubicBezTo>
                  <a:close/>
                  <a:moveTo>
                    <a:pt x="288" y="6150"/>
                  </a:moveTo>
                  <a:cubicBezTo>
                    <a:pt x="689" y="6858"/>
                    <a:pt x="1098" y="7587"/>
                    <a:pt x="1559" y="8258"/>
                  </a:cubicBezTo>
                  <a:cubicBezTo>
                    <a:pt x="1433" y="8242"/>
                    <a:pt x="1316" y="8210"/>
                    <a:pt x="1203" y="8161"/>
                  </a:cubicBezTo>
                  <a:lnTo>
                    <a:pt x="1207" y="8161"/>
                  </a:lnTo>
                  <a:cubicBezTo>
                    <a:pt x="863" y="7611"/>
                    <a:pt x="470" y="7064"/>
                    <a:pt x="244" y="6453"/>
                  </a:cubicBezTo>
                  <a:cubicBezTo>
                    <a:pt x="252" y="6352"/>
                    <a:pt x="264" y="6251"/>
                    <a:pt x="288" y="6150"/>
                  </a:cubicBezTo>
                  <a:close/>
                  <a:moveTo>
                    <a:pt x="422" y="5769"/>
                  </a:moveTo>
                  <a:cubicBezTo>
                    <a:pt x="895" y="6615"/>
                    <a:pt x="1405" y="7437"/>
                    <a:pt x="1935" y="8242"/>
                  </a:cubicBezTo>
                  <a:cubicBezTo>
                    <a:pt x="1863" y="8257"/>
                    <a:pt x="1789" y="8265"/>
                    <a:pt x="1714" y="8265"/>
                  </a:cubicBezTo>
                  <a:cubicBezTo>
                    <a:pt x="1688" y="8265"/>
                    <a:pt x="1662" y="8264"/>
                    <a:pt x="1636" y="8262"/>
                  </a:cubicBezTo>
                  <a:lnTo>
                    <a:pt x="1640" y="8262"/>
                  </a:lnTo>
                  <a:cubicBezTo>
                    <a:pt x="1239" y="7526"/>
                    <a:pt x="762" y="6801"/>
                    <a:pt x="300" y="6101"/>
                  </a:cubicBezTo>
                  <a:cubicBezTo>
                    <a:pt x="329" y="5988"/>
                    <a:pt x="369" y="5879"/>
                    <a:pt x="422" y="5769"/>
                  </a:cubicBezTo>
                  <a:close/>
                  <a:moveTo>
                    <a:pt x="8941" y="7477"/>
                  </a:moveTo>
                  <a:cubicBezTo>
                    <a:pt x="9018" y="7574"/>
                    <a:pt x="9099" y="7667"/>
                    <a:pt x="9180" y="7761"/>
                  </a:cubicBezTo>
                  <a:cubicBezTo>
                    <a:pt x="9261" y="7858"/>
                    <a:pt x="9345" y="7951"/>
                    <a:pt x="9435" y="8040"/>
                  </a:cubicBezTo>
                  <a:cubicBezTo>
                    <a:pt x="9426" y="8133"/>
                    <a:pt x="9410" y="8222"/>
                    <a:pt x="9390" y="8315"/>
                  </a:cubicBezTo>
                  <a:cubicBezTo>
                    <a:pt x="9224" y="8129"/>
                    <a:pt x="9050" y="7955"/>
                    <a:pt x="8876" y="7777"/>
                  </a:cubicBezTo>
                  <a:cubicBezTo>
                    <a:pt x="8904" y="7676"/>
                    <a:pt x="8925" y="7578"/>
                    <a:pt x="8941" y="7477"/>
                  </a:cubicBezTo>
                  <a:close/>
                  <a:moveTo>
                    <a:pt x="4663" y="8088"/>
                  </a:moveTo>
                  <a:cubicBezTo>
                    <a:pt x="4683" y="8250"/>
                    <a:pt x="4744" y="8408"/>
                    <a:pt x="4833" y="8546"/>
                  </a:cubicBezTo>
                  <a:cubicBezTo>
                    <a:pt x="4740" y="8449"/>
                    <a:pt x="4647" y="8347"/>
                    <a:pt x="4554" y="8250"/>
                  </a:cubicBezTo>
                  <a:cubicBezTo>
                    <a:pt x="4594" y="8198"/>
                    <a:pt x="4631" y="8145"/>
                    <a:pt x="4663" y="8088"/>
                  </a:cubicBezTo>
                  <a:close/>
                  <a:moveTo>
                    <a:pt x="8868" y="7813"/>
                  </a:moveTo>
                  <a:cubicBezTo>
                    <a:pt x="9034" y="7999"/>
                    <a:pt x="9196" y="8194"/>
                    <a:pt x="9370" y="8372"/>
                  </a:cubicBezTo>
                  <a:cubicBezTo>
                    <a:pt x="9370" y="8372"/>
                    <a:pt x="9374" y="8376"/>
                    <a:pt x="9374" y="8376"/>
                  </a:cubicBezTo>
                  <a:cubicBezTo>
                    <a:pt x="9350" y="8461"/>
                    <a:pt x="9321" y="8546"/>
                    <a:pt x="9289" y="8627"/>
                  </a:cubicBezTo>
                  <a:cubicBezTo>
                    <a:pt x="9216" y="8538"/>
                    <a:pt x="9135" y="8453"/>
                    <a:pt x="9054" y="8372"/>
                  </a:cubicBezTo>
                  <a:cubicBezTo>
                    <a:pt x="8957" y="8275"/>
                    <a:pt x="8864" y="8177"/>
                    <a:pt x="8771" y="8080"/>
                  </a:cubicBezTo>
                  <a:cubicBezTo>
                    <a:pt x="8807" y="7991"/>
                    <a:pt x="8840" y="7902"/>
                    <a:pt x="8868" y="7813"/>
                  </a:cubicBezTo>
                  <a:close/>
                  <a:moveTo>
                    <a:pt x="8763" y="8109"/>
                  </a:moveTo>
                  <a:cubicBezTo>
                    <a:pt x="8848" y="8210"/>
                    <a:pt x="8933" y="8307"/>
                    <a:pt x="9022" y="8408"/>
                  </a:cubicBezTo>
                  <a:cubicBezTo>
                    <a:pt x="9103" y="8497"/>
                    <a:pt x="9176" y="8602"/>
                    <a:pt x="9269" y="8675"/>
                  </a:cubicBezTo>
                  <a:cubicBezTo>
                    <a:pt x="9233" y="8759"/>
                    <a:pt x="9185" y="8838"/>
                    <a:pt x="9138" y="8914"/>
                  </a:cubicBezTo>
                  <a:lnTo>
                    <a:pt x="9138" y="8914"/>
                  </a:lnTo>
                  <a:cubicBezTo>
                    <a:pt x="9139" y="8911"/>
                    <a:pt x="9138" y="8908"/>
                    <a:pt x="9135" y="8906"/>
                  </a:cubicBezTo>
                  <a:cubicBezTo>
                    <a:pt x="9058" y="8797"/>
                    <a:pt x="8973" y="8695"/>
                    <a:pt x="8880" y="8598"/>
                  </a:cubicBezTo>
                  <a:cubicBezTo>
                    <a:pt x="8799" y="8509"/>
                    <a:pt x="8722" y="8424"/>
                    <a:pt x="8641" y="8335"/>
                  </a:cubicBezTo>
                  <a:cubicBezTo>
                    <a:pt x="8686" y="8262"/>
                    <a:pt x="8726" y="8185"/>
                    <a:pt x="8763" y="8109"/>
                  </a:cubicBezTo>
                  <a:close/>
                  <a:moveTo>
                    <a:pt x="8625" y="8364"/>
                  </a:moveTo>
                  <a:cubicBezTo>
                    <a:pt x="8694" y="8445"/>
                    <a:pt x="8759" y="8529"/>
                    <a:pt x="8827" y="8610"/>
                  </a:cubicBezTo>
                  <a:cubicBezTo>
                    <a:pt x="8908" y="8724"/>
                    <a:pt x="9001" y="8829"/>
                    <a:pt x="9103" y="8926"/>
                  </a:cubicBezTo>
                  <a:cubicBezTo>
                    <a:pt x="9107" y="8930"/>
                    <a:pt x="9112" y="8932"/>
                    <a:pt x="9117" y="8932"/>
                  </a:cubicBezTo>
                  <a:cubicBezTo>
                    <a:pt x="9122" y="8932"/>
                    <a:pt x="9127" y="8930"/>
                    <a:pt x="9131" y="8926"/>
                  </a:cubicBezTo>
                  <a:lnTo>
                    <a:pt x="9131" y="8926"/>
                  </a:lnTo>
                  <a:cubicBezTo>
                    <a:pt x="9086" y="8995"/>
                    <a:pt x="9038" y="9064"/>
                    <a:pt x="8985" y="9128"/>
                  </a:cubicBezTo>
                  <a:lnTo>
                    <a:pt x="8981" y="9128"/>
                  </a:lnTo>
                  <a:lnTo>
                    <a:pt x="8977" y="9133"/>
                  </a:lnTo>
                  <a:cubicBezTo>
                    <a:pt x="8941" y="9092"/>
                    <a:pt x="8876" y="9023"/>
                    <a:pt x="8868" y="9015"/>
                  </a:cubicBezTo>
                  <a:lnTo>
                    <a:pt x="8722" y="8861"/>
                  </a:lnTo>
                  <a:cubicBezTo>
                    <a:pt x="8637" y="8772"/>
                    <a:pt x="8548" y="8683"/>
                    <a:pt x="8463" y="8594"/>
                  </a:cubicBezTo>
                  <a:cubicBezTo>
                    <a:pt x="8520" y="8521"/>
                    <a:pt x="8577" y="8445"/>
                    <a:pt x="8625" y="8364"/>
                  </a:cubicBezTo>
                  <a:close/>
                  <a:moveTo>
                    <a:pt x="4194" y="8606"/>
                  </a:moveTo>
                  <a:cubicBezTo>
                    <a:pt x="4315" y="8736"/>
                    <a:pt x="4440" y="8865"/>
                    <a:pt x="4566" y="8995"/>
                  </a:cubicBezTo>
                  <a:cubicBezTo>
                    <a:pt x="4542" y="8995"/>
                    <a:pt x="4517" y="9011"/>
                    <a:pt x="4509" y="9035"/>
                  </a:cubicBezTo>
                  <a:cubicBezTo>
                    <a:pt x="4485" y="9116"/>
                    <a:pt x="4453" y="9193"/>
                    <a:pt x="4408" y="9266"/>
                  </a:cubicBezTo>
                  <a:cubicBezTo>
                    <a:pt x="4262" y="9088"/>
                    <a:pt x="4121" y="8914"/>
                    <a:pt x="3983" y="8728"/>
                  </a:cubicBezTo>
                  <a:cubicBezTo>
                    <a:pt x="4056" y="8691"/>
                    <a:pt x="4125" y="8655"/>
                    <a:pt x="4194" y="8606"/>
                  </a:cubicBezTo>
                  <a:close/>
                  <a:moveTo>
                    <a:pt x="6876" y="1175"/>
                  </a:moveTo>
                  <a:cubicBezTo>
                    <a:pt x="6964" y="1175"/>
                    <a:pt x="7052" y="1179"/>
                    <a:pt x="7140" y="1188"/>
                  </a:cubicBezTo>
                  <a:cubicBezTo>
                    <a:pt x="7751" y="1253"/>
                    <a:pt x="8370" y="1544"/>
                    <a:pt x="8633" y="2131"/>
                  </a:cubicBezTo>
                  <a:cubicBezTo>
                    <a:pt x="8925" y="2783"/>
                    <a:pt x="8819" y="3572"/>
                    <a:pt x="8488" y="4191"/>
                  </a:cubicBezTo>
                  <a:cubicBezTo>
                    <a:pt x="8467" y="4232"/>
                    <a:pt x="8499" y="4276"/>
                    <a:pt x="8541" y="4276"/>
                  </a:cubicBezTo>
                  <a:cubicBezTo>
                    <a:pt x="8549" y="4276"/>
                    <a:pt x="8556" y="4275"/>
                    <a:pt x="8564" y="4272"/>
                  </a:cubicBezTo>
                  <a:cubicBezTo>
                    <a:pt x="8575" y="4282"/>
                    <a:pt x="8589" y="4287"/>
                    <a:pt x="8603" y="4287"/>
                  </a:cubicBezTo>
                  <a:cubicBezTo>
                    <a:pt x="8617" y="4287"/>
                    <a:pt x="8631" y="4282"/>
                    <a:pt x="8641" y="4272"/>
                  </a:cubicBezTo>
                  <a:cubicBezTo>
                    <a:pt x="8892" y="4050"/>
                    <a:pt x="9216" y="3984"/>
                    <a:pt x="9540" y="3984"/>
                  </a:cubicBezTo>
                  <a:cubicBezTo>
                    <a:pt x="9666" y="3984"/>
                    <a:pt x="9791" y="3994"/>
                    <a:pt x="9912" y="4009"/>
                  </a:cubicBezTo>
                  <a:cubicBezTo>
                    <a:pt x="10462" y="4078"/>
                    <a:pt x="10863" y="4442"/>
                    <a:pt x="10835" y="5021"/>
                  </a:cubicBezTo>
                  <a:cubicBezTo>
                    <a:pt x="10827" y="5114"/>
                    <a:pt x="10811" y="5211"/>
                    <a:pt x="10782" y="5300"/>
                  </a:cubicBezTo>
                  <a:cubicBezTo>
                    <a:pt x="10778" y="5296"/>
                    <a:pt x="10774" y="5288"/>
                    <a:pt x="10774" y="5284"/>
                  </a:cubicBezTo>
                  <a:cubicBezTo>
                    <a:pt x="10771" y="5280"/>
                    <a:pt x="10767" y="5279"/>
                    <a:pt x="10763" y="5279"/>
                  </a:cubicBezTo>
                  <a:cubicBezTo>
                    <a:pt x="10754" y="5279"/>
                    <a:pt x="10747" y="5287"/>
                    <a:pt x="10750" y="5296"/>
                  </a:cubicBezTo>
                  <a:cubicBezTo>
                    <a:pt x="10758" y="5308"/>
                    <a:pt x="10766" y="5324"/>
                    <a:pt x="10774" y="5336"/>
                  </a:cubicBezTo>
                  <a:cubicBezTo>
                    <a:pt x="10734" y="5462"/>
                    <a:pt x="10681" y="5583"/>
                    <a:pt x="10616" y="5697"/>
                  </a:cubicBezTo>
                  <a:cubicBezTo>
                    <a:pt x="10613" y="5693"/>
                    <a:pt x="10608" y="5691"/>
                    <a:pt x="10604" y="5691"/>
                  </a:cubicBezTo>
                  <a:cubicBezTo>
                    <a:pt x="10591" y="5691"/>
                    <a:pt x="10580" y="5709"/>
                    <a:pt x="10592" y="5725"/>
                  </a:cubicBezTo>
                  <a:lnTo>
                    <a:pt x="10596" y="5729"/>
                  </a:lnTo>
                  <a:cubicBezTo>
                    <a:pt x="10507" y="5887"/>
                    <a:pt x="10398" y="6032"/>
                    <a:pt x="10272" y="6166"/>
                  </a:cubicBezTo>
                  <a:cubicBezTo>
                    <a:pt x="10269" y="6163"/>
                    <a:pt x="10266" y="6162"/>
                    <a:pt x="10262" y="6162"/>
                  </a:cubicBezTo>
                  <a:cubicBezTo>
                    <a:pt x="10250" y="6162"/>
                    <a:pt x="10239" y="6174"/>
                    <a:pt x="10248" y="6186"/>
                  </a:cubicBezTo>
                  <a:lnTo>
                    <a:pt x="10248" y="6190"/>
                  </a:lnTo>
                  <a:cubicBezTo>
                    <a:pt x="9995" y="6446"/>
                    <a:pt x="9686" y="6627"/>
                    <a:pt x="9377" y="6627"/>
                  </a:cubicBezTo>
                  <a:cubicBezTo>
                    <a:pt x="9187" y="6627"/>
                    <a:pt x="8997" y="6559"/>
                    <a:pt x="8819" y="6397"/>
                  </a:cubicBezTo>
                  <a:cubicBezTo>
                    <a:pt x="8809" y="6387"/>
                    <a:pt x="8796" y="6382"/>
                    <a:pt x="8782" y="6382"/>
                  </a:cubicBezTo>
                  <a:cubicBezTo>
                    <a:pt x="8746" y="6382"/>
                    <a:pt x="8708" y="6412"/>
                    <a:pt x="8722" y="6453"/>
                  </a:cubicBezTo>
                  <a:cubicBezTo>
                    <a:pt x="9111" y="7497"/>
                    <a:pt x="8581" y="8736"/>
                    <a:pt x="7540" y="9153"/>
                  </a:cubicBezTo>
                  <a:cubicBezTo>
                    <a:pt x="7411" y="9205"/>
                    <a:pt x="7273" y="9246"/>
                    <a:pt x="7132" y="9274"/>
                  </a:cubicBezTo>
                  <a:cubicBezTo>
                    <a:pt x="7129" y="9271"/>
                    <a:pt x="7125" y="9270"/>
                    <a:pt x="7121" y="9270"/>
                  </a:cubicBezTo>
                  <a:cubicBezTo>
                    <a:pt x="7115" y="9270"/>
                    <a:pt x="7108" y="9273"/>
                    <a:pt x="7103" y="9278"/>
                  </a:cubicBezTo>
                  <a:cubicBezTo>
                    <a:pt x="6961" y="9305"/>
                    <a:pt x="6818" y="9318"/>
                    <a:pt x="6675" y="9318"/>
                  </a:cubicBezTo>
                  <a:cubicBezTo>
                    <a:pt x="6423" y="9318"/>
                    <a:pt x="6172" y="9277"/>
                    <a:pt x="5930" y="9197"/>
                  </a:cubicBezTo>
                  <a:cubicBezTo>
                    <a:pt x="5367" y="9011"/>
                    <a:pt x="4716" y="8546"/>
                    <a:pt x="4776" y="7882"/>
                  </a:cubicBezTo>
                  <a:cubicBezTo>
                    <a:pt x="4774" y="7845"/>
                    <a:pt x="4745" y="7822"/>
                    <a:pt x="4716" y="7822"/>
                  </a:cubicBezTo>
                  <a:cubicBezTo>
                    <a:pt x="4698" y="7822"/>
                    <a:pt x="4679" y="7831"/>
                    <a:pt x="4667" y="7850"/>
                  </a:cubicBezTo>
                  <a:cubicBezTo>
                    <a:pt x="4450" y="8276"/>
                    <a:pt x="4089" y="8698"/>
                    <a:pt x="3579" y="8698"/>
                  </a:cubicBezTo>
                  <a:cubicBezTo>
                    <a:pt x="3556" y="8698"/>
                    <a:pt x="3533" y="8697"/>
                    <a:pt x="3510" y="8695"/>
                  </a:cubicBezTo>
                  <a:cubicBezTo>
                    <a:pt x="3024" y="8659"/>
                    <a:pt x="2842" y="8283"/>
                    <a:pt x="2854" y="7878"/>
                  </a:cubicBezTo>
                  <a:cubicBezTo>
                    <a:pt x="2858" y="7878"/>
                    <a:pt x="2862" y="7866"/>
                    <a:pt x="2862" y="7858"/>
                  </a:cubicBezTo>
                  <a:cubicBezTo>
                    <a:pt x="2862" y="7854"/>
                    <a:pt x="2854" y="7854"/>
                    <a:pt x="2854" y="7850"/>
                  </a:cubicBezTo>
                  <a:cubicBezTo>
                    <a:pt x="2858" y="7716"/>
                    <a:pt x="2882" y="7591"/>
                    <a:pt x="2927" y="7465"/>
                  </a:cubicBezTo>
                  <a:cubicBezTo>
                    <a:pt x="2934" y="7444"/>
                    <a:pt x="2920" y="7423"/>
                    <a:pt x="2897" y="7423"/>
                  </a:cubicBezTo>
                  <a:cubicBezTo>
                    <a:pt x="2894" y="7423"/>
                    <a:pt x="2890" y="7424"/>
                    <a:pt x="2886" y="7425"/>
                  </a:cubicBezTo>
                  <a:cubicBezTo>
                    <a:pt x="2880" y="7419"/>
                    <a:pt x="2872" y="7415"/>
                    <a:pt x="2865" y="7415"/>
                  </a:cubicBezTo>
                  <a:cubicBezTo>
                    <a:pt x="2863" y="7415"/>
                    <a:pt x="2860" y="7415"/>
                    <a:pt x="2858" y="7417"/>
                  </a:cubicBezTo>
                  <a:cubicBezTo>
                    <a:pt x="2700" y="7479"/>
                    <a:pt x="2535" y="7509"/>
                    <a:pt x="2373" y="7509"/>
                  </a:cubicBezTo>
                  <a:cubicBezTo>
                    <a:pt x="1853" y="7509"/>
                    <a:pt x="1364" y="7197"/>
                    <a:pt x="1243" y="6635"/>
                  </a:cubicBezTo>
                  <a:cubicBezTo>
                    <a:pt x="1086" y="5911"/>
                    <a:pt x="1653" y="5266"/>
                    <a:pt x="2374" y="5266"/>
                  </a:cubicBezTo>
                  <a:cubicBezTo>
                    <a:pt x="2394" y="5266"/>
                    <a:pt x="2413" y="5267"/>
                    <a:pt x="2433" y="5268"/>
                  </a:cubicBezTo>
                  <a:cubicBezTo>
                    <a:pt x="2490" y="5263"/>
                    <a:pt x="2510" y="5191"/>
                    <a:pt x="2461" y="5158"/>
                  </a:cubicBezTo>
                  <a:cubicBezTo>
                    <a:pt x="1555" y="4669"/>
                    <a:pt x="1292" y="3442"/>
                    <a:pt x="2020" y="2681"/>
                  </a:cubicBezTo>
                  <a:cubicBezTo>
                    <a:pt x="2316" y="2370"/>
                    <a:pt x="2706" y="2222"/>
                    <a:pt x="3093" y="2222"/>
                  </a:cubicBezTo>
                  <a:cubicBezTo>
                    <a:pt x="3626" y="2222"/>
                    <a:pt x="4154" y="2504"/>
                    <a:pt x="4424" y="3030"/>
                  </a:cubicBezTo>
                  <a:cubicBezTo>
                    <a:pt x="4436" y="3051"/>
                    <a:pt x="4453" y="3060"/>
                    <a:pt x="4470" y="3060"/>
                  </a:cubicBezTo>
                  <a:cubicBezTo>
                    <a:pt x="4503" y="3060"/>
                    <a:pt x="4535" y="3025"/>
                    <a:pt x="4529" y="2985"/>
                  </a:cubicBezTo>
                  <a:cubicBezTo>
                    <a:pt x="4444" y="2346"/>
                    <a:pt x="5076" y="1779"/>
                    <a:pt x="5586" y="1504"/>
                  </a:cubicBezTo>
                  <a:cubicBezTo>
                    <a:pt x="5982" y="1287"/>
                    <a:pt x="6426" y="1175"/>
                    <a:pt x="6876" y="1175"/>
                  </a:cubicBezTo>
                  <a:close/>
                  <a:moveTo>
                    <a:pt x="8443" y="8623"/>
                  </a:moveTo>
                  <a:cubicBezTo>
                    <a:pt x="8544" y="8740"/>
                    <a:pt x="8649" y="8853"/>
                    <a:pt x="8755" y="8971"/>
                  </a:cubicBezTo>
                  <a:cubicBezTo>
                    <a:pt x="8803" y="9027"/>
                    <a:pt x="8856" y="9084"/>
                    <a:pt x="8912" y="9141"/>
                  </a:cubicBezTo>
                  <a:cubicBezTo>
                    <a:pt x="8921" y="9153"/>
                    <a:pt x="8933" y="9169"/>
                    <a:pt x="8949" y="9181"/>
                  </a:cubicBezTo>
                  <a:cubicBezTo>
                    <a:pt x="8892" y="9238"/>
                    <a:pt x="8840" y="9298"/>
                    <a:pt x="8787" y="9351"/>
                  </a:cubicBezTo>
                  <a:cubicBezTo>
                    <a:pt x="8755" y="9315"/>
                    <a:pt x="8714" y="9274"/>
                    <a:pt x="8706" y="9266"/>
                  </a:cubicBezTo>
                  <a:cubicBezTo>
                    <a:pt x="8657" y="9213"/>
                    <a:pt x="8605" y="9165"/>
                    <a:pt x="8556" y="9116"/>
                  </a:cubicBezTo>
                  <a:cubicBezTo>
                    <a:pt x="8455" y="9019"/>
                    <a:pt x="8354" y="8918"/>
                    <a:pt x="8253" y="8825"/>
                  </a:cubicBezTo>
                  <a:cubicBezTo>
                    <a:pt x="8318" y="8760"/>
                    <a:pt x="8382" y="8695"/>
                    <a:pt x="8443" y="8623"/>
                  </a:cubicBezTo>
                  <a:close/>
                  <a:moveTo>
                    <a:pt x="8228" y="8845"/>
                  </a:moveTo>
                  <a:cubicBezTo>
                    <a:pt x="8350" y="8979"/>
                    <a:pt x="8479" y="9104"/>
                    <a:pt x="8605" y="9234"/>
                  </a:cubicBezTo>
                  <a:cubicBezTo>
                    <a:pt x="8645" y="9274"/>
                    <a:pt x="8698" y="9343"/>
                    <a:pt x="8751" y="9387"/>
                  </a:cubicBezTo>
                  <a:cubicBezTo>
                    <a:pt x="8699" y="9435"/>
                    <a:pt x="8647" y="9479"/>
                    <a:pt x="8595" y="9519"/>
                  </a:cubicBezTo>
                  <a:lnTo>
                    <a:pt x="8595" y="9519"/>
                  </a:lnTo>
                  <a:cubicBezTo>
                    <a:pt x="8510" y="9435"/>
                    <a:pt x="8410" y="9355"/>
                    <a:pt x="8322" y="9274"/>
                  </a:cubicBezTo>
                  <a:cubicBezTo>
                    <a:pt x="8224" y="9189"/>
                    <a:pt x="8123" y="9100"/>
                    <a:pt x="8026" y="9011"/>
                  </a:cubicBezTo>
                  <a:cubicBezTo>
                    <a:pt x="8095" y="8963"/>
                    <a:pt x="8164" y="8906"/>
                    <a:pt x="8228" y="8845"/>
                  </a:cubicBezTo>
                  <a:close/>
                  <a:moveTo>
                    <a:pt x="3947" y="8740"/>
                  </a:moveTo>
                  <a:cubicBezTo>
                    <a:pt x="4080" y="8938"/>
                    <a:pt x="4222" y="9128"/>
                    <a:pt x="4376" y="9307"/>
                  </a:cubicBezTo>
                  <a:lnTo>
                    <a:pt x="4384" y="9311"/>
                  </a:lnTo>
                  <a:cubicBezTo>
                    <a:pt x="4295" y="9443"/>
                    <a:pt x="4187" y="9556"/>
                    <a:pt x="4055" y="9641"/>
                  </a:cubicBezTo>
                  <a:lnTo>
                    <a:pt x="4055" y="9641"/>
                  </a:lnTo>
                  <a:cubicBezTo>
                    <a:pt x="3837" y="9342"/>
                    <a:pt x="3602" y="9055"/>
                    <a:pt x="3352" y="8784"/>
                  </a:cubicBezTo>
                  <a:lnTo>
                    <a:pt x="3364" y="8784"/>
                  </a:lnTo>
                  <a:cubicBezTo>
                    <a:pt x="3440" y="8803"/>
                    <a:pt x="3518" y="8812"/>
                    <a:pt x="3595" y="8812"/>
                  </a:cubicBezTo>
                  <a:cubicBezTo>
                    <a:pt x="3621" y="8812"/>
                    <a:pt x="3646" y="8811"/>
                    <a:pt x="3671" y="8809"/>
                  </a:cubicBezTo>
                  <a:cubicBezTo>
                    <a:pt x="3765" y="8918"/>
                    <a:pt x="3854" y="9027"/>
                    <a:pt x="3939" y="9145"/>
                  </a:cubicBezTo>
                  <a:cubicBezTo>
                    <a:pt x="4015" y="9258"/>
                    <a:pt x="4096" y="9371"/>
                    <a:pt x="4181" y="9477"/>
                  </a:cubicBezTo>
                  <a:cubicBezTo>
                    <a:pt x="4187" y="9482"/>
                    <a:pt x="4192" y="9484"/>
                    <a:pt x="4197" y="9484"/>
                  </a:cubicBezTo>
                  <a:cubicBezTo>
                    <a:pt x="4212" y="9484"/>
                    <a:pt x="4224" y="9466"/>
                    <a:pt x="4218" y="9448"/>
                  </a:cubicBezTo>
                  <a:cubicBezTo>
                    <a:pt x="4109" y="9213"/>
                    <a:pt x="3906" y="8995"/>
                    <a:pt x="3720" y="8801"/>
                  </a:cubicBezTo>
                  <a:cubicBezTo>
                    <a:pt x="3797" y="8789"/>
                    <a:pt x="3874" y="8768"/>
                    <a:pt x="3947" y="8740"/>
                  </a:cubicBezTo>
                  <a:close/>
                  <a:moveTo>
                    <a:pt x="7998" y="9031"/>
                  </a:moveTo>
                  <a:cubicBezTo>
                    <a:pt x="8099" y="9133"/>
                    <a:pt x="8200" y="9234"/>
                    <a:pt x="8301" y="9331"/>
                  </a:cubicBezTo>
                  <a:cubicBezTo>
                    <a:pt x="8378" y="9408"/>
                    <a:pt x="8455" y="9493"/>
                    <a:pt x="8540" y="9566"/>
                  </a:cubicBezTo>
                  <a:cubicBezTo>
                    <a:pt x="8483" y="9610"/>
                    <a:pt x="8423" y="9651"/>
                    <a:pt x="8366" y="9687"/>
                  </a:cubicBezTo>
                  <a:cubicBezTo>
                    <a:pt x="8176" y="9509"/>
                    <a:pt x="7986" y="9347"/>
                    <a:pt x="7816" y="9149"/>
                  </a:cubicBezTo>
                  <a:cubicBezTo>
                    <a:pt x="7876" y="9112"/>
                    <a:pt x="7937" y="9072"/>
                    <a:pt x="7998" y="9031"/>
                  </a:cubicBezTo>
                  <a:close/>
                  <a:moveTo>
                    <a:pt x="2150" y="7607"/>
                  </a:moveTo>
                  <a:lnTo>
                    <a:pt x="2150" y="7607"/>
                  </a:lnTo>
                  <a:cubicBezTo>
                    <a:pt x="2212" y="7619"/>
                    <a:pt x="2276" y="7624"/>
                    <a:pt x="2341" y="7624"/>
                  </a:cubicBezTo>
                  <a:cubicBezTo>
                    <a:pt x="2361" y="7624"/>
                    <a:pt x="2381" y="7624"/>
                    <a:pt x="2401" y="7623"/>
                  </a:cubicBezTo>
                  <a:lnTo>
                    <a:pt x="2401" y="7623"/>
                  </a:lnTo>
                  <a:cubicBezTo>
                    <a:pt x="2397" y="7627"/>
                    <a:pt x="2397" y="7631"/>
                    <a:pt x="2401" y="7635"/>
                  </a:cubicBezTo>
                  <a:cubicBezTo>
                    <a:pt x="2465" y="7724"/>
                    <a:pt x="2530" y="7813"/>
                    <a:pt x="2599" y="7898"/>
                  </a:cubicBezTo>
                  <a:cubicBezTo>
                    <a:pt x="2648" y="7971"/>
                    <a:pt x="2704" y="8044"/>
                    <a:pt x="2765" y="8113"/>
                  </a:cubicBezTo>
                  <a:cubicBezTo>
                    <a:pt x="2801" y="8408"/>
                    <a:pt x="2963" y="8667"/>
                    <a:pt x="3299" y="8768"/>
                  </a:cubicBezTo>
                  <a:cubicBezTo>
                    <a:pt x="3522" y="9084"/>
                    <a:pt x="3756" y="9383"/>
                    <a:pt x="4007" y="9675"/>
                  </a:cubicBezTo>
                  <a:cubicBezTo>
                    <a:pt x="3952" y="9707"/>
                    <a:pt x="3888" y="9735"/>
                    <a:pt x="3828" y="9755"/>
                  </a:cubicBezTo>
                  <a:lnTo>
                    <a:pt x="3828" y="9755"/>
                  </a:lnTo>
                  <a:cubicBezTo>
                    <a:pt x="3827" y="9753"/>
                    <a:pt x="3825" y="9750"/>
                    <a:pt x="3825" y="9748"/>
                  </a:cubicBezTo>
                  <a:cubicBezTo>
                    <a:pt x="3566" y="9404"/>
                    <a:pt x="3275" y="9076"/>
                    <a:pt x="3008" y="8736"/>
                  </a:cubicBezTo>
                  <a:cubicBezTo>
                    <a:pt x="2716" y="8364"/>
                    <a:pt x="2433" y="7983"/>
                    <a:pt x="2150" y="7607"/>
                  </a:cubicBezTo>
                  <a:close/>
                  <a:moveTo>
                    <a:pt x="2352" y="8793"/>
                  </a:moveTo>
                  <a:lnTo>
                    <a:pt x="2352" y="8793"/>
                  </a:lnTo>
                  <a:cubicBezTo>
                    <a:pt x="2603" y="9149"/>
                    <a:pt x="2886" y="9485"/>
                    <a:pt x="3194" y="9788"/>
                  </a:cubicBezTo>
                  <a:cubicBezTo>
                    <a:pt x="3145" y="9776"/>
                    <a:pt x="3097" y="9764"/>
                    <a:pt x="3048" y="9744"/>
                  </a:cubicBezTo>
                  <a:lnTo>
                    <a:pt x="3052" y="9744"/>
                  </a:lnTo>
                  <a:cubicBezTo>
                    <a:pt x="2660" y="9582"/>
                    <a:pt x="2389" y="9213"/>
                    <a:pt x="2352" y="8793"/>
                  </a:cubicBezTo>
                  <a:close/>
                  <a:moveTo>
                    <a:pt x="2457" y="8117"/>
                  </a:moveTo>
                  <a:lnTo>
                    <a:pt x="2457" y="8117"/>
                  </a:lnTo>
                  <a:cubicBezTo>
                    <a:pt x="2858" y="8699"/>
                    <a:pt x="3303" y="9254"/>
                    <a:pt x="3781" y="9772"/>
                  </a:cubicBezTo>
                  <a:cubicBezTo>
                    <a:pt x="3713" y="9796"/>
                    <a:pt x="3646" y="9808"/>
                    <a:pt x="3574" y="9816"/>
                  </a:cubicBezTo>
                  <a:lnTo>
                    <a:pt x="3574" y="9816"/>
                  </a:lnTo>
                  <a:cubicBezTo>
                    <a:pt x="3194" y="9335"/>
                    <a:pt x="2773" y="8881"/>
                    <a:pt x="2372" y="8416"/>
                  </a:cubicBezTo>
                  <a:cubicBezTo>
                    <a:pt x="2372" y="8416"/>
                    <a:pt x="2368" y="8416"/>
                    <a:pt x="2368" y="8412"/>
                  </a:cubicBezTo>
                  <a:cubicBezTo>
                    <a:pt x="2389" y="8323"/>
                    <a:pt x="2417" y="8234"/>
                    <a:pt x="2457" y="8145"/>
                  </a:cubicBezTo>
                  <a:cubicBezTo>
                    <a:pt x="2461" y="8137"/>
                    <a:pt x="2461" y="8125"/>
                    <a:pt x="2457" y="8117"/>
                  </a:cubicBezTo>
                  <a:close/>
                  <a:moveTo>
                    <a:pt x="2360" y="8449"/>
                  </a:moveTo>
                  <a:cubicBezTo>
                    <a:pt x="2741" y="8910"/>
                    <a:pt x="3109" y="9379"/>
                    <a:pt x="3510" y="9821"/>
                  </a:cubicBezTo>
                  <a:cubicBezTo>
                    <a:pt x="3490" y="9822"/>
                    <a:pt x="3471" y="9822"/>
                    <a:pt x="3451" y="9822"/>
                  </a:cubicBezTo>
                  <a:cubicBezTo>
                    <a:pt x="3393" y="9822"/>
                    <a:pt x="3333" y="9817"/>
                    <a:pt x="3275" y="9808"/>
                  </a:cubicBezTo>
                  <a:lnTo>
                    <a:pt x="3279" y="9808"/>
                  </a:lnTo>
                  <a:cubicBezTo>
                    <a:pt x="3279" y="9800"/>
                    <a:pt x="3279" y="9792"/>
                    <a:pt x="3271" y="9788"/>
                  </a:cubicBezTo>
                  <a:cubicBezTo>
                    <a:pt x="2939" y="9464"/>
                    <a:pt x="2627" y="9116"/>
                    <a:pt x="2348" y="8748"/>
                  </a:cubicBezTo>
                  <a:cubicBezTo>
                    <a:pt x="2340" y="8647"/>
                    <a:pt x="2344" y="8550"/>
                    <a:pt x="2360" y="8449"/>
                  </a:cubicBezTo>
                  <a:close/>
                  <a:moveTo>
                    <a:pt x="7779" y="9169"/>
                  </a:moveTo>
                  <a:cubicBezTo>
                    <a:pt x="7929" y="9375"/>
                    <a:pt x="8107" y="9562"/>
                    <a:pt x="8305" y="9723"/>
                  </a:cubicBezTo>
                  <a:cubicBezTo>
                    <a:pt x="8241" y="9764"/>
                    <a:pt x="8180" y="9796"/>
                    <a:pt x="8119" y="9829"/>
                  </a:cubicBezTo>
                  <a:lnTo>
                    <a:pt x="8115" y="9821"/>
                  </a:lnTo>
                  <a:cubicBezTo>
                    <a:pt x="8110" y="9816"/>
                    <a:pt x="8104" y="9814"/>
                    <a:pt x="8098" y="9814"/>
                  </a:cubicBezTo>
                  <a:cubicBezTo>
                    <a:pt x="8094" y="9814"/>
                    <a:pt x="8090" y="9815"/>
                    <a:pt x="8087" y="9816"/>
                  </a:cubicBezTo>
                  <a:lnTo>
                    <a:pt x="8079" y="9821"/>
                  </a:lnTo>
                  <a:cubicBezTo>
                    <a:pt x="8075" y="9821"/>
                    <a:pt x="8071" y="9825"/>
                    <a:pt x="8071" y="9825"/>
                  </a:cubicBezTo>
                  <a:cubicBezTo>
                    <a:pt x="8030" y="9776"/>
                    <a:pt x="7949" y="9695"/>
                    <a:pt x="7937" y="9683"/>
                  </a:cubicBezTo>
                  <a:lnTo>
                    <a:pt x="7775" y="9529"/>
                  </a:lnTo>
                  <a:cubicBezTo>
                    <a:pt x="7690" y="9448"/>
                    <a:pt x="7605" y="9367"/>
                    <a:pt x="7520" y="9282"/>
                  </a:cubicBezTo>
                  <a:cubicBezTo>
                    <a:pt x="7609" y="9250"/>
                    <a:pt x="7694" y="9213"/>
                    <a:pt x="7779" y="9169"/>
                  </a:cubicBezTo>
                  <a:close/>
                  <a:moveTo>
                    <a:pt x="4635" y="9068"/>
                  </a:moveTo>
                  <a:cubicBezTo>
                    <a:pt x="4918" y="9359"/>
                    <a:pt x="5209" y="9655"/>
                    <a:pt x="5505" y="9934"/>
                  </a:cubicBezTo>
                  <a:cubicBezTo>
                    <a:pt x="5116" y="9768"/>
                    <a:pt x="4801" y="9489"/>
                    <a:pt x="4635" y="9068"/>
                  </a:cubicBezTo>
                  <a:close/>
                  <a:moveTo>
                    <a:pt x="7484" y="9298"/>
                  </a:moveTo>
                  <a:cubicBezTo>
                    <a:pt x="7605" y="9420"/>
                    <a:pt x="7727" y="9541"/>
                    <a:pt x="7848" y="9667"/>
                  </a:cubicBezTo>
                  <a:cubicBezTo>
                    <a:pt x="7909" y="9727"/>
                    <a:pt x="7969" y="9821"/>
                    <a:pt x="8042" y="9865"/>
                  </a:cubicBezTo>
                  <a:cubicBezTo>
                    <a:pt x="7974" y="9897"/>
                    <a:pt x="7901" y="9926"/>
                    <a:pt x="7832" y="9950"/>
                  </a:cubicBezTo>
                  <a:cubicBezTo>
                    <a:pt x="7634" y="9752"/>
                    <a:pt x="7423" y="9574"/>
                    <a:pt x="7225" y="9371"/>
                  </a:cubicBezTo>
                  <a:cubicBezTo>
                    <a:pt x="7314" y="9351"/>
                    <a:pt x="7399" y="9327"/>
                    <a:pt x="7484" y="9298"/>
                  </a:cubicBezTo>
                  <a:close/>
                  <a:moveTo>
                    <a:pt x="7168" y="9383"/>
                  </a:moveTo>
                  <a:cubicBezTo>
                    <a:pt x="7346" y="9602"/>
                    <a:pt x="7545" y="9796"/>
                    <a:pt x="7763" y="9974"/>
                  </a:cubicBezTo>
                  <a:cubicBezTo>
                    <a:pt x="7678" y="10003"/>
                    <a:pt x="7589" y="10027"/>
                    <a:pt x="7496" y="10051"/>
                  </a:cubicBezTo>
                  <a:lnTo>
                    <a:pt x="7496" y="10047"/>
                  </a:lnTo>
                  <a:cubicBezTo>
                    <a:pt x="7273" y="9849"/>
                    <a:pt x="7063" y="9638"/>
                    <a:pt x="6852" y="9424"/>
                  </a:cubicBezTo>
                  <a:cubicBezTo>
                    <a:pt x="6958" y="9420"/>
                    <a:pt x="7063" y="9404"/>
                    <a:pt x="7168" y="9383"/>
                  </a:cubicBezTo>
                  <a:close/>
                  <a:moveTo>
                    <a:pt x="4380" y="8445"/>
                  </a:moveTo>
                  <a:cubicBezTo>
                    <a:pt x="4623" y="8752"/>
                    <a:pt x="4942" y="9015"/>
                    <a:pt x="5226" y="9282"/>
                  </a:cubicBezTo>
                  <a:cubicBezTo>
                    <a:pt x="5517" y="9562"/>
                    <a:pt x="5816" y="9837"/>
                    <a:pt x="6116" y="10108"/>
                  </a:cubicBezTo>
                  <a:cubicBezTo>
                    <a:pt x="5958" y="10084"/>
                    <a:pt x="5804" y="10047"/>
                    <a:pt x="5655" y="9999"/>
                  </a:cubicBezTo>
                  <a:lnTo>
                    <a:pt x="5659" y="9999"/>
                  </a:lnTo>
                  <a:cubicBezTo>
                    <a:pt x="5197" y="9509"/>
                    <a:pt x="4708" y="9048"/>
                    <a:pt x="4222" y="8582"/>
                  </a:cubicBezTo>
                  <a:cubicBezTo>
                    <a:pt x="4279" y="8542"/>
                    <a:pt x="4331" y="8493"/>
                    <a:pt x="4380" y="8445"/>
                  </a:cubicBezTo>
                  <a:close/>
                  <a:moveTo>
                    <a:pt x="6480" y="9424"/>
                  </a:moveTo>
                  <a:lnTo>
                    <a:pt x="6480" y="9424"/>
                  </a:lnTo>
                  <a:cubicBezTo>
                    <a:pt x="6542" y="9429"/>
                    <a:pt x="6603" y="9431"/>
                    <a:pt x="6665" y="9431"/>
                  </a:cubicBezTo>
                  <a:cubicBezTo>
                    <a:pt x="6709" y="9431"/>
                    <a:pt x="6752" y="9430"/>
                    <a:pt x="6796" y="9428"/>
                  </a:cubicBezTo>
                  <a:cubicBezTo>
                    <a:pt x="6994" y="9655"/>
                    <a:pt x="7209" y="9865"/>
                    <a:pt x="7435" y="10059"/>
                  </a:cubicBezTo>
                  <a:cubicBezTo>
                    <a:pt x="7358" y="10080"/>
                    <a:pt x="7277" y="10096"/>
                    <a:pt x="7196" y="10108"/>
                  </a:cubicBezTo>
                  <a:lnTo>
                    <a:pt x="7201" y="10104"/>
                  </a:lnTo>
                  <a:cubicBezTo>
                    <a:pt x="7196" y="10100"/>
                    <a:pt x="7192" y="10096"/>
                    <a:pt x="7188" y="10092"/>
                  </a:cubicBezTo>
                  <a:cubicBezTo>
                    <a:pt x="6950" y="9877"/>
                    <a:pt x="6711" y="9655"/>
                    <a:pt x="6480" y="9424"/>
                  </a:cubicBezTo>
                  <a:close/>
                  <a:moveTo>
                    <a:pt x="6039" y="9347"/>
                  </a:moveTo>
                  <a:lnTo>
                    <a:pt x="6039" y="9347"/>
                  </a:lnTo>
                  <a:cubicBezTo>
                    <a:pt x="6164" y="9383"/>
                    <a:pt x="6290" y="9404"/>
                    <a:pt x="6419" y="9416"/>
                  </a:cubicBezTo>
                  <a:cubicBezTo>
                    <a:pt x="6642" y="9659"/>
                    <a:pt x="6873" y="9893"/>
                    <a:pt x="7116" y="10116"/>
                  </a:cubicBezTo>
                  <a:cubicBezTo>
                    <a:pt x="7063" y="10124"/>
                    <a:pt x="7014" y="10132"/>
                    <a:pt x="6962" y="10136"/>
                  </a:cubicBezTo>
                  <a:lnTo>
                    <a:pt x="6966" y="10132"/>
                  </a:lnTo>
                  <a:cubicBezTo>
                    <a:pt x="6646" y="9881"/>
                    <a:pt x="6334" y="9626"/>
                    <a:pt x="6039" y="9347"/>
                  </a:cubicBezTo>
                  <a:close/>
                  <a:moveTo>
                    <a:pt x="4529" y="8279"/>
                  </a:moveTo>
                  <a:cubicBezTo>
                    <a:pt x="5124" y="8954"/>
                    <a:pt x="5776" y="9582"/>
                    <a:pt x="6476" y="10148"/>
                  </a:cubicBezTo>
                  <a:cubicBezTo>
                    <a:pt x="6391" y="10144"/>
                    <a:pt x="6310" y="10136"/>
                    <a:pt x="6229" y="10128"/>
                  </a:cubicBezTo>
                  <a:cubicBezTo>
                    <a:pt x="5905" y="9833"/>
                    <a:pt x="5586" y="9537"/>
                    <a:pt x="5270" y="9242"/>
                  </a:cubicBezTo>
                  <a:cubicBezTo>
                    <a:pt x="4987" y="8971"/>
                    <a:pt x="4712" y="8663"/>
                    <a:pt x="4396" y="8432"/>
                  </a:cubicBezTo>
                  <a:cubicBezTo>
                    <a:pt x="4444" y="8384"/>
                    <a:pt x="4489" y="8331"/>
                    <a:pt x="4529" y="8279"/>
                  </a:cubicBezTo>
                  <a:close/>
                  <a:moveTo>
                    <a:pt x="5315" y="9023"/>
                  </a:moveTo>
                  <a:lnTo>
                    <a:pt x="5315" y="9023"/>
                  </a:lnTo>
                  <a:cubicBezTo>
                    <a:pt x="5432" y="9104"/>
                    <a:pt x="5553" y="9169"/>
                    <a:pt x="5683" y="9226"/>
                  </a:cubicBezTo>
                  <a:cubicBezTo>
                    <a:pt x="5772" y="9266"/>
                    <a:pt x="5861" y="9298"/>
                    <a:pt x="5954" y="9327"/>
                  </a:cubicBezTo>
                  <a:cubicBezTo>
                    <a:pt x="6225" y="9630"/>
                    <a:pt x="6533" y="9906"/>
                    <a:pt x="6865" y="10144"/>
                  </a:cubicBezTo>
                  <a:cubicBezTo>
                    <a:pt x="6799" y="10147"/>
                    <a:pt x="6733" y="10150"/>
                    <a:pt x="6667" y="10150"/>
                  </a:cubicBezTo>
                  <a:cubicBezTo>
                    <a:pt x="6640" y="10150"/>
                    <a:pt x="6613" y="10150"/>
                    <a:pt x="6585" y="10148"/>
                  </a:cubicBezTo>
                  <a:cubicBezTo>
                    <a:pt x="6148" y="9788"/>
                    <a:pt x="5723" y="9416"/>
                    <a:pt x="5315" y="9023"/>
                  </a:cubicBezTo>
                  <a:close/>
                  <a:moveTo>
                    <a:pt x="6930" y="0"/>
                  </a:moveTo>
                  <a:cubicBezTo>
                    <a:pt x="6498" y="0"/>
                    <a:pt x="6067" y="98"/>
                    <a:pt x="5671" y="290"/>
                  </a:cubicBezTo>
                  <a:cubicBezTo>
                    <a:pt x="5355" y="447"/>
                    <a:pt x="5068" y="654"/>
                    <a:pt x="4817" y="901"/>
                  </a:cubicBezTo>
                  <a:cubicBezTo>
                    <a:pt x="4627" y="1095"/>
                    <a:pt x="4351" y="1378"/>
                    <a:pt x="4270" y="1662"/>
                  </a:cubicBezTo>
                  <a:lnTo>
                    <a:pt x="4262" y="1653"/>
                  </a:lnTo>
                  <a:cubicBezTo>
                    <a:pt x="4259" y="1649"/>
                    <a:pt x="4254" y="1647"/>
                    <a:pt x="4249" y="1647"/>
                  </a:cubicBezTo>
                  <a:cubicBezTo>
                    <a:pt x="4237" y="1647"/>
                    <a:pt x="4225" y="1658"/>
                    <a:pt x="4234" y="1670"/>
                  </a:cubicBezTo>
                  <a:lnTo>
                    <a:pt x="4258" y="1706"/>
                  </a:lnTo>
                  <a:cubicBezTo>
                    <a:pt x="4258" y="1718"/>
                    <a:pt x="4250" y="1730"/>
                    <a:pt x="4250" y="1743"/>
                  </a:cubicBezTo>
                  <a:lnTo>
                    <a:pt x="4246" y="1734"/>
                  </a:lnTo>
                  <a:cubicBezTo>
                    <a:pt x="3893" y="1346"/>
                    <a:pt x="3415" y="1178"/>
                    <a:pt x="2923" y="1178"/>
                  </a:cubicBezTo>
                  <a:cubicBezTo>
                    <a:pt x="2575" y="1178"/>
                    <a:pt x="2221" y="1262"/>
                    <a:pt x="1899" y="1411"/>
                  </a:cubicBezTo>
                  <a:lnTo>
                    <a:pt x="1887" y="1394"/>
                  </a:lnTo>
                  <a:cubicBezTo>
                    <a:pt x="1882" y="1387"/>
                    <a:pt x="1875" y="1384"/>
                    <a:pt x="1868" y="1384"/>
                  </a:cubicBezTo>
                  <a:cubicBezTo>
                    <a:pt x="1854" y="1384"/>
                    <a:pt x="1842" y="1398"/>
                    <a:pt x="1850" y="1415"/>
                  </a:cubicBezTo>
                  <a:lnTo>
                    <a:pt x="1858" y="1431"/>
                  </a:lnTo>
                  <a:cubicBezTo>
                    <a:pt x="1607" y="1548"/>
                    <a:pt x="1377" y="1714"/>
                    <a:pt x="1183" y="1913"/>
                  </a:cubicBezTo>
                  <a:cubicBezTo>
                    <a:pt x="770" y="2342"/>
                    <a:pt x="539" y="2916"/>
                    <a:pt x="543" y="3511"/>
                  </a:cubicBezTo>
                  <a:cubicBezTo>
                    <a:pt x="543" y="4045"/>
                    <a:pt x="737" y="4660"/>
                    <a:pt x="1191" y="4976"/>
                  </a:cubicBezTo>
                  <a:cubicBezTo>
                    <a:pt x="976" y="5037"/>
                    <a:pt x="778" y="5150"/>
                    <a:pt x="620" y="5304"/>
                  </a:cubicBezTo>
                  <a:lnTo>
                    <a:pt x="616" y="5300"/>
                  </a:lnTo>
                  <a:cubicBezTo>
                    <a:pt x="614" y="5296"/>
                    <a:pt x="610" y="5295"/>
                    <a:pt x="606" y="5295"/>
                  </a:cubicBezTo>
                  <a:cubicBezTo>
                    <a:pt x="597" y="5295"/>
                    <a:pt x="587" y="5303"/>
                    <a:pt x="596" y="5312"/>
                  </a:cubicBezTo>
                  <a:lnTo>
                    <a:pt x="600" y="5320"/>
                  </a:lnTo>
                  <a:cubicBezTo>
                    <a:pt x="118" y="5802"/>
                    <a:pt x="1" y="6623"/>
                    <a:pt x="240" y="7283"/>
                  </a:cubicBezTo>
                  <a:cubicBezTo>
                    <a:pt x="458" y="7874"/>
                    <a:pt x="1037" y="8368"/>
                    <a:pt x="1640" y="8388"/>
                  </a:cubicBezTo>
                  <a:lnTo>
                    <a:pt x="1648" y="8400"/>
                  </a:lnTo>
                  <a:cubicBezTo>
                    <a:pt x="1653" y="8411"/>
                    <a:pt x="1662" y="8416"/>
                    <a:pt x="1672" y="8416"/>
                  </a:cubicBezTo>
                  <a:cubicBezTo>
                    <a:pt x="1686" y="8416"/>
                    <a:pt x="1701" y="8405"/>
                    <a:pt x="1701" y="8388"/>
                  </a:cubicBezTo>
                  <a:cubicBezTo>
                    <a:pt x="1802" y="8384"/>
                    <a:pt x="1903" y="8368"/>
                    <a:pt x="2004" y="8335"/>
                  </a:cubicBezTo>
                  <a:cubicBezTo>
                    <a:pt x="2008" y="8338"/>
                    <a:pt x="2013" y="8339"/>
                    <a:pt x="2017" y="8339"/>
                  </a:cubicBezTo>
                  <a:cubicBezTo>
                    <a:pt x="2026" y="8339"/>
                    <a:pt x="2035" y="8334"/>
                    <a:pt x="2041" y="8323"/>
                  </a:cubicBezTo>
                  <a:cubicBezTo>
                    <a:pt x="2162" y="8283"/>
                    <a:pt x="2275" y="8222"/>
                    <a:pt x="2376" y="8145"/>
                  </a:cubicBezTo>
                  <a:lnTo>
                    <a:pt x="2376" y="8145"/>
                  </a:lnTo>
                  <a:cubicBezTo>
                    <a:pt x="2069" y="8789"/>
                    <a:pt x="2320" y="9574"/>
                    <a:pt x="3004" y="9853"/>
                  </a:cubicBezTo>
                  <a:cubicBezTo>
                    <a:pt x="3151" y="9911"/>
                    <a:pt x="3303" y="9939"/>
                    <a:pt x="3452" y="9939"/>
                  </a:cubicBezTo>
                  <a:cubicBezTo>
                    <a:pt x="3923" y="9939"/>
                    <a:pt x="4370" y="9663"/>
                    <a:pt x="4570" y="9205"/>
                  </a:cubicBezTo>
                  <a:cubicBezTo>
                    <a:pt x="4938" y="9973"/>
                    <a:pt x="5793" y="10267"/>
                    <a:pt x="6639" y="10267"/>
                  </a:cubicBezTo>
                  <a:cubicBezTo>
                    <a:pt x="7051" y="10267"/>
                    <a:pt x="7461" y="10197"/>
                    <a:pt x="7812" y="10080"/>
                  </a:cubicBezTo>
                  <a:cubicBezTo>
                    <a:pt x="8107" y="9978"/>
                    <a:pt x="8386" y="9829"/>
                    <a:pt x="8633" y="9638"/>
                  </a:cubicBezTo>
                  <a:cubicBezTo>
                    <a:pt x="8635" y="9639"/>
                    <a:pt x="8636" y="9639"/>
                    <a:pt x="8638" y="9639"/>
                  </a:cubicBezTo>
                  <a:cubicBezTo>
                    <a:pt x="8649" y="9639"/>
                    <a:pt x="8662" y="9628"/>
                    <a:pt x="8662" y="9614"/>
                  </a:cubicBezTo>
                  <a:cubicBezTo>
                    <a:pt x="9244" y="9149"/>
                    <a:pt x="9629" y="8453"/>
                    <a:pt x="9544" y="7700"/>
                  </a:cubicBezTo>
                  <a:cubicBezTo>
                    <a:pt x="9552" y="7692"/>
                    <a:pt x="9552" y="7684"/>
                    <a:pt x="9544" y="7676"/>
                  </a:cubicBezTo>
                  <a:cubicBezTo>
                    <a:pt x="9536" y="7587"/>
                    <a:pt x="9520" y="7502"/>
                    <a:pt x="9495" y="7417"/>
                  </a:cubicBezTo>
                  <a:lnTo>
                    <a:pt x="9495" y="7417"/>
                  </a:lnTo>
                  <a:cubicBezTo>
                    <a:pt x="9499" y="7418"/>
                    <a:pt x="9503" y="7419"/>
                    <a:pt x="9507" y="7419"/>
                  </a:cubicBezTo>
                  <a:cubicBezTo>
                    <a:pt x="9513" y="7419"/>
                    <a:pt x="9519" y="7417"/>
                    <a:pt x="9524" y="7412"/>
                  </a:cubicBezTo>
                  <a:cubicBezTo>
                    <a:pt x="10790" y="7408"/>
                    <a:pt x="11948" y="6437"/>
                    <a:pt x="11923" y="5114"/>
                  </a:cubicBezTo>
                  <a:cubicBezTo>
                    <a:pt x="11903" y="4091"/>
                    <a:pt x="11059" y="3243"/>
                    <a:pt x="10082" y="3243"/>
                  </a:cubicBezTo>
                  <a:cubicBezTo>
                    <a:pt x="9895" y="3243"/>
                    <a:pt x="9703" y="3274"/>
                    <a:pt x="9511" y="3341"/>
                  </a:cubicBezTo>
                  <a:lnTo>
                    <a:pt x="9499" y="3325"/>
                  </a:lnTo>
                  <a:cubicBezTo>
                    <a:pt x="9944" y="1945"/>
                    <a:pt x="9078" y="496"/>
                    <a:pt x="7706" y="108"/>
                  </a:cubicBezTo>
                  <a:cubicBezTo>
                    <a:pt x="7452" y="36"/>
                    <a:pt x="7191" y="0"/>
                    <a:pt x="6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1" name="Google Shape;1291;p32"/>
            <p:cNvGrpSpPr/>
            <p:nvPr/>
          </p:nvGrpSpPr>
          <p:grpSpPr>
            <a:xfrm>
              <a:off x="457189" y="1309675"/>
              <a:ext cx="1466025" cy="1193675"/>
              <a:chOff x="435525" y="1219000"/>
              <a:chExt cx="2186791" cy="1193675"/>
            </a:xfrm>
          </p:grpSpPr>
          <p:sp>
            <p:nvSpPr>
              <p:cNvPr id="1292" name="Google Shape;1292;p32"/>
              <p:cNvSpPr txBox="1"/>
              <p:nvPr/>
            </p:nvSpPr>
            <p:spPr>
              <a:xfrm>
                <a:off x="435525" y="1219000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3" name="Google Shape;1293;p32"/>
              <p:cNvSpPr txBox="1"/>
              <p:nvPr/>
            </p:nvSpPr>
            <p:spPr>
              <a:xfrm>
                <a:off x="435616" y="1516875"/>
                <a:ext cx="2186700" cy="8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4" name="Google Shape;1294;p32"/>
          <p:cNvGrpSpPr/>
          <p:nvPr/>
        </p:nvGrpSpPr>
        <p:grpSpPr>
          <a:xfrm>
            <a:off x="457189" y="3393550"/>
            <a:ext cx="3347006" cy="1193675"/>
            <a:chOff x="457189" y="3393550"/>
            <a:chExt cx="3347006" cy="1193675"/>
          </a:xfrm>
        </p:grpSpPr>
        <p:sp>
          <p:nvSpPr>
            <p:cNvPr id="1295" name="Google Shape;1295;p32"/>
            <p:cNvSpPr/>
            <p:nvPr/>
          </p:nvSpPr>
          <p:spPr>
            <a:xfrm rot="1835862">
              <a:off x="3327141" y="3453256"/>
              <a:ext cx="366502" cy="534640"/>
            </a:xfrm>
            <a:custGeom>
              <a:rect b="b" l="l" r="r" t="t"/>
              <a:pathLst>
                <a:path extrusionOk="0" h="2121" w="1454">
                  <a:moveTo>
                    <a:pt x="1097" y="1162"/>
                  </a:moveTo>
                  <a:cubicBezTo>
                    <a:pt x="1004" y="1194"/>
                    <a:pt x="915" y="1222"/>
                    <a:pt x="822" y="1247"/>
                  </a:cubicBezTo>
                  <a:cubicBezTo>
                    <a:pt x="725" y="1263"/>
                    <a:pt x="624" y="1230"/>
                    <a:pt x="555" y="1166"/>
                  </a:cubicBezTo>
                  <a:cubicBezTo>
                    <a:pt x="506" y="1125"/>
                    <a:pt x="486" y="1060"/>
                    <a:pt x="510" y="1004"/>
                  </a:cubicBezTo>
                  <a:cubicBezTo>
                    <a:pt x="575" y="813"/>
                    <a:pt x="806" y="737"/>
                    <a:pt x="972" y="854"/>
                  </a:cubicBezTo>
                  <a:cubicBezTo>
                    <a:pt x="1028" y="898"/>
                    <a:pt x="1081" y="947"/>
                    <a:pt x="1130" y="996"/>
                  </a:cubicBezTo>
                  <a:cubicBezTo>
                    <a:pt x="1174" y="971"/>
                    <a:pt x="1211" y="927"/>
                    <a:pt x="1231" y="878"/>
                  </a:cubicBezTo>
                  <a:cubicBezTo>
                    <a:pt x="1304" y="733"/>
                    <a:pt x="1348" y="571"/>
                    <a:pt x="1356" y="405"/>
                  </a:cubicBezTo>
                  <a:cubicBezTo>
                    <a:pt x="1364" y="283"/>
                    <a:pt x="1360" y="162"/>
                    <a:pt x="1336" y="45"/>
                  </a:cubicBezTo>
                  <a:cubicBezTo>
                    <a:pt x="1336" y="28"/>
                    <a:pt x="1336" y="12"/>
                    <a:pt x="1336" y="0"/>
                  </a:cubicBezTo>
                  <a:cubicBezTo>
                    <a:pt x="1413" y="85"/>
                    <a:pt x="1453" y="344"/>
                    <a:pt x="1413" y="563"/>
                  </a:cubicBezTo>
                  <a:cubicBezTo>
                    <a:pt x="1376" y="753"/>
                    <a:pt x="1328" y="943"/>
                    <a:pt x="1162" y="1085"/>
                  </a:cubicBezTo>
                  <a:cubicBezTo>
                    <a:pt x="1174" y="1117"/>
                    <a:pt x="1182" y="1149"/>
                    <a:pt x="1190" y="1182"/>
                  </a:cubicBezTo>
                  <a:cubicBezTo>
                    <a:pt x="1227" y="1340"/>
                    <a:pt x="1174" y="1506"/>
                    <a:pt x="1053" y="1615"/>
                  </a:cubicBezTo>
                  <a:cubicBezTo>
                    <a:pt x="903" y="1756"/>
                    <a:pt x="717" y="1829"/>
                    <a:pt x="518" y="1882"/>
                  </a:cubicBezTo>
                  <a:cubicBezTo>
                    <a:pt x="381" y="1922"/>
                    <a:pt x="231" y="1910"/>
                    <a:pt x="102" y="1854"/>
                  </a:cubicBezTo>
                  <a:cubicBezTo>
                    <a:pt x="122" y="1918"/>
                    <a:pt x="138" y="1967"/>
                    <a:pt x="150" y="2015"/>
                  </a:cubicBezTo>
                  <a:cubicBezTo>
                    <a:pt x="166" y="2072"/>
                    <a:pt x="158" y="2084"/>
                    <a:pt x="102" y="2121"/>
                  </a:cubicBezTo>
                  <a:cubicBezTo>
                    <a:pt x="81" y="2080"/>
                    <a:pt x="65" y="2040"/>
                    <a:pt x="49" y="1999"/>
                  </a:cubicBezTo>
                  <a:cubicBezTo>
                    <a:pt x="33" y="1935"/>
                    <a:pt x="21" y="1870"/>
                    <a:pt x="5" y="1809"/>
                  </a:cubicBezTo>
                  <a:cubicBezTo>
                    <a:pt x="0" y="1777"/>
                    <a:pt x="5" y="1748"/>
                    <a:pt x="41" y="1744"/>
                  </a:cubicBezTo>
                  <a:cubicBezTo>
                    <a:pt x="146" y="1728"/>
                    <a:pt x="243" y="1688"/>
                    <a:pt x="328" y="1631"/>
                  </a:cubicBezTo>
                  <a:cubicBezTo>
                    <a:pt x="336" y="1627"/>
                    <a:pt x="344" y="1627"/>
                    <a:pt x="353" y="1631"/>
                  </a:cubicBezTo>
                  <a:cubicBezTo>
                    <a:pt x="357" y="1700"/>
                    <a:pt x="332" y="1720"/>
                    <a:pt x="166" y="1793"/>
                  </a:cubicBezTo>
                  <a:cubicBezTo>
                    <a:pt x="235" y="1825"/>
                    <a:pt x="308" y="1833"/>
                    <a:pt x="385" y="1825"/>
                  </a:cubicBezTo>
                  <a:cubicBezTo>
                    <a:pt x="563" y="1801"/>
                    <a:pt x="733" y="1736"/>
                    <a:pt x="891" y="1643"/>
                  </a:cubicBezTo>
                  <a:cubicBezTo>
                    <a:pt x="992" y="1582"/>
                    <a:pt x="1069" y="1489"/>
                    <a:pt x="1105" y="1380"/>
                  </a:cubicBezTo>
                  <a:cubicBezTo>
                    <a:pt x="1130" y="1307"/>
                    <a:pt x="1126" y="1230"/>
                    <a:pt x="1097" y="1162"/>
                  </a:cubicBezTo>
                  <a:close/>
                  <a:moveTo>
                    <a:pt x="1065" y="1056"/>
                  </a:moveTo>
                  <a:cubicBezTo>
                    <a:pt x="1024" y="1016"/>
                    <a:pt x="992" y="975"/>
                    <a:pt x="956" y="947"/>
                  </a:cubicBezTo>
                  <a:cubicBezTo>
                    <a:pt x="854" y="858"/>
                    <a:pt x="761" y="854"/>
                    <a:pt x="656" y="931"/>
                  </a:cubicBezTo>
                  <a:cubicBezTo>
                    <a:pt x="612" y="955"/>
                    <a:pt x="583" y="1004"/>
                    <a:pt x="587" y="1056"/>
                  </a:cubicBezTo>
                  <a:cubicBezTo>
                    <a:pt x="591" y="1113"/>
                    <a:pt x="644" y="1129"/>
                    <a:pt x="684" y="1149"/>
                  </a:cubicBezTo>
                  <a:cubicBezTo>
                    <a:pt x="693" y="1153"/>
                    <a:pt x="701" y="1153"/>
                    <a:pt x="709" y="1157"/>
                  </a:cubicBezTo>
                  <a:cubicBezTo>
                    <a:pt x="842" y="1190"/>
                    <a:pt x="947" y="1137"/>
                    <a:pt x="1065" y="10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2053987" y="3519175"/>
              <a:ext cx="1096737" cy="942434"/>
            </a:xfrm>
            <a:custGeom>
              <a:rect b="b" l="l" r="r" t="t"/>
              <a:pathLst>
                <a:path extrusionOk="0" h="10267" w="11948">
                  <a:moveTo>
                    <a:pt x="6306" y="192"/>
                  </a:moveTo>
                  <a:cubicBezTo>
                    <a:pt x="6464" y="484"/>
                    <a:pt x="6622" y="787"/>
                    <a:pt x="6808" y="1063"/>
                  </a:cubicBezTo>
                  <a:cubicBezTo>
                    <a:pt x="6723" y="1063"/>
                    <a:pt x="6642" y="1071"/>
                    <a:pt x="6557" y="1079"/>
                  </a:cubicBezTo>
                  <a:cubicBezTo>
                    <a:pt x="6403" y="800"/>
                    <a:pt x="6225" y="541"/>
                    <a:pt x="6080" y="257"/>
                  </a:cubicBezTo>
                  <a:cubicBezTo>
                    <a:pt x="6152" y="229"/>
                    <a:pt x="6225" y="209"/>
                    <a:pt x="6302" y="192"/>
                  </a:cubicBezTo>
                  <a:close/>
                  <a:moveTo>
                    <a:pt x="6634" y="136"/>
                  </a:moveTo>
                  <a:cubicBezTo>
                    <a:pt x="6788" y="460"/>
                    <a:pt x="6958" y="796"/>
                    <a:pt x="7180" y="1079"/>
                  </a:cubicBezTo>
                  <a:cubicBezTo>
                    <a:pt x="7075" y="1067"/>
                    <a:pt x="6974" y="1063"/>
                    <a:pt x="6869" y="1063"/>
                  </a:cubicBezTo>
                  <a:cubicBezTo>
                    <a:pt x="6719" y="759"/>
                    <a:pt x="6525" y="468"/>
                    <a:pt x="6343" y="184"/>
                  </a:cubicBezTo>
                  <a:cubicBezTo>
                    <a:pt x="6436" y="160"/>
                    <a:pt x="6533" y="144"/>
                    <a:pt x="6630" y="136"/>
                  </a:cubicBezTo>
                  <a:close/>
                  <a:moveTo>
                    <a:pt x="6043" y="265"/>
                  </a:moveTo>
                  <a:cubicBezTo>
                    <a:pt x="6160" y="549"/>
                    <a:pt x="6310" y="852"/>
                    <a:pt x="6508" y="1087"/>
                  </a:cubicBezTo>
                  <a:cubicBezTo>
                    <a:pt x="6436" y="1095"/>
                    <a:pt x="6363" y="1107"/>
                    <a:pt x="6294" y="1123"/>
                  </a:cubicBezTo>
                  <a:cubicBezTo>
                    <a:pt x="6120" y="868"/>
                    <a:pt x="5954" y="634"/>
                    <a:pt x="5820" y="354"/>
                  </a:cubicBezTo>
                  <a:cubicBezTo>
                    <a:pt x="5889" y="318"/>
                    <a:pt x="5966" y="290"/>
                    <a:pt x="6039" y="265"/>
                  </a:cubicBezTo>
                  <a:close/>
                  <a:moveTo>
                    <a:pt x="6901" y="118"/>
                  </a:moveTo>
                  <a:cubicBezTo>
                    <a:pt x="6925" y="118"/>
                    <a:pt x="6950" y="119"/>
                    <a:pt x="6974" y="120"/>
                  </a:cubicBezTo>
                  <a:lnTo>
                    <a:pt x="6978" y="120"/>
                  </a:lnTo>
                  <a:cubicBezTo>
                    <a:pt x="7152" y="472"/>
                    <a:pt x="7338" y="816"/>
                    <a:pt x="7545" y="1152"/>
                  </a:cubicBezTo>
                  <a:cubicBezTo>
                    <a:pt x="7443" y="1123"/>
                    <a:pt x="7342" y="1103"/>
                    <a:pt x="7237" y="1087"/>
                  </a:cubicBezTo>
                  <a:cubicBezTo>
                    <a:pt x="7237" y="1083"/>
                    <a:pt x="7237" y="1079"/>
                    <a:pt x="7237" y="1075"/>
                  </a:cubicBezTo>
                  <a:cubicBezTo>
                    <a:pt x="7063" y="755"/>
                    <a:pt x="6857" y="452"/>
                    <a:pt x="6678" y="132"/>
                  </a:cubicBezTo>
                  <a:cubicBezTo>
                    <a:pt x="6754" y="123"/>
                    <a:pt x="6828" y="118"/>
                    <a:pt x="6901" y="118"/>
                  </a:cubicBezTo>
                  <a:close/>
                  <a:moveTo>
                    <a:pt x="5792" y="367"/>
                  </a:moveTo>
                  <a:cubicBezTo>
                    <a:pt x="5893" y="638"/>
                    <a:pt x="6035" y="925"/>
                    <a:pt x="6225" y="1140"/>
                  </a:cubicBezTo>
                  <a:cubicBezTo>
                    <a:pt x="6156" y="1156"/>
                    <a:pt x="6088" y="1172"/>
                    <a:pt x="6019" y="1196"/>
                  </a:cubicBezTo>
                  <a:cubicBezTo>
                    <a:pt x="5885" y="949"/>
                    <a:pt x="5715" y="723"/>
                    <a:pt x="5582" y="472"/>
                  </a:cubicBezTo>
                  <a:cubicBezTo>
                    <a:pt x="5598" y="460"/>
                    <a:pt x="5614" y="447"/>
                    <a:pt x="5634" y="439"/>
                  </a:cubicBezTo>
                  <a:lnTo>
                    <a:pt x="5638" y="439"/>
                  </a:lnTo>
                  <a:cubicBezTo>
                    <a:pt x="5691" y="415"/>
                    <a:pt x="5740" y="391"/>
                    <a:pt x="5792" y="367"/>
                  </a:cubicBezTo>
                  <a:close/>
                  <a:moveTo>
                    <a:pt x="5549" y="488"/>
                  </a:moveTo>
                  <a:lnTo>
                    <a:pt x="5553" y="492"/>
                  </a:lnTo>
                  <a:cubicBezTo>
                    <a:pt x="5671" y="739"/>
                    <a:pt x="5796" y="1002"/>
                    <a:pt x="5970" y="1212"/>
                  </a:cubicBezTo>
                  <a:cubicBezTo>
                    <a:pt x="5901" y="1237"/>
                    <a:pt x="5837" y="1261"/>
                    <a:pt x="5772" y="1289"/>
                  </a:cubicBezTo>
                  <a:cubicBezTo>
                    <a:pt x="5776" y="1281"/>
                    <a:pt x="5776" y="1269"/>
                    <a:pt x="5772" y="1261"/>
                  </a:cubicBezTo>
                  <a:cubicBezTo>
                    <a:pt x="5634" y="1046"/>
                    <a:pt x="5497" y="832"/>
                    <a:pt x="5367" y="605"/>
                  </a:cubicBezTo>
                  <a:cubicBezTo>
                    <a:pt x="5424" y="561"/>
                    <a:pt x="5485" y="524"/>
                    <a:pt x="5549" y="488"/>
                  </a:cubicBezTo>
                  <a:close/>
                  <a:moveTo>
                    <a:pt x="7010" y="120"/>
                  </a:moveTo>
                  <a:lnTo>
                    <a:pt x="7010" y="120"/>
                  </a:lnTo>
                  <a:cubicBezTo>
                    <a:pt x="7132" y="124"/>
                    <a:pt x="7253" y="132"/>
                    <a:pt x="7371" y="152"/>
                  </a:cubicBezTo>
                  <a:lnTo>
                    <a:pt x="7375" y="152"/>
                  </a:lnTo>
                  <a:cubicBezTo>
                    <a:pt x="7573" y="549"/>
                    <a:pt x="7771" y="957"/>
                    <a:pt x="8006" y="1330"/>
                  </a:cubicBezTo>
                  <a:cubicBezTo>
                    <a:pt x="7880" y="1265"/>
                    <a:pt x="7751" y="1208"/>
                    <a:pt x="7613" y="1168"/>
                  </a:cubicBezTo>
                  <a:cubicBezTo>
                    <a:pt x="7431" y="808"/>
                    <a:pt x="7229" y="460"/>
                    <a:pt x="7010" y="120"/>
                  </a:cubicBezTo>
                  <a:close/>
                  <a:moveTo>
                    <a:pt x="5331" y="621"/>
                  </a:moveTo>
                  <a:lnTo>
                    <a:pt x="5339" y="626"/>
                  </a:lnTo>
                  <a:cubicBezTo>
                    <a:pt x="5448" y="860"/>
                    <a:pt x="5578" y="1079"/>
                    <a:pt x="5723" y="1289"/>
                  </a:cubicBezTo>
                  <a:cubicBezTo>
                    <a:pt x="5727" y="1297"/>
                    <a:pt x="5731" y="1301"/>
                    <a:pt x="5740" y="1301"/>
                  </a:cubicBezTo>
                  <a:cubicBezTo>
                    <a:pt x="5671" y="1330"/>
                    <a:pt x="5606" y="1362"/>
                    <a:pt x="5537" y="1399"/>
                  </a:cubicBezTo>
                  <a:cubicBezTo>
                    <a:pt x="5481" y="1293"/>
                    <a:pt x="5408" y="1196"/>
                    <a:pt x="5347" y="1095"/>
                  </a:cubicBezTo>
                  <a:cubicBezTo>
                    <a:pt x="5278" y="986"/>
                    <a:pt x="5217" y="872"/>
                    <a:pt x="5153" y="759"/>
                  </a:cubicBezTo>
                  <a:cubicBezTo>
                    <a:pt x="5209" y="711"/>
                    <a:pt x="5270" y="666"/>
                    <a:pt x="5331" y="621"/>
                  </a:cubicBezTo>
                  <a:close/>
                  <a:moveTo>
                    <a:pt x="5132" y="779"/>
                  </a:moveTo>
                  <a:cubicBezTo>
                    <a:pt x="5234" y="994"/>
                    <a:pt x="5347" y="1241"/>
                    <a:pt x="5505" y="1419"/>
                  </a:cubicBezTo>
                  <a:cubicBezTo>
                    <a:pt x="5464" y="1443"/>
                    <a:pt x="5424" y="1467"/>
                    <a:pt x="5383" y="1492"/>
                  </a:cubicBezTo>
                  <a:lnTo>
                    <a:pt x="5371" y="1496"/>
                  </a:lnTo>
                  <a:cubicBezTo>
                    <a:pt x="5238" y="1301"/>
                    <a:pt x="5116" y="1099"/>
                    <a:pt x="5007" y="885"/>
                  </a:cubicBezTo>
                  <a:cubicBezTo>
                    <a:pt x="5043" y="848"/>
                    <a:pt x="5084" y="812"/>
                    <a:pt x="5128" y="779"/>
                  </a:cubicBezTo>
                  <a:close/>
                  <a:moveTo>
                    <a:pt x="4971" y="921"/>
                  </a:moveTo>
                  <a:cubicBezTo>
                    <a:pt x="5052" y="1144"/>
                    <a:pt x="5177" y="1350"/>
                    <a:pt x="5339" y="1520"/>
                  </a:cubicBezTo>
                  <a:cubicBezTo>
                    <a:pt x="5298" y="1548"/>
                    <a:pt x="5258" y="1577"/>
                    <a:pt x="5217" y="1605"/>
                  </a:cubicBezTo>
                  <a:cubicBezTo>
                    <a:pt x="5096" y="1415"/>
                    <a:pt x="4975" y="1229"/>
                    <a:pt x="4845" y="1050"/>
                  </a:cubicBezTo>
                  <a:lnTo>
                    <a:pt x="4853" y="1038"/>
                  </a:lnTo>
                  <a:cubicBezTo>
                    <a:pt x="4890" y="998"/>
                    <a:pt x="4930" y="957"/>
                    <a:pt x="4971" y="921"/>
                  </a:cubicBezTo>
                  <a:close/>
                  <a:moveTo>
                    <a:pt x="4817" y="1067"/>
                  </a:moveTo>
                  <a:lnTo>
                    <a:pt x="4821" y="1071"/>
                  </a:lnTo>
                  <a:cubicBezTo>
                    <a:pt x="4930" y="1265"/>
                    <a:pt x="5048" y="1459"/>
                    <a:pt x="5165" y="1645"/>
                  </a:cubicBezTo>
                  <a:cubicBezTo>
                    <a:pt x="5108" y="1686"/>
                    <a:pt x="5056" y="1730"/>
                    <a:pt x="5003" y="1779"/>
                  </a:cubicBezTo>
                  <a:cubicBezTo>
                    <a:pt x="4890" y="1605"/>
                    <a:pt x="4776" y="1431"/>
                    <a:pt x="4655" y="1261"/>
                  </a:cubicBezTo>
                  <a:cubicBezTo>
                    <a:pt x="4704" y="1192"/>
                    <a:pt x="4760" y="1127"/>
                    <a:pt x="4817" y="1067"/>
                  </a:cubicBezTo>
                  <a:close/>
                  <a:moveTo>
                    <a:pt x="7419" y="164"/>
                  </a:moveTo>
                  <a:cubicBezTo>
                    <a:pt x="7480" y="172"/>
                    <a:pt x="7545" y="184"/>
                    <a:pt x="7605" y="201"/>
                  </a:cubicBezTo>
                  <a:lnTo>
                    <a:pt x="7609" y="201"/>
                  </a:lnTo>
                  <a:cubicBezTo>
                    <a:pt x="7662" y="217"/>
                    <a:pt x="7710" y="229"/>
                    <a:pt x="7763" y="245"/>
                  </a:cubicBezTo>
                  <a:cubicBezTo>
                    <a:pt x="8022" y="763"/>
                    <a:pt x="8289" y="1273"/>
                    <a:pt x="8556" y="1783"/>
                  </a:cubicBezTo>
                  <a:cubicBezTo>
                    <a:pt x="8431" y="1621"/>
                    <a:pt x="8273" y="1484"/>
                    <a:pt x="8095" y="1378"/>
                  </a:cubicBezTo>
                  <a:cubicBezTo>
                    <a:pt x="7905" y="961"/>
                    <a:pt x="7654" y="557"/>
                    <a:pt x="7419" y="164"/>
                  </a:cubicBezTo>
                  <a:close/>
                  <a:moveTo>
                    <a:pt x="4631" y="1293"/>
                  </a:moveTo>
                  <a:cubicBezTo>
                    <a:pt x="4736" y="1471"/>
                    <a:pt x="4845" y="1649"/>
                    <a:pt x="4958" y="1819"/>
                  </a:cubicBezTo>
                  <a:cubicBezTo>
                    <a:pt x="4906" y="1872"/>
                    <a:pt x="4857" y="1921"/>
                    <a:pt x="4805" y="1977"/>
                  </a:cubicBezTo>
                  <a:cubicBezTo>
                    <a:pt x="4756" y="1884"/>
                    <a:pt x="4687" y="1799"/>
                    <a:pt x="4631" y="1710"/>
                  </a:cubicBezTo>
                  <a:cubicBezTo>
                    <a:pt x="4582" y="1633"/>
                    <a:pt x="4538" y="1556"/>
                    <a:pt x="4493" y="1479"/>
                  </a:cubicBezTo>
                  <a:cubicBezTo>
                    <a:pt x="4505" y="1455"/>
                    <a:pt x="4521" y="1431"/>
                    <a:pt x="4538" y="1411"/>
                  </a:cubicBezTo>
                  <a:lnTo>
                    <a:pt x="4542" y="1415"/>
                  </a:lnTo>
                  <a:cubicBezTo>
                    <a:pt x="4570" y="1374"/>
                    <a:pt x="4598" y="1334"/>
                    <a:pt x="4631" y="1293"/>
                  </a:cubicBezTo>
                  <a:close/>
                  <a:moveTo>
                    <a:pt x="2534" y="1326"/>
                  </a:moveTo>
                  <a:lnTo>
                    <a:pt x="2538" y="1330"/>
                  </a:lnTo>
                  <a:cubicBezTo>
                    <a:pt x="2733" y="1589"/>
                    <a:pt x="2927" y="1860"/>
                    <a:pt x="3137" y="2111"/>
                  </a:cubicBezTo>
                  <a:cubicBezTo>
                    <a:pt x="3052" y="2111"/>
                    <a:pt x="2967" y="2115"/>
                    <a:pt x="2886" y="2123"/>
                  </a:cubicBezTo>
                  <a:cubicBezTo>
                    <a:pt x="2680" y="1876"/>
                    <a:pt x="2445" y="1641"/>
                    <a:pt x="2215" y="1411"/>
                  </a:cubicBezTo>
                  <a:cubicBezTo>
                    <a:pt x="2320" y="1378"/>
                    <a:pt x="2425" y="1346"/>
                    <a:pt x="2534" y="1326"/>
                  </a:cubicBezTo>
                  <a:close/>
                  <a:moveTo>
                    <a:pt x="2907" y="1293"/>
                  </a:moveTo>
                  <a:cubicBezTo>
                    <a:pt x="3064" y="1597"/>
                    <a:pt x="3251" y="1884"/>
                    <a:pt x="3461" y="2151"/>
                  </a:cubicBezTo>
                  <a:cubicBezTo>
                    <a:pt x="3380" y="2135"/>
                    <a:pt x="3299" y="2123"/>
                    <a:pt x="3218" y="2115"/>
                  </a:cubicBezTo>
                  <a:cubicBezTo>
                    <a:pt x="3028" y="1836"/>
                    <a:pt x="2814" y="1569"/>
                    <a:pt x="2583" y="1322"/>
                  </a:cubicBezTo>
                  <a:cubicBezTo>
                    <a:pt x="2688" y="1305"/>
                    <a:pt x="2793" y="1293"/>
                    <a:pt x="2903" y="1293"/>
                  </a:cubicBezTo>
                  <a:close/>
                  <a:moveTo>
                    <a:pt x="4469" y="1524"/>
                  </a:moveTo>
                  <a:cubicBezTo>
                    <a:pt x="4550" y="1698"/>
                    <a:pt x="4643" y="1888"/>
                    <a:pt x="4776" y="2014"/>
                  </a:cubicBezTo>
                  <a:cubicBezTo>
                    <a:pt x="4728" y="2070"/>
                    <a:pt x="4683" y="2131"/>
                    <a:pt x="4643" y="2192"/>
                  </a:cubicBezTo>
                  <a:cubicBezTo>
                    <a:pt x="4546" y="2034"/>
                    <a:pt x="4432" y="1884"/>
                    <a:pt x="4323" y="1734"/>
                  </a:cubicBezTo>
                  <a:cubicBezTo>
                    <a:pt x="4376" y="1666"/>
                    <a:pt x="4424" y="1597"/>
                    <a:pt x="4465" y="1524"/>
                  </a:cubicBezTo>
                  <a:close/>
                  <a:moveTo>
                    <a:pt x="8609" y="711"/>
                  </a:moveTo>
                  <a:lnTo>
                    <a:pt x="8609" y="711"/>
                  </a:lnTo>
                  <a:cubicBezTo>
                    <a:pt x="9103" y="1119"/>
                    <a:pt x="9418" y="1706"/>
                    <a:pt x="9491" y="2346"/>
                  </a:cubicBezTo>
                  <a:cubicBezTo>
                    <a:pt x="9236" y="1783"/>
                    <a:pt x="8941" y="1237"/>
                    <a:pt x="8609" y="711"/>
                  </a:cubicBezTo>
                  <a:close/>
                  <a:moveTo>
                    <a:pt x="2955" y="1297"/>
                  </a:moveTo>
                  <a:cubicBezTo>
                    <a:pt x="3064" y="1297"/>
                    <a:pt x="3178" y="1305"/>
                    <a:pt x="3287" y="1330"/>
                  </a:cubicBezTo>
                  <a:lnTo>
                    <a:pt x="3291" y="1330"/>
                  </a:lnTo>
                  <a:cubicBezTo>
                    <a:pt x="3506" y="1678"/>
                    <a:pt x="3720" y="2030"/>
                    <a:pt x="3959" y="2358"/>
                  </a:cubicBezTo>
                  <a:cubicBezTo>
                    <a:pt x="3833" y="2281"/>
                    <a:pt x="3696" y="2216"/>
                    <a:pt x="3550" y="2176"/>
                  </a:cubicBezTo>
                  <a:cubicBezTo>
                    <a:pt x="3348" y="1884"/>
                    <a:pt x="3145" y="1597"/>
                    <a:pt x="2955" y="1297"/>
                  </a:cubicBezTo>
                  <a:close/>
                  <a:moveTo>
                    <a:pt x="2174" y="1427"/>
                  </a:moveTo>
                  <a:cubicBezTo>
                    <a:pt x="2385" y="1662"/>
                    <a:pt x="2591" y="1904"/>
                    <a:pt x="2805" y="2139"/>
                  </a:cubicBezTo>
                  <a:cubicBezTo>
                    <a:pt x="2583" y="2180"/>
                    <a:pt x="2368" y="2265"/>
                    <a:pt x="2182" y="2398"/>
                  </a:cubicBezTo>
                  <a:lnTo>
                    <a:pt x="2174" y="2378"/>
                  </a:lnTo>
                  <a:cubicBezTo>
                    <a:pt x="2170" y="2370"/>
                    <a:pt x="2162" y="2362"/>
                    <a:pt x="2158" y="2362"/>
                  </a:cubicBezTo>
                  <a:cubicBezTo>
                    <a:pt x="2004" y="2127"/>
                    <a:pt x="1838" y="1896"/>
                    <a:pt x="1664" y="1674"/>
                  </a:cubicBezTo>
                  <a:cubicBezTo>
                    <a:pt x="1745" y="1621"/>
                    <a:pt x="1830" y="1573"/>
                    <a:pt x="1915" y="1528"/>
                  </a:cubicBezTo>
                  <a:lnTo>
                    <a:pt x="1923" y="1532"/>
                  </a:lnTo>
                  <a:cubicBezTo>
                    <a:pt x="2061" y="1775"/>
                    <a:pt x="2227" y="2030"/>
                    <a:pt x="2421" y="2212"/>
                  </a:cubicBezTo>
                  <a:cubicBezTo>
                    <a:pt x="2427" y="2217"/>
                    <a:pt x="2434" y="2219"/>
                    <a:pt x="2441" y="2219"/>
                  </a:cubicBezTo>
                  <a:cubicBezTo>
                    <a:pt x="2460" y="2219"/>
                    <a:pt x="2477" y="2201"/>
                    <a:pt x="2465" y="2180"/>
                  </a:cubicBezTo>
                  <a:cubicBezTo>
                    <a:pt x="2380" y="2042"/>
                    <a:pt x="2267" y="1925"/>
                    <a:pt x="2170" y="1795"/>
                  </a:cubicBezTo>
                  <a:cubicBezTo>
                    <a:pt x="2101" y="1702"/>
                    <a:pt x="2036" y="1605"/>
                    <a:pt x="1968" y="1508"/>
                  </a:cubicBezTo>
                  <a:cubicBezTo>
                    <a:pt x="2036" y="1479"/>
                    <a:pt x="2105" y="1451"/>
                    <a:pt x="2174" y="1427"/>
                  </a:cubicBezTo>
                  <a:close/>
                  <a:moveTo>
                    <a:pt x="1632" y="1690"/>
                  </a:moveTo>
                  <a:lnTo>
                    <a:pt x="1636" y="1694"/>
                  </a:lnTo>
                  <a:cubicBezTo>
                    <a:pt x="1786" y="1949"/>
                    <a:pt x="1947" y="2200"/>
                    <a:pt x="2126" y="2439"/>
                  </a:cubicBezTo>
                  <a:cubicBezTo>
                    <a:pt x="2081" y="2471"/>
                    <a:pt x="2036" y="2511"/>
                    <a:pt x="1996" y="2548"/>
                  </a:cubicBezTo>
                  <a:cubicBezTo>
                    <a:pt x="1822" y="2305"/>
                    <a:pt x="1624" y="2078"/>
                    <a:pt x="1446" y="1836"/>
                  </a:cubicBezTo>
                  <a:cubicBezTo>
                    <a:pt x="1502" y="1779"/>
                    <a:pt x="1567" y="1734"/>
                    <a:pt x="1632" y="1690"/>
                  </a:cubicBezTo>
                  <a:close/>
                  <a:moveTo>
                    <a:pt x="3890" y="1581"/>
                  </a:moveTo>
                  <a:cubicBezTo>
                    <a:pt x="3991" y="1645"/>
                    <a:pt x="4084" y="1726"/>
                    <a:pt x="4165" y="1815"/>
                  </a:cubicBezTo>
                  <a:lnTo>
                    <a:pt x="4169" y="1819"/>
                  </a:lnTo>
                  <a:cubicBezTo>
                    <a:pt x="4181" y="1831"/>
                    <a:pt x="4195" y="1836"/>
                    <a:pt x="4209" y="1836"/>
                  </a:cubicBezTo>
                  <a:cubicBezTo>
                    <a:pt x="4239" y="1836"/>
                    <a:pt x="4269" y="1811"/>
                    <a:pt x="4266" y="1775"/>
                  </a:cubicBezTo>
                  <a:lnTo>
                    <a:pt x="4266" y="1775"/>
                  </a:lnTo>
                  <a:cubicBezTo>
                    <a:pt x="4269" y="1776"/>
                    <a:pt x="4271" y="1777"/>
                    <a:pt x="4273" y="1777"/>
                  </a:cubicBezTo>
                  <a:cubicBezTo>
                    <a:pt x="4279" y="1777"/>
                    <a:pt x="4284" y="1774"/>
                    <a:pt x="4287" y="1771"/>
                  </a:cubicBezTo>
                  <a:cubicBezTo>
                    <a:pt x="4291" y="1767"/>
                    <a:pt x="4291" y="1763"/>
                    <a:pt x="4295" y="1763"/>
                  </a:cubicBezTo>
                  <a:cubicBezTo>
                    <a:pt x="4396" y="1925"/>
                    <a:pt x="4497" y="2091"/>
                    <a:pt x="4610" y="2244"/>
                  </a:cubicBezTo>
                  <a:cubicBezTo>
                    <a:pt x="4550" y="2337"/>
                    <a:pt x="4505" y="2439"/>
                    <a:pt x="4469" y="2548"/>
                  </a:cubicBezTo>
                  <a:cubicBezTo>
                    <a:pt x="4295" y="2212"/>
                    <a:pt x="4105" y="1888"/>
                    <a:pt x="3890" y="1581"/>
                  </a:cubicBezTo>
                  <a:close/>
                  <a:moveTo>
                    <a:pt x="1413" y="1860"/>
                  </a:moveTo>
                  <a:cubicBezTo>
                    <a:pt x="1571" y="2111"/>
                    <a:pt x="1745" y="2378"/>
                    <a:pt x="1951" y="2584"/>
                  </a:cubicBezTo>
                  <a:lnTo>
                    <a:pt x="1956" y="2588"/>
                  </a:lnTo>
                  <a:cubicBezTo>
                    <a:pt x="1951" y="2592"/>
                    <a:pt x="1947" y="2596"/>
                    <a:pt x="1943" y="2601"/>
                  </a:cubicBezTo>
                  <a:cubicBezTo>
                    <a:pt x="1903" y="2645"/>
                    <a:pt x="1867" y="2690"/>
                    <a:pt x="1830" y="2734"/>
                  </a:cubicBezTo>
                  <a:cubicBezTo>
                    <a:pt x="1620" y="2511"/>
                    <a:pt x="1421" y="2273"/>
                    <a:pt x="1239" y="2026"/>
                  </a:cubicBezTo>
                  <a:cubicBezTo>
                    <a:pt x="1259" y="1993"/>
                    <a:pt x="1288" y="1969"/>
                    <a:pt x="1312" y="1941"/>
                  </a:cubicBezTo>
                  <a:lnTo>
                    <a:pt x="1316" y="1949"/>
                  </a:lnTo>
                  <a:cubicBezTo>
                    <a:pt x="1348" y="1917"/>
                    <a:pt x="1381" y="1888"/>
                    <a:pt x="1413" y="1860"/>
                  </a:cubicBezTo>
                  <a:close/>
                  <a:moveTo>
                    <a:pt x="3356" y="1346"/>
                  </a:moveTo>
                  <a:cubicBezTo>
                    <a:pt x="3514" y="1382"/>
                    <a:pt x="3663" y="1443"/>
                    <a:pt x="3805" y="1524"/>
                  </a:cubicBezTo>
                  <a:lnTo>
                    <a:pt x="3809" y="1524"/>
                  </a:lnTo>
                  <a:cubicBezTo>
                    <a:pt x="4032" y="1884"/>
                    <a:pt x="4238" y="2252"/>
                    <a:pt x="4440" y="2621"/>
                  </a:cubicBezTo>
                  <a:cubicBezTo>
                    <a:pt x="4440" y="2625"/>
                    <a:pt x="4444" y="2625"/>
                    <a:pt x="4444" y="2629"/>
                  </a:cubicBezTo>
                  <a:cubicBezTo>
                    <a:pt x="4432" y="2681"/>
                    <a:pt x="4424" y="2738"/>
                    <a:pt x="4416" y="2791"/>
                  </a:cubicBezTo>
                  <a:cubicBezTo>
                    <a:pt x="4327" y="2665"/>
                    <a:pt x="4222" y="2552"/>
                    <a:pt x="4096" y="2455"/>
                  </a:cubicBezTo>
                  <a:lnTo>
                    <a:pt x="4096" y="2451"/>
                  </a:lnTo>
                  <a:cubicBezTo>
                    <a:pt x="3874" y="2070"/>
                    <a:pt x="3615" y="1702"/>
                    <a:pt x="3356" y="1346"/>
                  </a:cubicBezTo>
                  <a:close/>
                  <a:moveTo>
                    <a:pt x="8152" y="407"/>
                  </a:moveTo>
                  <a:lnTo>
                    <a:pt x="8152" y="407"/>
                  </a:lnTo>
                  <a:cubicBezTo>
                    <a:pt x="8285" y="476"/>
                    <a:pt x="8411" y="557"/>
                    <a:pt x="8528" y="650"/>
                  </a:cubicBezTo>
                  <a:lnTo>
                    <a:pt x="8532" y="650"/>
                  </a:lnTo>
                  <a:cubicBezTo>
                    <a:pt x="8884" y="1253"/>
                    <a:pt x="9204" y="1872"/>
                    <a:pt x="9503" y="2503"/>
                  </a:cubicBezTo>
                  <a:cubicBezTo>
                    <a:pt x="9507" y="2621"/>
                    <a:pt x="9503" y="2738"/>
                    <a:pt x="9491" y="2851"/>
                  </a:cubicBezTo>
                  <a:cubicBezTo>
                    <a:pt x="9277" y="2443"/>
                    <a:pt x="9030" y="2050"/>
                    <a:pt x="8811" y="1645"/>
                  </a:cubicBezTo>
                  <a:cubicBezTo>
                    <a:pt x="8593" y="1241"/>
                    <a:pt x="8398" y="800"/>
                    <a:pt x="8152" y="407"/>
                  </a:cubicBezTo>
                  <a:close/>
                  <a:moveTo>
                    <a:pt x="1207" y="2054"/>
                  </a:moveTo>
                  <a:lnTo>
                    <a:pt x="1211" y="2058"/>
                  </a:lnTo>
                  <a:cubicBezTo>
                    <a:pt x="1369" y="2329"/>
                    <a:pt x="1563" y="2572"/>
                    <a:pt x="1790" y="2783"/>
                  </a:cubicBezTo>
                  <a:cubicBezTo>
                    <a:pt x="1745" y="2847"/>
                    <a:pt x="1705" y="2916"/>
                    <a:pt x="1672" y="2981"/>
                  </a:cubicBezTo>
                  <a:cubicBezTo>
                    <a:pt x="1668" y="2977"/>
                    <a:pt x="1668" y="2973"/>
                    <a:pt x="1664" y="2969"/>
                  </a:cubicBezTo>
                  <a:cubicBezTo>
                    <a:pt x="1462" y="2730"/>
                    <a:pt x="1259" y="2495"/>
                    <a:pt x="1061" y="2248"/>
                  </a:cubicBezTo>
                  <a:cubicBezTo>
                    <a:pt x="1106" y="2184"/>
                    <a:pt x="1154" y="2115"/>
                    <a:pt x="1207" y="2054"/>
                  </a:cubicBezTo>
                  <a:close/>
                  <a:moveTo>
                    <a:pt x="7816" y="265"/>
                  </a:moveTo>
                  <a:lnTo>
                    <a:pt x="7816" y="265"/>
                  </a:lnTo>
                  <a:cubicBezTo>
                    <a:pt x="7917" y="302"/>
                    <a:pt x="8018" y="342"/>
                    <a:pt x="8119" y="391"/>
                  </a:cubicBezTo>
                  <a:lnTo>
                    <a:pt x="8123" y="395"/>
                  </a:lnTo>
                  <a:cubicBezTo>
                    <a:pt x="8273" y="824"/>
                    <a:pt x="8516" y="1237"/>
                    <a:pt x="8734" y="1637"/>
                  </a:cubicBezTo>
                  <a:cubicBezTo>
                    <a:pt x="8965" y="2070"/>
                    <a:pt x="9200" y="2511"/>
                    <a:pt x="9475" y="2916"/>
                  </a:cubicBezTo>
                  <a:cubicBezTo>
                    <a:pt x="9475" y="2920"/>
                    <a:pt x="9479" y="2920"/>
                    <a:pt x="9479" y="2924"/>
                  </a:cubicBezTo>
                  <a:cubicBezTo>
                    <a:pt x="9463" y="3038"/>
                    <a:pt x="9439" y="3147"/>
                    <a:pt x="9406" y="3256"/>
                  </a:cubicBezTo>
                  <a:cubicBezTo>
                    <a:pt x="8892" y="2252"/>
                    <a:pt x="8378" y="1241"/>
                    <a:pt x="7816" y="265"/>
                  </a:cubicBezTo>
                  <a:close/>
                  <a:moveTo>
                    <a:pt x="1037" y="2273"/>
                  </a:moveTo>
                  <a:lnTo>
                    <a:pt x="1041" y="2277"/>
                  </a:lnTo>
                  <a:cubicBezTo>
                    <a:pt x="1219" y="2536"/>
                    <a:pt x="1409" y="2783"/>
                    <a:pt x="1616" y="3017"/>
                  </a:cubicBezTo>
                  <a:cubicBezTo>
                    <a:pt x="1622" y="3026"/>
                    <a:pt x="1630" y="3031"/>
                    <a:pt x="1639" y="3031"/>
                  </a:cubicBezTo>
                  <a:cubicBezTo>
                    <a:pt x="1642" y="3031"/>
                    <a:pt x="1645" y="3031"/>
                    <a:pt x="1648" y="3030"/>
                  </a:cubicBezTo>
                  <a:lnTo>
                    <a:pt x="1648" y="3030"/>
                  </a:lnTo>
                  <a:cubicBezTo>
                    <a:pt x="1599" y="3127"/>
                    <a:pt x="1563" y="3228"/>
                    <a:pt x="1539" y="3333"/>
                  </a:cubicBezTo>
                  <a:cubicBezTo>
                    <a:pt x="1357" y="3042"/>
                    <a:pt x="1122" y="2775"/>
                    <a:pt x="907" y="2503"/>
                  </a:cubicBezTo>
                  <a:cubicBezTo>
                    <a:pt x="944" y="2426"/>
                    <a:pt x="988" y="2350"/>
                    <a:pt x="1037" y="2273"/>
                  </a:cubicBezTo>
                  <a:close/>
                  <a:moveTo>
                    <a:pt x="891" y="2528"/>
                  </a:moveTo>
                  <a:lnTo>
                    <a:pt x="891" y="2532"/>
                  </a:lnTo>
                  <a:cubicBezTo>
                    <a:pt x="1094" y="2823"/>
                    <a:pt x="1288" y="3135"/>
                    <a:pt x="1523" y="3394"/>
                  </a:cubicBezTo>
                  <a:cubicBezTo>
                    <a:pt x="1498" y="3519"/>
                    <a:pt x="1486" y="3645"/>
                    <a:pt x="1490" y="3770"/>
                  </a:cubicBezTo>
                  <a:cubicBezTo>
                    <a:pt x="1280" y="3414"/>
                    <a:pt x="1049" y="3074"/>
                    <a:pt x="802" y="2742"/>
                  </a:cubicBezTo>
                  <a:cubicBezTo>
                    <a:pt x="826" y="2669"/>
                    <a:pt x="855" y="2596"/>
                    <a:pt x="891" y="2528"/>
                  </a:cubicBezTo>
                  <a:close/>
                  <a:moveTo>
                    <a:pt x="8917" y="2940"/>
                  </a:moveTo>
                  <a:cubicBezTo>
                    <a:pt x="9111" y="3256"/>
                    <a:pt x="9317" y="3564"/>
                    <a:pt x="9532" y="3867"/>
                  </a:cubicBezTo>
                  <a:cubicBezTo>
                    <a:pt x="9463" y="3867"/>
                    <a:pt x="9390" y="3871"/>
                    <a:pt x="9321" y="3879"/>
                  </a:cubicBezTo>
                  <a:cubicBezTo>
                    <a:pt x="9180" y="3661"/>
                    <a:pt x="9042" y="3442"/>
                    <a:pt x="8900" y="3228"/>
                  </a:cubicBezTo>
                  <a:lnTo>
                    <a:pt x="8904" y="3228"/>
                  </a:lnTo>
                  <a:cubicBezTo>
                    <a:pt x="8912" y="3135"/>
                    <a:pt x="8917" y="3038"/>
                    <a:pt x="8917" y="2940"/>
                  </a:cubicBezTo>
                  <a:close/>
                  <a:moveTo>
                    <a:pt x="8799" y="2248"/>
                  </a:moveTo>
                  <a:cubicBezTo>
                    <a:pt x="8993" y="2613"/>
                    <a:pt x="9188" y="2977"/>
                    <a:pt x="9378" y="3345"/>
                  </a:cubicBezTo>
                  <a:cubicBezTo>
                    <a:pt x="9366" y="3374"/>
                    <a:pt x="9382" y="3406"/>
                    <a:pt x="9414" y="3414"/>
                  </a:cubicBezTo>
                  <a:lnTo>
                    <a:pt x="9418" y="3426"/>
                  </a:lnTo>
                  <a:cubicBezTo>
                    <a:pt x="9424" y="3436"/>
                    <a:pt x="9436" y="3441"/>
                    <a:pt x="9447" y="3441"/>
                  </a:cubicBezTo>
                  <a:cubicBezTo>
                    <a:pt x="9458" y="3441"/>
                    <a:pt x="9469" y="3436"/>
                    <a:pt x="9475" y="3426"/>
                  </a:cubicBezTo>
                  <a:cubicBezTo>
                    <a:pt x="9482" y="3444"/>
                    <a:pt x="9501" y="3455"/>
                    <a:pt x="9522" y="3455"/>
                  </a:cubicBezTo>
                  <a:cubicBezTo>
                    <a:pt x="9525" y="3455"/>
                    <a:pt x="9529" y="3455"/>
                    <a:pt x="9532" y="3454"/>
                  </a:cubicBezTo>
                  <a:cubicBezTo>
                    <a:pt x="9617" y="3604"/>
                    <a:pt x="9710" y="3746"/>
                    <a:pt x="9815" y="3879"/>
                  </a:cubicBezTo>
                  <a:cubicBezTo>
                    <a:pt x="9742" y="3871"/>
                    <a:pt x="9669" y="3867"/>
                    <a:pt x="9596" y="3867"/>
                  </a:cubicBezTo>
                  <a:cubicBezTo>
                    <a:pt x="9366" y="3539"/>
                    <a:pt x="9143" y="3208"/>
                    <a:pt x="8917" y="2876"/>
                  </a:cubicBezTo>
                  <a:cubicBezTo>
                    <a:pt x="8908" y="2661"/>
                    <a:pt x="8868" y="2451"/>
                    <a:pt x="8799" y="2248"/>
                  </a:cubicBezTo>
                  <a:close/>
                  <a:moveTo>
                    <a:pt x="8892" y="3280"/>
                  </a:moveTo>
                  <a:cubicBezTo>
                    <a:pt x="9006" y="3487"/>
                    <a:pt x="9127" y="3689"/>
                    <a:pt x="9256" y="3887"/>
                  </a:cubicBezTo>
                  <a:cubicBezTo>
                    <a:pt x="9204" y="3896"/>
                    <a:pt x="9147" y="3904"/>
                    <a:pt x="9095" y="3920"/>
                  </a:cubicBezTo>
                  <a:cubicBezTo>
                    <a:pt x="9010" y="3802"/>
                    <a:pt x="8929" y="3681"/>
                    <a:pt x="8840" y="3564"/>
                  </a:cubicBezTo>
                  <a:cubicBezTo>
                    <a:pt x="8864" y="3471"/>
                    <a:pt x="8880" y="3374"/>
                    <a:pt x="8892" y="3280"/>
                  </a:cubicBezTo>
                  <a:close/>
                  <a:moveTo>
                    <a:pt x="9738" y="3398"/>
                  </a:moveTo>
                  <a:cubicBezTo>
                    <a:pt x="9738" y="3402"/>
                    <a:pt x="9738" y="3406"/>
                    <a:pt x="9742" y="3406"/>
                  </a:cubicBezTo>
                  <a:cubicBezTo>
                    <a:pt x="9823" y="3511"/>
                    <a:pt x="9908" y="3608"/>
                    <a:pt x="9989" y="3709"/>
                  </a:cubicBezTo>
                  <a:cubicBezTo>
                    <a:pt x="10050" y="3786"/>
                    <a:pt x="10106" y="3867"/>
                    <a:pt x="10167" y="3940"/>
                  </a:cubicBezTo>
                  <a:cubicBezTo>
                    <a:pt x="10155" y="3936"/>
                    <a:pt x="10143" y="3932"/>
                    <a:pt x="10131" y="3932"/>
                  </a:cubicBezTo>
                  <a:cubicBezTo>
                    <a:pt x="10054" y="3912"/>
                    <a:pt x="9973" y="3900"/>
                    <a:pt x="9892" y="3887"/>
                  </a:cubicBezTo>
                  <a:cubicBezTo>
                    <a:pt x="9779" y="3742"/>
                    <a:pt x="9673" y="3596"/>
                    <a:pt x="9576" y="3442"/>
                  </a:cubicBezTo>
                  <a:cubicBezTo>
                    <a:pt x="9629" y="3422"/>
                    <a:pt x="9681" y="3410"/>
                    <a:pt x="9738" y="3398"/>
                  </a:cubicBezTo>
                  <a:close/>
                  <a:moveTo>
                    <a:pt x="8836" y="3612"/>
                  </a:moveTo>
                  <a:cubicBezTo>
                    <a:pt x="8904" y="3718"/>
                    <a:pt x="8973" y="3823"/>
                    <a:pt x="9042" y="3932"/>
                  </a:cubicBezTo>
                  <a:lnTo>
                    <a:pt x="9046" y="3936"/>
                  </a:lnTo>
                  <a:cubicBezTo>
                    <a:pt x="8985" y="3952"/>
                    <a:pt x="8925" y="3972"/>
                    <a:pt x="8864" y="4001"/>
                  </a:cubicBezTo>
                  <a:cubicBezTo>
                    <a:pt x="8852" y="3981"/>
                    <a:pt x="8836" y="3960"/>
                    <a:pt x="8823" y="3936"/>
                  </a:cubicBezTo>
                  <a:cubicBezTo>
                    <a:pt x="8807" y="3900"/>
                    <a:pt x="8787" y="3859"/>
                    <a:pt x="8775" y="3819"/>
                  </a:cubicBezTo>
                  <a:cubicBezTo>
                    <a:pt x="8799" y="3750"/>
                    <a:pt x="8819" y="3681"/>
                    <a:pt x="8836" y="3612"/>
                  </a:cubicBezTo>
                  <a:close/>
                  <a:moveTo>
                    <a:pt x="8755" y="3879"/>
                  </a:moveTo>
                  <a:cubicBezTo>
                    <a:pt x="8763" y="3900"/>
                    <a:pt x="8771" y="3920"/>
                    <a:pt x="8779" y="3940"/>
                  </a:cubicBezTo>
                  <a:cubicBezTo>
                    <a:pt x="8787" y="3960"/>
                    <a:pt x="8799" y="3993"/>
                    <a:pt x="8815" y="4021"/>
                  </a:cubicBezTo>
                  <a:cubicBezTo>
                    <a:pt x="8759" y="4049"/>
                    <a:pt x="8706" y="4082"/>
                    <a:pt x="8653" y="4118"/>
                  </a:cubicBezTo>
                  <a:cubicBezTo>
                    <a:pt x="8690" y="4041"/>
                    <a:pt x="8722" y="3960"/>
                    <a:pt x="8755" y="3879"/>
                  </a:cubicBezTo>
                  <a:close/>
                  <a:moveTo>
                    <a:pt x="10021" y="3361"/>
                  </a:moveTo>
                  <a:lnTo>
                    <a:pt x="10021" y="3365"/>
                  </a:lnTo>
                  <a:cubicBezTo>
                    <a:pt x="10208" y="3653"/>
                    <a:pt x="10410" y="3928"/>
                    <a:pt x="10628" y="4191"/>
                  </a:cubicBezTo>
                  <a:cubicBezTo>
                    <a:pt x="10531" y="4098"/>
                    <a:pt x="10414" y="4025"/>
                    <a:pt x="10284" y="3977"/>
                  </a:cubicBezTo>
                  <a:cubicBezTo>
                    <a:pt x="10216" y="3883"/>
                    <a:pt x="10139" y="3794"/>
                    <a:pt x="10058" y="3713"/>
                  </a:cubicBezTo>
                  <a:cubicBezTo>
                    <a:pt x="9965" y="3608"/>
                    <a:pt x="9872" y="3495"/>
                    <a:pt x="9779" y="3390"/>
                  </a:cubicBezTo>
                  <a:cubicBezTo>
                    <a:pt x="9855" y="3374"/>
                    <a:pt x="9936" y="3365"/>
                    <a:pt x="10017" y="3361"/>
                  </a:cubicBezTo>
                  <a:close/>
                  <a:moveTo>
                    <a:pt x="10896" y="3580"/>
                  </a:moveTo>
                  <a:lnTo>
                    <a:pt x="10896" y="3580"/>
                  </a:lnTo>
                  <a:cubicBezTo>
                    <a:pt x="11316" y="3827"/>
                    <a:pt x="11624" y="4227"/>
                    <a:pt x="11749" y="4701"/>
                  </a:cubicBezTo>
                  <a:cubicBezTo>
                    <a:pt x="11482" y="4316"/>
                    <a:pt x="11183" y="3948"/>
                    <a:pt x="10896" y="3580"/>
                  </a:cubicBezTo>
                  <a:close/>
                  <a:moveTo>
                    <a:pt x="782" y="2775"/>
                  </a:moveTo>
                  <a:lnTo>
                    <a:pt x="786" y="2779"/>
                  </a:lnTo>
                  <a:cubicBezTo>
                    <a:pt x="1037" y="3143"/>
                    <a:pt x="1263" y="3523"/>
                    <a:pt x="1494" y="3904"/>
                  </a:cubicBezTo>
                  <a:cubicBezTo>
                    <a:pt x="1494" y="3904"/>
                    <a:pt x="1494" y="3908"/>
                    <a:pt x="1498" y="3908"/>
                  </a:cubicBezTo>
                  <a:cubicBezTo>
                    <a:pt x="1551" y="4414"/>
                    <a:pt x="1822" y="4871"/>
                    <a:pt x="2239" y="5162"/>
                  </a:cubicBezTo>
                  <a:cubicBezTo>
                    <a:pt x="2186" y="5166"/>
                    <a:pt x="2134" y="5179"/>
                    <a:pt x="2081" y="5191"/>
                  </a:cubicBezTo>
                  <a:cubicBezTo>
                    <a:pt x="2081" y="5187"/>
                    <a:pt x="2081" y="5179"/>
                    <a:pt x="2077" y="5174"/>
                  </a:cubicBezTo>
                  <a:cubicBezTo>
                    <a:pt x="1850" y="4810"/>
                    <a:pt x="1587" y="4466"/>
                    <a:pt x="1361" y="4102"/>
                  </a:cubicBezTo>
                  <a:cubicBezTo>
                    <a:pt x="1134" y="3738"/>
                    <a:pt x="932" y="3361"/>
                    <a:pt x="725" y="2985"/>
                  </a:cubicBezTo>
                  <a:cubicBezTo>
                    <a:pt x="737" y="2908"/>
                    <a:pt x="758" y="2839"/>
                    <a:pt x="782" y="2775"/>
                  </a:cubicBezTo>
                  <a:close/>
                  <a:moveTo>
                    <a:pt x="10410" y="3394"/>
                  </a:moveTo>
                  <a:lnTo>
                    <a:pt x="10410" y="3394"/>
                  </a:lnTo>
                  <a:cubicBezTo>
                    <a:pt x="10539" y="3422"/>
                    <a:pt x="10669" y="3467"/>
                    <a:pt x="10790" y="3523"/>
                  </a:cubicBezTo>
                  <a:lnTo>
                    <a:pt x="10794" y="3527"/>
                  </a:lnTo>
                  <a:cubicBezTo>
                    <a:pt x="11118" y="3977"/>
                    <a:pt x="11434" y="4450"/>
                    <a:pt x="11790" y="4879"/>
                  </a:cubicBezTo>
                  <a:cubicBezTo>
                    <a:pt x="11806" y="4980"/>
                    <a:pt x="11810" y="5085"/>
                    <a:pt x="11810" y="5191"/>
                  </a:cubicBezTo>
                  <a:cubicBezTo>
                    <a:pt x="11810" y="5215"/>
                    <a:pt x="11810" y="5235"/>
                    <a:pt x="11806" y="5259"/>
                  </a:cubicBezTo>
                  <a:cubicBezTo>
                    <a:pt x="11381" y="4616"/>
                    <a:pt x="10879" y="4009"/>
                    <a:pt x="10410" y="3394"/>
                  </a:cubicBezTo>
                  <a:close/>
                  <a:moveTo>
                    <a:pt x="713" y="3025"/>
                  </a:moveTo>
                  <a:cubicBezTo>
                    <a:pt x="1045" y="3782"/>
                    <a:pt x="1486" y="4575"/>
                    <a:pt x="2024" y="5199"/>
                  </a:cubicBezTo>
                  <a:cubicBezTo>
                    <a:pt x="1956" y="5219"/>
                    <a:pt x="1891" y="5247"/>
                    <a:pt x="1822" y="5276"/>
                  </a:cubicBezTo>
                  <a:cubicBezTo>
                    <a:pt x="1830" y="5268"/>
                    <a:pt x="1830" y="5259"/>
                    <a:pt x="1826" y="5251"/>
                  </a:cubicBezTo>
                  <a:cubicBezTo>
                    <a:pt x="1660" y="4940"/>
                    <a:pt x="1425" y="4648"/>
                    <a:pt x="1223" y="4357"/>
                  </a:cubicBezTo>
                  <a:cubicBezTo>
                    <a:pt x="1037" y="4086"/>
                    <a:pt x="851" y="3819"/>
                    <a:pt x="660" y="3548"/>
                  </a:cubicBezTo>
                  <a:cubicBezTo>
                    <a:pt x="656" y="3507"/>
                    <a:pt x="656" y="3471"/>
                    <a:pt x="660" y="3434"/>
                  </a:cubicBezTo>
                  <a:lnTo>
                    <a:pt x="665" y="3434"/>
                  </a:lnTo>
                  <a:cubicBezTo>
                    <a:pt x="669" y="3297"/>
                    <a:pt x="685" y="3159"/>
                    <a:pt x="713" y="3025"/>
                  </a:cubicBezTo>
                  <a:close/>
                  <a:moveTo>
                    <a:pt x="660" y="3612"/>
                  </a:moveTo>
                  <a:lnTo>
                    <a:pt x="665" y="3616"/>
                  </a:lnTo>
                  <a:cubicBezTo>
                    <a:pt x="843" y="3887"/>
                    <a:pt x="1017" y="4159"/>
                    <a:pt x="1199" y="4426"/>
                  </a:cubicBezTo>
                  <a:cubicBezTo>
                    <a:pt x="1389" y="4713"/>
                    <a:pt x="1567" y="5025"/>
                    <a:pt x="1794" y="5280"/>
                  </a:cubicBezTo>
                  <a:cubicBezTo>
                    <a:pt x="1798" y="5284"/>
                    <a:pt x="1802" y="5284"/>
                    <a:pt x="1806" y="5284"/>
                  </a:cubicBezTo>
                  <a:cubicBezTo>
                    <a:pt x="1733" y="5320"/>
                    <a:pt x="1664" y="5365"/>
                    <a:pt x="1599" y="5413"/>
                  </a:cubicBezTo>
                  <a:cubicBezTo>
                    <a:pt x="1555" y="5332"/>
                    <a:pt x="1502" y="5259"/>
                    <a:pt x="1446" y="5191"/>
                  </a:cubicBezTo>
                  <a:cubicBezTo>
                    <a:pt x="1413" y="5146"/>
                    <a:pt x="1377" y="5102"/>
                    <a:pt x="1344" y="5057"/>
                  </a:cubicBezTo>
                  <a:lnTo>
                    <a:pt x="1361" y="5057"/>
                  </a:lnTo>
                  <a:cubicBezTo>
                    <a:pt x="1405" y="5041"/>
                    <a:pt x="1417" y="4976"/>
                    <a:pt x="1373" y="4952"/>
                  </a:cubicBezTo>
                  <a:cubicBezTo>
                    <a:pt x="899" y="4705"/>
                    <a:pt x="689" y="4130"/>
                    <a:pt x="660" y="3612"/>
                  </a:cubicBezTo>
                  <a:close/>
                  <a:moveTo>
                    <a:pt x="1296" y="5065"/>
                  </a:moveTo>
                  <a:lnTo>
                    <a:pt x="1300" y="5069"/>
                  </a:lnTo>
                  <a:cubicBezTo>
                    <a:pt x="1336" y="5126"/>
                    <a:pt x="1377" y="5187"/>
                    <a:pt x="1417" y="5243"/>
                  </a:cubicBezTo>
                  <a:cubicBezTo>
                    <a:pt x="1458" y="5316"/>
                    <a:pt x="1506" y="5381"/>
                    <a:pt x="1559" y="5446"/>
                  </a:cubicBezTo>
                  <a:cubicBezTo>
                    <a:pt x="1514" y="5482"/>
                    <a:pt x="1470" y="5527"/>
                    <a:pt x="1429" y="5571"/>
                  </a:cubicBezTo>
                  <a:cubicBezTo>
                    <a:pt x="1381" y="5494"/>
                    <a:pt x="1328" y="5421"/>
                    <a:pt x="1268" y="5357"/>
                  </a:cubicBezTo>
                  <a:cubicBezTo>
                    <a:pt x="1207" y="5284"/>
                    <a:pt x="1146" y="5211"/>
                    <a:pt x="1085" y="5138"/>
                  </a:cubicBezTo>
                  <a:cubicBezTo>
                    <a:pt x="1150" y="5110"/>
                    <a:pt x="1223" y="5085"/>
                    <a:pt x="1296" y="5065"/>
                  </a:cubicBezTo>
                  <a:close/>
                  <a:moveTo>
                    <a:pt x="10078" y="3361"/>
                  </a:moveTo>
                  <a:cubicBezTo>
                    <a:pt x="10163" y="3361"/>
                    <a:pt x="10248" y="3365"/>
                    <a:pt x="10337" y="3378"/>
                  </a:cubicBezTo>
                  <a:lnTo>
                    <a:pt x="10337" y="3382"/>
                  </a:lnTo>
                  <a:cubicBezTo>
                    <a:pt x="10819" y="4037"/>
                    <a:pt x="11276" y="4733"/>
                    <a:pt x="11802" y="5357"/>
                  </a:cubicBezTo>
                  <a:cubicBezTo>
                    <a:pt x="11790" y="5454"/>
                    <a:pt x="11774" y="5547"/>
                    <a:pt x="11753" y="5636"/>
                  </a:cubicBezTo>
                  <a:cubicBezTo>
                    <a:pt x="11470" y="5280"/>
                    <a:pt x="11248" y="4879"/>
                    <a:pt x="10972" y="4515"/>
                  </a:cubicBezTo>
                  <a:cubicBezTo>
                    <a:pt x="10677" y="4126"/>
                    <a:pt x="10345" y="3766"/>
                    <a:pt x="10078" y="3361"/>
                  </a:cubicBezTo>
                  <a:close/>
                  <a:moveTo>
                    <a:pt x="1053" y="5150"/>
                  </a:moveTo>
                  <a:cubicBezTo>
                    <a:pt x="1110" y="5231"/>
                    <a:pt x="1166" y="5312"/>
                    <a:pt x="1223" y="5389"/>
                  </a:cubicBezTo>
                  <a:cubicBezTo>
                    <a:pt x="1276" y="5462"/>
                    <a:pt x="1324" y="5547"/>
                    <a:pt x="1393" y="5603"/>
                  </a:cubicBezTo>
                  <a:lnTo>
                    <a:pt x="1397" y="5603"/>
                  </a:lnTo>
                  <a:cubicBezTo>
                    <a:pt x="1353" y="5656"/>
                    <a:pt x="1312" y="5713"/>
                    <a:pt x="1276" y="5773"/>
                  </a:cubicBezTo>
                  <a:cubicBezTo>
                    <a:pt x="1142" y="5599"/>
                    <a:pt x="1017" y="5417"/>
                    <a:pt x="903" y="5227"/>
                  </a:cubicBezTo>
                  <a:cubicBezTo>
                    <a:pt x="948" y="5199"/>
                    <a:pt x="996" y="5174"/>
                    <a:pt x="1049" y="5150"/>
                  </a:cubicBezTo>
                  <a:close/>
                  <a:moveTo>
                    <a:pt x="10806" y="4418"/>
                  </a:moveTo>
                  <a:lnTo>
                    <a:pt x="10806" y="4418"/>
                  </a:lnTo>
                  <a:cubicBezTo>
                    <a:pt x="10855" y="4486"/>
                    <a:pt x="10908" y="4551"/>
                    <a:pt x="10956" y="4620"/>
                  </a:cubicBezTo>
                  <a:cubicBezTo>
                    <a:pt x="11223" y="4984"/>
                    <a:pt x="11434" y="5385"/>
                    <a:pt x="11729" y="5725"/>
                  </a:cubicBezTo>
                  <a:cubicBezTo>
                    <a:pt x="11701" y="5814"/>
                    <a:pt x="11669" y="5899"/>
                    <a:pt x="11632" y="5984"/>
                  </a:cubicBezTo>
                  <a:lnTo>
                    <a:pt x="11636" y="5984"/>
                  </a:lnTo>
                  <a:cubicBezTo>
                    <a:pt x="11616" y="5988"/>
                    <a:pt x="11604" y="6004"/>
                    <a:pt x="11608" y="6020"/>
                  </a:cubicBezTo>
                  <a:cubicBezTo>
                    <a:pt x="11543" y="5822"/>
                    <a:pt x="11389" y="5640"/>
                    <a:pt x="11276" y="5466"/>
                  </a:cubicBezTo>
                  <a:cubicBezTo>
                    <a:pt x="11167" y="5292"/>
                    <a:pt x="11061" y="5126"/>
                    <a:pt x="10948" y="4960"/>
                  </a:cubicBezTo>
                  <a:cubicBezTo>
                    <a:pt x="10948" y="4770"/>
                    <a:pt x="10900" y="4584"/>
                    <a:pt x="10806" y="4418"/>
                  </a:cubicBezTo>
                  <a:close/>
                  <a:moveTo>
                    <a:pt x="879" y="5247"/>
                  </a:moveTo>
                  <a:cubicBezTo>
                    <a:pt x="964" y="5454"/>
                    <a:pt x="1085" y="5644"/>
                    <a:pt x="1239" y="5810"/>
                  </a:cubicBezTo>
                  <a:cubicBezTo>
                    <a:pt x="1243" y="5810"/>
                    <a:pt x="1247" y="5814"/>
                    <a:pt x="1251" y="5814"/>
                  </a:cubicBezTo>
                  <a:cubicBezTo>
                    <a:pt x="1207" y="5895"/>
                    <a:pt x="1174" y="5980"/>
                    <a:pt x="1150" y="6069"/>
                  </a:cubicBezTo>
                  <a:cubicBezTo>
                    <a:pt x="1025" y="5834"/>
                    <a:pt x="851" y="5612"/>
                    <a:pt x="693" y="5397"/>
                  </a:cubicBezTo>
                  <a:cubicBezTo>
                    <a:pt x="750" y="5340"/>
                    <a:pt x="810" y="5292"/>
                    <a:pt x="875" y="5247"/>
                  </a:cubicBezTo>
                  <a:close/>
                  <a:moveTo>
                    <a:pt x="10948" y="5021"/>
                  </a:moveTo>
                  <a:cubicBezTo>
                    <a:pt x="11074" y="5243"/>
                    <a:pt x="11203" y="5458"/>
                    <a:pt x="11337" y="5676"/>
                  </a:cubicBezTo>
                  <a:cubicBezTo>
                    <a:pt x="11401" y="5782"/>
                    <a:pt x="11478" y="5996"/>
                    <a:pt x="11596" y="6065"/>
                  </a:cubicBezTo>
                  <a:cubicBezTo>
                    <a:pt x="11559" y="6134"/>
                    <a:pt x="11523" y="6198"/>
                    <a:pt x="11478" y="6259"/>
                  </a:cubicBezTo>
                  <a:lnTo>
                    <a:pt x="11482" y="6263"/>
                  </a:lnTo>
                  <a:cubicBezTo>
                    <a:pt x="11470" y="6263"/>
                    <a:pt x="11462" y="6279"/>
                    <a:pt x="11466" y="6291"/>
                  </a:cubicBezTo>
                  <a:cubicBezTo>
                    <a:pt x="11454" y="6271"/>
                    <a:pt x="11434" y="6227"/>
                    <a:pt x="11426" y="6215"/>
                  </a:cubicBezTo>
                  <a:cubicBezTo>
                    <a:pt x="11397" y="6174"/>
                    <a:pt x="11365" y="6138"/>
                    <a:pt x="11333" y="6101"/>
                  </a:cubicBezTo>
                  <a:cubicBezTo>
                    <a:pt x="11256" y="6000"/>
                    <a:pt x="11175" y="5899"/>
                    <a:pt x="11102" y="5794"/>
                  </a:cubicBezTo>
                  <a:cubicBezTo>
                    <a:pt x="11017" y="5676"/>
                    <a:pt x="10940" y="5555"/>
                    <a:pt x="10863" y="5433"/>
                  </a:cubicBezTo>
                  <a:cubicBezTo>
                    <a:pt x="10912" y="5304"/>
                    <a:pt x="10940" y="5162"/>
                    <a:pt x="10948" y="5021"/>
                  </a:cubicBezTo>
                  <a:close/>
                  <a:moveTo>
                    <a:pt x="665" y="5425"/>
                  </a:moveTo>
                  <a:cubicBezTo>
                    <a:pt x="806" y="5668"/>
                    <a:pt x="952" y="5927"/>
                    <a:pt x="1130" y="6138"/>
                  </a:cubicBezTo>
                  <a:cubicBezTo>
                    <a:pt x="1114" y="6215"/>
                    <a:pt x="1106" y="6287"/>
                    <a:pt x="1106" y="6364"/>
                  </a:cubicBezTo>
                  <a:cubicBezTo>
                    <a:pt x="940" y="6089"/>
                    <a:pt x="741" y="5818"/>
                    <a:pt x="555" y="5555"/>
                  </a:cubicBezTo>
                  <a:cubicBezTo>
                    <a:pt x="588" y="5510"/>
                    <a:pt x="624" y="5466"/>
                    <a:pt x="660" y="5425"/>
                  </a:cubicBezTo>
                  <a:close/>
                  <a:moveTo>
                    <a:pt x="10847" y="5478"/>
                  </a:moveTo>
                  <a:cubicBezTo>
                    <a:pt x="10944" y="5660"/>
                    <a:pt x="11057" y="5830"/>
                    <a:pt x="11175" y="5996"/>
                  </a:cubicBezTo>
                  <a:cubicBezTo>
                    <a:pt x="11227" y="6065"/>
                    <a:pt x="11337" y="6271"/>
                    <a:pt x="11438" y="6328"/>
                  </a:cubicBezTo>
                  <a:cubicBezTo>
                    <a:pt x="11398" y="6380"/>
                    <a:pt x="11358" y="6428"/>
                    <a:pt x="11318" y="6476"/>
                  </a:cubicBezTo>
                  <a:lnTo>
                    <a:pt x="11318" y="6476"/>
                  </a:lnTo>
                  <a:cubicBezTo>
                    <a:pt x="11320" y="6463"/>
                    <a:pt x="11320" y="6451"/>
                    <a:pt x="11312" y="6437"/>
                  </a:cubicBezTo>
                  <a:cubicBezTo>
                    <a:pt x="11308" y="6433"/>
                    <a:pt x="11296" y="6425"/>
                    <a:pt x="11288" y="6425"/>
                  </a:cubicBezTo>
                  <a:lnTo>
                    <a:pt x="11276" y="6425"/>
                  </a:lnTo>
                  <a:cubicBezTo>
                    <a:pt x="11268" y="6429"/>
                    <a:pt x="11260" y="6433"/>
                    <a:pt x="11256" y="6445"/>
                  </a:cubicBezTo>
                  <a:cubicBezTo>
                    <a:pt x="11240" y="6421"/>
                    <a:pt x="11219" y="6389"/>
                    <a:pt x="11219" y="6389"/>
                  </a:cubicBezTo>
                  <a:cubicBezTo>
                    <a:pt x="11195" y="6356"/>
                    <a:pt x="11167" y="6324"/>
                    <a:pt x="11138" y="6296"/>
                  </a:cubicBezTo>
                  <a:cubicBezTo>
                    <a:pt x="11082" y="6227"/>
                    <a:pt x="11021" y="6158"/>
                    <a:pt x="10960" y="6089"/>
                  </a:cubicBezTo>
                  <a:cubicBezTo>
                    <a:pt x="10871" y="5988"/>
                    <a:pt x="10786" y="5891"/>
                    <a:pt x="10697" y="5790"/>
                  </a:cubicBezTo>
                  <a:cubicBezTo>
                    <a:pt x="10758" y="5692"/>
                    <a:pt x="10806" y="5587"/>
                    <a:pt x="10847" y="5478"/>
                  </a:cubicBezTo>
                  <a:close/>
                  <a:moveTo>
                    <a:pt x="10677" y="5830"/>
                  </a:moveTo>
                  <a:cubicBezTo>
                    <a:pt x="10778" y="5952"/>
                    <a:pt x="10879" y="6077"/>
                    <a:pt x="10981" y="6198"/>
                  </a:cubicBezTo>
                  <a:cubicBezTo>
                    <a:pt x="11037" y="6267"/>
                    <a:pt x="11098" y="6340"/>
                    <a:pt x="11155" y="6409"/>
                  </a:cubicBezTo>
                  <a:cubicBezTo>
                    <a:pt x="11195" y="6453"/>
                    <a:pt x="11219" y="6502"/>
                    <a:pt x="11276" y="6510"/>
                  </a:cubicBezTo>
                  <a:lnTo>
                    <a:pt x="11292" y="6510"/>
                  </a:lnTo>
                  <a:cubicBezTo>
                    <a:pt x="11231" y="6579"/>
                    <a:pt x="11167" y="6640"/>
                    <a:pt x="11098" y="6700"/>
                  </a:cubicBezTo>
                  <a:cubicBezTo>
                    <a:pt x="11033" y="6579"/>
                    <a:pt x="10908" y="6474"/>
                    <a:pt x="10815" y="6368"/>
                  </a:cubicBezTo>
                  <a:cubicBezTo>
                    <a:pt x="10726" y="6263"/>
                    <a:pt x="10628" y="6146"/>
                    <a:pt x="10539" y="6032"/>
                  </a:cubicBezTo>
                  <a:cubicBezTo>
                    <a:pt x="10588" y="5968"/>
                    <a:pt x="10632" y="5899"/>
                    <a:pt x="10677" y="5830"/>
                  </a:cubicBezTo>
                  <a:close/>
                  <a:moveTo>
                    <a:pt x="10511" y="6065"/>
                  </a:moveTo>
                  <a:cubicBezTo>
                    <a:pt x="10592" y="6178"/>
                    <a:pt x="10677" y="6283"/>
                    <a:pt x="10762" y="6393"/>
                  </a:cubicBezTo>
                  <a:cubicBezTo>
                    <a:pt x="10847" y="6498"/>
                    <a:pt x="10944" y="6652"/>
                    <a:pt x="11070" y="6729"/>
                  </a:cubicBezTo>
                  <a:cubicBezTo>
                    <a:pt x="11002" y="6780"/>
                    <a:pt x="10934" y="6832"/>
                    <a:pt x="10863" y="6880"/>
                  </a:cubicBezTo>
                  <a:lnTo>
                    <a:pt x="10863" y="6880"/>
                  </a:lnTo>
                  <a:cubicBezTo>
                    <a:pt x="10863" y="6877"/>
                    <a:pt x="10862" y="6873"/>
                    <a:pt x="10859" y="6870"/>
                  </a:cubicBezTo>
                  <a:cubicBezTo>
                    <a:pt x="10782" y="6757"/>
                    <a:pt x="10677" y="6664"/>
                    <a:pt x="10588" y="6563"/>
                  </a:cubicBezTo>
                  <a:cubicBezTo>
                    <a:pt x="10499" y="6461"/>
                    <a:pt x="10422" y="6360"/>
                    <a:pt x="10341" y="6259"/>
                  </a:cubicBezTo>
                  <a:cubicBezTo>
                    <a:pt x="10402" y="6198"/>
                    <a:pt x="10458" y="6134"/>
                    <a:pt x="10511" y="6065"/>
                  </a:cubicBezTo>
                  <a:close/>
                  <a:moveTo>
                    <a:pt x="10317" y="6283"/>
                  </a:moveTo>
                  <a:cubicBezTo>
                    <a:pt x="10382" y="6376"/>
                    <a:pt x="10450" y="6470"/>
                    <a:pt x="10519" y="6559"/>
                  </a:cubicBezTo>
                  <a:cubicBezTo>
                    <a:pt x="10612" y="6676"/>
                    <a:pt x="10709" y="6814"/>
                    <a:pt x="10831" y="6903"/>
                  </a:cubicBezTo>
                  <a:lnTo>
                    <a:pt x="10835" y="6903"/>
                  </a:lnTo>
                  <a:cubicBezTo>
                    <a:pt x="10743" y="6963"/>
                    <a:pt x="10650" y="7015"/>
                    <a:pt x="10550" y="7063"/>
                  </a:cubicBezTo>
                  <a:lnTo>
                    <a:pt x="10550" y="7063"/>
                  </a:lnTo>
                  <a:cubicBezTo>
                    <a:pt x="10397" y="6869"/>
                    <a:pt x="10244" y="6671"/>
                    <a:pt x="10094" y="6474"/>
                  </a:cubicBezTo>
                  <a:cubicBezTo>
                    <a:pt x="10175" y="6417"/>
                    <a:pt x="10248" y="6352"/>
                    <a:pt x="10317" y="6283"/>
                  </a:cubicBezTo>
                  <a:close/>
                  <a:moveTo>
                    <a:pt x="10070" y="6494"/>
                  </a:moveTo>
                  <a:cubicBezTo>
                    <a:pt x="10151" y="6619"/>
                    <a:pt x="10236" y="6745"/>
                    <a:pt x="10325" y="6874"/>
                  </a:cubicBezTo>
                  <a:cubicBezTo>
                    <a:pt x="10369" y="6951"/>
                    <a:pt x="10426" y="7028"/>
                    <a:pt x="10491" y="7093"/>
                  </a:cubicBezTo>
                  <a:cubicBezTo>
                    <a:pt x="10423" y="7121"/>
                    <a:pt x="10360" y="7148"/>
                    <a:pt x="10297" y="7172"/>
                  </a:cubicBezTo>
                  <a:lnTo>
                    <a:pt x="10297" y="7172"/>
                  </a:lnTo>
                  <a:cubicBezTo>
                    <a:pt x="10297" y="7171"/>
                    <a:pt x="10297" y="7170"/>
                    <a:pt x="10297" y="7170"/>
                  </a:cubicBezTo>
                  <a:cubicBezTo>
                    <a:pt x="10236" y="7073"/>
                    <a:pt x="10151" y="6992"/>
                    <a:pt x="10082" y="6903"/>
                  </a:cubicBezTo>
                  <a:cubicBezTo>
                    <a:pt x="10013" y="6809"/>
                    <a:pt x="9949" y="6712"/>
                    <a:pt x="9884" y="6619"/>
                  </a:cubicBezTo>
                  <a:cubicBezTo>
                    <a:pt x="9884" y="6615"/>
                    <a:pt x="9876" y="6611"/>
                    <a:pt x="9872" y="6611"/>
                  </a:cubicBezTo>
                  <a:cubicBezTo>
                    <a:pt x="9940" y="6575"/>
                    <a:pt x="10005" y="6538"/>
                    <a:pt x="10070" y="6494"/>
                  </a:cubicBezTo>
                  <a:close/>
                  <a:moveTo>
                    <a:pt x="9847" y="6619"/>
                  </a:moveTo>
                  <a:cubicBezTo>
                    <a:pt x="9843" y="6627"/>
                    <a:pt x="9843" y="6631"/>
                    <a:pt x="9847" y="6640"/>
                  </a:cubicBezTo>
                  <a:cubicBezTo>
                    <a:pt x="9949" y="6822"/>
                    <a:pt x="10082" y="7048"/>
                    <a:pt x="10248" y="7190"/>
                  </a:cubicBezTo>
                  <a:cubicBezTo>
                    <a:pt x="10179" y="7214"/>
                    <a:pt x="10110" y="7234"/>
                    <a:pt x="10038" y="7251"/>
                  </a:cubicBezTo>
                  <a:cubicBezTo>
                    <a:pt x="9981" y="7166"/>
                    <a:pt x="9900" y="7097"/>
                    <a:pt x="9835" y="7012"/>
                  </a:cubicBezTo>
                  <a:cubicBezTo>
                    <a:pt x="9758" y="6915"/>
                    <a:pt x="9689" y="6809"/>
                    <a:pt x="9625" y="6704"/>
                  </a:cubicBezTo>
                  <a:cubicBezTo>
                    <a:pt x="9702" y="6684"/>
                    <a:pt x="9774" y="6656"/>
                    <a:pt x="9847" y="6619"/>
                  </a:cubicBezTo>
                  <a:close/>
                  <a:moveTo>
                    <a:pt x="8888" y="6595"/>
                  </a:moveTo>
                  <a:lnTo>
                    <a:pt x="8888" y="6595"/>
                  </a:lnTo>
                  <a:cubicBezTo>
                    <a:pt x="8997" y="6664"/>
                    <a:pt x="9123" y="6712"/>
                    <a:pt x="9252" y="6729"/>
                  </a:cubicBezTo>
                  <a:cubicBezTo>
                    <a:pt x="9252" y="6733"/>
                    <a:pt x="9256" y="6737"/>
                    <a:pt x="9261" y="6741"/>
                  </a:cubicBezTo>
                  <a:cubicBezTo>
                    <a:pt x="9341" y="6834"/>
                    <a:pt x="9422" y="6923"/>
                    <a:pt x="9507" y="7012"/>
                  </a:cubicBezTo>
                  <a:cubicBezTo>
                    <a:pt x="9584" y="7109"/>
                    <a:pt x="9665" y="7198"/>
                    <a:pt x="9754" y="7283"/>
                  </a:cubicBezTo>
                  <a:cubicBezTo>
                    <a:pt x="9759" y="7287"/>
                    <a:pt x="9765" y="7289"/>
                    <a:pt x="9771" y="7289"/>
                  </a:cubicBezTo>
                  <a:cubicBezTo>
                    <a:pt x="9789" y="7289"/>
                    <a:pt x="9807" y="7273"/>
                    <a:pt x="9795" y="7255"/>
                  </a:cubicBezTo>
                  <a:cubicBezTo>
                    <a:pt x="9718" y="7162"/>
                    <a:pt x="9641" y="7077"/>
                    <a:pt x="9552" y="6996"/>
                  </a:cubicBezTo>
                  <a:cubicBezTo>
                    <a:pt x="9471" y="6907"/>
                    <a:pt x="9390" y="6822"/>
                    <a:pt x="9309" y="6733"/>
                  </a:cubicBezTo>
                  <a:lnTo>
                    <a:pt x="9309" y="6733"/>
                  </a:lnTo>
                  <a:cubicBezTo>
                    <a:pt x="9333" y="6735"/>
                    <a:pt x="9357" y="6736"/>
                    <a:pt x="9381" y="6736"/>
                  </a:cubicBezTo>
                  <a:cubicBezTo>
                    <a:pt x="9450" y="6736"/>
                    <a:pt x="9518" y="6727"/>
                    <a:pt x="9584" y="6712"/>
                  </a:cubicBezTo>
                  <a:cubicBezTo>
                    <a:pt x="9584" y="6712"/>
                    <a:pt x="9584" y="6716"/>
                    <a:pt x="9584" y="6716"/>
                  </a:cubicBezTo>
                  <a:cubicBezTo>
                    <a:pt x="9685" y="6903"/>
                    <a:pt x="9815" y="7133"/>
                    <a:pt x="9985" y="7263"/>
                  </a:cubicBezTo>
                  <a:cubicBezTo>
                    <a:pt x="9827" y="7303"/>
                    <a:pt x="9665" y="7328"/>
                    <a:pt x="9503" y="7336"/>
                  </a:cubicBezTo>
                  <a:cubicBezTo>
                    <a:pt x="9305" y="7097"/>
                    <a:pt x="9099" y="6854"/>
                    <a:pt x="8892" y="6615"/>
                  </a:cubicBezTo>
                  <a:cubicBezTo>
                    <a:pt x="8892" y="6607"/>
                    <a:pt x="8888" y="6599"/>
                    <a:pt x="8888" y="6595"/>
                  </a:cubicBezTo>
                  <a:close/>
                  <a:moveTo>
                    <a:pt x="8912" y="6696"/>
                  </a:moveTo>
                  <a:lnTo>
                    <a:pt x="8912" y="6696"/>
                  </a:lnTo>
                  <a:cubicBezTo>
                    <a:pt x="9066" y="6890"/>
                    <a:pt x="9220" y="7081"/>
                    <a:pt x="9378" y="7271"/>
                  </a:cubicBezTo>
                  <a:cubicBezTo>
                    <a:pt x="9354" y="7283"/>
                    <a:pt x="9341" y="7311"/>
                    <a:pt x="9354" y="7336"/>
                  </a:cubicBezTo>
                  <a:lnTo>
                    <a:pt x="9354" y="7332"/>
                  </a:lnTo>
                  <a:cubicBezTo>
                    <a:pt x="9370" y="7388"/>
                    <a:pt x="9386" y="7445"/>
                    <a:pt x="9398" y="7506"/>
                  </a:cubicBezTo>
                  <a:cubicBezTo>
                    <a:pt x="9350" y="7453"/>
                    <a:pt x="9305" y="7404"/>
                    <a:pt x="9256" y="7356"/>
                  </a:cubicBezTo>
                  <a:cubicBezTo>
                    <a:pt x="9155" y="7243"/>
                    <a:pt x="9066" y="7125"/>
                    <a:pt x="8957" y="7020"/>
                  </a:cubicBezTo>
                  <a:cubicBezTo>
                    <a:pt x="8953" y="6911"/>
                    <a:pt x="8937" y="6805"/>
                    <a:pt x="8912" y="6696"/>
                  </a:cubicBezTo>
                  <a:close/>
                  <a:moveTo>
                    <a:pt x="2830" y="7514"/>
                  </a:moveTo>
                  <a:lnTo>
                    <a:pt x="2830" y="7514"/>
                  </a:lnTo>
                  <a:cubicBezTo>
                    <a:pt x="2805" y="7591"/>
                    <a:pt x="2785" y="7667"/>
                    <a:pt x="2769" y="7748"/>
                  </a:cubicBezTo>
                  <a:cubicBezTo>
                    <a:pt x="2761" y="7740"/>
                    <a:pt x="2749" y="7728"/>
                    <a:pt x="2741" y="7720"/>
                  </a:cubicBezTo>
                  <a:lnTo>
                    <a:pt x="2745" y="7720"/>
                  </a:lnTo>
                  <a:lnTo>
                    <a:pt x="2627" y="7587"/>
                  </a:lnTo>
                  <a:cubicBezTo>
                    <a:pt x="2696" y="7570"/>
                    <a:pt x="2765" y="7542"/>
                    <a:pt x="2830" y="7514"/>
                  </a:cubicBezTo>
                  <a:close/>
                  <a:moveTo>
                    <a:pt x="8961" y="7073"/>
                  </a:moveTo>
                  <a:lnTo>
                    <a:pt x="8961" y="7073"/>
                  </a:lnTo>
                  <a:cubicBezTo>
                    <a:pt x="9030" y="7174"/>
                    <a:pt x="9111" y="7267"/>
                    <a:pt x="9188" y="7356"/>
                  </a:cubicBezTo>
                  <a:cubicBezTo>
                    <a:pt x="9269" y="7449"/>
                    <a:pt x="9337" y="7542"/>
                    <a:pt x="9418" y="7627"/>
                  </a:cubicBezTo>
                  <a:cubicBezTo>
                    <a:pt x="9435" y="7736"/>
                    <a:pt x="9443" y="7850"/>
                    <a:pt x="9439" y="7959"/>
                  </a:cubicBezTo>
                  <a:cubicBezTo>
                    <a:pt x="9370" y="7886"/>
                    <a:pt x="9297" y="7817"/>
                    <a:pt x="9232" y="7744"/>
                  </a:cubicBezTo>
                  <a:cubicBezTo>
                    <a:pt x="9135" y="7639"/>
                    <a:pt x="9042" y="7534"/>
                    <a:pt x="8945" y="7429"/>
                  </a:cubicBezTo>
                  <a:cubicBezTo>
                    <a:pt x="8961" y="7311"/>
                    <a:pt x="8965" y="7190"/>
                    <a:pt x="8961" y="7073"/>
                  </a:cubicBezTo>
                  <a:close/>
                  <a:moveTo>
                    <a:pt x="2595" y="7595"/>
                  </a:moveTo>
                  <a:lnTo>
                    <a:pt x="2720" y="7744"/>
                  </a:lnTo>
                  <a:cubicBezTo>
                    <a:pt x="2733" y="7761"/>
                    <a:pt x="2749" y="7781"/>
                    <a:pt x="2761" y="7797"/>
                  </a:cubicBezTo>
                  <a:lnTo>
                    <a:pt x="2765" y="7797"/>
                  </a:lnTo>
                  <a:cubicBezTo>
                    <a:pt x="2753" y="7870"/>
                    <a:pt x="2749" y="7943"/>
                    <a:pt x="2753" y="8020"/>
                  </a:cubicBezTo>
                  <a:cubicBezTo>
                    <a:pt x="2712" y="7967"/>
                    <a:pt x="2668" y="7918"/>
                    <a:pt x="2627" y="7870"/>
                  </a:cubicBezTo>
                  <a:cubicBezTo>
                    <a:pt x="2559" y="7789"/>
                    <a:pt x="2490" y="7704"/>
                    <a:pt x="2417" y="7619"/>
                  </a:cubicBezTo>
                  <a:cubicBezTo>
                    <a:pt x="2478" y="7615"/>
                    <a:pt x="2534" y="7607"/>
                    <a:pt x="2595" y="7595"/>
                  </a:cubicBezTo>
                  <a:close/>
                  <a:moveTo>
                    <a:pt x="240" y="6627"/>
                  </a:moveTo>
                  <a:cubicBezTo>
                    <a:pt x="308" y="6838"/>
                    <a:pt x="434" y="7032"/>
                    <a:pt x="547" y="7218"/>
                  </a:cubicBezTo>
                  <a:cubicBezTo>
                    <a:pt x="725" y="7518"/>
                    <a:pt x="899" y="7813"/>
                    <a:pt x="1089" y="8105"/>
                  </a:cubicBezTo>
                  <a:cubicBezTo>
                    <a:pt x="717" y="7898"/>
                    <a:pt x="442" y="7554"/>
                    <a:pt x="316" y="7145"/>
                  </a:cubicBezTo>
                  <a:lnTo>
                    <a:pt x="321" y="7145"/>
                  </a:lnTo>
                  <a:cubicBezTo>
                    <a:pt x="272" y="6975"/>
                    <a:pt x="244" y="6801"/>
                    <a:pt x="240" y="6627"/>
                  </a:cubicBezTo>
                  <a:close/>
                  <a:moveTo>
                    <a:pt x="1757" y="7477"/>
                  </a:moveTo>
                  <a:cubicBezTo>
                    <a:pt x="1867" y="7534"/>
                    <a:pt x="1980" y="7578"/>
                    <a:pt x="2101" y="7599"/>
                  </a:cubicBezTo>
                  <a:cubicBezTo>
                    <a:pt x="2215" y="7769"/>
                    <a:pt x="2328" y="7939"/>
                    <a:pt x="2449" y="8105"/>
                  </a:cubicBezTo>
                  <a:cubicBezTo>
                    <a:pt x="2417" y="8101"/>
                    <a:pt x="2389" y="8088"/>
                    <a:pt x="2360" y="8072"/>
                  </a:cubicBezTo>
                  <a:cubicBezTo>
                    <a:pt x="2316" y="8101"/>
                    <a:pt x="2267" y="8125"/>
                    <a:pt x="2223" y="8145"/>
                  </a:cubicBezTo>
                  <a:cubicBezTo>
                    <a:pt x="2097" y="7906"/>
                    <a:pt x="1939" y="7680"/>
                    <a:pt x="1757" y="7477"/>
                  </a:cubicBezTo>
                  <a:close/>
                  <a:moveTo>
                    <a:pt x="531" y="5587"/>
                  </a:moveTo>
                  <a:cubicBezTo>
                    <a:pt x="713" y="5891"/>
                    <a:pt x="895" y="6202"/>
                    <a:pt x="1106" y="6486"/>
                  </a:cubicBezTo>
                  <a:cubicBezTo>
                    <a:pt x="1110" y="6534"/>
                    <a:pt x="1118" y="6583"/>
                    <a:pt x="1126" y="6631"/>
                  </a:cubicBezTo>
                  <a:cubicBezTo>
                    <a:pt x="1191" y="6959"/>
                    <a:pt x="1381" y="7243"/>
                    <a:pt x="1660" y="7421"/>
                  </a:cubicBezTo>
                  <a:cubicBezTo>
                    <a:pt x="1660" y="7425"/>
                    <a:pt x="1660" y="7425"/>
                    <a:pt x="1660" y="7429"/>
                  </a:cubicBezTo>
                  <a:cubicBezTo>
                    <a:pt x="1842" y="7667"/>
                    <a:pt x="2004" y="7918"/>
                    <a:pt x="2170" y="8169"/>
                  </a:cubicBezTo>
                  <a:cubicBezTo>
                    <a:pt x="2115" y="8193"/>
                    <a:pt x="2059" y="8209"/>
                    <a:pt x="2003" y="8225"/>
                  </a:cubicBezTo>
                  <a:lnTo>
                    <a:pt x="2003" y="8225"/>
                  </a:lnTo>
                  <a:cubicBezTo>
                    <a:pt x="1461" y="7408"/>
                    <a:pt x="948" y="6570"/>
                    <a:pt x="446" y="5729"/>
                  </a:cubicBezTo>
                  <a:cubicBezTo>
                    <a:pt x="470" y="5680"/>
                    <a:pt x="499" y="5632"/>
                    <a:pt x="531" y="5587"/>
                  </a:cubicBezTo>
                  <a:close/>
                  <a:moveTo>
                    <a:pt x="288" y="6150"/>
                  </a:moveTo>
                  <a:cubicBezTo>
                    <a:pt x="689" y="6858"/>
                    <a:pt x="1098" y="7587"/>
                    <a:pt x="1559" y="8258"/>
                  </a:cubicBezTo>
                  <a:cubicBezTo>
                    <a:pt x="1433" y="8242"/>
                    <a:pt x="1316" y="8210"/>
                    <a:pt x="1203" y="8161"/>
                  </a:cubicBezTo>
                  <a:lnTo>
                    <a:pt x="1207" y="8161"/>
                  </a:lnTo>
                  <a:cubicBezTo>
                    <a:pt x="863" y="7611"/>
                    <a:pt x="470" y="7064"/>
                    <a:pt x="244" y="6453"/>
                  </a:cubicBezTo>
                  <a:cubicBezTo>
                    <a:pt x="252" y="6352"/>
                    <a:pt x="264" y="6251"/>
                    <a:pt x="288" y="6150"/>
                  </a:cubicBezTo>
                  <a:close/>
                  <a:moveTo>
                    <a:pt x="422" y="5769"/>
                  </a:moveTo>
                  <a:cubicBezTo>
                    <a:pt x="895" y="6615"/>
                    <a:pt x="1405" y="7437"/>
                    <a:pt x="1935" y="8242"/>
                  </a:cubicBezTo>
                  <a:cubicBezTo>
                    <a:pt x="1863" y="8257"/>
                    <a:pt x="1789" y="8265"/>
                    <a:pt x="1714" y="8265"/>
                  </a:cubicBezTo>
                  <a:cubicBezTo>
                    <a:pt x="1688" y="8265"/>
                    <a:pt x="1662" y="8264"/>
                    <a:pt x="1636" y="8262"/>
                  </a:cubicBezTo>
                  <a:lnTo>
                    <a:pt x="1640" y="8262"/>
                  </a:lnTo>
                  <a:cubicBezTo>
                    <a:pt x="1239" y="7526"/>
                    <a:pt x="762" y="6801"/>
                    <a:pt x="300" y="6101"/>
                  </a:cubicBezTo>
                  <a:cubicBezTo>
                    <a:pt x="329" y="5988"/>
                    <a:pt x="369" y="5879"/>
                    <a:pt x="422" y="5769"/>
                  </a:cubicBezTo>
                  <a:close/>
                  <a:moveTo>
                    <a:pt x="8941" y="7477"/>
                  </a:moveTo>
                  <a:cubicBezTo>
                    <a:pt x="9018" y="7574"/>
                    <a:pt x="9099" y="7667"/>
                    <a:pt x="9180" y="7761"/>
                  </a:cubicBezTo>
                  <a:cubicBezTo>
                    <a:pt x="9261" y="7858"/>
                    <a:pt x="9345" y="7951"/>
                    <a:pt x="9435" y="8040"/>
                  </a:cubicBezTo>
                  <a:cubicBezTo>
                    <a:pt x="9426" y="8133"/>
                    <a:pt x="9410" y="8222"/>
                    <a:pt x="9390" y="8315"/>
                  </a:cubicBezTo>
                  <a:cubicBezTo>
                    <a:pt x="9224" y="8129"/>
                    <a:pt x="9050" y="7955"/>
                    <a:pt x="8876" y="7777"/>
                  </a:cubicBezTo>
                  <a:cubicBezTo>
                    <a:pt x="8904" y="7676"/>
                    <a:pt x="8925" y="7578"/>
                    <a:pt x="8941" y="7477"/>
                  </a:cubicBezTo>
                  <a:close/>
                  <a:moveTo>
                    <a:pt x="4663" y="8088"/>
                  </a:moveTo>
                  <a:cubicBezTo>
                    <a:pt x="4683" y="8250"/>
                    <a:pt x="4744" y="8408"/>
                    <a:pt x="4833" y="8546"/>
                  </a:cubicBezTo>
                  <a:cubicBezTo>
                    <a:pt x="4740" y="8449"/>
                    <a:pt x="4647" y="8347"/>
                    <a:pt x="4554" y="8250"/>
                  </a:cubicBezTo>
                  <a:cubicBezTo>
                    <a:pt x="4594" y="8198"/>
                    <a:pt x="4631" y="8145"/>
                    <a:pt x="4663" y="8088"/>
                  </a:cubicBezTo>
                  <a:close/>
                  <a:moveTo>
                    <a:pt x="8868" y="7813"/>
                  </a:moveTo>
                  <a:cubicBezTo>
                    <a:pt x="9034" y="7999"/>
                    <a:pt x="9196" y="8194"/>
                    <a:pt x="9370" y="8372"/>
                  </a:cubicBezTo>
                  <a:cubicBezTo>
                    <a:pt x="9370" y="8372"/>
                    <a:pt x="9374" y="8376"/>
                    <a:pt x="9374" y="8376"/>
                  </a:cubicBezTo>
                  <a:cubicBezTo>
                    <a:pt x="9350" y="8461"/>
                    <a:pt x="9321" y="8546"/>
                    <a:pt x="9289" y="8627"/>
                  </a:cubicBezTo>
                  <a:cubicBezTo>
                    <a:pt x="9216" y="8538"/>
                    <a:pt x="9135" y="8453"/>
                    <a:pt x="9054" y="8372"/>
                  </a:cubicBezTo>
                  <a:cubicBezTo>
                    <a:pt x="8957" y="8275"/>
                    <a:pt x="8864" y="8177"/>
                    <a:pt x="8771" y="8080"/>
                  </a:cubicBezTo>
                  <a:cubicBezTo>
                    <a:pt x="8807" y="7991"/>
                    <a:pt x="8840" y="7902"/>
                    <a:pt x="8868" y="7813"/>
                  </a:cubicBezTo>
                  <a:close/>
                  <a:moveTo>
                    <a:pt x="8763" y="8109"/>
                  </a:moveTo>
                  <a:cubicBezTo>
                    <a:pt x="8848" y="8210"/>
                    <a:pt x="8933" y="8307"/>
                    <a:pt x="9022" y="8408"/>
                  </a:cubicBezTo>
                  <a:cubicBezTo>
                    <a:pt x="9103" y="8497"/>
                    <a:pt x="9176" y="8602"/>
                    <a:pt x="9269" y="8675"/>
                  </a:cubicBezTo>
                  <a:cubicBezTo>
                    <a:pt x="9233" y="8759"/>
                    <a:pt x="9185" y="8838"/>
                    <a:pt x="9138" y="8914"/>
                  </a:cubicBezTo>
                  <a:lnTo>
                    <a:pt x="9138" y="8914"/>
                  </a:lnTo>
                  <a:cubicBezTo>
                    <a:pt x="9139" y="8911"/>
                    <a:pt x="9138" y="8908"/>
                    <a:pt x="9135" y="8906"/>
                  </a:cubicBezTo>
                  <a:cubicBezTo>
                    <a:pt x="9058" y="8797"/>
                    <a:pt x="8973" y="8695"/>
                    <a:pt x="8880" y="8598"/>
                  </a:cubicBezTo>
                  <a:cubicBezTo>
                    <a:pt x="8799" y="8509"/>
                    <a:pt x="8722" y="8424"/>
                    <a:pt x="8641" y="8335"/>
                  </a:cubicBezTo>
                  <a:cubicBezTo>
                    <a:pt x="8686" y="8262"/>
                    <a:pt x="8726" y="8185"/>
                    <a:pt x="8763" y="8109"/>
                  </a:cubicBezTo>
                  <a:close/>
                  <a:moveTo>
                    <a:pt x="8625" y="8364"/>
                  </a:moveTo>
                  <a:cubicBezTo>
                    <a:pt x="8694" y="8445"/>
                    <a:pt x="8759" y="8529"/>
                    <a:pt x="8827" y="8610"/>
                  </a:cubicBezTo>
                  <a:cubicBezTo>
                    <a:pt x="8908" y="8724"/>
                    <a:pt x="9001" y="8829"/>
                    <a:pt x="9103" y="8926"/>
                  </a:cubicBezTo>
                  <a:cubicBezTo>
                    <a:pt x="9107" y="8930"/>
                    <a:pt x="9112" y="8932"/>
                    <a:pt x="9117" y="8932"/>
                  </a:cubicBezTo>
                  <a:cubicBezTo>
                    <a:pt x="9122" y="8932"/>
                    <a:pt x="9127" y="8930"/>
                    <a:pt x="9131" y="8926"/>
                  </a:cubicBezTo>
                  <a:lnTo>
                    <a:pt x="9131" y="8926"/>
                  </a:lnTo>
                  <a:cubicBezTo>
                    <a:pt x="9086" y="8995"/>
                    <a:pt x="9038" y="9064"/>
                    <a:pt x="8985" y="9128"/>
                  </a:cubicBezTo>
                  <a:lnTo>
                    <a:pt x="8981" y="9128"/>
                  </a:lnTo>
                  <a:lnTo>
                    <a:pt x="8977" y="9133"/>
                  </a:lnTo>
                  <a:cubicBezTo>
                    <a:pt x="8941" y="9092"/>
                    <a:pt x="8876" y="9023"/>
                    <a:pt x="8868" y="9015"/>
                  </a:cubicBezTo>
                  <a:lnTo>
                    <a:pt x="8722" y="8861"/>
                  </a:lnTo>
                  <a:cubicBezTo>
                    <a:pt x="8637" y="8772"/>
                    <a:pt x="8548" y="8683"/>
                    <a:pt x="8463" y="8594"/>
                  </a:cubicBezTo>
                  <a:cubicBezTo>
                    <a:pt x="8520" y="8521"/>
                    <a:pt x="8577" y="8445"/>
                    <a:pt x="8625" y="8364"/>
                  </a:cubicBezTo>
                  <a:close/>
                  <a:moveTo>
                    <a:pt x="4194" y="8606"/>
                  </a:moveTo>
                  <a:cubicBezTo>
                    <a:pt x="4315" y="8736"/>
                    <a:pt x="4440" y="8865"/>
                    <a:pt x="4566" y="8995"/>
                  </a:cubicBezTo>
                  <a:cubicBezTo>
                    <a:pt x="4542" y="8995"/>
                    <a:pt x="4517" y="9011"/>
                    <a:pt x="4509" y="9035"/>
                  </a:cubicBezTo>
                  <a:cubicBezTo>
                    <a:pt x="4485" y="9116"/>
                    <a:pt x="4453" y="9193"/>
                    <a:pt x="4408" y="9266"/>
                  </a:cubicBezTo>
                  <a:cubicBezTo>
                    <a:pt x="4262" y="9088"/>
                    <a:pt x="4121" y="8914"/>
                    <a:pt x="3983" y="8728"/>
                  </a:cubicBezTo>
                  <a:cubicBezTo>
                    <a:pt x="4056" y="8691"/>
                    <a:pt x="4125" y="8655"/>
                    <a:pt x="4194" y="8606"/>
                  </a:cubicBezTo>
                  <a:close/>
                  <a:moveTo>
                    <a:pt x="6876" y="1175"/>
                  </a:moveTo>
                  <a:cubicBezTo>
                    <a:pt x="6964" y="1175"/>
                    <a:pt x="7052" y="1179"/>
                    <a:pt x="7140" y="1188"/>
                  </a:cubicBezTo>
                  <a:cubicBezTo>
                    <a:pt x="7751" y="1253"/>
                    <a:pt x="8370" y="1544"/>
                    <a:pt x="8633" y="2131"/>
                  </a:cubicBezTo>
                  <a:cubicBezTo>
                    <a:pt x="8925" y="2783"/>
                    <a:pt x="8819" y="3572"/>
                    <a:pt x="8488" y="4191"/>
                  </a:cubicBezTo>
                  <a:cubicBezTo>
                    <a:pt x="8467" y="4232"/>
                    <a:pt x="8499" y="4276"/>
                    <a:pt x="8541" y="4276"/>
                  </a:cubicBezTo>
                  <a:cubicBezTo>
                    <a:pt x="8549" y="4276"/>
                    <a:pt x="8556" y="4275"/>
                    <a:pt x="8564" y="4272"/>
                  </a:cubicBezTo>
                  <a:cubicBezTo>
                    <a:pt x="8575" y="4282"/>
                    <a:pt x="8589" y="4287"/>
                    <a:pt x="8603" y="4287"/>
                  </a:cubicBezTo>
                  <a:cubicBezTo>
                    <a:pt x="8617" y="4287"/>
                    <a:pt x="8631" y="4282"/>
                    <a:pt x="8641" y="4272"/>
                  </a:cubicBezTo>
                  <a:cubicBezTo>
                    <a:pt x="8892" y="4050"/>
                    <a:pt x="9216" y="3984"/>
                    <a:pt x="9540" y="3984"/>
                  </a:cubicBezTo>
                  <a:cubicBezTo>
                    <a:pt x="9666" y="3984"/>
                    <a:pt x="9791" y="3994"/>
                    <a:pt x="9912" y="4009"/>
                  </a:cubicBezTo>
                  <a:cubicBezTo>
                    <a:pt x="10462" y="4078"/>
                    <a:pt x="10863" y="4442"/>
                    <a:pt x="10835" y="5021"/>
                  </a:cubicBezTo>
                  <a:cubicBezTo>
                    <a:pt x="10827" y="5114"/>
                    <a:pt x="10811" y="5211"/>
                    <a:pt x="10782" y="5300"/>
                  </a:cubicBezTo>
                  <a:cubicBezTo>
                    <a:pt x="10778" y="5296"/>
                    <a:pt x="10774" y="5288"/>
                    <a:pt x="10774" y="5284"/>
                  </a:cubicBezTo>
                  <a:cubicBezTo>
                    <a:pt x="10771" y="5280"/>
                    <a:pt x="10767" y="5279"/>
                    <a:pt x="10763" y="5279"/>
                  </a:cubicBezTo>
                  <a:cubicBezTo>
                    <a:pt x="10754" y="5279"/>
                    <a:pt x="10747" y="5287"/>
                    <a:pt x="10750" y="5296"/>
                  </a:cubicBezTo>
                  <a:cubicBezTo>
                    <a:pt x="10758" y="5308"/>
                    <a:pt x="10766" y="5324"/>
                    <a:pt x="10774" y="5336"/>
                  </a:cubicBezTo>
                  <a:cubicBezTo>
                    <a:pt x="10734" y="5462"/>
                    <a:pt x="10681" y="5583"/>
                    <a:pt x="10616" y="5697"/>
                  </a:cubicBezTo>
                  <a:cubicBezTo>
                    <a:pt x="10613" y="5693"/>
                    <a:pt x="10608" y="5691"/>
                    <a:pt x="10604" y="5691"/>
                  </a:cubicBezTo>
                  <a:cubicBezTo>
                    <a:pt x="10591" y="5691"/>
                    <a:pt x="10580" y="5709"/>
                    <a:pt x="10592" y="5725"/>
                  </a:cubicBezTo>
                  <a:lnTo>
                    <a:pt x="10596" y="5729"/>
                  </a:lnTo>
                  <a:cubicBezTo>
                    <a:pt x="10507" y="5887"/>
                    <a:pt x="10398" y="6032"/>
                    <a:pt x="10272" y="6166"/>
                  </a:cubicBezTo>
                  <a:cubicBezTo>
                    <a:pt x="10269" y="6163"/>
                    <a:pt x="10266" y="6162"/>
                    <a:pt x="10262" y="6162"/>
                  </a:cubicBezTo>
                  <a:cubicBezTo>
                    <a:pt x="10250" y="6162"/>
                    <a:pt x="10239" y="6174"/>
                    <a:pt x="10248" y="6186"/>
                  </a:cubicBezTo>
                  <a:lnTo>
                    <a:pt x="10248" y="6190"/>
                  </a:lnTo>
                  <a:cubicBezTo>
                    <a:pt x="9995" y="6446"/>
                    <a:pt x="9686" y="6627"/>
                    <a:pt x="9377" y="6627"/>
                  </a:cubicBezTo>
                  <a:cubicBezTo>
                    <a:pt x="9187" y="6627"/>
                    <a:pt x="8997" y="6559"/>
                    <a:pt x="8819" y="6397"/>
                  </a:cubicBezTo>
                  <a:cubicBezTo>
                    <a:pt x="8809" y="6387"/>
                    <a:pt x="8796" y="6382"/>
                    <a:pt x="8782" y="6382"/>
                  </a:cubicBezTo>
                  <a:cubicBezTo>
                    <a:pt x="8746" y="6382"/>
                    <a:pt x="8708" y="6412"/>
                    <a:pt x="8722" y="6453"/>
                  </a:cubicBezTo>
                  <a:cubicBezTo>
                    <a:pt x="9111" y="7497"/>
                    <a:pt x="8581" y="8736"/>
                    <a:pt x="7540" y="9153"/>
                  </a:cubicBezTo>
                  <a:cubicBezTo>
                    <a:pt x="7411" y="9205"/>
                    <a:pt x="7273" y="9246"/>
                    <a:pt x="7132" y="9274"/>
                  </a:cubicBezTo>
                  <a:cubicBezTo>
                    <a:pt x="7129" y="9271"/>
                    <a:pt x="7125" y="9270"/>
                    <a:pt x="7121" y="9270"/>
                  </a:cubicBezTo>
                  <a:cubicBezTo>
                    <a:pt x="7115" y="9270"/>
                    <a:pt x="7108" y="9273"/>
                    <a:pt x="7103" y="9278"/>
                  </a:cubicBezTo>
                  <a:cubicBezTo>
                    <a:pt x="6961" y="9305"/>
                    <a:pt x="6818" y="9318"/>
                    <a:pt x="6675" y="9318"/>
                  </a:cubicBezTo>
                  <a:cubicBezTo>
                    <a:pt x="6423" y="9318"/>
                    <a:pt x="6172" y="9277"/>
                    <a:pt x="5930" y="9197"/>
                  </a:cubicBezTo>
                  <a:cubicBezTo>
                    <a:pt x="5367" y="9011"/>
                    <a:pt x="4716" y="8546"/>
                    <a:pt x="4776" y="7882"/>
                  </a:cubicBezTo>
                  <a:cubicBezTo>
                    <a:pt x="4774" y="7845"/>
                    <a:pt x="4745" y="7822"/>
                    <a:pt x="4716" y="7822"/>
                  </a:cubicBezTo>
                  <a:cubicBezTo>
                    <a:pt x="4698" y="7822"/>
                    <a:pt x="4679" y="7831"/>
                    <a:pt x="4667" y="7850"/>
                  </a:cubicBezTo>
                  <a:cubicBezTo>
                    <a:pt x="4450" y="8276"/>
                    <a:pt x="4089" y="8698"/>
                    <a:pt x="3579" y="8698"/>
                  </a:cubicBezTo>
                  <a:cubicBezTo>
                    <a:pt x="3556" y="8698"/>
                    <a:pt x="3533" y="8697"/>
                    <a:pt x="3510" y="8695"/>
                  </a:cubicBezTo>
                  <a:cubicBezTo>
                    <a:pt x="3024" y="8659"/>
                    <a:pt x="2842" y="8283"/>
                    <a:pt x="2854" y="7878"/>
                  </a:cubicBezTo>
                  <a:cubicBezTo>
                    <a:pt x="2858" y="7878"/>
                    <a:pt x="2862" y="7866"/>
                    <a:pt x="2862" y="7858"/>
                  </a:cubicBezTo>
                  <a:cubicBezTo>
                    <a:pt x="2862" y="7854"/>
                    <a:pt x="2854" y="7854"/>
                    <a:pt x="2854" y="7850"/>
                  </a:cubicBezTo>
                  <a:cubicBezTo>
                    <a:pt x="2858" y="7716"/>
                    <a:pt x="2882" y="7591"/>
                    <a:pt x="2927" y="7465"/>
                  </a:cubicBezTo>
                  <a:cubicBezTo>
                    <a:pt x="2934" y="7444"/>
                    <a:pt x="2920" y="7423"/>
                    <a:pt x="2897" y="7423"/>
                  </a:cubicBezTo>
                  <a:cubicBezTo>
                    <a:pt x="2894" y="7423"/>
                    <a:pt x="2890" y="7424"/>
                    <a:pt x="2886" y="7425"/>
                  </a:cubicBezTo>
                  <a:cubicBezTo>
                    <a:pt x="2880" y="7419"/>
                    <a:pt x="2872" y="7415"/>
                    <a:pt x="2865" y="7415"/>
                  </a:cubicBezTo>
                  <a:cubicBezTo>
                    <a:pt x="2863" y="7415"/>
                    <a:pt x="2860" y="7415"/>
                    <a:pt x="2858" y="7417"/>
                  </a:cubicBezTo>
                  <a:cubicBezTo>
                    <a:pt x="2700" y="7479"/>
                    <a:pt x="2535" y="7509"/>
                    <a:pt x="2373" y="7509"/>
                  </a:cubicBezTo>
                  <a:cubicBezTo>
                    <a:pt x="1853" y="7509"/>
                    <a:pt x="1364" y="7197"/>
                    <a:pt x="1243" y="6635"/>
                  </a:cubicBezTo>
                  <a:cubicBezTo>
                    <a:pt x="1086" y="5911"/>
                    <a:pt x="1653" y="5266"/>
                    <a:pt x="2374" y="5266"/>
                  </a:cubicBezTo>
                  <a:cubicBezTo>
                    <a:pt x="2394" y="5266"/>
                    <a:pt x="2413" y="5267"/>
                    <a:pt x="2433" y="5268"/>
                  </a:cubicBezTo>
                  <a:cubicBezTo>
                    <a:pt x="2490" y="5263"/>
                    <a:pt x="2510" y="5191"/>
                    <a:pt x="2461" y="5158"/>
                  </a:cubicBezTo>
                  <a:cubicBezTo>
                    <a:pt x="1555" y="4669"/>
                    <a:pt x="1292" y="3442"/>
                    <a:pt x="2020" y="2681"/>
                  </a:cubicBezTo>
                  <a:cubicBezTo>
                    <a:pt x="2316" y="2370"/>
                    <a:pt x="2706" y="2222"/>
                    <a:pt x="3093" y="2222"/>
                  </a:cubicBezTo>
                  <a:cubicBezTo>
                    <a:pt x="3626" y="2222"/>
                    <a:pt x="4154" y="2504"/>
                    <a:pt x="4424" y="3030"/>
                  </a:cubicBezTo>
                  <a:cubicBezTo>
                    <a:pt x="4436" y="3051"/>
                    <a:pt x="4453" y="3060"/>
                    <a:pt x="4470" y="3060"/>
                  </a:cubicBezTo>
                  <a:cubicBezTo>
                    <a:pt x="4503" y="3060"/>
                    <a:pt x="4535" y="3025"/>
                    <a:pt x="4529" y="2985"/>
                  </a:cubicBezTo>
                  <a:cubicBezTo>
                    <a:pt x="4444" y="2346"/>
                    <a:pt x="5076" y="1779"/>
                    <a:pt x="5586" y="1504"/>
                  </a:cubicBezTo>
                  <a:cubicBezTo>
                    <a:pt x="5982" y="1287"/>
                    <a:pt x="6426" y="1175"/>
                    <a:pt x="6876" y="1175"/>
                  </a:cubicBezTo>
                  <a:close/>
                  <a:moveTo>
                    <a:pt x="8443" y="8623"/>
                  </a:moveTo>
                  <a:cubicBezTo>
                    <a:pt x="8544" y="8740"/>
                    <a:pt x="8649" y="8853"/>
                    <a:pt x="8755" y="8971"/>
                  </a:cubicBezTo>
                  <a:cubicBezTo>
                    <a:pt x="8803" y="9027"/>
                    <a:pt x="8856" y="9084"/>
                    <a:pt x="8912" y="9141"/>
                  </a:cubicBezTo>
                  <a:cubicBezTo>
                    <a:pt x="8921" y="9153"/>
                    <a:pt x="8933" y="9169"/>
                    <a:pt x="8949" y="9181"/>
                  </a:cubicBezTo>
                  <a:cubicBezTo>
                    <a:pt x="8892" y="9238"/>
                    <a:pt x="8840" y="9298"/>
                    <a:pt x="8787" y="9351"/>
                  </a:cubicBezTo>
                  <a:cubicBezTo>
                    <a:pt x="8755" y="9315"/>
                    <a:pt x="8714" y="9274"/>
                    <a:pt x="8706" y="9266"/>
                  </a:cubicBezTo>
                  <a:cubicBezTo>
                    <a:pt x="8657" y="9213"/>
                    <a:pt x="8605" y="9165"/>
                    <a:pt x="8556" y="9116"/>
                  </a:cubicBezTo>
                  <a:cubicBezTo>
                    <a:pt x="8455" y="9019"/>
                    <a:pt x="8354" y="8918"/>
                    <a:pt x="8253" y="8825"/>
                  </a:cubicBezTo>
                  <a:cubicBezTo>
                    <a:pt x="8318" y="8760"/>
                    <a:pt x="8382" y="8695"/>
                    <a:pt x="8443" y="8623"/>
                  </a:cubicBezTo>
                  <a:close/>
                  <a:moveTo>
                    <a:pt x="8228" y="8845"/>
                  </a:moveTo>
                  <a:cubicBezTo>
                    <a:pt x="8350" y="8979"/>
                    <a:pt x="8479" y="9104"/>
                    <a:pt x="8605" y="9234"/>
                  </a:cubicBezTo>
                  <a:cubicBezTo>
                    <a:pt x="8645" y="9274"/>
                    <a:pt x="8698" y="9343"/>
                    <a:pt x="8751" y="9387"/>
                  </a:cubicBezTo>
                  <a:cubicBezTo>
                    <a:pt x="8699" y="9435"/>
                    <a:pt x="8647" y="9479"/>
                    <a:pt x="8595" y="9519"/>
                  </a:cubicBezTo>
                  <a:lnTo>
                    <a:pt x="8595" y="9519"/>
                  </a:lnTo>
                  <a:cubicBezTo>
                    <a:pt x="8510" y="9435"/>
                    <a:pt x="8410" y="9355"/>
                    <a:pt x="8322" y="9274"/>
                  </a:cubicBezTo>
                  <a:cubicBezTo>
                    <a:pt x="8224" y="9189"/>
                    <a:pt x="8123" y="9100"/>
                    <a:pt x="8026" y="9011"/>
                  </a:cubicBezTo>
                  <a:cubicBezTo>
                    <a:pt x="8095" y="8963"/>
                    <a:pt x="8164" y="8906"/>
                    <a:pt x="8228" y="8845"/>
                  </a:cubicBezTo>
                  <a:close/>
                  <a:moveTo>
                    <a:pt x="3947" y="8740"/>
                  </a:moveTo>
                  <a:cubicBezTo>
                    <a:pt x="4080" y="8938"/>
                    <a:pt x="4222" y="9128"/>
                    <a:pt x="4376" y="9307"/>
                  </a:cubicBezTo>
                  <a:lnTo>
                    <a:pt x="4384" y="9311"/>
                  </a:lnTo>
                  <a:cubicBezTo>
                    <a:pt x="4295" y="9443"/>
                    <a:pt x="4187" y="9556"/>
                    <a:pt x="4055" y="9641"/>
                  </a:cubicBezTo>
                  <a:lnTo>
                    <a:pt x="4055" y="9641"/>
                  </a:lnTo>
                  <a:cubicBezTo>
                    <a:pt x="3837" y="9342"/>
                    <a:pt x="3602" y="9055"/>
                    <a:pt x="3352" y="8784"/>
                  </a:cubicBezTo>
                  <a:lnTo>
                    <a:pt x="3364" y="8784"/>
                  </a:lnTo>
                  <a:cubicBezTo>
                    <a:pt x="3440" y="8803"/>
                    <a:pt x="3518" y="8812"/>
                    <a:pt x="3595" y="8812"/>
                  </a:cubicBezTo>
                  <a:cubicBezTo>
                    <a:pt x="3621" y="8812"/>
                    <a:pt x="3646" y="8811"/>
                    <a:pt x="3671" y="8809"/>
                  </a:cubicBezTo>
                  <a:cubicBezTo>
                    <a:pt x="3765" y="8918"/>
                    <a:pt x="3854" y="9027"/>
                    <a:pt x="3939" y="9145"/>
                  </a:cubicBezTo>
                  <a:cubicBezTo>
                    <a:pt x="4015" y="9258"/>
                    <a:pt x="4096" y="9371"/>
                    <a:pt x="4181" y="9477"/>
                  </a:cubicBezTo>
                  <a:cubicBezTo>
                    <a:pt x="4187" y="9482"/>
                    <a:pt x="4192" y="9484"/>
                    <a:pt x="4197" y="9484"/>
                  </a:cubicBezTo>
                  <a:cubicBezTo>
                    <a:pt x="4212" y="9484"/>
                    <a:pt x="4224" y="9466"/>
                    <a:pt x="4218" y="9448"/>
                  </a:cubicBezTo>
                  <a:cubicBezTo>
                    <a:pt x="4109" y="9213"/>
                    <a:pt x="3906" y="8995"/>
                    <a:pt x="3720" y="8801"/>
                  </a:cubicBezTo>
                  <a:cubicBezTo>
                    <a:pt x="3797" y="8789"/>
                    <a:pt x="3874" y="8768"/>
                    <a:pt x="3947" y="8740"/>
                  </a:cubicBezTo>
                  <a:close/>
                  <a:moveTo>
                    <a:pt x="7998" y="9031"/>
                  </a:moveTo>
                  <a:cubicBezTo>
                    <a:pt x="8099" y="9133"/>
                    <a:pt x="8200" y="9234"/>
                    <a:pt x="8301" y="9331"/>
                  </a:cubicBezTo>
                  <a:cubicBezTo>
                    <a:pt x="8378" y="9408"/>
                    <a:pt x="8455" y="9493"/>
                    <a:pt x="8540" y="9566"/>
                  </a:cubicBezTo>
                  <a:cubicBezTo>
                    <a:pt x="8483" y="9610"/>
                    <a:pt x="8423" y="9651"/>
                    <a:pt x="8366" y="9687"/>
                  </a:cubicBezTo>
                  <a:cubicBezTo>
                    <a:pt x="8176" y="9509"/>
                    <a:pt x="7986" y="9347"/>
                    <a:pt x="7816" y="9149"/>
                  </a:cubicBezTo>
                  <a:cubicBezTo>
                    <a:pt x="7876" y="9112"/>
                    <a:pt x="7937" y="9072"/>
                    <a:pt x="7998" y="9031"/>
                  </a:cubicBezTo>
                  <a:close/>
                  <a:moveTo>
                    <a:pt x="2150" y="7607"/>
                  </a:moveTo>
                  <a:lnTo>
                    <a:pt x="2150" y="7607"/>
                  </a:lnTo>
                  <a:cubicBezTo>
                    <a:pt x="2212" y="7619"/>
                    <a:pt x="2276" y="7624"/>
                    <a:pt x="2341" y="7624"/>
                  </a:cubicBezTo>
                  <a:cubicBezTo>
                    <a:pt x="2361" y="7624"/>
                    <a:pt x="2381" y="7624"/>
                    <a:pt x="2401" y="7623"/>
                  </a:cubicBezTo>
                  <a:lnTo>
                    <a:pt x="2401" y="7623"/>
                  </a:lnTo>
                  <a:cubicBezTo>
                    <a:pt x="2397" y="7627"/>
                    <a:pt x="2397" y="7631"/>
                    <a:pt x="2401" y="7635"/>
                  </a:cubicBezTo>
                  <a:cubicBezTo>
                    <a:pt x="2465" y="7724"/>
                    <a:pt x="2530" y="7813"/>
                    <a:pt x="2599" y="7898"/>
                  </a:cubicBezTo>
                  <a:cubicBezTo>
                    <a:pt x="2648" y="7971"/>
                    <a:pt x="2704" y="8044"/>
                    <a:pt x="2765" y="8113"/>
                  </a:cubicBezTo>
                  <a:cubicBezTo>
                    <a:pt x="2801" y="8408"/>
                    <a:pt x="2963" y="8667"/>
                    <a:pt x="3299" y="8768"/>
                  </a:cubicBezTo>
                  <a:cubicBezTo>
                    <a:pt x="3522" y="9084"/>
                    <a:pt x="3756" y="9383"/>
                    <a:pt x="4007" y="9675"/>
                  </a:cubicBezTo>
                  <a:cubicBezTo>
                    <a:pt x="3952" y="9707"/>
                    <a:pt x="3888" y="9735"/>
                    <a:pt x="3828" y="9755"/>
                  </a:cubicBezTo>
                  <a:lnTo>
                    <a:pt x="3828" y="9755"/>
                  </a:lnTo>
                  <a:cubicBezTo>
                    <a:pt x="3827" y="9753"/>
                    <a:pt x="3825" y="9750"/>
                    <a:pt x="3825" y="9748"/>
                  </a:cubicBezTo>
                  <a:cubicBezTo>
                    <a:pt x="3566" y="9404"/>
                    <a:pt x="3275" y="9076"/>
                    <a:pt x="3008" y="8736"/>
                  </a:cubicBezTo>
                  <a:cubicBezTo>
                    <a:pt x="2716" y="8364"/>
                    <a:pt x="2433" y="7983"/>
                    <a:pt x="2150" y="7607"/>
                  </a:cubicBezTo>
                  <a:close/>
                  <a:moveTo>
                    <a:pt x="2352" y="8793"/>
                  </a:moveTo>
                  <a:lnTo>
                    <a:pt x="2352" y="8793"/>
                  </a:lnTo>
                  <a:cubicBezTo>
                    <a:pt x="2603" y="9149"/>
                    <a:pt x="2886" y="9485"/>
                    <a:pt x="3194" y="9788"/>
                  </a:cubicBezTo>
                  <a:cubicBezTo>
                    <a:pt x="3145" y="9776"/>
                    <a:pt x="3097" y="9764"/>
                    <a:pt x="3048" y="9744"/>
                  </a:cubicBezTo>
                  <a:lnTo>
                    <a:pt x="3052" y="9744"/>
                  </a:lnTo>
                  <a:cubicBezTo>
                    <a:pt x="2660" y="9582"/>
                    <a:pt x="2389" y="9213"/>
                    <a:pt x="2352" y="8793"/>
                  </a:cubicBezTo>
                  <a:close/>
                  <a:moveTo>
                    <a:pt x="2457" y="8117"/>
                  </a:moveTo>
                  <a:lnTo>
                    <a:pt x="2457" y="8117"/>
                  </a:lnTo>
                  <a:cubicBezTo>
                    <a:pt x="2858" y="8699"/>
                    <a:pt x="3303" y="9254"/>
                    <a:pt x="3781" y="9772"/>
                  </a:cubicBezTo>
                  <a:cubicBezTo>
                    <a:pt x="3713" y="9796"/>
                    <a:pt x="3646" y="9808"/>
                    <a:pt x="3574" y="9816"/>
                  </a:cubicBezTo>
                  <a:lnTo>
                    <a:pt x="3574" y="9816"/>
                  </a:lnTo>
                  <a:cubicBezTo>
                    <a:pt x="3194" y="9335"/>
                    <a:pt x="2773" y="8881"/>
                    <a:pt x="2372" y="8416"/>
                  </a:cubicBezTo>
                  <a:cubicBezTo>
                    <a:pt x="2372" y="8416"/>
                    <a:pt x="2368" y="8416"/>
                    <a:pt x="2368" y="8412"/>
                  </a:cubicBezTo>
                  <a:cubicBezTo>
                    <a:pt x="2389" y="8323"/>
                    <a:pt x="2417" y="8234"/>
                    <a:pt x="2457" y="8145"/>
                  </a:cubicBezTo>
                  <a:cubicBezTo>
                    <a:pt x="2461" y="8137"/>
                    <a:pt x="2461" y="8125"/>
                    <a:pt x="2457" y="8117"/>
                  </a:cubicBezTo>
                  <a:close/>
                  <a:moveTo>
                    <a:pt x="2360" y="8449"/>
                  </a:moveTo>
                  <a:cubicBezTo>
                    <a:pt x="2741" y="8910"/>
                    <a:pt x="3109" y="9379"/>
                    <a:pt x="3510" y="9821"/>
                  </a:cubicBezTo>
                  <a:cubicBezTo>
                    <a:pt x="3490" y="9822"/>
                    <a:pt x="3471" y="9822"/>
                    <a:pt x="3451" y="9822"/>
                  </a:cubicBezTo>
                  <a:cubicBezTo>
                    <a:pt x="3393" y="9822"/>
                    <a:pt x="3333" y="9817"/>
                    <a:pt x="3275" y="9808"/>
                  </a:cubicBezTo>
                  <a:lnTo>
                    <a:pt x="3279" y="9808"/>
                  </a:lnTo>
                  <a:cubicBezTo>
                    <a:pt x="3279" y="9800"/>
                    <a:pt x="3279" y="9792"/>
                    <a:pt x="3271" y="9788"/>
                  </a:cubicBezTo>
                  <a:cubicBezTo>
                    <a:pt x="2939" y="9464"/>
                    <a:pt x="2627" y="9116"/>
                    <a:pt x="2348" y="8748"/>
                  </a:cubicBezTo>
                  <a:cubicBezTo>
                    <a:pt x="2340" y="8647"/>
                    <a:pt x="2344" y="8550"/>
                    <a:pt x="2360" y="8449"/>
                  </a:cubicBezTo>
                  <a:close/>
                  <a:moveTo>
                    <a:pt x="7779" y="9169"/>
                  </a:moveTo>
                  <a:cubicBezTo>
                    <a:pt x="7929" y="9375"/>
                    <a:pt x="8107" y="9562"/>
                    <a:pt x="8305" y="9723"/>
                  </a:cubicBezTo>
                  <a:cubicBezTo>
                    <a:pt x="8241" y="9764"/>
                    <a:pt x="8180" y="9796"/>
                    <a:pt x="8119" y="9829"/>
                  </a:cubicBezTo>
                  <a:lnTo>
                    <a:pt x="8115" y="9821"/>
                  </a:lnTo>
                  <a:cubicBezTo>
                    <a:pt x="8110" y="9816"/>
                    <a:pt x="8104" y="9814"/>
                    <a:pt x="8098" y="9814"/>
                  </a:cubicBezTo>
                  <a:cubicBezTo>
                    <a:pt x="8094" y="9814"/>
                    <a:pt x="8090" y="9815"/>
                    <a:pt x="8087" y="9816"/>
                  </a:cubicBezTo>
                  <a:lnTo>
                    <a:pt x="8079" y="9821"/>
                  </a:lnTo>
                  <a:cubicBezTo>
                    <a:pt x="8075" y="9821"/>
                    <a:pt x="8071" y="9825"/>
                    <a:pt x="8071" y="9825"/>
                  </a:cubicBezTo>
                  <a:cubicBezTo>
                    <a:pt x="8030" y="9776"/>
                    <a:pt x="7949" y="9695"/>
                    <a:pt x="7937" y="9683"/>
                  </a:cubicBezTo>
                  <a:lnTo>
                    <a:pt x="7775" y="9529"/>
                  </a:lnTo>
                  <a:cubicBezTo>
                    <a:pt x="7690" y="9448"/>
                    <a:pt x="7605" y="9367"/>
                    <a:pt x="7520" y="9282"/>
                  </a:cubicBezTo>
                  <a:cubicBezTo>
                    <a:pt x="7609" y="9250"/>
                    <a:pt x="7694" y="9213"/>
                    <a:pt x="7779" y="9169"/>
                  </a:cubicBezTo>
                  <a:close/>
                  <a:moveTo>
                    <a:pt x="4635" y="9068"/>
                  </a:moveTo>
                  <a:cubicBezTo>
                    <a:pt x="4918" y="9359"/>
                    <a:pt x="5209" y="9655"/>
                    <a:pt x="5505" y="9934"/>
                  </a:cubicBezTo>
                  <a:cubicBezTo>
                    <a:pt x="5116" y="9768"/>
                    <a:pt x="4801" y="9489"/>
                    <a:pt x="4635" y="9068"/>
                  </a:cubicBezTo>
                  <a:close/>
                  <a:moveTo>
                    <a:pt x="7484" y="9298"/>
                  </a:moveTo>
                  <a:cubicBezTo>
                    <a:pt x="7605" y="9420"/>
                    <a:pt x="7727" y="9541"/>
                    <a:pt x="7848" y="9667"/>
                  </a:cubicBezTo>
                  <a:cubicBezTo>
                    <a:pt x="7909" y="9727"/>
                    <a:pt x="7969" y="9821"/>
                    <a:pt x="8042" y="9865"/>
                  </a:cubicBezTo>
                  <a:cubicBezTo>
                    <a:pt x="7974" y="9897"/>
                    <a:pt x="7901" y="9926"/>
                    <a:pt x="7832" y="9950"/>
                  </a:cubicBezTo>
                  <a:cubicBezTo>
                    <a:pt x="7634" y="9752"/>
                    <a:pt x="7423" y="9574"/>
                    <a:pt x="7225" y="9371"/>
                  </a:cubicBezTo>
                  <a:cubicBezTo>
                    <a:pt x="7314" y="9351"/>
                    <a:pt x="7399" y="9327"/>
                    <a:pt x="7484" y="9298"/>
                  </a:cubicBezTo>
                  <a:close/>
                  <a:moveTo>
                    <a:pt x="7168" y="9383"/>
                  </a:moveTo>
                  <a:cubicBezTo>
                    <a:pt x="7346" y="9602"/>
                    <a:pt x="7545" y="9796"/>
                    <a:pt x="7763" y="9974"/>
                  </a:cubicBezTo>
                  <a:cubicBezTo>
                    <a:pt x="7678" y="10003"/>
                    <a:pt x="7589" y="10027"/>
                    <a:pt x="7496" y="10051"/>
                  </a:cubicBezTo>
                  <a:lnTo>
                    <a:pt x="7496" y="10047"/>
                  </a:lnTo>
                  <a:cubicBezTo>
                    <a:pt x="7273" y="9849"/>
                    <a:pt x="7063" y="9638"/>
                    <a:pt x="6852" y="9424"/>
                  </a:cubicBezTo>
                  <a:cubicBezTo>
                    <a:pt x="6958" y="9420"/>
                    <a:pt x="7063" y="9404"/>
                    <a:pt x="7168" y="9383"/>
                  </a:cubicBezTo>
                  <a:close/>
                  <a:moveTo>
                    <a:pt x="4380" y="8445"/>
                  </a:moveTo>
                  <a:cubicBezTo>
                    <a:pt x="4623" y="8752"/>
                    <a:pt x="4942" y="9015"/>
                    <a:pt x="5226" y="9282"/>
                  </a:cubicBezTo>
                  <a:cubicBezTo>
                    <a:pt x="5517" y="9562"/>
                    <a:pt x="5816" y="9837"/>
                    <a:pt x="6116" y="10108"/>
                  </a:cubicBezTo>
                  <a:cubicBezTo>
                    <a:pt x="5958" y="10084"/>
                    <a:pt x="5804" y="10047"/>
                    <a:pt x="5655" y="9999"/>
                  </a:cubicBezTo>
                  <a:lnTo>
                    <a:pt x="5659" y="9999"/>
                  </a:lnTo>
                  <a:cubicBezTo>
                    <a:pt x="5197" y="9509"/>
                    <a:pt x="4708" y="9048"/>
                    <a:pt x="4222" y="8582"/>
                  </a:cubicBezTo>
                  <a:cubicBezTo>
                    <a:pt x="4279" y="8542"/>
                    <a:pt x="4331" y="8493"/>
                    <a:pt x="4380" y="8445"/>
                  </a:cubicBezTo>
                  <a:close/>
                  <a:moveTo>
                    <a:pt x="6480" y="9424"/>
                  </a:moveTo>
                  <a:lnTo>
                    <a:pt x="6480" y="9424"/>
                  </a:lnTo>
                  <a:cubicBezTo>
                    <a:pt x="6542" y="9429"/>
                    <a:pt x="6603" y="9431"/>
                    <a:pt x="6665" y="9431"/>
                  </a:cubicBezTo>
                  <a:cubicBezTo>
                    <a:pt x="6709" y="9431"/>
                    <a:pt x="6752" y="9430"/>
                    <a:pt x="6796" y="9428"/>
                  </a:cubicBezTo>
                  <a:cubicBezTo>
                    <a:pt x="6994" y="9655"/>
                    <a:pt x="7209" y="9865"/>
                    <a:pt x="7435" y="10059"/>
                  </a:cubicBezTo>
                  <a:cubicBezTo>
                    <a:pt x="7358" y="10080"/>
                    <a:pt x="7277" y="10096"/>
                    <a:pt x="7196" y="10108"/>
                  </a:cubicBezTo>
                  <a:lnTo>
                    <a:pt x="7201" y="10104"/>
                  </a:lnTo>
                  <a:cubicBezTo>
                    <a:pt x="7196" y="10100"/>
                    <a:pt x="7192" y="10096"/>
                    <a:pt x="7188" y="10092"/>
                  </a:cubicBezTo>
                  <a:cubicBezTo>
                    <a:pt x="6950" y="9877"/>
                    <a:pt x="6711" y="9655"/>
                    <a:pt x="6480" y="9424"/>
                  </a:cubicBezTo>
                  <a:close/>
                  <a:moveTo>
                    <a:pt x="6039" y="9347"/>
                  </a:moveTo>
                  <a:lnTo>
                    <a:pt x="6039" y="9347"/>
                  </a:lnTo>
                  <a:cubicBezTo>
                    <a:pt x="6164" y="9383"/>
                    <a:pt x="6290" y="9404"/>
                    <a:pt x="6419" y="9416"/>
                  </a:cubicBezTo>
                  <a:cubicBezTo>
                    <a:pt x="6642" y="9659"/>
                    <a:pt x="6873" y="9893"/>
                    <a:pt x="7116" y="10116"/>
                  </a:cubicBezTo>
                  <a:cubicBezTo>
                    <a:pt x="7063" y="10124"/>
                    <a:pt x="7014" y="10132"/>
                    <a:pt x="6962" y="10136"/>
                  </a:cubicBezTo>
                  <a:lnTo>
                    <a:pt x="6966" y="10132"/>
                  </a:lnTo>
                  <a:cubicBezTo>
                    <a:pt x="6646" y="9881"/>
                    <a:pt x="6334" y="9626"/>
                    <a:pt x="6039" y="9347"/>
                  </a:cubicBezTo>
                  <a:close/>
                  <a:moveTo>
                    <a:pt x="4529" y="8279"/>
                  </a:moveTo>
                  <a:cubicBezTo>
                    <a:pt x="5124" y="8954"/>
                    <a:pt x="5776" y="9582"/>
                    <a:pt x="6476" y="10148"/>
                  </a:cubicBezTo>
                  <a:cubicBezTo>
                    <a:pt x="6391" y="10144"/>
                    <a:pt x="6310" y="10136"/>
                    <a:pt x="6229" y="10128"/>
                  </a:cubicBezTo>
                  <a:cubicBezTo>
                    <a:pt x="5905" y="9833"/>
                    <a:pt x="5586" y="9537"/>
                    <a:pt x="5270" y="9242"/>
                  </a:cubicBezTo>
                  <a:cubicBezTo>
                    <a:pt x="4987" y="8971"/>
                    <a:pt x="4712" y="8663"/>
                    <a:pt x="4396" y="8432"/>
                  </a:cubicBezTo>
                  <a:cubicBezTo>
                    <a:pt x="4444" y="8384"/>
                    <a:pt x="4489" y="8331"/>
                    <a:pt x="4529" y="8279"/>
                  </a:cubicBezTo>
                  <a:close/>
                  <a:moveTo>
                    <a:pt x="5315" y="9023"/>
                  </a:moveTo>
                  <a:lnTo>
                    <a:pt x="5315" y="9023"/>
                  </a:lnTo>
                  <a:cubicBezTo>
                    <a:pt x="5432" y="9104"/>
                    <a:pt x="5553" y="9169"/>
                    <a:pt x="5683" y="9226"/>
                  </a:cubicBezTo>
                  <a:cubicBezTo>
                    <a:pt x="5772" y="9266"/>
                    <a:pt x="5861" y="9298"/>
                    <a:pt x="5954" y="9327"/>
                  </a:cubicBezTo>
                  <a:cubicBezTo>
                    <a:pt x="6225" y="9630"/>
                    <a:pt x="6533" y="9906"/>
                    <a:pt x="6865" y="10144"/>
                  </a:cubicBezTo>
                  <a:cubicBezTo>
                    <a:pt x="6799" y="10147"/>
                    <a:pt x="6733" y="10150"/>
                    <a:pt x="6667" y="10150"/>
                  </a:cubicBezTo>
                  <a:cubicBezTo>
                    <a:pt x="6640" y="10150"/>
                    <a:pt x="6613" y="10150"/>
                    <a:pt x="6585" y="10148"/>
                  </a:cubicBezTo>
                  <a:cubicBezTo>
                    <a:pt x="6148" y="9788"/>
                    <a:pt x="5723" y="9416"/>
                    <a:pt x="5315" y="9023"/>
                  </a:cubicBezTo>
                  <a:close/>
                  <a:moveTo>
                    <a:pt x="6930" y="0"/>
                  </a:moveTo>
                  <a:cubicBezTo>
                    <a:pt x="6498" y="0"/>
                    <a:pt x="6067" y="98"/>
                    <a:pt x="5671" y="290"/>
                  </a:cubicBezTo>
                  <a:cubicBezTo>
                    <a:pt x="5355" y="447"/>
                    <a:pt x="5068" y="654"/>
                    <a:pt x="4817" y="901"/>
                  </a:cubicBezTo>
                  <a:cubicBezTo>
                    <a:pt x="4627" y="1095"/>
                    <a:pt x="4351" y="1378"/>
                    <a:pt x="4270" y="1662"/>
                  </a:cubicBezTo>
                  <a:lnTo>
                    <a:pt x="4262" y="1653"/>
                  </a:lnTo>
                  <a:cubicBezTo>
                    <a:pt x="4259" y="1649"/>
                    <a:pt x="4254" y="1647"/>
                    <a:pt x="4249" y="1647"/>
                  </a:cubicBezTo>
                  <a:cubicBezTo>
                    <a:pt x="4237" y="1647"/>
                    <a:pt x="4225" y="1658"/>
                    <a:pt x="4234" y="1670"/>
                  </a:cubicBezTo>
                  <a:lnTo>
                    <a:pt x="4258" y="1706"/>
                  </a:lnTo>
                  <a:cubicBezTo>
                    <a:pt x="4258" y="1718"/>
                    <a:pt x="4250" y="1730"/>
                    <a:pt x="4250" y="1743"/>
                  </a:cubicBezTo>
                  <a:lnTo>
                    <a:pt x="4246" y="1734"/>
                  </a:lnTo>
                  <a:cubicBezTo>
                    <a:pt x="3893" y="1346"/>
                    <a:pt x="3415" y="1178"/>
                    <a:pt x="2923" y="1178"/>
                  </a:cubicBezTo>
                  <a:cubicBezTo>
                    <a:pt x="2575" y="1178"/>
                    <a:pt x="2221" y="1262"/>
                    <a:pt x="1899" y="1411"/>
                  </a:cubicBezTo>
                  <a:lnTo>
                    <a:pt x="1887" y="1394"/>
                  </a:lnTo>
                  <a:cubicBezTo>
                    <a:pt x="1882" y="1387"/>
                    <a:pt x="1875" y="1384"/>
                    <a:pt x="1868" y="1384"/>
                  </a:cubicBezTo>
                  <a:cubicBezTo>
                    <a:pt x="1854" y="1384"/>
                    <a:pt x="1842" y="1398"/>
                    <a:pt x="1850" y="1415"/>
                  </a:cubicBezTo>
                  <a:lnTo>
                    <a:pt x="1858" y="1431"/>
                  </a:lnTo>
                  <a:cubicBezTo>
                    <a:pt x="1607" y="1548"/>
                    <a:pt x="1377" y="1714"/>
                    <a:pt x="1183" y="1913"/>
                  </a:cubicBezTo>
                  <a:cubicBezTo>
                    <a:pt x="770" y="2342"/>
                    <a:pt x="539" y="2916"/>
                    <a:pt x="543" y="3511"/>
                  </a:cubicBezTo>
                  <a:cubicBezTo>
                    <a:pt x="543" y="4045"/>
                    <a:pt x="737" y="4660"/>
                    <a:pt x="1191" y="4976"/>
                  </a:cubicBezTo>
                  <a:cubicBezTo>
                    <a:pt x="976" y="5037"/>
                    <a:pt x="778" y="5150"/>
                    <a:pt x="620" y="5304"/>
                  </a:cubicBezTo>
                  <a:lnTo>
                    <a:pt x="616" y="5300"/>
                  </a:lnTo>
                  <a:cubicBezTo>
                    <a:pt x="614" y="5296"/>
                    <a:pt x="610" y="5295"/>
                    <a:pt x="606" y="5295"/>
                  </a:cubicBezTo>
                  <a:cubicBezTo>
                    <a:pt x="597" y="5295"/>
                    <a:pt x="587" y="5303"/>
                    <a:pt x="596" y="5312"/>
                  </a:cubicBezTo>
                  <a:lnTo>
                    <a:pt x="600" y="5320"/>
                  </a:lnTo>
                  <a:cubicBezTo>
                    <a:pt x="118" y="5802"/>
                    <a:pt x="1" y="6623"/>
                    <a:pt x="240" y="7283"/>
                  </a:cubicBezTo>
                  <a:cubicBezTo>
                    <a:pt x="458" y="7874"/>
                    <a:pt x="1037" y="8368"/>
                    <a:pt x="1640" y="8388"/>
                  </a:cubicBezTo>
                  <a:lnTo>
                    <a:pt x="1648" y="8400"/>
                  </a:lnTo>
                  <a:cubicBezTo>
                    <a:pt x="1653" y="8411"/>
                    <a:pt x="1662" y="8416"/>
                    <a:pt x="1672" y="8416"/>
                  </a:cubicBezTo>
                  <a:cubicBezTo>
                    <a:pt x="1686" y="8416"/>
                    <a:pt x="1701" y="8405"/>
                    <a:pt x="1701" y="8388"/>
                  </a:cubicBezTo>
                  <a:cubicBezTo>
                    <a:pt x="1802" y="8384"/>
                    <a:pt x="1903" y="8368"/>
                    <a:pt x="2004" y="8335"/>
                  </a:cubicBezTo>
                  <a:cubicBezTo>
                    <a:pt x="2008" y="8338"/>
                    <a:pt x="2013" y="8339"/>
                    <a:pt x="2017" y="8339"/>
                  </a:cubicBezTo>
                  <a:cubicBezTo>
                    <a:pt x="2026" y="8339"/>
                    <a:pt x="2035" y="8334"/>
                    <a:pt x="2041" y="8323"/>
                  </a:cubicBezTo>
                  <a:cubicBezTo>
                    <a:pt x="2162" y="8283"/>
                    <a:pt x="2275" y="8222"/>
                    <a:pt x="2376" y="8145"/>
                  </a:cubicBezTo>
                  <a:lnTo>
                    <a:pt x="2376" y="8145"/>
                  </a:lnTo>
                  <a:cubicBezTo>
                    <a:pt x="2069" y="8789"/>
                    <a:pt x="2320" y="9574"/>
                    <a:pt x="3004" y="9853"/>
                  </a:cubicBezTo>
                  <a:cubicBezTo>
                    <a:pt x="3151" y="9911"/>
                    <a:pt x="3303" y="9939"/>
                    <a:pt x="3452" y="9939"/>
                  </a:cubicBezTo>
                  <a:cubicBezTo>
                    <a:pt x="3923" y="9939"/>
                    <a:pt x="4370" y="9663"/>
                    <a:pt x="4570" y="9205"/>
                  </a:cubicBezTo>
                  <a:cubicBezTo>
                    <a:pt x="4938" y="9973"/>
                    <a:pt x="5793" y="10267"/>
                    <a:pt x="6639" y="10267"/>
                  </a:cubicBezTo>
                  <a:cubicBezTo>
                    <a:pt x="7051" y="10267"/>
                    <a:pt x="7461" y="10197"/>
                    <a:pt x="7812" y="10080"/>
                  </a:cubicBezTo>
                  <a:cubicBezTo>
                    <a:pt x="8107" y="9978"/>
                    <a:pt x="8386" y="9829"/>
                    <a:pt x="8633" y="9638"/>
                  </a:cubicBezTo>
                  <a:cubicBezTo>
                    <a:pt x="8635" y="9639"/>
                    <a:pt x="8636" y="9639"/>
                    <a:pt x="8638" y="9639"/>
                  </a:cubicBezTo>
                  <a:cubicBezTo>
                    <a:pt x="8649" y="9639"/>
                    <a:pt x="8662" y="9628"/>
                    <a:pt x="8662" y="9614"/>
                  </a:cubicBezTo>
                  <a:cubicBezTo>
                    <a:pt x="9244" y="9149"/>
                    <a:pt x="9629" y="8453"/>
                    <a:pt x="9544" y="7700"/>
                  </a:cubicBezTo>
                  <a:cubicBezTo>
                    <a:pt x="9552" y="7692"/>
                    <a:pt x="9552" y="7684"/>
                    <a:pt x="9544" y="7676"/>
                  </a:cubicBezTo>
                  <a:cubicBezTo>
                    <a:pt x="9536" y="7587"/>
                    <a:pt x="9520" y="7502"/>
                    <a:pt x="9495" y="7417"/>
                  </a:cubicBezTo>
                  <a:lnTo>
                    <a:pt x="9495" y="7417"/>
                  </a:lnTo>
                  <a:cubicBezTo>
                    <a:pt x="9499" y="7418"/>
                    <a:pt x="9503" y="7419"/>
                    <a:pt x="9507" y="7419"/>
                  </a:cubicBezTo>
                  <a:cubicBezTo>
                    <a:pt x="9513" y="7419"/>
                    <a:pt x="9519" y="7417"/>
                    <a:pt x="9524" y="7412"/>
                  </a:cubicBezTo>
                  <a:cubicBezTo>
                    <a:pt x="10790" y="7408"/>
                    <a:pt x="11948" y="6437"/>
                    <a:pt x="11923" y="5114"/>
                  </a:cubicBezTo>
                  <a:cubicBezTo>
                    <a:pt x="11903" y="4091"/>
                    <a:pt x="11059" y="3243"/>
                    <a:pt x="10082" y="3243"/>
                  </a:cubicBezTo>
                  <a:cubicBezTo>
                    <a:pt x="9895" y="3243"/>
                    <a:pt x="9703" y="3274"/>
                    <a:pt x="9511" y="3341"/>
                  </a:cubicBezTo>
                  <a:lnTo>
                    <a:pt x="9499" y="3325"/>
                  </a:lnTo>
                  <a:cubicBezTo>
                    <a:pt x="9944" y="1945"/>
                    <a:pt x="9078" y="496"/>
                    <a:pt x="7706" y="108"/>
                  </a:cubicBezTo>
                  <a:cubicBezTo>
                    <a:pt x="7452" y="36"/>
                    <a:pt x="7191" y="0"/>
                    <a:pt x="6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7" name="Google Shape;1297;p32"/>
            <p:cNvGrpSpPr/>
            <p:nvPr/>
          </p:nvGrpSpPr>
          <p:grpSpPr>
            <a:xfrm>
              <a:off x="457189" y="3393550"/>
              <a:ext cx="1466025" cy="1193675"/>
              <a:chOff x="435525" y="1219000"/>
              <a:chExt cx="2186791" cy="1193675"/>
            </a:xfrm>
          </p:grpSpPr>
          <p:sp>
            <p:nvSpPr>
              <p:cNvPr id="1298" name="Google Shape;1298;p32"/>
              <p:cNvSpPr txBox="1"/>
              <p:nvPr/>
            </p:nvSpPr>
            <p:spPr>
              <a:xfrm>
                <a:off x="435525" y="1219000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9" name="Google Shape;1299;p32"/>
              <p:cNvSpPr txBox="1"/>
              <p:nvPr/>
            </p:nvSpPr>
            <p:spPr>
              <a:xfrm>
                <a:off x="435616" y="1516875"/>
                <a:ext cx="2186700" cy="8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the ringed one. It’s made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4" name="Google Shape;1304;p33"/>
          <p:cNvCxnSpPr/>
          <p:nvPr/>
        </p:nvCxnSpPr>
        <p:spPr>
          <a:xfrm>
            <a:off x="629650" y="2425250"/>
            <a:ext cx="78846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5" name="Google Shape;1305;p33"/>
          <p:cNvGrpSpPr/>
          <p:nvPr/>
        </p:nvGrpSpPr>
        <p:grpSpPr>
          <a:xfrm>
            <a:off x="487225" y="1324951"/>
            <a:ext cx="1375783" cy="3274524"/>
            <a:chOff x="487225" y="1324951"/>
            <a:chExt cx="1375783" cy="3274524"/>
          </a:xfrm>
        </p:grpSpPr>
        <p:sp>
          <p:nvSpPr>
            <p:cNvPr id="1306" name="Google Shape;1306;p33"/>
            <p:cNvSpPr/>
            <p:nvPr/>
          </p:nvSpPr>
          <p:spPr>
            <a:xfrm>
              <a:off x="487225" y="2768683"/>
              <a:ext cx="1375783" cy="1830792"/>
            </a:xfrm>
            <a:custGeom>
              <a:rect b="b" l="l" r="r" t="t"/>
              <a:pathLst>
                <a:path extrusionOk="0" h="22217" w="12913">
                  <a:moveTo>
                    <a:pt x="7813" y="0"/>
                  </a:moveTo>
                  <a:cubicBezTo>
                    <a:pt x="5999" y="0"/>
                    <a:pt x="4132" y="410"/>
                    <a:pt x="2479" y="997"/>
                  </a:cubicBezTo>
                  <a:cubicBezTo>
                    <a:pt x="2138" y="1124"/>
                    <a:pt x="1785" y="1262"/>
                    <a:pt x="1499" y="1504"/>
                  </a:cubicBezTo>
                  <a:cubicBezTo>
                    <a:pt x="1129" y="1807"/>
                    <a:pt x="882" y="2248"/>
                    <a:pt x="689" y="2699"/>
                  </a:cubicBezTo>
                  <a:cubicBezTo>
                    <a:pt x="132" y="4043"/>
                    <a:pt x="33" y="5553"/>
                    <a:pt x="22" y="7024"/>
                  </a:cubicBezTo>
                  <a:cubicBezTo>
                    <a:pt x="0" y="10913"/>
                    <a:pt x="529" y="14774"/>
                    <a:pt x="1113" y="18613"/>
                  </a:cubicBezTo>
                  <a:cubicBezTo>
                    <a:pt x="1229" y="19390"/>
                    <a:pt x="1372" y="20216"/>
                    <a:pt x="1868" y="20784"/>
                  </a:cubicBezTo>
                  <a:cubicBezTo>
                    <a:pt x="2352" y="21340"/>
                    <a:pt x="3080" y="21544"/>
                    <a:pt x="3768" y="21704"/>
                  </a:cubicBezTo>
                  <a:cubicBezTo>
                    <a:pt x="4974" y="21985"/>
                    <a:pt x="6226" y="22216"/>
                    <a:pt x="7457" y="22216"/>
                  </a:cubicBezTo>
                  <a:cubicBezTo>
                    <a:pt x="8368" y="22216"/>
                    <a:pt x="9268" y="22090"/>
                    <a:pt x="10130" y="21764"/>
                  </a:cubicBezTo>
                  <a:cubicBezTo>
                    <a:pt x="10533" y="21616"/>
                    <a:pt x="10929" y="21417"/>
                    <a:pt x="11210" y="21076"/>
                  </a:cubicBezTo>
                  <a:cubicBezTo>
                    <a:pt x="11678" y="20525"/>
                    <a:pt x="11761" y="19726"/>
                    <a:pt x="11822" y="18982"/>
                  </a:cubicBezTo>
                  <a:cubicBezTo>
                    <a:pt x="12014" y="16702"/>
                    <a:pt x="12207" y="14421"/>
                    <a:pt x="12400" y="12146"/>
                  </a:cubicBezTo>
                  <a:cubicBezTo>
                    <a:pt x="12653" y="9073"/>
                    <a:pt x="12912" y="5949"/>
                    <a:pt x="12389" y="2920"/>
                  </a:cubicBezTo>
                  <a:cubicBezTo>
                    <a:pt x="12257" y="2143"/>
                    <a:pt x="12042" y="1328"/>
                    <a:pt x="11480" y="837"/>
                  </a:cubicBezTo>
                  <a:cubicBezTo>
                    <a:pt x="11133" y="535"/>
                    <a:pt x="10703" y="391"/>
                    <a:pt x="10274" y="287"/>
                  </a:cubicBezTo>
                  <a:cubicBezTo>
                    <a:pt x="9482" y="88"/>
                    <a:pt x="8653" y="0"/>
                    <a:pt x="78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3"/>
            <p:cNvSpPr txBox="1"/>
            <p:nvPr/>
          </p:nvSpPr>
          <p:spPr>
            <a:xfrm>
              <a:off x="575416" y="3504163"/>
              <a:ext cx="11994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smallest and the closest planet to the Sun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658352" y="1324951"/>
              <a:ext cx="1033530" cy="792450"/>
            </a:xfrm>
            <a:custGeom>
              <a:rect b="b" l="l" r="r" t="t"/>
              <a:pathLst>
                <a:path extrusionOk="0" h="7663" w="9994">
                  <a:moveTo>
                    <a:pt x="5044" y="1"/>
                  </a:moveTo>
                  <a:cubicBezTo>
                    <a:pt x="4942" y="1"/>
                    <a:pt x="4841" y="16"/>
                    <a:pt x="4744" y="47"/>
                  </a:cubicBezTo>
                  <a:cubicBezTo>
                    <a:pt x="4360" y="164"/>
                    <a:pt x="4024" y="399"/>
                    <a:pt x="3781" y="719"/>
                  </a:cubicBezTo>
                  <a:cubicBezTo>
                    <a:pt x="3769" y="739"/>
                    <a:pt x="3752" y="755"/>
                    <a:pt x="3732" y="780"/>
                  </a:cubicBezTo>
                  <a:cubicBezTo>
                    <a:pt x="3716" y="771"/>
                    <a:pt x="3704" y="763"/>
                    <a:pt x="3692" y="751"/>
                  </a:cubicBezTo>
                  <a:cubicBezTo>
                    <a:pt x="3522" y="597"/>
                    <a:pt x="3311" y="504"/>
                    <a:pt x="3085" y="484"/>
                  </a:cubicBezTo>
                  <a:cubicBezTo>
                    <a:pt x="3043" y="480"/>
                    <a:pt x="3002" y="478"/>
                    <a:pt x="2960" y="478"/>
                  </a:cubicBezTo>
                  <a:cubicBezTo>
                    <a:pt x="2844" y="478"/>
                    <a:pt x="2730" y="494"/>
                    <a:pt x="2619" y="521"/>
                  </a:cubicBezTo>
                  <a:cubicBezTo>
                    <a:pt x="2490" y="549"/>
                    <a:pt x="2372" y="606"/>
                    <a:pt x="2267" y="682"/>
                  </a:cubicBezTo>
                  <a:cubicBezTo>
                    <a:pt x="2093" y="816"/>
                    <a:pt x="1976" y="1002"/>
                    <a:pt x="1935" y="1217"/>
                  </a:cubicBezTo>
                  <a:cubicBezTo>
                    <a:pt x="1899" y="1375"/>
                    <a:pt x="1879" y="1532"/>
                    <a:pt x="1871" y="1694"/>
                  </a:cubicBezTo>
                  <a:cubicBezTo>
                    <a:pt x="1862" y="1816"/>
                    <a:pt x="1875" y="1945"/>
                    <a:pt x="1875" y="2067"/>
                  </a:cubicBezTo>
                  <a:cubicBezTo>
                    <a:pt x="1871" y="2071"/>
                    <a:pt x="1867" y="2075"/>
                    <a:pt x="1867" y="2075"/>
                  </a:cubicBezTo>
                  <a:lnTo>
                    <a:pt x="1830" y="2075"/>
                  </a:lnTo>
                  <a:cubicBezTo>
                    <a:pt x="1773" y="2069"/>
                    <a:pt x="1718" y="2067"/>
                    <a:pt x="1662" y="2067"/>
                  </a:cubicBezTo>
                  <a:cubicBezTo>
                    <a:pt x="1255" y="2067"/>
                    <a:pt x="885" y="2208"/>
                    <a:pt x="543" y="2443"/>
                  </a:cubicBezTo>
                  <a:cubicBezTo>
                    <a:pt x="337" y="2576"/>
                    <a:pt x="183" y="2779"/>
                    <a:pt x="106" y="3010"/>
                  </a:cubicBezTo>
                  <a:cubicBezTo>
                    <a:pt x="1" y="3293"/>
                    <a:pt x="78" y="3608"/>
                    <a:pt x="296" y="3815"/>
                  </a:cubicBezTo>
                  <a:cubicBezTo>
                    <a:pt x="397" y="3920"/>
                    <a:pt x="523" y="4001"/>
                    <a:pt x="660" y="4054"/>
                  </a:cubicBezTo>
                  <a:cubicBezTo>
                    <a:pt x="737" y="4082"/>
                    <a:pt x="810" y="4106"/>
                    <a:pt x="899" y="4139"/>
                  </a:cubicBezTo>
                  <a:lnTo>
                    <a:pt x="847" y="4224"/>
                  </a:lnTo>
                  <a:cubicBezTo>
                    <a:pt x="725" y="4414"/>
                    <a:pt x="632" y="4620"/>
                    <a:pt x="571" y="4839"/>
                  </a:cubicBezTo>
                  <a:cubicBezTo>
                    <a:pt x="555" y="4908"/>
                    <a:pt x="539" y="4972"/>
                    <a:pt x="531" y="5041"/>
                  </a:cubicBezTo>
                  <a:cubicBezTo>
                    <a:pt x="470" y="5458"/>
                    <a:pt x="612" y="5794"/>
                    <a:pt x="968" y="6029"/>
                  </a:cubicBezTo>
                  <a:cubicBezTo>
                    <a:pt x="1077" y="6097"/>
                    <a:pt x="1199" y="6150"/>
                    <a:pt x="1324" y="6182"/>
                  </a:cubicBezTo>
                  <a:cubicBezTo>
                    <a:pt x="1504" y="6234"/>
                    <a:pt x="1684" y="6258"/>
                    <a:pt x="1863" y="6258"/>
                  </a:cubicBezTo>
                  <a:cubicBezTo>
                    <a:pt x="2119" y="6258"/>
                    <a:pt x="2375" y="6209"/>
                    <a:pt x="2627" y="6126"/>
                  </a:cubicBezTo>
                  <a:lnTo>
                    <a:pt x="2761" y="6085"/>
                  </a:lnTo>
                  <a:lnTo>
                    <a:pt x="2761" y="6085"/>
                  </a:lnTo>
                  <a:cubicBezTo>
                    <a:pt x="2761" y="6170"/>
                    <a:pt x="2757" y="6239"/>
                    <a:pt x="2761" y="6308"/>
                  </a:cubicBezTo>
                  <a:cubicBezTo>
                    <a:pt x="2793" y="6781"/>
                    <a:pt x="3004" y="7138"/>
                    <a:pt x="3441" y="7340"/>
                  </a:cubicBezTo>
                  <a:cubicBezTo>
                    <a:pt x="3631" y="7426"/>
                    <a:pt x="3835" y="7471"/>
                    <a:pt x="4040" y="7471"/>
                  </a:cubicBezTo>
                  <a:cubicBezTo>
                    <a:pt x="4114" y="7471"/>
                    <a:pt x="4188" y="7465"/>
                    <a:pt x="4262" y="7453"/>
                  </a:cubicBezTo>
                  <a:cubicBezTo>
                    <a:pt x="4647" y="7401"/>
                    <a:pt x="5011" y="7255"/>
                    <a:pt x="5327" y="7028"/>
                  </a:cubicBezTo>
                  <a:cubicBezTo>
                    <a:pt x="5351" y="7008"/>
                    <a:pt x="5375" y="6996"/>
                    <a:pt x="5404" y="6980"/>
                  </a:cubicBezTo>
                  <a:lnTo>
                    <a:pt x="5440" y="7028"/>
                  </a:lnTo>
                  <a:cubicBezTo>
                    <a:pt x="5614" y="7275"/>
                    <a:pt x="5865" y="7457"/>
                    <a:pt x="6152" y="7550"/>
                  </a:cubicBezTo>
                  <a:cubicBezTo>
                    <a:pt x="6282" y="7595"/>
                    <a:pt x="6415" y="7623"/>
                    <a:pt x="6553" y="7643"/>
                  </a:cubicBezTo>
                  <a:lnTo>
                    <a:pt x="6569" y="7643"/>
                  </a:lnTo>
                  <a:cubicBezTo>
                    <a:pt x="6661" y="7657"/>
                    <a:pt x="6754" y="7663"/>
                    <a:pt x="6847" y="7663"/>
                  </a:cubicBezTo>
                  <a:cubicBezTo>
                    <a:pt x="6955" y="7663"/>
                    <a:pt x="7062" y="7655"/>
                    <a:pt x="7168" y="7639"/>
                  </a:cubicBezTo>
                  <a:cubicBezTo>
                    <a:pt x="7354" y="7615"/>
                    <a:pt x="7536" y="7562"/>
                    <a:pt x="7706" y="7482"/>
                  </a:cubicBezTo>
                  <a:cubicBezTo>
                    <a:pt x="7775" y="7453"/>
                    <a:pt x="7836" y="7417"/>
                    <a:pt x="7901" y="7372"/>
                  </a:cubicBezTo>
                  <a:cubicBezTo>
                    <a:pt x="8176" y="7186"/>
                    <a:pt x="8338" y="6931"/>
                    <a:pt x="8362" y="6591"/>
                  </a:cubicBezTo>
                  <a:cubicBezTo>
                    <a:pt x="8362" y="6571"/>
                    <a:pt x="8366" y="6551"/>
                    <a:pt x="8370" y="6530"/>
                  </a:cubicBezTo>
                  <a:cubicBezTo>
                    <a:pt x="8378" y="6526"/>
                    <a:pt x="8386" y="6522"/>
                    <a:pt x="8398" y="6522"/>
                  </a:cubicBezTo>
                  <a:cubicBezTo>
                    <a:pt x="8459" y="6526"/>
                    <a:pt x="8524" y="6530"/>
                    <a:pt x="8589" y="6535"/>
                  </a:cubicBezTo>
                  <a:cubicBezTo>
                    <a:pt x="8619" y="6536"/>
                    <a:pt x="8650" y="6537"/>
                    <a:pt x="8680" y="6537"/>
                  </a:cubicBezTo>
                  <a:cubicBezTo>
                    <a:pt x="8965" y="6537"/>
                    <a:pt x="9245" y="6453"/>
                    <a:pt x="9483" y="6292"/>
                  </a:cubicBezTo>
                  <a:cubicBezTo>
                    <a:pt x="9835" y="6053"/>
                    <a:pt x="9993" y="5616"/>
                    <a:pt x="9872" y="5207"/>
                  </a:cubicBezTo>
                  <a:cubicBezTo>
                    <a:pt x="9758" y="4823"/>
                    <a:pt x="9503" y="4564"/>
                    <a:pt x="9139" y="4414"/>
                  </a:cubicBezTo>
                  <a:cubicBezTo>
                    <a:pt x="9095" y="4398"/>
                    <a:pt x="9054" y="4377"/>
                    <a:pt x="9010" y="4357"/>
                  </a:cubicBezTo>
                  <a:cubicBezTo>
                    <a:pt x="9014" y="4353"/>
                    <a:pt x="9014" y="4345"/>
                    <a:pt x="9018" y="4337"/>
                  </a:cubicBezTo>
                  <a:cubicBezTo>
                    <a:pt x="9034" y="4321"/>
                    <a:pt x="9046" y="4305"/>
                    <a:pt x="9062" y="4288"/>
                  </a:cubicBezTo>
                  <a:cubicBezTo>
                    <a:pt x="9248" y="4098"/>
                    <a:pt x="9366" y="3855"/>
                    <a:pt x="9406" y="3596"/>
                  </a:cubicBezTo>
                  <a:cubicBezTo>
                    <a:pt x="9475" y="3175"/>
                    <a:pt x="9317" y="2880"/>
                    <a:pt x="8921" y="2722"/>
                  </a:cubicBezTo>
                  <a:cubicBezTo>
                    <a:pt x="8799" y="2674"/>
                    <a:pt x="8674" y="2641"/>
                    <a:pt x="8544" y="2613"/>
                  </a:cubicBezTo>
                  <a:cubicBezTo>
                    <a:pt x="8532" y="2609"/>
                    <a:pt x="8516" y="2609"/>
                    <a:pt x="8500" y="2605"/>
                  </a:cubicBezTo>
                  <a:lnTo>
                    <a:pt x="8403" y="2459"/>
                  </a:lnTo>
                  <a:cubicBezTo>
                    <a:pt x="8540" y="2249"/>
                    <a:pt x="8641" y="2026"/>
                    <a:pt x="8645" y="1775"/>
                  </a:cubicBezTo>
                  <a:cubicBezTo>
                    <a:pt x="8653" y="1310"/>
                    <a:pt x="8435" y="970"/>
                    <a:pt x="8026" y="763"/>
                  </a:cubicBezTo>
                  <a:cubicBezTo>
                    <a:pt x="7755" y="630"/>
                    <a:pt x="7460" y="557"/>
                    <a:pt x="7160" y="553"/>
                  </a:cubicBezTo>
                  <a:cubicBezTo>
                    <a:pt x="7135" y="552"/>
                    <a:pt x="7110" y="551"/>
                    <a:pt x="7085" y="551"/>
                  </a:cubicBezTo>
                  <a:cubicBezTo>
                    <a:pt x="6730" y="551"/>
                    <a:pt x="6406" y="658"/>
                    <a:pt x="6096" y="824"/>
                  </a:cubicBezTo>
                  <a:cubicBezTo>
                    <a:pt x="6067" y="840"/>
                    <a:pt x="6039" y="856"/>
                    <a:pt x="6003" y="873"/>
                  </a:cubicBezTo>
                  <a:cubicBezTo>
                    <a:pt x="5978" y="788"/>
                    <a:pt x="5962" y="715"/>
                    <a:pt x="5934" y="642"/>
                  </a:cubicBezTo>
                  <a:cubicBezTo>
                    <a:pt x="5841" y="375"/>
                    <a:pt x="5679" y="168"/>
                    <a:pt x="5404" y="67"/>
                  </a:cubicBezTo>
                  <a:cubicBezTo>
                    <a:pt x="5289" y="23"/>
                    <a:pt x="5166" y="1"/>
                    <a:pt x="50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 flipH="1">
              <a:off x="1087791" y="2330611"/>
              <a:ext cx="238575" cy="189285"/>
            </a:xfrm>
            <a:custGeom>
              <a:rect b="b" l="l" r="r" t="t"/>
              <a:pathLst>
                <a:path extrusionOk="0" h="8394" w="10581">
                  <a:moveTo>
                    <a:pt x="5746" y="0"/>
                  </a:moveTo>
                  <a:cubicBezTo>
                    <a:pt x="5352" y="0"/>
                    <a:pt x="4993" y="35"/>
                    <a:pt x="4710" y="105"/>
                  </a:cubicBezTo>
                  <a:cubicBezTo>
                    <a:pt x="3487" y="411"/>
                    <a:pt x="0" y="717"/>
                    <a:pt x="978" y="5244"/>
                  </a:cubicBezTo>
                  <a:cubicBezTo>
                    <a:pt x="1498" y="7645"/>
                    <a:pt x="2963" y="8394"/>
                    <a:pt x="4545" y="8394"/>
                  </a:cubicBezTo>
                  <a:cubicBezTo>
                    <a:pt x="5944" y="8394"/>
                    <a:pt x="7435" y="7807"/>
                    <a:pt x="8440" y="7262"/>
                  </a:cubicBezTo>
                  <a:cubicBezTo>
                    <a:pt x="10581" y="6100"/>
                    <a:pt x="10029" y="2002"/>
                    <a:pt x="9296" y="1086"/>
                  </a:cubicBezTo>
                  <a:cubicBezTo>
                    <a:pt x="8733" y="380"/>
                    <a:pt x="7050" y="0"/>
                    <a:pt x="57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3"/>
            <p:cNvSpPr txBox="1"/>
            <p:nvPr/>
          </p:nvSpPr>
          <p:spPr>
            <a:xfrm>
              <a:off x="767716" y="1579425"/>
              <a:ext cx="8148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1" name="Google Shape;1311;p33"/>
          <p:cNvGrpSpPr/>
          <p:nvPr/>
        </p:nvGrpSpPr>
        <p:grpSpPr>
          <a:xfrm>
            <a:off x="3888021" y="1324951"/>
            <a:ext cx="1372547" cy="3278908"/>
            <a:chOff x="3888021" y="1324951"/>
            <a:chExt cx="1372547" cy="3278908"/>
          </a:xfrm>
        </p:grpSpPr>
        <p:grpSp>
          <p:nvGrpSpPr>
            <p:cNvPr id="1312" name="Google Shape;1312;p33"/>
            <p:cNvGrpSpPr/>
            <p:nvPr/>
          </p:nvGrpSpPr>
          <p:grpSpPr>
            <a:xfrm>
              <a:off x="3888021" y="1324951"/>
              <a:ext cx="1372547" cy="3278908"/>
              <a:chOff x="3888021" y="1324951"/>
              <a:chExt cx="1372547" cy="3278908"/>
            </a:xfrm>
          </p:grpSpPr>
          <p:sp>
            <p:nvSpPr>
              <p:cNvPr id="1313" name="Google Shape;1313;p33"/>
              <p:cNvSpPr/>
              <p:nvPr/>
            </p:nvSpPr>
            <p:spPr>
              <a:xfrm>
                <a:off x="3888021" y="2765847"/>
                <a:ext cx="1372547" cy="1838011"/>
              </a:xfrm>
              <a:custGeom>
                <a:rect b="b" l="l" r="r" t="t"/>
                <a:pathLst>
                  <a:path extrusionOk="0" h="22219" w="12919">
                    <a:moveTo>
                      <a:pt x="7830" y="1"/>
                    </a:moveTo>
                    <a:cubicBezTo>
                      <a:pt x="6010" y="1"/>
                      <a:pt x="4138" y="411"/>
                      <a:pt x="2485" y="1000"/>
                    </a:cubicBezTo>
                    <a:cubicBezTo>
                      <a:pt x="2138" y="1121"/>
                      <a:pt x="1791" y="1264"/>
                      <a:pt x="1499" y="1506"/>
                    </a:cubicBezTo>
                    <a:cubicBezTo>
                      <a:pt x="1135" y="1809"/>
                      <a:pt x="888" y="2244"/>
                      <a:pt x="695" y="2702"/>
                    </a:cubicBezTo>
                    <a:cubicBezTo>
                      <a:pt x="138" y="4046"/>
                      <a:pt x="39" y="5555"/>
                      <a:pt x="28" y="7026"/>
                    </a:cubicBezTo>
                    <a:cubicBezTo>
                      <a:pt x="1" y="10915"/>
                      <a:pt x="535" y="14776"/>
                      <a:pt x="1113" y="18610"/>
                    </a:cubicBezTo>
                    <a:cubicBezTo>
                      <a:pt x="1229" y="19392"/>
                      <a:pt x="1372" y="20219"/>
                      <a:pt x="1874" y="20786"/>
                    </a:cubicBezTo>
                    <a:cubicBezTo>
                      <a:pt x="2353" y="21342"/>
                      <a:pt x="3080" y="21546"/>
                      <a:pt x="3768" y="21706"/>
                    </a:cubicBezTo>
                    <a:cubicBezTo>
                      <a:pt x="4978" y="21988"/>
                      <a:pt x="6231" y="22219"/>
                      <a:pt x="7463" y="22219"/>
                    </a:cubicBezTo>
                    <a:cubicBezTo>
                      <a:pt x="8374" y="22219"/>
                      <a:pt x="9274" y="22092"/>
                      <a:pt x="10136" y="21767"/>
                    </a:cubicBezTo>
                    <a:cubicBezTo>
                      <a:pt x="10533" y="21618"/>
                      <a:pt x="10930" y="21414"/>
                      <a:pt x="11216" y="21078"/>
                    </a:cubicBezTo>
                    <a:cubicBezTo>
                      <a:pt x="11679" y="20527"/>
                      <a:pt x="11767" y="19728"/>
                      <a:pt x="11827" y="18985"/>
                    </a:cubicBezTo>
                    <a:cubicBezTo>
                      <a:pt x="12020" y="16704"/>
                      <a:pt x="12208" y="14424"/>
                      <a:pt x="12400" y="12143"/>
                    </a:cubicBezTo>
                    <a:cubicBezTo>
                      <a:pt x="12659" y="9069"/>
                      <a:pt x="12918" y="5952"/>
                      <a:pt x="12395" y="2916"/>
                    </a:cubicBezTo>
                    <a:cubicBezTo>
                      <a:pt x="12263" y="2145"/>
                      <a:pt x="12048" y="1330"/>
                      <a:pt x="11480" y="834"/>
                    </a:cubicBezTo>
                    <a:cubicBezTo>
                      <a:pt x="11139" y="537"/>
                      <a:pt x="10709" y="394"/>
                      <a:pt x="10280" y="283"/>
                    </a:cubicBezTo>
                    <a:cubicBezTo>
                      <a:pt x="9492" y="87"/>
                      <a:pt x="8666" y="1"/>
                      <a:pt x="78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3"/>
              <p:cNvSpPr txBox="1"/>
              <p:nvPr/>
            </p:nvSpPr>
            <p:spPr>
              <a:xfrm>
                <a:off x="3974594" y="3504163"/>
                <a:ext cx="1199400" cy="10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It’s the farthest planet from the Sun. Is far away from Earth</a:t>
                </a:r>
                <a:endParaRPr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4057529" y="1324951"/>
                <a:ext cx="1033530" cy="792450"/>
              </a:xfrm>
              <a:custGeom>
                <a:rect b="b" l="l" r="r" t="t"/>
                <a:pathLst>
                  <a:path extrusionOk="0" h="7663" w="9994">
                    <a:moveTo>
                      <a:pt x="5044" y="1"/>
                    </a:moveTo>
                    <a:cubicBezTo>
                      <a:pt x="4942" y="1"/>
                      <a:pt x="4841" y="16"/>
                      <a:pt x="4744" y="47"/>
                    </a:cubicBezTo>
                    <a:cubicBezTo>
                      <a:pt x="4360" y="164"/>
                      <a:pt x="4024" y="399"/>
                      <a:pt x="3781" y="719"/>
                    </a:cubicBezTo>
                    <a:cubicBezTo>
                      <a:pt x="3769" y="739"/>
                      <a:pt x="3752" y="755"/>
                      <a:pt x="3732" y="780"/>
                    </a:cubicBezTo>
                    <a:cubicBezTo>
                      <a:pt x="3716" y="771"/>
                      <a:pt x="3704" y="763"/>
                      <a:pt x="3692" y="751"/>
                    </a:cubicBezTo>
                    <a:cubicBezTo>
                      <a:pt x="3522" y="597"/>
                      <a:pt x="3311" y="504"/>
                      <a:pt x="3085" y="484"/>
                    </a:cubicBezTo>
                    <a:cubicBezTo>
                      <a:pt x="3043" y="480"/>
                      <a:pt x="3002" y="478"/>
                      <a:pt x="2960" y="478"/>
                    </a:cubicBezTo>
                    <a:cubicBezTo>
                      <a:pt x="2844" y="478"/>
                      <a:pt x="2730" y="494"/>
                      <a:pt x="2619" y="521"/>
                    </a:cubicBezTo>
                    <a:cubicBezTo>
                      <a:pt x="2490" y="549"/>
                      <a:pt x="2372" y="606"/>
                      <a:pt x="2267" y="682"/>
                    </a:cubicBezTo>
                    <a:cubicBezTo>
                      <a:pt x="2093" y="816"/>
                      <a:pt x="1976" y="1002"/>
                      <a:pt x="1935" y="1217"/>
                    </a:cubicBezTo>
                    <a:cubicBezTo>
                      <a:pt x="1899" y="1375"/>
                      <a:pt x="1879" y="1532"/>
                      <a:pt x="1871" y="1694"/>
                    </a:cubicBezTo>
                    <a:cubicBezTo>
                      <a:pt x="1862" y="1816"/>
                      <a:pt x="1875" y="1945"/>
                      <a:pt x="1875" y="2067"/>
                    </a:cubicBezTo>
                    <a:cubicBezTo>
                      <a:pt x="1871" y="2071"/>
                      <a:pt x="1867" y="2075"/>
                      <a:pt x="1867" y="2075"/>
                    </a:cubicBezTo>
                    <a:lnTo>
                      <a:pt x="1830" y="2075"/>
                    </a:lnTo>
                    <a:cubicBezTo>
                      <a:pt x="1773" y="2069"/>
                      <a:pt x="1718" y="2067"/>
                      <a:pt x="1662" y="2067"/>
                    </a:cubicBezTo>
                    <a:cubicBezTo>
                      <a:pt x="1255" y="2067"/>
                      <a:pt x="885" y="2208"/>
                      <a:pt x="543" y="2443"/>
                    </a:cubicBezTo>
                    <a:cubicBezTo>
                      <a:pt x="337" y="2576"/>
                      <a:pt x="183" y="2779"/>
                      <a:pt x="106" y="3010"/>
                    </a:cubicBezTo>
                    <a:cubicBezTo>
                      <a:pt x="1" y="3293"/>
                      <a:pt x="78" y="3608"/>
                      <a:pt x="296" y="3815"/>
                    </a:cubicBezTo>
                    <a:cubicBezTo>
                      <a:pt x="397" y="3920"/>
                      <a:pt x="523" y="4001"/>
                      <a:pt x="660" y="4054"/>
                    </a:cubicBezTo>
                    <a:cubicBezTo>
                      <a:pt x="737" y="4082"/>
                      <a:pt x="810" y="4106"/>
                      <a:pt x="899" y="4139"/>
                    </a:cubicBezTo>
                    <a:lnTo>
                      <a:pt x="847" y="4224"/>
                    </a:lnTo>
                    <a:cubicBezTo>
                      <a:pt x="725" y="4414"/>
                      <a:pt x="632" y="4620"/>
                      <a:pt x="571" y="4839"/>
                    </a:cubicBezTo>
                    <a:cubicBezTo>
                      <a:pt x="555" y="4908"/>
                      <a:pt x="539" y="4972"/>
                      <a:pt x="531" y="5041"/>
                    </a:cubicBezTo>
                    <a:cubicBezTo>
                      <a:pt x="470" y="5458"/>
                      <a:pt x="612" y="5794"/>
                      <a:pt x="968" y="6029"/>
                    </a:cubicBezTo>
                    <a:cubicBezTo>
                      <a:pt x="1077" y="6097"/>
                      <a:pt x="1199" y="6150"/>
                      <a:pt x="1324" y="6182"/>
                    </a:cubicBezTo>
                    <a:cubicBezTo>
                      <a:pt x="1504" y="6234"/>
                      <a:pt x="1684" y="6258"/>
                      <a:pt x="1863" y="6258"/>
                    </a:cubicBezTo>
                    <a:cubicBezTo>
                      <a:pt x="2119" y="6258"/>
                      <a:pt x="2375" y="6209"/>
                      <a:pt x="2627" y="6126"/>
                    </a:cubicBezTo>
                    <a:lnTo>
                      <a:pt x="2761" y="6085"/>
                    </a:lnTo>
                    <a:lnTo>
                      <a:pt x="2761" y="6085"/>
                    </a:lnTo>
                    <a:cubicBezTo>
                      <a:pt x="2761" y="6170"/>
                      <a:pt x="2757" y="6239"/>
                      <a:pt x="2761" y="6308"/>
                    </a:cubicBezTo>
                    <a:cubicBezTo>
                      <a:pt x="2793" y="6781"/>
                      <a:pt x="3004" y="7138"/>
                      <a:pt x="3441" y="7340"/>
                    </a:cubicBezTo>
                    <a:cubicBezTo>
                      <a:pt x="3631" y="7426"/>
                      <a:pt x="3835" y="7471"/>
                      <a:pt x="4040" y="7471"/>
                    </a:cubicBezTo>
                    <a:cubicBezTo>
                      <a:pt x="4114" y="7471"/>
                      <a:pt x="4188" y="7465"/>
                      <a:pt x="4262" y="7453"/>
                    </a:cubicBezTo>
                    <a:cubicBezTo>
                      <a:pt x="4647" y="7401"/>
                      <a:pt x="5011" y="7255"/>
                      <a:pt x="5327" y="7028"/>
                    </a:cubicBezTo>
                    <a:cubicBezTo>
                      <a:pt x="5351" y="7008"/>
                      <a:pt x="5375" y="6996"/>
                      <a:pt x="5404" y="6980"/>
                    </a:cubicBezTo>
                    <a:lnTo>
                      <a:pt x="5440" y="7028"/>
                    </a:lnTo>
                    <a:cubicBezTo>
                      <a:pt x="5614" y="7275"/>
                      <a:pt x="5865" y="7457"/>
                      <a:pt x="6152" y="7550"/>
                    </a:cubicBezTo>
                    <a:cubicBezTo>
                      <a:pt x="6282" y="7595"/>
                      <a:pt x="6415" y="7623"/>
                      <a:pt x="6553" y="7643"/>
                    </a:cubicBezTo>
                    <a:lnTo>
                      <a:pt x="6569" y="7643"/>
                    </a:lnTo>
                    <a:cubicBezTo>
                      <a:pt x="6661" y="7657"/>
                      <a:pt x="6754" y="7663"/>
                      <a:pt x="6847" y="7663"/>
                    </a:cubicBezTo>
                    <a:cubicBezTo>
                      <a:pt x="6955" y="7663"/>
                      <a:pt x="7062" y="7655"/>
                      <a:pt x="7168" y="7639"/>
                    </a:cubicBezTo>
                    <a:cubicBezTo>
                      <a:pt x="7354" y="7615"/>
                      <a:pt x="7536" y="7562"/>
                      <a:pt x="7706" y="7482"/>
                    </a:cubicBezTo>
                    <a:cubicBezTo>
                      <a:pt x="7775" y="7453"/>
                      <a:pt x="7836" y="7417"/>
                      <a:pt x="7901" y="7372"/>
                    </a:cubicBezTo>
                    <a:cubicBezTo>
                      <a:pt x="8176" y="7186"/>
                      <a:pt x="8338" y="6931"/>
                      <a:pt x="8362" y="6591"/>
                    </a:cubicBezTo>
                    <a:cubicBezTo>
                      <a:pt x="8362" y="6571"/>
                      <a:pt x="8366" y="6551"/>
                      <a:pt x="8370" y="6530"/>
                    </a:cubicBezTo>
                    <a:cubicBezTo>
                      <a:pt x="8378" y="6526"/>
                      <a:pt x="8386" y="6522"/>
                      <a:pt x="8398" y="6522"/>
                    </a:cubicBezTo>
                    <a:cubicBezTo>
                      <a:pt x="8459" y="6526"/>
                      <a:pt x="8524" y="6530"/>
                      <a:pt x="8589" y="6535"/>
                    </a:cubicBezTo>
                    <a:cubicBezTo>
                      <a:pt x="8619" y="6536"/>
                      <a:pt x="8650" y="6537"/>
                      <a:pt x="8680" y="6537"/>
                    </a:cubicBezTo>
                    <a:cubicBezTo>
                      <a:pt x="8965" y="6537"/>
                      <a:pt x="9245" y="6453"/>
                      <a:pt x="9483" y="6292"/>
                    </a:cubicBezTo>
                    <a:cubicBezTo>
                      <a:pt x="9835" y="6053"/>
                      <a:pt x="9993" y="5616"/>
                      <a:pt x="9872" y="5207"/>
                    </a:cubicBezTo>
                    <a:cubicBezTo>
                      <a:pt x="9758" y="4823"/>
                      <a:pt x="9503" y="4564"/>
                      <a:pt x="9139" y="4414"/>
                    </a:cubicBezTo>
                    <a:cubicBezTo>
                      <a:pt x="9095" y="4398"/>
                      <a:pt x="9054" y="4377"/>
                      <a:pt x="9010" y="4357"/>
                    </a:cubicBezTo>
                    <a:cubicBezTo>
                      <a:pt x="9014" y="4353"/>
                      <a:pt x="9014" y="4345"/>
                      <a:pt x="9018" y="4337"/>
                    </a:cubicBezTo>
                    <a:cubicBezTo>
                      <a:pt x="9034" y="4321"/>
                      <a:pt x="9046" y="4305"/>
                      <a:pt x="9062" y="4288"/>
                    </a:cubicBezTo>
                    <a:cubicBezTo>
                      <a:pt x="9248" y="4098"/>
                      <a:pt x="9366" y="3855"/>
                      <a:pt x="9406" y="3596"/>
                    </a:cubicBezTo>
                    <a:cubicBezTo>
                      <a:pt x="9475" y="3175"/>
                      <a:pt x="9317" y="2880"/>
                      <a:pt x="8921" y="2722"/>
                    </a:cubicBezTo>
                    <a:cubicBezTo>
                      <a:pt x="8799" y="2674"/>
                      <a:pt x="8674" y="2641"/>
                      <a:pt x="8544" y="2613"/>
                    </a:cubicBezTo>
                    <a:cubicBezTo>
                      <a:pt x="8532" y="2609"/>
                      <a:pt x="8516" y="2609"/>
                      <a:pt x="8500" y="2605"/>
                    </a:cubicBezTo>
                    <a:lnTo>
                      <a:pt x="8403" y="2459"/>
                    </a:lnTo>
                    <a:cubicBezTo>
                      <a:pt x="8540" y="2249"/>
                      <a:pt x="8641" y="2026"/>
                      <a:pt x="8645" y="1775"/>
                    </a:cubicBezTo>
                    <a:cubicBezTo>
                      <a:pt x="8653" y="1310"/>
                      <a:pt x="8435" y="970"/>
                      <a:pt x="8026" y="763"/>
                    </a:cubicBezTo>
                    <a:cubicBezTo>
                      <a:pt x="7755" y="630"/>
                      <a:pt x="7460" y="557"/>
                      <a:pt x="7160" y="553"/>
                    </a:cubicBezTo>
                    <a:cubicBezTo>
                      <a:pt x="7135" y="552"/>
                      <a:pt x="7110" y="551"/>
                      <a:pt x="7085" y="551"/>
                    </a:cubicBezTo>
                    <a:cubicBezTo>
                      <a:pt x="6730" y="551"/>
                      <a:pt x="6406" y="658"/>
                      <a:pt x="6096" y="824"/>
                    </a:cubicBezTo>
                    <a:cubicBezTo>
                      <a:pt x="6067" y="840"/>
                      <a:pt x="6039" y="856"/>
                      <a:pt x="6003" y="873"/>
                    </a:cubicBezTo>
                    <a:cubicBezTo>
                      <a:pt x="5978" y="788"/>
                      <a:pt x="5962" y="715"/>
                      <a:pt x="5934" y="642"/>
                    </a:cubicBezTo>
                    <a:cubicBezTo>
                      <a:pt x="5841" y="375"/>
                      <a:pt x="5679" y="168"/>
                      <a:pt x="5404" y="67"/>
                    </a:cubicBezTo>
                    <a:cubicBezTo>
                      <a:pt x="5289" y="23"/>
                      <a:pt x="5166" y="1"/>
                      <a:pt x="50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 flipH="1">
                <a:off x="4460082" y="2330611"/>
                <a:ext cx="238575" cy="189285"/>
              </a:xfrm>
              <a:custGeom>
                <a:rect b="b" l="l" r="r" t="t"/>
                <a:pathLst>
                  <a:path extrusionOk="0" h="8394" w="10581">
                    <a:moveTo>
                      <a:pt x="5746" y="0"/>
                    </a:moveTo>
                    <a:cubicBezTo>
                      <a:pt x="5352" y="0"/>
                      <a:pt x="4993" y="35"/>
                      <a:pt x="4710" y="105"/>
                    </a:cubicBezTo>
                    <a:cubicBezTo>
                      <a:pt x="3487" y="411"/>
                      <a:pt x="0" y="717"/>
                      <a:pt x="978" y="5244"/>
                    </a:cubicBezTo>
                    <a:cubicBezTo>
                      <a:pt x="1498" y="7645"/>
                      <a:pt x="2963" y="8394"/>
                      <a:pt x="4545" y="8394"/>
                    </a:cubicBezTo>
                    <a:cubicBezTo>
                      <a:pt x="5944" y="8394"/>
                      <a:pt x="7435" y="7807"/>
                      <a:pt x="8440" y="7262"/>
                    </a:cubicBezTo>
                    <a:cubicBezTo>
                      <a:pt x="10581" y="6100"/>
                      <a:pt x="10029" y="2002"/>
                      <a:pt x="9296" y="1086"/>
                    </a:cubicBezTo>
                    <a:cubicBezTo>
                      <a:pt x="8733" y="380"/>
                      <a:pt x="7050" y="0"/>
                      <a:pt x="57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7" name="Google Shape;1317;p33"/>
            <p:cNvSpPr txBox="1"/>
            <p:nvPr/>
          </p:nvSpPr>
          <p:spPr>
            <a:xfrm>
              <a:off x="4166894" y="1579425"/>
              <a:ext cx="8148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8" name="Google Shape;1318;p33"/>
          <p:cNvGrpSpPr/>
          <p:nvPr/>
        </p:nvGrpSpPr>
        <p:grpSpPr>
          <a:xfrm>
            <a:off x="5580705" y="1324951"/>
            <a:ext cx="1374621" cy="3276374"/>
            <a:chOff x="5580705" y="1324951"/>
            <a:chExt cx="1374621" cy="3276374"/>
          </a:xfrm>
        </p:grpSpPr>
        <p:sp>
          <p:nvSpPr>
            <p:cNvPr id="1319" name="Google Shape;1319;p33"/>
            <p:cNvSpPr/>
            <p:nvPr/>
          </p:nvSpPr>
          <p:spPr>
            <a:xfrm>
              <a:off x="5580705" y="2768370"/>
              <a:ext cx="1374621" cy="1832955"/>
            </a:xfrm>
            <a:custGeom>
              <a:rect b="b" l="l" r="r" t="t"/>
              <a:pathLst>
                <a:path extrusionOk="0" h="22221" w="12913">
                  <a:moveTo>
                    <a:pt x="7830" y="0"/>
                  </a:moveTo>
                  <a:cubicBezTo>
                    <a:pt x="6011" y="0"/>
                    <a:pt x="4139" y="413"/>
                    <a:pt x="2479" y="1002"/>
                  </a:cubicBezTo>
                  <a:cubicBezTo>
                    <a:pt x="2138" y="1123"/>
                    <a:pt x="1785" y="1266"/>
                    <a:pt x="1499" y="1508"/>
                  </a:cubicBezTo>
                  <a:cubicBezTo>
                    <a:pt x="1130" y="1806"/>
                    <a:pt x="882" y="2246"/>
                    <a:pt x="695" y="2704"/>
                  </a:cubicBezTo>
                  <a:cubicBezTo>
                    <a:pt x="133" y="4042"/>
                    <a:pt x="34" y="5557"/>
                    <a:pt x="23" y="7028"/>
                  </a:cubicBezTo>
                  <a:cubicBezTo>
                    <a:pt x="1" y="10917"/>
                    <a:pt x="529" y="14778"/>
                    <a:pt x="1113" y="18612"/>
                  </a:cubicBezTo>
                  <a:cubicBezTo>
                    <a:pt x="1229" y="19389"/>
                    <a:pt x="1372" y="20215"/>
                    <a:pt x="1868" y="20788"/>
                  </a:cubicBezTo>
                  <a:cubicBezTo>
                    <a:pt x="2353" y="21344"/>
                    <a:pt x="3080" y="21548"/>
                    <a:pt x="3768" y="21708"/>
                  </a:cubicBezTo>
                  <a:cubicBezTo>
                    <a:pt x="4975" y="21990"/>
                    <a:pt x="6226" y="22221"/>
                    <a:pt x="7459" y="22221"/>
                  </a:cubicBezTo>
                  <a:cubicBezTo>
                    <a:pt x="8371" y="22221"/>
                    <a:pt x="9272" y="22094"/>
                    <a:pt x="10136" y="21769"/>
                  </a:cubicBezTo>
                  <a:cubicBezTo>
                    <a:pt x="10533" y="21614"/>
                    <a:pt x="10929" y="21416"/>
                    <a:pt x="11210" y="21080"/>
                  </a:cubicBezTo>
                  <a:cubicBezTo>
                    <a:pt x="11679" y="20529"/>
                    <a:pt x="11761" y="19730"/>
                    <a:pt x="11827" y="18987"/>
                  </a:cubicBezTo>
                  <a:lnTo>
                    <a:pt x="12400" y="12145"/>
                  </a:lnTo>
                  <a:cubicBezTo>
                    <a:pt x="12659" y="9072"/>
                    <a:pt x="12913" y="5948"/>
                    <a:pt x="12389" y="2919"/>
                  </a:cubicBezTo>
                  <a:cubicBezTo>
                    <a:pt x="12257" y="2147"/>
                    <a:pt x="12042" y="1332"/>
                    <a:pt x="11480" y="836"/>
                  </a:cubicBezTo>
                  <a:cubicBezTo>
                    <a:pt x="11139" y="539"/>
                    <a:pt x="10704" y="396"/>
                    <a:pt x="10279" y="285"/>
                  </a:cubicBezTo>
                  <a:cubicBezTo>
                    <a:pt x="9491" y="88"/>
                    <a:pt x="8666" y="0"/>
                    <a:pt x="7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3"/>
            <p:cNvSpPr txBox="1"/>
            <p:nvPr/>
          </p:nvSpPr>
          <p:spPr>
            <a:xfrm>
              <a:off x="5668316" y="3504163"/>
              <a:ext cx="11994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actually a very cold place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5751251" y="1324951"/>
              <a:ext cx="1033530" cy="792450"/>
            </a:xfrm>
            <a:custGeom>
              <a:rect b="b" l="l" r="r" t="t"/>
              <a:pathLst>
                <a:path extrusionOk="0" h="7663" w="9994">
                  <a:moveTo>
                    <a:pt x="5044" y="1"/>
                  </a:moveTo>
                  <a:cubicBezTo>
                    <a:pt x="4942" y="1"/>
                    <a:pt x="4841" y="16"/>
                    <a:pt x="4744" y="47"/>
                  </a:cubicBezTo>
                  <a:cubicBezTo>
                    <a:pt x="4360" y="164"/>
                    <a:pt x="4024" y="399"/>
                    <a:pt x="3781" y="719"/>
                  </a:cubicBezTo>
                  <a:cubicBezTo>
                    <a:pt x="3769" y="739"/>
                    <a:pt x="3752" y="755"/>
                    <a:pt x="3732" y="780"/>
                  </a:cubicBezTo>
                  <a:cubicBezTo>
                    <a:pt x="3716" y="771"/>
                    <a:pt x="3704" y="763"/>
                    <a:pt x="3692" y="751"/>
                  </a:cubicBezTo>
                  <a:cubicBezTo>
                    <a:pt x="3522" y="597"/>
                    <a:pt x="3311" y="504"/>
                    <a:pt x="3085" y="484"/>
                  </a:cubicBezTo>
                  <a:cubicBezTo>
                    <a:pt x="3043" y="480"/>
                    <a:pt x="3002" y="478"/>
                    <a:pt x="2960" y="478"/>
                  </a:cubicBezTo>
                  <a:cubicBezTo>
                    <a:pt x="2844" y="478"/>
                    <a:pt x="2730" y="494"/>
                    <a:pt x="2619" y="521"/>
                  </a:cubicBezTo>
                  <a:cubicBezTo>
                    <a:pt x="2490" y="549"/>
                    <a:pt x="2372" y="606"/>
                    <a:pt x="2267" y="682"/>
                  </a:cubicBezTo>
                  <a:cubicBezTo>
                    <a:pt x="2093" y="816"/>
                    <a:pt x="1976" y="1002"/>
                    <a:pt x="1935" y="1217"/>
                  </a:cubicBezTo>
                  <a:cubicBezTo>
                    <a:pt x="1899" y="1375"/>
                    <a:pt x="1879" y="1532"/>
                    <a:pt x="1871" y="1694"/>
                  </a:cubicBezTo>
                  <a:cubicBezTo>
                    <a:pt x="1862" y="1816"/>
                    <a:pt x="1875" y="1945"/>
                    <a:pt x="1875" y="2067"/>
                  </a:cubicBezTo>
                  <a:cubicBezTo>
                    <a:pt x="1871" y="2071"/>
                    <a:pt x="1867" y="2075"/>
                    <a:pt x="1867" y="2075"/>
                  </a:cubicBezTo>
                  <a:lnTo>
                    <a:pt x="1830" y="2075"/>
                  </a:lnTo>
                  <a:cubicBezTo>
                    <a:pt x="1773" y="2069"/>
                    <a:pt x="1718" y="2067"/>
                    <a:pt x="1662" y="2067"/>
                  </a:cubicBezTo>
                  <a:cubicBezTo>
                    <a:pt x="1255" y="2067"/>
                    <a:pt x="885" y="2208"/>
                    <a:pt x="543" y="2443"/>
                  </a:cubicBezTo>
                  <a:cubicBezTo>
                    <a:pt x="337" y="2576"/>
                    <a:pt x="183" y="2779"/>
                    <a:pt x="106" y="3010"/>
                  </a:cubicBezTo>
                  <a:cubicBezTo>
                    <a:pt x="1" y="3293"/>
                    <a:pt x="78" y="3608"/>
                    <a:pt x="296" y="3815"/>
                  </a:cubicBezTo>
                  <a:cubicBezTo>
                    <a:pt x="397" y="3920"/>
                    <a:pt x="523" y="4001"/>
                    <a:pt x="660" y="4054"/>
                  </a:cubicBezTo>
                  <a:cubicBezTo>
                    <a:pt x="737" y="4082"/>
                    <a:pt x="810" y="4106"/>
                    <a:pt x="899" y="4139"/>
                  </a:cubicBezTo>
                  <a:lnTo>
                    <a:pt x="847" y="4224"/>
                  </a:lnTo>
                  <a:cubicBezTo>
                    <a:pt x="725" y="4414"/>
                    <a:pt x="632" y="4620"/>
                    <a:pt x="571" y="4839"/>
                  </a:cubicBezTo>
                  <a:cubicBezTo>
                    <a:pt x="555" y="4908"/>
                    <a:pt x="539" y="4972"/>
                    <a:pt x="531" y="5041"/>
                  </a:cubicBezTo>
                  <a:cubicBezTo>
                    <a:pt x="470" y="5458"/>
                    <a:pt x="612" y="5794"/>
                    <a:pt x="968" y="6029"/>
                  </a:cubicBezTo>
                  <a:cubicBezTo>
                    <a:pt x="1077" y="6097"/>
                    <a:pt x="1199" y="6150"/>
                    <a:pt x="1324" y="6182"/>
                  </a:cubicBezTo>
                  <a:cubicBezTo>
                    <a:pt x="1504" y="6234"/>
                    <a:pt x="1684" y="6258"/>
                    <a:pt x="1863" y="6258"/>
                  </a:cubicBezTo>
                  <a:cubicBezTo>
                    <a:pt x="2119" y="6258"/>
                    <a:pt x="2375" y="6209"/>
                    <a:pt x="2627" y="6126"/>
                  </a:cubicBezTo>
                  <a:lnTo>
                    <a:pt x="2761" y="6085"/>
                  </a:lnTo>
                  <a:lnTo>
                    <a:pt x="2761" y="6085"/>
                  </a:lnTo>
                  <a:cubicBezTo>
                    <a:pt x="2761" y="6170"/>
                    <a:pt x="2757" y="6239"/>
                    <a:pt x="2761" y="6308"/>
                  </a:cubicBezTo>
                  <a:cubicBezTo>
                    <a:pt x="2793" y="6781"/>
                    <a:pt x="3004" y="7138"/>
                    <a:pt x="3441" y="7340"/>
                  </a:cubicBezTo>
                  <a:cubicBezTo>
                    <a:pt x="3631" y="7426"/>
                    <a:pt x="3835" y="7471"/>
                    <a:pt x="4040" y="7471"/>
                  </a:cubicBezTo>
                  <a:cubicBezTo>
                    <a:pt x="4114" y="7471"/>
                    <a:pt x="4188" y="7465"/>
                    <a:pt x="4262" y="7453"/>
                  </a:cubicBezTo>
                  <a:cubicBezTo>
                    <a:pt x="4647" y="7401"/>
                    <a:pt x="5011" y="7255"/>
                    <a:pt x="5327" y="7028"/>
                  </a:cubicBezTo>
                  <a:cubicBezTo>
                    <a:pt x="5351" y="7008"/>
                    <a:pt x="5375" y="6996"/>
                    <a:pt x="5404" y="6980"/>
                  </a:cubicBezTo>
                  <a:lnTo>
                    <a:pt x="5440" y="7028"/>
                  </a:lnTo>
                  <a:cubicBezTo>
                    <a:pt x="5614" y="7275"/>
                    <a:pt x="5865" y="7457"/>
                    <a:pt x="6152" y="7550"/>
                  </a:cubicBezTo>
                  <a:cubicBezTo>
                    <a:pt x="6282" y="7595"/>
                    <a:pt x="6415" y="7623"/>
                    <a:pt x="6553" y="7643"/>
                  </a:cubicBezTo>
                  <a:lnTo>
                    <a:pt x="6569" y="7643"/>
                  </a:lnTo>
                  <a:cubicBezTo>
                    <a:pt x="6661" y="7657"/>
                    <a:pt x="6754" y="7663"/>
                    <a:pt x="6847" y="7663"/>
                  </a:cubicBezTo>
                  <a:cubicBezTo>
                    <a:pt x="6955" y="7663"/>
                    <a:pt x="7062" y="7655"/>
                    <a:pt x="7168" y="7639"/>
                  </a:cubicBezTo>
                  <a:cubicBezTo>
                    <a:pt x="7354" y="7615"/>
                    <a:pt x="7536" y="7562"/>
                    <a:pt x="7706" y="7482"/>
                  </a:cubicBezTo>
                  <a:cubicBezTo>
                    <a:pt x="7775" y="7453"/>
                    <a:pt x="7836" y="7417"/>
                    <a:pt x="7901" y="7372"/>
                  </a:cubicBezTo>
                  <a:cubicBezTo>
                    <a:pt x="8176" y="7186"/>
                    <a:pt x="8338" y="6931"/>
                    <a:pt x="8362" y="6591"/>
                  </a:cubicBezTo>
                  <a:cubicBezTo>
                    <a:pt x="8362" y="6571"/>
                    <a:pt x="8366" y="6551"/>
                    <a:pt x="8370" y="6530"/>
                  </a:cubicBezTo>
                  <a:cubicBezTo>
                    <a:pt x="8378" y="6526"/>
                    <a:pt x="8386" y="6522"/>
                    <a:pt x="8398" y="6522"/>
                  </a:cubicBezTo>
                  <a:cubicBezTo>
                    <a:pt x="8459" y="6526"/>
                    <a:pt x="8524" y="6530"/>
                    <a:pt x="8589" y="6535"/>
                  </a:cubicBezTo>
                  <a:cubicBezTo>
                    <a:pt x="8619" y="6536"/>
                    <a:pt x="8650" y="6537"/>
                    <a:pt x="8680" y="6537"/>
                  </a:cubicBezTo>
                  <a:cubicBezTo>
                    <a:pt x="8965" y="6537"/>
                    <a:pt x="9245" y="6453"/>
                    <a:pt x="9483" y="6292"/>
                  </a:cubicBezTo>
                  <a:cubicBezTo>
                    <a:pt x="9835" y="6053"/>
                    <a:pt x="9993" y="5616"/>
                    <a:pt x="9872" y="5207"/>
                  </a:cubicBezTo>
                  <a:cubicBezTo>
                    <a:pt x="9758" y="4823"/>
                    <a:pt x="9503" y="4564"/>
                    <a:pt x="9139" y="4414"/>
                  </a:cubicBezTo>
                  <a:cubicBezTo>
                    <a:pt x="9095" y="4398"/>
                    <a:pt x="9054" y="4377"/>
                    <a:pt x="9010" y="4357"/>
                  </a:cubicBezTo>
                  <a:cubicBezTo>
                    <a:pt x="9014" y="4353"/>
                    <a:pt x="9014" y="4345"/>
                    <a:pt x="9018" y="4337"/>
                  </a:cubicBezTo>
                  <a:cubicBezTo>
                    <a:pt x="9034" y="4321"/>
                    <a:pt x="9046" y="4305"/>
                    <a:pt x="9062" y="4288"/>
                  </a:cubicBezTo>
                  <a:cubicBezTo>
                    <a:pt x="9248" y="4098"/>
                    <a:pt x="9366" y="3855"/>
                    <a:pt x="9406" y="3596"/>
                  </a:cubicBezTo>
                  <a:cubicBezTo>
                    <a:pt x="9475" y="3175"/>
                    <a:pt x="9317" y="2880"/>
                    <a:pt x="8921" y="2722"/>
                  </a:cubicBezTo>
                  <a:cubicBezTo>
                    <a:pt x="8799" y="2674"/>
                    <a:pt x="8674" y="2641"/>
                    <a:pt x="8544" y="2613"/>
                  </a:cubicBezTo>
                  <a:cubicBezTo>
                    <a:pt x="8532" y="2609"/>
                    <a:pt x="8516" y="2609"/>
                    <a:pt x="8500" y="2605"/>
                  </a:cubicBezTo>
                  <a:lnTo>
                    <a:pt x="8403" y="2459"/>
                  </a:lnTo>
                  <a:cubicBezTo>
                    <a:pt x="8540" y="2249"/>
                    <a:pt x="8641" y="2026"/>
                    <a:pt x="8645" y="1775"/>
                  </a:cubicBezTo>
                  <a:cubicBezTo>
                    <a:pt x="8653" y="1310"/>
                    <a:pt x="8435" y="970"/>
                    <a:pt x="8026" y="763"/>
                  </a:cubicBezTo>
                  <a:cubicBezTo>
                    <a:pt x="7755" y="630"/>
                    <a:pt x="7460" y="557"/>
                    <a:pt x="7160" y="553"/>
                  </a:cubicBezTo>
                  <a:cubicBezTo>
                    <a:pt x="7135" y="552"/>
                    <a:pt x="7110" y="551"/>
                    <a:pt x="7085" y="551"/>
                  </a:cubicBezTo>
                  <a:cubicBezTo>
                    <a:pt x="6730" y="551"/>
                    <a:pt x="6406" y="658"/>
                    <a:pt x="6096" y="824"/>
                  </a:cubicBezTo>
                  <a:cubicBezTo>
                    <a:pt x="6067" y="840"/>
                    <a:pt x="6039" y="856"/>
                    <a:pt x="6003" y="873"/>
                  </a:cubicBezTo>
                  <a:cubicBezTo>
                    <a:pt x="5978" y="788"/>
                    <a:pt x="5962" y="715"/>
                    <a:pt x="5934" y="642"/>
                  </a:cubicBezTo>
                  <a:cubicBezTo>
                    <a:pt x="5841" y="375"/>
                    <a:pt x="5679" y="168"/>
                    <a:pt x="5404" y="67"/>
                  </a:cubicBezTo>
                  <a:cubicBezTo>
                    <a:pt x="5289" y="23"/>
                    <a:pt x="5166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 flipH="1">
              <a:off x="6192754" y="2330611"/>
              <a:ext cx="238575" cy="189285"/>
            </a:xfrm>
            <a:custGeom>
              <a:rect b="b" l="l" r="r" t="t"/>
              <a:pathLst>
                <a:path extrusionOk="0" h="8394" w="10581">
                  <a:moveTo>
                    <a:pt x="5746" y="0"/>
                  </a:moveTo>
                  <a:cubicBezTo>
                    <a:pt x="5352" y="0"/>
                    <a:pt x="4993" y="35"/>
                    <a:pt x="4710" y="105"/>
                  </a:cubicBezTo>
                  <a:cubicBezTo>
                    <a:pt x="3487" y="411"/>
                    <a:pt x="0" y="717"/>
                    <a:pt x="978" y="5244"/>
                  </a:cubicBezTo>
                  <a:cubicBezTo>
                    <a:pt x="1498" y="7645"/>
                    <a:pt x="2963" y="8394"/>
                    <a:pt x="4545" y="8394"/>
                  </a:cubicBezTo>
                  <a:cubicBezTo>
                    <a:pt x="5944" y="8394"/>
                    <a:pt x="7435" y="7807"/>
                    <a:pt x="8440" y="7262"/>
                  </a:cubicBezTo>
                  <a:cubicBezTo>
                    <a:pt x="10581" y="6100"/>
                    <a:pt x="10029" y="2002"/>
                    <a:pt x="9296" y="1086"/>
                  </a:cubicBezTo>
                  <a:cubicBezTo>
                    <a:pt x="8733" y="380"/>
                    <a:pt x="7050" y="0"/>
                    <a:pt x="5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3"/>
            <p:cNvSpPr txBox="1"/>
            <p:nvPr/>
          </p:nvSpPr>
          <p:spPr>
            <a:xfrm>
              <a:off x="5860616" y="1579425"/>
              <a:ext cx="8148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4" name="Google Shape;1324;p33"/>
          <p:cNvGrpSpPr/>
          <p:nvPr/>
        </p:nvGrpSpPr>
        <p:grpSpPr>
          <a:xfrm>
            <a:off x="7356856" y="1324951"/>
            <a:ext cx="1375783" cy="3270468"/>
            <a:chOff x="7356856" y="1324951"/>
            <a:chExt cx="1375783" cy="3270468"/>
          </a:xfrm>
        </p:grpSpPr>
        <p:sp>
          <p:nvSpPr>
            <p:cNvPr id="1325" name="Google Shape;1325;p33"/>
            <p:cNvSpPr/>
            <p:nvPr/>
          </p:nvSpPr>
          <p:spPr>
            <a:xfrm>
              <a:off x="7356856" y="2768681"/>
              <a:ext cx="1375783" cy="1826737"/>
            </a:xfrm>
            <a:custGeom>
              <a:rect b="b" l="l" r="r" t="t"/>
              <a:pathLst>
                <a:path extrusionOk="0" h="22217" w="12913">
                  <a:moveTo>
                    <a:pt x="7822" y="0"/>
                  </a:moveTo>
                  <a:cubicBezTo>
                    <a:pt x="6002" y="0"/>
                    <a:pt x="4132" y="412"/>
                    <a:pt x="2484" y="996"/>
                  </a:cubicBezTo>
                  <a:cubicBezTo>
                    <a:pt x="2137" y="1123"/>
                    <a:pt x="1790" y="1261"/>
                    <a:pt x="1498" y="1503"/>
                  </a:cubicBezTo>
                  <a:cubicBezTo>
                    <a:pt x="1135" y="1806"/>
                    <a:pt x="881" y="2247"/>
                    <a:pt x="694" y="2698"/>
                  </a:cubicBezTo>
                  <a:cubicBezTo>
                    <a:pt x="132" y="4042"/>
                    <a:pt x="39" y="5552"/>
                    <a:pt x="28" y="7022"/>
                  </a:cubicBezTo>
                  <a:cubicBezTo>
                    <a:pt x="0" y="10911"/>
                    <a:pt x="529" y="14773"/>
                    <a:pt x="1113" y="18612"/>
                  </a:cubicBezTo>
                  <a:cubicBezTo>
                    <a:pt x="1228" y="19389"/>
                    <a:pt x="1372" y="20215"/>
                    <a:pt x="1867" y="20788"/>
                  </a:cubicBezTo>
                  <a:cubicBezTo>
                    <a:pt x="2352" y="21339"/>
                    <a:pt x="3079" y="21543"/>
                    <a:pt x="3768" y="21703"/>
                  </a:cubicBezTo>
                  <a:cubicBezTo>
                    <a:pt x="4972" y="21987"/>
                    <a:pt x="6221" y="22217"/>
                    <a:pt x="7450" y="22217"/>
                  </a:cubicBezTo>
                  <a:cubicBezTo>
                    <a:pt x="8365" y="22217"/>
                    <a:pt x="9269" y="22090"/>
                    <a:pt x="10136" y="21763"/>
                  </a:cubicBezTo>
                  <a:cubicBezTo>
                    <a:pt x="10532" y="21614"/>
                    <a:pt x="10929" y="21416"/>
                    <a:pt x="11215" y="21075"/>
                  </a:cubicBezTo>
                  <a:cubicBezTo>
                    <a:pt x="11678" y="20524"/>
                    <a:pt x="11766" y="19725"/>
                    <a:pt x="11821" y="18987"/>
                  </a:cubicBezTo>
                  <a:cubicBezTo>
                    <a:pt x="12014" y="16706"/>
                    <a:pt x="12207" y="14426"/>
                    <a:pt x="12400" y="12145"/>
                  </a:cubicBezTo>
                  <a:cubicBezTo>
                    <a:pt x="12659" y="9072"/>
                    <a:pt x="12912" y="5948"/>
                    <a:pt x="12389" y="2919"/>
                  </a:cubicBezTo>
                  <a:cubicBezTo>
                    <a:pt x="12257" y="2147"/>
                    <a:pt x="12042" y="1327"/>
                    <a:pt x="11480" y="836"/>
                  </a:cubicBezTo>
                  <a:cubicBezTo>
                    <a:pt x="11138" y="533"/>
                    <a:pt x="10703" y="390"/>
                    <a:pt x="10279" y="286"/>
                  </a:cubicBezTo>
                  <a:cubicBezTo>
                    <a:pt x="9488" y="88"/>
                    <a:pt x="8661" y="0"/>
                    <a:pt x="7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3"/>
            <p:cNvSpPr txBox="1"/>
            <p:nvPr/>
          </p:nvSpPr>
          <p:spPr>
            <a:xfrm>
              <a:off x="7445047" y="3504163"/>
              <a:ext cx="11994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Is the biggest object in the Solar System and also a gas giant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7527983" y="1324951"/>
              <a:ext cx="1033530" cy="792450"/>
            </a:xfrm>
            <a:custGeom>
              <a:rect b="b" l="l" r="r" t="t"/>
              <a:pathLst>
                <a:path extrusionOk="0" h="7663" w="9994">
                  <a:moveTo>
                    <a:pt x="5044" y="1"/>
                  </a:moveTo>
                  <a:cubicBezTo>
                    <a:pt x="4942" y="1"/>
                    <a:pt x="4841" y="16"/>
                    <a:pt x="4744" y="47"/>
                  </a:cubicBezTo>
                  <a:cubicBezTo>
                    <a:pt x="4360" y="164"/>
                    <a:pt x="4024" y="399"/>
                    <a:pt x="3781" y="719"/>
                  </a:cubicBezTo>
                  <a:cubicBezTo>
                    <a:pt x="3769" y="739"/>
                    <a:pt x="3752" y="755"/>
                    <a:pt x="3732" y="780"/>
                  </a:cubicBezTo>
                  <a:cubicBezTo>
                    <a:pt x="3716" y="771"/>
                    <a:pt x="3704" y="763"/>
                    <a:pt x="3692" y="751"/>
                  </a:cubicBezTo>
                  <a:cubicBezTo>
                    <a:pt x="3522" y="597"/>
                    <a:pt x="3311" y="504"/>
                    <a:pt x="3085" y="484"/>
                  </a:cubicBezTo>
                  <a:cubicBezTo>
                    <a:pt x="3043" y="480"/>
                    <a:pt x="3002" y="478"/>
                    <a:pt x="2960" y="478"/>
                  </a:cubicBezTo>
                  <a:cubicBezTo>
                    <a:pt x="2844" y="478"/>
                    <a:pt x="2730" y="494"/>
                    <a:pt x="2619" y="521"/>
                  </a:cubicBezTo>
                  <a:cubicBezTo>
                    <a:pt x="2490" y="549"/>
                    <a:pt x="2372" y="606"/>
                    <a:pt x="2267" y="682"/>
                  </a:cubicBezTo>
                  <a:cubicBezTo>
                    <a:pt x="2093" y="816"/>
                    <a:pt x="1976" y="1002"/>
                    <a:pt x="1935" y="1217"/>
                  </a:cubicBezTo>
                  <a:cubicBezTo>
                    <a:pt x="1899" y="1375"/>
                    <a:pt x="1879" y="1532"/>
                    <a:pt x="1871" y="1694"/>
                  </a:cubicBezTo>
                  <a:cubicBezTo>
                    <a:pt x="1862" y="1816"/>
                    <a:pt x="1875" y="1945"/>
                    <a:pt x="1875" y="2067"/>
                  </a:cubicBezTo>
                  <a:cubicBezTo>
                    <a:pt x="1871" y="2071"/>
                    <a:pt x="1867" y="2075"/>
                    <a:pt x="1867" y="2075"/>
                  </a:cubicBezTo>
                  <a:lnTo>
                    <a:pt x="1830" y="2075"/>
                  </a:lnTo>
                  <a:cubicBezTo>
                    <a:pt x="1773" y="2069"/>
                    <a:pt x="1718" y="2067"/>
                    <a:pt x="1662" y="2067"/>
                  </a:cubicBezTo>
                  <a:cubicBezTo>
                    <a:pt x="1255" y="2067"/>
                    <a:pt x="885" y="2208"/>
                    <a:pt x="543" y="2443"/>
                  </a:cubicBezTo>
                  <a:cubicBezTo>
                    <a:pt x="337" y="2576"/>
                    <a:pt x="183" y="2779"/>
                    <a:pt x="106" y="3010"/>
                  </a:cubicBezTo>
                  <a:cubicBezTo>
                    <a:pt x="1" y="3293"/>
                    <a:pt x="78" y="3608"/>
                    <a:pt x="296" y="3815"/>
                  </a:cubicBezTo>
                  <a:cubicBezTo>
                    <a:pt x="397" y="3920"/>
                    <a:pt x="523" y="4001"/>
                    <a:pt x="660" y="4054"/>
                  </a:cubicBezTo>
                  <a:cubicBezTo>
                    <a:pt x="737" y="4082"/>
                    <a:pt x="810" y="4106"/>
                    <a:pt x="899" y="4139"/>
                  </a:cubicBezTo>
                  <a:lnTo>
                    <a:pt x="847" y="4224"/>
                  </a:lnTo>
                  <a:cubicBezTo>
                    <a:pt x="725" y="4414"/>
                    <a:pt x="632" y="4620"/>
                    <a:pt x="571" y="4839"/>
                  </a:cubicBezTo>
                  <a:cubicBezTo>
                    <a:pt x="555" y="4908"/>
                    <a:pt x="539" y="4972"/>
                    <a:pt x="531" y="5041"/>
                  </a:cubicBezTo>
                  <a:cubicBezTo>
                    <a:pt x="470" y="5458"/>
                    <a:pt x="612" y="5794"/>
                    <a:pt x="968" y="6029"/>
                  </a:cubicBezTo>
                  <a:cubicBezTo>
                    <a:pt x="1077" y="6097"/>
                    <a:pt x="1199" y="6150"/>
                    <a:pt x="1324" y="6182"/>
                  </a:cubicBezTo>
                  <a:cubicBezTo>
                    <a:pt x="1504" y="6234"/>
                    <a:pt x="1684" y="6258"/>
                    <a:pt x="1863" y="6258"/>
                  </a:cubicBezTo>
                  <a:cubicBezTo>
                    <a:pt x="2119" y="6258"/>
                    <a:pt x="2375" y="6209"/>
                    <a:pt x="2627" y="6126"/>
                  </a:cubicBezTo>
                  <a:lnTo>
                    <a:pt x="2761" y="6085"/>
                  </a:lnTo>
                  <a:lnTo>
                    <a:pt x="2761" y="6085"/>
                  </a:lnTo>
                  <a:cubicBezTo>
                    <a:pt x="2761" y="6170"/>
                    <a:pt x="2757" y="6239"/>
                    <a:pt x="2761" y="6308"/>
                  </a:cubicBezTo>
                  <a:cubicBezTo>
                    <a:pt x="2793" y="6781"/>
                    <a:pt x="3004" y="7138"/>
                    <a:pt x="3441" y="7340"/>
                  </a:cubicBezTo>
                  <a:cubicBezTo>
                    <a:pt x="3631" y="7426"/>
                    <a:pt x="3835" y="7471"/>
                    <a:pt x="4040" y="7471"/>
                  </a:cubicBezTo>
                  <a:cubicBezTo>
                    <a:pt x="4114" y="7471"/>
                    <a:pt x="4188" y="7465"/>
                    <a:pt x="4262" y="7453"/>
                  </a:cubicBezTo>
                  <a:cubicBezTo>
                    <a:pt x="4647" y="7401"/>
                    <a:pt x="5011" y="7255"/>
                    <a:pt x="5327" y="7028"/>
                  </a:cubicBezTo>
                  <a:cubicBezTo>
                    <a:pt x="5351" y="7008"/>
                    <a:pt x="5375" y="6996"/>
                    <a:pt x="5404" y="6980"/>
                  </a:cubicBezTo>
                  <a:lnTo>
                    <a:pt x="5440" y="7028"/>
                  </a:lnTo>
                  <a:cubicBezTo>
                    <a:pt x="5614" y="7275"/>
                    <a:pt x="5865" y="7457"/>
                    <a:pt x="6152" y="7550"/>
                  </a:cubicBezTo>
                  <a:cubicBezTo>
                    <a:pt x="6282" y="7595"/>
                    <a:pt x="6415" y="7623"/>
                    <a:pt x="6553" y="7643"/>
                  </a:cubicBezTo>
                  <a:lnTo>
                    <a:pt x="6569" y="7643"/>
                  </a:lnTo>
                  <a:cubicBezTo>
                    <a:pt x="6661" y="7657"/>
                    <a:pt x="6754" y="7663"/>
                    <a:pt x="6847" y="7663"/>
                  </a:cubicBezTo>
                  <a:cubicBezTo>
                    <a:pt x="6955" y="7663"/>
                    <a:pt x="7062" y="7655"/>
                    <a:pt x="7168" y="7639"/>
                  </a:cubicBezTo>
                  <a:cubicBezTo>
                    <a:pt x="7354" y="7615"/>
                    <a:pt x="7536" y="7562"/>
                    <a:pt x="7706" y="7482"/>
                  </a:cubicBezTo>
                  <a:cubicBezTo>
                    <a:pt x="7775" y="7453"/>
                    <a:pt x="7836" y="7417"/>
                    <a:pt x="7901" y="7372"/>
                  </a:cubicBezTo>
                  <a:cubicBezTo>
                    <a:pt x="8176" y="7186"/>
                    <a:pt x="8338" y="6931"/>
                    <a:pt x="8362" y="6591"/>
                  </a:cubicBezTo>
                  <a:cubicBezTo>
                    <a:pt x="8362" y="6571"/>
                    <a:pt x="8366" y="6551"/>
                    <a:pt x="8370" y="6530"/>
                  </a:cubicBezTo>
                  <a:cubicBezTo>
                    <a:pt x="8378" y="6526"/>
                    <a:pt x="8386" y="6522"/>
                    <a:pt x="8398" y="6522"/>
                  </a:cubicBezTo>
                  <a:cubicBezTo>
                    <a:pt x="8459" y="6526"/>
                    <a:pt x="8524" y="6530"/>
                    <a:pt x="8589" y="6535"/>
                  </a:cubicBezTo>
                  <a:cubicBezTo>
                    <a:pt x="8619" y="6536"/>
                    <a:pt x="8650" y="6537"/>
                    <a:pt x="8680" y="6537"/>
                  </a:cubicBezTo>
                  <a:cubicBezTo>
                    <a:pt x="8965" y="6537"/>
                    <a:pt x="9245" y="6453"/>
                    <a:pt x="9483" y="6292"/>
                  </a:cubicBezTo>
                  <a:cubicBezTo>
                    <a:pt x="9835" y="6053"/>
                    <a:pt x="9993" y="5616"/>
                    <a:pt x="9872" y="5207"/>
                  </a:cubicBezTo>
                  <a:cubicBezTo>
                    <a:pt x="9758" y="4823"/>
                    <a:pt x="9503" y="4564"/>
                    <a:pt x="9139" y="4414"/>
                  </a:cubicBezTo>
                  <a:cubicBezTo>
                    <a:pt x="9095" y="4398"/>
                    <a:pt x="9054" y="4377"/>
                    <a:pt x="9010" y="4357"/>
                  </a:cubicBezTo>
                  <a:cubicBezTo>
                    <a:pt x="9014" y="4353"/>
                    <a:pt x="9014" y="4345"/>
                    <a:pt x="9018" y="4337"/>
                  </a:cubicBezTo>
                  <a:cubicBezTo>
                    <a:pt x="9034" y="4321"/>
                    <a:pt x="9046" y="4305"/>
                    <a:pt x="9062" y="4288"/>
                  </a:cubicBezTo>
                  <a:cubicBezTo>
                    <a:pt x="9248" y="4098"/>
                    <a:pt x="9366" y="3855"/>
                    <a:pt x="9406" y="3596"/>
                  </a:cubicBezTo>
                  <a:cubicBezTo>
                    <a:pt x="9475" y="3175"/>
                    <a:pt x="9317" y="2880"/>
                    <a:pt x="8921" y="2722"/>
                  </a:cubicBezTo>
                  <a:cubicBezTo>
                    <a:pt x="8799" y="2674"/>
                    <a:pt x="8674" y="2641"/>
                    <a:pt x="8544" y="2613"/>
                  </a:cubicBezTo>
                  <a:cubicBezTo>
                    <a:pt x="8532" y="2609"/>
                    <a:pt x="8516" y="2609"/>
                    <a:pt x="8500" y="2605"/>
                  </a:cubicBezTo>
                  <a:lnTo>
                    <a:pt x="8403" y="2459"/>
                  </a:lnTo>
                  <a:cubicBezTo>
                    <a:pt x="8540" y="2249"/>
                    <a:pt x="8641" y="2026"/>
                    <a:pt x="8645" y="1775"/>
                  </a:cubicBezTo>
                  <a:cubicBezTo>
                    <a:pt x="8653" y="1310"/>
                    <a:pt x="8435" y="970"/>
                    <a:pt x="8026" y="763"/>
                  </a:cubicBezTo>
                  <a:cubicBezTo>
                    <a:pt x="7755" y="630"/>
                    <a:pt x="7460" y="557"/>
                    <a:pt x="7160" y="553"/>
                  </a:cubicBezTo>
                  <a:cubicBezTo>
                    <a:pt x="7135" y="552"/>
                    <a:pt x="7110" y="551"/>
                    <a:pt x="7085" y="551"/>
                  </a:cubicBezTo>
                  <a:cubicBezTo>
                    <a:pt x="6730" y="551"/>
                    <a:pt x="6406" y="658"/>
                    <a:pt x="6096" y="824"/>
                  </a:cubicBezTo>
                  <a:cubicBezTo>
                    <a:pt x="6067" y="840"/>
                    <a:pt x="6039" y="856"/>
                    <a:pt x="6003" y="873"/>
                  </a:cubicBezTo>
                  <a:cubicBezTo>
                    <a:pt x="5978" y="788"/>
                    <a:pt x="5962" y="715"/>
                    <a:pt x="5934" y="642"/>
                  </a:cubicBezTo>
                  <a:cubicBezTo>
                    <a:pt x="5841" y="375"/>
                    <a:pt x="5679" y="168"/>
                    <a:pt x="5404" y="67"/>
                  </a:cubicBezTo>
                  <a:cubicBezTo>
                    <a:pt x="5289" y="23"/>
                    <a:pt x="5166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 flipH="1">
              <a:off x="7925454" y="2330611"/>
              <a:ext cx="238575" cy="189285"/>
            </a:xfrm>
            <a:custGeom>
              <a:rect b="b" l="l" r="r" t="t"/>
              <a:pathLst>
                <a:path extrusionOk="0" h="8394" w="10581">
                  <a:moveTo>
                    <a:pt x="5746" y="0"/>
                  </a:moveTo>
                  <a:cubicBezTo>
                    <a:pt x="5352" y="0"/>
                    <a:pt x="4993" y="35"/>
                    <a:pt x="4710" y="105"/>
                  </a:cubicBezTo>
                  <a:cubicBezTo>
                    <a:pt x="3487" y="411"/>
                    <a:pt x="0" y="717"/>
                    <a:pt x="978" y="5244"/>
                  </a:cubicBezTo>
                  <a:cubicBezTo>
                    <a:pt x="1498" y="7645"/>
                    <a:pt x="2963" y="8394"/>
                    <a:pt x="4545" y="8394"/>
                  </a:cubicBezTo>
                  <a:cubicBezTo>
                    <a:pt x="5944" y="8394"/>
                    <a:pt x="7435" y="7807"/>
                    <a:pt x="8440" y="7262"/>
                  </a:cubicBezTo>
                  <a:cubicBezTo>
                    <a:pt x="10581" y="6100"/>
                    <a:pt x="10029" y="2002"/>
                    <a:pt x="9296" y="1086"/>
                  </a:cubicBezTo>
                  <a:cubicBezTo>
                    <a:pt x="8733" y="380"/>
                    <a:pt x="7050" y="0"/>
                    <a:pt x="5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3"/>
            <p:cNvSpPr txBox="1"/>
            <p:nvPr/>
          </p:nvSpPr>
          <p:spPr>
            <a:xfrm>
              <a:off x="7637347" y="1579425"/>
              <a:ext cx="8148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30" name="Google Shape;1330;p33"/>
          <p:cNvGrpSpPr/>
          <p:nvPr/>
        </p:nvGrpSpPr>
        <p:grpSpPr>
          <a:xfrm>
            <a:off x="2147296" y="1324951"/>
            <a:ext cx="1378780" cy="3278289"/>
            <a:chOff x="2147296" y="1324951"/>
            <a:chExt cx="1378780" cy="3278289"/>
          </a:xfrm>
        </p:grpSpPr>
        <p:grpSp>
          <p:nvGrpSpPr>
            <p:cNvPr id="1331" name="Google Shape;1331;p33"/>
            <p:cNvGrpSpPr/>
            <p:nvPr/>
          </p:nvGrpSpPr>
          <p:grpSpPr>
            <a:xfrm>
              <a:off x="2147296" y="1324951"/>
              <a:ext cx="1378780" cy="3278289"/>
              <a:chOff x="2147296" y="1324951"/>
              <a:chExt cx="1378780" cy="3278289"/>
            </a:xfrm>
          </p:grpSpPr>
          <p:sp>
            <p:nvSpPr>
              <p:cNvPr id="1332" name="Google Shape;1332;p33"/>
              <p:cNvSpPr/>
              <p:nvPr/>
            </p:nvSpPr>
            <p:spPr>
              <a:xfrm>
                <a:off x="2147296" y="2766452"/>
                <a:ext cx="1378780" cy="1836788"/>
              </a:xfrm>
              <a:custGeom>
                <a:rect b="b" l="l" r="r" t="t"/>
                <a:pathLst>
                  <a:path extrusionOk="0" h="22221" w="12919">
                    <a:moveTo>
                      <a:pt x="7829" y="0"/>
                    </a:moveTo>
                    <a:cubicBezTo>
                      <a:pt x="6009" y="0"/>
                      <a:pt x="4137" y="413"/>
                      <a:pt x="2485" y="1002"/>
                    </a:cubicBezTo>
                    <a:cubicBezTo>
                      <a:pt x="2138" y="1123"/>
                      <a:pt x="1791" y="1266"/>
                      <a:pt x="1499" y="1509"/>
                    </a:cubicBezTo>
                    <a:cubicBezTo>
                      <a:pt x="1135" y="1812"/>
                      <a:pt x="882" y="2247"/>
                      <a:pt x="695" y="2704"/>
                    </a:cubicBezTo>
                    <a:cubicBezTo>
                      <a:pt x="133" y="4042"/>
                      <a:pt x="39" y="5557"/>
                      <a:pt x="28" y="7028"/>
                    </a:cubicBezTo>
                    <a:cubicBezTo>
                      <a:pt x="1" y="10917"/>
                      <a:pt x="535" y="14779"/>
                      <a:pt x="1113" y="18612"/>
                    </a:cubicBezTo>
                    <a:cubicBezTo>
                      <a:pt x="1229" y="19395"/>
                      <a:pt x="1372" y="20221"/>
                      <a:pt x="1873" y="20788"/>
                    </a:cubicBezTo>
                    <a:cubicBezTo>
                      <a:pt x="2353" y="21339"/>
                      <a:pt x="3080" y="21548"/>
                      <a:pt x="3768" y="21708"/>
                    </a:cubicBezTo>
                    <a:cubicBezTo>
                      <a:pt x="4978" y="21990"/>
                      <a:pt x="6231" y="22221"/>
                      <a:pt x="7463" y="22221"/>
                    </a:cubicBezTo>
                    <a:cubicBezTo>
                      <a:pt x="8374" y="22221"/>
                      <a:pt x="9274" y="22094"/>
                      <a:pt x="10136" y="21769"/>
                    </a:cubicBezTo>
                    <a:cubicBezTo>
                      <a:pt x="10533" y="21620"/>
                      <a:pt x="10930" y="21416"/>
                      <a:pt x="11216" y="21080"/>
                    </a:cubicBezTo>
                    <a:cubicBezTo>
                      <a:pt x="11679" y="20529"/>
                      <a:pt x="11767" y="19731"/>
                      <a:pt x="11827" y="18987"/>
                    </a:cubicBezTo>
                    <a:cubicBezTo>
                      <a:pt x="12015" y="16706"/>
                      <a:pt x="12207" y="14426"/>
                      <a:pt x="12400" y="12145"/>
                    </a:cubicBezTo>
                    <a:cubicBezTo>
                      <a:pt x="12659" y="9072"/>
                      <a:pt x="12918" y="5948"/>
                      <a:pt x="12395" y="2919"/>
                    </a:cubicBezTo>
                    <a:cubicBezTo>
                      <a:pt x="12257" y="2148"/>
                      <a:pt x="12048" y="1332"/>
                      <a:pt x="11480" y="837"/>
                    </a:cubicBezTo>
                    <a:cubicBezTo>
                      <a:pt x="11139" y="539"/>
                      <a:pt x="10704" y="396"/>
                      <a:pt x="10279" y="286"/>
                    </a:cubicBezTo>
                    <a:cubicBezTo>
                      <a:pt x="9491" y="88"/>
                      <a:pt x="8666" y="0"/>
                      <a:pt x="7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3"/>
              <p:cNvSpPr txBox="1"/>
              <p:nvPr/>
            </p:nvSpPr>
            <p:spPr>
              <a:xfrm>
                <a:off x="2236986" y="3504163"/>
                <a:ext cx="1199400" cy="10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Has a beautiful name and is the second planet from the Sun</a:t>
                </a:r>
                <a:endParaRPr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2319921" y="1324951"/>
                <a:ext cx="1033530" cy="792450"/>
              </a:xfrm>
              <a:custGeom>
                <a:rect b="b" l="l" r="r" t="t"/>
                <a:pathLst>
                  <a:path extrusionOk="0" h="7663" w="9994">
                    <a:moveTo>
                      <a:pt x="5044" y="1"/>
                    </a:moveTo>
                    <a:cubicBezTo>
                      <a:pt x="4942" y="1"/>
                      <a:pt x="4841" y="16"/>
                      <a:pt x="4744" y="47"/>
                    </a:cubicBezTo>
                    <a:cubicBezTo>
                      <a:pt x="4360" y="164"/>
                      <a:pt x="4024" y="399"/>
                      <a:pt x="3781" y="719"/>
                    </a:cubicBezTo>
                    <a:cubicBezTo>
                      <a:pt x="3769" y="739"/>
                      <a:pt x="3752" y="755"/>
                      <a:pt x="3732" y="780"/>
                    </a:cubicBezTo>
                    <a:cubicBezTo>
                      <a:pt x="3716" y="771"/>
                      <a:pt x="3704" y="763"/>
                      <a:pt x="3692" y="751"/>
                    </a:cubicBezTo>
                    <a:cubicBezTo>
                      <a:pt x="3522" y="597"/>
                      <a:pt x="3311" y="504"/>
                      <a:pt x="3085" y="484"/>
                    </a:cubicBezTo>
                    <a:cubicBezTo>
                      <a:pt x="3043" y="480"/>
                      <a:pt x="3002" y="478"/>
                      <a:pt x="2960" y="478"/>
                    </a:cubicBezTo>
                    <a:cubicBezTo>
                      <a:pt x="2844" y="478"/>
                      <a:pt x="2730" y="494"/>
                      <a:pt x="2619" y="521"/>
                    </a:cubicBezTo>
                    <a:cubicBezTo>
                      <a:pt x="2490" y="549"/>
                      <a:pt x="2372" y="606"/>
                      <a:pt x="2267" y="682"/>
                    </a:cubicBezTo>
                    <a:cubicBezTo>
                      <a:pt x="2093" y="816"/>
                      <a:pt x="1976" y="1002"/>
                      <a:pt x="1935" y="1217"/>
                    </a:cubicBezTo>
                    <a:cubicBezTo>
                      <a:pt x="1899" y="1375"/>
                      <a:pt x="1879" y="1532"/>
                      <a:pt x="1871" y="1694"/>
                    </a:cubicBezTo>
                    <a:cubicBezTo>
                      <a:pt x="1862" y="1816"/>
                      <a:pt x="1875" y="1945"/>
                      <a:pt x="1875" y="2067"/>
                    </a:cubicBezTo>
                    <a:cubicBezTo>
                      <a:pt x="1871" y="2071"/>
                      <a:pt x="1867" y="2075"/>
                      <a:pt x="1867" y="2075"/>
                    </a:cubicBezTo>
                    <a:lnTo>
                      <a:pt x="1830" y="2075"/>
                    </a:lnTo>
                    <a:cubicBezTo>
                      <a:pt x="1773" y="2069"/>
                      <a:pt x="1718" y="2067"/>
                      <a:pt x="1662" y="2067"/>
                    </a:cubicBezTo>
                    <a:cubicBezTo>
                      <a:pt x="1255" y="2067"/>
                      <a:pt x="885" y="2208"/>
                      <a:pt x="543" y="2443"/>
                    </a:cubicBezTo>
                    <a:cubicBezTo>
                      <a:pt x="337" y="2576"/>
                      <a:pt x="183" y="2779"/>
                      <a:pt x="106" y="3010"/>
                    </a:cubicBezTo>
                    <a:cubicBezTo>
                      <a:pt x="1" y="3293"/>
                      <a:pt x="78" y="3608"/>
                      <a:pt x="296" y="3815"/>
                    </a:cubicBezTo>
                    <a:cubicBezTo>
                      <a:pt x="397" y="3920"/>
                      <a:pt x="523" y="4001"/>
                      <a:pt x="660" y="4054"/>
                    </a:cubicBezTo>
                    <a:cubicBezTo>
                      <a:pt x="737" y="4082"/>
                      <a:pt x="810" y="4106"/>
                      <a:pt x="899" y="4139"/>
                    </a:cubicBezTo>
                    <a:lnTo>
                      <a:pt x="847" y="4224"/>
                    </a:lnTo>
                    <a:cubicBezTo>
                      <a:pt x="725" y="4414"/>
                      <a:pt x="632" y="4620"/>
                      <a:pt x="571" y="4839"/>
                    </a:cubicBezTo>
                    <a:cubicBezTo>
                      <a:pt x="555" y="4908"/>
                      <a:pt x="539" y="4972"/>
                      <a:pt x="531" y="5041"/>
                    </a:cubicBezTo>
                    <a:cubicBezTo>
                      <a:pt x="470" y="5458"/>
                      <a:pt x="612" y="5794"/>
                      <a:pt x="968" y="6029"/>
                    </a:cubicBezTo>
                    <a:cubicBezTo>
                      <a:pt x="1077" y="6097"/>
                      <a:pt x="1199" y="6150"/>
                      <a:pt x="1324" y="6182"/>
                    </a:cubicBezTo>
                    <a:cubicBezTo>
                      <a:pt x="1504" y="6234"/>
                      <a:pt x="1684" y="6258"/>
                      <a:pt x="1863" y="6258"/>
                    </a:cubicBezTo>
                    <a:cubicBezTo>
                      <a:pt x="2119" y="6258"/>
                      <a:pt x="2375" y="6209"/>
                      <a:pt x="2627" y="6126"/>
                    </a:cubicBezTo>
                    <a:lnTo>
                      <a:pt x="2761" y="6085"/>
                    </a:lnTo>
                    <a:lnTo>
                      <a:pt x="2761" y="6085"/>
                    </a:lnTo>
                    <a:cubicBezTo>
                      <a:pt x="2761" y="6170"/>
                      <a:pt x="2757" y="6239"/>
                      <a:pt x="2761" y="6308"/>
                    </a:cubicBezTo>
                    <a:cubicBezTo>
                      <a:pt x="2793" y="6781"/>
                      <a:pt x="3004" y="7138"/>
                      <a:pt x="3441" y="7340"/>
                    </a:cubicBezTo>
                    <a:cubicBezTo>
                      <a:pt x="3631" y="7426"/>
                      <a:pt x="3835" y="7471"/>
                      <a:pt x="4040" y="7471"/>
                    </a:cubicBezTo>
                    <a:cubicBezTo>
                      <a:pt x="4114" y="7471"/>
                      <a:pt x="4188" y="7465"/>
                      <a:pt x="4262" y="7453"/>
                    </a:cubicBezTo>
                    <a:cubicBezTo>
                      <a:pt x="4647" y="7401"/>
                      <a:pt x="5011" y="7255"/>
                      <a:pt x="5327" y="7028"/>
                    </a:cubicBezTo>
                    <a:cubicBezTo>
                      <a:pt x="5351" y="7008"/>
                      <a:pt x="5375" y="6996"/>
                      <a:pt x="5404" y="6980"/>
                    </a:cubicBezTo>
                    <a:lnTo>
                      <a:pt x="5440" y="7028"/>
                    </a:lnTo>
                    <a:cubicBezTo>
                      <a:pt x="5614" y="7275"/>
                      <a:pt x="5865" y="7457"/>
                      <a:pt x="6152" y="7550"/>
                    </a:cubicBezTo>
                    <a:cubicBezTo>
                      <a:pt x="6282" y="7595"/>
                      <a:pt x="6415" y="7623"/>
                      <a:pt x="6553" y="7643"/>
                    </a:cubicBezTo>
                    <a:lnTo>
                      <a:pt x="6569" y="7643"/>
                    </a:lnTo>
                    <a:cubicBezTo>
                      <a:pt x="6661" y="7657"/>
                      <a:pt x="6754" y="7663"/>
                      <a:pt x="6847" y="7663"/>
                    </a:cubicBezTo>
                    <a:cubicBezTo>
                      <a:pt x="6955" y="7663"/>
                      <a:pt x="7062" y="7655"/>
                      <a:pt x="7168" y="7639"/>
                    </a:cubicBezTo>
                    <a:cubicBezTo>
                      <a:pt x="7354" y="7615"/>
                      <a:pt x="7536" y="7562"/>
                      <a:pt x="7706" y="7482"/>
                    </a:cubicBezTo>
                    <a:cubicBezTo>
                      <a:pt x="7775" y="7453"/>
                      <a:pt x="7836" y="7417"/>
                      <a:pt x="7901" y="7372"/>
                    </a:cubicBezTo>
                    <a:cubicBezTo>
                      <a:pt x="8176" y="7186"/>
                      <a:pt x="8338" y="6931"/>
                      <a:pt x="8362" y="6591"/>
                    </a:cubicBezTo>
                    <a:cubicBezTo>
                      <a:pt x="8362" y="6571"/>
                      <a:pt x="8366" y="6551"/>
                      <a:pt x="8370" y="6530"/>
                    </a:cubicBezTo>
                    <a:cubicBezTo>
                      <a:pt x="8378" y="6526"/>
                      <a:pt x="8386" y="6522"/>
                      <a:pt x="8398" y="6522"/>
                    </a:cubicBezTo>
                    <a:cubicBezTo>
                      <a:pt x="8459" y="6526"/>
                      <a:pt x="8524" y="6530"/>
                      <a:pt x="8589" y="6535"/>
                    </a:cubicBezTo>
                    <a:cubicBezTo>
                      <a:pt x="8619" y="6536"/>
                      <a:pt x="8650" y="6537"/>
                      <a:pt x="8680" y="6537"/>
                    </a:cubicBezTo>
                    <a:cubicBezTo>
                      <a:pt x="8965" y="6537"/>
                      <a:pt x="9245" y="6453"/>
                      <a:pt x="9483" y="6292"/>
                    </a:cubicBezTo>
                    <a:cubicBezTo>
                      <a:pt x="9835" y="6053"/>
                      <a:pt x="9993" y="5616"/>
                      <a:pt x="9872" y="5207"/>
                    </a:cubicBezTo>
                    <a:cubicBezTo>
                      <a:pt x="9758" y="4823"/>
                      <a:pt x="9503" y="4564"/>
                      <a:pt x="9139" y="4414"/>
                    </a:cubicBezTo>
                    <a:cubicBezTo>
                      <a:pt x="9095" y="4398"/>
                      <a:pt x="9054" y="4377"/>
                      <a:pt x="9010" y="4357"/>
                    </a:cubicBezTo>
                    <a:cubicBezTo>
                      <a:pt x="9014" y="4353"/>
                      <a:pt x="9014" y="4345"/>
                      <a:pt x="9018" y="4337"/>
                    </a:cubicBezTo>
                    <a:cubicBezTo>
                      <a:pt x="9034" y="4321"/>
                      <a:pt x="9046" y="4305"/>
                      <a:pt x="9062" y="4288"/>
                    </a:cubicBezTo>
                    <a:cubicBezTo>
                      <a:pt x="9248" y="4098"/>
                      <a:pt x="9366" y="3855"/>
                      <a:pt x="9406" y="3596"/>
                    </a:cubicBezTo>
                    <a:cubicBezTo>
                      <a:pt x="9475" y="3175"/>
                      <a:pt x="9317" y="2880"/>
                      <a:pt x="8921" y="2722"/>
                    </a:cubicBezTo>
                    <a:cubicBezTo>
                      <a:pt x="8799" y="2674"/>
                      <a:pt x="8674" y="2641"/>
                      <a:pt x="8544" y="2613"/>
                    </a:cubicBezTo>
                    <a:cubicBezTo>
                      <a:pt x="8532" y="2609"/>
                      <a:pt x="8516" y="2609"/>
                      <a:pt x="8500" y="2605"/>
                    </a:cubicBezTo>
                    <a:lnTo>
                      <a:pt x="8403" y="2459"/>
                    </a:lnTo>
                    <a:cubicBezTo>
                      <a:pt x="8540" y="2249"/>
                      <a:pt x="8641" y="2026"/>
                      <a:pt x="8645" y="1775"/>
                    </a:cubicBezTo>
                    <a:cubicBezTo>
                      <a:pt x="8653" y="1310"/>
                      <a:pt x="8435" y="970"/>
                      <a:pt x="8026" y="763"/>
                    </a:cubicBezTo>
                    <a:cubicBezTo>
                      <a:pt x="7755" y="630"/>
                      <a:pt x="7460" y="557"/>
                      <a:pt x="7160" y="553"/>
                    </a:cubicBezTo>
                    <a:cubicBezTo>
                      <a:pt x="7135" y="552"/>
                      <a:pt x="7110" y="551"/>
                      <a:pt x="7085" y="551"/>
                    </a:cubicBezTo>
                    <a:cubicBezTo>
                      <a:pt x="6730" y="551"/>
                      <a:pt x="6406" y="658"/>
                      <a:pt x="6096" y="824"/>
                    </a:cubicBezTo>
                    <a:cubicBezTo>
                      <a:pt x="6067" y="840"/>
                      <a:pt x="6039" y="856"/>
                      <a:pt x="6003" y="873"/>
                    </a:cubicBezTo>
                    <a:cubicBezTo>
                      <a:pt x="5978" y="788"/>
                      <a:pt x="5962" y="715"/>
                      <a:pt x="5934" y="642"/>
                    </a:cubicBezTo>
                    <a:cubicBezTo>
                      <a:pt x="5841" y="375"/>
                      <a:pt x="5679" y="168"/>
                      <a:pt x="5404" y="67"/>
                    </a:cubicBezTo>
                    <a:cubicBezTo>
                      <a:pt x="5289" y="23"/>
                      <a:pt x="5166" y="1"/>
                      <a:pt x="5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 flipH="1">
                <a:off x="2771398" y="2330611"/>
                <a:ext cx="238575" cy="189285"/>
              </a:xfrm>
              <a:custGeom>
                <a:rect b="b" l="l" r="r" t="t"/>
                <a:pathLst>
                  <a:path extrusionOk="0" h="8394" w="10581">
                    <a:moveTo>
                      <a:pt x="5746" y="0"/>
                    </a:moveTo>
                    <a:cubicBezTo>
                      <a:pt x="5352" y="0"/>
                      <a:pt x="4993" y="35"/>
                      <a:pt x="4710" y="105"/>
                    </a:cubicBezTo>
                    <a:cubicBezTo>
                      <a:pt x="3487" y="411"/>
                      <a:pt x="0" y="717"/>
                      <a:pt x="978" y="5244"/>
                    </a:cubicBezTo>
                    <a:cubicBezTo>
                      <a:pt x="1498" y="7645"/>
                      <a:pt x="2963" y="8394"/>
                      <a:pt x="4545" y="8394"/>
                    </a:cubicBezTo>
                    <a:cubicBezTo>
                      <a:pt x="5944" y="8394"/>
                      <a:pt x="7435" y="7807"/>
                      <a:pt x="8440" y="7262"/>
                    </a:cubicBezTo>
                    <a:cubicBezTo>
                      <a:pt x="10581" y="6100"/>
                      <a:pt x="10029" y="2002"/>
                      <a:pt x="9296" y="1086"/>
                    </a:cubicBezTo>
                    <a:cubicBezTo>
                      <a:pt x="8733" y="380"/>
                      <a:pt x="7050" y="0"/>
                      <a:pt x="5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6" name="Google Shape;1336;p33"/>
            <p:cNvSpPr txBox="1"/>
            <p:nvPr/>
          </p:nvSpPr>
          <p:spPr>
            <a:xfrm>
              <a:off x="2429286" y="1579425"/>
              <a:ext cx="8148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337" name="Google Shape;1337;p33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338" name="Google Shape;1338;p33"/>
          <p:cNvGrpSpPr/>
          <p:nvPr/>
        </p:nvGrpSpPr>
        <p:grpSpPr>
          <a:xfrm>
            <a:off x="4306541" y="2911768"/>
            <a:ext cx="535505" cy="502322"/>
            <a:chOff x="4209104" y="2128177"/>
            <a:chExt cx="620013" cy="581593"/>
          </a:xfrm>
        </p:grpSpPr>
        <p:sp>
          <p:nvSpPr>
            <p:cNvPr id="1339" name="Google Shape;1339;p33"/>
            <p:cNvSpPr/>
            <p:nvPr/>
          </p:nvSpPr>
          <p:spPr>
            <a:xfrm>
              <a:off x="4209104" y="2128177"/>
              <a:ext cx="620013" cy="581593"/>
            </a:xfrm>
            <a:custGeom>
              <a:rect b="b" l="l" r="r" t="t"/>
              <a:pathLst>
                <a:path extrusionOk="0" h="7705" w="8214">
                  <a:moveTo>
                    <a:pt x="5950" y="707"/>
                  </a:moveTo>
                  <a:cubicBezTo>
                    <a:pt x="6462" y="1010"/>
                    <a:pt x="6875" y="1456"/>
                    <a:pt x="7151" y="1985"/>
                  </a:cubicBezTo>
                  <a:lnTo>
                    <a:pt x="7145" y="1991"/>
                  </a:lnTo>
                  <a:cubicBezTo>
                    <a:pt x="7217" y="2117"/>
                    <a:pt x="7277" y="2250"/>
                    <a:pt x="7333" y="2382"/>
                  </a:cubicBezTo>
                  <a:cubicBezTo>
                    <a:pt x="7261" y="2442"/>
                    <a:pt x="7184" y="2492"/>
                    <a:pt x="7112" y="2547"/>
                  </a:cubicBezTo>
                  <a:lnTo>
                    <a:pt x="7096" y="2558"/>
                  </a:lnTo>
                  <a:cubicBezTo>
                    <a:pt x="7013" y="2470"/>
                    <a:pt x="6914" y="2398"/>
                    <a:pt x="6826" y="2310"/>
                  </a:cubicBezTo>
                  <a:cubicBezTo>
                    <a:pt x="6655" y="2145"/>
                    <a:pt x="6650" y="1903"/>
                    <a:pt x="6578" y="1693"/>
                  </a:cubicBezTo>
                  <a:cubicBezTo>
                    <a:pt x="6517" y="1500"/>
                    <a:pt x="6369" y="1346"/>
                    <a:pt x="6181" y="1280"/>
                  </a:cubicBezTo>
                  <a:cubicBezTo>
                    <a:pt x="6082" y="1236"/>
                    <a:pt x="5961" y="1203"/>
                    <a:pt x="5884" y="1120"/>
                  </a:cubicBezTo>
                  <a:cubicBezTo>
                    <a:pt x="5768" y="988"/>
                    <a:pt x="5851" y="828"/>
                    <a:pt x="5950" y="707"/>
                  </a:cubicBezTo>
                  <a:close/>
                  <a:moveTo>
                    <a:pt x="7382" y="2503"/>
                  </a:moveTo>
                  <a:cubicBezTo>
                    <a:pt x="7724" y="3423"/>
                    <a:pt x="7779" y="4475"/>
                    <a:pt x="7443" y="5395"/>
                  </a:cubicBezTo>
                  <a:cubicBezTo>
                    <a:pt x="7430" y="5382"/>
                    <a:pt x="7415" y="5377"/>
                    <a:pt x="7399" y="5377"/>
                  </a:cubicBezTo>
                  <a:cubicBezTo>
                    <a:pt x="7380" y="5377"/>
                    <a:pt x="7361" y="5385"/>
                    <a:pt x="7349" y="5400"/>
                  </a:cubicBezTo>
                  <a:lnTo>
                    <a:pt x="7344" y="5400"/>
                  </a:lnTo>
                  <a:cubicBezTo>
                    <a:pt x="7293" y="5447"/>
                    <a:pt x="7229" y="5460"/>
                    <a:pt x="7159" y="5460"/>
                  </a:cubicBezTo>
                  <a:cubicBezTo>
                    <a:pt x="7068" y="5460"/>
                    <a:pt x="6967" y="5438"/>
                    <a:pt x="6873" y="5438"/>
                  </a:cubicBezTo>
                  <a:cubicBezTo>
                    <a:pt x="6825" y="5438"/>
                    <a:pt x="6779" y="5444"/>
                    <a:pt x="6738" y="5461"/>
                  </a:cubicBezTo>
                  <a:cubicBezTo>
                    <a:pt x="6627" y="5511"/>
                    <a:pt x="6556" y="5610"/>
                    <a:pt x="6451" y="5670"/>
                  </a:cubicBezTo>
                  <a:cubicBezTo>
                    <a:pt x="6372" y="5717"/>
                    <a:pt x="6264" y="5752"/>
                    <a:pt x="6162" y="5752"/>
                  </a:cubicBezTo>
                  <a:cubicBezTo>
                    <a:pt x="6108" y="5752"/>
                    <a:pt x="6056" y="5743"/>
                    <a:pt x="6011" y="5720"/>
                  </a:cubicBezTo>
                  <a:cubicBezTo>
                    <a:pt x="5851" y="5637"/>
                    <a:pt x="5977" y="5433"/>
                    <a:pt x="6027" y="5307"/>
                  </a:cubicBezTo>
                  <a:cubicBezTo>
                    <a:pt x="6082" y="5164"/>
                    <a:pt x="6143" y="5026"/>
                    <a:pt x="6203" y="4888"/>
                  </a:cubicBezTo>
                  <a:cubicBezTo>
                    <a:pt x="6319" y="4629"/>
                    <a:pt x="6451" y="4376"/>
                    <a:pt x="6600" y="4139"/>
                  </a:cubicBezTo>
                  <a:cubicBezTo>
                    <a:pt x="6754" y="3897"/>
                    <a:pt x="6941" y="3687"/>
                    <a:pt x="7090" y="3450"/>
                  </a:cubicBezTo>
                  <a:cubicBezTo>
                    <a:pt x="7206" y="3258"/>
                    <a:pt x="7289" y="3037"/>
                    <a:pt x="7239" y="2806"/>
                  </a:cubicBezTo>
                  <a:cubicBezTo>
                    <a:pt x="7222" y="2751"/>
                    <a:pt x="7206" y="2701"/>
                    <a:pt x="7178" y="2657"/>
                  </a:cubicBezTo>
                  <a:cubicBezTo>
                    <a:pt x="7228" y="2624"/>
                    <a:pt x="7272" y="2591"/>
                    <a:pt x="7322" y="2553"/>
                  </a:cubicBezTo>
                  <a:cubicBezTo>
                    <a:pt x="7338" y="2536"/>
                    <a:pt x="7360" y="2519"/>
                    <a:pt x="7382" y="2503"/>
                  </a:cubicBezTo>
                  <a:close/>
                  <a:moveTo>
                    <a:pt x="3962" y="224"/>
                  </a:moveTo>
                  <a:cubicBezTo>
                    <a:pt x="4074" y="224"/>
                    <a:pt x="4186" y="229"/>
                    <a:pt x="4297" y="239"/>
                  </a:cubicBezTo>
                  <a:cubicBezTo>
                    <a:pt x="4413" y="382"/>
                    <a:pt x="4402" y="580"/>
                    <a:pt x="4281" y="713"/>
                  </a:cubicBezTo>
                  <a:cubicBezTo>
                    <a:pt x="4165" y="845"/>
                    <a:pt x="4005" y="872"/>
                    <a:pt x="3868" y="955"/>
                  </a:cubicBezTo>
                  <a:cubicBezTo>
                    <a:pt x="3609" y="1109"/>
                    <a:pt x="3735" y="1473"/>
                    <a:pt x="3460" y="1622"/>
                  </a:cubicBezTo>
                  <a:cubicBezTo>
                    <a:pt x="3401" y="1654"/>
                    <a:pt x="3342" y="1664"/>
                    <a:pt x="3283" y="1664"/>
                  </a:cubicBezTo>
                  <a:cubicBezTo>
                    <a:pt x="3187" y="1664"/>
                    <a:pt x="3091" y="1638"/>
                    <a:pt x="2993" y="1638"/>
                  </a:cubicBezTo>
                  <a:cubicBezTo>
                    <a:pt x="2987" y="1638"/>
                    <a:pt x="2981" y="1638"/>
                    <a:pt x="2975" y="1638"/>
                  </a:cubicBezTo>
                  <a:cubicBezTo>
                    <a:pt x="2854" y="1644"/>
                    <a:pt x="2749" y="1704"/>
                    <a:pt x="2683" y="1803"/>
                  </a:cubicBezTo>
                  <a:cubicBezTo>
                    <a:pt x="2601" y="1919"/>
                    <a:pt x="2562" y="2057"/>
                    <a:pt x="2485" y="2178"/>
                  </a:cubicBezTo>
                  <a:cubicBezTo>
                    <a:pt x="2386" y="2316"/>
                    <a:pt x="2265" y="2442"/>
                    <a:pt x="2127" y="2541"/>
                  </a:cubicBezTo>
                  <a:cubicBezTo>
                    <a:pt x="2039" y="2613"/>
                    <a:pt x="1951" y="2690"/>
                    <a:pt x="1940" y="2811"/>
                  </a:cubicBezTo>
                  <a:cubicBezTo>
                    <a:pt x="1934" y="2938"/>
                    <a:pt x="2011" y="3081"/>
                    <a:pt x="2077" y="3186"/>
                  </a:cubicBezTo>
                  <a:cubicBezTo>
                    <a:pt x="2226" y="3412"/>
                    <a:pt x="2435" y="3594"/>
                    <a:pt x="2683" y="3704"/>
                  </a:cubicBezTo>
                  <a:cubicBezTo>
                    <a:pt x="2964" y="3830"/>
                    <a:pt x="3256" y="3786"/>
                    <a:pt x="3548" y="3864"/>
                  </a:cubicBezTo>
                  <a:cubicBezTo>
                    <a:pt x="3906" y="3952"/>
                    <a:pt x="3967" y="4293"/>
                    <a:pt x="3928" y="4613"/>
                  </a:cubicBezTo>
                  <a:cubicBezTo>
                    <a:pt x="3846" y="5367"/>
                    <a:pt x="3526" y="6111"/>
                    <a:pt x="3135" y="6750"/>
                  </a:cubicBezTo>
                  <a:cubicBezTo>
                    <a:pt x="2860" y="6563"/>
                    <a:pt x="2562" y="6348"/>
                    <a:pt x="2435" y="6028"/>
                  </a:cubicBezTo>
                  <a:cubicBezTo>
                    <a:pt x="2265" y="5621"/>
                    <a:pt x="2507" y="5202"/>
                    <a:pt x="2529" y="4789"/>
                  </a:cubicBezTo>
                  <a:cubicBezTo>
                    <a:pt x="2546" y="4425"/>
                    <a:pt x="2435" y="4062"/>
                    <a:pt x="2215" y="3770"/>
                  </a:cubicBezTo>
                  <a:cubicBezTo>
                    <a:pt x="2127" y="3649"/>
                    <a:pt x="2000" y="3555"/>
                    <a:pt x="1852" y="3522"/>
                  </a:cubicBezTo>
                  <a:cubicBezTo>
                    <a:pt x="1774" y="3505"/>
                    <a:pt x="1692" y="3511"/>
                    <a:pt x="1609" y="3500"/>
                  </a:cubicBezTo>
                  <a:cubicBezTo>
                    <a:pt x="1499" y="3483"/>
                    <a:pt x="1455" y="3417"/>
                    <a:pt x="1400" y="3329"/>
                  </a:cubicBezTo>
                  <a:cubicBezTo>
                    <a:pt x="1348" y="3225"/>
                    <a:pt x="1240" y="3161"/>
                    <a:pt x="1129" y="3161"/>
                  </a:cubicBezTo>
                  <a:cubicBezTo>
                    <a:pt x="1100" y="3161"/>
                    <a:pt x="1071" y="3166"/>
                    <a:pt x="1042" y="3175"/>
                  </a:cubicBezTo>
                  <a:cubicBezTo>
                    <a:pt x="975" y="3189"/>
                    <a:pt x="917" y="3204"/>
                    <a:pt x="861" y="3204"/>
                  </a:cubicBezTo>
                  <a:cubicBezTo>
                    <a:pt x="810" y="3204"/>
                    <a:pt x="761" y="3192"/>
                    <a:pt x="706" y="3158"/>
                  </a:cubicBezTo>
                  <a:cubicBezTo>
                    <a:pt x="601" y="3092"/>
                    <a:pt x="541" y="2977"/>
                    <a:pt x="541" y="2855"/>
                  </a:cubicBezTo>
                  <a:cubicBezTo>
                    <a:pt x="546" y="2822"/>
                    <a:pt x="524" y="2795"/>
                    <a:pt x="496" y="2789"/>
                  </a:cubicBezTo>
                  <a:cubicBezTo>
                    <a:pt x="496" y="2751"/>
                    <a:pt x="491" y="2707"/>
                    <a:pt x="491" y="2668"/>
                  </a:cubicBezTo>
                  <a:cubicBezTo>
                    <a:pt x="491" y="2641"/>
                    <a:pt x="491" y="2613"/>
                    <a:pt x="485" y="2586"/>
                  </a:cubicBezTo>
                  <a:cubicBezTo>
                    <a:pt x="546" y="2431"/>
                    <a:pt x="623" y="2277"/>
                    <a:pt x="711" y="2134"/>
                  </a:cubicBezTo>
                  <a:cubicBezTo>
                    <a:pt x="750" y="2134"/>
                    <a:pt x="788" y="2128"/>
                    <a:pt x="821" y="2123"/>
                  </a:cubicBezTo>
                  <a:cubicBezTo>
                    <a:pt x="1102" y="2073"/>
                    <a:pt x="1372" y="1952"/>
                    <a:pt x="1642" y="1853"/>
                  </a:cubicBezTo>
                  <a:cubicBezTo>
                    <a:pt x="1780" y="1798"/>
                    <a:pt x="1918" y="1743"/>
                    <a:pt x="2055" y="1682"/>
                  </a:cubicBezTo>
                  <a:cubicBezTo>
                    <a:pt x="2105" y="1666"/>
                    <a:pt x="2155" y="1633"/>
                    <a:pt x="2193" y="1600"/>
                  </a:cubicBezTo>
                  <a:cubicBezTo>
                    <a:pt x="2221" y="1561"/>
                    <a:pt x="2237" y="1511"/>
                    <a:pt x="2226" y="1467"/>
                  </a:cubicBezTo>
                  <a:cubicBezTo>
                    <a:pt x="2226" y="1445"/>
                    <a:pt x="2205" y="1430"/>
                    <a:pt x="2185" y="1430"/>
                  </a:cubicBezTo>
                  <a:cubicBezTo>
                    <a:pt x="2176" y="1430"/>
                    <a:pt x="2167" y="1433"/>
                    <a:pt x="2160" y="1440"/>
                  </a:cubicBezTo>
                  <a:cubicBezTo>
                    <a:pt x="2160" y="1440"/>
                    <a:pt x="2110" y="1462"/>
                    <a:pt x="2094" y="1473"/>
                  </a:cubicBezTo>
                  <a:cubicBezTo>
                    <a:pt x="2061" y="1495"/>
                    <a:pt x="2028" y="1511"/>
                    <a:pt x="1989" y="1528"/>
                  </a:cubicBezTo>
                  <a:cubicBezTo>
                    <a:pt x="1885" y="1572"/>
                    <a:pt x="1774" y="1611"/>
                    <a:pt x="1670" y="1655"/>
                  </a:cubicBezTo>
                  <a:cubicBezTo>
                    <a:pt x="1460" y="1732"/>
                    <a:pt x="1257" y="1825"/>
                    <a:pt x="1047" y="1897"/>
                  </a:cubicBezTo>
                  <a:cubicBezTo>
                    <a:pt x="976" y="1919"/>
                    <a:pt x="899" y="1941"/>
                    <a:pt x="821" y="1958"/>
                  </a:cubicBezTo>
                  <a:cubicBezTo>
                    <a:pt x="992" y="1704"/>
                    <a:pt x="1191" y="1473"/>
                    <a:pt x="1416" y="1269"/>
                  </a:cubicBezTo>
                  <a:cubicBezTo>
                    <a:pt x="1725" y="988"/>
                    <a:pt x="2077" y="702"/>
                    <a:pt x="2463" y="531"/>
                  </a:cubicBezTo>
                  <a:cubicBezTo>
                    <a:pt x="2938" y="327"/>
                    <a:pt x="3450" y="224"/>
                    <a:pt x="3962" y="224"/>
                  </a:cubicBezTo>
                  <a:close/>
                  <a:moveTo>
                    <a:pt x="4413" y="244"/>
                  </a:moveTo>
                  <a:lnTo>
                    <a:pt x="4413" y="244"/>
                  </a:lnTo>
                  <a:cubicBezTo>
                    <a:pt x="4804" y="283"/>
                    <a:pt x="5195" y="377"/>
                    <a:pt x="5564" y="520"/>
                  </a:cubicBezTo>
                  <a:cubicBezTo>
                    <a:pt x="5663" y="558"/>
                    <a:pt x="5768" y="608"/>
                    <a:pt x="5867" y="663"/>
                  </a:cubicBezTo>
                  <a:cubicBezTo>
                    <a:pt x="5746" y="812"/>
                    <a:pt x="5658" y="994"/>
                    <a:pt x="5779" y="1170"/>
                  </a:cubicBezTo>
                  <a:cubicBezTo>
                    <a:pt x="5900" y="1341"/>
                    <a:pt x="6126" y="1357"/>
                    <a:pt x="6280" y="1467"/>
                  </a:cubicBezTo>
                  <a:cubicBezTo>
                    <a:pt x="6495" y="1616"/>
                    <a:pt x="6484" y="1914"/>
                    <a:pt x="6567" y="2139"/>
                  </a:cubicBezTo>
                  <a:cubicBezTo>
                    <a:pt x="6600" y="2244"/>
                    <a:pt x="6661" y="2343"/>
                    <a:pt x="6743" y="2420"/>
                  </a:cubicBezTo>
                  <a:cubicBezTo>
                    <a:pt x="6820" y="2492"/>
                    <a:pt x="6914" y="2553"/>
                    <a:pt x="6986" y="2630"/>
                  </a:cubicBezTo>
                  <a:cubicBezTo>
                    <a:pt x="6627" y="2872"/>
                    <a:pt x="6236" y="3065"/>
                    <a:pt x="5873" y="3302"/>
                  </a:cubicBezTo>
                  <a:cubicBezTo>
                    <a:pt x="5852" y="3312"/>
                    <a:pt x="5860" y="3341"/>
                    <a:pt x="5883" y="3341"/>
                  </a:cubicBezTo>
                  <a:cubicBezTo>
                    <a:pt x="5885" y="3341"/>
                    <a:pt x="5887" y="3341"/>
                    <a:pt x="5889" y="3340"/>
                  </a:cubicBezTo>
                  <a:cubicBezTo>
                    <a:pt x="6308" y="3230"/>
                    <a:pt x="6705" y="2999"/>
                    <a:pt x="7063" y="2740"/>
                  </a:cubicBezTo>
                  <a:lnTo>
                    <a:pt x="7063" y="2740"/>
                  </a:lnTo>
                  <a:cubicBezTo>
                    <a:pt x="7211" y="3026"/>
                    <a:pt x="6991" y="3351"/>
                    <a:pt x="6820" y="3572"/>
                  </a:cubicBezTo>
                  <a:cubicBezTo>
                    <a:pt x="6622" y="3830"/>
                    <a:pt x="6446" y="4100"/>
                    <a:pt x="6291" y="4387"/>
                  </a:cubicBezTo>
                  <a:cubicBezTo>
                    <a:pt x="6143" y="4662"/>
                    <a:pt x="6011" y="4949"/>
                    <a:pt x="5895" y="5241"/>
                  </a:cubicBezTo>
                  <a:cubicBezTo>
                    <a:pt x="5812" y="5455"/>
                    <a:pt x="5675" y="5709"/>
                    <a:pt x="5939" y="5847"/>
                  </a:cubicBezTo>
                  <a:cubicBezTo>
                    <a:pt x="6014" y="5886"/>
                    <a:pt x="6091" y="5903"/>
                    <a:pt x="6168" y="5903"/>
                  </a:cubicBezTo>
                  <a:cubicBezTo>
                    <a:pt x="6360" y="5903"/>
                    <a:pt x="6549" y="5796"/>
                    <a:pt x="6699" y="5670"/>
                  </a:cubicBezTo>
                  <a:cubicBezTo>
                    <a:pt x="6774" y="5610"/>
                    <a:pt x="6849" y="5594"/>
                    <a:pt x="6927" y="5594"/>
                  </a:cubicBezTo>
                  <a:cubicBezTo>
                    <a:pt x="6998" y="5594"/>
                    <a:pt x="7072" y="5607"/>
                    <a:pt x="7151" y="5610"/>
                  </a:cubicBezTo>
                  <a:cubicBezTo>
                    <a:pt x="7167" y="5612"/>
                    <a:pt x="7183" y="5613"/>
                    <a:pt x="7198" y="5613"/>
                  </a:cubicBezTo>
                  <a:cubicBezTo>
                    <a:pt x="7258" y="5613"/>
                    <a:pt x="7314" y="5597"/>
                    <a:pt x="7371" y="5571"/>
                  </a:cubicBezTo>
                  <a:lnTo>
                    <a:pt x="7371" y="5571"/>
                  </a:lnTo>
                  <a:cubicBezTo>
                    <a:pt x="7261" y="5830"/>
                    <a:pt x="7118" y="6067"/>
                    <a:pt x="6947" y="6287"/>
                  </a:cubicBezTo>
                  <a:lnTo>
                    <a:pt x="6947" y="6293"/>
                  </a:lnTo>
                  <a:cubicBezTo>
                    <a:pt x="6495" y="6882"/>
                    <a:pt x="5845" y="7290"/>
                    <a:pt x="5124" y="7450"/>
                  </a:cubicBezTo>
                  <a:cubicBezTo>
                    <a:pt x="4919" y="7493"/>
                    <a:pt x="4718" y="7513"/>
                    <a:pt x="4519" y="7513"/>
                  </a:cubicBezTo>
                  <a:cubicBezTo>
                    <a:pt x="4042" y="7513"/>
                    <a:pt x="3579" y="7401"/>
                    <a:pt x="3124" y="7246"/>
                  </a:cubicBezTo>
                  <a:cubicBezTo>
                    <a:pt x="3267" y="7169"/>
                    <a:pt x="3410" y="7092"/>
                    <a:pt x="3548" y="7009"/>
                  </a:cubicBezTo>
                  <a:cubicBezTo>
                    <a:pt x="3647" y="6954"/>
                    <a:pt x="3747" y="6893"/>
                    <a:pt x="3840" y="6827"/>
                  </a:cubicBezTo>
                  <a:cubicBezTo>
                    <a:pt x="3923" y="6783"/>
                    <a:pt x="3978" y="6689"/>
                    <a:pt x="3978" y="6596"/>
                  </a:cubicBezTo>
                  <a:cubicBezTo>
                    <a:pt x="3978" y="6575"/>
                    <a:pt x="3960" y="6555"/>
                    <a:pt x="3939" y="6555"/>
                  </a:cubicBezTo>
                  <a:cubicBezTo>
                    <a:pt x="3932" y="6555"/>
                    <a:pt x="3924" y="6557"/>
                    <a:pt x="3917" y="6563"/>
                  </a:cubicBezTo>
                  <a:cubicBezTo>
                    <a:pt x="3862" y="6601"/>
                    <a:pt x="3796" y="6634"/>
                    <a:pt x="3741" y="6673"/>
                  </a:cubicBezTo>
                  <a:cubicBezTo>
                    <a:pt x="3664" y="6728"/>
                    <a:pt x="3587" y="6778"/>
                    <a:pt x="3515" y="6827"/>
                  </a:cubicBezTo>
                  <a:cubicBezTo>
                    <a:pt x="3361" y="6926"/>
                    <a:pt x="3201" y="7020"/>
                    <a:pt x="3041" y="7108"/>
                  </a:cubicBezTo>
                  <a:cubicBezTo>
                    <a:pt x="3003" y="7130"/>
                    <a:pt x="2964" y="7152"/>
                    <a:pt x="2926" y="7174"/>
                  </a:cubicBezTo>
                  <a:cubicBezTo>
                    <a:pt x="2854" y="7147"/>
                    <a:pt x="2794" y="7125"/>
                    <a:pt x="2727" y="7097"/>
                  </a:cubicBezTo>
                  <a:cubicBezTo>
                    <a:pt x="2353" y="6948"/>
                    <a:pt x="1978" y="6778"/>
                    <a:pt x="1659" y="6524"/>
                  </a:cubicBezTo>
                  <a:cubicBezTo>
                    <a:pt x="1361" y="6271"/>
                    <a:pt x="1108" y="5973"/>
                    <a:pt x="910" y="5637"/>
                  </a:cubicBezTo>
                  <a:cubicBezTo>
                    <a:pt x="480" y="4971"/>
                    <a:pt x="194" y="4227"/>
                    <a:pt x="276" y="3423"/>
                  </a:cubicBezTo>
                  <a:cubicBezTo>
                    <a:pt x="304" y="3191"/>
                    <a:pt x="359" y="2960"/>
                    <a:pt x="436" y="2740"/>
                  </a:cubicBezTo>
                  <a:lnTo>
                    <a:pt x="436" y="2800"/>
                  </a:lnTo>
                  <a:cubicBezTo>
                    <a:pt x="414" y="2817"/>
                    <a:pt x="403" y="2833"/>
                    <a:pt x="403" y="2861"/>
                  </a:cubicBezTo>
                  <a:cubicBezTo>
                    <a:pt x="403" y="3137"/>
                    <a:pt x="628" y="3353"/>
                    <a:pt x="892" y="3353"/>
                  </a:cubicBezTo>
                  <a:cubicBezTo>
                    <a:pt x="928" y="3353"/>
                    <a:pt x="966" y="3349"/>
                    <a:pt x="1003" y="3340"/>
                  </a:cubicBezTo>
                  <a:cubicBezTo>
                    <a:pt x="1049" y="3329"/>
                    <a:pt x="1090" y="3312"/>
                    <a:pt x="1132" y="3312"/>
                  </a:cubicBezTo>
                  <a:cubicBezTo>
                    <a:pt x="1151" y="3312"/>
                    <a:pt x="1170" y="3315"/>
                    <a:pt x="1191" y="3324"/>
                  </a:cubicBezTo>
                  <a:cubicBezTo>
                    <a:pt x="1246" y="3346"/>
                    <a:pt x="1262" y="3373"/>
                    <a:pt x="1284" y="3417"/>
                  </a:cubicBezTo>
                  <a:cubicBezTo>
                    <a:pt x="1317" y="3478"/>
                    <a:pt x="1361" y="3533"/>
                    <a:pt x="1416" y="3583"/>
                  </a:cubicBezTo>
                  <a:cubicBezTo>
                    <a:pt x="1565" y="3687"/>
                    <a:pt x="1758" y="3621"/>
                    <a:pt x="1912" y="3693"/>
                  </a:cubicBezTo>
                  <a:cubicBezTo>
                    <a:pt x="2099" y="3786"/>
                    <a:pt x="2221" y="4023"/>
                    <a:pt x="2292" y="4211"/>
                  </a:cubicBezTo>
                  <a:cubicBezTo>
                    <a:pt x="2369" y="4409"/>
                    <a:pt x="2397" y="4624"/>
                    <a:pt x="2380" y="4833"/>
                  </a:cubicBezTo>
                  <a:cubicBezTo>
                    <a:pt x="2347" y="5257"/>
                    <a:pt x="2127" y="5654"/>
                    <a:pt x="2292" y="6072"/>
                  </a:cubicBezTo>
                  <a:cubicBezTo>
                    <a:pt x="2446" y="6453"/>
                    <a:pt x="2799" y="6700"/>
                    <a:pt x="3124" y="6921"/>
                  </a:cubicBezTo>
                  <a:cubicBezTo>
                    <a:pt x="3136" y="6928"/>
                    <a:pt x="3149" y="6931"/>
                    <a:pt x="3162" y="6931"/>
                  </a:cubicBezTo>
                  <a:cubicBezTo>
                    <a:pt x="3190" y="6931"/>
                    <a:pt x="3217" y="6916"/>
                    <a:pt x="3229" y="6893"/>
                  </a:cubicBezTo>
                  <a:cubicBezTo>
                    <a:pt x="3620" y="6276"/>
                    <a:pt x="3890" y="5593"/>
                    <a:pt x="4027" y="4877"/>
                  </a:cubicBezTo>
                  <a:cubicBezTo>
                    <a:pt x="4077" y="4618"/>
                    <a:pt x="4121" y="4332"/>
                    <a:pt x="4016" y="4084"/>
                  </a:cubicBezTo>
                  <a:cubicBezTo>
                    <a:pt x="3901" y="3808"/>
                    <a:pt x="3636" y="3720"/>
                    <a:pt x="3361" y="3698"/>
                  </a:cubicBezTo>
                  <a:cubicBezTo>
                    <a:pt x="3008" y="3665"/>
                    <a:pt x="2700" y="3621"/>
                    <a:pt x="2424" y="3379"/>
                  </a:cubicBezTo>
                  <a:cubicBezTo>
                    <a:pt x="2309" y="3280"/>
                    <a:pt x="2215" y="3164"/>
                    <a:pt x="2144" y="3026"/>
                  </a:cubicBezTo>
                  <a:cubicBezTo>
                    <a:pt x="2088" y="2922"/>
                    <a:pt x="2039" y="2817"/>
                    <a:pt x="2121" y="2712"/>
                  </a:cubicBezTo>
                  <a:cubicBezTo>
                    <a:pt x="2182" y="2652"/>
                    <a:pt x="2248" y="2597"/>
                    <a:pt x="2314" y="2553"/>
                  </a:cubicBezTo>
                  <a:cubicBezTo>
                    <a:pt x="2430" y="2453"/>
                    <a:pt x="2529" y="2343"/>
                    <a:pt x="2612" y="2211"/>
                  </a:cubicBezTo>
                  <a:cubicBezTo>
                    <a:pt x="2689" y="2084"/>
                    <a:pt x="2727" y="1919"/>
                    <a:pt x="2838" y="1814"/>
                  </a:cubicBezTo>
                  <a:cubicBezTo>
                    <a:pt x="2891" y="1763"/>
                    <a:pt x="2956" y="1749"/>
                    <a:pt x="3026" y="1749"/>
                  </a:cubicBezTo>
                  <a:cubicBezTo>
                    <a:pt x="3113" y="1749"/>
                    <a:pt x="3208" y="1771"/>
                    <a:pt x="3295" y="1771"/>
                  </a:cubicBezTo>
                  <a:cubicBezTo>
                    <a:pt x="3319" y="1771"/>
                    <a:pt x="3343" y="1769"/>
                    <a:pt x="3366" y="1765"/>
                  </a:cubicBezTo>
                  <a:cubicBezTo>
                    <a:pt x="3493" y="1732"/>
                    <a:pt x="3603" y="1660"/>
                    <a:pt x="3680" y="1561"/>
                  </a:cubicBezTo>
                  <a:cubicBezTo>
                    <a:pt x="3780" y="1429"/>
                    <a:pt x="3747" y="1258"/>
                    <a:pt x="3829" y="1120"/>
                  </a:cubicBezTo>
                  <a:cubicBezTo>
                    <a:pt x="3912" y="988"/>
                    <a:pt x="4149" y="950"/>
                    <a:pt x="4275" y="845"/>
                  </a:cubicBezTo>
                  <a:cubicBezTo>
                    <a:pt x="4452" y="702"/>
                    <a:pt x="4540" y="432"/>
                    <a:pt x="4413" y="244"/>
                  </a:cubicBezTo>
                  <a:close/>
                  <a:moveTo>
                    <a:pt x="4240" y="1"/>
                  </a:moveTo>
                  <a:cubicBezTo>
                    <a:pt x="4208" y="1"/>
                    <a:pt x="4176" y="1"/>
                    <a:pt x="4143" y="2"/>
                  </a:cubicBezTo>
                  <a:cubicBezTo>
                    <a:pt x="2744" y="35"/>
                    <a:pt x="1345" y="790"/>
                    <a:pt x="612" y="1991"/>
                  </a:cubicBezTo>
                  <a:cubicBezTo>
                    <a:pt x="612" y="1991"/>
                    <a:pt x="612" y="1991"/>
                    <a:pt x="612" y="1996"/>
                  </a:cubicBezTo>
                  <a:cubicBezTo>
                    <a:pt x="608" y="1997"/>
                    <a:pt x="604" y="1997"/>
                    <a:pt x="600" y="1997"/>
                  </a:cubicBezTo>
                  <a:cubicBezTo>
                    <a:pt x="555" y="1997"/>
                    <a:pt x="517" y="1970"/>
                    <a:pt x="502" y="1930"/>
                  </a:cubicBezTo>
                  <a:cubicBezTo>
                    <a:pt x="474" y="1842"/>
                    <a:pt x="535" y="1759"/>
                    <a:pt x="607" y="1715"/>
                  </a:cubicBezTo>
                  <a:cubicBezTo>
                    <a:pt x="662" y="1677"/>
                    <a:pt x="766" y="1655"/>
                    <a:pt x="783" y="1583"/>
                  </a:cubicBezTo>
                  <a:cubicBezTo>
                    <a:pt x="783" y="1572"/>
                    <a:pt x="783" y="1561"/>
                    <a:pt x="772" y="1555"/>
                  </a:cubicBezTo>
                  <a:cubicBezTo>
                    <a:pt x="755" y="1543"/>
                    <a:pt x="734" y="1538"/>
                    <a:pt x="712" y="1538"/>
                  </a:cubicBezTo>
                  <a:cubicBezTo>
                    <a:pt x="637" y="1538"/>
                    <a:pt x="543" y="1600"/>
                    <a:pt x="496" y="1638"/>
                  </a:cubicBezTo>
                  <a:cubicBezTo>
                    <a:pt x="414" y="1693"/>
                    <a:pt x="364" y="1787"/>
                    <a:pt x="359" y="1891"/>
                  </a:cubicBezTo>
                  <a:cubicBezTo>
                    <a:pt x="359" y="1974"/>
                    <a:pt x="397" y="2057"/>
                    <a:pt x="463" y="2101"/>
                  </a:cubicBezTo>
                  <a:cubicBezTo>
                    <a:pt x="485" y="2117"/>
                    <a:pt x="507" y="2123"/>
                    <a:pt x="535" y="2128"/>
                  </a:cubicBezTo>
                  <a:cubicBezTo>
                    <a:pt x="403" y="2365"/>
                    <a:pt x="298" y="2619"/>
                    <a:pt x="221" y="2878"/>
                  </a:cubicBezTo>
                  <a:cubicBezTo>
                    <a:pt x="1" y="3671"/>
                    <a:pt x="105" y="4464"/>
                    <a:pt x="469" y="5197"/>
                  </a:cubicBezTo>
                  <a:cubicBezTo>
                    <a:pt x="656" y="5582"/>
                    <a:pt x="893" y="5946"/>
                    <a:pt x="1169" y="6271"/>
                  </a:cubicBezTo>
                  <a:cubicBezTo>
                    <a:pt x="1444" y="6585"/>
                    <a:pt x="1774" y="6838"/>
                    <a:pt x="2149" y="7025"/>
                  </a:cubicBezTo>
                  <a:cubicBezTo>
                    <a:pt x="2336" y="7119"/>
                    <a:pt x="2524" y="7202"/>
                    <a:pt x="2722" y="7273"/>
                  </a:cubicBezTo>
                  <a:cubicBezTo>
                    <a:pt x="2667" y="7301"/>
                    <a:pt x="2617" y="7334"/>
                    <a:pt x="2562" y="7356"/>
                  </a:cubicBezTo>
                  <a:cubicBezTo>
                    <a:pt x="2514" y="7380"/>
                    <a:pt x="2419" y="7442"/>
                    <a:pt x="2355" y="7442"/>
                  </a:cubicBezTo>
                  <a:cubicBezTo>
                    <a:pt x="2346" y="7442"/>
                    <a:pt x="2338" y="7441"/>
                    <a:pt x="2331" y="7439"/>
                  </a:cubicBezTo>
                  <a:cubicBezTo>
                    <a:pt x="2243" y="7405"/>
                    <a:pt x="2325" y="7279"/>
                    <a:pt x="2331" y="7213"/>
                  </a:cubicBezTo>
                  <a:cubicBezTo>
                    <a:pt x="2331" y="7201"/>
                    <a:pt x="2322" y="7192"/>
                    <a:pt x="2311" y="7192"/>
                  </a:cubicBezTo>
                  <a:cubicBezTo>
                    <a:pt x="2307" y="7192"/>
                    <a:pt x="2302" y="7193"/>
                    <a:pt x="2298" y="7196"/>
                  </a:cubicBezTo>
                  <a:cubicBezTo>
                    <a:pt x="2160" y="7262"/>
                    <a:pt x="2144" y="7510"/>
                    <a:pt x="2309" y="7560"/>
                  </a:cubicBezTo>
                  <a:cubicBezTo>
                    <a:pt x="2331" y="7564"/>
                    <a:pt x="2354" y="7566"/>
                    <a:pt x="2377" y="7566"/>
                  </a:cubicBezTo>
                  <a:cubicBezTo>
                    <a:pt x="2444" y="7566"/>
                    <a:pt x="2510" y="7548"/>
                    <a:pt x="2568" y="7516"/>
                  </a:cubicBezTo>
                  <a:cubicBezTo>
                    <a:pt x="2678" y="7466"/>
                    <a:pt x="2794" y="7417"/>
                    <a:pt x="2904" y="7361"/>
                  </a:cubicBezTo>
                  <a:lnTo>
                    <a:pt x="2920" y="7350"/>
                  </a:lnTo>
                  <a:cubicBezTo>
                    <a:pt x="3063" y="7400"/>
                    <a:pt x="3207" y="7450"/>
                    <a:pt x="3350" y="7499"/>
                  </a:cubicBezTo>
                  <a:cubicBezTo>
                    <a:pt x="3735" y="7633"/>
                    <a:pt x="4140" y="7704"/>
                    <a:pt x="4550" y="7704"/>
                  </a:cubicBezTo>
                  <a:cubicBezTo>
                    <a:pt x="4580" y="7704"/>
                    <a:pt x="4609" y="7704"/>
                    <a:pt x="4639" y="7703"/>
                  </a:cubicBezTo>
                  <a:cubicBezTo>
                    <a:pt x="5443" y="7681"/>
                    <a:pt x="6214" y="7372"/>
                    <a:pt x="6820" y="6844"/>
                  </a:cubicBezTo>
                  <a:cubicBezTo>
                    <a:pt x="8082" y="5692"/>
                    <a:pt x="8214" y="3808"/>
                    <a:pt x="7591" y="2299"/>
                  </a:cubicBezTo>
                  <a:cubicBezTo>
                    <a:pt x="7663" y="2222"/>
                    <a:pt x="7713" y="2134"/>
                    <a:pt x="7751" y="2035"/>
                  </a:cubicBezTo>
                  <a:cubicBezTo>
                    <a:pt x="7790" y="1947"/>
                    <a:pt x="7779" y="1842"/>
                    <a:pt x="7707" y="1770"/>
                  </a:cubicBezTo>
                  <a:cubicBezTo>
                    <a:pt x="7680" y="1743"/>
                    <a:pt x="7647" y="1726"/>
                    <a:pt x="7608" y="1715"/>
                  </a:cubicBezTo>
                  <a:cubicBezTo>
                    <a:pt x="7586" y="1710"/>
                    <a:pt x="7569" y="1704"/>
                    <a:pt x="7547" y="1704"/>
                  </a:cubicBezTo>
                  <a:lnTo>
                    <a:pt x="7498" y="1699"/>
                  </a:lnTo>
                  <a:cubicBezTo>
                    <a:pt x="7495" y="1696"/>
                    <a:pt x="7491" y="1695"/>
                    <a:pt x="7487" y="1695"/>
                  </a:cubicBezTo>
                  <a:cubicBezTo>
                    <a:pt x="7483" y="1695"/>
                    <a:pt x="7479" y="1696"/>
                    <a:pt x="7476" y="1699"/>
                  </a:cubicBezTo>
                  <a:cubicBezTo>
                    <a:pt x="7476" y="1693"/>
                    <a:pt x="7481" y="1688"/>
                    <a:pt x="7476" y="1688"/>
                  </a:cubicBezTo>
                  <a:cubicBezTo>
                    <a:pt x="7466" y="1668"/>
                    <a:pt x="7446" y="1658"/>
                    <a:pt x="7426" y="1658"/>
                  </a:cubicBezTo>
                  <a:cubicBezTo>
                    <a:pt x="7412" y="1658"/>
                    <a:pt x="7399" y="1662"/>
                    <a:pt x="7388" y="1671"/>
                  </a:cubicBezTo>
                  <a:cubicBezTo>
                    <a:pt x="7377" y="1682"/>
                    <a:pt x="7377" y="1699"/>
                    <a:pt x="7377" y="1710"/>
                  </a:cubicBezTo>
                  <a:cubicBezTo>
                    <a:pt x="7399" y="1781"/>
                    <a:pt x="7470" y="1781"/>
                    <a:pt x="7531" y="1792"/>
                  </a:cubicBezTo>
                  <a:cubicBezTo>
                    <a:pt x="7591" y="1809"/>
                    <a:pt x="7669" y="1836"/>
                    <a:pt x="7669" y="1914"/>
                  </a:cubicBezTo>
                  <a:cubicBezTo>
                    <a:pt x="7663" y="1974"/>
                    <a:pt x="7641" y="2024"/>
                    <a:pt x="7614" y="2073"/>
                  </a:cubicBezTo>
                  <a:cubicBezTo>
                    <a:pt x="7591" y="2112"/>
                    <a:pt x="7564" y="2145"/>
                    <a:pt x="7536" y="2178"/>
                  </a:cubicBezTo>
                  <a:cubicBezTo>
                    <a:pt x="6949" y="857"/>
                    <a:pt x="5707" y="1"/>
                    <a:pt x="4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4407847" y="2271215"/>
              <a:ext cx="89069" cy="84012"/>
            </a:xfrm>
            <a:custGeom>
              <a:rect b="b" l="l" r="r" t="t"/>
              <a:pathLst>
                <a:path extrusionOk="0" h="1113" w="1180">
                  <a:moveTo>
                    <a:pt x="926" y="112"/>
                  </a:moveTo>
                  <a:cubicBezTo>
                    <a:pt x="1036" y="112"/>
                    <a:pt x="1058" y="233"/>
                    <a:pt x="1014" y="310"/>
                  </a:cubicBezTo>
                  <a:cubicBezTo>
                    <a:pt x="959" y="410"/>
                    <a:pt x="838" y="454"/>
                    <a:pt x="739" y="514"/>
                  </a:cubicBezTo>
                  <a:cubicBezTo>
                    <a:pt x="651" y="564"/>
                    <a:pt x="574" y="635"/>
                    <a:pt x="519" y="729"/>
                  </a:cubicBezTo>
                  <a:cubicBezTo>
                    <a:pt x="480" y="806"/>
                    <a:pt x="436" y="878"/>
                    <a:pt x="381" y="949"/>
                  </a:cubicBezTo>
                  <a:cubicBezTo>
                    <a:pt x="352" y="981"/>
                    <a:pt x="313" y="996"/>
                    <a:pt x="274" y="996"/>
                  </a:cubicBezTo>
                  <a:cubicBezTo>
                    <a:pt x="230" y="996"/>
                    <a:pt x="187" y="976"/>
                    <a:pt x="161" y="938"/>
                  </a:cubicBezTo>
                  <a:cubicBezTo>
                    <a:pt x="139" y="905"/>
                    <a:pt x="133" y="861"/>
                    <a:pt x="155" y="828"/>
                  </a:cubicBezTo>
                  <a:cubicBezTo>
                    <a:pt x="161" y="823"/>
                    <a:pt x="172" y="817"/>
                    <a:pt x="177" y="812"/>
                  </a:cubicBezTo>
                  <a:cubicBezTo>
                    <a:pt x="205" y="768"/>
                    <a:pt x="227" y="729"/>
                    <a:pt x="243" y="685"/>
                  </a:cubicBezTo>
                  <a:cubicBezTo>
                    <a:pt x="287" y="630"/>
                    <a:pt x="315" y="564"/>
                    <a:pt x="326" y="498"/>
                  </a:cubicBezTo>
                  <a:cubicBezTo>
                    <a:pt x="337" y="476"/>
                    <a:pt x="348" y="454"/>
                    <a:pt x="359" y="426"/>
                  </a:cubicBezTo>
                  <a:cubicBezTo>
                    <a:pt x="408" y="321"/>
                    <a:pt x="491" y="239"/>
                    <a:pt x="601" y="195"/>
                  </a:cubicBezTo>
                  <a:cubicBezTo>
                    <a:pt x="651" y="178"/>
                    <a:pt x="695" y="162"/>
                    <a:pt x="744" y="151"/>
                  </a:cubicBezTo>
                  <a:cubicBezTo>
                    <a:pt x="805" y="129"/>
                    <a:pt x="866" y="118"/>
                    <a:pt x="926" y="112"/>
                  </a:cubicBezTo>
                  <a:close/>
                  <a:moveTo>
                    <a:pt x="934" y="0"/>
                  </a:moveTo>
                  <a:cubicBezTo>
                    <a:pt x="851" y="0"/>
                    <a:pt x="761" y="31"/>
                    <a:pt x="689" y="52"/>
                  </a:cubicBezTo>
                  <a:cubicBezTo>
                    <a:pt x="546" y="85"/>
                    <a:pt x="419" y="162"/>
                    <a:pt x="326" y="272"/>
                  </a:cubicBezTo>
                  <a:cubicBezTo>
                    <a:pt x="276" y="344"/>
                    <a:pt x="238" y="426"/>
                    <a:pt x="205" y="509"/>
                  </a:cubicBezTo>
                  <a:cubicBezTo>
                    <a:pt x="194" y="531"/>
                    <a:pt x="183" y="558"/>
                    <a:pt x="172" y="586"/>
                  </a:cubicBezTo>
                  <a:cubicBezTo>
                    <a:pt x="150" y="619"/>
                    <a:pt x="122" y="652"/>
                    <a:pt x="100" y="685"/>
                  </a:cubicBezTo>
                  <a:cubicBezTo>
                    <a:pt x="39" y="779"/>
                    <a:pt x="1" y="894"/>
                    <a:pt x="61" y="994"/>
                  </a:cubicBezTo>
                  <a:cubicBezTo>
                    <a:pt x="107" y="1069"/>
                    <a:pt x="191" y="1112"/>
                    <a:pt x="277" y="1112"/>
                  </a:cubicBezTo>
                  <a:cubicBezTo>
                    <a:pt x="304" y="1112"/>
                    <a:pt x="332" y="1108"/>
                    <a:pt x="359" y="1098"/>
                  </a:cubicBezTo>
                  <a:cubicBezTo>
                    <a:pt x="452" y="1049"/>
                    <a:pt x="530" y="971"/>
                    <a:pt x="574" y="872"/>
                  </a:cubicBezTo>
                  <a:cubicBezTo>
                    <a:pt x="596" y="828"/>
                    <a:pt x="629" y="779"/>
                    <a:pt x="656" y="735"/>
                  </a:cubicBezTo>
                  <a:cubicBezTo>
                    <a:pt x="700" y="685"/>
                    <a:pt x="750" y="641"/>
                    <a:pt x="811" y="608"/>
                  </a:cubicBezTo>
                  <a:cubicBezTo>
                    <a:pt x="926" y="542"/>
                    <a:pt x="1058" y="481"/>
                    <a:pt x="1119" y="360"/>
                  </a:cubicBezTo>
                  <a:cubicBezTo>
                    <a:pt x="1180" y="255"/>
                    <a:pt x="1158" y="129"/>
                    <a:pt x="1075" y="46"/>
                  </a:cubicBezTo>
                  <a:cubicBezTo>
                    <a:pt x="1035" y="12"/>
                    <a:pt x="986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4543412" y="2228115"/>
              <a:ext cx="108921" cy="34420"/>
            </a:xfrm>
            <a:custGeom>
              <a:rect b="b" l="l" r="r" t="t"/>
              <a:pathLst>
                <a:path extrusionOk="0" h="456" w="1443">
                  <a:moveTo>
                    <a:pt x="326" y="0"/>
                  </a:moveTo>
                  <a:cubicBezTo>
                    <a:pt x="300" y="0"/>
                    <a:pt x="274" y="16"/>
                    <a:pt x="265" y="44"/>
                  </a:cubicBezTo>
                  <a:cubicBezTo>
                    <a:pt x="243" y="116"/>
                    <a:pt x="204" y="182"/>
                    <a:pt x="155" y="231"/>
                  </a:cubicBezTo>
                  <a:cubicBezTo>
                    <a:pt x="111" y="276"/>
                    <a:pt x="39" y="298"/>
                    <a:pt x="6" y="353"/>
                  </a:cubicBezTo>
                  <a:cubicBezTo>
                    <a:pt x="1" y="369"/>
                    <a:pt x="6" y="391"/>
                    <a:pt x="28" y="397"/>
                  </a:cubicBezTo>
                  <a:cubicBezTo>
                    <a:pt x="39" y="401"/>
                    <a:pt x="51" y="403"/>
                    <a:pt x="63" y="403"/>
                  </a:cubicBezTo>
                  <a:cubicBezTo>
                    <a:pt x="128" y="403"/>
                    <a:pt x="201" y="346"/>
                    <a:pt x="243" y="309"/>
                  </a:cubicBezTo>
                  <a:cubicBezTo>
                    <a:pt x="282" y="270"/>
                    <a:pt x="315" y="226"/>
                    <a:pt x="337" y="182"/>
                  </a:cubicBezTo>
                  <a:cubicBezTo>
                    <a:pt x="419" y="292"/>
                    <a:pt x="524" y="386"/>
                    <a:pt x="673" y="397"/>
                  </a:cubicBezTo>
                  <a:cubicBezTo>
                    <a:pt x="755" y="397"/>
                    <a:pt x="838" y="364"/>
                    <a:pt x="898" y="303"/>
                  </a:cubicBezTo>
                  <a:cubicBezTo>
                    <a:pt x="948" y="380"/>
                    <a:pt x="1025" y="430"/>
                    <a:pt x="1119" y="452"/>
                  </a:cubicBezTo>
                  <a:cubicBezTo>
                    <a:pt x="1135" y="455"/>
                    <a:pt x="1151" y="456"/>
                    <a:pt x="1169" y="456"/>
                  </a:cubicBezTo>
                  <a:cubicBezTo>
                    <a:pt x="1288" y="456"/>
                    <a:pt x="1429" y="389"/>
                    <a:pt x="1438" y="259"/>
                  </a:cubicBezTo>
                  <a:cubicBezTo>
                    <a:pt x="1442" y="243"/>
                    <a:pt x="1429" y="233"/>
                    <a:pt x="1412" y="233"/>
                  </a:cubicBezTo>
                  <a:cubicBezTo>
                    <a:pt x="1406" y="233"/>
                    <a:pt x="1400" y="234"/>
                    <a:pt x="1394" y="237"/>
                  </a:cubicBezTo>
                  <a:cubicBezTo>
                    <a:pt x="1324" y="275"/>
                    <a:pt x="1257" y="324"/>
                    <a:pt x="1174" y="324"/>
                  </a:cubicBezTo>
                  <a:cubicBezTo>
                    <a:pt x="1160" y="324"/>
                    <a:pt x="1145" y="323"/>
                    <a:pt x="1130" y="320"/>
                  </a:cubicBezTo>
                  <a:cubicBezTo>
                    <a:pt x="1042" y="298"/>
                    <a:pt x="970" y="220"/>
                    <a:pt x="965" y="127"/>
                  </a:cubicBezTo>
                  <a:cubicBezTo>
                    <a:pt x="957" y="97"/>
                    <a:pt x="930" y="83"/>
                    <a:pt x="902" y="83"/>
                  </a:cubicBezTo>
                  <a:cubicBezTo>
                    <a:pt x="867" y="83"/>
                    <a:pt x="832" y="104"/>
                    <a:pt x="832" y="143"/>
                  </a:cubicBezTo>
                  <a:cubicBezTo>
                    <a:pt x="832" y="228"/>
                    <a:pt x="749" y="268"/>
                    <a:pt x="676" y="268"/>
                  </a:cubicBezTo>
                  <a:cubicBezTo>
                    <a:pt x="663" y="268"/>
                    <a:pt x="651" y="267"/>
                    <a:pt x="640" y="265"/>
                  </a:cubicBezTo>
                  <a:cubicBezTo>
                    <a:pt x="524" y="237"/>
                    <a:pt x="441" y="121"/>
                    <a:pt x="375" y="28"/>
                  </a:cubicBezTo>
                  <a:cubicBezTo>
                    <a:pt x="363" y="9"/>
                    <a:pt x="345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4597079" y="2300426"/>
              <a:ext cx="67859" cy="31552"/>
            </a:xfrm>
            <a:custGeom>
              <a:rect b="b" l="l" r="r" t="t"/>
              <a:pathLst>
                <a:path extrusionOk="0" h="418" w="899">
                  <a:moveTo>
                    <a:pt x="323" y="1"/>
                  </a:moveTo>
                  <a:cubicBezTo>
                    <a:pt x="304" y="1"/>
                    <a:pt x="285" y="9"/>
                    <a:pt x="270" y="28"/>
                  </a:cubicBezTo>
                  <a:cubicBezTo>
                    <a:pt x="232" y="83"/>
                    <a:pt x="182" y="138"/>
                    <a:pt x="132" y="188"/>
                  </a:cubicBezTo>
                  <a:cubicBezTo>
                    <a:pt x="77" y="226"/>
                    <a:pt x="33" y="276"/>
                    <a:pt x="6" y="331"/>
                  </a:cubicBezTo>
                  <a:cubicBezTo>
                    <a:pt x="0" y="342"/>
                    <a:pt x="6" y="353"/>
                    <a:pt x="22" y="353"/>
                  </a:cubicBezTo>
                  <a:cubicBezTo>
                    <a:pt x="88" y="342"/>
                    <a:pt x="154" y="309"/>
                    <a:pt x="204" y="259"/>
                  </a:cubicBezTo>
                  <a:cubicBezTo>
                    <a:pt x="232" y="237"/>
                    <a:pt x="259" y="210"/>
                    <a:pt x="287" y="182"/>
                  </a:cubicBezTo>
                  <a:cubicBezTo>
                    <a:pt x="335" y="328"/>
                    <a:pt x="470" y="417"/>
                    <a:pt x="612" y="417"/>
                  </a:cubicBezTo>
                  <a:cubicBezTo>
                    <a:pt x="664" y="417"/>
                    <a:pt x="716" y="406"/>
                    <a:pt x="766" y="381"/>
                  </a:cubicBezTo>
                  <a:cubicBezTo>
                    <a:pt x="821" y="353"/>
                    <a:pt x="898" y="282"/>
                    <a:pt x="871" y="210"/>
                  </a:cubicBezTo>
                  <a:cubicBezTo>
                    <a:pt x="871" y="199"/>
                    <a:pt x="860" y="188"/>
                    <a:pt x="848" y="188"/>
                  </a:cubicBezTo>
                  <a:cubicBezTo>
                    <a:pt x="799" y="199"/>
                    <a:pt x="755" y="215"/>
                    <a:pt x="711" y="243"/>
                  </a:cubicBezTo>
                  <a:cubicBezTo>
                    <a:pt x="674" y="261"/>
                    <a:pt x="638" y="272"/>
                    <a:pt x="598" y="272"/>
                  </a:cubicBezTo>
                  <a:cubicBezTo>
                    <a:pt x="590" y="272"/>
                    <a:pt x="582" y="271"/>
                    <a:pt x="573" y="271"/>
                  </a:cubicBezTo>
                  <a:cubicBezTo>
                    <a:pt x="474" y="248"/>
                    <a:pt x="397" y="160"/>
                    <a:pt x="391" y="61"/>
                  </a:cubicBezTo>
                  <a:cubicBezTo>
                    <a:pt x="384" y="24"/>
                    <a:pt x="354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4528467" y="2445427"/>
              <a:ext cx="102581" cy="31627"/>
            </a:xfrm>
            <a:custGeom>
              <a:rect b="b" l="l" r="r" t="t"/>
              <a:pathLst>
                <a:path extrusionOk="0" h="419" w="1359">
                  <a:moveTo>
                    <a:pt x="289" y="1"/>
                  </a:moveTo>
                  <a:cubicBezTo>
                    <a:pt x="264" y="1"/>
                    <a:pt x="239" y="14"/>
                    <a:pt x="232" y="41"/>
                  </a:cubicBezTo>
                  <a:cubicBezTo>
                    <a:pt x="221" y="96"/>
                    <a:pt x="193" y="140"/>
                    <a:pt x="155" y="178"/>
                  </a:cubicBezTo>
                  <a:cubicBezTo>
                    <a:pt x="116" y="222"/>
                    <a:pt x="72" y="250"/>
                    <a:pt x="17" y="272"/>
                  </a:cubicBezTo>
                  <a:cubicBezTo>
                    <a:pt x="0" y="277"/>
                    <a:pt x="6" y="305"/>
                    <a:pt x="22" y="305"/>
                  </a:cubicBezTo>
                  <a:cubicBezTo>
                    <a:pt x="41" y="309"/>
                    <a:pt x="59" y="311"/>
                    <a:pt x="77" y="311"/>
                  </a:cubicBezTo>
                  <a:cubicBezTo>
                    <a:pt x="130" y="311"/>
                    <a:pt x="181" y="294"/>
                    <a:pt x="226" y="261"/>
                  </a:cubicBezTo>
                  <a:cubicBezTo>
                    <a:pt x="237" y="250"/>
                    <a:pt x="248" y="239"/>
                    <a:pt x="254" y="228"/>
                  </a:cubicBezTo>
                  <a:cubicBezTo>
                    <a:pt x="292" y="322"/>
                    <a:pt x="380" y="393"/>
                    <a:pt x="480" y="415"/>
                  </a:cubicBezTo>
                  <a:cubicBezTo>
                    <a:pt x="496" y="417"/>
                    <a:pt x="511" y="418"/>
                    <a:pt x="527" y="418"/>
                  </a:cubicBezTo>
                  <a:cubicBezTo>
                    <a:pt x="636" y="418"/>
                    <a:pt x="736" y="369"/>
                    <a:pt x="799" y="277"/>
                  </a:cubicBezTo>
                  <a:cubicBezTo>
                    <a:pt x="860" y="349"/>
                    <a:pt x="942" y="393"/>
                    <a:pt x="1036" y="404"/>
                  </a:cubicBezTo>
                  <a:cubicBezTo>
                    <a:pt x="1044" y="405"/>
                    <a:pt x="1052" y="405"/>
                    <a:pt x="1061" y="405"/>
                  </a:cubicBezTo>
                  <a:cubicBezTo>
                    <a:pt x="1191" y="405"/>
                    <a:pt x="1324" y="324"/>
                    <a:pt x="1350" y="195"/>
                  </a:cubicBezTo>
                  <a:cubicBezTo>
                    <a:pt x="1358" y="170"/>
                    <a:pt x="1335" y="148"/>
                    <a:pt x="1312" y="148"/>
                  </a:cubicBezTo>
                  <a:cubicBezTo>
                    <a:pt x="1304" y="148"/>
                    <a:pt x="1296" y="151"/>
                    <a:pt x="1289" y="156"/>
                  </a:cubicBezTo>
                  <a:cubicBezTo>
                    <a:pt x="1229" y="222"/>
                    <a:pt x="1146" y="261"/>
                    <a:pt x="1058" y="272"/>
                  </a:cubicBezTo>
                  <a:cubicBezTo>
                    <a:pt x="964" y="266"/>
                    <a:pt x="887" y="206"/>
                    <a:pt x="854" y="118"/>
                  </a:cubicBezTo>
                  <a:cubicBezTo>
                    <a:pt x="845" y="89"/>
                    <a:pt x="816" y="72"/>
                    <a:pt x="788" y="72"/>
                  </a:cubicBezTo>
                  <a:cubicBezTo>
                    <a:pt x="762" y="72"/>
                    <a:pt x="738" y="86"/>
                    <a:pt x="733" y="118"/>
                  </a:cubicBezTo>
                  <a:cubicBezTo>
                    <a:pt x="717" y="216"/>
                    <a:pt x="630" y="290"/>
                    <a:pt x="533" y="290"/>
                  </a:cubicBezTo>
                  <a:cubicBezTo>
                    <a:pt x="526" y="290"/>
                    <a:pt x="519" y="289"/>
                    <a:pt x="513" y="289"/>
                  </a:cubicBezTo>
                  <a:cubicBezTo>
                    <a:pt x="402" y="266"/>
                    <a:pt x="331" y="167"/>
                    <a:pt x="347" y="57"/>
                  </a:cubicBezTo>
                  <a:cubicBezTo>
                    <a:pt x="350" y="21"/>
                    <a:pt x="320" y="1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4570887" y="2489660"/>
              <a:ext cx="56612" cy="25362"/>
            </a:xfrm>
            <a:custGeom>
              <a:rect b="b" l="l" r="r" t="t"/>
              <a:pathLst>
                <a:path extrusionOk="0" h="336" w="750">
                  <a:moveTo>
                    <a:pt x="374" y="1"/>
                  </a:moveTo>
                  <a:cubicBezTo>
                    <a:pt x="354" y="1"/>
                    <a:pt x="334" y="10"/>
                    <a:pt x="320" y="33"/>
                  </a:cubicBezTo>
                  <a:cubicBezTo>
                    <a:pt x="287" y="83"/>
                    <a:pt x="248" y="127"/>
                    <a:pt x="193" y="165"/>
                  </a:cubicBezTo>
                  <a:cubicBezTo>
                    <a:pt x="138" y="198"/>
                    <a:pt x="83" y="226"/>
                    <a:pt x="22" y="248"/>
                  </a:cubicBezTo>
                  <a:cubicBezTo>
                    <a:pt x="0" y="253"/>
                    <a:pt x="0" y="281"/>
                    <a:pt x="22" y="286"/>
                  </a:cubicBezTo>
                  <a:cubicBezTo>
                    <a:pt x="47" y="293"/>
                    <a:pt x="72" y="296"/>
                    <a:pt x="97" y="296"/>
                  </a:cubicBezTo>
                  <a:cubicBezTo>
                    <a:pt x="178" y="296"/>
                    <a:pt x="257" y="264"/>
                    <a:pt x="320" y="209"/>
                  </a:cubicBezTo>
                  <a:cubicBezTo>
                    <a:pt x="336" y="237"/>
                    <a:pt x="353" y="259"/>
                    <a:pt x="375" y="281"/>
                  </a:cubicBezTo>
                  <a:cubicBezTo>
                    <a:pt x="413" y="308"/>
                    <a:pt x="457" y="330"/>
                    <a:pt x="512" y="336"/>
                  </a:cubicBezTo>
                  <a:lnTo>
                    <a:pt x="590" y="336"/>
                  </a:lnTo>
                  <a:cubicBezTo>
                    <a:pt x="623" y="336"/>
                    <a:pt x="650" y="325"/>
                    <a:pt x="678" y="314"/>
                  </a:cubicBezTo>
                  <a:cubicBezTo>
                    <a:pt x="722" y="286"/>
                    <a:pt x="749" y="237"/>
                    <a:pt x="700" y="209"/>
                  </a:cubicBezTo>
                  <a:cubicBezTo>
                    <a:pt x="681" y="199"/>
                    <a:pt x="662" y="195"/>
                    <a:pt x="642" y="195"/>
                  </a:cubicBezTo>
                  <a:cubicBezTo>
                    <a:pt x="611" y="195"/>
                    <a:pt x="579" y="204"/>
                    <a:pt x="545" y="204"/>
                  </a:cubicBezTo>
                  <a:cubicBezTo>
                    <a:pt x="541" y="204"/>
                    <a:pt x="536" y="205"/>
                    <a:pt x="531" y="205"/>
                  </a:cubicBezTo>
                  <a:cubicBezTo>
                    <a:pt x="496" y="205"/>
                    <a:pt x="460" y="189"/>
                    <a:pt x="441" y="160"/>
                  </a:cubicBezTo>
                  <a:cubicBezTo>
                    <a:pt x="419" y="143"/>
                    <a:pt x="419" y="116"/>
                    <a:pt x="430" y="94"/>
                  </a:cubicBezTo>
                  <a:cubicBezTo>
                    <a:pt x="460" y="45"/>
                    <a:pt x="418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4593305" y="2620093"/>
              <a:ext cx="68236" cy="28306"/>
            </a:xfrm>
            <a:custGeom>
              <a:rect b="b" l="l" r="r" t="t"/>
              <a:pathLst>
                <a:path extrusionOk="0" h="375" w="904">
                  <a:moveTo>
                    <a:pt x="409" y="0"/>
                  </a:moveTo>
                  <a:cubicBezTo>
                    <a:pt x="384" y="0"/>
                    <a:pt x="360" y="13"/>
                    <a:pt x="348" y="40"/>
                  </a:cubicBezTo>
                  <a:cubicBezTo>
                    <a:pt x="315" y="106"/>
                    <a:pt x="271" y="167"/>
                    <a:pt x="210" y="211"/>
                  </a:cubicBezTo>
                  <a:cubicBezTo>
                    <a:pt x="182" y="238"/>
                    <a:pt x="149" y="255"/>
                    <a:pt x="116" y="261"/>
                  </a:cubicBezTo>
                  <a:cubicBezTo>
                    <a:pt x="83" y="261"/>
                    <a:pt x="56" y="233"/>
                    <a:pt x="56" y="205"/>
                  </a:cubicBezTo>
                  <a:cubicBezTo>
                    <a:pt x="56" y="194"/>
                    <a:pt x="50" y="194"/>
                    <a:pt x="45" y="194"/>
                  </a:cubicBezTo>
                  <a:cubicBezTo>
                    <a:pt x="12" y="222"/>
                    <a:pt x="1" y="266"/>
                    <a:pt x="23" y="299"/>
                  </a:cubicBezTo>
                  <a:cubicBezTo>
                    <a:pt x="45" y="345"/>
                    <a:pt x="94" y="375"/>
                    <a:pt x="145" y="375"/>
                  </a:cubicBezTo>
                  <a:cubicBezTo>
                    <a:pt x="155" y="375"/>
                    <a:pt x="166" y="374"/>
                    <a:pt x="177" y="371"/>
                  </a:cubicBezTo>
                  <a:cubicBezTo>
                    <a:pt x="265" y="349"/>
                    <a:pt x="348" y="294"/>
                    <a:pt x="397" y="216"/>
                  </a:cubicBezTo>
                  <a:cubicBezTo>
                    <a:pt x="441" y="277"/>
                    <a:pt x="502" y="321"/>
                    <a:pt x="573" y="343"/>
                  </a:cubicBezTo>
                  <a:cubicBezTo>
                    <a:pt x="600" y="352"/>
                    <a:pt x="627" y="356"/>
                    <a:pt x="654" y="356"/>
                  </a:cubicBezTo>
                  <a:cubicBezTo>
                    <a:pt x="746" y="356"/>
                    <a:pt x="835" y="308"/>
                    <a:pt x="882" y="227"/>
                  </a:cubicBezTo>
                  <a:cubicBezTo>
                    <a:pt x="893" y="205"/>
                    <a:pt x="904" y="178"/>
                    <a:pt x="893" y="156"/>
                  </a:cubicBezTo>
                  <a:cubicBezTo>
                    <a:pt x="882" y="145"/>
                    <a:pt x="869" y="139"/>
                    <a:pt x="857" y="139"/>
                  </a:cubicBezTo>
                  <a:cubicBezTo>
                    <a:pt x="850" y="139"/>
                    <a:pt x="844" y="141"/>
                    <a:pt x="838" y="145"/>
                  </a:cubicBezTo>
                  <a:cubicBezTo>
                    <a:pt x="788" y="172"/>
                    <a:pt x="739" y="189"/>
                    <a:pt x="689" y="200"/>
                  </a:cubicBezTo>
                  <a:cubicBezTo>
                    <a:pt x="679" y="202"/>
                    <a:pt x="669" y="202"/>
                    <a:pt x="659" y="202"/>
                  </a:cubicBezTo>
                  <a:cubicBezTo>
                    <a:pt x="571" y="202"/>
                    <a:pt x="495" y="141"/>
                    <a:pt x="480" y="57"/>
                  </a:cubicBezTo>
                  <a:cubicBezTo>
                    <a:pt x="471" y="20"/>
                    <a:pt x="440" y="0"/>
                    <a:pt x="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4286020" y="2464298"/>
              <a:ext cx="69142" cy="32382"/>
            </a:xfrm>
            <a:custGeom>
              <a:rect b="b" l="l" r="r" t="t"/>
              <a:pathLst>
                <a:path extrusionOk="0" h="429" w="916">
                  <a:moveTo>
                    <a:pt x="292" y="0"/>
                  </a:moveTo>
                  <a:cubicBezTo>
                    <a:pt x="265" y="0"/>
                    <a:pt x="235" y="17"/>
                    <a:pt x="227" y="44"/>
                  </a:cubicBezTo>
                  <a:cubicBezTo>
                    <a:pt x="205" y="99"/>
                    <a:pt x="177" y="143"/>
                    <a:pt x="139" y="187"/>
                  </a:cubicBezTo>
                  <a:cubicBezTo>
                    <a:pt x="100" y="231"/>
                    <a:pt x="61" y="275"/>
                    <a:pt x="12" y="314"/>
                  </a:cubicBezTo>
                  <a:cubicBezTo>
                    <a:pt x="1" y="319"/>
                    <a:pt x="12" y="330"/>
                    <a:pt x="23" y="330"/>
                  </a:cubicBezTo>
                  <a:cubicBezTo>
                    <a:pt x="56" y="330"/>
                    <a:pt x="94" y="325"/>
                    <a:pt x="127" y="314"/>
                  </a:cubicBezTo>
                  <a:cubicBezTo>
                    <a:pt x="161" y="303"/>
                    <a:pt x="194" y="281"/>
                    <a:pt x="216" y="259"/>
                  </a:cubicBezTo>
                  <a:cubicBezTo>
                    <a:pt x="238" y="242"/>
                    <a:pt x="254" y="220"/>
                    <a:pt x="265" y="204"/>
                  </a:cubicBezTo>
                  <a:cubicBezTo>
                    <a:pt x="320" y="303"/>
                    <a:pt x="408" y="380"/>
                    <a:pt x="524" y="413"/>
                  </a:cubicBezTo>
                  <a:cubicBezTo>
                    <a:pt x="559" y="423"/>
                    <a:pt x="595" y="428"/>
                    <a:pt x="630" y="428"/>
                  </a:cubicBezTo>
                  <a:cubicBezTo>
                    <a:pt x="673" y="428"/>
                    <a:pt x="716" y="420"/>
                    <a:pt x="755" y="402"/>
                  </a:cubicBezTo>
                  <a:cubicBezTo>
                    <a:pt x="794" y="391"/>
                    <a:pt x="833" y="364"/>
                    <a:pt x="860" y="336"/>
                  </a:cubicBezTo>
                  <a:cubicBezTo>
                    <a:pt x="882" y="314"/>
                    <a:pt x="915" y="281"/>
                    <a:pt x="915" y="248"/>
                  </a:cubicBezTo>
                  <a:cubicBezTo>
                    <a:pt x="915" y="237"/>
                    <a:pt x="904" y="226"/>
                    <a:pt x="893" y="226"/>
                  </a:cubicBezTo>
                  <a:cubicBezTo>
                    <a:pt x="866" y="231"/>
                    <a:pt x="838" y="242"/>
                    <a:pt x="816" y="259"/>
                  </a:cubicBezTo>
                  <a:cubicBezTo>
                    <a:pt x="789" y="270"/>
                    <a:pt x="755" y="281"/>
                    <a:pt x="722" y="286"/>
                  </a:cubicBezTo>
                  <a:cubicBezTo>
                    <a:pt x="692" y="295"/>
                    <a:pt x="662" y="300"/>
                    <a:pt x="631" y="300"/>
                  </a:cubicBezTo>
                  <a:cubicBezTo>
                    <a:pt x="607" y="300"/>
                    <a:pt x="582" y="297"/>
                    <a:pt x="557" y="292"/>
                  </a:cubicBezTo>
                  <a:cubicBezTo>
                    <a:pt x="441" y="259"/>
                    <a:pt x="359" y="160"/>
                    <a:pt x="342" y="44"/>
                  </a:cubicBezTo>
                  <a:cubicBezTo>
                    <a:pt x="337" y="13"/>
                    <a:pt x="315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4378334" y="2198601"/>
              <a:ext cx="70803" cy="46346"/>
            </a:xfrm>
            <a:custGeom>
              <a:rect b="b" l="l" r="r" t="t"/>
              <a:pathLst>
                <a:path extrusionOk="0" h="614" w="938">
                  <a:moveTo>
                    <a:pt x="788" y="0"/>
                  </a:moveTo>
                  <a:cubicBezTo>
                    <a:pt x="744" y="11"/>
                    <a:pt x="706" y="22"/>
                    <a:pt x="673" y="44"/>
                  </a:cubicBezTo>
                  <a:cubicBezTo>
                    <a:pt x="607" y="72"/>
                    <a:pt x="541" y="99"/>
                    <a:pt x="480" y="138"/>
                  </a:cubicBezTo>
                  <a:cubicBezTo>
                    <a:pt x="463" y="132"/>
                    <a:pt x="447" y="132"/>
                    <a:pt x="425" y="127"/>
                  </a:cubicBezTo>
                  <a:lnTo>
                    <a:pt x="359" y="121"/>
                  </a:lnTo>
                  <a:cubicBezTo>
                    <a:pt x="353" y="105"/>
                    <a:pt x="342" y="99"/>
                    <a:pt x="326" y="99"/>
                  </a:cubicBezTo>
                  <a:cubicBezTo>
                    <a:pt x="315" y="99"/>
                    <a:pt x="309" y="99"/>
                    <a:pt x="298" y="105"/>
                  </a:cubicBezTo>
                  <a:cubicBezTo>
                    <a:pt x="298" y="105"/>
                    <a:pt x="293" y="110"/>
                    <a:pt x="287" y="116"/>
                  </a:cubicBezTo>
                  <a:cubicBezTo>
                    <a:pt x="271" y="121"/>
                    <a:pt x="265" y="143"/>
                    <a:pt x="260" y="160"/>
                  </a:cubicBezTo>
                  <a:cubicBezTo>
                    <a:pt x="260" y="176"/>
                    <a:pt x="265" y="187"/>
                    <a:pt x="276" y="204"/>
                  </a:cubicBezTo>
                  <a:cubicBezTo>
                    <a:pt x="287" y="220"/>
                    <a:pt x="304" y="231"/>
                    <a:pt x="326" y="237"/>
                  </a:cubicBezTo>
                  <a:cubicBezTo>
                    <a:pt x="298" y="253"/>
                    <a:pt x="271" y="264"/>
                    <a:pt x="249" y="281"/>
                  </a:cubicBezTo>
                  <a:cubicBezTo>
                    <a:pt x="234" y="286"/>
                    <a:pt x="218" y="288"/>
                    <a:pt x="203" y="288"/>
                  </a:cubicBezTo>
                  <a:cubicBezTo>
                    <a:pt x="168" y="288"/>
                    <a:pt x="134" y="275"/>
                    <a:pt x="111" y="248"/>
                  </a:cubicBezTo>
                  <a:cubicBezTo>
                    <a:pt x="100" y="231"/>
                    <a:pt x="82" y="224"/>
                    <a:pt x="65" y="224"/>
                  </a:cubicBezTo>
                  <a:cubicBezTo>
                    <a:pt x="33" y="224"/>
                    <a:pt x="1" y="250"/>
                    <a:pt x="12" y="286"/>
                  </a:cubicBezTo>
                  <a:cubicBezTo>
                    <a:pt x="28" y="369"/>
                    <a:pt x="94" y="430"/>
                    <a:pt x="177" y="430"/>
                  </a:cubicBezTo>
                  <a:cubicBezTo>
                    <a:pt x="185" y="430"/>
                    <a:pt x="193" y="430"/>
                    <a:pt x="200" y="430"/>
                  </a:cubicBezTo>
                  <a:cubicBezTo>
                    <a:pt x="285" y="430"/>
                    <a:pt x="365" y="403"/>
                    <a:pt x="430" y="353"/>
                  </a:cubicBezTo>
                  <a:lnTo>
                    <a:pt x="458" y="336"/>
                  </a:lnTo>
                  <a:lnTo>
                    <a:pt x="458" y="342"/>
                  </a:lnTo>
                  <a:cubicBezTo>
                    <a:pt x="419" y="391"/>
                    <a:pt x="386" y="441"/>
                    <a:pt x="353" y="496"/>
                  </a:cubicBezTo>
                  <a:cubicBezTo>
                    <a:pt x="323" y="550"/>
                    <a:pt x="361" y="614"/>
                    <a:pt x="417" y="614"/>
                  </a:cubicBezTo>
                  <a:cubicBezTo>
                    <a:pt x="423" y="614"/>
                    <a:pt x="429" y="613"/>
                    <a:pt x="436" y="611"/>
                  </a:cubicBezTo>
                  <a:cubicBezTo>
                    <a:pt x="463" y="600"/>
                    <a:pt x="485" y="589"/>
                    <a:pt x="502" y="567"/>
                  </a:cubicBezTo>
                  <a:cubicBezTo>
                    <a:pt x="507" y="556"/>
                    <a:pt x="513" y="545"/>
                    <a:pt x="524" y="534"/>
                  </a:cubicBezTo>
                  <a:cubicBezTo>
                    <a:pt x="530" y="523"/>
                    <a:pt x="530" y="512"/>
                    <a:pt x="524" y="501"/>
                  </a:cubicBezTo>
                  <a:cubicBezTo>
                    <a:pt x="541" y="468"/>
                    <a:pt x="557" y="441"/>
                    <a:pt x="574" y="413"/>
                  </a:cubicBezTo>
                  <a:cubicBezTo>
                    <a:pt x="590" y="380"/>
                    <a:pt x="607" y="353"/>
                    <a:pt x="618" y="320"/>
                  </a:cubicBezTo>
                  <a:cubicBezTo>
                    <a:pt x="623" y="308"/>
                    <a:pt x="629" y="292"/>
                    <a:pt x="634" y="281"/>
                  </a:cubicBezTo>
                  <a:lnTo>
                    <a:pt x="634" y="259"/>
                  </a:lnTo>
                  <a:cubicBezTo>
                    <a:pt x="634" y="248"/>
                    <a:pt x="634" y="242"/>
                    <a:pt x="634" y="231"/>
                  </a:cubicBezTo>
                  <a:lnTo>
                    <a:pt x="678" y="209"/>
                  </a:lnTo>
                  <a:cubicBezTo>
                    <a:pt x="722" y="193"/>
                    <a:pt x="766" y="176"/>
                    <a:pt x="810" y="160"/>
                  </a:cubicBezTo>
                  <a:cubicBezTo>
                    <a:pt x="855" y="138"/>
                    <a:pt x="893" y="105"/>
                    <a:pt x="926" y="66"/>
                  </a:cubicBezTo>
                  <a:cubicBezTo>
                    <a:pt x="937" y="50"/>
                    <a:pt x="926" y="28"/>
                    <a:pt x="904" y="22"/>
                  </a:cubicBezTo>
                  <a:cubicBezTo>
                    <a:pt x="866" y="6"/>
                    <a:pt x="827" y="0"/>
                    <a:pt x="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4508766" y="2574426"/>
              <a:ext cx="70501" cy="46044"/>
            </a:xfrm>
            <a:custGeom>
              <a:rect b="b" l="l" r="r" t="t"/>
              <a:pathLst>
                <a:path extrusionOk="0" h="610" w="934">
                  <a:moveTo>
                    <a:pt x="779" y="1"/>
                  </a:moveTo>
                  <a:cubicBezTo>
                    <a:pt x="741" y="12"/>
                    <a:pt x="702" y="23"/>
                    <a:pt x="663" y="39"/>
                  </a:cubicBezTo>
                  <a:cubicBezTo>
                    <a:pt x="597" y="67"/>
                    <a:pt x="537" y="100"/>
                    <a:pt x="476" y="138"/>
                  </a:cubicBezTo>
                  <a:cubicBezTo>
                    <a:pt x="454" y="133"/>
                    <a:pt x="438" y="127"/>
                    <a:pt x="421" y="127"/>
                  </a:cubicBezTo>
                  <a:lnTo>
                    <a:pt x="355" y="122"/>
                  </a:lnTo>
                  <a:cubicBezTo>
                    <a:pt x="349" y="105"/>
                    <a:pt x="333" y="94"/>
                    <a:pt x="322" y="94"/>
                  </a:cubicBezTo>
                  <a:cubicBezTo>
                    <a:pt x="311" y="94"/>
                    <a:pt x="300" y="100"/>
                    <a:pt x="294" y="105"/>
                  </a:cubicBezTo>
                  <a:cubicBezTo>
                    <a:pt x="289" y="105"/>
                    <a:pt x="289" y="111"/>
                    <a:pt x="283" y="111"/>
                  </a:cubicBezTo>
                  <a:cubicBezTo>
                    <a:pt x="267" y="122"/>
                    <a:pt x="256" y="144"/>
                    <a:pt x="256" y="160"/>
                  </a:cubicBezTo>
                  <a:cubicBezTo>
                    <a:pt x="256" y="177"/>
                    <a:pt x="261" y="188"/>
                    <a:pt x="267" y="199"/>
                  </a:cubicBezTo>
                  <a:cubicBezTo>
                    <a:pt x="278" y="216"/>
                    <a:pt x="300" y="227"/>
                    <a:pt x="316" y="232"/>
                  </a:cubicBezTo>
                  <a:cubicBezTo>
                    <a:pt x="294" y="249"/>
                    <a:pt x="267" y="265"/>
                    <a:pt x="239" y="276"/>
                  </a:cubicBezTo>
                  <a:cubicBezTo>
                    <a:pt x="222" y="284"/>
                    <a:pt x="205" y="287"/>
                    <a:pt x="189" y="287"/>
                  </a:cubicBezTo>
                  <a:cubicBezTo>
                    <a:pt x="157" y="287"/>
                    <a:pt x="127" y="274"/>
                    <a:pt x="102" y="249"/>
                  </a:cubicBezTo>
                  <a:cubicBezTo>
                    <a:pt x="90" y="232"/>
                    <a:pt x="74" y="224"/>
                    <a:pt x="59" y="224"/>
                  </a:cubicBezTo>
                  <a:cubicBezTo>
                    <a:pt x="29" y="224"/>
                    <a:pt x="1" y="251"/>
                    <a:pt x="8" y="287"/>
                  </a:cubicBezTo>
                  <a:cubicBezTo>
                    <a:pt x="24" y="370"/>
                    <a:pt x="91" y="425"/>
                    <a:pt x="168" y="430"/>
                  </a:cubicBezTo>
                  <a:cubicBezTo>
                    <a:pt x="175" y="431"/>
                    <a:pt x="183" y="431"/>
                    <a:pt x="191" y="431"/>
                  </a:cubicBezTo>
                  <a:cubicBezTo>
                    <a:pt x="277" y="431"/>
                    <a:pt x="361" y="403"/>
                    <a:pt x="427" y="348"/>
                  </a:cubicBezTo>
                  <a:lnTo>
                    <a:pt x="449" y="337"/>
                  </a:lnTo>
                  <a:lnTo>
                    <a:pt x="449" y="342"/>
                  </a:lnTo>
                  <a:cubicBezTo>
                    <a:pt x="410" y="392"/>
                    <a:pt x="382" y="441"/>
                    <a:pt x="344" y="496"/>
                  </a:cubicBezTo>
                  <a:cubicBezTo>
                    <a:pt x="314" y="551"/>
                    <a:pt x="355" y="609"/>
                    <a:pt x="411" y="609"/>
                  </a:cubicBezTo>
                  <a:cubicBezTo>
                    <a:pt x="418" y="609"/>
                    <a:pt x="425" y="608"/>
                    <a:pt x="432" y="607"/>
                  </a:cubicBezTo>
                  <a:cubicBezTo>
                    <a:pt x="454" y="601"/>
                    <a:pt x="476" y="590"/>
                    <a:pt x="493" y="568"/>
                  </a:cubicBezTo>
                  <a:cubicBezTo>
                    <a:pt x="504" y="557"/>
                    <a:pt x="509" y="546"/>
                    <a:pt x="515" y="535"/>
                  </a:cubicBezTo>
                  <a:cubicBezTo>
                    <a:pt x="520" y="524"/>
                    <a:pt x="520" y="513"/>
                    <a:pt x="515" y="502"/>
                  </a:cubicBezTo>
                  <a:cubicBezTo>
                    <a:pt x="531" y="469"/>
                    <a:pt x="553" y="441"/>
                    <a:pt x="570" y="408"/>
                  </a:cubicBezTo>
                  <a:cubicBezTo>
                    <a:pt x="586" y="381"/>
                    <a:pt x="597" y="348"/>
                    <a:pt x="614" y="320"/>
                  </a:cubicBezTo>
                  <a:cubicBezTo>
                    <a:pt x="619" y="304"/>
                    <a:pt x="625" y="293"/>
                    <a:pt x="625" y="276"/>
                  </a:cubicBezTo>
                  <a:cubicBezTo>
                    <a:pt x="625" y="271"/>
                    <a:pt x="625" y="265"/>
                    <a:pt x="630" y="254"/>
                  </a:cubicBezTo>
                  <a:cubicBezTo>
                    <a:pt x="630" y="249"/>
                    <a:pt x="630" y="238"/>
                    <a:pt x="630" y="232"/>
                  </a:cubicBezTo>
                  <a:cubicBezTo>
                    <a:pt x="641" y="227"/>
                    <a:pt x="658" y="216"/>
                    <a:pt x="674" y="210"/>
                  </a:cubicBezTo>
                  <a:cubicBezTo>
                    <a:pt x="718" y="188"/>
                    <a:pt x="763" y="171"/>
                    <a:pt x="807" y="155"/>
                  </a:cubicBezTo>
                  <a:cubicBezTo>
                    <a:pt x="851" y="138"/>
                    <a:pt x="889" y="105"/>
                    <a:pt x="922" y="67"/>
                  </a:cubicBezTo>
                  <a:cubicBezTo>
                    <a:pt x="933" y="50"/>
                    <a:pt x="922" y="23"/>
                    <a:pt x="900" y="23"/>
                  </a:cubicBezTo>
                  <a:cubicBezTo>
                    <a:pt x="862" y="6"/>
                    <a:pt x="823" y="1"/>
                    <a:pt x="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4565452" y="2373493"/>
              <a:ext cx="69897" cy="41213"/>
            </a:xfrm>
            <a:custGeom>
              <a:rect b="b" l="l" r="r" t="t"/>
              <a:pathLst>
                <a:path extrusionOk="0" h="546" w="926">
                  <a:moveTo>
                    <a:pt x="841" y="0"/>
                  </a:moveTo>
                  <a:cubicBezTo>
                    <a:pt x="813" y="0"/>
                    <a:pt x="785" y="21"/>
                    <a:pt x="788" y="57"/>
                  </a:cubicBezTo>
                  <a:cubicBezTo>
                    <a:pt x="788" y="107"/>
                    <a:pt x="739" y="151"/>
                    <a:pt x="695" y="167"/>
                  </a:cubicBezTo>
                  <a:cubicBezTo>
                    <a:pt x="667" y="173"/>
                    <a:pt x="634" y="178"/>
                    <a:pt x="606" y="178"/>
                  </a:cubicBezTo>
                  <a:cubicBezTo>
                    <a:pt x="617" y="162"/>
                    <a:pt x="628" y="140"/>
                    <a:pt x="623" y="123"/>
                  </a:cubicBezTo>
                  <a:cubicBezTo>
                    <a:pt x="623" y="107"/>
                    <a:pt x="623" y="96"/>
                    <a:pt x="612" y="85"/>
                  </a:cubicBezTo>
                  <a:cubicBezTo>
                    <a:pt x="601" y="68"/>
                    <a:pt x="579" y="57"/>
                    <a:pt x="562" y="57"/>
                  </a:cubicBezTo>
                  <a:lnTo>
                    <a:pt x="546" y="57"/>
                  </a:lnTo>
                  <a:cubicBezTo>
                    <a:pt x="535" y="63"/>
                    <a:pt x="529" y="63"/>
                    <a:pt x="518" y="68"/>
                  </a:cubicBezTo>
                  <a:cubicBezTo>
                    <a:pt x="507" y="79"/>
                    <a:pt x="502" y="96"/>
                    <a:pt x="507" y="112"/>
                  </a:cubicBezTo>
                  <a:lnTo>
                    <a:pt x="458" y="151"/>
                  </a:lnTo>
                  <a:cubicBezTo>
                    <a:pt x="447" y="167"/>
                    <a:pt x="430" y="178"/>
                    <a:pt x="419" y="195"/>
                  </a:cubicBezTo>
                  <a:cubicBezTo>
                    <a:pt x="353" y="200"/>
                    <a:pt x="281" y="217"/>
                    <a:pt x="215" y="233"/>
                  </a:cubicBezTo>
                  <a:cubicBezTo>
                    <a:pt x="171" y="239"/>
                    <a:pt x="133" y="250"/>
                    <a:pt x="94" y="272"/>
                  </a:cubicBezTo>
                  <a:cubicBezTo>
                    <a:pt x="61" y="294"/>
                    <a:pt x="34" y="322"/>
                    <a:pt x="12" y="355"/>
                  </a:cubicBezTo>
                  <a:cubicBezTo>
                    <a:pt x="1" y="371"/>
                    <a:pt x="12" y="399"/>
                    <a:pt x="34" y="404"/>
                  </a:cubicBezTo>
                  <a:cubicBezTo>
                    <a:pt x="58" y="410"/>
                    <a:pt x="82" y="412"/>
                    <a:pt x="105" y="412"/>
                  </a:cubicBezTo>
                  <a:cubicBezTo>
                    <a:pt x="129" y="412"/>
                    <a:pt x="152" y="410"/>
                    <a:pt x="177" y="404"/>
                  </a:cubicBezTo>
                  <a:cubicBezTo>
                    <a:pt x="226" y="388"/>
                    <a:pt x="270" y="377"/>
                    <a:pt x="315" y="366"/>
                  </a:cubicBezTo>
                  <a:cubicBezTo>
                    <a:pt x="331" y="360"/>
                    <a:pt x="348" y="360"/>
                    <a:pt x="364" y="355"/>
                  </a:cubicBezTo>
                  <a:cubicBezTo>
                    <a:pt x="364" y="366"/>
                    <a:pt x="370" y="371"/>
                    <a:pt x="375" y="377"/>
                  </a:cubicBezTo>
                  <a:lnTo>
                    <a:pt x="392" y="393"/>
                  </a:lnTo>
                  <a:cubicBezTo>
                    <a:pt x="403" y="399"/>
                    <a:pt x="414" y="410"/>
                    <a:pt x="430" y="415"/>
                  </a:cubicBezTo>
                  <a:cubicBezTo>
                    <a:pt x="458" y="432"/>
                    <a:pt x="485" y="448"/>
                    <a:pt x="518" y="465"/>
                  </a:cubicBezTo>
                  <a:cubicBezTo>
                    <a:pt x="551" y="476"/>
                    <a:pt x="579" y="492"/>
                    <a:pt x="612" y="503"/>
                  </a:cubicBezTo>
                  <a:cubicBezTo>
                    <a:pt x="617" y="514"/>
                    <a:pt x="623" y="525"/>
                    <a:pt x="634" y="531"/>
                  </a:cubicBezTo>
                  <a:cubicBezTo>
                    <a:pt x="645" y="536"/>
                    <a:pt x="662" y="542"/>
                    <a:pt x="673" y="542"/>
                  </a:cubicBezTo>
                  <a:cubicBezTo>
                    <a:pt x="684" y="544"/>
                    <a:pt x="694" y="546"/>
                    <a:pt x="705" y="546"/>
                  </a:cubicBezTo>
                  <a:cubicBezTo>
                    <a:pt x="719" y="546"/>
                    <a:pt x="734" y="543"/>
                    <a:pt x="750" y="536"/>
                  </a:cubicBezTo>
                  <a:cubicBezTo>
                    <a:pt x="810" y="509"/>
                    <a:pt x="810" y="421"/>
                    <a:pt x="750" y="393"/>
                  </a:cubicBezTo>
                  <a:cubicBezTo>
                    <a:pt x="689" y="371"/>
                    <a:pt x="628" y="355"/>
                    <a:pt x="568" y="333"/>
                  </a:cubicBezTo>
                  <a:lnTo>
                    <a:pt x="590" y="333"/>
                  </a:lnTo>
                  <a:cubicBezTo>
                    <a:pt x="597" y="333"/>
                    <a:pt x="603" y="333"/>
                    <a:pt x="610" y="333"/>
                  </a:cubicBezTo>
                  <a:cubicBezTo>
                    <a:pt x="697" y="333"/>
                    <a:pt x="782" y="301"/>
                    <a:pt x="843" y="244"/>
                  </a:cubicBezTo>
                  <a:cubicBezTo>
                    <a:pt x="909" y="195"/>
                    <a:pt x="926" y="107"/>
                    <a:pt x="887" y="30"/>
                  </a:cubicBezTo>
                  <a:cubicBezTo>
                    <a:pt x="879" y="10"/>
                    <a:pt x="860" y="0"/>
                    <a:pt x="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33"/>
          <p:cNvGrpSpPr/>
          <p:nvPr/>
        </p:nvGrpSpPr>
        <p:grpSpPr>
          <a:xfrm>
            <a:off x="6022598" y="2910937"/>
            <a:ext cx="490836" cy="503983"/>
            <a:chOff x="6049571" y="2816346"/>
            <a:chExt cx="605746" cy="622048"/>
          </a:xfrm>
        </p:grpSpPr>
        <p:sp>
          <p:nvSpPr>
            <p:cNvPr id="1351" name="Google Shape;1351;p33"/>
            <p:cNvSpPr/>
            <p:nvPr/>
          </p:nvSpPr>
          <p:spPr>
            <a:xfrm>
              <a:off x="6103087" y="2816346"/>
              <a:ext cx="552230" cy="599784"/>
            </a:xfrm>
            <a:custGeom>
              <a:rect b="b" l="l" r="r" t="t"/>
              <a:pathLst>
                <a:path extrusionOk="0" h="7946" w="7316">
                  <a:moveTo>
                    <a:pt x="6979" y="338"/>
                  </a:moveTo>
                  <a:cubicBezTo>
                    <a:pt x="6968" y="789"/>
                    <a:pt x="6897" y="1236"/>
                    <a:pt x="6759" y="1665"/>
                  </a:cubicBezTo>
                  <a:cubicBezTo>
                    <a:pt x="6744" y="1667"/>
                    <a:pt x="6730" y="1667"/>
                    <a:pt x="6715" y="1667"/>
                  </a:cubicBezTo>
                  <a:cubicBezTo>
                    <a:pt x="6674" y="1667"/>
                    <a:pt x="6634" y="1662"/>
                    <a:pt x="6594" y="1654"/>
                  </a:cubicBezTo>
                  <a:cubicBezTo>
                    <a:pt x="6522" y="1643"/>
                    <a:pt x="6451" y="1627"/>
                    <a:pt x="6379" y="1599"/>
                  </a:cubicBezTo>
                  <a:cubicBezTo>
                    <a:pt x="6241" y="1544"/>
                    <a:pt x="6126" y="1450"/>
                    <a:pt x="6032" y="1340"/>
                  </a:cubicBezTo>
                  <a:cubicBezTo>
                    <a:pt x="5933" y="1219"/>
                    <a:pt x="5867" y="1081"/>
                    <a:pt x="5839" y="933"/>
                  </a:cubicBezTo>
                  <a:cubicBezTo>
                    <a:pt x="5823" y="866"/>
                    <a:pt x="5812" y="795"/>
                    <a:pt x="5806" y="729"/>
                  </a:cubicBezTo>
                  <a:cubicBezTo>
                    <a:pt x="6186" y="575"/>
                    <a:pt x="6577" y="442"/>
                    <a:pt x="6979" y="338"/>
                  </a:cubicBezTo>
                  <a:close/>
                  <a:moveTo>
                    <a:pt x="2526" y="1889"/>
                  </a:moveTo>
                  <a:cubicBezTo>
                    <a:pt x="2582" y="1889"/>
                    <a:pt x="2638" y="1891"/>
                    <a:pt x="2694" y="1897"/>
                  </a:cubicBezTo>
                  <a:cubicBezTo>
                    <a:pt x="2843" y="1919"/>
                    <a:pt x="2991" y="1963"/>
                    <a:pt x="3129" y="2018"/>
                  </a:cubicBezTo>
                  <a:cubicBezTo>
                    <a:pt x="2997" y="2133"/>
                    <a:pt x="2876" y="2249"/>
                    <a:pt x="2754" y="2370"/>
                  </a:cubicBezTo>
                  <a:cubicBezTo>
                    <a:pt x="2705" y="2354"/>
                    <a:pt x="2655" y="2343"/>
                    <a:pt x="2606" y="2337"/>
                  </a:cubicBezTo>
                  <a:cubicBezTo>
                    <a:pt x="2542" y="2327"/>
                    <a:pt x="2478" y="2322"/>
                    <a:pt x="2415" y="2322"/>
                  </a:cubicBezTo>
                  <a:cubicBezTo>
                    <a:pt x="2270" y="2322"/>
                    <a:pt x="2127" y="2348"/>
                    <a:pt x="1989" y="2398"/>
                  </a:cubicBezTo>
                  <a:cubicBezTo>
                    <a:pt x="1939" y="2414"/>
                    <a:pt x="1895" y="2436"/>
                    <a:pt x="1851" y="2464"/>
                  </a:cubicBezTo>
                  <a:cubicBezTo>
                    <a:pt x="1812" y="2497"/>
                    <a:pt x="1774" y="2530"/>
                    <a:pt x="1746" y="2574"/>
                  </a:cubicBezTo>
                  <a:cubicBezTo>
                    <a:pt x="1731" y="2589"/>
                    <a:pt x="1744" y="2613"/>
                    <a:pt x="1763" y="2613"/>
                  </a:cubicBezTo>
                  <a:cubicBezTo>
                    <a:pt x="1764" y="2613"/>
                    <a:pt x="1766" y="2613"/>
                    <a:pt x="1768" y="2613"/>
                  </a:cubicBezTo>
                  <a:cubicBezTo>
                    <a:pt x="1812" y="2596"/>
                    <a:pt x="1856" y="2596"/>
                    <a:pt x="1906" y="2580"/>
                  </a:cubicBezTo>
                  <a:cubicBezTo>
                    <a:pt x="1950" y="2569"/>
                    <a:pt x="1994" y="2547"/>
                    <a:pt x="2038" y="2536"/>
                  </a:cubicBezTo>
                  <a:cubicBezTo>
                    <a:pt x="2121" y="2514"/>
                    <a:pt x="2209" y="2497"/>
                    <a:pt x="2303" y="2497"/>
                  </a:cubicBezTo>
                  <a:cubicBezTo>
                    <a:pt x="2318" y="2496"/>
                    <a:pt x="2333" y="2496"/>
                    <a:pt x="2348" y="2496"/>
                  </a:cubicBezTo>
                  <a:cubicBezTo>
                    <a:pt x="2421" y="2496"/>
                    <a:pt x="2493" y="2506"/>
                    <a:pt x="2562" y="2525"/>
                  </a:cubicBezTo>
                  <a:cubicBezTo>
                    <a:pt x="2578" y="2525"/>
                    <a:pt x="2589" y="2530"/>
                    <a:pt x="2600" y="2536"/>
                  </a:cubicBezTo>
                  <a:cubicBezTo>
                    <a:pt x="2468" y="2673"/>
                    <a:pt x="2347" y="2816"/>
                    <a:pt x="2226" y="2965"/>
                  </a:cubicBezTo>
                  <a:lnTo>
                    <a:pt x="2209" y="2965"/>
                  </a:lnTo>
                  <a:cubicBezTo>
                    <a:pt x="2184" y="2963"/>
                    <a:pt x="2159" y="2962"/>
                    <a:pt x="2133" y="2962"/>
                  </a:cubicBezTo>
                  <a:cubicBezTo>
                    <a:pt x="2097" y="2962"/>
                    <a:pt x="2060" y="2964"/>
                    <a:pt x="2022" y="2971"/>
                  </a:cubicBezTo>
                  <a:cubicBezTo>
                    <a:pt x="1961" y="2971"/>
                    <a:pt x="1895" y="2987"/>
                    <a:pt x="1834" y="3009"/>
                  </a:cubicBezTo>
                  <a:cubicBezTo>
                    <a:pt x="1807" y="3020"/>
                    <a:pt x="1774" y="3031"/>
                    <a:pt x="1746" y="3042"/>
                  </a:cubicBezTo>
                  <a:cubicBezTo>
                    <a:pt x="1719" y="3059"/>
                    <a:pt x="1697" y="3081"/>
                    <a:pt x="1664" y="3097"/>
                  </a:cubicBezTo>
                  <a:cubicBezTo>
                    <a:pt x="1653" y="3103"/>
                    <a:pt x="1658" y="3125"/>
                    <a:pt x="1675" y="3125"/>
                  </a:cubicBezTo>
                  <a:cubicBezTo>
                    <a:pt x="1688" y="3122"/>
                    <a:pt x="1704" y="3121"/>
                    <a:pt x="1719" y="3121"/>
                  </a:cubicBezTo>
                  <a:cubicBezTo>
                    <a:pt x="1734" y="3121"/>
                    <a:pt x="1749" y="3122"/>
                    <a:pt x="1763" y="3125"/>
                  </a:cubicBezTo>
                  <a:cubicBezTo>
                    <a:pt x="1785" y="3125"/>
                    <a:pt x="1807" y="3123"/>
                    <a:pt x="1827" y="3123"/>
                  </a:cubicBezTo>
                  <a:cubicBezTo>
                    <a:pt x="1838" y="3123"/>
                    <a:pt x="1847" y="3123"/>
                    <a:pt x="1856" y="3125"/>
                  </a:cubicBezTo>
                  <a:cubicBezTo>
                    <a:pt x="1897" y="3125"/>
                    <a:pt x="1935" y="3123"/>
                    <a:pt x="1974" y="3123"/>
                  </a:cubicBezTo>
                  <a:cubicBezTo>
                    <a:pt x="1993" y="3123"/>
                    <a:pt x="2013" y="3123"/>
                    <a:pt x="2033" y="3125"/>
                  </a:cubicBezTo>
                  <a:cubicBezTo>
                    <a:pt x="2055" y="3125"/>
                    <a:pt x="2077" y="3125"/>
                    <a:pt x="2099" y="3130"/>
                  </a:cubicBezTo>
                  <a:cubicBezTo>
                    <a:pt x="1978" y="3279"/>
                    <a:pt x="1868" y="3433"/>
                    <a:pt x="1763" y="3593"/>
                  </a:cubicBezTo>
                  <a:cubicBezTo>
                    <a:pt x="1689" y="3577"/>
                    <a:pt x="1610" y="3571"/>
                    <a:pt x="1530" y="3571"/>
                  </a:cubicBezTo>
                  <a:cubicBezTo>
                    <a:pt x="1368" y="3571"/>
                    <a:pt x="1199" y="3593"/>
                    <a:pt x="1052" y="3593"/>
                  </a:cubicBezTo>
                  <a:cubicBezTo>
                    <a:pt x="832" y="3593"/>
                    <a:pt x="628" y="3599"/>
                    <a:pt x="419" y="3599"/>
                  </a:cubicBezTo>
                  <a:cubicBezTo>
                    <a:pt x="700" y="3004"/>
                    <a:pt x="1085" y="2420"/>
                    <a:pt x="1680" y="2106"/>
                  </a:cubicBezTo>
                  <a:cubicBezTo>
                    <a:pt x="1940" y="1962"/>
                    <a:pt x="2231" y="1889"/>
                    <a:pt x="2526" y="1889"/>
                  </a:cubicBezTo>
                  <a:close/>
                  <a:moveTo>
                    <a:pt x="5712" y="778"/>
                  </a:moveTo>
                  <a:lnTo>
                    <a:pt x="5712" y="800"/>
                  </a:lnTo>
                  <a:cubicBezTo>
                    <a:pt x="5707" y="883"/>
                    <a:pt x="5712" y="966"/>
                    <a:pt x="5729" y="1043"/>
                  </a:cubicBezTo>
                  <a:cubicBezTo>
                    <a:pt x="5768" y="1214"/>
                    <a:pt x="5850" y="1373"/>
                    <a:pt x="5971" y="1505"/>
                  </a:cubicBezTo>
                  <a:cubicBezTo>
                    <a:pt x="6087" y="1632"/>
                    <a:pt x="6230" y="1726"/>
                    <a:pt x="6390" y="1781"/>
                  </a:cubicBezTo>
                  <a:cubicBezTo>
                    <a:pt x="6467" y="1814"/>
                    <a:pt x="6555" y="1830"/>
                    <a:pt x="6638" y="1841"/>
                  </a:cubicBezTo>
                  <a:lnTo>
                    <a:pt x="6704" y="1847"/>
                  </a:lnTo>
                  <a:cubicBezTo>
                    <a:pt x="6181" y="3285"/>
                    <a:pt x="5024" y="4480"/>
                    <a:pt x="3834" y="5444"/>
                  </a:cubicBezTo>
                  <a:cubicBezTo>
                    <a:pt x="3795" y="5367"/>
                    <a:pt x="3751" y="5284"/>
                    <a:pt x="3707" y="5207"/>
                  </a:cubicBezTo>
                  <a:cubicBezTo>
                    <a:pt x="3685" y="5158"/>
                    <a:pt x="3658" y="5114"/>
                    <a:pt x="3630" y="5058"/>
                  </a:cubicBezTo>
                  <a:cubicBezTo>
                    <a:pt x="3619" y="5042"/>
                    <a:pt x="3603" y="5031"/>
                    <a:pt x="3581" y="5025"/>
                  </a:cubicBezTo>
                  <a:cubicBezTo>
                    <a:pt x="3520" y="4948"/>
                    <a:pt x="3448" y="4882"/>
                    <a:pt x="3371" y="4822"/>
                  </a:cubicBezTo>
                  <a:cubicBezTo>
                    <a:pt x="3195" y="4618"/>
                    <a:pt x="3002" y="4430"/>
                    <a:pt x="2798" y="4260"/>
                  </a:cubicBezTo>
                  <a:cubicBezTo>
                    <a:pt x="2633" y="4122"/>
                    <a:pt x="2457" y="3995"/>
                    <a:pt x="2275" y="3880"/>
                  </a:cubicBezTo>
                  <a:cubicBezTo>
                    <a:pt x="2181" y="3825"/>
                    <a:pt x="2093" y="3769"/>
                    <a:pt x="2000" y="3720"/>
                  </a:cubicBezTo>
                  <a:lnTo>
                    <a:pt x="1912" y="3676"/>
                  </a:lnTo>
                  <a:cubicBezTo>
                    <a:pt x="1912" y="3676"/>
                    <a:pt x="1912" y="3670"/>
                    <a:pt x="1912" y="3670"/>
                  </a:cubicBezTo>
                  <a:cubicBezTo>
                    <a:pt x="2055" y="3500"/>
                    <a:pt x="2209" y="3329"/>
                    <a:pt x="2363" y="3164"/>
                  </a:cubicBezTo>
                  <a:cubicBezTo>
                    <a:pt x="2369" y="3166"/>
                    <a:pt x="2376" y="3168"/>
                    <a:pt x="2383" y="3168"/>
                  </a:cubicBezTo>
                  <a:cubicBezTo>
                    <a:pt x="2389" y="3168"/>
                    <a:pt x="2396" y="3166"/>
                    <a:pt x="2402" y="3164"/>
                  </a:cubicBezTo>
                  <a:cubicBezTo>
                    <a:pt x="2440" y="3152"/>
                    <a:pt x="2462" y="3114"/>
                    <a:pt x="2457" y="3075"/>
                  </a:cubicBezTo>
                  <a:cubicBezTo>
                    <a:pt x="2997" y="2497"/>
                    <a:pt x="3603" y="1985"/>
                    <a:pt x="4258" y="1550"/>
                  </a:cubicBezTo>
                  <a:cubicBezTo>
                    <a:pt x="4721" y="1247"/>
                    <a:pt x="5206" y="988"/>
                    <a:pt x="5712" y="778"/>
                  </a:cubicBezTo>
                  <a:close/>
                  <a:moveTo>
                    <a:pt x="1917" y="3924"/>
                  </a:moveTo>
                  <a:cubicBezTo>
                    <a:pt x="1983" y="3973"/>
                    <a:pt x="2049" y="4012"/>
                    <a:pt x="2115" y="4061"/>
                  </a:cubicBezTo>
                  <a:cubicBezTo>
                    <a:pt x="2286" y="4183"/>
                    <a:pt x="2446" y="4320"/>
                    <a:pt x="2600" y="4458"/>
                  </a:cubicBezTo>
                  <a:cubicBezTo>
                    <a:pt x="2865" y="4689"/>
                    <a:pt x="3101" y="4948"/>
                    <a:pt x="3316" y="5224"/>
                  </a:cubicBezTo>
                  <a:cubicBezTo>
                    <a:pt x="3377" y="5301"/>
                    <a:pt x="3432" y="5383"/>
                    <a:pt x="3482" y="5472"/>
                  </a:cubicBezTo>
                  <a:cubicBezTo>
                    <a:pt x="3338" y="5505"/>
                    <a:pt x="3190" y="5538"/>
                    <a:pt x="3046" y="5576"/>
                  </a:cubicBezTo>
                  <a:lnTo>
                    <a:pt x="3046" y="5571"/>
                  </a:lnTo>
                  <a:lnTo>
                    <a:pt x="2782" y="5637"/>
                  </a:lnTo>
                  <a:cubicBezTo>
                    <a:pt x="2699" y="5664"/>
                    <a:pt x="2611" y="5681"/>
                    <a:pt x="2523" y="5686"/>
                  </a:cubicBezTo>
                  <a:cubicBezTo>
                    <a:pt x="2440" y="5681"/>
                    <a:pt x="2391" y="5604"/>
                    <a:pt x="2341" y="5549"/>
                  </a:cubicBezTo>
                  <a:cubicBezTo>
                    <a:pt x="2281" y="5483"/>
                    <a:pt x="2215" y="5422"/>
                    <a:pt x="2148" y="5361"/>
                  </a:cubicBezTo>
                  <a:cubicBezTo>
                    <a:pt x="2027" y="5257"/>
                    <a:pt x="1895" y="5158"/>
                    <a:pt x="1752" y="5075"/>
                  </a:cubicBezTo>
                  <a:cubicBezTo>
                    <a:pt x="1779" y="4899"/>
                    <a:pt x="1801" y="4717"/>
                    <a:pt x="1834" y="4541"/>
                  </a:cubicBezTo>
                  <a:cubicBezTo>
                    <a:pt x="1884" y="4348"/>
                    <a:pt x="1912" y="4150"/>
                    <a:pt x="1923" y="3951"/>
                  </a:cubicBezTo>
                  <a:cubicBezTo>
                    <a:pt x="1923" y="3940"/>
                    <a:pt x="1917" y="3929"/>
                    <a:pt x="1917" y="3924"/>
                  </a:cubicBezTo>
                  <a:close/>
                  <a:moveTo>
                    <a:pt x="5492" y="4304"/>
                  </a:moveTo>
                  <a:cubicBezTo>
                    <a:pt x="5718" y="4800"/>
                    <a:pt x="5834" y="5461"/>
                    <a:pt x="5575" y="5956"/>
                  </a:cubicBezTo>
                  <a:cubicBezTo>
                    <a:pt x="5454" y="6193"/>
                    <a:pt x="5239" y="6364"/>
                    <a:pt x="5035" y="6529"/>
                  </a:cubicBezTo>
                  <a:lnTo>
                    <a:pt x="4440" y="7003"/>
                  </a:lnTo>
                  <a:cubicBezTo>
                    <a:pt x="4401" y="6766"/>
                    <a:pt x="4357" y="6535"/>
                    <a:pt x="4302" y="6309"/>
                  </a:cubicBezTo>
                  <a:cubicBezTo>
                    <a:pt x="4247" y="6100"/>
                    <a:pt x="4209" y="5835"/>
                    <a:pt x="4071" y="5653"/>
                  </a:cubicBezTo>
                  <a:cubicBezTo>
                    <a:pt x="4247" y="5560"/>
                    <a:pt x="4412" y="5444"/>
                    <a:pt x="4556" y="5312"/>
                  </a:cubicBezTo>
                  <a:cubicBezTo>
                    <a:pt x="4556" y="5345"/>
                    <a:pt x="4561" y="5378"/>
                    <a:pt x="4561" y="5416"/>
                  </a:cubicBezTo>
                  <a:cubicBezTo>
                    <a:pt x="4561" y="5494"/>
                    <a:pt x="4556" y="5576"/>
                    <a:pt x="4550" y="5653"/>
                  </a:cubicBezTo>
                  <a:cubicBezTo>
                    <a:pt x="4539" y="5736"/>
                    <a:pt x="4528" y="5819"/>
                    <a:pt x="4512" y="5896"/>
                  </a:cubicBezTo>
                  <a:cubicBezTo>
                    <a:pt x="4501" y="5940"/>
                    <a:pt x="4495" y="5984"/>
                    <a:pt x="4495" y="6028"/>
                  </a:cubicBezTo>
                  <a:lnTo>
                    <a:pt x="4495" y="6094"/>
                  </a:lnTo>
                  <a:cubicBezTo>
                    <a:pt x="4495" y="6122"/>
                    <a:pt x="4506" y="6138"/>
                    <a:pt x="4501" y="6166"/>
                  </a:cubicBezTo>
                  <a:cubicBezTo>
                    <a:pt x="4504" y="6184"/>
                    <a:pt x="4523" y="6198"/>
                    <a:pt x="4542" y="6198"/>
                  </a:cubicBezTo>
                  <a:cubicBezTo>
                    <a:pt x="4551" y="6198"/>
                    <a:pt x="4560" y="6195"/>
                    <a:pt x="4567" y="6188"/>
                  </a:cubicBezTo>
                  <a:cubicBezTo>
                    <a:pt x="4578" y="6166"/>
                    <a:pt x="4600" y="6155"/>
                    <a:pt x="4611" y="6138"/>
                  </a:cubicBezTo>
                  <a:cubicBezTo>
                    <a:pt x="4622" y="6122"/>
                    <a:pt x="4638" y="6100"/>
                    <a:pt x="4649" y="6083"/>
                  </a:cubicBezTo>
                  <a:cubicBezTo>
                    <a:pt x="4671" y="6044"/>
                    <a:pt x="4688" y="6000"/>
                    <a:pt x="4699" y="5962"/>
                  </a:cubicBezTo>
                  <a:cubicBezTo>
                    <a:pt x="4721" y="5874"/>
                    <a:pt x="4737" y="5780"/>
                    <a:pt x="4743" y="5692"/>
                  </a:cubicBezTo>
                  <a:cubicBezTo>
                    <a:pt x="4748" y="5598"/>
                    <a:pt x="4748" y="5505"/>
                    <a:pt x="4743" y="5416"/>
                  </a:cubicBezTo>
                  <a:cubicBezTo>
                    <a:pt x="4743" y="5334"/>
                    <a:pt x="4726" y="5257"/>
                    <a:pt x="4688" y="5185"/>
                  </a:cubicBezTo>
                  <a:cubicBezTo>
                    <a:pt x="4820" y="5058"/>
                    <a:pt x="4947" y="4926"/>
                    <a:pt x="5068" y="4789"/>
                  </a:cubicBezTo>
                  <a:cubicBezTo>
                    <a:pt x="5068" y="4811"/>
                    <a:pt x="5073" y="4833"/>
                    <a:pt x="5079" y="4855"/>
                  </a:cubicBezTo>
                  <a:cubicBezTo>
                    <a:pt x="5090" y="4910"/>
                    <a:pt x="5096" y="4959"/>
                    <a:pt x="5101" y="5009"/>
                  </a:cubicBezTo>
                  <a:cubicBezTo>
                    <a:pt x="5118" y="5119"/>
                    <a:pt x="5123" y="5235"/>
                    <a:pt x="5118" y="5345"/>
                  </a:cubicBezTo>
                  <a:cubicBezTo>
                    <a:pt x="5107" y="5461"/>
                    <a:pt x="5084" y="5571"/>
                    <a:pt x="5051" y="5675"/>
                  </a:cubicBezTo>
                  <a:cubicBezTo>
                    <a:pt x="5029" y="5730"/>
                    <a:pt x="5018" y="5786"/>
                    <a:pt x="5018" y="5841"/>
                  </a:cubicBezTo>
                  <a:lnTo>
                    <a:pt x="5018" y="5863"/>
                  </a:lnTo>
                  <a:cubicBezTo>
                    <a:pt x="5018" y="5863"/>
                    <a:pt x="5018" y="5863"/>
                    <a:pt x="5018" y="5868"/>
                  </a:cubicBezTo>
                  <a:cubicBezTo>
                    <a:pt x="5018" y="5879"/>
                    <a:pt x="5018" y="5890"/>
                    <a:pt x="5013" y="5907"/>
                  </a:cubicBezTo>
                  <a:lnTo>
                    <a:pt x="5013" y="5984"/>
                  </a:lnTo>
                  <a:cubicBezTo>
                    <a:pt x="5017" y="6000"/>
                    <a:pt x="5030" y="6010"/>
                    <a:pt x="5045" y="6010"/>
                  </a:cubicBezTo>
                  <a:cubicBezTo>
                    <a:pt x="5051" y="6010"/>
                    <a:pt x="5057" y="6009"/>
                    <a:pt x="5062" y="6006"/>
                  </a:cubicBezTo>
                  <a:cubicBezTo>
                    <a:pt x="5112" y="5978"/>
                    <a:pt x="5156" y="5940"/>
                    <a:pt x="5195" y="5901"/>
                  </a:cubicBezTo>
                  <a:cubicBezTo>
                    <a:pt x="5233" y="5846"/>
                    <a:pt x="5261" y="5786"/>
                    <a:pt x="5277" y="5725"/>
                  </a:cubicBezTo>
                  <a:cubicBezTo>
                    <a:pt x="5316" y="5604"/>
                    <a:pt x="5338" y="5477"/>
                    <a:pt x="5349" y="5350"/>
                  </a:cubicBezTo>
                  <a:cubicBezTo>
                    <a:pt x="5354" y="5235"/>
                    <a:pt x="5343" y="5114"/>
                    <a:pt x="5321" y="4998"/>
                  </a:cubicBezTo>
                  <a:cubicBezTo>
                    <a:pt x="5305" y="4899"/>
                    <a:pt x="5272" y="4728"/>
                    <a:pt x="5167" y="4684"/>
                  </a:cubicBezTo>
                  <a:cubicBezTo>
                    <a:pt x="5283" y="4546"/>
                    <a:pt x="5393" y="4419"/>
                    <a:pt x="5492" y="4304"/>
                  </a:cubicBezTo>
                  <a:close/>
                  <a:moveTo>
                    <a:pt x="1647" y="5268"/>
                  </a:moveTo>
                  <a:cubicBezTo>
                    <a:pt x="1768" y="5345"/>
                    <a:pt x="1879" y="5428"/>
                    <a:pt x="1983" y="5521"/>
                  </a:cubicBezTo>
                  <a:cubicBezTo>
                    <a:pt x="2104" y="5626"/>
                    <a:pt x="2193" y="5764"/>
                    <a:pt x="2319" y="5857"/>
                  </a:cubicBezTo>
                  <a:cubicBezTo>
                    <a:pt x="2358" y="5885"/>
                    <a:pt x="2407" y="5907"/>
                    <a:pt x="2457" y="5912"/>
                  </a:cubicBezTo>
                  <a:cubicBezTo>
                    <a:pt x="2358" y="5978"/>
                    <a:pt x="2336" y="6105"/>
                    <a:pt x="2286" y="6215"/>
                  </a:cubicBezTo>
                  <a:cubicBezTo>
                    <a:pt x="2132" y="6568"/>
                    <a:pt x="1912" y="6887"/>
                    <a:pt x="1636" y="7157"/>
                  </a:cubicBezTo>
                  <a:cubicBezTo>
                    <a:pt x="1625" y="7102"/>
                    <a:pt x="1625" y="7047"/>
                    <a:pt x="1636" y="6997"/>
                  </a:cubicBezTo>
                  <a:cubicBezTo>
                    <a:pt x="1659" y="6918"/>
                    <a:pt x="1590" y="6859"/>
                    <a:pt x="1522" y="6859"/>
                  </a:cubicBezTo>
                  <a:cubicBezTo>
                    <a:pt x="1491" y="6859"/>
                    <a:pt x="1460" y="6871"/>
                    <a:pt x="1438" y="6898"/>
                  </a:cubicBezTo>
                  <a:cubicBezTo>
                    <a:pt x="1118" y="7289"/>
                    <a:pt x="689" y="7576"/>
                    <a:pt x="204" y="7714"/>
                  </a:cubicBezTo>
                  <a:cubicBezTo>
                    <a:pt x="226" y="7234"/>
                    <a:pt x="402" y="6783"/>
                    <a:pt x="705" y="6408"/>
                  </a:cubicBezTo>
                  <a:cubicBezTo>
                    <a:pt x="755" y="6353"/>
                    <a:pt x="722" y="6259"/>
                    <a:pt x="650" y="6243"/>
                  </a:cubicBezTo>
                  <a:cubicBezTo>
                    <a:pt x="631" y="6240"/>
                    <a:pt x="613" y="6239"/>
                    <a:pt x="596" y="6239"/>
                  </a:cubicBezTo>
                  <a:cubicBezTo>
                    <a:pt x="579" y="6239"/>
                    <a:pt x="562" y="6240"/>
                    <a:pt x="545" y="6243"/>
                  </a:cubicBezTo>
                  <a:cubicBezTo>
                    <a:pt x="661" y="6033"/>
                    <a:pt x="815" y="5846"/>
                    <a:pt x="997" y="5686"/>
                  </a:cubicBezTo>
                  <a:cubicBezTo>
                    <a:pt x="1107" y="5587"/>
                    <a:pt x="1234" y="5499"/>
                    <a:pt x="1366" y="5428"/>
                  </a:cubicBezTo>
                  <a:cubicBezTo>
                    <a:pt x="1460" y="5372"/>
                    <a:pt x="1570" y="5339"/>
                    <a:pt x="1647" y="5268"/>
                  </a:cubicBezTo>
                  <a:close/>
                  <a:moveTo>
                    <a:pt x="7127" y="0"/>
                  </a:moveTo>
                  <a:cubicBezTo>
                    <a:pt x="7113" y="0"/>
                    <a:pt x="7099" y="3"/>
                    <a:pt x="7084" y="7"/>
                  </a:cubicBezTo>
                  <a:cubicBezTo>
                    <a:pt x="5701" y="338"/>
                    <a:pt x="4418" y="971"/>
                    <a:pt x="3316" y="1864"/>
                  </a:cubicBezTo>
                  <a:cubicBezTo>
                    <a:pt x="3151" y="1709"/>
                    <a:pt x="2738" y="1671"/>
                    <a:pt x="2595" y="1665"/>
                  </a:cubicBezTo>
                  <a:cubicBezTo>
                    <a:pt x="2574" y="1665"/>
                    <a:pt x="2554" y="1664"/>
                    <a:pt x="2534" y="1664"/>
                  </a:cubicBezTo>
                  <a:cubicBezTo>
                    <a:pt x="2191" y="1664"/>
                    <a:pt x="1850" y="1752"/>
                    <a:pt x="1548" y="1919"/>
                  </a:cubicBezTo>
                  <a:cubicBezTo>
                    <a:pt x="870" y="2282"/>
                    <a:pt x="441" y="2976"/>
                    <a:pt x="132" y="3659"/>
                  </a:cubicBezTo>
                  <a:cubicBezTo>
                    <a:pt x="100" y="3739"/>
                    <a:pt x="156" y="3825"/>
                    <a:pt x="235" y="3825"/>
                  </a:cubicBezTo>
                  <a:cubicBezTo>
                    <a:pt x="238" y="3825"/>
                    <a:pt x="240" y="3825"/>
                    <a:pt x="242" y="3825"/>
                  </a:cubicBezTo>
                  <a:cubicBezTo>
                    <a:pt x="426" y="3825"/>
                    <a:pt x="610" y="3822"/>
                    <a:pt x="793" y="3822"/>
                  </a:cubicBezTo>
                  <a:cubicBezTo>
                    <a:pt x="885" y="3822"/>
                    <a:pt x="977" y="3823"/>
                    <a:pt x="1069" y="3825"/>
                  </a:cubicBezTo>
                  <a:cubicBezTo>
                    <a:pt x="1209" y="3825"/>
                    <a:pt x="1365" y="3840"/>
                    <a:pt x="1516" y="3840"/>
                  </a:cubicBezTo>
                  <a:cubicBezTo>
                    <a:pt x="1603" y="3840"/>
                    <a:pt x="1688" y="3835"/>
                    <a:pt x="1768" y="3819"/>
                  </a:cubicBezTo>
                  <a:lnTo>
                    <a:pt x="1862" y="3885"/>
                  </a:lnTo>
                  <a:lnTo>
                    <a:pt x="1862" y="3891"/>
                  </a:lnTo>
                  <a:cubicBezTo>
                    <a:pt x="1834" y="3891"/>
                    <a:pt x="1818" y="3902"/>
                    <a:pt x="1807" y="3924"/>
                  </a:cubicBezTo>
                  <a:cubicBezTo>
                    <a:pt x="1719" y="4105"/>
                    <a:pt x="1664" y="4298"/>
                    <a:pt x="1636" y="4497"/>
                  </a:cubicBezTo>
                  <a:cubicBezTo>
                    <a:pt x="1598" y="4700"/>
                    <a:pt x="1565" y="4899"/>
                    <a:pt x="1537" y="5108"/>
                  </a:cubicBezTo>
                  <a:cubicBezTo>
                    <a:pt x="1537" y="5119"/>
                    <a:pt x="1537" y="5130"/>
                    <a:pt x="1537" y="5141"/>
                  </a:cubicBezTo>
                  <a:cubicBezTo>
                    <a:pt x="1432" y="5174"/>
                    <a:pt x="1328" y="5218"/>
                    <a:pt x="1229" y="5284"/>
                  </a:cubicBezTo>
                  <a:cubicBezTo>
                    <a:pt x="1091" y="5361"/>
                    <a:pt x="964" y="5450"/>
                    <a:pt x="843" y="5560"/>
                  </a:cubicBezTo>
                  <a:cubicBezTo>
                    <a:pt x="601" y="5769"/>
                    <a:pt x="402" y="6033"/>
                    <a:pt x="270" y="6325"/>
                  </a:cubicBezTo>
                  <a:cubicBezTo>
                    <a:pt x="236" y="6392"/>
                    <a:pt x="290" y="6480"/>
                    <a:pt x="363" y="6480"/>
                  </a:cubicBezTo>
                  <a:cubicBezTo>
                    <a:pt x="374" y="6480"/>
                    <a:pt x="385" y="6478"/>
                    <a:pt x="397" y="6474"/>
                  </a:cubicBezTo>
                  <a:cubicBezTo>
                    <a:pt x="402" y="6474"/>
                    <a:pt x="408" y="6474"/>
                    <a:pt x="413" y="6469"/>
                  </a:cubicBezTo>
                  <a:lnTo>
                    <a:pt x="413" y="6469"/>
                  </a:lnTo>
                  <a:cubicBezTo>
                    <a:pt x="143" y="6876"/>
                    <a:pt x="0" y="7355"/>
                    <a:pt x="0" y="7846"/>
                  </a:cubicBezTo>
                  <a:cubicBezTo>
                    <a:pt x="5" y="7905"/>
                    <a:pt x="54" y="7945"/>
                    <a:pt x="105" y="7945"/>
                  </a:cubicBezTo>
                  <a:cubicBezTo>
                    <a:pt x="116" y="7945"/>
                    <a:pt x="127" y="7943"/>
                    <a:pt x="138" y="7939"/>
                  </a:cubicBezTo>
                  <a:cubicBezTo>
                    <a:pt x="628" y="7835"/>
                    <a:pt x="1080" y="7598"/>
                    <a:pt x="1438" y="7251"/>
                  </a:cubicBezTo>
                  <a:cubicBezTo>
                    <a:pt x="1460" y="7317"/>
                    <a:pt x="1504" y="7378"/>
                    <a:pt x="1554" y="7427"/>
                  </a:cubicBezTo>
                  <a:cubicBezTo>
                    <a:pt x="1574" y="7448"/>
                    <a:pt x="1602" y="7458"/>
                    <a:pt x="1629" y="7458"/>
                  </a:cubicBezTo>
                  <a:cubicBezTo>
                    <a:pt x="1651" y="7458"/>
                    <a:pt x="1674" y="7451"/>
                    <a:pt x="1691" y="7438"/>
                  </a:cubicBezTo>
                  <a:cubicBezTo>
                    <a:pt x="1928" y="7234"/>
                    <a:pt x="2126" y="7003"/>
                    <a:pt x="2297" y="6750"/>
                  </a:cubicBezTo>
                  <a:cubicBezTo>
                    <a:pt x="2380" y="6623"/>
                    <a:pt x="2451" y="6485"/>
                    <a:pt x="2518" y="6347"/>
                  </a:cubicBezTo>
                  <a:cubicBezTo>
                    <a:pt x="2573" y="6221"/>
                    <a:pt x="2666" y="6072"/>
                    <a:pt x="2600" y="5934"/>
                  </a:cubicBezTo>
                  <a:cubicBezTo>
                    <a:pt x="2595" y="5929"/>
                    <a:pt x="2589" y="5918"/>
                    <a:pt x="2584" y="5912"/>
                  </a:cubicBezTo>
                  <a:cubicBezTo>
                    <a:pt x="2644" y="5907"/>
                    <a:pt x="2699" y="5901"/>
                    <a:pt x="2760" y="5890"/>
                  </a:cubicBezTo>
                  <a:cubicBezTo>
                    <a:pt x="2942" y="5852"/>
                    <a:pt x="3123" y="5813"/>
                    <a:pt x="3311" y="5780"/>
                  </a:cubicBezTo>
                  <a:lnTo>
                    <a:pt x="3575" y="5725"/>
                  </a:lnTo>
                  <a:cubicBezTo>
                    <a:pt x="3608" y="5719"/>
                    <a:pt x="3641" y="5714"/>
                    <a:pt x="3680" y="5703"/>
                  </a:cubicBezTo>
                  <a:cubicBezTo>
                    <a:pt x="3719" y="5725"/>
                    <a:pt x="3765" y="5739"/>
                    <a:pt x="3809" y="5739"/>
                  </a:cubicBezTo>
                  <a:cubicBezTo>
                    <a:pt x="3821" y="5739"/>
                    <a:pt x="3833" y="5738"/>
                    <a:pt x="3845" y="5736"/>
                  </a:cubicBezTo>
                  <a:cubicBezTo>
                    <a:pt x="3851" y="5940"/>
                    <a:pt x="3950" y="6149"/>
                    <a:pt x="4005" y="6347"/>
                  </a:cubicBezTo>
                  <a:cubicBezTo>
                    <a:pt x="4082" y="6661"/>
                    <a:pt x="4143" y="6975"/>
                    <a:pt x="4176" y="7295"/>
                  </a:cubicBezTo>
                  <a:cubicBezTo>
                    <a:pt x="4188" y="7376"/>
                    <a:pt x="4263" y="7445"/>
                    <a:pt x="4341" y="7445"/>
                  </a:cubicBezTo>
                  <a:cubicBezTo>
                    <a:pt x="4369" y="7445"/>
                    <a:pt x="4397" y="7436"/>
                    <a:pt x="4423" y="7416"/>
                  </a:cubicBezTo>
                  <a:cubicBezTo>
                    <a:pt x="4710" y="7185"/>
                    <a:pt x="5007" y="6959"/>
                    <a:pt x="5294" y="6722"/>
                  </a:cubicBezTo>
                  <a:cubicBezTo>
                    <a:pt x="5531" y="6524"/>
                    <a:pt x="5762" y="6309"/>
                    <a:pt x="5883" y="6022"/>
                  </a:cubicBezTo>
                  <a:cubicBezTo>
                    <a:pt x="6137" y="5422"/>
                    <a:pt x="5971" y="4684"/>
                    <a:pt x="5630" y="4150"/>
                  </a:cubicBezTo>
                  <a:cubicBezTo>
                    <a:pt x="6599" y="3031"/>
                    <a:pt x="7315" y="1660"/>
                    <a:pt x="7277" y="139"/>
                  </a:cubicBezTo>
                  <a:cubicBezTo>
                    <a:pt x="7268" y="56"/>
                    <a:pt x="7201" y="0"/>
                    <a:pt x="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6248616" y="3147108"/>
              <a:ext cx="17889" cy="54423"/>
            </a:xfrm>
            <a:custGeom>
              <a:rect b="b" l="l" r="r" t="t"/>
              <a:pathLst>
                <a:path extrusionOk="0" h="721" w="237">
                  <a:moveTo>
                    <a:pt x="202" y="1"/>
                  </a:moveTo>
                  <a:cubicBezTo>
                    <a:pt x="191" y="1"/>
                    <a:pt x="181" y="7"/>
                    <a:pt x="176" y="21"/>
                  </a:cubicBezTo>
                  <a:cubicBezTo>
                    <a:pt x="132" y="120"/>
                    <a:pt x="94" y="225"/>
                    <a:pt x="72" y="335"/>
                  </a:cubicBezTo>
                  <a:cubicBezTo>
                    <a:pt x="61" y="384"/>
                    <a:pt x="44" y="440"/>
                    <a:pt x="33" y="489"/>
                  </a:cubicBezTo>
                  <a:cubicBezTo>
                    <a:pt x="17" y="550"/>
                    <a:pt x="6" y="605"/>
                    <a:pt x="0" y="665"/>
                  </a:cubicBezTo>
                  <a:cubicBezTo>
                    <a:pt x="7" y="701"/>
                    <a:pt x="37" y="721"/>
                    <a:pt x="68" y="721"/>
                  </a:cubicBezTo>
                  <a:cubicBezTo>
                    <a:pt x="90" y="721"/>
                    <a:pt x="113" y="710"/>
                    <a:pt x="127" y="687"/>
                  </a:cubicBezTo>
                  <a:cubicBezTo>
                    <a:pt x="143" y="632"/>
                    <a:pt x="154" y="577"/>
                    <a:pt x="165" y="517"/>
                  </a:cubicBezTo>
                  <a:cubicBezTo>
                    <a:pt x="176" y="467"/>
                    <a:pt x="187" y="412"/>
                    <a:pt x="198" y="357"/>
                  </a:cubicBezTo>
                  <a:cubicBezTo>
                    <a:pt x="220" y="252"/>
                    <a:pt x="231" y="142"/>
                    <a:pt x="237" y="32"/>
                  </a:cubicBezTo>
                  <a:cubicBezTo>
                    <a:pt x="234" y="13"/>
                    <a:pt x="21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6266278" y="3167715"/>
              <a:ext cx="23551" cy="32759"/>
            </a:xfrm>
            <a:custGeom>
              <a:rect b="b" l="l" r="r" t="t"/>
              <a:pathLst>
                <a:path extrusionOk="0" h="434" w="312">
                  <a:moveTo>
                    <a:pt x="269" y="1"/>
                  </a:moveTo>
                  <a:cubicBezTo>
                    <a:pt x="260" y="1"/>
                    <a:pt x="251" y="5"/>
                    <a:pt x="245" y="12"/>
                  </a:cubicBezTo>
                  <a:lnTo>
                    <a:pt x="234" y="18"/>
                  </a:lnTo>
                  <a:lnTo>
                    <a:pt x="241" y="17"/>
                  </a:lnTo>
                  <a:lnTo>
                    <a:pt x="241" y="17"/>
                  </a:lnTo>
                  <a:cubicBezTo>
                    <a:pt x="207" y="31"/>
                    <a:pt x="193" y="78"/>
                    <a:pt x="179" y="106"/>
                  </a:cubicBezTo>
                  <a:cubicBezTo>
                    <a:pt x="168" y="139"/>
                    <a:pt x="152" y="167"/>
                    <a:pt x="130" y="200"/>
                  </a:cubicBezTo>
                  <a:cubicBezTo>
                    <a:pt x="113" y="227"/>
                    <a:pt x="97" y="255"/>
                    <a:pt x="80" y="288"/>
                  </a:cubicBezTo>
                  <a:cubicBezTo>
                    <a:pt x="65" y="313"/>
                    <a:pt x="36" y="343"/>
                    <a:pt x="31" y="373"/>
                  </a:cubicBezTo>
                  <a:lnTo>
                    <a:pt x="31" y="373"/>
                  </a:lnTo>
                  <a:cubicBezTo>
                    <a:pt x="26" y="381"/>
                    <a:pt x="18" y="390"/>
                    <a:pt x="14" y="398"/>
                  </a:cubicBezTo>
                  <a:cubicBezTo>
                    <a:pt x="0" y="416"/>
                    <a:pt x="20" y="434"/>
                    <a:pt x="37" y="434"/>
                  </a:cubicBezTo>
                  <a:cubicBezTo>
                    <a:pt x="40" y="434"/>
                    <a:pt x="44" y="433"/>
                    <a:pt x="47" y="431"/>
                  </a:cubicBezTo>
                  <a:cubicBezTo>
                    <a:pt x="55" y="423"/>
                    <a:pt x="63" y="418"/>
                    <a:pt x="73" y="414"/>
                  </a:cubicBezTo>
                  <a:lnTo>
                    <a:pt x="73" y="414"/>
                  </a:lnTo>
                  <a:cubicBezTo>
                    <a:pt x="107" y="408"/>
                    <a:pt x="137" y="374"/>
                    <a:pt x="152" y="348"/>
                  </a:cubicBezTo>
                  <a:cubicBezTo>
                    <a:pt x="179" y="326"/>
                    <a:pt x="201" y="299"/>
                    <a:pt x="223" y="266"/>
                  </a:cubicBezTo>
                  <a:cubicBezTo>
                    <a:pt x="262" y="211"/>
                    <a:pt x="295" y="145"/>
                    <a:pt x="311" y="73"/>
                  </a:cubicBezTo>
                  <a:cubicBezTo>
                    <a:pt x="311" y="62"/>
                    <a:pt x="311" y="51"/>
                    <a:pt x="306" y="45"/>
                  </a:cubicBezTo>
                  <a:lnTo>
                    <a:pt x="306" y="34"/>
                  </a:lnTo>
                  <a:cubicBezTo>
                    <a:pt x="302" y="13"/>
                    <a:pt x="285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6284016" y="3172999"/>
              <a:ext cx="39477" cy="41666"/>
            </a:xfrm>
            <a:custGeom>
              <a:rect b="b" l="l" r="r" t="t"/>
              <a:pathLst>
                <a:path extrusionOk="0" h="552" w="523">
                  <a:moveTo>
                    <a:pt x="446" y="0"/>
                  </a:moveTo>
                  <a:cubicBezTo>
                    <a:pt x="436" y="0"/>
                    <a:pt x="426" y="3"/>
                    <a:pt x="418" y="8"/>
                  </a:cubicBezTo>
                  <a:cubicBezTo>
                    <a:pt x="374" y="47"/>
                    <a:pt x="335" y="91"/>
                    <a:pt x="297" y="135"/>
                  </a:cubicBezTo>
                  <a:cubicBezTo>
                    <a:pt x="253" y="185"/>
                    <a:pt x="214" y="234"/>
                    <a:pt x="176" y="278"/>
                  </a:cubicBezTo>
                  <a:cubicBezTo>
                    <a:pt x="132" y="322"/>
                    <a:pt x="98" y="366"/>
                    <a:pt x="60" y="416"/>
                  </a:cubicBezTo>
                  <a:cubicBezTo>
                    <a:pt x="49" y="438"/>
                    <a:pt x="38" y="455"/>
                    <a:pt x="27" y="477"/>
                  </a:cubicBezTo>
                  <a:cubicBezTo>
                    <a:pt x="16" y="493"/>
                    <a:pt x="10" y="510"/>
                    <a:pt x="5" y="526"/>
                  </a:cubicBezTo>
                  <a:cubicBezTo>
                    <a:pt x="1" y="539"/>
                    <a:pt x="10" y="552"/>
                    <a:pt x="21" y="552"/>
                  </a:cubicBezTo>
                  <a:cubicBezTo>
                    <a:pt x="25" y="552"/>
                    <a:pt x="29" y="551"/>
                    <a:pt x="32" y="548"/>
                  </a:cubicBezTo>
                  <a:cubicBezTo>
                    <a:pt x="49" y="537"/>
                    <a:pt x="65" y="526"/>
                    <a:pt x="76" y="515"/>
                  </a:cubicBezTo>
                  <a:lnTo>
                    <a:pt x="132" y="471"/>
                  </a:lnTo>
                  <a:cubicBezTo>
                    <a:pt x="176" y="433"/>
                    <a:pt x="209" y="389"/>
                    <a:pt x="247" y="350"/>
                  </a:cubicBezTo>
                  <a:cubicBezTo>
                    <a:pt x="286" y="306"/>
                    <a:pt x="330" y="262"/>
                    <a:pt x="374" y="218"/>
                  </a:cubicBezTo>
                  <a:cubicBezTo>
                    <a:pt x="407" y="185"/>
                    <a:pt x="440" y="146"/>
                    <a:pt x="468" y="113"/>
                  </a:cubicBezTo>
                  <a:cubicBezTo>
                    <a:pt x="470" y="116"/>
                    <a:pt x="474" y="117"/>
                    <a:pt x="479" y="117"/>
                  </a:cubicBezTo>
                  <a:cubicBezTo>
                    <a:pt x="483" y="117"/>
                    <a:pt x="487" y="116"/>
                    <a:pt x="490" y="113"/>
                  </a:cubicBezTo>
                  <a:cubicBezTo>
                    <a:pt x="512" y="108"/>
                    <a:pt x="523" y="80"/>
                    <a:pt x="517" y="58"/>
                  </a:cubicBezTo>
                  <a:cubicBezTo>
                    <a:pt x="512" y="36"/>
                    <a:pt x="495" y="19"/>
                    <a:pt x="479" y="8"/>
                  </a:cubicBezTo>
                  <a:cubicBezTo>
                    <a:pt x="468" y="3"/>
                    <a:pt x="457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6296924" y="3198738"/>
              <a:ext cx="40685" cy="27778"/>
            </a:xfrm>
            <a:custGeom>
              <a:rect b="b" l="l" r="r" t="t"/>
              <a:pathLst>
                <a:path extrusionOk="0" h="368" w="539">
                  <a:moveTo>
                    <a:pt x="496" y="1"/>
                  </a:moveTo>
                  <a:cubicBezTo>
                    <a:pt x="477" y="1"/>
                    <a:pt x="455" y="7"/>
                    <a:pt x="440" y="14"/>
                  </a:cubicBezTo>
                  <a:cubicBezTo>
                    <a:pt x="368" y="59"/>
                    <a:pt x="302" y="108"/>
                    <a:pt x="236" y="163"/>
                  </a:cubicBezTo>
                  <a:cubicBezTo>
                    <a:pt x="197" y="185"/>
                    <a:pt x="164" y="218"/>
                    <a:pt x="126" y="240"/>
                  </a:cubicBezTo>
                  <a:cubicBezTo>
                    <a:pt x="104" y="257"/>
                    <a:pt x="87" y="273"/>
                    <a:pt x="65" y="284"/>
                  </a:cubicBezTo>
                  <a:cubicBezTo>
                    <a:pt x="49" y="301"/>
                    <a:pt x="38" y="323"/>
                    <a:pt x="16" y="334"/>
                  </a:cubicBezTo>
                  <a:cubicBezTo>
                    <a:pt x="1" y="349"/>
                    <a:pt x="8" y="368"/>
                    <a:pt x="22" y="368"/>
                  </a:cubicBezTo>
                  <a:cubicBezTo>
                    <a:pt x="23" y="368"/>
                    <a:pt x="25" y="368"/>
                    <a:pt x="27" y="367"/>
                  </a:cubicBezTo>
                  <a:cubicBezTo>
                    <a:pt x="65" y="367"/>
                    <a:pt x="109" y="362"/>
                    <a:pt x="148" y="356"/>
                  </a:cubicBezTo>
                  <a:cubicBezTo>
                    <a:pt x="186" y="339"/>
                    <a:pt x="225" y="323"/>
                    <a:pt x="263" y="306"/>
                  </a:cubicBezTo>
                  <a:cubicBezTo>
                    <a:pt x="302" y="290"/>
                    <a:pt x="341" y="262"/>
                    <a:pt x="379" y="240"/>
                  </a:cubicBezTo>
                  <a:cubicBezTo>
                    <a:pt x="418" y="218"/>
                    <a:pt x="451" y="185"/>
                    <a:pt x="484" y="158"/>
                  </a:cubicBezTo>
                  <a:cubicBezTo>
                    <a:pt x="517" y="125"/>
                    <a:pt x="539" y="81"/>
                    <a:pt x="539" y="36"/>
                  </a:cubicBezTo>
                  <a:cubicBezTo>
                    <a:pt x="539" y="10"/>
                    <a:pt x="519" y="1"/>
                    <a:pt x="4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6190797" y="3248783"/>
              <a:ext cx="23777" cy="22192"/>
            </a:xfrm>
            <a:custGeom>
              <a:rect b="b" l="l" r="r" t="t"/>
              <a:pathLst>
                <a:path extrusionOk="0" h="294" w="315">
                  <a:moveTo>
                    <a:pt x="247" y="1"/>
                  </a:moveTo>
                  <a:cubicBezTo>
                    <a:pt x="244" y="1"/>
                    <a:pt x="241" y="1"/>
                    <a:pt x="237" y="1"/>
                  </a:cubicBezTo>
                  <a:cubicBezTo>
                    <a:pt x="215" y="1"/>
                    <a:pt x="199" y="12"/>
                    <a:pt x="182" y="29"/>
                  </a:cubicBezTo>
                  <a:lnTo>
                    <a:pt x="171" y="40"/>
                  </a:lnTo>
                  <a:cubicBezTo>
                    <a:pt x="160" y="46"/>
                    <a:pt x="155" y="57"/>
                    <a:pt x="144" y="68"/>
                  </a:cubicBezTo>
                  <a:cubicBezTo>
                    <a:pt x="133" y="73"/>
                    <a:pt x="111" y="101"/>
                    <a:pt x="94" y="117"/>
                  </a:cubicBezTo>
                  <a:cubicBezTo>
                    <a:pt x="89" y="123"/>
                    <a:pt x="78" y="128"/>
                    <a:pt x="72" y="134"/>
                  </a:cubicBezTo>
                  <a:lnTo>
                    <a:pt x="55" y="156"/>
                  </a:lnTo>
                  <a:cubicBezTo>
                    <a:pt x="50" y="156"/>
                    <a:pt x="39" y="167"/>
                    <a:pt x="33" y="172"/>
                  </a:cubicBezTo>
                  <a:lnTo>
                    <a:pt x="22" y="194"/>
                  </a:lnTo>
                  <a:cubicBezTo>
                    <a:pt x="0" y="211"/>
                    <a:pt x="0" y="238"/>
                    <a:pt x="11" y="260"/>
                  </a:cubicBezTo>
                  <a:cubicBezTo>
                    <a:pt x="22" y="282"/>
                    <a:pt x="44" y="293"/>
                    <a:pt x="72" y="293"/>
                  </a:cubicBezTo>
                  <a:cubicBezTo>
                    <a:pt x="83" y="293"/>
                    <a:pt x="100" y="293"/>
                    <a:pt x="116" y="288"/>
                  </a:cubicBezTo>
                  <a:cubicBezTo>
                    <a:pt x="127" y="282"/>
                    <a:pt x="144" y="271"/>
                    <a:pt x="160" y="266"/>
                  </a:cubicBezTo>
                  <a:cubicBezTo>
                    <a:pt x="171" y="260"/>
                    <a:pt x="177" y="255"/>
                    <a:pt x="188" y="249"/>
                  </a:cubicBezTo>
                  <a:cubicBezTo>
                    <a:pt x="199" y="238"/>
                    <a:pt x="215" y="227"/>
                    <a:pt x="226" y="216"/>
                  </a:cubicBezTo>
                  <a:lnTo>
                    <a:pt x="248" y="194"/>
                  </a:lnTo>
                  <a:cubicBezTo>
                    <a:pt x="259" y="178"/>
                    <a:pt x="270" y="167"/>
                    <a:pt x="281" y="150"/>
                  </a:cubicBezTo>
                  <a:cubicBezTo>
                    <a:pt x="287" y="145"/>
                    <a:pt x="292" y="134"/>
                    <a:pt x="298" y="123"/>
                  </a:cubicBezTo>
                  <a:cubicBezTo>
                    <a:pt x="303" y="117"/>
                    <a:pt x="309" y="112"/>
                    <a:pt x="309" y="101"/>
                  </a:cubicBezTo>
                  <a:cubicBezTo>
                    <a:pt x="314" y="84"/>
                    <a:pt x="314" y="62"/>
                    <a:pt x="309" y="46"/>
                  </a:cubicBezTo>
                  <a:cubicBezTo>
                    <a:pt x="299" y="21"/>
                    <a:pt x="276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6162189" y="3308715"/>
              <a:ext cx="22871" cy="27174"/>
            </a:xfrm>
            <a:custGeom>
              <a:rect b="b" l="l" r="r" t="t"/>
              <a:pathLst>
                <a:path extrusionOk="0" h="360" w="303">
                  <a:moveTo>
                    <a:pt x="187" y="61"/>
                  </a:moveTo>
                  <a:cubicBezTo>
                    <a:pt x="186" y="62"/>
                    <a:pt x="186" y="62"/>
                    <a:pt x="186" y="62"/>
                  </a:cubicBezTo>
                  <a:lnTo>
                    <a:pt x="186" y="62"/>
                  </a:lnTo>
                  <a:cubicBezTo>
                    <a:pt x="187" y="62"/>
                    <a:pt x="189" y="61"/>
                    <a:pt x="192" y="61"/>
                  </a:cubicBezTo>
                  <a:close/>
                  <a:moveTo>
                    <a:pt x="186" y="62"/>
                  </a:moveTo>
                  <a:cubicBezTo>
                    <a:pt x="183" y="63"/>
                    <a:pt x="183" y="64"/>
                    <a:pt x="183" y="64"/>
                  </a:cubicBezTo>
                  <a:cubicBezTo>
                    <a:pt x="183" y="64"/>
                    <a:pt x="184" y="63"/>
                    <a:pt x="186" y="62"/>
                  </a:cubicBezTo>
                  <a:close/>
                  <a:moveTo>
                    <a:pt x="269" y="1"/>
                  </a:moveTo>
                  <a:cubicBezTo>
                    <a:pt x="253" y="12"/>
                    <a:pt x="231" y="28"/>
                    <a:pt x="220" y="50"/>
                  </a:cubicBezTo>
                  <a:lnTo>
                    <a:pt x="203" y="56"/>
                  </a:lnTo>
                  <a:lnTo>
                    <a:pt x="192" y="61"/>
                  </a:lnTo>
                  <a:lnTo>
                    <a:pt x="170" y="72"/>
                  </a:lnTo>
                  <a:lnTo>
                    <a:pt x="154" y="89"/>
                  </a:lnTo>
                  <a:cubicBezTo>
                    <a:pt x="143" y="105"/>
                    <a:pt x="132" y="122"/>
                    <a:pt x="115" y="138"/>
                  </a:cubicBezTo>
                  <a:cubicBezTo>
                    <a:pt x="104" y="155"/>
                    <a:pt x="98" y="155"/>
                    <a:pt x="93" y="160"/>
                  </a:cubicBezTo>
                  <a:cubicBezTo>
                    <a:pt x="87" y="171"/>
                    <a:pt x="82" y="188"/>
                    <a:pt x="71" y="199"/>
                  </a:cubicBezTo>
                  <a:cubicBezTo>
                    <a:pt x="65" y="205"/>
                    <a:pt x="65" y="210"/>
                    <a:pt x="60" y="216"/>
                  </a:cubicBezTo>
                  <a:cubicBezTo>
                    <a:pt x="56" y="223"/>
                    <a:pt x="55" y="230"/>
                    <a:pt x="55" y="238"/>
                  </a:cubicBezTo>
                  <a:lnTo>
                    <a:pt x="55" y="238"/>
                  </a:lnTo>
                  <a:cubicBezTo>
                    <a:pt x="54" y="239"/>
                    <a:pt x="54" y="241"/>
                    <a:pt x="54" y="243"/>
                  </a:cubicBezTo>
                  <a:cubicBezTo>
                    <a:pt x="54" y="243"/>
                    <a:pt x="54" y="249"/>
                    <a:pt x="54" y="254"/>
                  </a:cubicBezTo>
                  <a:cubicBezTo>
                    <a:pt x="46" y="263"/>
                    <a:pt x="41" y="274"/>
                    <a:pt x="39" y="287"/>
                  </a:cubicBezTo>
                  <a:lnTo>
                    <a:pt x="39" y="287"/>
                  </a:lnTo>
                  <a:cubicBezTo>
                    <a:pt x="35" y="296"/>
                    <a:pt x="32" y="307"/>
                    <a:pt x="32" y="315"/>
                  </a:cubicBezTo>
                  <a:lnTo>
                    <a:pt x="32" y="298"/>
                  </a:lnTo>
                  <a:cubicBezTo>
                    <a:pt x="27" y="315"/>
                    <a:pt x="21" y="326"/>
                    <a:pt x="10" y="337"/>
                  </a:cubicBezTo>
                  <a:cubicBezTo>
                    <a:pt x="1" y="346"/>
                    <a:pt x="12" y="360"/>
                    <a:pt x="26" y="360"/>
                  </a:cubicBezTo>
                  <a:cubicBezTo>
                    <a:pt x="28" y="360"/>
                    <a:pt x="30" y="359"/>
                    <a:pt x="32" y="359"/>
                  </a:cubicBezTo>
                  <a:cubicBezTo>
                    <a:pt x="43" y="353"/>
                    <a:pt x="54" y="348"/>
                    <a:pt x="71" y="342"/>
                  </a:cubicBezTo>
                  <a:lnTo>
                    <a:pt x="82" y="342"/>
                  </a:lnTo>
                  <a:cubicBezTo>
                    <a:pt x="82" y="342"/>
                    <a:pt x="87" y="340"/>
                    <a:pt x="88" y="340"/>
                  </a:cubicBezTo>
                  <a:cubicBezTo>
                    <a:pt x="89" y="340"/>
                    <a:pt x="89" y="340"/>
                    <a:pt x="87" y="342"/>
                  </a:cubicBezTo>
                  <a:cubicBezTo>
                    <a:pt x="93" y="337"/>
                    <a:pt x="104" y="337"/>
                    <a:pt x="115" y="331"/>
                  </a:cubicBezTo>
                  <a:lnTo>
                    <a:pt x="132" y="326"/>
                  </a:lnTo>
                  <a:lnTo>
                    <a:pt x="154" y="320"/>
                  </a:lnTo>
                  <a:cubicBezTo>
                    <a:pt x="165" y="315"/>
                    <a:pt x="176" y="309"/>
                    <a:pt x="181" y="304"/>
                  </a:cubicBezTo>
                  <a:cubicBezTo>
                    <a:pt x="203" y="287"/>
                    <a:pt x="220" y="265"/>
                    <a:pt x="236" y="243"/>
                  </a:cubicBezTo>
                  <a:cubicBezTo>
                    <a:pt x="253" y="221"/>
                    <a:pt x="269" y="199"/>
                    <a:pt x="286" y="177"/>
                  </a:cubicBezTo>
                  <a:cubicBezTo>
                    <a:pt x="286" y="166"/>
                    <a:pt x="291" y="160"/>
                    <a:pt x="291" y="155"/>
                  </a:cubicBezTo>
                  <a:lnTo>
                    <a:pt x="291" y="138"/>
                  </a:lnTo>
                  <a:lnTo>
                    <a:pt x="291" y="127"/>
                  </a:lnTo>
                  <a:cubicBezTo>
                    <a:pt x="294" y="118"/>
                    <a:pt x="294" y="108"/>
                    <a:pt x="292" y="96"/>
                  </a:cubicBezTo>
                  <a:lnTo>
                    <a:pt x="292" y="96"/>
                  </a:lnTo>
                  <a:cubicBezTo>
                    <a:pt x="293" y="97"/>
                    <a:pt x="293" y="98"/>
                    <a:pt x="294" y="98"/>
                  </a:cubicBezTo>
                  <a:cubicBezTo>
                    <a:pt x="294" y="98"/>
                    <a:pt x="291" y="88"/>
                    <a:pt x="291" y="83"/>
                  </a:cubicBezTo>
                  <a:cubicBezTo>
                    <a:pt x="291" y="83"/>
                    <a:pt x="291" y="72"/>
                    <a:pt x="297" y="67"/>
                  </a:cubicBezTo>
                  <a:cubicBezTo>
                    <a:pt x="302" y="50"/>
                    <a:pt x="302" y="34"/>
                    <a:pt x="297" y="17"/>
                  </a:cubicBezTo>
                  <a:cubicBezTo>
                    <a:pt x="291" y="6"/>
                    <a:pt x="280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6223631" y="3281844"/>
              <a:ext cx="25438" cy="25060"/>
            </a:xfrm>
            <a:custGeom>
              <a:rect b="b" l="l" r="r" t="t"/>
              <a:pathLst>
                <a:path extrusionOk="0" h="332" w="337">
                  <a:moveTo>
                    <a:pt x="269" y="0"/>
                  </a:moveTo>
                  <a:cubicBezTo>
                    <a:pt x="260" y="0"/>
                    <a:pt x="252" y="3"/>
                    <a:pt x="243" y="10"/>
                  </a:cubicBezTo>
                  <a:lnTo>
                    <a:pt x="237" y="10"/>
                  </a:lnTo>
                  <a:cubicBezTo>
                    <a:pt x="226" y="10"/>
                    <a:pt x="215" y="15"/>
                    <a:pt x="204" y="21"/>
                  </a:cubicBezTo>
                  <a:cubicBezTo>
                    <a:pt x="188" y="26"/>
                    <a:pt x="177" y="37"/>
                    <a:pt x="166" y="54"/>
                  </a:cubicBezTo>
                  <a:lnTo>
                    <a:pt x="155" y="65"/>
                  </a:lnTo>
                  <a:cubicBezTo>
                    <a:pt x="144" y="76"/>
                    <a:pt x="138" y="87"/>
                    <a:pt x="127" y="98"/>
                  </a:cubicBezTo>
                  <a:cubicBezTo>
                    <a:pt x="116" y="109"/>
                    <a:pt x="111" y="120"/>
                    <a:pt x="105" y="131"/>
                  </a:cubicBezTo>
                  <a:cubicBezTo>
                    <a:pt x="100" y="131"/>
                    <a:pt x="94" y="136"/>
                    <a:pt x="89" y="142"/>
                  </a:cubicBezTo>
                  <a:cubicBezTo>
                    <a:pt x="84" y="150"/>
                    <a:pt x="77" y="159"/>
                    <a:pt x="71" y="168"/>
                  </a:cubicBezTo>
                  <a:lnTo>
                    <a:pt x="71" y="168"/>
                  </a:lnTo>
                  <a:cubicBezTo>
                    <a:pt x="61" y="181"/>
                    <a:pt x="48" y="193"/>
                    <a:pt x="39" y="202"/>
                  </a:cubicBezTo>
                  <a:lnTo>
                    <a:pt x="50" y="192"/>
                  </a:lnTo>
                  <a:lnTo>
                    <a:pt x="50" y="192"/>
                  </a:lnTo>
                  <a:cubicBezTo>
                    <a:pt x="39" y="203"/>
                    <a:pt x="28" y="214"/>
                    <a:pt x="23" y="230"/>
                  </a:cubicBezTo>
                  <a:cubicBezTo>
                    <a:pt x="17" y="230"/>
                    <a:pt x="17" y="236"/>
                    <a:pt x="17" y="241"/>
                  </a:cubicBezTo>
                  <a:cubicBezTo>
                    <a:pt x="1" y="269"/>
                    <a:pt x="12" y="307"/>
                    <a:pt x="39" y="318"/>
                  </a:cubicBezTo>
                  <a:cubicBezTo>
                    <a:pt x="55" y="326"/>
                    <a:pt x="71" y="331"/>
                    <a:pt x="88" y="331"/>
                  </a:cubicBezTo>
                  <a:cubicBezTo>
                    <a:pt x="93" y="331"/>
                    <a:pt x="99" y="331"/>
                    <a:pt x="105" y="329"/>
                  </a:cubicBezTo>
                  <a:cubicBezTo>
                    <a:pt x="149" y="318"/>
                    <a:pt x="188" y="302"/>
                    <a:pt x="226" y="280"/>
                  </a:cubicBezTo>
                  <a:cubicBezTo>
                    <a:pt x="243" y="269"/>
                    <a:pt x="254" y="258"/>
                    <a:pt x="271" y="241"/>
                  </a:cubicBezTo>
                  <a:cubicBezTo>
                    <a:pt x="282" y="230"/>
                    <a:pt x="293" y="213"/>
                    <a:pt x="304" y="197"/>
                  </a:cubicBezTo>
                  <a:cubicBezTo>
                    <a:pt x="309" y="186"/>
                    <a:pt x="315" y="175"/>
                    <a:pt x="320" y="169"/>
                  </a:cubicBezTo>
                  <a:cubicBezTo>
                    <a:pt x="326" y="153"/>
                    <a:pt x="331" y="142"/>
                    <a:pt x="331" y="131"/>
                  </a:cubicBezTo>
                  <a:cubicBezTo>
                    <a:pt x="337" y="114"/>
                    <a:pt x="331" y="98"/>
                    <a:pt x="331" y="87"/>
                  </a:cubicBezTo>
                  <a:cubicBezTo>
                    <a:pt x="326" y="70"/>
                    <a:pt x="320" y="54"/>
                    <a:pt x="315" y="43"/>
                  </a:cubicBezTo>
                  <a:lnTo>
                    <a:pt x="304" y="21"/>
                  </a:lnTo>
                  <a:cubicBezTo>
                    <a:pt x="294" y="7"/>
                    <a:pt x="282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6253144" y="3250519"/>
              <a:ext cx="906" cy="7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6236086" y="3250745"/>
              <a:ext cx="22569" cy="18720"/>
            </a:xfrm>
            <a:custGeom>
              <a:rect b="b" l="l" r="r" t="t"/>
              <a:pathLst>
                <a:path extrusionOk="0" h="248" w="299">
                  <a:moveTo>
                    <a:pt x="222" y="1"/>
                  </a:moveTo>
                  <a:cubicBezTo>
                    <a:pt x="207" y="1"/>
                    <a:pt x="195" y="7"/>
                    <a:pt x="183" y="20"/>
                  </a:cubicBezTo>
                  <a:cubicBezTo>
                    <a:pt x="177" y="25"/>
                    <a:pt x="172" y="31"/>
                    <a:pt x="166" y="36"/>
                  </a:cubicBezTo>
                  <a:cubicBezTo>
                    <a:pt x="161" y="42"/>
                    <a:pt x="155" y="47"/>
                    <a:pt x="155" y="53"/>
                  </a:cubicBezTo>
                  <a:lnTo>
                    <a:pt x="144" y="64"/>
                  </a:lnTo>
                  <a:cubicBezTo>
                    <a:pt x="133" y="75"/>
                    <a:pt x="128" y="80"/>
                    <a:pt x="117" y="91"/>
                  </a:cubicBezTo>
                  <a:cubicBezTo>
                    <a:pt x="111" y="97"/>
                    <a:pt x="94" y="108"/>
                    <a:pt x="83" y="119"/>
                  </a:cubicBezTo>
                  <a:lnTo>
                    <a:pt x="100" y="103"/>
                  </a:lnTo>
                  <a:lnTo>
                    <a:pt x="100" y="103"/>
                  </a:lnTo>
                  <a:cubicBezTo>
                    <a:pt x="89" y="113"/>
                    <a:pt x="83" y="119"/>
                    <a:pt x="72" y="124"/>
                  </a:cubicBezTo>
                  <a:cubicBezTo>
                    <a:pt x="67" y="130"/>
                    <a:pt x="61" y="130"/>
                    <a:pt x="56" y="135"/>
                  </a:cubicBezTo>
                  <a:cubicBezTo>
                    <a:pt x="50" y="141"/>
                    <a:pt x="50" y="146"/>
                    <a:pt x="50" y="146"/>
                  </a:cubicBezTo>
                  <a:cubicBezTo>
                    <a:pt x="45" y="152"/>
                    <a:pt x="39" y="157"/>
                    <a:pt x="34" y="157"/>
                  </a:cubicBezTo>
                  <a:cubicBezTo>
                    <a:pt x="1" y="185"/>
                    <a:pt x="12" y="240"/>
                    <a:pt x="50" y="245"/>
                  </a:cubicBezTo>
                  <a:lnTo>
                    <a:pt x="89" y="245"/>
                  </a:lnTo>
                  <a:cubicBezTo>
                    <a:pt x="94" y="247"/>
                    <a:pt x="99" y="248"/>
                    <a:pt x="105" y="248"/>
                  </a:cubicBezTo>
                  <a:cubicBezTo>
                    <a:pt x="118" y="248"/>
                    <a:pt x="134" y="244"/>
                    <a:pt x="150" y="240"/>
                  </a:cubicBezTo>
                  <a:cubicBezTo>
                    <a:pt x="172" y="234"/>
                    <a:pt x="188" y="223"/>
                    <a:pt x="205" y="212"/>
                  </a:cubicBezTo>
                  <a:cubicBezTo>
                    <a:pt x="221" y="196"/>
                    <a:pt x="238" y="185"/>
                    <a:pt x="249" y="168"/>
                  </a:cubicBezTo>
                  <a:lnTo>
                    <a:pt x="265" y="152"/>
                  </a:lnTo>
                  <a:cubicBezTo>
                    <a:pt x="271" y="141"/>
                    <a:pt x="276" y="135"/>
                    <a:pt x="282" y="130"/>
                  </a:cubicBezTo>
                  <a:cubicBezTo>
                    <a:pt x="287" y="119"/>
                    <a:pt x="287" y="108"/>
                    <a:pt x="287" y="97"/>
                  </a:cubicBezTo>
                  <a:cubicBezTo>
                    <a:pt x="287" y="86"/>
                    <a:pt x="293" y="80"/>
                    <a:pt x="298" y="75"/>
                  </a:cubicBezTo>
                  <a:cubicBezTo>
                    <a:pt x="298" y="53"/>
                    <a:pt x="293" y="31"/>
                    <a:pt x="276" y="14"/>
                  </a:cubicBezTo>
                  <a:lnTo>
                    <a:pt x="265" y="9"/>
                  </a:lnTo>
                  <a:lnTo>
                    <a:pt x="265" y="9"/>
                  </a:lnTo>
                  <a:cubicBezTo>
                    <a:pt x="265" y="9"/>
                    <a:pt x="265" y="9"/>
                    <a:pt x="265" y="9"/>
                  </a:cubicBezTo>
                  <a:lnTo>
                    <a:pt x="265" y="9"/>
                  </a:lnTo>
                  <a:cubicBezTo>
                    <a:pt x="258" y="4"/>
                    <a:pt x="249" y="1"/>
                    <a:pt x="240" y="1"/>
                  </a:cubicBezTo>
                  <a:cubicBezTo>
                    <a:pt x="237" y="1"/>
                    <a:pt x="234" y="1"/>
                    <a:pt x="232" y="2"/>
                  </a:cubicBezTo>
                  <a:lnTo>
                    <a:pt x="232" y="2"/>
                  </a:lnTo>
                  <a:cubicBezTo>
                    <a:pt x="228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6254428" y="3250972"/>
              <a:ext cx="75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6253975" y="3250972"/>
              <a:ext cx="75" cy="0"/>
            </a:xfrm>
            <a:custGeom>
              <a:rect b="b" l="l" r="r" t="t"/>
              <a:pathLst>
                <a:path extrusionOk="0" h="0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6139620" y="3360119"/>
              <a:ext cx="20456" cy="19399"/>
            </a:xfrm>
            <a:custGeom>
              <a:rect b="b" l="l" r="r" t="t"/>
              <a:pathLst>
                <a:path extrusionOk="0" h="257" w="271">
                  <a:moveTo>
                    <a:pt x="237" y="1"/>
                  </a:moveTo>
                  <a:cubicBezTo>
                    <a:pt x="225" y="1"/>
                    <a:pt x="214" y="7"/>
                    <a:pt x="210" y="19"/>
                  </a:cubicBezTo>
                  <a:cubicBezTo>
                    <a:pt x="199" y="36"/>
                    <a:pt x="188" y="36"/>
                    <a:pt x="177" y="47"/>
                  </a:cubicBezTo>
                  <a:cubicBezTo>
                    <a:pt x="172" y="58"/>
                    <a:pt x="161" y="69"/>
                    <a:pt x="150" y="80"/>
                  </a:cubicBezTo>
                  <a:lnTo>
                    <a:pt x="144" y="85"/>
                  </a:lnTo>
                  <a:lnTo>
                    <a:pt x="139" y="85"/>
                  </a:lnTo>
                  <a:cubicBezTo>
                    <a:pt x="122" y="91"/>
                    <a:pt x="106" y="102"/>
                    <a:pt x="95" y="113"/>
                  </a:cubicBezTo>
                  <a:cubicBezTo>
                    <a:pt x="89" y="124"/>
                    <a:pt x="83" y="129"/>
                    <a:pt x="78" y="135"/>
                  </a:cubicBezTo>
                  <a:lnTo>
                    <a:pt x="67" y="146"/>
                  </a:lnTo>
                  <a:lnTo>
                    <a:pt x="61" y="151"/>
                  </a:lnTo>
                  <a:cubicBezTo>
                    <a:pt x="50" y="162"/>
                    <a:pt x="39" y="174"/>
                    <a:pt x="34" y="185"/>
                  </a:cubicBezTo>
                  <a:cubicBezTo>
                    <a:pt x="28" y="196"/>
                    <a:pt x="23" y="201"/>
                    <a:pt x="23" y="212"/>
                  </a:cubicBezTo>
                  <a:lnTo>
                    <a:pt x="12" y="218"/>
                  </a:lnTo>
                  <a:cubicBezTo>
                    <a:pt x="1" y="223"/>
                    <a:pt x="12" y="234"/>
                    <a:pt x="17" y="234"/>
                  </a:cubicBezTo>
                  <a:lnTo>
                    <a:pt x="28" y="234"/>
                  </a:lnTo>
                  <a:cubicBezTo>
                    <a:pt x="34" y="240"/>
                    <a:pt x="45" y="245"/>
                    <a:pt x="50" y="245"/>
                  </a:cubicBezTo>
                  <a:cubicBezTo>
                    <a:pt x="61" y="251"/>
                    <a:pt x="72" y="256"/>
                    <a:pt x="83" y="256"/>
                  </a:cubicBezTo>
                  <a:cubicBezTo>
                    <a:pt x="111" y="251"/>
                    <a:pt x="139" y="240"/>
                    <a:pt x="161" y="229"/>
                  </a:cubicBezTo>
                  <a:cubicBezTo>
                    <a:pt x="172" y="223"/>
                    <a:pt x="177" y="218"/>
                    <a:pt x="188" y="212"/>
                  </a:cubicBezTo>
                  <a:cubicBezTo>
                    <a:pt x="205" y="201"/>
                    <a:pt x="216" y="185"/>
                    <a:pt x="216" y="162"/>
                  </a:cubicBezTo>
                  <a:cubicBezTo>
                    <a:pt x="232" y="146"/>
                    <a:pt x="243" y="124"/>
                    <a:pt x="254" y="102"/>
                  </a:cubicBezTo>
                  <a:cubicBezTo>
                    <a:pt x="260" y="91"/>
                    <a:pt x="265" y="74"/>
                    <a:pt x="265" y="58"/>
                  </a:cubicBezTo>
                  <a:cubicBezTo>
                    <a:pt x="265" y="41"/>
                    <a:pt x="271" y="14"/>
                    <a:pt x="249" y="3"/>
                  </a:cubicBezTo>
                  <a:cubicBezTo>
                    <a:pt x="245" y="1"/>
                    <a:pt x="240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6431960" y="2929494"/>
              <a:ext cx="116469" cy="118357"/>
            </a:xfrm>
            <a:custGeom>
              <a:rect b="b" l="l" r="r" t="t"/>
              <a:pathLst>
                <a:path extrusionOk="0" h="1568" w="1543">
                  <a:moveTo>
                    <a:pt x="778" y="188"/>
                  </a:moveTo>
                  <a:cubicBezTo>
                    <a:pt x="785" y="188"/>
                    <a:pt x="792" y="188"/>
                    <a:pt x="799" y="188"/>
                  </a:cubicBezTo>
                  <a:cubicBezTo>
                    <a:pt x="1097" y="199"/>
                    <a:pt x="1278" y="464"/>
                    <a:pt x="1322" y="739"/>
                  </a:cubicBezTo>
                  <a:cubicBezTo>
                    <a:pt x="1366" y="998"/>
                    <a:pt x="1229" y="1251"/>
                    <a:pt x="986" y="1356"/>
                  </a:cubicBezTo>
                  <a:cubicBezTo>
                    <a:pt x="917" y="1383"/>
                    <a:pt x="845" y="1396"/>
                    <a:pt x="774" y="1396"/>
                  </a:cubicBezTo>
                  <a:cubicBezTo>
                    <a:pt x="586" y="1396"/>
                    <a:pt x="404" y="1305"/>
                    <a:pt x="292" y="1141"/>
                  </a:cubicBezTo>
                  <a:cubicBezTo>
                    <a:pt x="32" y="756"/>
                    <a:pt x="285" y="188"/>
                    <a:pt x="778" y="188"/>
                  </a:cubicBezTo>
                  <a:close/>
                  <a:moveTo>
                    <a:pt x="770" y="1"/>
                  </a:moveTo>
                  <a:cubicBezTo>
                    <a:pt x="641" y="1"/>
                    <a:pt x="513" y="35"/>
                    <a:pt x="397" y="100"/>
                  </a:cubicBezTo>
                  <a:cubicBezTo>
                    <a:pt x="342" y="139"/>
                    <a:pt x="287" y="177"/>
                    <a:pt x="237" y="227"/>
                  </a:cubicBezTo>
                  <a:cubicBezTo>
                    <a:pt x="144" y="298"/>
                    <a:pt x="77" y="398"/>
                    <a:pt x="50" y="508"/>
                  </a:cubicBezTo>
                  <a:cubicBezTo>
                    <a:pt x="0" y="690"/>
                    <a:pt x="17" y="888"/>
                    <a:pt x="100" y="1059"/>
                  </a:cubicBezTo>
                  <a:cubicBezTo>
                    <a:pt x="160" y="1224"/>
                    <a:pt x="276" y="1367"/>
                    <a:pt x="425" y="1461"/>
                  </a:cubicBezTo>
                  <a:cubicBezTo>
                    <a:pt x="544" y="1534"/>
                    <a:pt x="672" y="1568"/>
                    <a:pt x="798" y="1568"/>
                  </a:cubicBezTo>
                  <a:cubicBezTo>
                    <a:pt x="1154" y="1568"/>
                    <a:pt x="1487" y="1298"/>
                    <a:pt x="1515" y="899"/>
                  </a:cubicBezTo>
                  <a:cubicBezTo>
                    <a:pt x="1543" y="535"/>
                    <a:pt x="1333" y="133"/>
                    <a:pt x="970" y="28"/>
                  </a:cubicBezTo>
                  <a:cubicBezTo>
                    <a:pt x="904" y="10"/>
                    <a:pt x="837" y="1"/>
                    <a:pt x="7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6463587" y="2961423"/>
              <a:ext cx="39553" cy="14719"/>
            </a:xfrm>
            <a:custGeom>
              <a:rect b="b" l="l" r="r" t="t"/>
              <a:pathLst>
                <a:path extrusionOk="0" h="195" w="524">
                  <a:moveTo>
                    <a:pt x="416" y="0"/>
                  </a:moveTo>
                  <a:cubicBezTo>
                    <a:pt x="377" y="0"/>
                    <a:pt x="337" y="7"/>
                    <a:pt x="303" y="24"/>
                  </a:cubicBezTo>
                  <a:cubicBezTo>
                    <a:pt x="253" y="41"/>
                    <a:pt x="204" y="52"/>
                    <a:pt x="160" y="68"/>
                  </a:cubicBezTo>
                  <a:lnTo>
                    <a:pt x="88" y="96"/>
                  </a:lnTo>
                  <a:cubicBezTo>
                    <a:pt x="77" y="101"/>
                    <a:pt x="66" y="107"/>
                    <a:pt x="55" y="118"/>
                  </a:cubicBezTo>
                  <a:cubicBezTo>
                    <a:pt x="50" y="118"/>
                    <a:pt x="44" y="123"/>
                    <a:pt x="39" y="123"/>
                  </a:cubicBezTo>
                  <a:cubicBezTo>
                    <a:pt x="39" y="123"/>
                    <a:pt x="28" y="134"/>
                    <a:pt x="28" y="140"/>
                  </a:cubicBezTo>
                  <a:cubicBezTo>
                    <a:pt x="0" y="151"/>
                    <a:pt x="6" y="189"/>
                    <a:pt x="39" y="189"/>
                  </a:cubicBezTo>
                  <a:lnTo>
                    <a:pt x="55" y="195"/>
                  </a:lnTo>
                  <a:lnTo>
                    <a:pt x="94" y="195"/>
                  </a:lnTo>
                  <a:cubicBezTo>
                    <a:pt x="116" y="189"/>
                    <a:pt x="132" y="189"/>
                    <a:pt x="154" y="189"/>
                  </a:cubicBezTo>
                  <a:cubicBezTo>
                    <a:pt x="193" y="189"/>
                    <a:pt x="231" y="178"/>
                    <a:pt x="270" y="173"/>
                  </a:cubicBezTo>
                  <a:cubicBezTo>
                    <a:pt x="308" y="162"/>
                    <a:pt x="353" y="156"/>
                    <a:pt x="397" y="145"/>
                  </a:cubicBezTo>
                  <a:cubicBezTo>
                    <a:pt x="402" y="145"/>
                    <a:pt x="413" y="140"/>
                    <a:pt x="419" y="140"/>
                  </a:cubicBezTo>
                  <a:cubicBezTo>
                    <a:pt x="424" y="145"/>
                    <a:pt x="430" y="145"/>
                    <a:pt x="435" y="151"/>
                  </a:cubicBezTo>
                  <a:lnTo>
                    <a:pt x="474" y="151"/>
                  </a:lnTo>
                  <a:cubicBezTo>
                    <a:pt x="496" y="140"/>
                    <a:pt x="518" y="118"/>
                    <a:pt x="518" y="90"/>
                  </a:cubicBezTo>
                  <a:cubicBezTo>
                    <a:pt x="523" y="46"/>
                    <a:pt x="496" y="8"/>
                    <a:pt x="452" y="2"/>
                  </a:cubicBezTo>
                  <a:cubicBezTo>
                    <a:pt x="440" y="1"/>
                    <a:pt x="428" y="0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6458530" y="2977500"/>
              <a:ext cx="68689" cy="20607"/>
            </a:xfrm>
            <a:custGeom>
              <a:rect b="b" l="l" r="r" t="t"/>
              <a:pathLst>
                <a:path extrusionOk="0" h="273" w="910">
                  <a:moveTo>
                    <a:pt x="783" y="1"/>
                  </a:moveTo>
                  <a:cubicBezTo>
                    <a:pt x="735" y="1"/>
                    <a:pt x="683" y="16"/>
                    <a:pt x="634" y="26"/>
                  </a:cubicBezTo>
                  <a:cubicBezTo>
                    <a:pt x="557" y="42"/>
                    <a:pt x="491" y="59"/>
                    <a:pt x="420" y="81"/>
                  </a:cubicBezTo>
                  <a:cubicBezTo>
                    <a:pt x="342" y="98"/>
                    <a:pt x="282" y="125"/>
                    <a:pt x="205" y="147"/>
                  </a:cubicBezTo>
                  <a:cubicBezTo>
                    <a:pt x="139" y="169"/>
                    <a:pt x="73" y="202"/>
                    <a:pt x="12" y="241"/>
                  </a:cubicBezTo>
                  <a:cubicBezTo>
                    <a:pt x="1" y="246"/>
                    <a:pt x="6" y="263"/>
                    <a:pt x="17" y="268"/>
                  </a:cubicBezTo>
                  <a:cubicBezTo>
                    <a:pt x="53" y="271"/>
                    <a:pt x="89" y="272"/>
                    <a:pt x="125" y="272"/>
                  </a:cubicBezTo>
                  <a:cubicBezTo>
                    <a:pt x="161" y="272"/>
                    <a:pt x="196" y="271"/>
                    <a:pt x="232" y="268"/>
                  </a:cubicBezTo>
                  <a:cubicBezTo>
                    <a:pt x="304" y="263"/>
                    <a:pt x="381" y="257"/>
                    <a:pt x="453" y="246"/>
                  </a:cubicBezTo>
                  <a:cubicBezTo>
                    <a:pt x="524" y="241"/>
                    <a:pt x="601" y="230"/>
                    <a:pt x="673" y="219"/>
                  </a:cubicBezTo>
                  <a:cubicBezTo>
                    <a:pt x="750" y="208"/>
                    <a:pt x="849" y="197"/>
                    <a:pt x="899" y="120"/>
                  </a:cubicBezTo>
                  <a:cubicBezTo>
                    <a:pt x="910" y="92"/>
                    <a:pt x="904" y="54"/>
                    <a:pt x="877" y="31"/>
                  </a:cubicBezTo>
                  <a:cubicBezTo>
                    <a:pt x="849" y="9"/>
                    <a:pt x="817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6159170" y="3163639"/>
              <a:ext cx="1736" cy="1283"/>
            </a:xfrm>
            <a:custGeom>
              <a:rect b="b" l="l" r="r" t="t"/>
              <a:pathLst>
                <a:path extrusionOk="0" h="17" w="23">
                  <a:moveTo>
                    <a:pt x="12" y="0"/>
                  </a:moveTo>
                  <a:cubicBezTo>
                    <a:pt x="1" y="0"/>
                    <a:pt x="1" y="17"/>
                    <a:pt x="12" y="17"/>
                  </a:cubicBezTo>
                  <a:cubicBezTo>
                    <a:pt x="23" y="17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6052364" y="3124539"/>
              <a:ext cx="48309" cy="51781"/>
            </a:xfrm>
            <a:custGeom>
              <a:rect b="b" l="l" r="r" t="t"/>
              <a:pathLst>
                <a:path extrusionOk="0" h="686" w="640">
                  <a:moveTo>
                    <a:pt x="628" y="0"/>
                  </a:moveTo>
                  <a:cubicBezTo>
                    <a:pt x="595" y="0"/>
                    <a:pt x="567" y="11"/>
                    <a:pt x="540" y="33"/>
                  </a:cubicBezTo>
                  <a:cubicBezTo>
                    <a:pt x="512" y="56"/>
                    <a:pt x="479" y="83"/>
                    <a:pt x="452" y="111"/>
                  </a:cubicBezTo>
                  <a:cubicBezTo>
                    <a:pt x="397" y="166"/>
                    <a:pt x="342" y="221"/>
                    <a:pt x="292" y="276"/>
                  </a:cubicBezTo>
                  <a:lnTo>
                    <a:pt x="138" y="441"/>
                  </a:lnTo>
                  <a:cubicBezTo>
                    <a:pt x="77" y="491"/>
                    <a:pt x="33" y="557"/>
                    <a:pt x="6" y="634"/>
                  </a:cubicBezTo>
                  <a:cubicBezTo>
                    <a:pt x="1" y="662"/>
                    <a:pt x="24" y="686"/>
                    <a:pt x="48" y="686"/>
                  </a:cubicBezTo>
                  <a:cubicBezTo>
                    <a:pt x="52" y="686"/>
                    <a:pt x="56" y="685"/>
                    <a:pt x="61" y="683"/>
                  </a:cubicBezTo>
                  <a:cubicBezTo>
                    <a:pt x="132" y="650"/>
                    <a:pt x="193" y="601"/>
                    <a:pt x="242" y="540"/>
                  </a:cubicBezTo>
                  <a:lnTo>
                    <a:pt x="397" y="369"/>
                  </a:lnTo>
                  <a:cubicBezTo>
                    <a:pt x="446" y="314"/>
                    <a:pt x="496" y="259"/>
                    <a:pt x="545" y="199"/>
                  </a:cubicBezTo>
                  <a:cubicBezTo>
                    <a:pt x="567" y="171"/>
                    <a:pt x="589" y="138"/>
                    <a:pt x="612" y="105"/>
                  </a:cubicBezTo>
                  <a:cubicBezTo>
                    <a:pt x="634" y="78"/>
                    <a:pt x="639" y="44"/>
                    <a:pt x="639" y="11"/>
                  </a:cubicBezTo>
                  <a:cubicBezTo>
                    <a:pt x="639" y="6"/>
                    <a:pt x="634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6049571" y="3125219"/>
              <a:ext cx="129905" cy="155343"/>
            </a:xfrm>
            <a:custGeom>
              <a:rect b="b" l="l" r="r" t="t"/>
              <a:pathLst>
                <a:path extrusionOk="0" h="2058" w="1721">
                  <a:moveTo>
                    <a:pt x="1710" y="1"/>
                  </a:moveTo>
                  <a:cubicBezTo>
                    <a:pt x="1708" y="1"/>
                    <a:pt x="1707" y="1"/>
                    <a:pt x="1706" y="2"/>
                  </a:cubicBezTo>
                  <a:cubicBezTo>
                    <a:pt x="1624" y="69"/>
                    <a:pt x="1552" y="146"/>
                    <a:pt x="1491" y="228"/>
                  </a:cubicBezTo>
                  <a:cubicBezTo>
                    <a:pt x="1414" y="322"/>
                    <a:pt x="1343" y="405"/>
                    <a:pt x="1265" y="493"/>
                  </a:cubicBezTo>
                  <a:cubicBezTo>
                    <a:pt x="1117" y="658"/>
                    <a:pt x="957" y="818"/>
                    <a:pt x="803" y="983"/>
                  </a:cubicBezTo>
                  <a:cubicBezTo>
                    <a:pt x="649" y="1148"/>
                    <a:pt x="500" y="1308"/>
                    <a:pt x="357" y="1479"/>
                  </a:cubicBezTo>
                  <a:cubicBezTo>
                    <a:pt x="285" y="1567"/>
                    <a:pt x="213" y="1661"/>
                    <a:pt x="147" y="1754"/>
                  </a:cubicBezTo>
                  <a:cubicBezTo>
                    <a:pt x="87" y="1831"/>
                    <a:pt x="37" y="1919"/>
                    <a:pt x="4" y="2019"/>
                  </a:cubicBezTo>
                  <a:cubicBezTo>
                    <a:pt x="0" y="2044"/>
                    <a:pt x="18" y="2057"/>
                    <a:pt x="37" y="2057"/>
                  </a:cubicBezTo>
                  <a:cubicBezTo>
                    <a:pt x="47" y="2057"/>
                    <a:pt x="57" y="2054"/>
                    <a:pt x="65" y="2046"/>
                  </a:cubicBezTo>
                  <a:cubicBezTo>
                    <a:pt x="142" y="1963"/>
                    <a:pt x="213" y="1875"/>
                    <a:pt x="274" y="1776"/>
                  </a:cubicBezTo>
                  <a:cubicBezTo>
                    <a:pt x="335" y="1688"/>
                    <a:pt x="406" y="1605"/>
                    <a:pt x="472" y="1523"/>
                  </a:cubicBezTo>
                  <a:cubicBezTo>
                    <a:pt x="621" y="1352"/>
                    <a:pt x="775" y="1187"/>
                    <a:pt x="924" y="1027"/>
                  </a:cubicBezTo>
                  <a:cubicBezTo>
                    <a:pt x="1078" y="862"/>
                    <a:pt x="1227" y="708"/>
                    <a:pt x="1370" y="542"/>
                  </a:cubicBezTo>
                  <a:cubicBezTo>
                    <a:pt x="1502" y="394"/>
                    <a:pt x="1673" y="217"/>
                    <a:pt x="1712" y="13"/>
                  </a:cubicBezTo>
                  <a:cubicBezTo>
                    <a:pt x="1721" y="9"/>
                    <a:pt x="1715" y="1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6272090" y="3306828"/>
              <a:ext cx="119111" cy="131566"/>
            </a:xfrm>
            <a:custGeom>
              <a:rect b="b" l="l" r="r" t="t"/>
              <a:pathLst>
                <a:path extrusionOk="0" h="1743" w="1578">
                  <a:moveTo>
                    <a:pt x="1556" y="0"/>
                  </a:moveTo>
                  <a:cubicBezTo>
                    <a:pt x="1553" y="0"/>
                    <a:pt x="1549" y="1"/>
                    <a:pt x="1545" y="4"/>
                  </a:cubicBezTo>
                  <a:cubicBezTo>
                    <a:pt x="1397" y="108"/>
                    <a:pt x="1281" y="279"/>
                    <a:pt x="1165" y="417"/>
                  </a:cubicBezTo>
                  <a:cubicBezTo>
                    <a:pt x="1039" y="566"/>
                    <a:pt x="906" y="714"/>
                    <a:pt x="774" y="863"/>
                  </a:cubicBezTo>
                  <a:cubicBezTo>
                    <a:pt x="648" y="1006"/>
                    <a:pt x="515" y="1144"/>
                    <a:pt x="383" y="1282"/>
                  </a:cubicBezTo>
                  <a:cubicBezTo>
                    <a:pt x="245" y="1414"/>
                    <a:pt x="119" y="1563"/>
                    <a:pt x="9" y="1722"/>
                  </a:cubicBezTo>
                  <a:cubicBezTo>
                    <a:pt x="0" y="1731"/>
                    <a:pt x="11" y="1742"/>
                    <a:pt x="22" y="1742"/>
                  </a:cubicBezTo>
                  <a:cubicBezTo>
                    <a:pt x="25" y="1742"/>
                    <a:pt x="28" y="1741"/>
                    <a:pt x="31" y="1739"/>
                  </a:cubicBezTo>
                  <a:cubicBezTo>
                    <a:pt x="190" y="1640"/>
                    <a:pt x="339" y="1518"/>
                    <a:pt x="471" y="1375"/>
                  </a:cubicBezTo>
                  <a:cubicBezTo>
                    <a:pt x="609" y="1238"/>
                    <a:pt x="747" y="1094"/>
                    <a:pt x="873" y="946"/>
                  </a:cubicBezTo>
                  <a:cubicBezTo>
                    <a:pt x="1006" y="797"/>
                    <a:pt x="1127" y="654"/>
                    <a:pt x="1248" y="505"/>
                  </a:cubicBezTo>
                  <a:cubicBezTo>
                    <a:pt x="1364" y="356"/>
                    <a:pt x="1512" y="202"/>
                    <a:pt x="1573" y="26"/>
                  </a:cubicBezTo>
                  <a:cubicBezTo>
                    <a:pt x="1577" y="13"/>
                    <a:pt x="1568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6360857" y="3388424"/>
              <a:ext cx="43176" cy="48913"/>
            </a:xfrm>
            <a:custGeom>
              <a:rect b="b" l="l" r="r" t="t"/>
              <a:pathLst>
                <a:path extrusionOk="0" h="648" w="572">
                  <a:moveTo>
                    <a:pt x="550" y="0"/>
                  </a:moveTo>
                  <a:cubicBezTo>
                    <a:pt x="546" y="0"/>
                    <a:pt x="543" y="1"/>
                    <a:pt x="540" y="2"/>
                  </a:cubicBezTo>
                  <a:cubicBezTo>
                    <a:pt x="518" y="30"/>
                    <a:pt x="491" y="46"/>
                    <a:pt x="469" y="74"/>
                  </a:cubicBezTo>
                  <a:lnTo>
                    <a:pt x="397" y="146"/>
                  </a:lnTo>
                  <a:cubicBezTo>
                    <a:pt x="353" y="201"/>
                    <a:pt x="303" y="250"/>
                    <a:pt x="259" y="300"/>
                  </a:cubicBezTo>
                  <a:cubicBezTo>
                    <a:pt x="215" y="349"/>
                    <a:pt x="171" y="399"/>
                    <a:pt x="122" y="449"/>
                  </a:cubicBezTo>
                  <a:cubicBezTo>
                    <a:pt x="72" y="498"/>
                    <a:pt x="17" y="548"/>
                    <a:pt x="0" y="614"/>
                  </a:cubicBezTo>
                  <a:cubicBezTo>
                    <a:pt x="0" y="633"/>
                    <a:pt x="13" y="648"/>
                    <a:pt x="31" y="648"/>
                  </a:cubicBezTo>
                  <a:cubicBezTo>
                    <a:pt x="33" y="648"/>
                    <a:pt x="36" y="648"/>
                    <a:pt x="39" y="647"/>
                  </a:cubicBezTo>
                  <a:cubicBezTo>
                    <a:pt x="105" y="630"/>
                    <a:pt x="149" y="564"/>
                    <a:pt x="193" y="515"/>
                  </a:cubicBezTo>
                  <a:cubicBezTo>
                    <a:pt x="237" y="471"/>
                    <a:pt x="287" y="410"/>
                    <a:pt x="331" y="355"/>
                  </a:cubicBezTo>
                  <a:cubicBezTo>
                    <a:pt x="375" y="300"/>
                    <a:pt x="419" y="250"/>
                    <a:pt x="458" y="195"/>
                  </a:cubicBezTo>
                  <a:lnTo>
                    <a:pt x="513" y="107"/>
                  </a:lnTo>
                  <a:cubicBezTo>
                    <a:pt x="535" y="79"/>
                    <a:pt x="551" y="52"/>
                    <a:pt x="568" y="19"/>
                  </a:cubicBezTo>
                  <a:cubicBezTo>
                    <a:pt x="572" y="6"/>
                    <a:pt x="561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2" name="Google Shape;1372;p33"/>
          <p:cNvGrpSpPr/>
          <p:nvPr/>
        </p:nvGrpSpPr>
        <p:grpSpPr>
          <a:xfrm>
            <a:off x="7749238" y="2910933"/>
            <a:ext cx="591018" cy="503993"/>
            <a:chOff x="7903020" y="2077679"/>
            <a:chExt cx="709761" cy="606124"/>
          </a:xfrm>
        </p:grpSpPr>
        <p:sp>
          <p:nvSpPr>
            <p:cNvPr id="1373" name="Google Shape;1373;p33"/>
            <p:cNvSpPr/>
            <p:nvPr/>
          </p:nvSpPr>
          <p:spPr>
            <a:xfrm>
              <a:off x="7965368" y="2077679"/>
              <a:ext cx="647413" cy="606124"/>
            </a:xfrm>
            <a:custGeom>
              <a:rect b="b" l="l" r="r" t="t"/>
              <a:pathLst>
                <a:path extrusionOk="0" h="8030" w="8577">
                  <a:moveTo>
                    <a:pt x="7300" y="440"/>
                  </a:moveTo>
                  <a:lnTo>
                    <a:pt x="7300" y="599"/>
                  </a:lnTo>
                  <a:cubicBezTo>
                    <a:pt x="7294" y="759"/>
                    <a:pt x="7294" y="919"/>
                    <a:pt x="7294" y="1079"/>
                  </a:cubicBezTo>
                  <a:cubicBezTo>
                    <a:pt x="7223" y="1200"/>
                    <a:pt x="7123" y="1305"/>
                    <a:pt x="7013" y="1387"/>
                  </a:cubicBezTo>
                  <a:cubicBezTo>
                    <a:pt x="7013" y="1332"/>
                    <a:pt x="7013" y="1277"/>
                    <a:pt x="7008" y="1222"/>
                  </a:cubicBezTo>
                  <a:cubicBezTo>
                    <a:pt x="7002" y="1150"/>
                    <a:pt x="6991" y="1084"/>
                    <a:pt x="6964" y="1024"/>
                  </a:cubicBezTo>
                  <a:cubicBezTo>
                    <a:pt x="6953" y="1007"/>
                    <a:pt x="6935" y="999"/>
                    <a:pt x="6918" y="999"/>
                  </a:cubicBezTo>
                  <a:cubicBezTo>
                    <a:pt x="6900" y="999"/>
                    <a:pt x="6884" y="1007"/>
                    <a:pt x="6876" y="1024"/>
                  </a:cubicBezTo>
                  <a:cubicBezTo>
                    <a:pt x="6853" y="1084"/>
                    <a:pt x="6842" y="1145"/>
                    <a:pt x="6837" y="1205"/>
                  </a:cubicBezTo>
                  <a:cubicBezTo>
                    <a:pt x="6831" y="1272"/>
                    <a:pt x="6820" y="1332"/>
                    <a:pt x="6815" y="1398"/>
                  </a:cubicBezTo>
                  <a:cubicBezTo>
                    <a:pt x="6809" y="1459"/>
                    <a:pt x="6804" y="1519"/>
                    <a:pt x="6798" y="1580"/>
                  </a:cubicBezTo>
                  <a:cubicBezTo>
                    <a:pt x="6798" y="1585"/>
                    <a:pt x="6798" y="1591"/>
                    <a:pt x="6798" y="1591"/>
                  </a:cubicBezTo>
                  <a:lnTo>
                    <a:pt x="6639" y="1745"/>
                  </a:lnTo>
                  <a:lnTo>
                    <a:pt x="6639" y="1729"/>
                  </a:lnTo>
                  <a:cubicBezTo>
                    <a:pt x="6639" y="1679"/>
                    <a:pt x="6644" y="1624"/>
                    <a:pt x="6650" y="1574"/>
                  </a:cubicBezTo>
                  <a:cubicBezTo>
                    <a:pt x="6655" y="1519"/>
                    <a:pt x="6644" y="1464"/>
                    <a:pt x="6622" y="1415"/>
                  </a:cubicBezTo>
                  <a:cubicBezTo>
                    <a:pt x="6616" y="1405"/>
                    <a:pt x="6606" y="1399"/>
                    <a:pt x="6595" y="1399"/>
                  </a:cubicBezTo>
                  <a:cubicBezTo>
                    <a:pt x="6587" y="1399"/>
                    <a:pt x="6579" y="1402"/>
                    <a:pt x="6573" y="1409"/>
                  </a:cubicBezTo>
                  <a:cubicBezTo>
                    <a:pt x="6539" y="1448"/>
                    <a:pt x="6517" y="1503"/>
                    <a:pt x="6512" y="1558"/>
                  </a:cubicBezTo>
                  <a:cubicBezTo>
                    <a:pt x="6501" y="1613"/>
                    <a:pt x="6495" y="1668"/>
                    <a:pt x="6495" y="1723"/>
                  </a:cubicBezTo>
                  <a:cubicBezTo>
                    <a:pt x="6490" y="1778"/>
                    <a:pt x="6490" y="1828"/>
                    <a:pt x="6490" y="1883"/>
                  </a:cubicBezTo>
                  <a:lnTo>
                    <a:pt x="6490" y="1894"/>
                  </a:lnTo>
                  <a:lnTo>
                    <a:pt x="6413" y="1960"/>
                  </a:lnTo>
                  <a:lnTo>
                    <a:pt x="6303" y="2059"/>
                  </a:lnTo>
                  <a:cubicBezTo>
                    <a:pt x="6308" y="1960"/>
                    <a:pt x="6314" y="1855"/>
                    <a:pt x="6319" y="1751"/>
                  </a:cubicBezTo>
                  <a:cubicBezTo>
                    <a:pt x="6325" y="1652"/>
                    <a:pt x="6314" y="1563"/>
                    <a:pt x="6374" y="1475"/>
                  </a:cubicBezTo>
                  <a:cubicBezTo>
                    <a:pt x="6440" y="1393"/>
                    <a:pt x="6512" y="1310"/>
                    <a:pt x="6578" y="1222"/>
                  </a:cubicBezTo>
                  <a:cubicBezTo>
                    <a:pt x="6793" y="941"/>
                    <a:pt x="7035" y="682"/>
                    <a:pt x="7300" y="440"/>
                  </a:cubicBezTo>
                  <a:close/>
                  <a:moveTo>
                    <a:pt x="7393" y="1398"/>
                  </a:moveTo>
                  <a:cubicBezTo>
                    <a:pt x="7443" y="1426"/>
                    <a:pt x="7498" y="1442"/>
                    <a:pt x="7559" y="1442"/>
                  </a:cubicBezTo>
                  <a:cubicBezTo>
                    <a:pt x="7647" y="1459"/>
                    <a:pt x="7740" y="1481"/>
                    <a:pt x="7823" y="1514"/>
                  </a:cubicBezTo>
                  <a:cubicBezTo>
                    <a:pt x="7900" y="1530"/>
                    <a:pt x="7972" y="1547"/>
                    <a:pt x="8043" y="1552"/>
                  </a:cubicBezTo>
                  <a:cubicBezTo>
                    <a:pt x="7834" y="1778"/>
                    <a:pt x="7603" y="1988"/>
                    <a:pt x="7360" y="2175"/>
                  </a:cubicBezTo>
                  <a:lnTo>
                    <a:pt x="7360" y="2180"/>
                  </a:lnTo>
                  <a:cubicBezTo>
                    <a:pt x="7283" y="2247"/>
                    <a:pt x="7201" y="2307"/>
                    <a:pt x="7112" y="2357"/>
                  </a:cubicBezTo>
                  <a:cubicBezTo>
                    <a:pt x="7092" y="2364"/>
                    <a:pt x="7070" y="2367"/>
                    <a:pt x="7045" y="2367"/>
                  </a:cubicBezTo>
                  <a:cubicBezTo>
                    <a:pt x="6960" y="2367"/>
                    <a:pt x="6856" y="2332"/>
                    <a:pt x="6787" y="2324"/>
                  </a:cubicBezTo>
                  <a:cubicBezTo>
                    <a:pt x="6672" y="2307"/>
                    <a:pt x="6562" y="2291"/>
                    <a:pt x="6446" y="2285"/>
                  </a:cubicBezTo>
                  <a:lnTo>
                    <a:pt x="6666" y="2076"/>
                  </a:lnTo>
                  <a:cubicBezTo>
                    <a:pt x="6683" y="2081"/>
                    <a:pt x="6705" y="2087"/>
                    <a:pt x="6721" y="2092"/>
                  </a:cubicBezTo>
                  <a:cubicBezTo>
                    <a:pt x="6782" y="2092"/>
                    <a:pt x="6842" y="2087"/>
                    <a:pt x="6903" y="2081"/>
                  </a:cubicBezTo>
                  <a:lnTo>
                    <a:pt x="7079" y="2081"/>
                  </a:lnTo>
                  <a:cubicBezTo>
                    <a:pt x="7112" y="2081"/>
                    <a:pt x="7140" y="2081"/>
                    <a:pt x="7167" y="2076"/>
                  </a:cubicBezTo>
                  <a:cubicBezTo>
                    <a:pt x="7190" y="2070"/>
                    <a:pt x="7212" y="2065"/>
                    <a:pt x="7228" y="2059"/>
                  </a:cubicBezTo>
                  <a:lnTo>
                    <a:pt x="7250" y="2054"/>
                  </a:lnTo>
                  <a:cubicBezTo>
                    <a:pt x="7256" y="2048"/>
                    <a:pt x="7267" y="2037"/>
                    <a:pt x="7272" y="2032"/>
                  </a:cubicBezTo>
                  <a:cubicBezTo>
                    <a:pt x="7289" y="2021"/>
                    <a:pt x="7294" y="1993"/>
                    <a:pt x="7278" y="1977"/>
                  </a:cubicBezTo>
                  <a:cubicBezTo>
                    <a:pt x="7272" y="1971"/>
                    <a:pt x="7267" y="1960"/>
                    <a:pt x="7261" y="1955"/>
                  </a:cubicBezTo>
                  <a:lnTo>
                    <a:pt x="7239" y="1938"/>
                  </a:lnTo>
                  <a:cubicBezTo>
                    <a:pt x="7223" y="1927"/>
                    <a:pt x="7206" y="1922"/>
                    <a:pt x="7190" y="1916"/>
                  </a:cubicBezTo>
                  <a:cubicBezTo>
                    <a:pt x="7156" y="1905"/>
                    <a:pt x="7129" y="1894"/>
                    <a:pt x="7096" y="1894"/>
                  </a:cubicBezTo>
                  <a:cubicBezTo>
                    <a:pt x="7035" y="1883"/>
                    <a:pt x="6980" y="1883"/>
                    <a:pt x="6920" y="1883"/>
                  </a:cubicBezTo>
                  <a:lnTo>
                    <a:pt x="6870" y="1883"/>
                  </a:lnTo>
                  <a:lnTo>
                    <a:pt x="7019" y="1740"/>
                  </a:lnTo>
                  <a:cubicBezTo>
                    <a:pt x="7057" y="1745"/>
                    <a:pt x="7096" y="1751"/>
                    <a:pt x="7140" y="1756"/>
                  </a:cubicBezTo>
                  <a:cubicBezTo>
                    <a:pt x="7195" y="1756"/>
                    <a:pt x="7250" y="1756"/>
                    <a:pt x="7311" y="1745"/>
                  </a:cubicBezTo>
                  <a:cubicBezTo>
                    <a:pt x="7377" y="1745"/>
                    <a:pt x="7437" y="1718"/>
                    <a:pt x="7481" y="1679"/>
                  </a:cubicBezTo>
                  <a:cubicBezTo>
                    <a:pt x="7503" y="1657"/>
                    <a:pt x="7498" y="1624"/>
                    <a:pt x="7476" y="1608"/>
                  </a:cubicBezTo>
                  <a:cubicBezTo>
                    <a:pt x="7421" y="1580"/>
                    <a:pt x="7366" y="1569"/>
                    <a:pt x="7305" y="1569"/>
                  </a:cubicBezTo>
                  <a:cubicBezTo>
                    <a:pt x="7272" y="1569"/>
                    <a:pt x="7239" y="1569"/>
                    <a:pt x="7206" y="1563"/>
                  </a:cubicBezTo>
                  <a:cubicBezTo>
                    <a:pt x="7272" y="1514"/>
                    <a:pt x="7333" y="1459"/>
                    <a:pt x="7388" y="1398"/>
                  </a:cubicBezTo>
                  <a:close/>
                  <a:moveTo>
                    <a:pt x="3398" y="4079"/>
                  </a:moveTo>
                  <a:cubicBezTo>
                    <a:pt x="3450" y="4079"/>
                    <a:pt x="3502" y="4085"/>
                    <a:pt x="3554" y="4097"/>
                  </a:cubicBezTo>
                  <a:cubicBezTo>
                    <a:pt x="3636" y="4114"/>
                    <a:pt x="3714" y="4136"/>
                    <a:pt x="3796" y="4169"/>
                  </a:cubicBezTo>
                  <a:cubicBezTo>
                    <a:pt x="3840" y="4180"/>
                    <a:pt x="3879" y="4202"/>
                    <a:pt x="3917" y="4230"/>
                  </a:cubicBezTo>
                  <a:cubicBezTo>
                    <a:pt x="3917" y="4235"/>
                    <a:pt x="3917" y="4246"/>
                    <a:pt x="3917" y="4252"/>
                  </a:cubicBezTo>
                  <a:cubicBezTo>
                    <a:pt x="3928" y="4263"/>
                    <a:pt x="3928" y="4274"/>
                    <a:pt x="3934" y="4290"/>
                  </a:cubicBezTo>
                  <a:lnTo>
                    <a:pt x="3884" y="4334"/>
                  </a:lnTo>
                  <a:cubicBezTo>
                    <a:pt x="3824" y="4395"/>
                    <a:pt x="3758" y="4450"/>
                    <a:pt x="3697" y="4510"/>
                  </a:cubicBezTo>
                  <a:lnTo>
                    <a:pt x="3648" y="4472"/>
                  </a:lnTo>
                  <a:cubicBezTo>
                    <a:pt x="3592" y="4444"/>
                    <a:pt x="3537" y="4428"/>
                    <a:pt x="3477" y="4428"/>
                  </a:cubicBezTo>
                  <a:cubicBezTo>
                    <a:pt x="3469" y="4427"/>
                    <a:pt x="3462" y="4426"/>
                    <a:pt x="3454" y="4426"/>
                  </a:cubicBezTo>
                  <a:cubicBezTo>
                    <a:pt x="3418" y="4426"/>
                    <a:pt x="3382" y="4437"/>
                    <a:pt x="3350" y="4455"/>
                  </a:cubicBezTo>
                  <a:cubicBezTo>
                    <a:pt x="3306" y="4466"/>
                    <a:pt x="3267" y="4494"/>
                    <a:pt x="3240" y="4527"/>
                  </a:cubicBezTo>
                  <a:cubicBezTo>
                    <a:pt x="3207" y="4555"/>
                    <a:pt x="3185" y="4593"/>
                    <a:pt x="3174" y="4632"/>
                  </a:cubicBezTo>
                  <a:cubicBezTo>
                    <a:pt x="3152" y="4670"/>
                    <a:pt x="3141" y="4714"/>
                    <a:pt x="3141" y="4758"/>
                  </a:cubicBezTo>
                  <a:lnTo>
                    <a:pt x="3152" y="4852"/>
                  </a:lnTo>
                  <a:cubicBezTo>
                    <a:pt x="3168" y="4907"/>
                    <a:pt x="3201" y="4962"/>
                    <a:pt x="3240" y="5001"/>
                  </a:cubicBezTo>
                  <a:lnTo>
                    <a:pt x="3306" y="5056"/>
                  </a:lnTo>
                  <a:cubicBezTo>
                    <a:pt x="3361" y="5083"/>
                    <a:pt x="3416" y="5100"/>
                    <a:pt x="3477" y="5100"/>
                  </a:cubicBezTo>
                  <a:cubicBezTo>
                    <a:pt x="3521" y="5100"/>
                    <a:pt x="3565" y="5089"/>
                    <a:pt x="3603" y="5072"/>
                  </a:cubicBezTo>
                  <a:cubicBezTo>
                    <a:pt x="3648" y="5056"/>
                    <a:pt x="3686" y="5034"/>
                    <a:pt x="3714" y="5001"/>
                  </a:cubicBezTo>
                  <a:cubicBezTo>
                    <a:pt x="3747" y="4973"/>
                    <a:pt x="3769" y="4935"/>
                    <a:pt x="3780" y="4896"/>
                  </a:cubicBezTo>
                  <a:cubicBezTo>
                    <a:pt x="3802" y="4852"/>
                    <a:pt x="3813" y="4808"/>
                    <a:pt x="3813" y="4764"/>
                  </a:cubicBezTo>
                  <a:cubicBezTo>
                    <a:pt x="3813" y="4742"/>
                    <a:pt x="3807" y="4720"/>
                    <a:pt x="3802" y="4698"/>
                  </a:cubicBezTo>
                  <a:cubicBezTo>
                    <a:pt x="3879" y="4637"/>
                    <a:pt x="3950" y="4571"/>
                    <a:pt x="4022" y="4510"/>
                  </a:cubicBezTo>
                  <a:cubicBezTo>
                    <a:pt x="4028" y="4544"/>
                    <a:pt x="4033" y="4582"/>
                    <a:pt x="4033" y="4615"/>
                  </a:cubicBezTo>
                  <a:cubicBezTo>
                    <a:pt x="4050" y="4753"/>
                    <a:pt x="4028" y="4896"/>
                    <a:pt x="3978" y="5028"/>
                  </a:cubicBezTo>
                  <a:cubicBezTo>
                    <a:pt x="3880" y="5256"/>
                    <a:pt x="3645" y="5370"/>
                    <a:pt x="3405" y="5370"/>
                  </a:cubicBezTo>
                  <a:cubicBezTo>
                    <a:pt x="3361" y="5370"/>
                    <a:pt x="3317" y="5367"/>
                    <a:pt x="3273" y="5359"/>
                  </a:cubicBezTo>
                  <a:cubicBezTo>
                    <a:pt x="3124" y="5337"/>
                    <a:pt x="2986" y="5271"/>
                    <a:pt x="2871" y="5177"/>
                  </a:cubicBezTo>
                  <a:cubicBezTo>
                    <a:pt x="2777" y="5078"/>
                    <a:pt x="2728" y="4946"/>
                    <a:pt x="2733" y="4813"/>
                  </a:cubicBezTo>
                  <a:cubicBezTo>
                    <a:pt x="2728" y="4549"/>
                    <a:pt x="2860" y="4301"/>
                    <a:pt x="3086" y="4158"/>
                  </a:cubicBezTo>
                  <a:cubicBezTo>
                    <a:pt x="3183" y="4106"/>
                    <a:pt x="3290" y="4079"/>
                    <a:pt x="3398" y="4079"/>
                  </a:cubicBezTo>
                  <a:close/>
                  <a:moveTo>
                    <a:pt x="3257" y="3591"/>
                  </a:moveTo>
                  <a:cubicBezTo>
                    <a:pt x="3511" y="3591"/>
                    <a:pt x="3776" y="3662"/>
                    <a:pt x="4011" y="3811"/>
                  </a:cubicBezTo>
                  <a:cubicBezTo>
                    <a:pt x="4099" y="3866"/>
                    <a:pt x="4171" y="3927"/>
                    <a:pt x="4237" y="4004"/>
                  </a:cubicBezTo>
                  <a:lnTo>
                    <a:pt x="4033" y="4197"/>
                  </a:lnTo>
                  <a:cubicBezTo>
                    <a:pt x="3989" y="4097"/>
                    <a:pt x="3818" y="4048"/>
                    <a:pt x="3730" y="4015"/>
                  </a:cubicBezTo>
                  <a:cubicBezTo>
                    <a:pt x="3620" y="3974"/>
                    <a:pt x="3506" y="3952"/>
                    <a:pt x="3392" y="3952"/>
                  </a:cubicBezTo>
                  <a:cubicBezTo>
                    <a:pt x="3322" y="3952"/>
                    <a:pt x="3253" y="3960"/>
                    <a:pt x="3185" y="3976"/>
                  </a:cubicBezTo>
                  <a:cubicBezTo>
                    <a:pt x="2871" y="4064"/>
                    <a:pt x="2656" y="4362"/>
                    <a:pt x="2606" y="4670"/>
                  </a:cubicBezTo>
                  <a:cubicBezTo>
                    <a:pt x="2573" y="4836"/>
                    <a:pt x="2601" y="5006"/>
                    <a:pt x="2678" y="5155"/>
                  </a:cubicBezTo>
                  <a:cubicBezTo>
                    <a:pt x="2772" y="5298"/>
                    <a:pt x="2920" y="5403"/>
                    <a:pt x="3091" y="5452"/>
                  </a:cubicBezTo>
                  <a:cubicBezTo>
                    <a:pt x="3193" y="5487"/>
                    <a:pt x="3301" y="5505"/>
                    <a:pt x="3408" y="5505"/>
                  </a:cubicBezTo>
                  <a:cubicBezTo>
                    <a:pt x="3643" y="5505"/>
                    <a:pt x="3874" y="5416"/>
                    <a:pt x="4022" y="5216"/>
                  </a:cubicBezTo>
                  <a:cubicBezTo>
                    <a:pt x="4171" y="4973"/>
                    <a:pt x="4209" y="4681"/>
                    <a:pt x="4127" y="4411"/>
                  </a:cubicBezTo>
                  <a:cubicBezTo>
                    <a:pt x="4209" y="4340"/>
                    <a:pt x="4292" y="4263"/>
                    <a:pt x="4380" y="4191"/>
                  </a:cubicBezTo>
                  <a:cubicBezTo>
                    <a:pt x="4573" y="4494"/>
                    <a:pt x="4606" y="4874"/>
                    <a:pt x="4474" y="5205"/>
                  </a:cubicBezTo>
                  <a:cubicBezTo>
                    <a:pt x="4286" y="5626"/>
                    <a:pt x="3868" y="5893"/>
                    <a:pt x="3415" y="5893"/>
                  </a:cubicBezTo>
                  <a:cubicBezTo>
                    <a:pt x="3377" y="5893"/>
                    <a:pt x="3339" y="5891"/>
                    <a:pt x="3300" y="5888"/>
                  </a:cubicBezTo>
                  <a:cubicBezTo>
                    <a:pt x="2750" y="5838"/>
                    <a:pt x="2325" y="5370"/>
                    <a:pt x="2210" y="4830"/>
                  </a:cubicBezTo>
                  <a:cubicBezTo>
                    <a:pt x="2048" y="4041"/>
                    <a:pt x="2618" y="3591"/>
                    <a:pt x="3257" y="3591"/>
                  </a:cubicBezTo>
                  <a:close/>
                  <a:moveTo>
                    <a:pt x="3238" y="2600"/>
                  </a:moveTo>
                  <a:cubicBezTo>
                    <a:pt x="3399" y="2600"/>
                    <a:pt x="3561" y="2620"/>
                    <a:pt x="3719" y="2660"/>
                  </a:cubicBezTo>
                  <a:cubicBezTo>
                    <a:pt x="4193" y="2770"/>
                    <a:pt x="4578" y="3034"/>
                    <a:pt x="4925" y="3365"/>
                  </a:cubicBezTo>
                  <a:lnTo>
                    <a:pt x="4501" y="3756"/>
                  </a:lnTo>
                  <a:cubicBezTo>
                    <a:pt x="4180" y="3434"/>
                    <a:pt x="3663" y="3256"/>
                    <a:pt x="3171" y="3256"/>
                  </a:cubicBezTo>
                  <a:cubicBezTo>
                    <a:pt x="2947" y="3256"/>
                    <a:pt x="2728" y="3293"/>
                    <a:pt x="2535" y="3370"/>
                  </a:cubicBezTo>
                  <a:cubicBezTo>
                    <a:pt x="2072" y="3558"/>
                    <a:pt x="1901" y="4059"/>
                    <a:pt x="1885" y="4522"/>
                  </a:cubicBezTo>
                  <a:cubicBezTo>
                    <a:pt x="1852" y="5221"/>
                    <a:pt x="2265" y="5866"/>
                    <a:pt x="2915" y="6124"/>
                  </a:cubicBezTo>
                  <a:cubicBezTo>
                    <a:pt x="3104" y="6205"/>
                    <a:pt x="3307" y="6247"/>
                    <a:pt x="3511" y="6247"/>
                  </a:cubicBezTo>
                  <a:cubicBezTo>
                    <a:pt x="3640" y="6247"/>
                    <a:pt x="3769" y="6230"/>
                    <a:pt x="3895" y="6196"/>
                  </a:cubicBezTo>
                  <a:cubicBezTo>
                    <a:pt x="4204" y="6097"/>
                    <a:pt x="4479" y="5904"/>
                    <a:pt x="4678" y="5645"/>
                  </a:cubicBezTo>
                  <a:cubicBezTo>
                    <a:pt x="5052" y="5138"/>
                    <a:pt x="5019" y="4444"/>
                    <a:pt x="4661" y="3943"/>
                  </a:cubicBezTo>
                  <a:lnTo>
                    <a:pt x="4689" y="3921"/>
                  </a:lnTo>
                  <a:cubicBezTo>
                    <a:pt x="4821" y="3800"/>
                    <a:pt x="4953" y="3679"/>
                    <a:pt x="5085" y="3558"/>
                  </a:cubicBezTo>
                  <a:cubicBezTo>
                    <a:pt x="5498" y="4285"/>
                    <a:pt x="5774" y="5161"/>
                    <a:pt x="5383" y="5954"/>
                  </a:cubicBezTo>
                  <a:cubicBezTo>
                    <a:pt x="5050" y="6634"/>
                    <a:pt x="4301" y="6856"/>
                    <a:pt x="3584" y="6856"/>
                  </a:cubicBezTo>
                  <a:cubicBezTo>
                    <a:pt x="3435" y="6856"/>
                    <a:pt x="3288" y="6847"/>
                    <a:pt x="3146" y="6830"/>
                  </a:cubicBezTo>
                  <a:cubicBezTo>
                    <a:pt x="2215" y="6714"/>
                    <a:pt x="1571" y="5910"/>
                    <a:pt x="1367" y="5028"/>
                  </a:cubicBezTo>
                  <a:cubicBezTo>
                    <a:pt x="1262" y="4577"/>
                    <a:pt x="1279" y="4086"/>
                    <a:pt x="1488" y="3662"/>
                  </a:cubicBezTo>
                  <a:cubicBezTo>
                    <a:pt x="1670" y="3293"/>
                    <a:pt x="1973" y="2996"/>
                    <a:pt x="2342" y="2814"/>
                  </a:cubicBezTo>
                  <a:cubicBezTo>
                    <a:pt x="2621" y="2673"/>
                    <a:pt x="2928" y="2600"/>
                    <a:pt x="3238" y="2600"/>
                  </a:cubicBezTo>
                  <a:close/>
                  <a:moveTo>
                    <a:pt x="3043" y="1834"/>
                  </a:moveTo>
                  <a:cubicBezTo>
                    <a:pt x="3680" y="1834"/>
                    <a:pt x="4346" y="2012"/>
                    <a:pt x="4937" y="2384"/>
                  </a:cubicBezTo>
                  <a:cubicBezTo>
                    <a:pt x="5135" y="2511"/>
                    <a:pt x="5317" y="2665"/>
                    <a:pt x="5482" y="2836"/>
                  </a:cubicBezTo>
                  <a:lnTo>
                    <a:pt x="5394" y="2919"/>
                  </a:lnTo>
                  <a:lnTo>
                    <a:pt x="5091" y="3205"/>
                  </a:lnTo>
                  <a:cubicBezTo>
                    <a:pt x="5082" y="3202"/>
                    <a:pt x="5073" y="3201"/>
                    <a:pt x="5063" y="3201"/>
                  </a:cubicBezTo>
                  <a:cubicBezTo>
                    <a:pt x="5038" y="3201"/>
                    <a:pt x="5012" y="3211"/>
                    <a:pt x="4992" y="3227"/>
                  </a:cubicBezTo>
                  <a:cubicBezTo>
                    <a:pt x="4561" y="2731"/>
                    <a:pt x="3889" y="2439"/>
                    <a:pt x="3228" y="2439"/>
                  </a:cubicBezTo>
                  <a:cubicBezTo>
                    <a:pt x="3009" y="2439"/>
                    <a:pt x="2791" y="2471"/>
                    <a:pt x="2584" y="2538"/>
                  </a:cubicBezTo>
                  <a:cubicBezTo>
                    <a:pt x="2166" y="2676"/>
                    <a:pt x="1802" y="2935"/>
                    <a:pt x="1532" y="3282"/>
                  </a:cubicBezTo>
                  <a:cubicBezTo>
                    <a:pt x="1251" y="3673"/>
                    <a:pt x="1119" y="4152"/>
                    <a:pt x="1152" y="4632"/>
                  </a:cubicBezTo>
                  <a:cubicBezTo>
                    <a:pt x="1207" y="5552"/>
                    <a:pt x="1775" y="6554"/>
                    <a:pt x="2672" y="6879"/>
                  </a:cubicBezTo>
                  <a:cubicBezTo>
                    <a:pt x="2949" y="6979"/>
                    <a:pt x="3257" y="7021"/>
                    <a:pt x="3561" y="7021"/>
                  </a:cubicBezTo>
                  <a:cubicBezTo>
                    <a:pt x="3760" y="7021"/>
                    <a:pt x="3957" y="7003"/>
                    <a:pt x="4143" y="6973"/>
                  </a:cubicBezTo>
                  <a:cubicBezTo>
                    <a:pt x="4589" y="6896"/>
                    <a:pt x="5036" y="6708"/>
                    <a:pt x="5339" y="6361"/>
                  </a:cubicBezTo>
                  <a:cubicBezTo>
                    <a:pt x="6099" y="5502"/>
                    <a:pt x="5763" y="4296"/>
                    <a:pt x="5245" y="3403"/>
                  </a:cubicBezTo>
                  <a:cubicBezTo>
                    <a:pt x="5383" y="3282"/>
                    <a:pt x="5515" y="3155"/>
                    <a:pt x="5647" y="3034"/>
                  </a:cubicBezTo>
                  <a:cubicBezTo>
                    <a:pt x="6275" y="3816"/>
                    <a:pt x="6506" y="4918"/>
                    <a:pt x="6093" y="5888"/>
                  </a:cubicBezTo>
                  <a:cubicBezTo>
                    <a:pt x="5625" y="6976"/>
                    <a:pt x="4556" y="7614"/>
                    <a:pt x="3432" y="7614"/>
                  </a:cubicBezTo>
                  <a:cubicBezTo>
                    <a:pt x="3339" y="7614"/>
                    <a:pt x="3245" y="7610"/>
                    <a:pt x="3152" y="7601"/>
                  </a:cubicBezTo>
                  <a:cubicBezTo>
                    <a:pt x="1764" y="7474"/>
                    <a:pt x="700" y="6301"/>
                    <a:pt x="420" y="4940"/>
                  </a:cubicBezTo>
                  <a:cubicBezTo>
                    <a:pt x="9" y="2961"/>
                    <a:pt x="1437" y="1834"/>
                    <a:pt x="3043" y="1834"/>
                  </a:cubicBezTo>
                  <a:close/>
                  <a:moveTo>
                    <a:pt x="7404" y="0"/>
                  </a:moveTo>
                  <a:cubicBezTo>
                    <a:pt x="7378" y="0"/>
                    <a:pt x="7352" y="7"/>
                    <a:pt x="7327" y="21"/>
                  </a:cubicBezTo>
                  <a:cubicBezTo>
                    <a:pt x="6914" y="330"/>
                    <a:pt x="6584" y="715"/>
                    <a:pt x="6264" y="1123"/>
                  </a:cubicBezTo>
                  <a:cubicBezTo>
                    <a:pt x="6181" y="1211"/>
                    <a:pt x="6115" y="1305"/>
                    <a:pt x="6060" y="1409"/>
                  </a:cubicBezTo>
                  <a:cubicBezTo>
                    <a:pt x="6011" y="1519"/>
                    <a:pt x="6016" y="1652"/>
                    <a:pt x="6016" y="1773"/>
                  </a:cubicBezTo>
                  <a:cubicBezTo>
                    <a:pt x="6016" y="1855"/>
                    <a:pt x="5978" y="2153"/>
                    <a:pt x="6033" y="2318"/>
                  </a:cubicBezTo>
                  <a:lnTo>
                    <a:pt x="5785" y="2544"/>
                  </a:lnTo>
                  <a:cubicBezTo>
                    <a:pt x="5076" y="1850"/>
                    <a:pt x="3954" y="1466"/>
                    <a:pt x="2885" y="1466"/>
                  </a:cubicBezTo>
                  <a:cubicBezTo>
                    <a:pt x="2393" y="1466"/>
                    <a:pt x="1912" y="1547"/>
                    <a:pt x="1488" y="1718"/>
                  </a:cubicBezTo>
                  <a:cubicBezTo>
                    <a:pt x="469" y="2131"/>
                    <a:pt x="100" y="3227"/>
                    <a:pt x="61" y="4246"/>
                  </a:cubicBezTo>
                  <a:cubicBezTo>
                    <a:pt x="1" y="5783"/>
                    <a:pt x="893" y="7199"/>
                    <a:pt x="2331" y="7766"/>
                  </a:cubicBezTo>
                  <a:cubicBezTo>
                    <a:pt x="2752" y="7932"/>
                    <a:pt x="3193" y="8030"/>
                    <a:pt x="3637" y="8030"/>
                  </a:cubicBezTo>
                  <a:cubicBezTo>
                    <a:pt x="3913" y="8030"/>
                    <a:pt x="4190" y="7992"/>
                    <a:pt x="4463" y="7909"/>
                  </a:cubicBezTo>
                  <a:cubicBezTo>
                    <a:pt x="5151" y="7700"/>
                    <a:pt x="5752" y="7276"/>
                    <a:pt x="6181" y="6703"/>
                  </a:cubicBezTo>
                  <a:cubicBezTo>
                    <a:pt x="7074" y="5513"/>
                    <a:pt x="6920" y="3844"/>
                    <a:pt x="5967" y="2737"/>
                  </a:cubicBezTo>
                  <a:cubicBezTo>
                    <a:pt x="6055" y="2654"/>
                    <a:pt x="6143" y="2572"/>
                    <a:pt x="6231" y="2489"/>
                  </a:cubicBezTo>
                  <a:cubicBezTo>
                    <a:pt x="6292" y="2500"/>
                    <a:pt x="6358" y="2505"/>
                    <a:pt x="6424" y="2516"/>
                  </a:cubicBezTo>
                  <a:cubicBezTo>
                    <a:pt x="6551" y="2538"/>
                    <a:pt x="6677" y="2555"/>
                    <a:pt x="6804" y="2583"/>
                  </a:cubicBezTo>
                  <a:cubicBezTo>
                    <a:pt x="6889" y="2600"/>
                    <a:pt x="6988" y="2633"/>
                    <a:pt x="7081" y="2633"/>
                  </a:cubicBezTo>
                  <a:cubicBezTo>
                    <a:pt x="7103" y="2633"/>
                    <a:pt x="7124" y="2631"/>
                    <a:pt x="7145" y="2627"/>
                  </a:cubicBezTo>
                  <a:cubicBezTo>
                    <a:pt x="7256" y="2610"/>
                    <a:pt x="7360" y="2522"/>
                    <a:pt x="7454" y="2456"/>
                  </a:cubicBezTo>
                  <a:cubicBezTo>
                    <a:pt x="7840" y="2191"/>
                    <a:pt x="8192" y="1872"/>
                    <a:pt x="8495" y="1519"/>
                  </a:cubicBezTo>
                  <a:cubicBezTo>
                    <a:pt x="8576" y="1427"/>
                    <a:pt x="8535" y="1255"/>
                    <a:pt x="8397" y="1255"/>
                  </a:cubicBezTo>
                  <a:cubicBezTo>
                    <a:pt x="8395" y="1255"/>
                    <a:pt x="8393" y="1255"/>
                    <a:pt x="8390" y="1255"/>
                  </a:cubicBezTo>
                  <a:cubicBezTo>
                    <a:pt x="8349" y="1259"/>
                    <a:pt x="8307" y="1260"/>
                    <a:pt x="8266" y="1260"/>
                  </a:cubicBezTo>
                  <a:cubicBezTo>
                    <a:pt x="8113" y="1260"/>
                    <a:pt x="7959" y="1236"/>
                    <a:pt x="7812" y="1189"/>
                  </a:cubicBezTo>
                  <a:cubicBezTo>
                    <a:pt x="7724" y="1161"/>
                    <a:pt x="7636" y="1145"/>
                    <a:pt x="7548" y="1139"/>
                  </a:cubicBezTo>
                  <a:cubicBezTo>
                    <a:pt x="7553" y="1128"/>
                    <a:pt x="7553" y="1112"/>
                    <a:pt x="7553" y="1095"/>
                  </a:cubicBezTo>
                  <a:cubicBezTo>
                    <a:pt x="7548" y="935"/>
                    <a:pt x="7542" y="776"/>
                    <a:pt x="7526" y="616"/>
                  </a:cubicBezTo>
                  <a:cubicBezTo>
                    <a:pt x="7515" y="500"/>
                    <a:pt x="7503" y="385"/>
                    <a:pt x="7498" y="269"/>
                  </a:cubicBezTo>
                  <a:cubicBezTo>
                    <a:pt x="7542" y="236"/>
                    <a:pt x="7564" y="170"/>
                    <a:pt x="7553" y="115"/>
                  </a:cubicBezTo>
                  <a:cubicBezTo>
                    <a:pt x="7537" y="76"/>
                    <a:pt x="7515" y="43"/>
                    <a:pt x="7481" y="21"/>
                  </a:cubicBezTo>
                  <a:cubicBezTo>
                    <a:pt x="7457" y="7"/>
                    <a:pt x="7430" y="0"/>
                    <a:pt x="7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8073910" y="2183580"/>
              <a:ext cx="2189" cy="377"/>
            </a:xfrm>
            <a:custGeom>
              <a:rect b="b" l="l" r="r" t="t"/>
              <a:pathLst>
                <a:path extrusionOk="0" h="5" w="29">
                  <a:moveTo>
                    <a:pt x="1" y="1"/>
                  </a:moveTo>
                  <a:cubicBezTo>
                    <a:pt x="3" y="3"/>
                    <a:pt x="7" y="5"/>
                    <a:pt x="12" y="5"/>
                  </a:cubicBezTo>
                  <a:cubicBezTo>
                    <a:pt x="17" y="5"/>
                    <a:pt x="23" y="3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8060626" y="2154897"/>
              <a:ext cx="19625" cy="29363"/>
            </a:xfrm>
            <a:custGeom>
              <a:rect b="b" l="l" r="r" t="t"/>
              <a:pathLst>
                <a:path extrusionOk="0" h="389" w="260">
                  <a:moveTo>
                    <a:pt x="42" y="0"/>
                  </a:moveTo>
                  <a:cubicBezTo>
                    <a:pt x="33" y="0"/>
                    <a:pt x="24" y="6"/>
                    <a:pt x="17" y="17"/>
                  </a:cubicBezTo>
                  <a:cubicBezTo>
                    <a:pt x="11" y="28"/>
                    <a:pt x="6" y="45"/>
                    <a:pt x="0" y="67"/>
                  </a:cubicBezTo>
                  <a:cubicBezTo>
                    <a:pt x="0" y="78"/>
                    <a:pt x="0" y="94"/>
                    <a:pt x="0" y="105"/>
                  </a:cubicBezTo>
                  <a:cubicBezTo>
                    <a:pt x="6" y="144"/>
                    <a:pt x="11" y="177"/>
                    <a:pt x="22" y="210"/>
                  </a:cubicBezTo>
                  <a:cubicBezTo>
                    <a:pt x="33" y="243"/>
                    <a:pt x="50" y="276"/>
                    <a:pt x="66" y="309"/>
                  </a:cubicBezTo>
                  <a:cubicBezTo>
                    <a:pt x="77" y="326"/>
                    <a:pt x="88" y="342"/>
                    <a:pt x="105" y="359"/>
                  </a:cubicBezTo>
                  <a:cubicBezTo>
                    <a:pt x="116" y="370"/>
                    <a:pt x="133" y="381"/>
                    <a:pt x="155" y="386"/>
                  </a:cubicBezTo>
                  <a:lnTo>
                    <a:pt x="177" y="386"/>
                  </a:lnTo>
                  <a:cubicBezTo>
                    <a:pt x="182" y="388"/>
                    <a:pt x="188" y="389"/>
                    <a:pt x="194" y="389"/>
                  </a:cubicBezTo>
                  <a:cubicBezTo>
                    <a:pt x="226" y="389"/>
                    <a:pt x="254" y="364"/>
                    <a:pt x="254" y="331"/>
                  </a:cubicBezTo>
                  <a:lnTo>
                    <a:pt x="254" y="331"/>
                  </a:lnTo>
                  <a:cubicBezTo>
                    <a:pt x="254" y="340"/>
                    <a:pt x="250" y="345"/>
                    <a:pt x="246" y="352"/>
                  </a:cubicBezTo>
                  <a:lnTo>
                    <a:pt x="246" y="352"/>
                  </a:lnTo>
                  <a:cubicBezTo>
                    <a:pt x="259" y="326"/>
                    <a:pt x="258" y="295"/>
                    <a:pt x="248" y="265"/>
                  </a:cubicBezTo>
                  <a:cubicBezTo>
                    <a:pt x="243" y="249"/>
                    <a:pt x="232" y="232"/>
                    <a:pt x="221" y="215"/>
                  </a:cubicBezTo>
                  <a:cubicBezTo>
                    <a:pt x="204" y="188"/>
                    <a:pt x="188" y="166"/>
                    <a:pt x="171" y="138"/>
                  </a:cubicBezTo>
                  <a:cubicBezTo>
                    <a:pt x="160" y="122"/>
                    <a:pt x="149" y="105"/>
                    <a:pt x="138" y="94"/>
                  </a:cubicBezTo>
                  <a:lnTo>
                    <a:pt x="121" y="78"/>
                  </a:lnTo>
                  <a:lnTo>
                    <a:pt x="116" y="67"/>
                  </a:lnTo>
                  <a:lnTo>
                    <a:pt x="110" y="56"/>
                  </a:lnTo>
                  <a:lnTo>
                    <a:pt x="94" y="34"/>
                  </a:lnTo>
                  <a:cubicBezTo>
                    <a:pt x="83" y="23"/>
                    <a:pt x="72" y="12"/>
                    <a:pt x="55" y="6"/>
                  </a:cubicBezTo>
                  <a:cubicBezTo>
                    <a:pt x="51" y="2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7964538" y="2222076"/>
              <a:ext cx="27098" cy="27702"/>
            </a:xfrm>
            <a:custGeom>
              <a:rect b="b" l="l" r="r" t="t"/>
              <a:pathLst>
                <a:path extrusionOk="0" h="367" w="359">
                  <a:moveTo>
                    <a:pt x="351" y="298"/>
                  </a:moveTo>
                  <a:cubicBezTo>
                    <a:pt x="350" y="301"/>
                    <a:pt x="349" y="303"/>
                    <a:pt x="348" y="305"/>
                  </a:cubicBezTo>
                  <a:lnTo>
                    <a:pt x="348" y="305"/>
                  </a:lnTo>
                  <a:cubicBezTo>
                    <a:pt x="348" y="303"/>
                    <a:pt x="349" y="301"/>
                    <a:pt x="351" y="298"/>
                  </a:cubicBezTo>
                  <a:close/>
                  <a:moveTo>
                    <a:pt x="98" y="1"/>
                  </a:moveTo>
                  <a:cubicBezTo>
                    <a:pt x="84" y="1"/>
                    <a:pt x="72" y="5"/>
                    <a:pt x="56" y="9"/>
                  </a:cubicBezTo>
                  <a:cubicBezTo>
                    <a:pt x="39" y="14"/>
                    <a:pt x="28" y="20"/>
                    <a:pt x="17" y="36"/>
                  </a:cubicBezTo>
                  <a:cubicBezTo>
                    <a:pt x="6" y="47"/>
                    <a:pt x="1" y="64"/>
                    <a:pt x="1" y="80"/>
                  </a:cubicBezTo>
                  <a:lnTo>
                    <a:pt x="1" y="102"/>
                  </a:lnTo>
                  <a:cubicBezTo>
                    <a:pt x="1" y="119"/>
                    <a:pt x="6" y="135"/>
                    <a:pt x="12" y="157"/>
                  </a:cubicBezTo>
                  <a:cubicBezTo>
                    <a:pt x="23" y="163"/>
                    <a:pt x="28" y="174"/>
                    <a:pt x="34" y="185"/>
                  </a:cubicBezTo>
                  <a:cubicBezTo>
                    <a:pt x="49" y="195"/>
                    <a:pt x="59" y="209"/>
                    <a:pt x="69" y="220"/>
                  </a:cubicBezTo>
                  <a:lnTo>
                    <a:pt x="69" y="220"/>
                  </a:lnTo>
                  <a:cubicBezTo>
                    <a:pt x="89" y="245"/>
                    <a:pt x="110" y="268"/>
                    <a:pt x="128" y="295"/>
                  </a:cubicBezTo>
                  <a:cubicBezTo>
                    <a:pt x="144" y="311"/>
                    <a:pt x="161" y="328"/>
                    <a:pt x="177" y="339"/>
                  </a:cubicBezTo>
                  <a:lnTo>
                    <a:pt x="199" y="350"/>
                  </a:lnTo>
                  <a:cubicBezTo>
                    <a:pt x="217" y="361"/>
                    <a:pt x="235" y="367"/>
                    <a:pt x="254" y="367"/>
                  </a:cubicBezTo>
                  <a:cubicBezTo>
                    <a:pt x="265" y="367"/>
                    <a:pt x="276" y="365"/>
                    <a:pt x="287" y="361"/>
                  </a:cubicBezTo>
                  <a:lnTo>
                    <a:pt x="276" y="361"/>
                  </a:lnTo>
                  <a:cubicBezTo>
                    <a:pt x="309" y="361"/>
                    <a:pt x="337" y="339"/>
                    <a:pt x="348" y="311"/>
                  </a:cubicBezTo>
                  <a:cubicBezTo>
                    <a:pt x="348" y="310"/>
                    <a:pt x="348" y="308"/>
                    <a:pt x="348" y="306"/>
                  </a:cubicBezTo>
                  <a:lnTo>
                    <a:pt x="348" y="306"/>
                  </a:lnTo>
                  <a:cubicBezTo>
                    <a:pt x="348" y="306"/>
                    <a:pt x="348" y="306"/>
                    <a:pt x="348" y="306"/>
                  </a:cubicBezTo>
                  <a:lnTo>
                    <a:pt x="348" y="306"/>
                  </a:lnTo>
                  <a:cubicBezTo>
                    <a:pt x="348" y="306"/>
                    <a:pt x="348" y="306"/>
                    <a:pt x="348" y="305"/>
                  </a:cubicBezTo>
                  <a:lnTo>
                    <a:pt x="348" y="305"/>
                  </a:lnTo>
                  <a:cubicBezTo>
                    <a:pt x="348" y="305"/>
                    <a:pt x="348" y="305"/>
                    <a:pt x="348" y="306"/>
                  </a:cubicBezTo>
                  <a:lnTo>
                    <a:pt x="348" y="306"/>
                  </a:lnTo>
                  <a:cubicBezTo>
                    <a:pt x="351" y="302"/>
                    <a:pt x="353" y="298"/>
                    <a:pt x="353" y="295"/>
                  </a:cubicBezTo>
                  <a:lnTo>
                    <a:pt x="353" y="295"/>
                  </a:lnTo>
                  <a:cubicBezTo>
                    <a:pt x="352" y="296"/>
                    <a:pt x="351" y="297"/>
                    <a:pt x="351" y="298"/>
                  </a:cubicBezTo>
                  <a:lnTo>
                    <a:pt x="351" y="298"/>
                  </a:lnTo>
                  <a:cubicBezTo>
                    <a:pt x="358" y="274"/>
                    <a:pt x="357" y="245"/>
                    <a:pt x="348" y="223"/>
                  </a:cubicBezTo>
                  <a:cubicBezTo>
                    <a:pt x="342" y="207"/>
                    <a:pt x="337" y="196"/>
                    <a:pt x="331" y="185"/>
                  </a:cubicBezTo>
                  <a:cubicBezTo>
                    <a:pt x="326" y="168"/>
                    <a:pt x="315" y="157"/>
                    <a:pt x="304" y="146"/>
                  </a:cubicBezTo>
                  <a:cubicBezTo>
                    <a:pt x="287" y="130"/>
                    <a:pt x="271" y="113"/>
                    <a:pt x="254" y="91"/>
                  </a:cubicBezTo>
                  <a:cubicBezTo>
                    <a:pt x="232" y="69"/>
                    <a:pt x="205" y="53"/>
                    <a:pt x="177" y="31"/>
                  </a:cubicBezTo>
                  <a:cubicBezTo>
                    <a:pt x="161" y="14"/>
                    <a:pt x="139" y="9"/>
                    <a:pt x="117" y="3"/>
                  </a:cubicBezTo>
                  <a:cubicBezTo>
                    <a:pt x="110" y="1"/>
                    <a:pt x="104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7903020" y="2359076"/>
              <a:ext cx="38723" cy="22947"/>
            </a:xfrm>
            <a:custGeom>
              <a:rect b="b" l="l" r="r" t="t"/>
              <a:pathLst>
                <a:path extrusionOk="0" h="304" w="513">
                  <a:moveTo>
                    <a:pt x="89" y="0"/>
                  </a:moveTo>
                  <a:cubicBezTo>
                    <a:pt x="45" y="0"/>
                    <a:pt x="12" y="33"/>
                    <a:pt x="6" y="77"/>
                  </a:cubicBezTo>
                  <a:cubicBezTo>
                    <a:pt x="1" y="127"/>
                    <a:pt x="45" y="166"/>
                    <a:pt x="72" y="199"/>
                  </a:cubicBezTo>
                  <a:cubicBezTo>
                    <a:pt x="105" y="226"/>
                    <a:pt x="138" y="248"/>
                    <a:pt x="177" y="265"/>
                  </a:cubicBezTo>
                  <a:cubicBezTo>
                    <a:pt x="199" y="276"/>
                    <a:pt x="221" y="281"/>
                    <a:pt x="243" y="292"/>
                  </a:cubicBezTo>
                  <a:cubicBezTo>
                    <a:pt x="270" y="292"/>
                    <a:pt x="293" y="298"/>
                    <a:pt x="315" y="303"/>
                  </a:cubicBezTo>
                  <a:lnTo>
                    <a:pt x="364" y="303"/>
                  </a:lnTo>
                  <a:cubicBezTo>
                    <a:pt x="397" y="303"/>
                    <a:pt x="425" y="292"/>
                    <a:pt x="452" y="270"/>
                  </a:cubicBezTo>
                  <a:cubicBezTo>
                    <a:pt x="502" y="243"/>
                    <a:pt x="513" y="177"/>
                    <a:pt x="474" y="138"/>
                  </a:cubicBezTo>
                  <a:cubicBezTo>
                    <a:pt x="452" y="116"/>
                    <a:pt x="430" y="99"/>
                    <a:pt x="403" y="88"/>
                  </a:cubicBezTo>
                  <a:cubicBezTo>
                    <a:pt x="386" y="83"/>
                    <a:pt x="370" y="77"/>
                    <a:pt x="353" y="72"/>
                  </a:cubicBezTo>
                  <a:cubicBezTo>
                    <a:pt x="337" y="66"/>
                    <a:pt x="320" y="61"/>
                    <a:pt x="304" y="55"/>
                  </a:cubicBezTo>
                  <a:cubicBezTo>
                    <a:pt x="287" y="50"/>
                    <a:pt x="270" y="50"/>
                    <a:pt x="254" y="39"/>
                  </a:cubicBezTo>
                  <a:cubicBezTo>
                    <a:pt x="237" y="33"/>
                    <a:pt x="226" y="28"/>
                    <a:pt x="210" y="28"/>
                  </a:cubicBezTo>
                  <a:cubicBezTo>
                    <a:pt x="193" y="22"/>
                    <a:pt x="177" y="17"/>
                    <a:pt x="155" y="11"/>
                  </a:cubicBezTo>
                  <a:cubicBezTo>
                    <a:pt x="138" y="6"/>
                    <a:pt x="116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7950951" y="2474035"/>
              <a:ext cx="830" cy="302"/>
            </a:xfrm>
            <a:custGeom>
              <a:rect b="b" l="l" r="r" t="t"/>
              <a:pathLst>
                <a:path extrusionOk="0" h="4" w="11">
                  <a:moveTo>
                    <a:pt x="2" y="1"/>
                  </a:moveTo>
                  <a:cubicBezTo>
                    <a:pt x="0" y="1"/>
                    <a:pt x="6" y="3"/>
                    <a:pt x="10" y="3"/>
                  </a:cubicBezTo>
                  <a:cubicBezTo>
                    <a:pt x="5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7916305" y="2473431"/>
              <a:ext cx="40006" cy="20909"/>
            </a:xfrm>
            <a:custGeom>
              <a:rect b="b" l="l" r="r" t="t"/>
              <a:pathLst>
                <a:path extrusionOk="0" h="277" w="530">
                  <a:moveTo>
                    <a:pt x="397" y="0"/>
                  </a:moveTo>
                  <a:cubicBezTo>
                    <a:pt x="386" y="6"/>
                    <a:pt x="375" y="6"/>
                    <a:pt x="364" y="6"/>
                  </a:cubicBezTo>
                  <a:lnTo>
                    <a:pt x="342" y="17"/>
                  </a:lnTo>
                  <a:cubicBezTo>
                    <a:pt x="309" y="28"/>
                    <a:pt x="271" y="39"/>
                    <a:pt x="238" y="50"/>
                  </a:cubicBezTo>
                  <a:cubicBezTo>
                    <a:pt x="227" y="50"/>
                    <a:pt x="210" y="55"/>
                    <a:pt x="194" y="55"/>
                  </a:cubicBezTo>
                  <a:lnTo>
                    <a:pt x="188" y="55"/>
                  </a:lnTo>
                  <a:cubicBezTo>
                    <a:pt x="172" y="61"/>
                    <a:pt x="155" y="61"/>
                    <a:pt x="139" y="66"/>
                  </a:cubicBezTo>
                  <a:lnTo>
                    <a:pt x="117" y="72"/>
                  </a:lnTo>
                  <a:cubicBezTo>
                    <a:pt x="113" y="72"/>
                    <a:pt x="99" y="74"/>
                    <a:pt x="99" y="74"/>
                  </a:cubicBezTo>
                  <a:cubicBezTo>
                    <a:pt x="99" y="74"/>
                    <a:pt x="102" y="74"/>
                    <a:pt x="111" y="72"/>
                  </a:cubicBezTo>
                  <a:cubicBezTo>
                    <a:pt x="89" y="72"/>
                    <a:pt x="67" y="83"/>
                    <a:pt x="50" y="99"/>
                  </a:cubicBezTo>
                  <a:lnTo>
                    <a:pt x="39" y="99"/>
                  </a:lnTo>
                  <a:cubicBezTo>
                    <a:pt x="23" y="99"/>
                    <a:pt x="1" y="121"/>
                    <a:pt x="12" y="143"/>
                  </a:cubicBezTo>
                  <a:lnTo>
                    <a:pt x="23" y="154"/>
                  </a:lnTo>
                  <a:cubicBezTo>
                    <a:pt x="28" y="198"/>
                    <a:pt x="78" y="231"/>
                    <a:pt x="117" y="248"/>
                  </a:cubicBezTo>
                  <a:cubicBezTo>
                    <a:pt x="158" y="266"/>
                    <a:pt x="202" y="277"/>
                    <a:pt x="245" y="277"/>
                  </a:cubicBezTo>
                  <a:cubicBezTo>
                    <a:pt x="254" y="277"/>
                    <a:pt x="262" y="276"/>
                    <a:pt x="271" y="276"/>
                  </a:cubicBezTo>
                  <a:cubicBezTo>
                    <a:pt x="326" y="270"/>
                    <a:pt x="381" y="259"/>
                    <a:pt x="431" y="231"/>
                  </a:cubicBezTo>
                  <a:cubicBezTo>
                    <a:pt x="491" y="209"/>
                    <a:pt x="530" y="149"/>
                    <a:pt x="524" y="83"/>
                  </a:cubicBezTo>
                  <a:cubicBezTo>
                    <a:pt x="530" y="72"/>
                    <a:pt x="530" y="66"/>
                    <a:pt x="530" y="61"/>
                  </a:cubicBezTo>
                  <a:cubicBezTo>
                    <a:pt x="530" y="39"/>
                    <a:pt x="513" y="22"/>
                    <a:pt x="497" y="17"/>
                  </a:cubicBezTo>
                  <a:lnTo>
                    <a:pt x="475" y="17"/>
                  </a:lnTo>
                  <a:cubicBezTo>
                    <a:pt x="458" y="6"/>
                    <a:pt x="442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8009449" y="2600618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8009449" y="2600618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7974124" y="2592240"/>
              <a:ext cx="36156" cy="28004"/>
            </a:xfrm>
            <a:custGeom>
              <a:rect b="b" l="l" r="r" t="t"/>
              <a:pathLst>
                <a:path extrusionOk="0" h="371" w="479">
                  <a:moveTo>
                    <a:pt x="375" y="0"/>
                  </a:moveTo>
                  <a:cubicBezTo>
                    <a:pt x="370" y="0"/>
                    <a:pt x="364" y="1"/>
                    <a:pt x="359" y="2"/>
                  </a:cubicBezTo>
                  <a:lnTo>
                    <a:pt x="342" y="2"/>
                  </a:lnTo>
                  <a:cubicBezTo>
                    <a:pt x="322" y="2"/>
                    <a:pt x="302" y="11"/>
                    <a:pt x="282" y="21"/>
                  </a:cubicBezTo>
                  <a:lnTo>
                    <a:pt x="282" y="21"/>
                  </a:lnTo>
                  <a:lnTo>
                    <a:pt x="259" y="29"/>
                  </a:lnTo>
                  <a:cubicBezTo>
                    <a:pt x="235" y="39"/>
                    <a:pt x="215" y="53"/>
                    <a:pt x="200" y="67"/>
                  </a:cubicBezTo>
                  <a:lnTo>
                    <a:pt x="200" y="67"/>
                  </a:lnTo>
                  <a:cubicBezTo>
                    <a:pt x="179" y="82"/>
                    <a:pt x="159" y="94"/>
                    <a:pt x="138" y="106"/>
                  </a:cubicBezTo>
                  <a:cubicBezTo>
                    <a:pt x="100" y="134"/>
                    <a:pt x="67" y="167"/>
                    <a:pt x="39" y="205"/>
                  </a:cubicBezTo>
                  <a:cubicBezTo>
                    <a:pt x="28" y="216"/>
                    <a:pt x="17" y="233"/>
                    <a:pt x="12" y="249"/>
                  </a:cubicBezTo>
                  <a:cubicBezTo>
                    <a:pt x="1" y="288"/>
                    <a:pt x="17" y="332"/>
                    <a:pt x="56" y="354"/>
                  </a:cubicBezTo>
                  <a:cubicBezTo>
                    <a:pt x="72" y="365"/>
                    <a:pt x="89" y="371"/>
                    <a:pt x="111" y="371"/>
                  </a:cubicBezTo>
                  <a:lnTo>
                    <a:pt x="133" y="371"/>
                  </a:lnTo>
                  <a:cubicBezTo>
                    <a:pt x="155" y="371"/>
                    <a:pt x="177" y="365"/>
                    <a:pt x="199" y="360"/>
                  </a:cubicBezTo>
                  <a:cubicBezTo>
                    <a:pt x="237" y="349"/>
                    <a:pt x="270" y="338"/>
                    <a:pt x="304" y="316"/>
                  </a:cubicBezTo>
                  <a:cubicBezTo>
                    <a:pt x="326" y="305"/>
                    <a:pt x="353" y="288"/>
                    <a:pt x="370" y="271"/>
                  </a:cubicBezTo>
                  <a:cubicBezTo>
                    <a:pt x="381" y="266"/>
                    <a:pt x="392" y="255"/>
                    <a:pt x="403" y="249"/>
                  </a:cubicBezTo>
                  <a:cubicBezTo>
                    <a:pt x="414" y="238"/>
                    <a:pt x="419" y="227"/>
                    <a:pt x="430" y="216"/>
                  </a:cubicBezTo>
                  <a:lnTo>
                    <a:pt x="441" y="200"/>
                  </a:lnTo>
                  <a:cubicBezTo>
                    <a:pt x="452" y="178"/>
                    <a:pt x="463" y="156"/>
                    <a:pt x="463" y="134"/>
                  </a:cubicBezTo>
                  <a:lnTo>
                    <a:pt x="463" y="123"/>
                  </a:lnTo>
                  <a:cubicBezTo>
                    <a:pt x="463" y="123"/>
                    <a:pt x="469" y="117"/>
                    <a:pt x="469" y="112"/>
                  </a:cubicBezTo>
                  <a:cubicBezTo>
                    <a:pt x="479" y="51"/>
                    <a:pt x="434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7976615" y="2607261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7977068" y="2605600"/>
              <a:ext cx="1283" cy="1359"/>
            </a:xfrm>
            <a:custGeom>
              <a:rect b="b" l="l" r="r" t="t"/>
              <a:pathLst>
                <a:path extrusionOk="0" h="18" w="17">
                  <a:moveTo>
                    <a:pt x="0" y="17"/>
                  </a:moveTo>
                  <a:lnTo>
                    <a:pt x="0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33"/>
          <p:cNvGrpSpPr/>
          <p:nvPr/>
        </p:nvGrpSpPr>
        <p:grpSpPr>
          <a:xfrm>
            <a:off x="910084" y="2892330"/>
            <a:ext cx="530152" cy="540997"/>
            <a:chOff x="583801" y="2106513"/>
            <a:chExt cx="576378" cy="588232"/>
          </a:xfrm>
        </p:grpSpPr>
        <p:sp>
          <p:nvSpPr>
            <p:cNvPr id="1386" name="Google Shape;1386;p33"/>
            <p:cNvSpPr/>
            <p:nvPr/>
          </p:nvSpPr>
          <p:spPr>
            <a:xfrm>
              <a:off x="635942" y="2173638"/>
              <a:ext cx="418814" cy="437325"/>
            </a:xfrm>
            <a:custGeom>
              <a:rect b="b" l="l" r="r" t="t"/>
              <a:pathLst>
                <a:path extrusionOk="0" h="7576" w="7261">
                  <a:moveTo>
                    <a:pt x="2821" y="538"/>
                  </a:moveTo>
                  <a:cubicBezTo>
                    <a:pt x="3110" y="538"/>
                    <a:pt x="3394" y="593"/>
                    <a:pt x="3652" y="715"/>
                  </a:cubicBezTo>
                  <a:cubicBezTo>
                    <a:pt x="4203" y="968"/>
                    <a:pt x="4534" y="1508"/>
                    <a:pt x="4787" y="2037"/>
                  </a:cubicBezTo>
                  <a:cubicBezTo>
                    <a:pt x="5018" y="2532"/>
                    <a:pt x="5123" y="3072"/>
                    <a:pt x="4974" y="3606"/>
                  </a:cubicBezTo>
                  <a:cubicBezTo>
                    <a:pt x="4717" y="4565"/>
                    <a:pt x="3840" y="5222"/>
                    <a:pt x="2855" y="5222"/>
                  </a:cubicBezTo>
                  <a:cubicBezTo>
                    <a:pt x="2827" y="5222"/>
                    <a:pt x="2799" y="5222"/>
                    <a:pt x="2771" y="5220"/>
                  </a:cubicBezTo>
                  <a:cubicBezTo>
                    <a:pt x="1702" y="5171"/>
                    <a:pt x="793" y="4488"/>
                    <a:pt x="540" y="3436"/>
                  </a:cubicBezTo>
                  <a:cubicBezTo>
                    <a:pt x="452" y="3094"/>
                    <a:pt x="435" y="2731"/>
                    <a:pt x="485" y="2378"/>
                  </a:cubicBezTo>
                  <a:cubicBezTo>
                    <a:pt x="523" y="2125"/>
                    <a:pt x="573" y="1844"/>
                    <a:pt x="716" y="1629"/>
                  </a:cubicBezTo>
                  <a:cubicBezTo>
                    <a:pt x="1151" y="978"/>
                    <a:pt x="2007" y="538"/>
                    <a:pt x="2821" y="538"/>
                  </a:cubicBezTo>
                  <a:close/>
                  <a:moveTo>
                    <a:pt x="4754" y="4769"/>
                  </a:moveTo>
                  <a:cubicBezTo>
                    <a:pt x="4870" y="4884"/>
                    <a:pt x="4991" y="5000"/>
                    <a:pt x="5118" y="5116"/>
                  </a:cubicBezTo>
                  <a:lnTo>
                    <a:pt x="5107" y="5132"/>
                  </a:lnTo>
                  <a:lnTo>
                    <a:pt x="5085" y="5160"/>
                  </a:lnTo>
                  <a:lnTo>
                    <a:pt x="5079" y="5165"/>
                  </a:lnTo>
                  <a:cubicBezTo>
                    <a:pt x="5062" y="5182"/>
                    <a:pt x="5051" y="5198"/>
                    <a:pt x="5035" y="5215"/>
                  </a:cubicBezTo>
                  <a:cubicBezTo>
                    <a:pt x="5002" y="5243"/>
                    <a:pt x="4963" y="5270"/>
                    <a:pt x="4919" y="5292"/>
                  </a:cubicBezTo>
                  <a:cubicBezTo>
                    <a:pt x="4842" y="5204"/>
                    <a:pt x="4749" y="5127"/>
                    <a:pt x="4655" y="5061"/>
                  </a:cubicBezTo>
                  <a:cubicBezTo>
                    <a:pt x="4616" y="5033"/>
                    <a:pt x="4572" y="5006"/>
                    <a:pt x="4528" y="4984"/>
                  </a:cubicBezTo>
                  <a:cubicBezTo>
                    <a:pt x="4605" y="4918"/>
                    <a:pt x="4682" y="4846"/>
                    <a:pt x="4754" y="4769"/>
                  </a:cubicBezTo>
                  <a:close/>
                  <a:moveTo>
                    <a:pt x="5564" y="5358"/>
                  </a:moveTo>
                  <a:cubicBezTo>
                    <a:pt x="5624" y="5358"/>
                    <a:pt x="5690" y="5375"/>
                    <a:pt x="5746" y="5408"/>
                  </a:cubicBezTo>
                  <a:cubicBezTo>
                    <a:pt x="5652" y="5430"/>
                    <a:pt x="5569" y="5468"/>
                    <a:pt x="5498" y="5523"/>
                  </a:cubicBezTo>
                  <a:cubicBezTo>
                    <a:pt x="5376" y="5617"/>
                    <a:pt x="5283" y="5733"/>
                    <a:pt x="5211" y="5859"/>
                  </a:cubicBezTo>
                  <a:cubicBezTo>
                    <a:pt x="5173" y="5926"/>
                    <a:pt x="5140" y="5992"/>
                    <a:pt x="5107" y="6058"/>
                  </a:cubicBezTo>
                  <a:cubicBezTo>
                    <a:pt x="5085" y="6091"/>
                    <a:pt x="5068" y="6129"/>
                    <a:pt x="5057" y="6162"/>
                  </a:cubicBezTo>
                  <a:cubicBezTo>
                    <a:pt x="5046" y="6146"/>
                    <a:pt x="5035" y="6135"/>
                    <a:pt x="5024" y="6118"/>
                  </a:cubicBezTo>
                  <a:cubicBezTo>
                    <a:pt x="4958" y="6030"/>
                    <a:pt x="4919" y="5931"/>
                    <a:pt x="4914" y="5821"/>
                  </a:cubicBezTo>
                  <a:cubicBezTo>
                    <a:pt x="4908" y="5777"/>
                    <a:pt x="4914" y="5733"/>
                    <a:pt x="4930" y="5694"/>
                  </a:cubicBezTo>
                  <a:cubicBezTo>
                    <a:pt x="4941" y="5672"/>
                    <a:pt x="4952" y="5656"/>
                    <a:pt x="4963" y="5634"/>
                  </a:cubicBezTo>
                  <a:lnTo>
                    <a:pt x="4980" y="5612"/>
                  </a:lnTo>
                  <a:cubicBezTo>
                    <a:pt x="4991" y="5606"/>
                    <a:pt x="4991" y="5595"/>
                    <a:pt x="4996" y="5590"/>
                  </a:cubicBezTo>
                  <a:cubicBezTo>
                    <a:pt x="5024" y="5590"/>
                    <a:pt x="5046" y="5573"/>
                    <a:pt x="5057" y="5551"/>
                  </a:cubicBezTo>
                  <a:cubicBezTo>
                    <a:pt x="5140" y="5507"/>
                    <a:pt x="5217" y="5452"/>
                    <a:pt x="5277" y="5386"/>
                  </a:cubicBezTo>
                  <a:cubicBezTo>
                    <a:pt x="5294" y="5391"/>
                    <a:pt x="5305" y="5391"/>
                    <a:pt x="5321" y="5391"/>
                  </a:cubicBezTo>
                  <a:cubicBezTo>
                    <a:pt x="5399" y="5375"/>
                    <a:pt x="5481" y="5364"/>
                    <a:pt x="5564" y="5358"/>
                  </a:cubicBezTo>
                  <a:close/>
                  <a:moveTo>
                    <a:pt x="6026" y="5628"/>
                  </a:moveTo>
                  <a:lnTo>
                    <a:pt x="6054" y="5634"/>
                  </a:lnTo>
                  <a:cubicBezTo>
                    <a:pt x="6115" y="5683"/>
                    <a:pt x="6175" y="5738"/>
                    <a:pt x="6236" y="5788"/>
                  </a:cubicBezTo>
                  <a:cubicBezTo>
                    <a:pt x="6351" y="5893"/>
                    <a:pt x="6462" y="6003"/>
                    <a:pt x="6566" y="6118"/>
                  </a:cubicBezTo>
                  <a:cubicBezTo>
                    <a:pt x="6467" y="6168"/>
                    <a:pt x="6368" y="6223"/>
                    <a:pt x="6285" y="6295"/>
                  </a:cubicBezTo>
                  <a:cubicBezTo>
                    <a:pt x="6175" y="6383"/>
                    <a:pt x="6076" y="6487"/>
                    <a:pt x="5993" y="6609"/>
                  </a:cubicBezTo>
                  <a:cubicBezTo>
                    <a:pt x="5927" y="6702"/>
                    <a:pt x="5878" y="6812"/>
                    <a:pt x="5856" y="6928"/>
                  </a:cubicBezTo>
                  <a:cubicBezTo>
                    <a:pt x="5724" y="6823"/>
                    <a:pt x="5597" y="6719"/>
                    <a:pt x="5476" y="6609"/>
                  </a:cubicBezTo>
                  <a:lnTo>
                    <a:pt x="5481" y="6609"/>
                  </a:lnTo>
                  <a:cubicBezTo>
                    <a:pt x="5376" y="6509"/>
                    <a:pt x="5272" y="6410"/>
                    <a:pt x="5178" y="6306"/>
                  </a:cubicBezTo>
                  <a:cubicBezTo>
                    <a:pt x="5206" y="6284"/>
                    <a:pt x="5233" y="6262"/>
                    <a:pt x="5250" y="6234"/>
                  </a:cubicBezTo>
                  <a:cubicBezTo>
                    <a:pt x="5277" y="6201"/>
                    <a:pt x="5305" y="6162"/>
                    <a:pt x="5327" y="6129"/>
                  </a:cubicBezTo>
                  <a:cubicBezTo>
                    <a:pt x="5371" y="6058"/>
                    <a:pt x="5410" y="5986"/>
                    <a:pt x="5459" y="5915"/>
                  </a:cubicBezTo>
                  <a:cubicBezTo>
                    <a:pt x="5531" y="5799"/>
                    <a:pt x="5635" y="5711"/>
                    <a:pt x="5762" y="5661"/>
                  </a:cubicBezTo>
                  <a:cubicBezTo>
                    <a:pt x="5823" y="5645"/>
                    <a:pt x="5883" y="5634"/>
                    <a:pt x="5944" y="5628"/>
                  </a:cubicBezTo>
                  <a:close/>
                  <a:moveTo>
                    <a:pt x="6737" y="6350"/>
                  </a:moveTo>
                  <a:cubicBezTo>
                    <a:pt x="6781" y="6427"/>
                    <a:pt x="6820" y="6504"/>
                    <a:pt x="6847" y="6587"/>
                  </a:cubicBezTo>
                  <a:cubicBezTo>
                    <a:pt x="6891" y="6741"/>
                    <a:pt x="6919" y="6923"/>
                    <a:pt x="6858" y="7071"/>
                  </a:cubicBezTo>
                  <a:lnTo>
                    <a:pt x="6858" y="7066"/>
                  </a:lnTo>
                  <a:cubicBezTo>
                    <a:pt x="6802" y="7199"/>
                    <a:pt x="6656" y="7265"/>
                    <a:pt x="6516" y="7265"/>
                  </a:cubicBezTo>
                  <a:cubicBezTo>
                    <a:pt x="6505" y="7265"/>
                    <a:pt x="6494" y="7265"/>
                    <a:pt x="6484" y="7264"/>
                  </a:cubicBezTo>
                  <a:cubicBezTo>
                    <a:pt x="6318" y="7253"/>
                    <a:pt x="6170" y="7154"/>
                    <a:pt x="6032" y="7055"/>
                  </a:cubicBezTo>
                  <a:cubicBezTo>
                    <a:pt x="6104" y="6961"/>
                    <a:pt x="6159" y="6856"/>
                    <a:pt x="6230" y="6757"/>
                  </a:cubicBezTo>
                  <a:cubicBezTo>
                    <a:pt x="6263" y="6713"/>
                    <a:pt x="6302" y="6669"/>
                    <a:pt x="6340" y="6631"/>
                  </a:cubicBezTo>
                  <a:cubicBezTo>
                    <a:pt x="6363" y="6609"/>
                    <a:pt x="6385" y="6587"/>
                    <a:pt x="6407" y="6570"/>
                  </a:cubicBezTo>
                  <a:lnTo>
                    <a:pt x="6440" y="6537"/>
                  </a:lnTo>
                  <a:lnTo>
                    <a:pt x="6462" y="6515"/>
                  </a:lnTo>
                  <a:cubicBezTo>
                    <a:pt x="6511" y="6482"/>
                    <a:pt x="6561" y="6449"/>
                    <a:pt x="6610" y="6416"/>
                  </a:cubicBezTo>
                  <a:cubicBezTo>
                    <a:pt x="6643" y="6399"/>
                    <a:pt x="6671" y="6383"/>
                    <a:pt x="6699" y="6366"/>
                  </a:cubicBezTo>
                  <a:lnTo>
                    <a:pt x="6737" y="6350"/>
                  </a:lnTo>
                  <a:close/>
                  <a:moveTo>
                    <a:pt x="2796" y="1"/>
                  </a:moveTo>
                  <a:cubicBezTo>
                    <a:pt x="2599" y="1"/>
                    <a:pt x="2402" y="24"/>
                    <a:pt x="2209" y="70"/>
                  </a:cubicBezTo>
                  <a:cubicBezTo>
                    <a:pt x="1917" y="142"/>
                    <a:pt x="1636" y="263"/>
                    <a:pt x="1383" y="434"/>
                  </a:cubicBezTo>
                  <a:cubicBezTo>
                    <a:pt x="1240" y="511"/>
                    <a:pt x="1102" y="610"/>
                    <a:pt x="975" y="720"/>
                  </a:cubicBezTo>
                  <a:cubicBezTo>
                    <a:pt x="490" y="1161"/>
                    <a:pt x="220" y="1805"/>
                    <a:pt x="143" y="2444"/>
                  </a:cubicBezTo>
                  <a:cubicBezTo>
                    <a:pt x="0" y="3722"/>
                    <a:pt x="722" y="4940"/>
                    <a:pt x="1912" y="5419"/>
                  </a:cubicBezTo>
                  <a:cubicBezTo>
                    <a:pt x="2218" y="5544"/>
                    <a:pt x="2542" y="5605"/>
                    <a:pt x="2864" y="5605"/>
                  </a:cubicBezTo>
                  <a:cubicBezTo>
                    <a:pt x="3382" y="5605"/>
                    <a:pt x="3895" y="5447"/>
                    <a:pt x="4330" y="5138"/>
                  </a:cubicBezTo>
                  <a:lnTo>
                    <a:pt x="4335" y="5143"/>
                  </a:lnTo>
                  <a:cubicBezTo>
                    <a:pt x="4379" y="5187"/>
                    <a:pt x="4435" y="5226"/>
                    <a:pt x="4484" y="5276"/>
                  </a:cubicBezTo>
                  <a:cubicBezTo>
                    <a:pt x="4589" y="5364"/>
                    <a:pt x="4688" y="5457"/>
                    <a:pt x="4776" y="5562"/>
                  </a:cubicBezTo>
                  <a:cubicBezTo>
                    <a:pt x="4732" y="5639"/>
                    <a:pt x="4704" y="5727"/>
                    <a:pt x="4699" y="5821"/>
                  </a:cubicBezTo>
                  <a:cubicBezTo>
                    <a:pt x="4688" y="6058"/>
                    <a:pt x="4831" y="6256"/>
                    <a:pt x="4974" y="6427"/>
                  </a:cubicBezTo>
                  <a:cubicBezTo>
                    <a:pt x="5151" y="6647"/>
                    <a:pt x="5343" y="6851"/>
                    <a:pt x="5553" y="7038"/>
                  </a:cubicBezTo>
                  <a:cubicBezTo>
                    <a:pt x="5757" y="7209"/>
                    <a:pt x="5966" y="7391"/>
                    <a:pt x="6214" y="7490"/>
                  </a:cubicBezTo>
                  <a:cubicBezTo>
                    <a:pt x="6337" y="7542"/>
                    <a:pt x="6474" y="7576"/>
                    <a:pt x="6609" y="7576"/>
                  </a:cubicBezTo>
                  <a:cubicBezTo>
                    <a:pt x="6716" y="7576"/>
                    <a:pt x="6822" y="7555"/>
                    <a:pt x="6919" y="7506"/>
                  </a:cubicBezTo>
                  <a:cubicBezTo>
                    <a:pt x="7145" y="7391"/>
                    <a:pt x="7249" y="7126"/>
                    <a:pt x="7255" y="6884"/>
                  </a:cubicBezTo>
                  <a:cubicBezTo>
                    <a:pt x="7260" y="6642"/>
                    <a:pt x="7200" y="6405"/>
                    <a:pt x="7090" y="6195"/>
                  </a:cubicBezTo>
                  <a:cubicBezTo>
                    <a:pt x="6853" y="5744"/>
                    <a:pt x="6407" y="5386"/>
                    <a:pt x="5993" y="5127"/>
                  </a:cubicBezTo>
                  <a:cubicBezTo>
                    <a:pt x="5876" y="5053"/>
                    <a:pt x="5703" y="4992"/>
                    <a:pt x="5543" y="4992"/>
                  </a:cubicBezTo>
                  <a:cubicBezTo>
                    <a:pt x="5501" y="4992"/>
                    <a:pt x="5460" y="4996"/>
                    <a:pt x="5421" y="5006"/>
                  </a:cubicBezTo>
                  <a:cubicBezTo>
                    <a:pt x="5415" y="4995"/>
                    <a:pt x="5410" y="4978"/>
                    <a:pt x="5399" y="4973"/>
                  </a:cubicBezTo>
                  <a:cubicBezTo>
                    <a:pt x="5244" y="4835"/>
                    <a:pt x="5096" y="4686"/>
                    <a:pt x="4941" y="4537"/>
                  </a:cubicBezTo>
                  <a:cubicBezTo>
                    <a:pt x="5002" y="4460"/>
                    <a:pt x="5051" y="4383"/>
                    <a:pt x="5101" y="4301"/>
                  </a:cubicBezTo>
                  <a:cubicBezTo>
                    <a:pt x="5432" y="3744"/>
                    <a:pt x="5536" y="3089"/>
                    <a:pt x="5399" y="2461"/>
                  </a:cubicBezTo>
                  <a:cubicBezTo>
                    <a:pt x="5310" y="2092"/>
                    <a:pt x="5167" y="1734"/>
                    <a:pt x="4974" y="1409"/>
                  </a:cubicBezTo>
                  <a:cubicBezTo>
                    <a:pt x="4798" y="1100"/>
                    <a:pt x="4594" y="792"/>
                    <a:pt x="4330" y="560"/>
                  </a:cubicBezTo>
                  <a:cubicBezTo>
                    <a:pt x="3903" y="186"/>
                    <a:pt x="3352" y="1"/>
                    <a:pt x="2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640672" y="2163190"/>
              <a:ext cx="33743" cy="35039"/>
            </a:xfrm>
            <a:custGeom>
              <a:rect b="b" l="l" r="r" t="t"/>
              <a:pathLst>
                <a:path extrusionOk="0" h="607" w="585">
                  <a:moveTo>
                    <a:pt x="78" y="0"/>
                  </a:moveTo>
                  <a:cubicBezTo>
                    <a:pt x="67" y="0"/>
                    <a:pt x="56" y="3"/>
                    <a:pt x="45" y="9"/>
                  </a:cubicBezTo>
                  <a:cubicBezTo>
                    <a:pt x="17" y="25"/>
                    <a:pt x="6" y="53"/>
                    <a:pt x="6" y="80"/>
                  </a:cubicBezTo>
                  <a:cubicBezTo>
                    <a:pt x="6" y="80"/>
                    <a:pt x="6" y="80"/>
                    <a:pt x="6" y="86"/>
                  </a:cubicBezTo>
                  <a:cubicBezTo>
                    <a:pt x="1" y="113"/>
                    <a:pt x="1" y="141"/>
                    <a:pt x="6" y="168"/>
                  </a:cubicBezTo>
                  <a:cubicBezTo>
                    <a:pt x="12" y="190"/>
                    <a:pt x="23" y="207"/>
                    <a:pt x="34" y="223"/>
                  </a:cubicBezTo>
                  <a:lnTo>
                    <a:pt x="36" y="230"/>
                  </a:lnTo>
                  <a:lnTo>
                    <a:pt x="36" y="230"/>
                  </a:lnTo>
                  <a:cubicBezTo>
                    <a:pt x="36" y="230"/>
                    <a:pt x="36" y="230"/>
                    <a:pt x="36" y="230"/>
                  </a:cubicBezTo>
                  <a:cubicBezTo>
                    <a:pt x="34" y="230"/>
                    <a:pt x="40" y="244"/>
                    <a:pt x="40" y="244"/>
                  </a:cubicBezTo>
                  <a:cubicBezTo>
                    <a:pt x="41" y="244"/>
                    <a:pt x="40" y="243"/>
                    <a:pt x="39" y="240"/>
                  </a:cubicBezTo>
                  <a:lnTo>
                    <a:pt x="36" y="230"/>
                  </a:lnTo>
                  <a:lnTo>
                    <a:pt x="36" y="230"/>
                  </a:lnTo>
                  <a:cubicBezTo>
                    <a:pt x="37" y="231"/>
                    <a:pt x="38" y="232"/>
                    <a:pt x="39" y="235"/>
                  </a:cubicBezTo>
                  <a:cubicBezTo>
                    <a:pt x="50" y="268"/>
                    <a:pt x="61" y="295"/>
                    <a:pt x="78" y="328"/>
                  </a:cubicBezTo>
                  <a:cubicBezTo>
                    <a:pt x="94" y="345"/>
                    <a:pt x="105" y="367"/>
                    <a:pt x="122" y="389"/>
                  </a:cubicBezTo>
                  <a:cubicBezTo>
                    <a:pt x="138" y="416"/>
                    <a:pt x="161" y="444"/>
                    <a:pt x="183" y="471"/>
                  </a:cubicBezTo>
                  <a:cubicBezTo>
                    <a:pt x="205" y="493"/>
                    <a:pt x="227" y="510"/>
                    <a:pt x="254" y="532"/>
                  </a:cubicBezTo>
                  <a:cubicBezTo>
                    <a:pt x="276" y="548"/>
                    <a:pt x="304" y="565"/>
                    <a:pt x="331" y="582"/>
                  </a:cubicBezTo>
                  <a:cubicBezTo>
                    <a:pt x="353" y="593"/>
                    <a:pt x="370" y="598"/>
                    <a:pt x="397" y="598"/>
                  </a:cubicBezTo>
                  <a:cubicBezTo>
                    <a:pt x="408" y="604"/>
                    <a:pt x="421" y="606"/>
                    <a:pt x="434" y="606"/>
                  </a:cubicBezTo>
                  <a:cubicBezTo>
                    <a:pt x="447" y="606"/>
                    <a:pt x="461" y="604"/>
                    <a:pt x="475" y="598"/>
                  </a:cubicBezTo>
                  <a:cubicBezTo>
                    <a:pt x="486" y="598"/>
                    <a:pt x="497" y="593"/>
                    <a:pt x="502" y="587"/>
                  </a:cubicBezTo>
                  <a:lnTo>
                    <a:pt x="508" y="587"/>
                  </a:lnTo>
                  <a:cubicBezTo>
                    <a:pt x="557" y="565"/>
                    <a:pt x="585" y="515"/>
                    <a:pt x="568" y="466"/>
                  </a:cubicBezTo>
                  <a:cubicBezTo>
                    <a:pt x="574" y="438"/>
                    <a:pt x="563" y="411"/>
                    <a:pt x="552" y="389"/>
                  </a:cubicBezTo>
                  <a:cubicBezTo>
                    <a:pt x="541" y="367"/>
                    <a:pt x="524" y="350"/>
                    <a:pt x="508" y="334"/>
                  </a:cubicBezTo>
                  <a:cubicBezTo>
                    <a:pt x="486" y="312"/>
                    <a:pt x="458" y="290"/>
                    <a:pt x="436" y="273"/>
                  </a:cubicBezTo>
                  <a:lnTo>
                    <a:pt x="359" y="212"/>
                  </a:lnTo>
                  <a:cubicBezTo>
                    <a:pt x="320" y="185"/>
                    <a:pt x="282" y="152"/>
                    <a:pt x="243" y="119"/>
                  </a:cubicBezTo>
                  <a:cubicBezTo>
                    <a:pt x="227" y="102"/>
                    <a:pt x="210" y="80"/>
                    <a:pt x="194" y="64"/>
                  </a:cubicBezTo>
                  <a:lnTo>
                    <a:pt x="166" y="36"/>
                  </a:lnTo>
                  <a:cubicBezTo>
                    <a:pt x="150" y="25"/>
                    <a:pt x="133" y="14"/>
                    <a:pt x="111" y="9"/>
                  </a:cubicBezTo>
                  <a:cubicBezTo>
                    <a:pt x="100" y="3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665128" y="2178314"/>
              <a:ext cx="1961" cy="1616"/>
            </a:xfrm>
            <a:custGeom>
              <a:rect b="b" l="l" r="r" t="t"/>
              <a:pathLst>
                <a:path extrusionOk="0" h="28" w="34">
                  <a:moveTo>
                    <a:pt x="1" y="0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12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584147" y="2273041"/>
              <a:ext cx="58" cy="5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583801" y="2264151"/>
              <a:ext cx="47413" cy="17664"/>
            </a:xfrm>
            <a:custGeom>
              <a:rect b="b" l="l" r="r" t="t"/>
              <a:pathLst>
                <a:path extrusionOk="0" h="306" w="822">
                  <a:moveTo>
                    <a:pt x="497" y="0"/>
                  </a:moveTo>
                  <a:cubicBezTo>
                    <a:pt x="469" y="0"/>
                    <a:pt x="436" y="6"/>
                    <a:pt x="408" y="6"/>
                  </a:cubicBezTo>
                  <a:cubicBezTo>
                    <a:pt x="337" y="11"/>
                    <a:pt x="265" y="22"/>
                    <a:pt x="194" y="39"/>
                  </a:cubicBezTo>
                  <a:lnTo>
                    <a:pt x="105" y="72"/>
                  </a:lnTo>
                  <a:cubicBezTo>
                    <a:pt x="78" y="77"/>
                    <a:pt x="56" y="94"/>
                    <a:pt x="39" y="111"/>
                  </a:cubicBezTo>
                  <a:cubicBezTo>
                    <a:pt x="28" y="116"/>
                    <a:pt x="17" y="127"/>
                    <a:pt x="12" y="138"/>
                  </a:cubicBezTo>
                  <a:cubicBezTo>
                    <a:pt x="12" y="144"/>
                    <a:pt x="12" y="149"/>
                    <a:pt x="12" y="155"/>
                  </a:cubicBezTo>
                  <a:cubicBezTo>
                    <a:pt x="1" y="204"/>
                    <a:pt x="34" y="254"/>
                    <a:pt x="83" y="270"/>
                  </a:cubicBezTo>
                  <a:cubicBezTo>
                    <a:pt x="127" y="281"/>
                    <a:pt x="172" y="292"/>
                    <a:pt x="216" y="298"/>
                  </a:cubicBezTo>
                  <a:cubicBezTo>
                    <a:pt x="251" y="302"/>
                    <a:pt x="288" y="306"/>
                    <a:pt x="325" y="306"/>
                  </a:cubicBezTo>
                  <a:cubicBezTo>
                    <a:pt x="340" y="306"/>
                    <a:pt x="355" y="305"/>
                    <a:pt x="370" y="303"/>
                  </a:cubicBezTo>
                  <a:cubicBezTo>
                    <a:pt x="419" y="303"/>
                    <a:pt x="463" y="303"/>
                    <a:pt x="513" y="298"/>
                  </a:cubicBezTo>
                  <a:lnTo>
                    <a:pt x="563" y="292"/>
                  </a:lnTo>
                  <a:cubicBezTo>
                    <a:pt x="585" y="292"/>
                    <a:pt x="601" y="276"/>
                    <a:pt x="629" y="270"/>
                  </a:cubicBezTo>
                  <a:lnTo>
                    <a:pt x="634" y="270"/>
                  </a:lnTo>
                  <a:cubicBezTo>
                    <a:pt x="656" y="265"/>
                    <a:pt x="673" y="259"/>
                    <a:pt x="689" y="254"/>
                  </a:cubicBezTo>
                  <a:cubicBezTo>
                    <a:pt x="706" y="243"/>
                    <a:pt x="722" y="232"/>
                    <a:pt x="739" y="226"/>
                  </a:cubicBezTo>
                  <a:cubicBezTo>
                    <a:pt x="753" y="217"/>
                    <a:pt x="766" y="204"/>
                    <a:pt x="777" y="194"/>
                  </a:cubicBezTo>
                  <a:lnTo>
                    <a:pt x="777" y="194"/>
                  </a:lnTo>
                  <a:cubicBezTo>
                    <a:pt x="782" y="191"/>
                    <a:pt x="793" y="183"/>
                    <a:pt x="799" y="177"/>
                  </a:cubicBezTo>
                  <a:cubicBezTo>
                    <a:pt x="822" y="155"/>
                    <a:pt x="822" y="116"/>
                    <a:pt x="794" y="94"/>
                  </a:cubicBezTo>
                  <a:lnTo>
                    <a:pt x="777" y="77"/>
                  </a:lnTo>
                  <a:cubicBezTo>
                    <a:pt x="772" y="75"/>
                    <a:pt x="767" y="73"/>
                    <a:pt x="764" y="71"/>
                  </a:cubicBezTo>
                  <a:lnTo>
                    <a:pt x="764" y="71"/>
                  </a:lnTo>
                  <a:cubicBezTo>
                    <a:pt x="765" y="71"/>
                    <a:pt x="766" y="72"/>
                    <a:pt x="766" y="72"/>
                  </a:cubicBezTo>
                  <a:cubicBezTo>
                    <a:pt x="750" y="61"/>
                    <a:pt x="728" y="50"/>
                    <a:pt x="711" y="44"/>
                  </a:cubicBezTo>
                  <a:cubicBezTo>
                    <a:pt x="695" y="33"/>
                    <a:pt x="678" y="28"/>
                    <a:pt x="667" y="22"/>
                  </a:cubicBezTo>
                  <a:cubicBezTo>
                    <a:pt x="651" y="22"/>
                    <a:pt x="634" y="22"/>
                    <a:pt x="618" y="17"/>
                  </a:cubicBezTo>
                  <a:cubicBezTo>
                    <a:pt x="579" y="6"/>
                    <a:pt x="541" y="0"/>
                    <a:pt x="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587608" y="2387221"/>
              <a:ext cx="42337" cy="14431"/>
            </a:xfrm>
            <a:custGeom>
              <a:rect b="b" l="l" r="r" t="t"/>
              <a:pathLst>
                <a:path extrusionOk="0" h="250" w="734">
                  <a:moveTo>
                    <a:pt x="475" y="0"/>
                  </a:moveTo>
                  <a:cubicBezTo>
                    <a:pt x="392" y="6"/>
                    <a:pt x="315" y="22"/>
                    <a:pt x="232" y="39"/>
                  </a:cubicBezTo>
                  <a:cubicBezTo>
                    <a:pt x="194" y="50"/>
                    <a:pt x="161" y="61"/>
                    <a:pt x="122" y="72"/>
                  </a:cubicBezTo>
                  <a:cubicBezTo>
                    <a:pt x="106" y="83"/>
                    <a:pt x="83" y="88"/>
                    <a:pt x="67" y="99"/>
                  </a:cubicBezTo>
                  <a:lnTo>
                    <a:pt x="61" y="105"/>
                  </a:lnTo>
                  <a:cubicBezTo>
                    <a:pt x="61" y="99"/>
                    <a:pt x="50" y="94"/>
                    <a:pt x="50" y="88"/>
                  </a:cubicBezTo>
                  <a:cubicBezTo>
                    <a:pt x="55" y="79"/>
                    <a:pt x="45" y="70"/>
                    <a:pt x="35" y="70"/>
                  </a:cubicBezTo>
                  <a:cubicBezTo>
                    <a:pt x="33" y="70"/>
                    <a:pt x="30" y="71"/>
                    <a:pt x="28" y="72"/>
                  </a:cubicBezTo>
                  <a:cubicBezTo>
                    <a:pt x="17" y="83"/>
                    <a:pt x="6" y="99"/>
                    <a:pt x="1" y="116"/>
                  </a:cubicBezTo>
                  <a:cubicBezTo>
                    <a:pt x="1" y="121"/>
                    <a:pt x="1" y="132"/>
                    <a:pt x="1" y="143"/>
                  </a:cubicBezTo>
                  <a:cubicBezTo>
                    <a:pt x="6" y="149"/>
                    <a:pt x="6" y="154"/>
                    <a:pt x="12" y="160"/>
                  </a:cubicBezTo>
                  <a:cubicBezTo>
                    <a:pt x="17" y="182"/>
                    <a:pt x="39" y="204"/>
                    <a:pt x="67" y="209"/>
                  </a:cubicBezTo>
                  <a:cubicBezTo>
                    <a:pt x="100" y="226"/>
                    <a:pt x="139" y="231"/>
                    <a:pt x="172" y="237"/>
                  </a:cubicBezTo>
                  <a:cubicBezTo>
                    <a:pt x="210" y="248"/>
                    <a:pt x="243" y="248"/>
                    <a:pt x="282" y="248"/>
                  </a:cubicBezTo>
                  <a:lnTo>
                    <a:pt x="392" y="248"/>
                  </a:lnTo>
                  <a:cubicBezTo>
                    <a:pt x="402" y="249"/>
                    <a:pt x="412" y="249"/>
                    <a:pt x="422" y="249"/>
                  </a:cubicBezTo>
                  <a:cubicBezTo>
                    <a:pt x="490" y="249"/>
                    <a:pt x="560" y="233"/>
                    <a:pt x="618" y="204"/>
                  </a:cubicBezTo>
                  <a:cubicBezTo>
                    <a:pt x="634" y="198"/>
                    <a:pt x="651" y="193"/>
                    <a:pt x="662" y="182"/>
                  </a:cubicBezTo>
                  <a:cubicBezTo>
                    <a:pt x="678" y="171"/>
                    <a:pt x="689" y="160"/>
                    <a:pt x="700" y="149"/>
                  </a:cubicBezTo>
                  <a:cubicBezTo>
                    <a:pt x="728" y="132"/>
                    <a:pt x="733" y="94"/>
                    <a:pt x="711" y="72"/>
                  </a:cubicBezTo>
                  <a:cubicBezTo>
                    <a:pt x="684" y="44"/>
                    <a:pt x="651" y="28"/>
                    <a:pt x="612" y="17"/>
                  </a:cubicBezTo>
                  <a:lnTo>
                    <a:pt x="612" y="17"/>
                  </a:lnTo>
                  <a:cubicBezTo>
                    <a:pt x="618" y="19"/>
                    <a:pt x="619" y="21"/>
                    <a:pt x="618" y="21"/>
                  </a:cubicBezTo>
                  <a:cubicBezTo>
                    <a:pt x="616" y="21"/>
                    <a:pt x="612" y="19"/>
                    <a:pt x="607" y="17"/>
                  </a:cubicBezTo>
                  <a:cubicBezTo>
                    <a:pt x="596" y="11"/>
                    <a:pt x="590" y="11"/>
                    <a:pt x="585" y="6"/>
                  </a:cubicBezTo>
                  <a:cubicBezTo>
                    <a:pt x="568" y="6"/>
                    <a:pt x="552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646209" y="2486277"/>
              <a:ext cx="36165" cy="20204"/>
            </a:xfrm>
            <a:custGeom>
              <a:rect b="b" l="l" r="r" t="t"/>
              <a:pathLst>
                <a:path extrusionOk="0" h="350" w="627">
                  <a:moveTo>
                    <a:pt x="517" y="0"/>
                  </a:moveTo>
                  <a:cubicBezTo>
                    <a:pt x="427" y="0"/>
                    <a:pt x="341" y="24"/>
                    <a:pt x="263" y="74"/>
                  </a:cubicBezTo>
                  <a:cubicBezTo>
                    <a:pt x="224" y="91"/>
                    <a:pt x="186" y="118"/>
                    <a:pt x="147" y="146"/>
                  </a:cubicBezTo>
                  <a:cubicBezTo>
                    <a:pt x="103" y="174"/>
                    <a:pt x="37" y="212"/>
                    <a:pt x="31" y="273"/>
                  </a:cubicBezTo>
                  <a:lnTo>
                    <a:pt x="42" y="259"/>
                  </a:lnTo>
                  <a:lnTo>
                    <a:pt x="42" y="259"/>
                  </a:lnTo>
                  <a:cubicBezTo>
                    <a:pt x="38" y="265"/>
                    <a:pt x="35" y="271"/>
                    <a:pt x="31" y="278"/>
                  </a:cubicBezTo>
                  <a:lnTo>
                    <a:pt x="20" y="284"/>
                  </a:lnTo>
                  <a:cubicBezTo>
                    <a:pt x="1" y="299"/>
                    <a:pt x="8" y="340"/>
                    <a:pt x="33" y="340"/>
                  </a:cubicBezTo>
                  <a:cubicBezTo>
                    <a:pt x="36" y="340"/>
                    <a:pt x="39" y="340"/>
                    <a:pt x="42" y="339"/>
                  </a:cubicBezTo>
                  <a:lnTo>
                    <a:pt x="59" y="333"/>
                  </a:lnTo>
                  <a:cubicBezTo>
                    <a:pt x="59" y="333"/>
                    <a:pt x="59" y="333"/>
                    <a:pt x="59" y="333"/>
                  </a:cubicBezTo>
                  <a:lnTo>
                    <a:pt x="59" y="333"/>
                  </a:lnTo>
                  <a:cubicBezTo>
                    <a:pt x="62" y="336"/>
                    <a:pt x="67" y="338"/>
                    <a:pt x="72" y="338"/>
                  </a:cubicBezTo>
                  <a:lnTo>
                    <a:pt x="72" y="338"/>
                  </a:lnTo>
                  <a:cubicBezTo>
                    <a:pt x="93" y="346"/>
                    <a:pt x="116" y="350"/>
                    <a:pt x="140" y="350"/>
                  </a:cubicBezTo>
                  <a:cubicBezTo>
                    <a:pt x="168" y="350"/>
                    <a:pt x="197" y="344"/>
                    <a:pt x="224" y="333"/>
                  </a:cubicBezTo>
                  <a:cubicBezTo>
                    <a:pt x="268" y="317"/>
                    <a:pt x="318" y="300"/>
                    <a:pt x="362" y="284"/>
                  </a:cubicBezTo>
                  <a:cubicBezTo>
                    <a:pt x="461" y="251"/>
                    <a:pt x="549" y="185"/>
                    <a:pt x="604" y="96"/>
                  </a:cubicBezTo>
                  <a:cubicBezTo>
                    <a:pt x="626" y="58"/>
                    <a:pt x="610" y="14"/>
                    <a:pt x="571" y="3"/>
                  </a:cubicBezTo>
                  <a:cubicBezTo>
                    <a:pt x="553" y="1"/>
                    <a:pt x="53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746800" y="2514043"/>
              <a:ext cx="14016" cy="37752"/>
            </a:xfrm>
            <a:custGeom>
              <a:rect b="b" l="l" r="r" t="t"/>
              <a:pathLst>
                <a:path extrusionOk="0" h="654" w="243">
                  <a:moveTo>
                    <a:pt x="116" y="1"/>
                  </a:moveTo>
                  <a:cubicBezTo>
                    <a:pt x="107" y="1"/>
                    <a:pt x="99" y="5"/>
                    <a:pt x="94" y="18"/>
                  </a:cubicBezTo>
                  <a:lnTo>
                    <a:pt x="78" y="29"/>
                  </a:lnTo>
                  <a:cubicBezTo>
                    <a:pt x="72" y="40"/>
                    <a:pt x="67" y="45"/>
                    <a:pt x="61" y="51"/>
                  </a:cubicBezTo>
                  <a:cubicBezTo>
                    <a:pt x="56" y="67"/>
                    <a:pt x="50" y="78"/>
                    <a:pt x="45" y="95"/>
                  </a:cubicBezTo>
                  <a:cubicBezTo>
                    <a:pt x="34" y="122"/>
                    <a:pt x="28" y="150"/>
                    <a:pt x="28" y="183"/>
                  </a:cubicBezTo>
                  <a:cubicBezTo>
                    <a:pt x="17" y="232"/>
                    <a:pt x="12" y="287"/>
                    <a:pt x="6" y="343"/>
                  </a:cubicBezTo>
                  <a:cubicBezTo>
                    <a:pt x="6" y="398"/>
                    <a:pt x="1" y="447"/>
                    <a:pt x="6" y="502"/>
                  </a:cubicBezTo>
                  <a:cubicBezTo>
                    <a:pt x="6" y="535"/>
                    <a:pt x="12" y="563"/>
                    <a:pt x="28" y="596"/>
                  </a:cubicBezTo>
                  <a:cubicBezTo>
                    <a:pt x="45" y="630"/>
                    <a:pt x="82" y="651"/>
                    <a:pt x="121" y="651"/>
                  </a:cubicBezTo>
                  <a:lnTo>
                    <a:pt x="121" y="651"/>
                  </a:lnTo>
                  <a:cubicBezTo>
                    <a:pt x="128" y="653"/>
                    <a:pt x="136" y="654"/>
                    <a:pt x="144" y="654"/>
                  </a:cubicBezTo>
                  <a:cubicBezTo>
                    <a:pt x="193" y="654"/>
                    <a:pt x="239" y="615"/>
                    <a:pt x="243" y="563"/>
                  </a:cubicBezTo>
                  <a:cubicBezTo>
                    <a:pt x="243" y="546"/>
                    <a:pt x="237" y="535"/>
                    <a:pt x="232" y="524"/>
                  </a:cubicBezTo>
                  <a:lnTo>
                    <a:pt x="232" y="519"/>
                  </a:lnTo>
                  <a:lnTo>
                    <a:pt x="232" y="464"/>
                  </a:lnTo>
                  <a:lnTo>
                    <a:pt x="232" y="321"/>
                  </a:lnTo>
                  <a:cubicBezTo>
                    <a:pt x="232" y="271"/>
                    <a:pt x="221" y="216"/>
                    <a:pt x="215" y="172"/>
                  </a:cubicBezTo>
                  <a:cubicBezTo>
                    <a:pt x="210" y="139"/>
                    <a:pt x="204" y="111"/>
                    <a:pt x="199" y="84"/>
                  </a:cubicBezTo>
                  <a:cubicBezTo>
                    <a:pt x="188" y="57"/>
                    <a:pt x="167" y="30"/>
                    <a:pt x="141" y="14"/>
                  </a:cubicBezTo>
                  <a:lnTo>
                    <a:pt x="141" y="14"/>
                  </a:lnTo>
                  <a:cubicBezTo>
                    <a:pt x="134" y="6"/>
                    <a:pt x="125" y="1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760124" y="2543945"/>
              <a:ext cx="58" cy="404"/>
            </a:xfrm>
            <a:custGeom>
              <a:rect b="b" l="l" r="r" t="t"/>
              <a:pathLst>
                <a:path extrusionOk="0" h="7" w="1">
                  <a:moveTo>
                    <a:pt x="1" y="1"/>
                  </a:moveTo>
                  <a:lnTo>
                    <a:pt x="1" y="6"/>
                  </a:lnTo>
                  <a:lnTo>
                    <a:pt x="1" y="6"/>
                  </a:lnTo>
                  <a:cubicBezTo>
                    <a:pt x="1" y="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922713" y="2644398"/>
              <a:ext cx="30797" cy="50347"/>
            </a:xfrm>
            <a:custGeom>
              <a:rect b="b" l="l" r="r" t="t"/>
              <a:pathLst>
                <a:path extrusionOk="0" h="667" w="408">
                  <a:moveTo>
                    <a:pt x="99" y="1"/>
                  </a:moveTo>
                  <a:cubicBezTo>
                    <a:pt x="79" y="1"/>
                    <a:pt x="60" y="9"/>
                    <a:pt x="50" y="27"/>
                  </a:cubicBezTo>
                  <a:cubicBezTo>
                    <a:pt x="39" y="38"/>
                    <a:pt x="33" y="49"/>
                    <a:pt x="28" y="60"/>
                  </a:cubicBezTo>
                  <a:cubicBezTo>
                    <a:pt x="11" y="82"/>
                    <a:pt x="0" y="109"/>
                    <a:pt x="0" y="137"/>
                  </a:cubicBezTo>
                  <a:lnTo>
                    <a:pt x="0" y="181"/>
                  </a:lnTo>
                  <a:cubicBezTo>
                    <a:pt x="0" y="214"/>
                    <a:pt x="6" y="247"/>
                    <a:pt x="11" y="280"/>
                  </a:cubicBezTo>
                  <a:cubicBezTo>
                    <a:pt x="17" y="352"/>
                    <a:pt x="33" y="423"/>
                    <a:pt x="55" y="489"/>
                  </a:cubicBezTo>
                  <a:cubicBezTo>
                    <a:pt x="61" y="522"/>
                    <a:pt x="77" y="550"/>
                    <a:pt x="94" y="578"/>
                  </a:cubicBezTo>
                  <a:cubicBezTo>
                    <a:pt x="127" y="633"/>
                    <a:pt x="182" y="660"/>
                    <a:pt x="248" y="666"/>
                  </a:cubicBezTo>
                  <a:cubicBezTo>
                    <a:pt x="252" y="666"/>
                    <a:pt x="256" y="666"/>
                    <a:pt x="260" y="666"/>
                  </a:cubicBezTo>
                  <a:cubicBezTo>
                    <a:pt x="316" y="666"/>
                    <a:pt x="366" y="629"/>
                    <a:pt x="391" y="578"/>
                  </a:cubicBezTo>
                  <a:cubicBezTo>
                    <a:pt x="408" y="539"/>
                    <a:pt x="402" y="495"/>
                    <a:pt x="380" y="456"/>
                  </a:cubicBezTo>
                  <a:cubicBezTo>
                    <a:pt x="375" y="451"/>
                    <a:pt x="364" y="445"/>
                    <a:pt x="358" y="440"/>
                  </a:cubicBezTo>
                  <a:lnTo>
                    <a:pt x="358" y="440"/>
                  </a:lnTo>
                  <a:lnTo>
                    <a:pt x="369" y="445"/>
                  </a:lnTo>
                  <a:cubicBezTo>
                    <a:pt x="364" y="440"/>
                    <a:pt x="358" y="440"/>
                    <a:pt x="358" y="434"/>
                  </a:cubicBezTo>
                  <a:cubicBezTo>
                    <a:pt x="353" y="434"/>
                    <a:pt x="347" y="429"/>
                    <a:pt x="347" y="429"/>
                  </a:cubicBezTo>
                  <a:cubicBezTo>
                    <a:pt x="336" y="407"/>
                    <a:pt x="336" y="385"/>
                    <a:pt x="325" y="357"/>
                  </a:cubicBezTo>
                  <a:cubicBezTo>
                    <a:pt x="320" y="324"/>
                    <a:pt x="309" y="291"/>
                    <a:pt x="298" y="253"/>
                  </a:cubicBezTo>
                  <a:cubicBezTo>
                    <a:pt x="281" y="214"/>
                    <a:pt x="265" y="175"/>
                    <a:pt x="248" y="137"/>
                  </a:cubicBezTo>
                  <a:cubicBezTo>
                    <a:pt x="237" y="120"/>
                    <a:pt x="232" y="104"/>
                    <a:pt x="226" y="87"/>
                  </a:cubicBezTo>
                  <a:cubicBezTo>
                    <a:pt x="210" y="60"/>
                    <a:pt x="193" y="38"/>
                    <a:pt x="165" y="27"/>
                  </a:cubicBezTo>
                  <a:cubicBezTo>
                    <a:pt x="154" y="21"/>
                    <a:pt x="143" y="10"/>
                    <a:pt x="132" y="10"/>
                  </a:cubicBezTo>
                  <a:cubicBezTo>
                    <a:pt x="122" y="4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748415" y="2106966"/>
              <a:ext cx="18804" cy="43871"/>
            </a:xfrm>
            <a:custGeom>
              <a:rect b="b" l="l" r="r" t="t"/>
              <a:pathLst>
                <a:path extrusionOk="0" h="760" w="326">
                  <a:moveTo>
                    <a:pt x="88" y="1"/>
                  </a:moveTo>
                  <a:cubicBezTo>
                    <a:pt x="68" y="1"/>
                    <a:pt x="48" y="11"/>
                    <a:pt x="39" y="30"/>
                  </a:cubicBezTo>
                  <a:cubicBezTo>
                    <a:pt x="11" y="68"/>
                    <a:pt x="0" y="118"/>
                    <a:pt x="6" y="167"/>
                  </a:cubicBezTo>
                  <a:cubicBezTo>
                    <a:pt x="0" y="222"/>
                    <a:pt x="6" y="278"/>
                    <a:pt x="22" y="327"/>
                  </a:cubicBezTo>
                  <a:cubicBezTo>
                    <a:pt x="33" y="377"/>
                    <a:pt x="50" y="421"/>
                    <a:pt x="66" y="470"/>
                  </a:cubicBezTo>
                  <a:cubicBezTo>
                    <a:pt x="83" y="520"/>
                    <a:pt x="105" y="570"/>
                    <a:pt x="127" y="619"/>
                  </a:cubicBezTo>
                  <a:cubicBezTo>
                    <a:pt x="149" y="663"/>
                    <a:pt x="176" y="707"/>
                    <a:pt x="215" y="740"/>
                  </a:cubicBezTo>
                  <a:cubicBezTo>
                    <a:pt x="226" y="753"/>
                    <a:pt x="241" y="760"/>
                    <a:pt x="256" y="760"/>
                  </a:cubicBezTo>
                  <a:cubicBezTo>
                    <a:pt x="279" y="760"/>
                    <a:pt x="302" y="745"/>
                    <a:pt x="309" y="718"/>
                  </a:cubicBezTo>
                  <a:cubicBezTo>
                    <a:pt x="320" y="669"/>
                    <a:pt x="325" y="619"/>
                    <a:pt x="325" y="570"/>
                  </a:cubicBezTo>
                  <a:cubicBezTo>
                    <a:pt x="320" y="509"/>
                    <a:pt x="314" y="454"/>
                    <a:pt x="303" y="399"/>
                  </a:cubicBezTo>
                  <a:cubicBezTo>
                    <a:pt x="292" y="355"/>
                    <a:pt x="287" y="305"/>
                    <a:pt x="270" y="261"/>
                  </a:cubicBezTo>
                  <a:cubicBezTo>
                    <a:pt x="265" y="206"/>
                    <a:pt x="243" y="156"/>
                    <a:pt x="209" y="112"/>
                  </a:cubicBezTo>
                  <a:cubicBezTo>
                    <a:pt x="193" y="85"/>
                    <a:pt x="171" y="57"/>
                    <a:pt x="149" y="35"/>
                  </a:cubicBezTo>
                  <a:cubicBezTo>
                    <a:pt x="138" y="19"/>
                    <a:pt x="121" y="8"/>
                    <a:pt x="99" y="2"/>
                  </a:cubicBezTo>
                  <a:cubicBezTo>
                    <a:pt x="96" y="1"/>
                    <a:pt x="92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933054" y="2106513"/>
              <a:ext cx="42950" cy="64009"/>
            </a:xfrm>
            <a:custGeom>
              <a:rect b="b" l="l" r="r" t="t"/>
              <a:pathLst>
                <a:path extrusionOk="0" h="848" w="569">
                  <a:moveTo>
                    <a:pt x="446" y="0"/>
                  </a:moveTo>
                  <a:cubicBezTo>
                    <a:pt x="422" y="0"/>
                    <a:pt x="398" y="17"/>
                    <a:pt x="398" y="47"/>
                  </a:cubicBezTo>
                  <a:lnTo>
                    <a:pt x="398" y="74"/>
                  </a:lnTo>
                  <a:lnTo>
                    <a:pt x="398" y="80"/>
                  </a:lnTo>
                  <a:cubicBezTo>
                    <a:pt x="392" y="85"/>
                    <a:pt x="387" y="85"/>
                    <a:pt x="381" y="96"/>
                  </a:cubicBezTo>
                  <a:cubicBezTo>
                    <a:pt x="375" y="102"/>
                    <a:pt x="370" y="118"/>
                    <a:pt x="364" y="129"/>
                  </a:cubicBezTo>
                  <a:cubicBezTo>
                    <a:pt x="359" y="140"/>
                    <a:pt x="353" y="151"/>
                    <a:pt x="348" y="162"/>
                  </a:cubicBezTo>
                  <a:cubicBezTo>
                    <a:pt x="337" y="173"/>
                    <a:pt x="337" y="173"/>
                    <a:pt x="337" y="179"/>
                  </a:cubicBezTo>
                  <a:cubicBezTo>
                    <a:pt x="287" y="234"/>
                    <a:pt x="238" y="295"/>
                    <a:pt x="199" y="355"/>
                  </a:cubicBezTo>
                  <a:cubicBezTo>
                    <a:pt x="122" y="460"/>
                    <a:pt x="1" y="691"/>
                    <a:pt x="128" y="790"/>
                  </a:cubicBezTo>
                  <a:cubicBezTo>
                    <a:pt x="139" y="807"/>
                    <a:pt x="144" y="818"/>
                    <a:pt x="155" y="823"/>
                  </a:cubicBezTo>
                  <a:cubicBezTo>
                    <a:pt x="170" y="840"/>
                    <a:pt x="188" y="847"/>
                    <a:pt x="206" y="847"/>
                  </a:cubicBezTo>
                  <a:cubicBezTo>
                    <a:pt x="236" y="847"/>
                    <a:pt x="266" y="827"/>
                    <a:pt x="276" y="796"/>
                  </a:cubicBezTo>
                  <a:cubicBezTo>
                    <a:pt x="276" y="790"/>
                    <a:pt x="276" y="785"/>
                    <a:pt x="282" y="779"/>
                  </a:cubicBezTo>
                  <a:cubicBezTo>
                    <a:pt x="287" y="774"/>
                    <a:pt x="293" y="768"/>
                    <a:pt x="298" y="763"/>
                  </a:cubicBezTo>
                  <a:lnTo>
                    <a:pt x="304" y="746"/>
                  </a:lnTo>
                  <a:cubicBezTo>
                    <a:pt x="315" y="724"/>
                    <a:pt x="320" y="708"/>
                    <a:pt x="331" y="691"/>
                  </a:cubicBezTo>
                  <a:cubicBezTo>
                    <a:pt x="331" y="686"/>
                    <a:pt x="337" y="680"/>
                    <a:pt x="337" y="675"/>
                  </a:cubicBezTo>
                  <a:cubicBezTo>
                    <a:pt x="348" y="658"/>
                    <a:pt x="353" y="647"/>
                    <a:pt x="364" y="636"/>
                  </a:cubicBezTo>
                  <a:cubicBezTo>
                    <a:pt x="398" y="581"/>
                    <a:pt x="442" y="526"/>
                    <a:pt x="475" y="471"/>
                  </a:cubicBezTo>
                  <a:cubicBezTo>
                    <a:pt x="513" y="410"/>
                    <a:pt x="541" y="339"/>
                    <a:pt x="557" y="267"/>
                  </a:cubicBezTo>
                  <a:cubicBezTo>
                    <a:pt x="568" y="201"/>
                    <a:pt x="568" y="113"/>
                    <a:pt x="519" y="63"/>
                  </a:cubicBezTo>
                  <a:cubicBezTo>
                    <a:pt x="508" y="47"/>
                    <a:pt x="491" y="30"/>
                    <a:pt x="480" y="14"/>
                  </a:cubicBezTo>
                  <a:cubicBezTo>
                    <a:pt x="471" y="4"/>
                    <a:pt x="45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1045748" y="2218000"/>
              <a:ext cx="49592" cy="31854"/>
            </a:xfrm>
            <a:custGeom>
              <a:rect b="b" l="l" r="r" t="t"/>
              <a:pathLst>
                <a:path extrusionOk="0" h="422" w="657">
                  <a:moveTo>
                    <a:pt x="512" y="0"/>
                  </a:moveTo>
                  <a:cubicBezTo>
                    <a:pt x="431" y="0"/>
                    <a:pt x="344" y="48"/>
                    <a:pt x="276" y="85"/>
                  </a:cubicBezTo>
                  <a:cubicBezTo>
                    <a:pt x="232" y="107"/>
                    <a:pt x="194" y="134"/>
                    <a:pt x="155" y="167"/>
                  </a:cubicBezTo>
                  <a:cubicBezTo>
                    <a:pt x="127" y="184"/>
                    <a:pt x="105" y="200"/>
                    <a:pt x="83" y="222"/>
                  </a:cubicBezTo>
                  <a:cubicBezTo>
                    <a:pt x="61" y="239"/>
                    <a:pt x="45" y="266"/>
                    <a:pt x="39" y="288"/>
                  </a:cubicBezTo>
                  <a:cubicBezTo>
                    <a:pt x="28" y="305"/>
                    <a:pt x="23" y="321"/>
                    <a:pt x="23" y="338"/>
                  </a:cubicBezTo>
                  <a:cubicBezTo>
                    <a:pt x="17" y="349"/>
                    <a:pt x="12" y="354"/>
                    <a:pt x="12" y="360"/>
                  </a:cubicBezTo>
                  <a:cubicBezTo>
                    <a:pt x="1" y="382"/>
                    <a:pt x="12" y="410"/>
                    <a:pt x="39" y="410"/>
                  </a:cubicBezTo>
                  <a:lnTo>
                    <a:pt x="56" y="410"/>
                  </a:lnTo>
                  <a:cubicBezTo>
                    <a:pt x="72" y="415"/>
                    <a:pt x="89" y="415"/>
                    <a:pt x="105" y="421"/>
                  </a:cubicBezTo>
                  <a:cubicBezTo>
                    <a:pt x="115" y="421"/>
                    <a:pt x="125" y="422"/>
                    <a:pt x="135" y="422"/>
                  </a:cubicBezTo>
                  <a:cubicBezTo>
                    <a:pt x="185" y="422"/>
                    <a:pt x="235" y="410"/>
                    <a:pt x="276" y="382"/>
                  </a:cubicBezTo>
                  <a:cubicBezTo>
                    <a:pt x="326" y="365"/>
                    <a:pt x="370" y="343"/>
                    <a:pt x="414" y="321"/>
                  </a:cubicBezTo>
                  <a:cubicBezTo>
                    <a:pt x="497" y="272"/>
                    <a:pt x="601" y="211"/>
                    <a:pt x="623" y="112"/>
                  </a:cubicBezTo>
                  <a:cubicBezTo>
                    <a:pt x="640" y="90"/>
                    <a:pt x="656" y="63"/>
                    <a:pt x="640" y="35"/>
                  </a:cubicBezTo>
                  <a:cubicBezTo>
                    <a:pt x="627" y="10"/>
                    <a:pt x="609" y="7"/>
                    <a:pt x="586" y="7"/>
                  </a:cubicBezTo>
                  <a:cubicBezTo>
                    <a:pt x="579" y="7"/>
                    <a:pt x="571" y="7"/>
                    <a:pt x="563" y="7"/>
                  </a:cubicBezTo>
                  <a:cubicBezTo>
                    <a:pt x="546" y="3"/>
                    <a:pt x="529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1091943" y="2343753"/>
              <a:ext cx="65745" cy="26343"/>
            </a:xfrm>
            <a:custGeom>
              <a:rect b="b" l="l" r="r" t="t"/>
              <a:pathLst>
                <a:path extrusionOk="0" h="349" w="871">
                  <a:moveTo>
                    <a:pt x="543" y="1"/>
                  </a:moveTo>
                  <a:cubicBezTo>
                    <a:pt x="512" y="1"/>
                    <a:pt x="482" y="2"/>
                    <a:pt x="452" y="5"/>
                  </a:cubicBezTo>
                  <a:cubicBezTo>
                    <a:pt x="391" y="5"/>
                    <a:pt x="325" y="10"/>
                    <a:pt x="265" y="27"/>
                  </a:cubicBezTo>
                  <a:lnTo>
                    <a:pt x="226" y="38"/>
                  </a:lnTo>
                  <a:lnTo>
                    <a:pt x="210" y="38"/>
                  </a:lnTo>
                  <a:cubicBezTo>
                    <a:pt x="204" y="37"/>
                    <a:pt x="198" y="37"/>
                    <a:pt x="192" y="37"/>
                  </a:cubicBezTo>
                  <a:cubicBezTo>
                    <a:pt x="154" y="37"/>
                    <a:pt x="117" y="53"/>
                    <a:pt x="88" y="77"/>
                  </a:cubicBezTo>
                  <a:lnTo>
                    <a:pt x="116" y="61"/>
                  </a:lnTo>
                  <a:lnTo>
                    <a:pt x="116" y="61"/>
                  </a:lnTo>
                  <a:cubicBezTo>
                    <a:pt x="104" y="69"/>
                    <a:pt x="93" y="77"/>
                    <a:pt x="83" y="88"/>
                  </a:cubicBezTo>
                  <a:cubicBezTo>
                    <a:pt x="66" y="88"/>
                    <a:pt x="55" y="93"/>
                    <a:pt x="44" y="104"/>
                  </a:cubicBezTo>
                  <a:lnTo>
                    <a:pt x="33" y="104"/>
                  </a:lnTo>
                  <a:cubicBezTo>
                    <a:pt x="0" y="104"/>
                    <a:pt x="0" y="148"/>
                    <a:pt x="28" y="159"/>
                  </a:cubicBezTo>
                  <a:lnTo>
                    <a:pt x="39" y="159"/>
                  </a:lnTo>
                  <a:cubicBezTo>
                    <a:pt x="44" y="165"/>
                    <a:pt x="50" y="176"/>
                    <a:pt x="61" y="181"/>
                  </a:cubicBezTo>
                  <a:cubicBezTo>
                    <a:pt x="65" y="191"/>
                    <a:pt x="71" y="200"/>
                    <a:pt x="78" y="208"/>
                  </a:cubicBezTo>
                  <a:lnTo>
                    <a:pt x="78" y="208"/>
                  </a:lnTo>
                  <a:lnTo>
                    <a:pt x="72" y="203"/>
                  </a:lnTo>
                  <a:lnTo>
                    <a:pt x="72" y="203"/>
                  </a:lnTo>
                  <a:cubicBezTo>
                    <a:pt x="99" y="236"/>
                    <a:pt x="132" y="264"/>
                    <a:pt x="176" y="269"/>
                  </a:cubicBezTo>
                  <a:lnTo>
                    <a:pt x="198" y="280"/>
                  </a:lnTo>
                  <a:lnTo>
                    <a:pt x="232" y="297"/>
                  </a:lnTo>
                  <a:cubicBezTo>
                    <a:pt x="321" y="330"/>
                    <a:pt x="417" y="349"/>
                    <a:pt x="515" y="349"/>
                  </a:cubicBezTo>
                  <a:cubicBezTo>
                    <a:pt x="562" y="349"/>
                    <a:pt x="609" y="344"/>
                    <a:pt x="656" y="335"/>
                  </a:cubicBezTo>
                  <a:cubicBezTo>
                    <a:pt x="672" y="335"/>
                    <a:pt x="683" y="330"/>
                    <a:pt x="694" y="324"/>
                  </a:cubicBezTo>
                  <a:lnTo>
                    <a:pt x="733" y="308"/>
                  </a:lnTo>
                  <a:lnTo>
                    <a:pt x="760" y="291"/>
                  </a:lnTo>
                  <a:lnTo>
                    <a:pt x="766" y="291"/>
                  </a:lnTo>
                  <a:cubicBezTo>
                    <a:pt x="777" y="286"/>
                    <a:pt x="782" y="280"/>
                    <a:pt x="793" y="275"/>
                  </a:cubicBezTo>
                  <a:cubicBezTo>
                    <a:pt x="804" y="264"/>
                    <a:pt x="815" y="253"/>
                    <a:pt x="826" y="236"/>
                  </a:cubicBezTo>
                  <a:cubicBezTo>
                    <a:pt x="871" y="192"/>
                    <a:pt x="860" y="115"/>
                    <a:pt x="810" y="82"/>
                  </a:cubicBezTo>
                  <a:cubicBezTo>
                    <a:pt x="799" y="71"/>
                    <a:pt x="788" y="60"/>
                    <a:pt x="777" y="55"/>
                  </a:cubicBezTo>
                  <a:cubicBezTo>
                    <a:pt x="766" y="49"/>
                    <a:pt x="755" y="44"/>
                    <a:pt x="738" y="38"/>
                  </a:cubicBezTo>
                  <a:cubicBezTo>
                    <a:pt x="735" y="36"/>
                    <a:pt x="733" y="36"/>
                    <a:pt x="732" y="36"/>
                  </a:cubicBezTo>
                  <a:cubicBezTo>
                    <a:pt x="730" y="36"/>
                    <a:pt x="733" y="38"/>
                    <a:pt x="733" y="38"/>
                  </a:cubicBezTo>
                  <a:cubicBezTo>
                    <a:pt x="705" y="22"/>
                    <a:pt x="667" y="10"/>
                    <a:pt x="634" y="5"/>
                  </a:cubicBezTo>
                  <a:cubicBezTo>
                    <a:pt x="603" y="2"/>
                    <a:pt x="573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1106058" y="2468978"/>
              <a:ext cx="54121" cy="30721"/>
            </a:xfrm>
            <a:custGeom>
              <a:rect b="b" l="l" r="r" t="t"/>
              <a:pathLst>
                <a:path extrusionOk="0" h="407" w="717">
                  <a:moveTo>
                    <a:pt x="94" y="0"/>
                  </a:moveTo>
                  <a:cubicBezTo>
                    <a:pt x="82" y="0"/>
                    <a:pt x="71" y="3"/>
                    <a:pt x="61" y="10"/>
                  </a:cubicBezTo>
                  <a:cubicBezTo>
                    <a:pt x="58" y="9"/>
                    <a:pt x="55" y="8"/>
                    <a:pt x="53" y="8"/>
                  </a:cubicBezTo>
                  <a:cubicBezTo>
                    <a:pt x="39" y="8"/>
                    <a:pt x="27" y="19"/>
                    <a:pt x="23" y="37"/>
                  </a:cubicBezTo>
                  <a:cubicBezTo>
                    <a:pt x="17" y="37"/>
                    <a:pt x="17" y="43"/>
                    <a:pt x="17" y="43"/>
                  </a:cubicBezTo>
                  <a:cubicBezTo>
                    <a:pt x="0" y="70"/>
                    <a:pt x="0" y="109"/>
                    <a:pt x="17" y="136"/>
                  </a:cubicBezTo>
                  <a:cubicBezTo>
                    <a:pt x="17" y="158"/>
                    <a:pt x="28" y="180"/>
                    <a:pt x="45" y="197"/>
                  </a:cubicBezTo>
                  <a:lnTo>
                    <a:pt x="50" y="213"/>
                  </a:lnTo>
                  <a:cubicBezTo>
                    <a:pt x="56" y="224"/>
                    <a:pt x="67" y="235"/>
                    <a:pt x="72" y="246"/>
                  </a:cubicBezTo>
                  <a:lnTo>
                    <a:pt x="100" y="274"/>
                  </a:lnTo>
                  <a:cubicBezTo>
                    <a:pt x="149" y="318"/>
                    <a:pt x="204" y="357"/>
                    <a:pt x="270" y="379"/>
                  </a:cubicBezTo>
                  <a:cubicBezTo>
                    <a:pt x="292" y="384"/>
                    <a:pt x="314" y="390"/>
                    <a:pt x="336" y="395"/>
                  </a:cubicBezTo>
                  <a:cubicBezTo>
                    <a:pt x="370" y="406"/>
                    <a:pt x="408" y="406"/>
                    <a:pt x="441" y="406"/>
                  </a:cubicBezTo>
                  <a:cubicBezTo>
                    <a:pt x="480" y="401"/>
                    <a:pt x="518" y="395"/>
                    <a:pt x="551" y="384"/>
                  </a:cubicBezTo>
                  <a:cubicBezTo>
                    <a:pt x="573" y="379"/>
                    <a:pt x="595" y="368"/>
                    <a:pt x="612" y="357"/>
                  </a:cubicBezTo>
                  <a:cubicBezTo>
                    <a:pt x="645" y="340"/>
                    <a:pt x="667" y="313"/>
                    <a:pt x="684" y="279"/>
                  </a:cubicBezTo>
                  <a:cubicBezTo>
                    <a:pt x="689" y="268"/>
                    <a:pt x="689" y="257"/>
                    <a:pt x="689" y="246"/>
                  </a:cubicBezTo>
                  <a:cubicBezTo>
                    <a:pt x="695" y="235"/>
                    <a:pt x="695" y="224"/>
                    <a:pt x="695" y="219"/>
                  </a:cubicBezTo>
                  <a:cubicBezTo>
                    <a:pt x="706" y="197"/>
                    <a:pt x="717" y="180"/>
                    <a:pt x="717" y="158"/>
                  </a:cubicBezTo>
                  <a:cubicBezTo>
                    <a:pt x="717" y="131"/>
                    <a:pt x="700" y="109"/>
                    <a:pt x="673" y="98"/>
                  </a:cubicBezTo>
                  <a:lnTo>
                    <a:pt x="645" y="98"/>
                  </a:lnTo>
                  <a:cubicBezTo>
                    <a:pt x="612" y="65"/>
                    <a:pt x="573" y="48"/>
                    <a:pt x="529" y="43"/>
                  </a:cubicBezTo>
                  <a:lnTo>
                    <a:pt x="430" y="43"/>
                  </a:lnTo>
                  <a:cubicBezTo>
                    <a:pt x="392" y="43"/>
                    <a:pt x="348" y="43"/>
                    <a:pt x="303" y="37"/>
                  </a:cubicBezTo>
                  <a:lnTo>
                    <a:pt x="276" y="32"/>
                  </a:lnTo>
                  <a:cubicBezTo>
                    <a:pt x="259" y="26"/>
                    <a:pt x="243" y="26"/>
                    <a:pt x="226" y="26"/>
                  </a:cubicBezTo>
                  <a:lnTo>
                    <a:pt x="215" y="21"/>
                  </a:lnTo>
                  <a:lnTo>
                    <a:pt x="199" y="15"/>
                  </a:lnTo>
                  <a:lnTo>
                    <a:pt x="177" y="15"/>
                  </a:lnTo>
                  <a:cubicBezTo>
                    <a:pt x="171" y="15"/>
                    <a:pt x="160" y="10"/>
                    <a:pt x="155" y="10"/>
                  </a:cubicBezTo>
                  <a:cubicBezTo>
                    <a:pt x="138" y="4"/>
                    <a:pt x="127" y="4"/>
                    <a:pt x="116" y="4"/>
                  </a:cubicBezTo>
                  <a:cubicBezTo>
                    <a:pt x="109" y="2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681970" y="2234134"/>
              <a:ext cx="221549" cy="205674"/>
            </a:xfrm>
            <a:custGeom>
              <a:rect b="b" l="l" r="r" t="t"/>
              <a:pathLst>
                <a:path extrusionOk="0" h="3563" w="3841">
                  <a:moveTo>
                    <a:pt x="1829" y="268"/>
                  </a:moveTo>
                  <a:cubicBezTo>
                    <a:pt x="1996" y="268"/>
                    <a:pt x="2169" y="301"/>
                    <a:pt x="2342" y="372"/>
                  </a:cubicBezTo>
                  <a:cubicBezTo>
                    <a:pt x="2987" y="631"/>
                    <a:pt x="3444" y="1297"/>
                    <a:pt x="3444" y="1991"/>
                  </a:cubicBezTo>
                  <a:cubicBezTo>
                    <a:pt x="3449" y="2691"/>
                    <a:pt x="2909" y="3264"/>
                    <a:pt x="2215" y="3308"/>
                  </a:cubicBezTo>
                  <a:cubicBezTo>
                    <a:pt x="2129" y="3313"/>
                    <a:pt x="2038" y="3316"/>
                    <a:pt x="1947" y="3316"/>
                  </a:cubicBezTo>
                  <a:cubicBezTo>
                    <a:pt x="1648" y="3316"/>
                    <a:pt x="1335" y="3278"/>
                    <a:pt x="1086" y="3126"/>
                  </a:cubicBezTo>
                  <a:cubicBezTo>
                    <a:pt x="789" y="2939"/>
                    <a:pt x="574" y="2652"/>
                    <a:pt x="469" y="2316"/>
                  </a:cubicBezTo>
                  <a:cubicBezTo>
                    <a:pt x="348" y="1936"/>
                    <a:pt x="359" y="1528"/>
                    <a:pt x="491" y="1154"/>
                  </a:cubicBezTo>
                  <a:cubicBezTo>
                    <a:pt x="519" y="1093"/>
                    <a:pt x="546" y="1027"/>
                    <a:pt x="585" y="967"/>
                  </a:cubicBezTo>
                  <a:cubicBezTo>
                    <a:pt x="601" y="967"/>
                    <a:pt x="618" y="956"/>
                    <a:pt x="629" y="939"/>
                  </a:cubicBezTo>
                  <a:cubicBezTo>
                    <a:pt x="926" y="528"/>
                    <a:pt x="1357" y="268"/>
                    <a:pt x="1829" y="268"/>
                  </a:cubicBezTo>
                  <a:close/>
                  <a:moveTo>
                    <a:pt x="1815" y="0"/>
                  </a:moveTo>
                  <a:cubicBezTo>
                    <a:pt x="1670" y="0"/>
                    <a:pt x="1525" y="19"/>
                    <a:pt x="1384" y="58"/>
                  </a:cubicBezTo>
                  <a:cubicBezTo>
                    <a:pt x="1097" y="129"/>
                    <a:pt x="844" y="294"/>
                    <a:pt x="667" y="531"/>
                  </a:cubicBezTo>
                  <a:cubicBezTo>
                    <a:pt x="568" y="625"/>
                    <a:pt x="486" y="730"/>
                    <a:pt x="414" y="851"/>
                  </a:cubicBezTo>
                  <a:cubicBezTo>
                    <a:pt x="1" y="1589"/>
                    <a:pt x="122" y="2514"/>
                    <a:pt x="717" y="3120"/>
                  </a:cubicBezTo>
                  <a:cubicBezTo>
                    <a:pt x="1048" y="3445"/>
                    <a:pt x="1455" y="3533"/>
                    <a:pt x="1907" y="3556"/>
                  </a:cubicBezTo>
                  <a:cubicBezTo>
                    <a:pt x="1977" y="3560"/>
                    <a:pt x="2046" y="3563"/>
                    <a:pt x="2114" y="3563"/>
                  </a:cubicBezTo>
                  <a:cubicBezTo>
                    <a:pt x="2462" y="3563"/>
                    <a:pt x="2790" y="3496"/>
                    <a:pt x="3080" y="3275"/>
                  </a:cubicBezTo>
                  <a:cubicBezTo>
                    <a:pt x="3389" y="3038"/>
                    <a:pt x="3598" y="2702"/>
                    <a:pt x="3675" y="2322"/>
                  </a:cubicBezTo>
                  <a:cubicBezTo>
                    <a:pt x="3840" y="1490"/>
                    <a:pt x="3378" y="619"/>
                    <a:pt x="2650" y="223"/>
                  </a:cubicBezTo>
                  <a:cubicBezTo>
                    <a:pt x="2393" y="76"/>
                    <a:pt x="2105" y="0"/>
                    <a:pt x="1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737860" y="2274946"/>
              <a:ext cx="97018" cy="34924"/>
            </a:xfrm>
            <a:custGeom>
              <a:rect b="b" l="l" r="r" t="t"/>
              <a:pathLst>
                <a:path extrusionOk="0" h="605" w="1682">
                  <a:moveTo>
                    <a:pt x="796" y="0"/>
                  </a:moveTo>
                  <a:cubicBezTo>
                    <a:pt x="783" y="0"/>
                    <a:pt x="769" y="0"/>
                    <a:pt x="756" y="1"/>
                  </a:cubicBezTo>
                  <a:cubicBezTo>
                    <a:pt x="442" y="23"/>
                    <a:pt x="90" y="188"/>
                    <a:pt x="12" y="518"/>
                  </a:cubicBezTo>
                  <a:cubicBezTo>
                    <a:pt x="1" y="566"/>
                    <a:pt x="42" y="605"/>
                    <a:pt x="85" y="605"/>
                  </a:cubicBezTo>
                  <a:cubicBezTo>
                    <a:pt x="102" y="605"/>
                    <a:pt x="120" y="599"/>
                    <a:pt x="134" y="585"/>
                  </a:cubicBezTo>
                  <a:cubicBezTo>
                    <a:pt x="304" y="403"/>
                    <a:pt x="541" y="293"/>
                    <a:pt x="789" y="287"/>
                  </a:cubicBezTo>
                  <a:cubicBezTo>
                    <a:pt x="927" y="293"/>
                    <a:pt x="1065" y="326"/>
                    <a:pt x="1191" y="386"/>
                  </a:cubicBezTo>
                  <a:cubicBezTo>
                    <a:pt x="1313" y="440"/>
                    <a:pt x="1431" y="546"/>
                    <a:pt x="1568" y="546"/>
                  </a:cubicBezTo>
                  <a:cubicBezTo>
                    <a:pt x="1585" y="546"/>
                    <a:pt x="1603" y="544"/>
                    <a:pt x="1621" y="540"/>
                  </a:cubicBezTo>
                  <a:cubicBezTo>
                    <a:pt x="1654" y="529"/>
                    <a:pt x="1681" y="502"/>
                    <a:pt x="1681" y="463"/>
                  </a:cubicBezTo>
                  <a:cubicBezTo>
                    <a:pt x="1676" y="276"/>
                    <a:pt x="1445" y="171"/>
                    <a:pt x="1296" y="105"/>
                  </a:cubicBezTo>
                  <a:cubicBezTo>
                    <a:pt x="1137" y="34"/>
                    <a:pt x="969" y="0"/>
                    <a:pt x="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918939" y="2385797"/>
              <a:ext cx="30872" cy="45667"/>
            </a:xfrm>
            <a:custGeom>
              <a:rect b="b" l="l" r="r" t="t"/>
              <a:pathLst>
                <a:path extrusionOk="0" h="605" w="409">
                  <a:moveTo>
                    <a:pt x="89" y="0"/>
                  </a:moveTo>
                  <a:cubicBezTo>
                    <a:pt x="85" y="0"/>
                    <a:pt x="81" y="2"/>
                    <a:pt x="78" y="4"/>
                  </a:cubicBezTo>
                  <a:cubicBezTo>
                    <a:pt x="61" y="21"/>
                    <a:pt x="39" y="26"/>
                    <a:pt x="28" y="48"/>
                  </a:cubicBezTo>
                  <a:cubicBezTo>
                    <a:pt x="23" y="59"/>
                    <a:pt x="23" y="70"/>
                    <a:pt x="17" y="81"/>
                  </a:cubicBezTo>
                  <a:cubicBezTo>
                    <a:pt x="6" y="98"/>
                    <a:pt x="1" y="126"/>
                    <a:pt x="6" y="148"/>
                  </a:cubicBezTo>
                  <a:cubicBezTo>
                    <a:pt x="6" y="164"/>
                    <a:pt x="6" y="186"/>
                    <a:pt x="12" y="203"/>
                  </a:cubicBezTo>
                  <a:cubicBezTo>
                    <a:pt x="12" y="247"/>
                    <a:pt x="23" y="291"/>
                    <a:pt x="34" y="335"/>
                  </a:cubicBezTo>
                  <a:cubicBezTo>
                    <a:pt x="45" y="379"/>
                    <a:pt x="67" y="423"/>
                    <a:pt x="89" y="462"/>
                  </a:cubicBezTo>
                  <a:cubicBezTo>
                    <a:pt x="94" y="478"/>
                    <a:pt x="105" y="495"/>
                    <a:pt x="111" y="506"/>
                  </a:cubicBezTo>
                  <a:cubicBezTo>
                    <a:pt x="133" y="539"/>
                    <a:pt x="160" y="566"/>
                    <a:pt x="193" y="588"/>
                  </a:cubicBezTo>
                  <a:cubicBezTo>
                    <a:pt x="215" y="599"/>
                    <a:pt x="237" y="605"/>
                    <a:pt x="265" y="605"/>
                  </a:cubicBezTo>
                  <a:cubicBezTo>
                    <a:pt x="293" y="605"/>
                    <a:pt x="320" y="594"/>
                    <a:pt x="348" y="577"/>
                  </a:cubicBezTo>
                  <a:cubicBezTo>
                    <a:pt x="392" y="544"/>
                    <a:pt x="408" y="489"/>
                    <a:pt x="397" y="434"/>
                  </a:cubicBezTo>
                  <a:cubicBezTo>
                    <a:pt x="392" y="406"/>
                    <a:pt x="386" y="384"/>
                    <a:pt x="370" y="362"/>
                  </a:cubicBezTo>
                  <a:lnTo>
                    <a:pt x="348" y="313"/>
                  </a:lnTo>
                  <a:cubicBezTo>
                    <a:pt x="331" y="285"/>
                    <a:pt x="315" y="252"/>
                    <a:pt x="298" y="225"/>
                  </a:cubicBezTo>
                  <a:cubicBezTo>
                    <a:pt x="282" y="192"/>
                    <a:pt x="265" y="164"/>
                    <a:pt x="249" y="137"/>
                  </a:cubicBezTo>
                  <a:lnTo>
                    <a:pt x="221" y="92"/>
                  </a:lnTo>
                  <a:cubicBezTo>
                    <a:pt x="210" y="70"/>
                    <a:pt x="193" y="54"/>
                    <a:pt x="171" y="37"/>
                  </a:cubicBezTo>
                  <a:cubicBezTo>
                    <a:pt x="155" y="21"/>
                    <a:pt x="133" y="15"/>
                    <a:pt x="116" y="10"/>
                  </a:cubicBezTo>
                  <a:lnTo>
                    <a:pt x="100" y="4"/>
                  </a:lnTo>
                  <a:cubicBezTo>
                    <a:pt x="97" y="2"/>
                    <a:pt x="93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Google Shape;1404;p33"/>
          <p:cNvGrpSpPr/>
          <p:nvPr/>
        </p:nvGrpSpPr>
        <p:grpSpPr>
          <a:xfrm>
            <a:off x="2518313" y="2943861"/>
            <a:ext cx="636746" cy="438137"/>
            <a:chOff x="2391282" y="2785097"/>
            <a:chExt cx="667869" cy="461197"/>
          </a:xfrm>
        </p:grpSpPr>
        <p:sp>
          <p:nvSpPr>
            <p:cNvPr id="1405" name="Google Shape;1405;p33"/>
            <p:cNvSpPr/>
            <p:nvPr/>
          </p:nvSpPr>
          <p:spPr>
            <a:xfrm>
              <a:off x="2673583" y="3054114"/>
              <a:ext cx="83257" cy="88465"/>
            </a:xfrm>
            <a:custGeom>
              <a:rect b="b" l="l" r="r" t="t"/>
              <a:pathLst>
                <a:path extrusionOk="0" h="1172" w="1103">
                  <a:moveTo>
                    <a:pt x="607" y="234"/>
                  </a:moveTo>
                  <a:cubicBezTo>
                    <a:pt x="623" y="239"/>
                    <a:pt x="640" y="245"/>
                    <a:pt x="656" y="250"/>
                  </a:cubicBezTo>
                  <a:lnTo>
                    <a:pt x="673" y="256"/>
                  </a:lnTo>
                  <a:cubicBezTo>
                    <a:pt x="684" y="261"/>
                    <a:pt x="695" y="272"/>
                    <a:pt x="706" y="278"/>
                  </a:cubicBezTo>
                  <a:cubicBezTo>
                    <a:pt x="706" y="283"/>
                    <a:pt x="722" y="294"/>
                    <a:pt x="722" y="294"/>
                  </a:cubicBezTo>
                  <a:cubicBezTo>
                    <a:pt x="722" y="294"/>
                    <a:pt x="739" y="311"/>
                    <a:pt x="744" y="316"/>
                  </a:cubicBezTo>
                  <a:cubicBezTo>
                    <a:pt x="755" y="333"/>
                    <a:pt x="766" y="344"/>
                    <a:pt x="777" y="361"/>
                  </a:cubicBezTo>
                  <a:cubicBezTo>
                    <a:pt x="799" y="399"/>
                    <a:pt x="821" y="443"/>
                    <a:pt x="832" y="487"/>
                  </a:cubicBezTo>
                  <a:cubicBezTo>
                    <a:pt x="860" y="581"/>
                    <a:pt x="866" y="675"/>
                    <a:pt x="854" y="768"/>
                  </a:cubicBezTo>
                  <a:cubicBezTo>
                    <a:pt x="849" y="818"/>
                    <a:pt x="827" y="856"/>
                    <a:pt x="788" y="889"/>
                  </a:cubicBezTo>
                  <a:cubicBezTo>
                    <a:pt x="777" y="900"/>
                    <a:pt x="761" y="906"/>
                    <a:pt x="750" y="917"/>
                  </a:cubicBezTo>
                  <a:cubicBezTo>
                    <a:pt x="728" y="928"/>
                    <a:pt x="711" y="939"/>
                    <a:pt x="689" y="944"/>
                  </a:cubicBezTo>
                  <a:cubicBezTo>
                    <a:pt x="662" y="955"/>
                    <a:pt x="623" y="961"/>
                    <a:pt x="590" y="961"/>
                  </a:cubicBezTo>
                  <a:cubicBezTo>
                    <a:pt x="552" y="961"/>
                    <a:pt x="513" y="955"/>
                    <a:pt x="474" y="944"/>
                  </a:cubicBezTo>
                  <a:cubicBezTo>
                    <a:pt x="326" y="911"/>
                    <a:pt x="215" y="785"/>
                    <a:pt x="204" y="630"/>
                  </a:cubicBezTo>
                  <a:cubicBezTo>
                    <a:pt x="204" y="537"/>
                    <a:pt x="232" y="449"/>
                    <a:pt x="287" y="372"/>
                  </a:cubicBezTo>
                  <a:cubicBezTo>
                    <a:pt x="298" y="355"/>
                    <a:pt x="315" y="339"/>
                    <a:pt x="331" y="327"/>
                  </a:cubicBezTo>
                  <a:cubicBezTo>
                    <a:pt x="337" y="327"/>
                    <a:pt x="342" y="322"/>
                    <a:pt x="348" y="322"/>
                  </a:cubicBezTo>
                  <a:cubicBezTo>
                    <a:pt x="353" y="316"/>
                    <a:pt x="386" y="294"/>
                    <a:pt x="397" y="289"/>
                  </a:cubicBezTo>
                  <a:lnTo>
                    <a:pt x="397" y="289"/>
                  </a:lnTo>
                  <a:cubicBezTo>
                    <a:pt x="393" y="292"/>
                    <a:pt x="392" y="293"/>
                    <a:pt x="392" y="293"/>
                  </a:cubicBezTo>
                  <a:cubicBezTo>
                    <a:pt x="393" y="293"/>
                    <a:pt x="408" y="283"/>
                    <a:pt x="408" y="283"/>
                  </a:cubicBezTo>
                  <a:lnTo>
                    <a:pt x="436" y="267"/>
                  </a:lnTo>
                  <a:cubicBezTo>
                    <a:pt x="441" y="262"/>
                    <a:pt x="474" y="249"/>
                    <a:pt x="469" y="249"/>
                  </a:cubicBezTo>
                  <a:cubicBezTo>
                    <a:pt x="468" y="249"/>
                    <a:pt x="466" y="250"/>
                    <a:pt x="463" y="250"/>
                  </a:cubicBezTo>
                  <a:lnTo>
                    <a:pt x="491" y="239"/>
                  </a:lnTo>
                  <a:lnTo>
                    <a:pt x="518" y="234"/>
                  </a:lnTo>
                  <a:close/>
                  <a:moveTo>
                    <a:pt x="549" y="1"/>
                  </a:moveTo>
                  <a:cubicBezTo>
                    <a:pt x="535" y="1"/>
                    <a:pt x="521" y="1"/>
                    <a:pt x="507" y="2"/>
                  </a:cubicBezTo>
                  <a:cubicBezTo>
                    <a:pt x="392" y="8"/>
                    <a:pt x="287" y="74"/>
                    <a:pt x="232" y="173"/>
                  </a:cubicBezTo>
                  <a:cubicBezTo>
                    <a:pt x="210" y="195"/>
                    <a:pt x="188" y="217"/>
                    <a:pt x="166" y="239"/>
                  </a:cubicBezTo>
                  <a:cubicBezTo>
                    <a:pt x="89" y="333"/>
                    <a:pt x="39" y="443"/>
                    <a:pt x="23" y="570"/>
                  </a:cubicBezTo>
                  <a:cubicBezTo>
                    <a:pt x="1" y="807"/>
                    <a:pt x="138" y="1027"/>
                    <a:pt x="359" y="1121"/>
                  </a:cubicBezTo>
                  <a:cubicBezTo>
                    <a:pt x="435" y="1154"/>
                    <a:pt x="523" y="1171"/>
                    <a:pt x="610" y="1171"/>
                  </a:cubicBezTo>
                  <a:cubicBezTo>
                    <a:pt x="786" y="1171"/>
                    <a:pt x="961" y="1099"/>
                    <a:pt x="1042" y="933"/>
                  </a:cubicBezTo>
                  <a:cubicBezTo>
                    <a:pt x="1091" y="790"/>
                    <a:pt x="1102" y="636"/>
                    <a:pt x="1069" y="487"/>
                  </a:cubicBezTo>
                  <a:cubicBezTo>
                    <a:pt x="1042" y="355"/>
                    <a:pt x="981" y="228"/>
                    <a:pt x="882" y="129"/>
                  </a:cubicBezTo>
                  <a:cubicBezTo>
                    <a:pt x="793" y="45"/>
                    <a:pt x="672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2600819" y="2982482"/>
              <a:ext cx="250375" cy="263811"/>
            </a:xfrm>
            <a:custGeom>
              <a:rect b="b" l="l" r="r" t="t"/>
              <a:pathLst>
                <a:path extrusionOk="0" h="3495" w="3317">
                  <a:moveTo>
                    <a:pt x="1508" y="1"/>
                  </a:moveTo>
                  <a:cubicBezTo>
                    <a:pt x="1425" y="1"/>
                    <a:pt x="1342" y="14"/>
                    <a:pt x="1273" y="32"/>
                  </a:cubicBezTo>
                  <a:cubicBezTo>
                    <a:pt x="1240" y="43"/>
                    <a:pt x="1218" y="65"/>
                    <a:pt x="1213" y="92"/>
                  </a:cubicBezTo>
                  <a:cubicBezTo>
                    <a:pt x="1179" y="230"/>
                    <a:pt x="1202" y="373"/>
                    <a:pt x="1279" y="494"/>
                  </a:cubicBezTo>
                  <a:cubicBezTo>
                    <a:pt x="1290" y="508"/>
                    <a:pt x="1307" y="515"/>
                    <a:pt x="1324" y="515"/>
                  </a:cubicBezTo>
                  <a:cubicBezTo>
                    <a:pt x="1349" y="515"/>
                    <a:pt x="1372" y="500"/>
                    <a:pt x="1372" y="467"/>
                  </a:cubicBezTo>
                  <a:cubicBezTo>
                    <a:pt x="1361" y="373"/>
                    <a:pt x="1361" y="279"/>
                    <a:pt x="1372" y="186"/>
                  </a:cubicBezTo>
                  <a:cubicBezTo>
                    <a:pt x="1408" y="178"/>
                    <a:pt x="1445" y="173"/>
                    <a:pt x="1482" y="173"/>
                  </a:cubicBezTo>
                  <a:cubicBezTo>
                    <a:pt x="1520" y="173"/>
                    <a:pt x="1557" y="178"/>
                    <a:pt x="1593" y="186"/>
                  </a:cubicBezTo>
                  <a:cubicBezTo>
                    <a:pt x="1725" y="224"/>
                    <a:pt x="1703" y="329"/>
                    <a:pt x="1686" y="439"/>
                  </a:cubicBezTo>
                  <a:cubicBezTo>
                    <a:pt x="1670" y="577"/>
                    <a:pt x="1714" y="715"/>
                    <a:pt x="1868" y="737"/>
                  </a:cubicBezTo>
                  <a:cubicBezTo>
                    <a:pt x="1886" y="740"/>
                    <a:pt x="1904" y="742"/>
                    <a:pt x="1921" y="742"/>
                  </a:cubicBezTo>
                  <a:cubicBezTo>
                    <a:pt x="2066" y="742"/>
                    <a:pt x="2162" y="622"/>
                    <a:pt x="2270" y="533"/>
                  </a:cubicBezTo>
                  <a:cubicBezTo>
                    <a:pt x="2305" y="502"/>
                    <a:pt x="2347" y="488"/>
                    <a:pt x="2390" y="488"/>
                  </a:cubicBezTo>
                  <a:cubicBezTo>
                    <a:pt x="2469" y="488"/>
                    <a:pt x="2553" y="533"/>
                    <a:pt x="2606" y="593"/>
                  </a:cubicBezTo>
                  <a:cubicBezTo>
                    <a:pt x="2738" y="731"/>
                    <a:pt x="2540" y="847"/>
                    <a:pt x="2435" y="907"/>
                  </a:cubicBezTo>
                  <a:cubicBezTo>
                    <a:pt x="2386" y="935"/>
                    <a:pt x="2375" y="996"/>
                    <a:pt x="2397" y="1040"/>
                  </a:cubicBezTo>
                  <a:cubicBezTo>
                    <a:pt x="2457" y="1133"/>
                    <a:pt x="2502" y="1232"/>
                    <a:pt x="2529" y="1337"/>
                  </a:cubicBezTo>
                  <a:cubicBezTo>
                    <a:pt x="2540" y="1387"/>
                    <a:pt x="2579" y="1414"/>
                    <a:pt x="2628" y="1414"/>
                  </a:cubicBezTo>
                  <a:cubicBezTo>
                    <a:pt x="2705" y="1403"/>
                    <a:pt x="2777" y="1376"/>
                    <a:pt x="2849" y="1332"/>
                  </a:cubicBezTo>
                  <a:cubicBezTo>
                    <a:pt x="2870" y="1321"/>
                    <a:pt x="2887" y="1316"/>
                    <a:pt x="2900" y="1316"/>
                  </a:cubicBezTo>
                  <a:cubicBezTo>
                    <a:pt x="2946" y="1316"/>
                    <a:pt x="2946" y="1378"/>
                    <a:pt x="2959" y="1447"/>
                  </a:cubicBezTo>
                  <a:cubicBezTo>
                    <a:pt x="2964" y="1508"/>
                    <a:pt x="2981" y="1568"/>
                    <a:pt x="3003" y="1629"/>
                  </a:cubicBezTo>
                  <a:lnTo>
                    <a:pt x="2584" y="1728"/>
                  </a:lnTo>
                  <a:cubicBezTo>
                    <a:pt x="2551" y="1739"/>
                    <a:pt x="2518" y="1767"/>
                    <a:pt x="2513" y="1800"/>
                  </a:cubicBezTo>
                  <a:cubicBezTo>
                    <a:pt x="2491" y="1932"/>
                    <a:pt x="2474" y="2064"/>
                    <a:pt x="2457" y="2196"/>
                  </a:cubicBezTo>
                  <a:cubicBezTo>
                    <a:pt x="2448" y="2265"/>
                    <a:pt x="2516" y="2303"/>
                    <a:pt x="2570" y="2303"/>
                  </a:cubicBezTo>
                  <a:cubicBezTo>
                    <a:pt x="2577" y="2303"/>
                    <a:pt x="2583" y="2302"/>
                    <a:pt x="2590" y="2301"/>
                  </a:cubicBezTo>
                  <a:cubicBezTo>
                    <a:pt x="2600" y="2299"/>
                    <a:pt x="2611" y="2298"/>
                    <a:pt x="2621" y="2298"/>
                  </a:cubicBezTo>
                  <a:cubicBezTo>
                    <a:pt x="2764" y="2298"/>
                    <a:pt x="2825" y="2475"/>
                    <a:pt x="2799" y="2593"/>
                  </a:cubicBezTo>
                  <a:cubicBezTo>
                    <a:pt x="2777" y="2676"/>
                    <a:pt x="2733" y="2753"/>
                    <a:pt x="2672" y="2808"/>
                  </a:cubicBezTo>
                  <a:cubicBezTo>
                    <a:pt x="2547" y="2691"/>
                    <a:pt x="2385" y="2632"/>
                    <a:pt x="2222" y="2632"/>
                  </a:cubicBezTo>
                  <a:cubicBezTo>
                    <a:pt x="2064" y="2632"/>
                    <a:pt x="1905" y="2688"/>
                    <a:pt x="1780" y="2802"/>
                  </a:cubicBezTo>
                  <a:cubicBezTo>
                    <a:pt x="1758" y="2824"/>
                    <a:pt x="1752" y="2857"/>
                    <a:pt x="1758" y="2885"/>
                  </a:cubicBezTo>
                  <a:cubicBezTo>
                    <a:pt x="1796" y="3028"/>
                    <a:pt x="1813" y="3171"/>
                    <a:pt x="1802" y="3320"/>
                  </a:cubicBezTo>
                  <a:cubicBezTo>
                    <a:pt x="1708" y="3304"/>
                    <a:pt x="1609" y="3298"/>
                    <a:pt x="1510" y="3298"/>
                  </a:cubicBezTo>
                  <a:cubicBezTo>
                    <a:pt x="1488" y="3144"/>
                    <a:pt x="1477" y="2984"/>
                    <a:pt x="1482" y="2824"/>
                  </a:cubicBezTo>
                  <a:cubicBezTo>
                    <a:pt x="1482" y="2797"/>
                    <a:pt x="1466" y="2769"/>
                    <a:pt x="1438" y="2753"/>
                  </a:cubicBezTo>
                  <a:cubicBezTo>
                    <a:pt x="1366" y="2718"/>
                    <a:pt x="1289" y="2701"/>
                    <a:pt x="1211" y="2701"/>
                  </a:cubicBezTo>
                  <a:cubicBezTo>
                    <a:pt x="1105" y="2701"/>
                    <a:pt x="999" y="2733"/>
                    <a:pt x="910" y="2797"/>
                  </a:cubicBezTo>
                  <a:cubicBezTo>
                    <a:pt x="866" y="2830"/>
                    <a:pt x="832" y="2863"/>
                    <a:pt x="799" y="2901"/>
                  </a:cubicBezTo>
                  <a:cubicBezTo>
                    <a:pt x="783" y="2924"/>
                    <a:pt x="761" y="2990"/>
                    <a:pt x="744" y="2990"/>
                  </a:cubicBezTo>
                  <a:cubicBezTo>
                    <a:pt x="743" y="2990"/>
                    <a:pt x="741" y="2990"/>
                    <a:pt x="740" y="2990"/>
                  </a:cubicBezTo>
                  <a:cubicBezTo>
                    <a:pt x="699" y="2990"/>
                    <a:pt x="553" y="2871"/>
                    <a:pt x="463" y="2802"/>
                  </a:cubicBezTo>
                  <a:cubicBezTo>
                    <a:pt x="513" y="2736"/>
                    <a:pt x="563" y="2676"/>
                    <a:pt x="612" y="2610"/>
                  </a:cubicBezTo>
                  <a:cubicBezTo>
                    <a:pt x="678" y="2543"/>
                    <a:pt x="739" y="2477"/>
                    <a:pt x="788" y="2400"/>
                  </a:cubicBezTo>
                  <a:cubicBezTo>
                    <a:pt x="843" y="2301"/>
                    <a:pt x="733" y="2103"/>
                    <a:pt x="706" y="2004"/>
                  </a:cubicBezTo>
                  <a:cubicBezTo>
                    <a:pt x="694" y="1967"/>
                    <a:pt x="657" y="1945"/>
                    <a:pt x="622" y="1945"/>
                  </a:cubicBezTo>
                  <a:cubicBezTo>
                    <a:pt x="609" y="1945"/>
                    <a:pt x="596" y="1948"/>
                    <a:pt x="585" y="1954"/>
                  </a:cubicBezTo>
                  <a:cubicBezTo>
                    <a:pt x="516" y="1984"/>
                    <a:pt x="446" y="2005"/>
                    <a:pt x="384" y="2005"/>
                  </a:cubicBezTo>
                  <a:cubicBezTo>
                    <a:pt x="297" y="2005"/>
                    <a:pt x="226" y="1963"/>
                    <a:pt x="193" y="1844"/>
                  </a:cubicBezTo>
                  <a:cubicBezTo>
                    <a:pt x="177" y="1778"/>
                    <a:pt x="149" y="1662"/>
                    <a:pt x="193" y="1613"/>
                  </a:cubicBezTo>
                  <a:cubicBezTo>
                    <a:pt x="287" y="1508"/>
                    <a:pt x="513" y="1541"/>
                    <a:pt x="629" y="1458"/>
                  </a:cubicBezTo>
                  <a:cubicBezTo>
                    <a:pt x="744" y="1381"/>
                    <a:pt x="788" y="1232"/>
                    <a:pt x="739" y="1106"/>
                  </a:cubicBezTo>
                  <a:cubicBezTo>
                    <a:pt x="684" y="946"/>
                    <a:pt x="535" y="869"/>
                    <a:pt x="392" y="814"/>
                  </a:cubicBezTo>
                  <a:cubicBezTo>
                    <a:pt x="428" y="710"/>
                    <a:pt x="498" y="577"/>
                    <a:pt x="585" y="577"/>
                  </a:cubicBezTo>
                  <a:cubicBezTo>
                    <a:pt x="618" y="577"/>
                    <a:pt x="653" y="596"/>
                    <a:pt x="689" y="643"/>
                  </a:cubicBezTo>
                  <a:cubicBezTo>
                    <a:pt x="755" y="731"/>
                    <a:pt x="755" y="825"/>
                    <a:pt x="866" y="874"/>
                  </a:cubicBezTo>
                  <a:cubicBezTo>
                    <a:pt x="898" y="887"/>
                    <a:pt x="930" y="893"/>
                    <a:pt x="960" y="893"/>
                  </a:cubicBezTo>
                  <a:cubicBezTo>
                    <a:pt x="1113" y="893"/>
                    <a:pt x="1233" y="747"/>
                    <a:pt x="1312" y="632"/>
                  </a:cubicBezTo>
                  <a:cubicBezTo>
                    <a:pt x="1337" y="594"/>
                    <a:pt x="1305" y="560"/>
                    <a:pt x="1271" y="560"/>
                  </a:cubicBezTo>
                  <a:cubicBezTo>
                    <a:pt x="1260" y="560"/>
                    <a:pt x="1249" y="563"/>
                    <a:pt x="1240" y="571"/>
                  </a:cubicBezTo>
                  <a:cubicBezTo>
                    <a:pt x="1185" y="638"/>
                    <a:pt x="1108" y="682"/>
                    <a:pt x="1020" y="698"/>
                  </a:cubicBezTo>
                  <a:cubicBezTo>
                    <a:pt x="1014" y="698"/>
                    <a:pt x="1009" y="699"/>
                    <a:pt x="1005" y="699"/>
                  </a:cubicBezTo>
                  <a:cubicBezTo>
                    <a:pt x="913" y="699"/>
                    <a:pt x="896" y="650"/>
                    <a:pt x="854" y="571"/>
                  </a:cubicBezTo>
                  <a:cubicBezTo>
                    <a:pt x="816" y="478"/>
                    <a:pt x="722" y="417"/>
                    <a:pt x="623" y="406"/>
                  </a:cubicBezTo>
                  <a:cubicBezTo>
                    <a:pt x="612" y="405"/>
                    <a:pt x="601" y="405"/>
                    <a:pt x="591" y="405"/>
                  </a:cubicBezTo>
                  <a:cubicBezTo>
                    <a:pt x="354" y="405"/>
                    <a:pt x="236" y="636"/>
                    <a:pt x="193" y="847"/>
                  </a:cubicBezTo>
                  <a:cubicBezTo>
                    <a:pt x="182" y="891"/>
                    <a:pt x="210" y="940"/>
                    <a:pt x="254" y="957"/>
                  </a:cubicBezTo>
                  <a:cubicBezTo>
                    <a:pt x="370" y="990"/>
                    <a:pt x="700" y="1117"/>
                    <a:pt x="557" y="1304"/>
                  </a:cubicBezTo>
                  <a:cubicBezTo>
                    <a:pt x="502" y="1370"/>
                    <a:pt x="370" y="1387"/>
                    <a:pt x="293" y="1403"/>
                  </a:cubicBezTo>
                  <a:cubicBezTo>
                    <a:pt x="166" y="1436"/>
                    <a:pt x="17" y="1486"/>
                    <a:pt x="12" y="1635"/>
                  </a:cubicBezTo>
                  <a:cubicBezTo>
                    <a:pt x="1" y="1783"/>
                    <a:pt x="28" y="1965"/>
                    <a:pt x="133" y="2081"/>
                  </a:cubicBezTo>
                  <a:cubicBezTo>
                    <a:pt x="200" y="2151"/>
                    <a:pt x="278" y="2176"/>
                    <a:pt x="359" y="2176"/>
                  </a:cubicBezTo>
                  <a:cubicBezTo>
                    <a:pt x="432" y="2176"/>
                    <a:pt x="507" y="2156"/>
                    <a:pt x="579" y="2130"/>
                  </a:cubicBezTo>
                  <a:cubicBezTo>
                    <a:pt x="596" y="2174"/>
                    <a:pt x="607" y="2218"/>
                    <a:pt x="618" y="2268"/>
                  </a:cubicBezTo>
                  <a:cubicBezTo>
                    <a:pt x="629" y="2329"/>
                    <a:pt x="612" y="2395"/>
                    <a:pt x="568" y="2439"/>
                  </a:cubicBezTo>
                  <a:cubicBezTo>
                    <a:pt x="485" y="2549"/>
                    <a:pt x="397" y="2654"/>
                    <a:pt x="298" y="2758"/>
                  </a:cubicBezTo>
                  <a:cubicBezTo>
                    <a:pt x="271" y="2786"/>
                    <a:pt x="271" y="2835"/>
                    <a:pt x="298" y="2868"/>
                  </a:cubicBezTo>
                  <a:cubicBezTo>
                    <a:pt x="395" y="2951"/>
                    <a:pt x="587" y="3179"/>
                    <a:pt x="748" y="3179"/>
                  </a:cubicBezTo>
                  <a:cubicBezTo>
                    <a:pt x="769" y="3179"/>
                    <a:pt x="790" y="3175"/>
                    <a:pt x="810" y="3166"/>
                  </a:cubicBezTo>
                  <a:cubicBezTo>
                    <a:pt x="899" y="3122"/>
                    <a:pt x="915" y="3028"/>
                    <a:pt x="981" y="2962"/>
                  </a:cubicBezTo>
                  <a:cubicBezTo>
                    <a:pt x="1043" y="2904"/>
                    <a:pt x="1126" y="2873"/>
                    <a:pt x="1211" y="2873"/>
                  </a:cubicBezTo>
                  <a:cubicBezTo>
                    <a:pt x="1247" y="2873"/>
                    <a:pt x="1283" y="2879"/>
                    <a:pt x="1317" y="2890"/>
                  </a:cubicBezTo>
                  <a:cubicBezTo>
                    <a:pt x="1317" y="3061"/>
                    <a:pt x="1328" y="3238"/>
                    <a:pt x="1361" y="3408"/>
                  </a:cubicBezTo>
                  <a:cubicBezTo>
                    <a:pt x="1367" y="3441"/>
                    <a:pt x="1400" y="3469"/>
                    <a:pt x="1438" y="3469"/>
                  </a:cubicBezTo>
                  <a:cubicBezTo>
                    <a:pt x="1484" y="3465"/>
                    <a:pt x="1529" y="3464"/>
                    <a:pt x="1574" y="3464"/>
                  </a:cubicBezTo>
                  <a:cubicBezTo>
                    <a:pt x="1672" y="3464"/>
                    <a:pt x="1768" y="3472"/>
                    <a:pt x="1863" y="3491"/>
                  </a:cubicBezTo>
                  <a:cubicBezTo>
                    <a:pt x="1870" y="3494"/>
                    <a:pt x="1878" y="3495"/>
                    <a:pt x="1886" y="3495"/>
                  </a:cubicBezTo>
                  <a:cubicBezTo>
                    <a:pt x="1928" y="3495"/>
                    <a:pt x="1967" y="3460"/>
                    <a:pt x="1967" y="3414"/>
                  </a:cubicBezTo>
                  <a:cubicBezTo>
                    <a:pt x="1984" y="3243"/>
                    <a:pt x="1978" y="3072"/>
                    <a:pt x="1934" y="2907"/>
                  </a:cubicBezTo>
                  <a:cubicBezTo>
                    <a:pt x="2016" y="2853"/>
                    <a:pt x="2108" y="2827"/>
                    <a:pt x="2200" y="2827"/>
                  </a:cubicBezTo>
                  <a:cubicBezTo>
                    <a:pt x="2344" y="2827"/>
                    <a:pt x="2485" y="2891"/>
                    <a:pt x="2579" y="3012"/>
                  </a:cubicBezTo>
                  <a:cubicBezTo>
                    <a:pt x="2601" y="3044"/>
                    <a:pt x="2637" y="3061"/>
                    <a:pt x="2671" y="3061"/>
                  </a:cubicBezTo>
                  <a:cubicBezTo>
                    <a:pt x="2696" y="3061"/>
                    <a:pt x="2720" y="3052"/>
                    <a:pt x="2738" y="3034"/>
                  </a:cubicBezTo>
                  <a:cubicBezTo>
                    <a:pt x="2909" y="2879"/>
                    <a:pt x="3063" y="2654"/>
                    <a:pt x="3003" y="2411"/>
                  </a:cubicBezTo>
                  <a:cubicBezTo>
                    <a:pt x="2964" y="2257"/>
                    <a:pt x="2843" y="2136"/>
                    <a:pt x="2683" y="2103"/>
                  </a:cubicBezTo>
                  <a:cubicBezTo>
                    <a:pt x="2694" y="2042"/>
                    <a:pt x="2700" y="1982"/>
                    <a:pt x="2711" y="1921"/>
                  </a:cubicBezTo>
                  <a:lnTo>
                    <a:pt x="3207" y="1805"/>
                  </a:lnTo>
                  <a:cubicBezTo>
                    <a:pt x="3300" y="1778"/>
                    <a:pt x="3317" y="1651"/>
                    <a:pt x="3229" y="1607"/>
                  </a:cubicBezTo>
                  <a:cubicBezTo>
                    <a:pt x="3119" y="1524"/>
                    <a:pt x="3179" y="1282"/>
                    <a:pt x="3085" y="1172"/>
                  </a:cubicBezTo>
                  <a:cubicBezTo>
                    <a:pt x="3041" y="1122"/>
                    <a:pt x="2986" y="1095"/>
                    <a:pt x="2920" y="1089"/>
                  </a:cubicBezTo>
                  <a:cubicBezTo>
                    <a:pt x="2916" y="1089"/>
                    <a:pt x="2913" y="1089"/>
                    <a:pt x="2909" y="1089"/>
                  </a:cubicBezTo>
                  <a:cubicBezTo>
                    <a:pt x="2822" y="1089"/>
                    <a:pt x="2763" y="1151"/>
                    <a:pt x="2694" y="1183"/>
                  </a:cubicBezTo>
                  <a:cubicBezTo>
                    <a:pt x="2672" y="1128"/>
                    <a:pt x="2645" y="1073"/>
                    <a:pt x="2617" y="1023"/>
                  </a:cubicBezTo>
                  <a:cubicBezTo>
                    <a:pt x="2777" y="907"/>
                    <a:pt x="2926" y="737"/>
                    <a:pt x="2816" y="538"/>
                  </a:cubicBezTo>
                  <a:cubicBezTo>
                    <a:pt x="2735" y="398"/>
                    <a:pt x="2556" y="290"/>
                    <a:pt x="2391" y="290"/>
                  </a:cubicBezTo>
                  <a:cubicBezTo>
                    <a:pt x="2328" y="290"/>
                    <a:pt x="2268" y="305"/>
                    <a:pt x="2215" y="340"/>
                  </a:cubicBezTo>
                  <a:cubicBezTo>
                    <a:pt x="2157" y="373"/>
                    <a:pt x="2005" y="551"/>
                    <a:pt x="1919" y="551"/>
                  </a:cubicBezTo>
                  <a:cubicBezTo>
                    <a:pt x="1891" y="551"/>
                    <a:pt x="1871" y="532"/>
                    <a:pt x="1863" y="483"/>
                  </a:cubicBezTo>
                  <a:cubicBezTo>
                    <a:pt x="1841" y="362"/>
                    <a:pt x="1918" y="263"/>
                    <a:pt x="1841" y="142"/>
                  </a:cubicBezTo>
                  <a:cubicBezTo>
                    <a:pt x="1767" y="34"/>
                    <a:pt x="1637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2391282" y="2785097"/>
              <a:ext cx="667869" cy="390471"/>
            </a:xfrm>
            <a:custGeom>
              <a:rect b="b" l="l" r="r" t="t"/>
              <a:pathLst>
                <a:path extrusionOk="0" h="5173" w="8848">
                  <a:moveTo>
                    <a:pt x="4283" y="0"/>
                  </a:moveTo>
                  <a:cubicBezTo>
                    <a:pt x="3702" y="0"/>
                    <a:pt x="3129" y="243"/>
                    <a:pt x="2749" y="708"/>
                  </a:cubicBezTo>
                  <a:cubicBezTo>
                    <a:pt x="2468" y="1038"/>
                    <a:pt x="2303" y="1457"/>
                    <a:pt x="2275" y="1892"/>
                  </a:cubicBezTo>
                  <a:cubicBezTo>
                    <a:pt x="2178" y="1855"/>
                    <a:pt x="2076" y="1838"/>
                    <a:pt x="1975" y="1838"/>
                  </a:cubicBezTo>
                  <a:cubicBezTo>
                    <a:pt x="1800" y="1838"/>
                    <a:pt x="1626" y="1890"/>
                    <a:pt x="1477" y="1991"/>
                  </a:cubicBezTo>
                  <a:cubicBezTo>
                    <a:pt x="1245" y="2162"/>
                    <a:pt x="1108" y="2432"/>
                    <a:pt x="1108" y="2724"/>
                  </a:cubicBezTo>
                  <a:cubicBezTo>
                    <a:pt x="1102" y="2724"/>
                    <a:pt x="1097" y="2724"/>
                    <a:pt x="1092" y="2724"/>
                  </a:cubicBezTo>
                  <a:cubicBezTo>
                    <a:pt x="767" y="2724"/>
                    <a:pt x="460" y="2888"/>
                    <a:pt x="270" y="3153"/>
                  </a:cubicBezTo>
                  <a:cubicBezTo>
                    <a:pt x="44" y="3473"/>
                    <a:pt x="0" y="3886"/>
                    <a:pt x="160" y="4244"/>
                  </a:cubicBezTo>
                  <a:cubicBezTo>
                    <a:pt x="425" y="4882"/>
                    <a:pt x="1058" y="5172"/>
                    <a:pt x="1701" y="5172"/>
                  </a:cubicBezTo>
                  <a:cubicBezTo>
                    <a:pt x="1941" y="5172"/>
                    <a:pt x="2183" y="5132"/>
                    <a:pt x="2408" y="5054"/>
                  </a:cubicBezTo>
                  <a:cubicBezTo>
                    <a:pt x="2495" y="5023"/>
                    <a:pt x="2467" y="4897"/>
                    <a:pt x="2384" y="4897"/>
                  </a:cubicBezTo>
                  <a:cubicBezTo>
                    <a:pt x="2377" y="4897"/>
                    <a:pt x="2371" y="4898"/>
                    <a:pt x="2364" y="4900"/>
                  </a:cubicBezTo>
                  <a:cubicBezTo>
                    <a:pt x="2164" y="4944"/>
                    <a:pt x="1952" y="4972"/>
                    <a:pt x="1743" y="4972"/>
                  </a:cubicBezTo>
                  <a:cubicBezTo>
                    <a:pt x="1209" y="4972"/>
                    <a:pt x="688" y="4795"/>
                    <a:pt x="402" y="4288"/>
                  </a:cubicBezTo>
                  <a:cubicBezTo>
                    <a:pt x="237" y="4002"/>
                    <a:pt x="204" y="3649"/>
                    <a:pt x="375" y="3352"/>
                  </a:cubicBezTo>
                  <a:cubicBezTo>
                    <a:pt x="523" y="3104"/>
                    <a:pt x="796" y="2915"/>
                    <a:pt x="1086" y="2915"/>
                  </a:cubicBezTo>
                  <a:cubicBezTo>
                    <a:pt x="1119" y="2915"/>
                    <a:pt x="1152" y="2917"/>
                    <a:pt x="1185" y="2922"/>
                  </a:cubicBezTo>
                  <a:cubicBezTo>
                    <a:pt x="1192" y="2923"/>
                    <a:pt x="1199" y="2924"/>
                    <a:pt x="1207" y="2924"/>
                  </a:cubicBezTo>
                  <a:cubicBezTo>
                    <a:pt x="1259" y="2924"/>
                    <a:pt x="1321" y="2891"/>
                    <a:pt x="1311" y="2828"/>
                  </a:cubicBezTo>
                  <a:cubicBezTo>
                    <a:pt x="1247" y="2390"/>
                    <a:pt x="1598" y="2046"/>
                    <a:pt x="1988" y="2046"/>
                  </a:cubicBezTo>
                  <a:cubicBezTo>
                    <a:pt x="2098" y="2046"/>
                    <a:pt x="2211" y="2074"/>
                    <a:pt x="2319" y="2134"/>
                  </a:cubicBezTo>
                  <a:cubicBezTo>
                    <a:pt x="2337" y="2143"/>
                    <a:pt x="2354" y="2148"/>
                    <a:pt x="2371" y="2148"/>
                  </a:cubicBezTo>
                  <a:cubicBezTo>
                    <a:pt x="2426" y="2148"/>
                    <a:pt x="2474" y="2105"/>
                    <a:pt x="2474" y="2046"/>
                  </a:cubicBezTo>
                  <a:cubicBezTo>
                    <a:pt x="2463" y="1269"/>
                    <a:pt x="2975" y="515"/>
                    <a:pt x="3730" y="289"/>
                  </a:cubicBezTo>
                  <a:cubicBezTo>
                    <a:pt x="3901" y="238"/>
                    <a:pt x="4076" y="213"/>
                    <a:pt x="4250" y="213"/>
                  </a:cubicBezTo>
                  <a:cubicBezTo>
                    <a:pt x="4844" y="213"/>
                    <a:pt x="5421" y="503"/>
                    <a:pt x="5740" y="1027"/>
                  </a:cubicBezTo>
                  <a:cubicBezTo>
                    <a:pt x="5966" y="1396"/>
                    <a:pt x="6054" y="1831"/>
                    <a:pt x="5983" y="2255"/>
                  </a:cubicBezTo>
                  <a:cubicBezTo>
                    <a:pt x="5970" y="2356"/>
                    <a:pt x="6043" y="2460"/>
                    <a:pt x="6140" y="2460"/>
                  </a:cubicBezTo>
                  <a:cubicBezTo>
                    <a:pt x="6166" y="2460"/>
                    <a:pt x="6192" y="2453"/>
                    <a:pt x="6220" y="2437"/>
                  </a:cubicBezTo>
                  <a:cubicBezTo>
                    <a:pt x="6381" y="2337"/>
                    <a:pt x="6586" y="2251"/>
                    <a:pt x="6784" y="2251"/>
                  </a:cubicBezTo>
                  <a:cubicBezTo>
                    <a:pt x="6870" y="2251"/>
                    <a:pt x="6955" y="2267"/>
                    <a:pt x="7035" y="2305"/>
                  </a:cubicBezTo>
                  <a:cubicBezTo>
                    <a:pt x="7222" y="2399"/>
                    <a:pt x="7360" y="2647"/>
                    <a:pt x="7250" y="2845"/>
                  </a:cubicBezTo>
                  <a:cubicBezTo>
                    <a:pt x="7187" y="2961"/>
                    <a:pt x="7281" y="3100"/>
                    <a:pt x="7398" y="3100"/>
                  </a:cubicBezTo>
                  <a:cubicBezTo>
                    <a:pt x="7425" y="3100"/>
                    <a:pt x="7453" y="3093"/>
                    <a:pt x="7481" y="3076"/>
                  </a:cubicBezTo>
                  <a:cubicBezTo>
                    <a:pt x="7586" y="3007"/>
                    <a:pt x="7704" y="2974"/>
                    <a:pt x="7820" y="2974"/>
                  </a:cubicBezTo>
                  <a:cubicBezTo>
                    <a:pt x="8029" y="2974"/>
                    <a:pt x="8233" y="3080"/>
                    <a:pt x="8346" y="3275"/>
                  </a:cubicBezTo>
                  <a:cubicBezTo>
                    <a:pt x="8522" y="3583"/>
                    <a:pt x="8390" y="3908"/>
                    <a:pt x="8147" y="4128"/>
                  </a:cubicBezTo>
                  <a:cubicBezTo>
                    <a:pt x="7883" y="4371"/>
                    <a:pt x="7531" y="4492"/>
                    <a:pt x="7195" y="4569"/>
                  </a:cubicBezTo>
                  <a:cubicBezTo>
                    <a:pt x="7007" y="4608"/>
                    <a:pt x="6814" y="4630"/>
                    <a:pt x="6622" y="4630"/>
                  </a:cubicBezTo>
                  <a:cubicBezTo>
                    <a:pt x="6517" y="4630"/>
                    <a:pt x="6423" y="4624"/>
                    <a:pt x="6319" y="4619"/>
                  </a:cubicBezTo>
                  <a:cubicBezTo>
                    <a:pt x="6225" y="4624"/>
                    <a:pt x="6131" y="4641"/>
                    <a:pt x="6043" y="4668"/>
                  </a:cubicBezTo>
                  <a:cubicBezTo>
                    <a:pt x="5955" y="4696"/>
                    <a:pt x="5939" y="4817"/>
                    <a:pt x="6016" y="4866"/>
                  </a:cubicBezTo>
                  <a:cubicBezTo>
                    <a:pt x="6120" y="4944"/>
                    <a:pt x="6242" y="4988"/>
                    <a:pt x="6374" y="4999"/>
                  </a:cubicBezTo>
                  <a:cubicBezTo>
                    <a:pt x="6440" y="5001"/>
                    <a:pt x="6506" y="5003"/>
                    <a:pt x="6572" y="5003"/>
                  </a:cubicBezTo>
                  <a:cubicBezTo>
                    <a:pt x="6638" y="5003"/>
                    <a:pt x="6704" y="5001"/>
                    <a:pt x="6770" y="4999"/>
                  </a:cubicBezTo>
                  <a:cubicBezTo>
                    <a:pt x="7024" y="4982"/>
                    <a:pt x="7272" y="4938"/>
                    <a:pt x="7509" y="4861"/>
                  </a:cubicBezTo>
                  <a:cubicBezTo>
                    <a:pt x="7922" y="4723"/>
                    <a:pt x="8346" y="4508"/>
                    <a:pt x="8594" y="4139"/>
                  </a:cubicBezTo>
                  <a:cubicBezTo>
                    <a:pt x="8847" y="3776"/>
                    <a:pt x="8825" y="3297"/>
                    <a:pt x="8544" y="2961"/>
                  </a:cubicBezTo>
                  <a:cubicBezTo>
                    <a:pt x="8360" y="2750"/>
                    <a:pt x="8100" y="2634"/>
                    <a:pt x="7829" y="2634"/>
                  </a:cubicBezTo>
                  <a:cubicBezTo>
                    <a:pt x="7759" y="2634"/>
                    <a:pt x="7689" y="2642"/>
                    <a:pt x="7619" y="2658"/>
                  </a:cubicBezTo>
                  <a:cubicBezTo>
                    <a:pt x="7602" y="2410"/>
                    <a:pt x="7470" y="2189"/>
                    <a:pt x="7266" y="2052"/>
                  </a:cubicBezTo>
                  <a:cubicBezTo>
                    <a:pt x="7123" y="1955"/>
                    <a:pt x="6962" y="1915"/>
                    <a:pt x="6798" y="1915"/>
                  </a:cubicBezTo>
                  <a:cubicBezTo>
                    <a:pt x="6634" y="1915"/>
                    <a:pt x="6467" y="1955"/>
                    <a:pt x="6313" y="2019"/>
                  </a:cubicBezTo>
                  <a:cubicBezTo>
                    <a:pt x="6297" y="1247"/>
                    <a:pt x="5839" y="498"/>
                    <a:pt x="5123" y="179"/>
                  </a:cubicBezTo>
                  <a:cubicBezTo>
                    <a:pt x="4856" y="59"/>
                    <a:pt x="4569" y="0"/>
                    <a:pt x="4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2652373" y="2841784"/>
              <a:ext cx="138963" cy="69821"/>
            </a:xfrm>
            <a:custGeom>
              <a:rect b="b" l="l" r="r" t="t"/>
              <a:pathLst>
                <a:path extrusionOk="0" h="925" w="1841">
                  <a:moveTo>
                    <a:pt x="618" y="1"/>
                  </a:moveTo>
                  <a:cubicBezTo>
                    <a:pt x="469" y="6"/>
                    <a:pt x="320" y="61"/>
                    <a:pt x="205" y="160"/>
                  </a:cubicBezTo>
                  <a:cubicBezTo>
                    <a:pt x="149" y="204"/>
                    <a:pt x="105" y="254"/>
                    <a:pt x="67" y="315"/>
                  </a:cubicBezTo>
                  <a:cubicBezTo>
                    <a:pt x="45" y="348"/>
                    <a:pt x="28" y="375"/>
                    <a:pt x="17" y="414"/>
                  </a:cubicBezTo>
                  <a:cubicBezTo>
                    <a:pt x="1" y="452"/>
                    <a:pt x="17" y="474"/>
                    <a:pt x="17" y="513"/>
                  </a:cubicBezTo>
                  <a:cubicBezTo>
                    <a:pt x="17" y="524"/>
                    <a:pt x="24" y="530"/>
                    <a:pt x="32" y="530"/>
                  </a:cubicBezTo>
                  <a:cubicBezTo>
                    <a:pt x="36" y="530"/>
                    <a:pt x="41" y="528"/>
                    <a:pt x="45" y="524"/>
                  </a:cubicBezTo>
                  <a:cubicBezTo>
                    <a:pt x="61" y="513"/>
                    <a:pt x="89" y="507"/>
                    <a:pt x="105" y="491"/>
                  </a:cubicBezTo>
                  <a:cubicBezTo>
                    <a:pt x="122" y="480"/>
                    <a:pt x="144" y="452"/>
                    <a:pt x="166" y="436"/>
                  </a:cubicBezTo>
                  <a:cubicBezTo>
                    <a:pt x="210" y="392"/>
                    <a:pt x="254" y="359"/>
                    <a:pt x="309" y="337"/>
                  </a:cubicBezTo>
                  <a:cubicBezTo>
                    <a:pt x="403" y="287"/>
                    <a:pt x="508" y="260"/>
                    <a:pt x="618" y="260"/>
                  </a:cubicBezTo>
                  <a:cubicBezTo>
                    <a:pt x="722" y="260"/>
                    <a:pt x="822" y="293"/>
                    <a:pt x="904" y="353"/>
                  </a:cubicBezTo>
                  <a:cubicBezTo>
                    <a:pt x="948" y="386"/>
                    <a:pt x="992" y="419"/>
                    <a:pt x="1025" y="463"/>
                  </a:cubicBezTo>
                  <a:cubicBezTo>
                    <a:pt x="1014" y="463"/>
                    <a:pt x="1003" y="469"/>
                    <a:pt x="992" y="474"/>
                  </a:cubicBezTo>
                  <a:cubicBezTo>
                    <a:pt x="954" y="502"/>
                    <a:pt x="926" y="535"/>
                    <a:pt x="910" y="574"/>
                  </a:cubicBezTo>
                  <a:cubicBezTo>
                    <a:pt x="899" y="596"/>
                    <a:pt x="893" y="623"/>
                    <a:pt x="904" y="651"/>
                  </a:cubicBezTo>
                  <a:cubicBezTo>
                    <a:pt x="910" y="662"/>
                    <a:pt x="915" y="684"/>
                    <a:pt x="932" y="689"/>
                  </a:cubicBezTo>
                  <a:cubicBezTo>
                    <a:pt x="939" y="691"/>
                    <a:pt x="946" y="691"/>
                    <a:pt x="954" y="691"/>
                  </a:cubicBezTo>
                  <a:cubicBezTo>
                    <a:pt x="974" y="691"/>
                    <a:pt x="994" y="686"/>
                    <a:pt x="1014" y="678"/>
                  </a:cubicBezTo>
                  <a:cubicBezTo>
                    <a:pt x="1020" y="678"/>
                    <a:pt x="1036" y="673"/>
                    <a:pt x="1047" y="667"/>
                  </a:cubicBezTo>
                  <a:lnTo>
                    <a:pt x="1086" y="651"/>
                  </a:lnTo>
                  <a:cubicBezTo>
                    <a:pt x="1102" y="645"/>
                    <a:pt x="1119" y="645"/>
                    <a:pt x="1135" y="640"/>
                  </a:cubicBezTo>
                  <a:cubicBezTo>
                    <a:pt x="1160" y="634"/>
                    <a:pt x="1185" y="631"/>
                    <a:pt x="1210" y="631"/>
                  </a:cubicBezTo>
                  <a:cubicBezTo>
                    <a:pt x="1235" y="631"/>
                    <a:pt x="1259" y="634"/>
                    <a:pt x="1284" y="640"/>
                  </a:cubicBezTo>
                  <a:cubicBezTo>
                    <a:pt x="1350" y="656"/>
                    <a:pt x="1411" y="684"/>
                    <a:pt x="1460" y="728"/>
                  </a:cubicBezTo>
                  <a:cubicBezTo>
                    <a:pt x="1510" y="766"/>
                    <a:pt x="1565" y="827"/>
                    <a:pt x="1615" y="877"/>
                  </a:cubicBezTo>
                  <a:cubicBezTo>
                    <a:pt x="1642" y="907"/>
                    <a:pt x="1682" y="925"/>
                    <a:pt x="1723" y="925"/>
                  </a:cubicBezTo>
                  <a:cubicBezTo>
                    <a:pt x="1741" y="925"/>
                    <a:pt x="1758" y="922"/>
                    <a:pt x="1774" y="915"/>
                  </a:cubicBezTo>
                  <a:cubicBezTo>
                    <a:pt x="1824" y="882"/>
                    <a:pt x="1841" y="821"/>
                    <a:pt x="1808" y="766"/>
                  </a:cubicBezTo>
                  <a:cubicBezTo>
                    <a:pt x="1769" y="700"/>
                    <a:pt x="1714" y="640"/>
                    <a:pt x="1648" y="590"/>
                  </a:cubicBezTo>
                  <a:cubicBezTo>
                    <a:pt x="1549" y="496"/>
                    <a:pt x="1416" y="441"/>
                    <a:pt x="1284" y="419"/>
                  </a:cubicBezTo>
                  <a:lnTo>
                    <a:pt x="1284" y="414"/>
                  </a:lnTo>
                  <a:cubicBezTo>
                    <a:pt x="1273" y="364"/>
                    <a:pt x="1251" y="315"/>
                    <a:pt x="1213" y="276"/>
                  </a:cubicBezTo>
                  <a:cubicBezTo>
                    <a:pt x="1169" y="215"/>
                    <a:pt x="1113" y="166"/>
                    <a:pt x="1047" y="127"/>
                  </a:cubicBezTo>
                  <a:cubicBezTo>
                    <a:pt x="921" y="45"/>
                    <a:pt x="772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2867118" y="3005881"/>
              <a:ext cx="57669" cy="44459"/>
            </a:xfrm>
            <a:custGeom>
              <a:rect b="b" l="l" r="r" t="t"/>
              <a:pathLst>
                <a:path extrusionOk="0" h="589" w="764">
                  <a:moveTo>
                    <a:pt x="350" y="0"/>
                  </a:moveTo>
                  <a:cubicBezTo>
                    <a:pt x="336" y="0"/>
                    <a:pt x="321" y="1"/>
                    <a:pt x="307" y="3"/>
                  </a:cubicBezTo>
                  <a:cubicBezTo>
                    <a:pt x="218" y="8"/>
                    <a:pt x="130" y="47"/>
                    <a:pt x="70" y="118"/>
                  </a:cubicBezTo>
                  <a:cubicBezTo>
                    <a:pt x="1" y="183"/>
                    <a:pt x="59" y="285"/>
                    <a:pt x="140" y="285"/>
                  </a:cubicBezTo>
                  <a:cubicBezTo>
                    <a:pt x="157" y="285"/>
                    <a:pt x="174" y="281"/>
                    <a:pt x="191" y="272"/>
                  </a:cubicBezTo>
                  <a:cubicBezTo>
                    <a:pt x="202" y="261"/>
                    <a:pt x="213" y="256"/>
                    <a:pt x="229" y="256"/>
                  </a:cubicBezTo>
                  <a:cubicBezTo>
                    <a:pt x="235" y="256"/>
                    <a:pt x="252" y="250"/>
                    <a:pt x="235" y="250"/>
                  </a:cubicBezTo>
                  <a:lnTo>
                    <a:pt x="246" y="250"/>
                  </a:lnTo>
                  <a:lnTo>
                    <a:pt x="285" y="239"/>
                  </a:lnTo>
                  <a:lnTo>
                    <a:pt x="307" y="234"/>
                  </a:lnTo>
                  <a:lnTo>
                    <a:pt x="362" y="234"/>
                  </a:lnTo>
                  <a:cubicBezTo>
                    <a:pt x="373" y="234"/>
                    <a:pt x="384" y="239"/>
                    <a:pt x="395" y="239"/>
                  </a:cubicBezTo>
                  <a:lnTo>
                    <a:pt x="417" y="250"/>
                  </a:lnTo>
                  <a:lnTo>
                    <a:pt x="450" y="267"/>
                  </a:lnTo>
                  <a:cubicBezTo>
                    <a:pt x="455" y="267"/>
                    <a:pt x="461" y="272"/>
                    <a:pt x="461" y="272"/>
                  </a:cubicBezTo>
                  <a:cubicBezTo>
                    <a:pt x="472" y="283"/>
                    <a:pt x="477" y="289"/>
                    <a:pt x="488" y="300"/>
                  </a:cubicBezTo>
                  <a:lnTo>
                    <a:pt x="494" y="316"/>
                  </a:lnTo>
                  <a:cubicBezTo>
                    <a:pt x="499" y="328"/>
                    <a:pt x="505" y="339"/>
                    <a:pt x="510" y="350"/>
                  </a:cubicBezTo>
                  <a:cubicBezTo>
                    <a:pt x="516" y="355"/>
                    <a:pt x="516" y="361"/>
                    <a:pt x="521" y="366"/>
                  </a:cubicBezTo>
                  <a:cubicBezTo>
                    <a:pt x="527" y="377"/>
                    <a:pt x="527" y="388"/>
                    <a:pt x="532" y="405"/>
                  </a:cubicBezTo>
                  <a:cubicBezTo>
                    <a:pt x="538" y="421"/>
                    <a:pt x="538" y="432"/>
                    <a:pt x="549" y="443"/>
                  </a:cubicBezTo>
                  <a:lnTo>
                    <a:pt x="555" y="449"/>
                  </a:lnTo>
                  <a:cubicBezTo>
                    <a:pt x="555" y="465"/>
                    <a:pt x="560" y="482"/>
                    <a:pt x="566" y="498"/>
                  </a:cubicBezTo>
                  <a:cubicBezTo>
                    <a:pt x="571" y="520"/>
                    <a:pt x="577" y="542"/>
                    <a:pt x="588" y="564"/>
                  </a:cubicBezTo>
                  <a:cubicBezTo>
                    <a:pt x="596" y="581"/>
                    <a:pt x="611" y="588"/>
                    <a:pt x="625" y="588"/>
                  </a:cubicBezTo>
                  <a:cubicBezTo>
                    <a:pt x="629" y="588"/>
                    <a:pt x="633" y="588"/>
                    <a:pt x="637" y="586"/>
                  </a:cubicBezTo>
                  <a:cubicBezTo>
                    <a:pt x="665" y="575"/>
                    <a:pt x="687" y="553"/>
                    <a:pt x="703" y="526"/>
                  </a:cubicBezTo>
                  <a:cubicBezTo>
                    <a:pt x="720" y="509"/>
                    <a:pt x="725" y="487"/>
                    <a:pt x="731" y="471"/>
                  </a:cubicBezTo>
                  <a:cubicBezTo>
                    <a:pt x="731" y="460"/>
                    <a:pt x="736" y="454"/>
                    <a:pt x="736" y="449"/>
                  </a:cubicBezTo>
                  <a:cubicBezTo>
                    <a:pt x="758" y="399"/>
                    <a:pt x="764" y="344"/>
                    <a:pt x="742" y="289"/>
                  </a:cubicBezTo>
                  <a:cubicBezTo>
                    <a:pt x="731" y="256"/>
                    <a:pt x="714" y="223"/>
                    <a:pt x="698" y="190"/>
                  </a:cubicBezTo>
                  <a:cubicBezTo>
                    <a:pt x="618" y="70"/>
                    <a:pt x="489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2437401" y="3041207"/>
              <a:ext cx="47478" cy="26117"/>
            </a:xfrm>
            <a:custGeom>
              <a:rect b="b" l="l" r="r" t="t"/>
              <a:pathLst>
                <a:path extrusionOk="0" h="346" w="629">
                  <a:moveTo>
                    <a:pt x="388" y="1"/>
                  </a:moveTo>
                  <a:cubicBezTo>
                    <a:pt x="341" y="1"/>
                    <a:pt x="295" y="8"/>
                    <a:pt x="249" y="25"/>
                  </a:cubicBezTo>
                  <a:cubicBezTo>
                    <a:pt x="188" y="41"/>
                    <a:pt x="133" y="74"/>
                    <a:pt x="83" y="118"/>
                  </a:cubicBezTo>
                  <a:cubicBezTo>
                    <a:pt x="61" y="140"/>
                    <a:pt x="45" y="162"/>
                    <a:pt x="28" y="190"/>
                  </a:cubicBezTo>
                  <a:cubicBezTo>
                    <a:pt x="12" y="223"/>
                    <a:pt x="1" y="256"/>
                    <a:pt x="1" y="289"/>
                  </a:cubicBezTo>
                  <a:cubicBezTo>
                    <a:pt x="1" y="323"/>
                    <a:pt x="28" y="346"/>
                    <a:pt x="58" y="346"/>
                  </a:cubicBezTo>
                  <a:cubicBezTo>
                    <a:pt x="72" y="346"/>
                    <a:pt x="87" y="340"/>
                    <a:pt x="100" y="328"/>
                  </a:cubicBezTo>
                  <a:cubicBezTo>
                    <a:pt x="111" y="311"/>
                    <a:pt x="133" y="300"/>
                    <a:pt x="144" y="284"/>
                  </a:cubicBezTo>
                  <a:cubicBezTo>
                    <a:pt x="155" y="273"/>
                    <a:pt x="161" y="262"/>
                    <a:pt x="172" y="256"/>
                  </a:cubicBezTo>
                  <a:lnTo>
                    <a:pt x="177" y="251"/>
                  </a:lnTo>
                  <a:lnTo>
                    <a:pt x="183" y="245"/>
                  </a:lnTo>
                  <a:cubicBezTo>
                    <a:pt x="205" y="234"/>
                    <a:pt x="227" y="223"/>
                    <a:pt x="243" y="212"/>
                  </a:cubicBezTo>
                  <a:lnTo>
                    <a:pt x="260" y="201"/>
                  </a:lnTo>
                  <a:lnTo>
                    <a:pt x="293" y="190"/>
                  </a:lnTo>
                  <a:lnTo>
                    <a:pt x="326" y="185"/>
                  </a:lnTo>
                  <a:lnTo>
                    <a:pt x="342" y="185"/>
                  </a:lnTo>
                  <a:cubicBezTo>
                    <a:pt x="353" y="182"/>
                    <a:pt x="364" y="180"/>
                    <a:pt x="376" y="180"/>
                  </a:cubicBezTo>
                  <a:cubicBezTo>
                    <a:pt x="388" y="180"/>
                    <a:pt x="400" y="182"/>
                    <a:pt x="414" y="185"/>
                  </a:cubicBezTo>
                  <a:lnTo>
                    <a:pt x="430" y="185"/>
                  </a:lnTo>
                  <a:cubicBezTo>
                    <a:pt x="441" y="185"/>
                    <a:pt x="453" y="185"/>
                    <a:pt x="464" y="190"/>
                  </a:cubicBezTo>
                  <a:cubicBezTo>
                    <a:pt x="486" y="196"/>
                    <a:pt x="508" y="201"/>
                    <a:pt x="530" y="201"/>
                  </a:cubicBezTo>
                  <a:lnTo>
                    <a:pt x="563" y="201"/>
                  </a:lnTo>
                  <a:cubicBezTo>
                    <a:pt x="601" y="201"/>
                    <a:pt x="629" y="168"/>
                    <a:pt x="623" y="129"/>
                  </a:cubicBezTo>
                  <a:cubicBezTo>
                    <a:pt x="618" y="118"/>
                    <a:pt x="618" y="113"/>
                    <a:pt x="612" y="107"/>
                  </a:cubicBezTo>
                  <a:cubicBezTo>
                    <a:pt x="612" y="107"/>
                    <a:pt x="609" y="103"/>
                    <a:pt x="606" y="99"/>
                  </a:cubicBezTo>
                  <a:lnTo>
                    <a:pt x="606" y="99"/>
                  </a:lnTo>
                  <a:cubicBezTo>
                    <a:pt x="607" y="102"/>
                    <a:pt x="607" y="104"/>
                    <a:pt x="608" y="107"/>
                  </a:cubicBezTo>
                  <a:lnTo>
                    <a:pt x="608" y="107"/>
                  </a:lnTo>
                  <a:cubicBezTo>
                    <a:pt x="607" y="104"/>
                    <a:pt x="606" y="100"/>
                    <a:pt x="604" y="97"/>
                  </a:cubicBezTo>
                  <a:lnTo>
                    <a:pt x="604" y="97"/>
                  </a:lnTo>
                  <a:cubicBezTo>
                    <a:pt x="605" y="98"/>
                    <a:pt x="605" y="98"/>
                    <a:pt x="606" y="99"/>
                  </a:cubicBezTo>
                  <a:lnTo>
                    <a:pt x="606" y="99"/>
                  </a:lnTo>
                  <a:cubicBezTo>
                    <a:pt x="605" y="96"/>
                    <a:pt x="603" y="94"/>
                    <a:pt x="601" y="91"/>
                  </a:cubicBezTo>
                  <a:cubicBezTo>
                    <a:pt x="601" y="91"/>
                    <a:pt x="601" y="91"/>
                    <a:pt x="601" y="91"/>
                  </a:cubicBezTo>
                  <a:lnTo>
                    <a:pt x="601" y="91"/>
                  </a:lnTo>
                  <a:cubicBezTo>
                    <a:pt x="602" y="93"/>
                    <a:pt x="603" y="95"/>
                    <a:pt x="604" y="97"/>
                  </a:cubicBezTo>
                  <a:lnTo>
                    <a:pt x="604" y="97"/>
                  </a:lnTo>
                  <a:cubicBezTo>
                    <a:pt x="601" y="93"/>
                    <a:pt x="598" y="88"/>
                    <a:pt x="598" y="88"/>
                  </a:cubicBezTo>
                  <a:cubicBezTo>
                    <a:pt x="598" y="88"/>
                    <a:pt x="599" y="89"/>
                    <a:pt x="601" y="91"/>
                  </a:cubicBezTo>
                  <a:lnTo>
                    <a:pt x="601" y="91"/>
                  </a:lnTo>
                  <a:cubicBezTo>
                    <a:pt x="571" y="36"/>
                    <a:pt x="490" y="12"/>
                    <a:pt x="430" y="3"/>
                  </a:cubicBezTo>
                  <a:cubicBezTo>
                    <a:pt x="416" y="1"/>
                    <a:pt x="402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2557568" y="2982633"/>
              <a:ext cx="86427" cy="116922"/>
            </a:xfrm>
            <a:custGeom>
              <a:rect b="b" l="l" r="r" t="t"/>
              <a:pathLst>
                <a:path extrusionOk="0" h="1549" w="1145">
                  <a:moveTo>
                    <a:pt x="1124" y="1"/>
                  </a:moveTo>
                  <a:cubicBezTo>
                    <a:pt x="1122" y="1"/>
                    <a:pt x="1121" y="1"/>
                    <a:pt x="1119" y="2"/>
                  </a:cubicBezTo>
                  <a:cubicBezTo>
                    <a:pt x="1047" y="19"/>
                    <a:pt x="981" y="41"/>
                    <a:pt x="915" y="74"/>
                  </a:cubicBezTo>
                  <a:cubicBezTo>
                    <a:pt x="849" y="112"/>
                    <a:pt x="789" y="162"/>
                    <a:pt x="733" y="211"/>
                  </a:cubicBezTo>
                  <a:cubicBezTo>
                    <a:pt x="618" y="316"/>
                    <a:pt x="519" y="432"/>
                    <a:pt x="430" y="558"/>
                  </a:cubicBezTo>
                  <a:cubicBezTo>
                    <a:pt x="348" y="691"/>
                    <a:pt x="282" y="828"/>
                    <a:pt x="232" y="972"/>
                  </a:cubicBezTo>
                  <a:cubicBezTo>
                    <a:pt x="194" y="1065"/>
                    <a:pt x="166" y="1164"/>
                    <a:pt x="155" y="1263"/>
                  </a:cubicBezTo>
                  <a:cubicBezTo>
                    <a:pt x="150" y="1258"/>
                    <a:pt x="144" y="1252"/>
                    <a:pt x="144" y="1247"/>
                  </a:cubicBezTo>
                  <a:cubicBezTo>
                    <a:pt x="122" y="1219"/>
                    <a:pt x="94" y="1208"/>
                    <a:pt x="61" y="1203"/>
                  </a:cubicBezTo>
                  <a:cubicBezTo>
                    <a:pt x="34" y="1203"/>
                    <a:pt x="1" y="1230"/>
                    <a:pt x="17" y="1263"/>
                  </a:cubicBezTo>
                  <a:lnTo>
                    <a:pt x="23" y="1274"/>
                  </a:lnTo>
                  <a:cubicBezTo>
                    <a:pt x="23" y="1274"/>
                    <a:pt x="26" y="1278"/>
                    <a:pt x="28" y="1280"/>
                  </a:cubicBezTo>
                  <a:lnTo>
                    <a:pt x="28" y="1280"/>
                  </a:lnTo>
                  <a:lnTo>
                    <a:pt x="45" y="1308"/>
                  </a:lnTo>
                  <a:cubicBezTo>
                    <a:pt x="61" y="1324"/>
                    <a:pt x="78" y="1346"/>
                    <a:pt x="89" y="1368"/>
                  </a:cubicBezTo>
                  <a:cubicBezTo>
                    <a:pt x="100" y="1385"/>
                    <a:pt x="111" y="1407"/>
                    <a:pt x="116" y="1423"/>
                  </a:cubicBezTo>
                  <a:cubicBezTo>
                    <a:pt x="127" y="1445"/>
                    <a:pt x="138" y="1467"/>
                    <a:pt x="150" y="1489"/>
                  </a:cubicBezTo>
                  <a:cubicBezTo>
                    <a:pt x="171" y="1528"/>
                    <a:pt x="209" y="1549"/>
                    <a:pt x="249" y="1549"/>
                  </a:cubicBezTo>
                  <a:cubicBezTo>
                    <a:pt x="272" y="1549"/>
                    <a:pt x="295" y="1542"/>
                    <a:pt x="315" y="1528"/>
                  </a:cubicBezTo>
                  <a:cubicBezTo>
                    <a:pt x="364" y="1495"/>
                    <a:pt x="408" y="1456"/>
                    <a:pt x="447" y="1412"/>
                  </a:cubicBezTo>
                  <a:cubicBezTo>
                    <a:pt x="486" y="1374"/>
                    <a:pt x="541" y="1313"/>
                    <a:pt x="530" y="1258"/>
                  </a:cubicBezTo>
                  <a:cubicBezTo>
                    <a:pt x="530" y="1232"/>
                    <a:pt x="509" y="1216"/>
                    <a:pt x="487" y="1216"/>
                  </a:cubicBezTo>
                  <a:cubicBezTo>
                    <a:pt x="481" y="1216"/>
                    <a:pt x="475" y="1217"/>
                    <a:pt x="469" y="1219"/>
                  </a:cubicBezTo>
                  <a:cubicBezTo>
                    <a:pt x="436" y="1230"/>
                    <a:pt x="408" y="1247"/>
                    <a:pt x="386" y="1269"/>
                  </a:cubicBezTo>
                  <a:cubicBezTo>
                    <a:pt x="353" y="1297"/>
                    <a:pt x="326" y="1330"/>
                    <a:pt x="293" y="1357"/>
                  </a:cubicBezTo>
                  <a:cubicBezTo>
                    <a:pt x="304" y="1319"/>
                    <a:pt x="309" y="1280"/>
                    <a:pt x="320" y="1241"/>
                  </a:cubicBezTo>
                  <a:cubicBezTo>
                    <a:pt x="331" y="1170"/>
                    <a:pt x="348" y="1098"/>
                    <a:pt x="370" y="1032"/>
                  </a:cubicBezTo>
                  <a:cubicBezTo>
                    <a:pt x="414" y="894"/>
                    <a:pt x="480" y="762"/>
                    <a:pt x="557" y="641"/>
                  </a:cubicBezTo>
                  <a:cubicBezTo>
                    <a:pt x="629" y="520"/>
                    <a:pt x="722" y="415"/>
                    <a:pt x="822" y="316"/>
                  </a:cubicBezTo>
                  <a:cubicBezTo>
                    <a:pt x="871" y="266"/>
                    <a:pt x="926" y="217"/>
                    <a:pt x="976" y="173"/>
                  </a:cubicBezTo>
                  <a:cubicBezTo>
                    <a:pt x="1025" y="129"/>
                    <a:pt x="1075" y="68"/>
                    <a:pt x="1130" y="24"/>
                  </a:cubicBezTo>
                  <a:cubicBezTo>
                    <a:pt x="1144" y="15"/>
                    <a:pt x="1134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2804166" y="3177603"/>
              <a:ext cx="71180" cy="60537"/>
            </a:xfrm>
            <a:custGeom>
              <a:rect b="b" l="l" r="r" t="t"/>
              <a:pathLst>
                <a:path extrusionOk="0" h="802" w="943">
                  <a:moveTo>
                    <a:pt x="733" y="0"/>
                  </a:moveTo>
                  <a:cubicBezTo>
                    <a:pt x="705" y="0"/>
                    <a:pt x="677" y="10"/>
                    <a:pt x="650" y="30"/>
                  </a:cubicBezTo>
                  <a:cubicBezTo>
                    <a:pt x="623" y="47"/>
                    <a:pt x="595" y="63"/>
                    <a:pt x="568" y="85"/>
                  </a:cubicBezTo>
                  <a:lnTo>
                    <a:pt x="535" y="113"/>
                  </a:lnTo>
                  <a:cubicBezTo>
                    <a:pt x="518" y="124"/>
                    <a:pt x="507" y="140"/>
                    <a:pt x="502" y="157"/>
                  </a:cubicBezTo>
                  <a:cubicBezTo>
                    <a:pt x="496" y="184"/>
                    <a:pt x="507" y="212"/>
                    <a:pt x="535" y="217"/>
                  </a:cubicBezTo>
                  <a:cubicBezTo>
                    <a:pt x="542" y="219"/>
                    <a:pt x="550" y="220"/>
                    <a:pt x="558" y="220"/>
                  </a:cubicBezTo>
                  <a:cubicBezTo>
                    <a:pt x="580" y="220"/>
                    <a:pt x="603" y="214"/>
                    <a:pt x="623" y="206"/>
                  </a:cubicBezTo>
                  <a:lnTo>
                    <a:pt x="623" y="206"/>
                  </a:lnTo>
                  <a:lnTo>
                    <a:pt x="601" y="239"/>
                  </a:lnTo>
                  <a:cubicBezTo>
                    <a:pt x="584" y="272"/>
                    <a:pt x="557" y="300"/>
                    <a:pt x="535" y="322"/>
                  </a:cubicBezTo>
                  <a:cubicBezTo>
                    <a:pt x="480" y="383"/>
                    <a:pt x="425" y="438"/>
                    <a:pt x="369" y="493"/>
                  </a:cubicBezTo>
                  <a:cubicBezTo>
                    <a:pt x="314" y="542"/>
                    <a:pt x="254" y="592"/>
                    <a:pt x="188" y="636"/>
                  </a:cubicBezTo>
                  <a:cubicBezTo>
                    <a:pt x="122" y="669"/>
                    <a:pt x="55" y="719"/>
                    <a:pt x="6" y="774"/>
                  </a:cubicBezTo>
                  <a:cubicBezTo>
                    <a:pt x="0" y="785"/>
                    <a:pt x="6" y="796"/>
                    <a:pt x="17" y="801"/>
                  </a:cubicBezTo>
                  <a:cubicBezTo>
                    <a:pt x="100" y="801"/>
                    <a:pt x="182" y="779"/>
                    <a:pt x="248" y="730"/>
                  </a:cubicBezTo>
                  <a:cubicBezTo>
                    <a:pt x="331" y="697"/>
                    <a:pt x="408" y="653"/>
                    <a:pt x="480" y="603"/>
                  </a:cubicBezTo>
                  <a:cubicBezTo>
                    <a:pt x="551" y="559"/>
                    <a:pt x="623" y="504"/>
                    <a:pt x="683" y="438"/>
                  </a:cubicBezTo>
                  <a:cubicBezTo>
                    <a:pt x="716" y="410"/>
                    <a:pt x="738" y="383"/>
                    <a:pt x="761" y="350"/>
                  </a:cubicBezTo>
                  <a:lnTo>
                    <a:pt x="761" y="372"/>
                  </a:lnTo>
                  <a:cubicBezTo>
                    <a:pt x="761" y="383"/>
                    <a:pt x="766" y="399"/>
                    <a:pt x="772" y="416"/>
                  </a:cubicBezTo>
                  <a:cubicBezTo>
                    <a:pt x="777" y="432"/>
                    <a:pt x="783" y="449"/>
                    <a:pt x="788" y="460"/>
                  </a:cubicBezTo>
                  <a:cubicBezTo>
                    <a:pt x="802" y="484"/>
                    <a:pt x="829" y="499"/>
                    <a:pt x="854" y="499"/>
                  </a:cubicBezTo>
                  <a:cubicBezTo>
                    <a:pt x="858" y="499"/>
                    <a:pt x="862" y="499"/>
                    <a:pt x="865" y="498"/>
                  </a:cubicBezTo>
                  <a:cubicBezTo>
                    <a:pt x="893" y="493"/>
                    <a:pt x="920" y="471"/>
                    <a:pt x="926" y="443"/>
                  </a:cubicBezTo>
                  <a:lnTo>
                    <a:pt x="931" y="432"/>
                  </a:lnTo>
                  <a:cubicBezTo>
                    <a:pt x="937" y="421"/>
                    <a:pt x="937" y="405"/>
                    <a:pt x="937" y="388"/>
                  </a:cubicBezTo>
                  <a:cubicBezTo>
                    <a:pt x="942" y="366"/>
                    <a:pt x="942" y="350"/>
                    <a:pt x="942" y="328"/>
                  </a:cubicBezTo>
                  <a:cubicBezTo>
                    <a:pt x="937" y="300"/>
                    <a:pt x="931" y="272"/>
                    <a:pt x="926" y="250"/>
                  </a:cubicBezTo>
                  <a:cubicBezTo>
                    <a:pt x="909" y="190"/>
                    <a:pt x="887" y="135"/>
                    <a:pt x="854" y="80"/>
                  </a:cubicBezTo>
                  <a:cubicBezTo>
                    <a:pt x="843" y="52"/>
                    <a:pt x="821" y="30"/>
                    <a:pt x="788" y="14"/>
                  </a:cubicBezTo>
                  <a:cubicBezTo>
                    <a:pt x="770" y="5"/>
                    <a:pt x="752" y="0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6"/>
          <p:cNvCxnSpPr/>
          <p:nvPr/>
        </p:nvCxnSpPr>
        <p:spPr>
          <a:xfrm>
            <a:off x="1179925" y="2380788"/>
            <a:ext cx="6823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457200" y="1559825"/>
            <a:ext cx="1434310" cy="2411244"/>
            <a:chOff x="457200" y="1559825"/>
            <a:chExt cx="1434310" cy="2411244"/>
          </a:xfrm>
        </p:grpSpPr>
        <p:sp>
          <p:nvSpPr>
            <p:cNvPr id="79" name="Google Shape;79;p16"/>
            <p:cNvSpPr/>
            <p:nvPr/>
          </p:nvSpPr>
          <p:spPr>
            <a:xfrm>
              <a:off x="1090398" y="2296841"/>
              <a:ext cx="167893" cy="167893"/>
            </a:xfrm>
            <a:custGeom>
              <a:rect b="b" l="l" r="r" t="t"/>
              <a:pathLst>
                <a:path extrusionOk="0" h="2377" w="2377">
                  <a:moveTo>
                    <a:pt x="2377" y="1188"/>
                  </a:moveTo>
                  <a:cubicBezTo>
                    <a:pt x="2377" y="1848"/>
                    <a:pt x="1849" y="2376"/>
                    <a:pt x="1189" y="2376"/>
                  </a:cubicBezTo>
                  <a:cubicBezTo>
                    <a:pt x="529" y="2376"/>
                    <a:pt x="1" y="1848"/>
                    <a:pt x="1" y="1188"/>
                  </a:cubicBezTo>
                  <a:cubicBezTo>
                    <a:pt x="1" y="528"/>
                    <a:pt x="529" y="0"/>
                    <a:pt x="1189" y="0"/>
                  </a:cubicBezTo>
                  <a:cubicBezTo>
                    <a:pt x="1849" y="0"/>
                    <a:pt x="2377" y="528"/>
                    <a:pt x="2377" y="11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836263" y="1559825"/>
              <a:ext cx="676164" cy="499521"/>
            </a:xfrm>
            <a:custGeom>
              <a:rect b="b" l="l" r="r" t="t"/>
              <a:pathLst>
                <a:path extrusionOk="0" h="13865" w="18768">
                  <a:moveTo>
                    <a:pt x="1321" y="2856"/>
                  </a:moveTo>
                  <a:lnTo>
                    <a:pt x="1321" y="2856"/>
                  </a:lnTo>
                  <a:cubicBezTo>
                    <a:pt x="1006" y="3409"/>
                    <a:pt x="714" y="3962"/>
                    <a:pt x="446" y="4530"/>
                  </a:cubicBezTo>
                  <a:cubicBezTo>
                    <a:pt x="492" y="4192"/>
                    <a:pt x="599" y="3870"/>
                    <a:pt x="760" y="3570"/>
                  </a:cubicBezTo>
                  <a:cubicBezTo>
                    <a:pt x="914" y="3309"/>
                    <a:pt x="1098" y="3064"/>
                    <a:pt x="1321" y="2856"/>
                  </a:cubicBezTo>
                  <a:close/>
                  <a:moveTo>
                    <a:pt x="1643" y="2611"/>
                  </a:moveTo>
                  <a:cubicBezTo>
                    <a:pt x="1275" y="3386"/>
                    <a:pt x="853" y="4138"/>
                    <a:pt x="415" y="4875"/>
                  </a:cubicBezTo>
                  <a:cubicBezTo>
                    <a:pt x="415" y="4814"/>
                    <a:pt x="423" y="4745"/>
                    <a:pt x="423" y="4675"/>
                  </a:cubicBezTo>
                  <a:cubicBezTo>
                    <a:pt x="776" y="4015"/>
                    <a:pt x="1129" y="3355"/>
                    <a:pt x="1505" y="2703"/>
                  </a:cubicBezTo>
                  <a:cubicBezTo>
                    <a:pt x="1551" y="2672"/>
                    <a:pt x="1597" y="2641"/>
                    <a:pt x="1643" y="2611"/>
                  </a:cubicBezTo>
                  <a:close/>
                  <a:moveTo>
                    <a:pt x="2042" y="2380"/>
                  </a:moveTo>
                  <a:lnTo>
                    <a:pt x="2042" y="2380"/>
                  </a:lnTo>
                  <a:cubicBezTo>
                    <a:pt x="1528" y="3355"/>
                    <a:pt x="983" y="4307"/>
                    <a:pt x="430" y="5259"/>
                  </a:cubicBezTo>
                  <a:cubicBezTo>
                    <a:pt x="415" y="5159"/>
                    <a:pt x="415" y="5059"/>
                    <a:pt x="415" y="4959"/>
                  </a:cubicBezTo>
                  <a:cubicBezTo>
                    <a:pt x="929" y="4192"/>
                    <a:pt x="1382" y="3378"/>
                    <a:pt x="1766" y="2526"/>
                  </a:cubicBezTo>
                  <a:cubicBezTo>
                    <a:pt x="1850" y="2473"/>
                    <a:pt x="1942" y="2427"/>
                    <a:pt x="2042" y="2380"/>
                  </a:cubicBezTo>
                  <a:close/>
                  <a:moveTo>
                    <a:pt x="2388" y="2250"/>
                  </a:moveTo>
                  <a:lnTo>
                    <a:pt x="2388" y="2250"/>
                  </a:lnTo>
                  <a:cubicBezTo>
                    <a:pt x="1720" y="3340"/>
                    <a:pt x="1090" y="4461"/>
                    <a:pt x="476" y="5589"/>
                  </a:cubicBezTo>
                  <a:cubicBezTo>
                    <a:pt x="461" y="5497"/>
                    <a:pt x="446" y="5412"/>
                    <a:pt x="438" y="5328"/>
                  </a:cubicBezTo>
                  <a:cubicBezTo>
                    <a:pt x="1090" y="4368"/>
                    <a:pt x="1681" y="3363"/>
                    <a:pt x="2188" y="2319"/>
                  </a:cubicBezTo>
                  <a:cubicBezTo>
                    <a:pt x="2249" y="2296"/>
                    <a:pt x="2319" y="2273"/>
                    <a:pt x="2388" y="2250"/>
                  </a:cubicBezTo>
                  <a:close/>
                  <a:moveTo>
                    <a:pt x="2787" y="2158"/>
                  </a:moveTo>
                  <a:lnTo>
                    <a:pt x="2787" y="2158"/>
                  </a:lnTo>
                  <a:cubicBezTo>
                    <a:pt x="1989" y="3355"/>
                    <a:pt x="1229" y="4583"/>
                    <a:pt x="545" y="5858"/>
                  </a:cubicBezTo>
                  <a:cubicBezTo>
                    <a:pt x="522" y="5788"/>
                    <a:pt x="507" y="5719"/>
                    <a:pt x="492" y="5650"/>
                  </a:cubicBezTo>
                  <a:cubicBezTo>
                    <a:pt x="1190" y="4522"/>
                    <a:pt x="1873" y="3378"/>
                    <a:pt x="2510" y="2212"/>
                  </a:cubicBezTo>
                  <a:cubicBezTo>
                    <a:pt x="2610" y="2189"/>
                    <a:pt x="2695" y="2173"/>
                    <a:pt x="2787" y="2158"/>
                  </a:cubicBezTo>
                  <a:close/>
                  <a:moveTo>
                    <a:pt x="3125" y="2119"/>
                  </a:moveTo>
                  <a:cubicBezTo>
                    <a:pt x="2288" y="3455"/>
                    <a:pt x="1428" y="4783"/>
                    <a:pt x="653" y="6157"/>
                  </a:cubicBezTo>
                  <a:cubicBezTo>
                    <a:pt x="622" y="6080"/>
                    <a:pt x="584" y="5988"/>
                    <a:pt x="561" y="5896"/>
                  </a:cubicBezTo>
                  <a:cubicBezTo>
                    <a:pt x="1336" y="4645"/>
                    <a:pt x="2111" y="3394"/>
                    <a:pt x="2910" y="2150"/>
                  </a:cubicBezTo>
                  <a:cubicBezTo>
                    <a:pt x="2910" y="2150"/>
                    <a:pt x="2917" y="2143"/>
                    <a:pt x="2917" y="2135"/>
                  </a:cubicBezTo>
                  <a:cubicBezTo>
                    <a:pt x="2986" y="2127"/>
                    <a:pt x="3055" y="2119"/>
                    <a:pt x="3125" y="2119"/>
                  </a:cubicBezTo>
                  <a:close/>
                  <a:moveTo>
                    <a:pt x="3240" y="2119"/>
                  </a:moveTo>
                  <a:cubicBezTo>
                    <a:pt x="3293" y="2119"/>
                    <a:pt x="3355" y="2119"/>
                    <a:pt x="3409" y="2127"/>
                  </a:cubicBezTo>
                  <a:cubicBezTo>
                    <a:pt x="2541" y="3570"/>
                    <a:pt x="1628" y="4990"/>
                    <a:pt x="783" y="6441"/>
                  </a:cubicBezTo>
                  <a:cubicBezTo>
                    <a:pt x="753" y="6372"/>
                    <a:pt x="714" y="6303"/>
                    <a:pt x="684" y="6226"/>
                  </a:cubicBezTo>
                  <a:cubicBezTo>
                    <a:pt x="1582" y="4898"/>
                    <a:pt x="2403" y="3501"/>
                    <a:pt x="3240" y="2127"/>
                  </a:cubicBezTo>
                  <a:lnTo>
                    <a:pt x="3240" y="2119"/>
                  </a:lnTo>
                  <a:close/>
                  <a:moveTo>
                    <a:pt x="3524" y="2135"/>
                  </a:moveTo>
                  <a:cubicBezTo>
                    <a:pt x="3616" y="2143"/>
                    <a:pt x="3708" y="2158"/>
                    <a:pt x="3792" y="2181"/>
                  </a:cubicBezTo>
                  <a:cubicBezTo>
                    <a:pt x="3309" y="2910"/>
                    <a:pt x="2833" y="3662"/>
                    <a:pt x="2349" y="4399"/>
                  </a:cubicBezTo>
                  <a:cubicBezTo>
                    <a:pt x="1866" y="5144"/>
                    <a:pt x="1336" y="5873"/>
                    <a:pt x="906" y="6648"/>
                  </a:cubicBezTo>
                  <a:cubicBezTo>
                    <a:pt x="876" y="6602"/>
                    <a:pt x="845" y="6548"/>
                    <a:pt x="822" y="6502"/>
                  </a:cubicBezTo>
                  <a:cubicBezTo>
                    <a:pt x="1827" y="5136"/>
                    <a:pt x="2710" y="3624"/>
                    <a:pt x="3524" y="2135"/>
                  </a:cubicBezTo>
                  <a:close/>
                  <a:moveTo>
                    <a:pt x="3900" y="2196"/>
                  </a:moveTo>
                  <a:cubicBezTo>
                    <a:pt x="3938" y="2212"/>
                    <a:pt x="3984" y="2219"/>
                    <a:pt x="4030" y="2235"/>
                  </a:cubicBezTo>
                  <a:cubicBezTo>
                    <a:pt x="3009" y="3754"/>
                    <a:pt x="1981" y="5282"/>
                    <a:pt x="1052" y="6855"/>
                  </a:cubicBezTo>
                  <a:cubicBezTo>
                    <a:pt x="1014" y="6809"/>
                    <a:pt x="975" y="6756"/>
                    <a:pt x="945" y="6702"/>
                  </a:cubicBezTo>
                  <a:cubicBezTo>
                    <a:pt x="1482" y="5988"/>
                    <a:pt x="1942" y="5197"/>
                    <a:pt x="2434" y="4453"/>
                  </a:cubicBezTo>
                  <a:cubicBezTo>
                    <a:pt x="2925" y="3701"/>
                    <a:pt x="3416" y="2956"/>
                    <a:pt x="3900" y="2196"/>
                  </a:cubicBezTo>
                  <a:close/>
                  <a:moveTo>
                    <a:pt x="4122" y="2265"/>
                  </a:moveTo>
                  <a:lnTo>
                    <a:pt x="4261" y="2319"/>
                  </a:lnTo>
                  <a:cubicBezTo>
                    <a:pt x="3685" y="3056"/>
                    <a:pt x="3209" y="3893"/>
                    <a:pt x="2710" y="4675"/>
                  </a:cubicBezTo>
                  <a:cubicBezTo>
                    <a:pt x="2211" y="5466"/>
                    <a:pt x="1705" y="6264"/>
                    <a:pt x="1236" y="7070"/>
                  </a:cubicBezTo>
                  <a:cubicBezTo>
                    <a:pt x="1183" y="7017"/>
                    <a:pt x="1137" y="6963"/>
                    <a:pt x="1090" y="6901"/>
                  </a:cubicBezTo>
                  <a:cubicBezTo>
                    <a:pt x="2127" y="5382"/>
                    <a:pt x="3109" y="3808"/>
                    <a:pt x="4122" y="2265"/>
                  </a:cubicBezTo>
                  <a:close/>
                  <a:moveTo>
                    <a:pt x="4345" y="2342"/>
                  </a:moveTo>
                  <a:cubicBezTo>
                    <a:pt x="4521" y="2419"/>
                    <a:pt x="4698" y="2503"/>
                    <a:pt x="4859" y="2611"/>
                  </a:cubicBezTo>
                  <a:cubicBezTo>
                    <a:pt x="4853" y="2609"/>
                    <a:pt x="4847" y="2608"/>
                    <a:pt x="4841" y="2608"/>
                  </a:cubicBezTo>
                  <a:cubicBezTo>
                    <a:pt x="4825" y="2608"/>
                    <a:pt x="4811" y="2615"/>
                    <a:pt x="4805" y="2626"/>
                  </a:cubicBezTo>
                  <a:cubicBezTo>
                    <a:pt x="3792" y="4253"/>
                    <a:pt x="2672" y="5819"/>
                    <a:pt x="1674" y="7446"/>
                  </a:cubicBezTo>
                  <a:cubicBezTo>
                    <a:pt x="1605" y="7408"/>
                    <a:pt x="1543" y="7354"/>
                    <a:pt x="1482" y="7308"/>
                  </a:cubicBezTo>
                  <a:cubicBezTo>
                    <a:pt x="2035" y="6556"/>
                    <a:pt x="2533" y="5758"/>
                    <a:pt x="3048" y="4975"/>
                  </a:cubicBezTo>
                  <a:cubicBezTo>
                    <a:pt x="3570" y="4177"/>
                    <a:pt x="4153" y="3394"/>
                    <a:pt x="4606" y="2557"/>
                  </a:cubicBezTo>
                  <a:cubicBezTo>
                    <a:pt x="4624" y="2533"/>
                    <a:pt x="4596" y="2501"/>
                    <a:pt x="4572" y="2501"/>
                  </a:cubicBezTo>
                  <a:cubicBezTo>
                    <a:pt x="4565" y="2501"/>
                    <a:pt x="4558" y="2504"/>
                    <a:pt x="4552" y="2511"/>
                  </a:cubicBezTo>
                  <a:cubicBezTo>
                    <a:pt x="3984" y="3248"/>
                    <a:pt x="3508" y="4069"/>
                    <a:pt x="3002" y="4837"/>
                  </a:cubicBezTo>
                  <a:cubicBezTo>
                    <a:pt x="2472" y="5643"/>
                    <a:pt x="1927" y="6441"/>
                    <a:pt x="1444" y="7270"/>
                  </a:cubicBezTo>
                  <a:cubicBezTo>
                    <a:pt x="1382" y="7224"/>
                    <a:pt x="1328" y="7178"/>
                    <a:pt x="1282" y="7116"/>
                  </a:cubicBezTo>
                  <a:cubicBezTo>
                    <a:pt x="1781" y="6349"/>
                    <a:pt x="2257" y="5574"/>
                    <a:pt x="2748" y="4806"/>
                  </a:cubicBezTo>
                  <a:cubicBezTo>
                    <a:pt x="3278" y="3992"/>
                    <a:pt x="3869" y="3194"/>
                    <a:pt x="4345" y="2342"/>
                  </a:cubicBezTo>
                  <a:close/>
                  <a:moveTo>
                    <a:pt x="4890" y="2626"/>
                  </a:moveTo>
                  <a:lnTo>
                    <a:pt x="4890" y="2626"/>
                  </a:lnTo>
                  <a:cubicBezTo>
                    <a:pt x="4990" y="2695"/>
                    <a:pt x="5082" y="2764"/>
                    <a:pt x="5166" y="2833"/>
                  </a:cubicBezTo>
                  <a:cubicBezTo>
                    <a:pt x="5151" y="2833"/>
                    <a:pt x="5136" y="2841"/>
                    <a:pt x="5128" y="2856"/>
                  </a:cubicBezTo>
                  <a:cubicBezTo>
                    <a:pt x="4575" y="3647"/>
                    <a:pt x="4076" y="4468"/>
                    <a:pt x="3539" y="5267"/>
                  </a:cubicBezTo>
                  <a:cubicBezTo>
                    <a:pt x="3009" y="6049"/>
                    <a:pt x="2457" y="6817"/>
                    <a:pt x="1927" y="7600"/>
                  </a:cubicBezTo>
                  <a:cubicBezTo>
                    <a:pt x="1850" y="7562"/>
                    <a:pt x="1781" y="7515"/>
                    <a:pt x="1712" y="7477"/>
                  </a:cubicBezTo>
                  <a:cubicBezTo>
                    <a:pt x="2894" y="5980"/>
                    <a:pt x="3900" y="4307"/>
                    <a:pt x="4890" y="2680"/>
                  </a:cubicBezTo>
                  <a:cubicBezTo>
                    <a:pt x="4905" y="2664"/>
                    <a:pt x="4905" y="2641"/>
                    <a:pt x="4890" y="2626"/>
                  </a:cubicBezTo>
                  <a:close/>
                  <a:moveTo>
                    <a:pt x="7001" y="546"/>
                  </a:moveTo>
                  <a:lnTo>
                    <a:pt x="7001" y="546"/>
                  </a:lnTo>
                  <a:cubicBezTo>
                    <a:pt x="6233" y="1743"/>
                    <a:pt x="5466" y="2941"/>
                    <a:pt x="4667" y="4131"/>
                  </a:cubicBezTo>
                  <a:cubicBezTo>
                    <a:pt x="3854" y="5328"/>
                    <a:pt x="2963" y="6487"/>
                    <a:pt x="2165" y="7700"/>
                  </a:cubicBezTo>
                  <a:cubicBezTo>
                    <a:pt x="2104" y="7684"/>
                    <a:pt x="2050" y="7661"/>
                    <a:pt x="1989" y="7631"/>
                  </a:cubicBezTo>
                  <a:cubicBezTo>
                    <a:pt x="3155" y="6157"/>
                    <a:pt x="4291" y="4545"/>
                    <a:pt x="5205" y="2902"/>
                  </a:cubicBezTo>
                  <a:cubicBezTo>
                    <a:pt x="5212" y="2895"/>
                    <a:pt x="5212" y="2887"/>
                    <a:pt x="5212" y="2872"/>
                  </a:cubicBezTo>
                  <a:lnTo>
                    <a:pt x="5228" y="2887"/>
                  </a:lnTo>
                  <a:cubicBezTo>
                    <a:pt x="5220" y="2948"/>
                    <a:pt x="5212" y="3018"/>
                    <a:pt x="5205" y="3079"/>
                  </a:cubicBezTo>
                  <a:cubicBezTo>
                    <a:pt x="5205" y="3117"/>
                    <a:pt x="5234" y="3136"/>
                    <a:pt x="5262" y="3136"/>
                  </a:cubicBezTo>
                  <a:cubicBezTo>
                    <a:pt x="5286" y="3136"/>
                    <a:pt x="5309" y="3122"/>
                    <a:pt x="5312" y="3094"/>
                  </a:cubicBezTo>
                  <a:cubicBezTo>
                    <a:pt x="5320" y="3056"/>
                    <a:pt x="5320" y="3018"/>
                    <a:pt x="5327" y="2979"/>
                  </a:cubicBezTo>
                  <a:lnTo>
                    <a:pt x="5335" y="2979"/>
                  </a:lnTo>
                  <a:cubicBezTo>
                    <a:pt x="5342" y="2986"/>
                    <a:pt x="5350" y="2989"/>
                    <a:pt x="5358" y="2989"/>
                  </a:cubicBezTo>
                  <a:cubicBezTo>
                    <a:pt x="5383" y="2989"/>
                    <a:pt x="5405" y="2957"/>
                    <a:pt x="5381" y="2933"/>
                  </a:cubicBezTo>
                  <a:cubicBezTo>
                    <a:pt x="5373" y="2918"/>
                    <a:pt x="5358" y="2902"/>
                    <a:pt x="5343" y="2895"/>
                  </a:cubicBezTo>
                  <a:cubicBezTo>
                    <a:pt x="5535" y="1897"/>
                    <a:pt x="6141" y="1022"/>
                    <a:pt x="7001" y="546"/>
                  </a:cubicBezTo>
                  <a:close/>
                  <a:moveTo>
                    <a:pt x="7707" y="270"/>
                  </a:moveTo>
                  <a:cubicBezTo>
                    <a:pt x="6840" y="1521"/>
                    <a:pt x="6057" y="2826"/>
                    <a:pt x="5189" y="4077"/>
                  </a:cubicBezTo>
                  <a:cubicBezTo>
                    <a:pt x="4314" y="5336"/>
                    <a:pt x="3355" y="6548"/>
                    <a:pt x="2472" y="7807"/>
                  </a:cubicBezTo>
                  <a:cubicBezTo>
                    <a:pt x="2388" y="7784"/>
                    <a:pt x="2303" y="7761"/>
                    <a:pt x="2219" y="7730"/>
                  </a:cubicBezTo>
                  <a:lnTo>
                    <a:pt x="2211" y="7730"/>
                  </a:lnTo>
                  <a:cubicBezTo>
                    <a:pt x="3117" y="6633"/>
                    <a:pt x="3907" y="5435"/>
                    <a:pt x="4706" y="4261"/>
                  </a:cubicBezTo>
                  <a:cubicBezTo>
                    <a:pt x="5558" y="3010"/>
                    <a:pt x="6387" y="1759"/>
                    <a:pt x="7162" y="469"/>
                  </a:cubicBezTo>
                  <a:cubicBezTo>
                    <a:pt x="7338" y="385"/>
                    <a:pt x="7523" y="316"/>
                    <a:pt x="7707" y="270"/>
                  </a:cubicBezTo>
                  <a:close/>
                  <a:moveTo>
                    <a:pt x="8229" y="193"/>
                  </a:moveTo>
                  <a:cubicBezTo>
                    <a:pt x="6533" y="2856"/>
                    <a:pt x="4652" y="5351"/>
                    <a:pt x="2733" y="7861"/>
                  </a:cubicBezTo>
                  <a:cubicBezTo>
                    <a:pt x="2664" y="7846"/>
                    <a:pt x="2603" y="7838"/>
                    <a:pt x="2541" y="7822"/>
                  </a:cubicBezTo>
                  <a:cubicBezTo>
                    <a:pt x="3501" y="6671"/>
                    <a:pt x="4353" y="5428"/>
                    <a:pt x="5205" y="4192"/>
                  </a:cubicBezTo>
                  <a:cubicBezTo>
                    <a:pt x="6103" y="2910"/>
                    <a:pt x="7047" y="1613"/>
                    <a:pt x="7807" y="247"/>
                  </a:cubicBezTo>
                  <a:cubicBezTo>
                    <a:pt x="7929" y="224"/>
                    <a:pt x="8052" y="201"/>
                    <a:pt x="8167" y="193"/>
                  </a:cubicBezTo>
                  <a:close/>
                  <a:moveTo>
                    <a:pt x="8605" y="185"/>
                  </a:moveTo>
                  <a:cubicBezTo>
                    <a:pt x="6901" y="2872"/>
                    <a:pt x="4967" y="5359"/>
                    <a:pt x="3025" y="7876"/>
                  </a:cubicBezTo>
                  <a:cubicBezTo>
                    <a:pt x="2940" y="7869"/>
                    <a:pt x="2864" y="7869"/>
                    <a:pt x="2787" y="7861"/>
                  </a:cubicBezTo>
                  <a:cubicBezTo>
                    <a:pt x="4859" y="5489"/>
                    <a:pt x="6678" y="2849"/>
                    <a:pt x="8352" y="185"/>
                  </a:cubicBezTo>
                  <a:close/>
                  <a:moveTo>
                    <a:pt x="8697" y="201"/>
                  </a:moveTo>
                  <a:cubicBezTo>
                    <a:pt x="8781" y="208"/>
                    <a:pt x="8866" y="224"/>
                    <a:pt x="8950" y="239"/>
                  </a:cubicBezTo>
                  <a:cubicBezTo>
                    <a:pt x="8006" y="1805"/>
                    <a:pt x="6916" y="3286"/>
                    <a:pt x="5803" y="4745"/>
                  </a:cubicBezTo>
                  <a:cubicBezTo>
                    <a:pt x="4706" y="6188"/>
                    <a:pt x="3485" y="7592"/>
                    <a:pt x="2557" y="9150"/>
                  </a:cubicBezTo>
                  <a:cubicBezTo>
                    <a:pt x="2564" y="8659"/>
                    <a:pt x="2702" y="8160"/>
                    <a:pt x="3117" y="8007"/>
                  </a:cubicBezTo>
                  <a:lnTo>
                    <a:pt x="3125" y="8007"/>
                  </a:lnTo>
                  <a:cubicBezTo>
                    <a:pt x="3178" y="7976"/>
                    <a:pt x="3163" y="7892"/>
                    <a:pt x="3101" y="7884"/>
                  </a:cubicBezTo>
                  <a:cubicBezTo>
                    <a:pt x="5212" y="5535"/>
                    <a:pt x="7024" y="2864"/>
                    <a:pt x="8697" y="201"/>
                  </a:cubicBezTo>
                  <a:close/>
                  <a:moveTo>
                    <a:pt x="9050" y="239"/>
                  </a:moveTo>
                  <a:cubicBezTo>
                    <a:pt x="9142" y="254"/>
                    <a:pt x="9242" y="277"/>
                    <a:pt x="9334" y="308"/>
                  </a:cubicBezTo>
                  <a:cubicBezTo>
                    <a:pt x="7016" y="3325"/>
                    <a:pt x="4660" y="6356"/>
                    <a:pt x="2587" y="9542"/>
                  </a:cubicBezTo>
                  <a:cubicBezTo>
                    <a:pt x="2572" y="9442"/>
                    <a:pt x="2557" y="9335"/>
                    <a:pt x="2557" y="9235"/>
                  </a:cubicBezTo>
                  <a:cubicBezTo>
                    <a:pt x="3669" y="7792"/>
                    <a:pt x="4721" y="6295"/>
                    <a:pt x="5826" y="4844"/>
                  </a:cubicBezTo>
                  <a:cubicBezTo>
                    <a:pt x="6962" y="3355"/>
                    <a:pt x="8075" y="1843"/>
                    <a:pt x="9050" y="239"/>
                  </a:cubicBezTo>
                  <a:close/>
                  <a:moveTo>
                    <a:pt x="17493" y="4967"/>
                  </a:moveTo>
                  <a:cubicBezTo>
                    <a:pt x="17539" y="4998"/>
                    <a:pt x="17578" y="5029"/>
                    <a:pt x="17616" y="5059"/>
                  </a:cubicBezTo>
                  <a:cubicBezTo>
                    <a:pt x="16227" y="6617"/>
                    <a:pt x="14861" y="8222"/>
                    <a:pt x="13540" y="9841"/>
                  </a:cubicBezTo>
                  <a:lnTo>
                    <a:pt x="13533" y="9841"/>
                  </a:lnTo>
                  <a:lnTo>
                    <a:pt x="13502" y="9818"/>
                  </a:lnTo>
                  <a:cubicBezTo>
                    <a:pt x="13479" y="9764"/>
                    <a:pt x="13464" y="9718"/>
                    <a:pt x="13448" y="9665"/>
                  </a:cubicBezTo>
                  <a:lnTo>
                    <a:pt x="13679" y="9396"/>
                  </a:lnTo>
                  <a:cubicBezTo>
                    <a:pt x="14953" y="7915"/>
                    <a:pt x="16227" y="6449"/>
                    <a:pt x="17493" y="4967"/>
                  </a:cubicBezTo>
                  <a:close/>
                  <a:moveTo>
                    <a:pt x="9434" y="339"/>
                  </a:moveTo>
                  <a:cubicBezTo>
                    <a:pt x="9495" y="362"/>
                    <a:pt x="9564" y="385"/>
                    <a:pt x="9626" y="408"/>
                  </a:cubicBezTo>
                  <a:cubicBezTo>
                    <a:pt x="9618" y="408"/>
                    <a:pt x="9618" y="415"/>
                    <a:pt x="9618" y="415"/>
                  </a:cubicBezTo>
                  <a:cubicBezTo>
                    <a:pt x="7408" y="3655"/>
                    <a:pt x="5043" y="6748"/>
                    <a:pt x="2649" y="9849"/>
                  </a:cubicBezTo>
                  <a:cubicBezTo>
                    <a:pt x="2626" y="9780"/>
                    <a:pt x="2610" y="9703"/>
                    <a:pt x="2603" y="9626"/>
                  </a:cubicBezTo>
                  <a:lnTo>
                    <a:pt x="2595" y="9626"/>
                  </a:lnTo>
                  <a:cubicBezTo>
                    <a:pt x="4913" y="6556"/>
                    <a:pt x="7093" y="3394"/>
                    <a:pt x="9434" y="339"/>
                  </a:cubicBezTo>
                  <a:close/>
                  <a:moveTo>
                    <a:pt x="17962" y="8674"/>
                  </a:moveTo>
                  <a:lnTo>
                    <a:pt x="17962" y="8674"/>
                  </a:lnTo>
                  <a:cubicBezTo>
                    <a:pt x="17662" y="9181"/>
                    <a:pt x="17232" y="9596"/>
                    <a:pt x="16718" y="9880"/>
                  </a:cubicBezTo>
                  <a:cubicBezTo>
                    <a:pt x="17156" y="9503"/>
                    <a:pt x="17570" y="9104"/>
                    <a:pt x="17962" y="8674"/>
                  </a:cubicBezTo>
                  <a:close/>
                  <a:moveTo>
                    <a:pt x="17670" y="5105"/>
                  </a:moveTo>
                  <a:cubicBezTo>
                    <a:pt x="17762" y="5190"/>
                    <a:pt x="17846" y="5290"/>
                    <a:pt x="17923" y="5389"/>
                  </a:cubicBezTo>
                  <a:cubicBezTo>
                    <a:pt x="17921" y="5387"/>
                    <a:pt x="17918" y="5386"/>
                    <a:pt x="17915" y="5386"/>
                  </a:cubicBezTo>
                  <a:cubicBezTo>
                    <a:pt x="17908" y="5386"/>
                    <a:pt x="17900" y="5392"/>
                    <a:pt x="17900" y="5397"/>
                  </a:cubicBezTo>
                  <a:cubicBezTo>
                    <a:pt x="16549" y="6901"/>
                    <a:pt x="15145" y="8375"/>
                    <a:pt x="13855" y="9933"/>
                  </a:cubicBezTo>
                  <a:cubicBezTo>
                    <a:pt x="13844" y="9951"/>
                    <a:pt x="13858" y="9972"/>
                    <a:pt x="13872" y="9972"/>
                  </a:cubicBezTo>
                  <a:cubicBezTo>
                    <a:pt x="13877" y="9972"/>
                    <a:pt x="13882" y="9970"/>
                    <a:pt x="13886" y="9964"/>
                  </a:cubicBezTo>
                  <a:cubicBezTo>
                    <a:pt x="15290" y="8506"/>
                    <a:pt x="16611" y="6947"/>
                    <a:pt x="17954" y="5443"/>
                  </a:cubicBezTo>
                  <a:cubicBezTo>
                    <a:pt x="17954" y="5435"/>
                    <a:pt x="17962" y="5428"/>
                    <a:pt x="17962" y="5420"/>
                  </a:cubicBezTo>
                  <a:cubicBezTo>
                    <a:pt x="17977" y="5451"/>
                    <a:pt x="18000" y="5474"/>
                    <a:pt x="18015" y="5497"/>
                  </a:cubicBezTo>
                  <a:cubicBezTo>
                    <a:pt x="18046" y="5551"/>
                    <a:pt x="18077" y="5604"/>
                    <a:pt x="18107" y="5650"/>
                  </a:cubicBezTo>
                  <a:lnTo>
                    <a:pt x="18100" y="5650"/>
                  </a:lnTo>
                  <a:cubicBezTo>
                    <a:pt x="16772" y="7124"/>
                    <a:pt x="15459" y="8613"/>
                    <a:pt x="14177" y="10125"/>
                  </a:cubicBezTo>
                  <a:cubicBezTo>
                    <a:pt x="13963" y="10056"/>
                    <a:pt x="13755" y="9964"/>
                    <a:pt x="13563" y="9857"/>
                  </a:cubicBezTo>
                  <a:cubicBezTo>
                    <a:pt x="14960" y="8306"/>
                    <a:pt x="16342" y="6725"/>
                    <a:pt x="17670" y="5105"/>
                  </a:cubicBezTo>
                  <a:close/>
                  <a:moveTo>
                    <a:pt x="18330" y="7799"/>
                  </a:moveTo>
                  <a:lnTo>
                    <a:pt x="18330" y="7799"/>
                  </a:lnTo>
                  <a:cubicBezTo>
                    <a:pt x="18276" y="8007"/>
                    <a:pt x="18207" y="8214"/>
                    <a:pt x="18107" y="8406"/>
                  </a:cubicBezTo>
                  <a:cubicBezTo>
                    <a:pt x="17585" y="8951"/>
                    <a:pt x="17071" y="9480"/>
                    <a:pt x="16511" y="9987"/>
                  </a:cubicBezTo>
                  <a:cubicBezTo>
                    <a:pt x="16357" y="10056"/>
                    <a:pt x="16196" y="10118"/>
                    <a:pt x="16027" y="10164"/>
                  </a:cubicBezTo>
                  <a:cubicBezTo>
                    <a:pt x="16818" y="9404"/>
                    <a:pt x="17624" y="8628"/>
                    <a:pt x="18330" y="7799"/>
                  </a:cubicBezTo>
                  <a:close/>
                  <a:moveTo>
                    <a:pt x="9703" y="431"/>
                  </a:moveTo>
                  <a:lnTo>
                    <a:pt x="9703" y="431"/>
                  </a:lnTo>
                  <a:cubicBezTo>
                    <a:pt x="9779" y="462"/>
                    <a:pt x="9848" y="492"/>
                    <a:pt x="9917" y="531"/>
                  </a:cubicBezTo>
                  <a:cubicBezTo>
                    <a:pt x="8789" y="2166"/>
                    <a:pt x="7645" y="3793"/>
                    <a:pt x="6456" y="5382"/>
                  </a:cubicBezTo>
                  <a:cubicBezTo>
                    <a:pt x="5251" y="7001"/>
                    <a:pt x="3977" y="8559"/>
                    <a:pt x="2779" y="10179"/>
                  </a:cubicBezTo>
                  <a:cubicBezTo>
                    <a:pt x="2733" y="10094"/>
                    <a:pt x="2702" y="10002"/>
                    <a:pt x="2672" y="9918"/>
                  </a:cubicBezTo>
                  <a:cubicBezTo>
                    <a:pt x="2672" y="9910"/>
                    <a:pt x="2672" y="9910"/>
                    <a:pt x="2679" y="9910"/>
                  </a:cubicBezTo>
                  <a:cubicBezTo>
                    <a:pt x="5220" y="6932"/>
                    <a:pt x="7530" y="3724"/>
                    <a:pt x="9695" y="462"/>
                  </a:cubicBezTo>
                  <a:cubicBezTo>
                    <a:pt x="9703" y="454"/>
                    <a:pt x="9710" y="446"/>
                    <a:pt x="9703" y="431"/>
                  </a:cubicBezTo>
                  <a:close/>
                  <a:moveTo>
                    <a:pt x="18138" y="5719"/>
                  </a:moveTo>
                  <a:cubicBezTo>
                    <a:pt x="18184" y="5811"/>
                    <a:pt x="18230" y="5911"/>
                    <a:pt x="18261" y="6011"/>
                  </a:cubicBezTo>
                  <a:cubicBezTo>
                    <a:pt x="18253" y="6011"/>
                    <a:pt x="18253" y="6019"/>
                    <a:pt x="18246" y="6019"/>
                  </a:cubicBezTo>
                  <a:cubicBezTo>
                    <a:pt x="17110" y="7523"/>
                    <a:pt x="15820" y="8889"/>
                    <a:pt x="14485" y="10225"/>
                  </a:cubicBezTo>
                  <a:cubicBezTo>
                    <a:pt x="14392" y="10202"/>
                    <a:pt x="14300" y="10171"/>
                    <a:pt x="14208" y="10141"/>
                  </a:cubicBezTo>
                  <a:lnTo>
                    <a:pt x="14201" y="10141"/>
                  </a:lnTo>
                  <a:cubicBezTo>
                    <a:pt x="15544" y="8698"/>
                    <a:pt x="16849" y="7216"/>
                    <a:pt x="18138" y="5719"/>
                  </a:cubicBezTo>
                  <a:close/>
                  <a:moveTo>
                    <a:pt x="18422" y="7224"/>
                  </a:moveTo>
                  <a:lnTo>
                    <a:pt x="18422" y="7224"/>
                  </a:lnTo>
                  <a:cubicBezTo>
                    <a:pt x="18407" y="7377"/>
                    <a:pt x="18391" y="7531"/>
                    <a:pt x="18353" y="7684"/>
                  </a:cubicBezTo>
                  <a:lnTo>
                    <a:pt x="18345" y="7684"/>
                  </a:lnTo>
                  <a:cubicBezTo>
                    <a:pt x="17486" y="8452"/>
                    <a:pt x="16703" y="9335"/>
                    <a:pt x="15920" y="10194"/>
                  </a:cubicBezTo>
                  <a:cubicBezTo>
                    <a:pt x="15789" y="10225"/>
                    <a:pt x="15651" y="10248"/>
                    <a:pt x="15513" y="10263"/>
                  </a:cubicBezTo>
                  <a:cubicBezTo>
                    <a:pt x="16511" y="9281"/>
                    <a:pt x="17478" y="8252"/>
                    <a:pt x="18422" y="7224"/>
                  </a:cubicBezTo>
                  <a:close/>
                  <a:moveTo>
                    <a:pt x="18284" y="6072"/>
                  </a:moveTo>
                  <a:cubicBezTo>
                    <a:pt x="18330" y="6203"/>
                    <a:pt x="18361" y="6333"/>
                    <a:pt x="18384" y="6472"/>
                  </a:cubicBezTo>
                  <a:cubicBezTo>
                    <a:pt x="17823" y="7101"/>
                    <a:pt x="17271" y="7730"/>
                    <a:pt x="16703" y="8352"/>
                  </a:cubicBezTo>
                  <a:cubicBezTo>
                    <a:pt x="16142" y="8966"/>
                    <a:pt x="15521" y="9557"/>
                    <a:pt x="14983" y="10202"/>
                  </a:cubicBezTo>
                  <a:cubicBezTo>
                    <a:pt x="14972" y="10214"/>
                    <a:pt x="14982" y="10230"/>
                    <a:pt x="14995" y="10230"/>
                  </a:cubicBezTo>
                  <a:cubicBezTo>
                    <a:pt x="14999" y="10230"/>
                    <a:pt x="15003" y="10229"/>
                    <a:pt x="15006" y="10225"/>
                  </a:cubicBezTo>
                  <a:cubicBezTo>
                    <a:pt x="16235" y="9143"/>
                    <a:pt x="17355" y="7830"/>
                    <a:pt x="18407" y="6571"/>
                  </a:cubicBezTo>
                  <a:cubicBezTo>
                    <a:pt x="18430" y="6748"/>
                    <a:pt x="18437" y="6924"/>
                    <a:pt x="18430" y="7109"/>
                  </a:cubicBezTo>
                  <a:lnTo>
                    <a:pt x="18422" y="7109"/>
                  </a:lnTo>
                  <a:cubicBezTo>
                    <a:pt x="17409" y="8137"/>
                    <a:pt x="16396" y="9189"/>
                    <a:pt x="15436" y="10271"/>
                  </a:cubicBezTo>
                  <a:cubicBezTo>
                    <a:pt x="15336" y="10282"/>
                    <a:pt x="15237" y="10287"/>
                    <a:pt x="15138" y="10287"/>
                  </a:cubicBezTo>
                  <a:cubicBezTo>
                    <a:pt x="14950" y="10287"/>
                    <a:pt x="14763" y="10268"/>
                    <a:pt x="14577" y="10233"/>
                  </a:cubicBezTo>
                  <a:cubicBezTo>
                    <a:pt x="15935" y="8958"/>
                    <a:pt x="17140" y="7538"/>
                    <a:pt x="18284" y="6072"/>
                  </a:cubicBezTo>
                  <a:close/>
                  <a:moveTo>
                    <a:pt x="10010" y="569"/>
                  </a:moveTo>
                  <a:cubicBezTo>
                    <a:pt x="10071" y="607"/>
                    <a:pt x="10140" y="638"/>
                    <a:pt x="10201" y="676"/>
                  </a:cubicBezTo>
                  <a:cubicBezTo>
                    <a:pt x="7929" y="4046"/>
                    <a:pt x="5458" y="7254"/>
                    <a:pt x="2925" y="10432"/>
                  </a:cubicBezTo>
                  <a:cubicBezTo>
                    <a:pt x="2879" y="10363"/>
                    <a:pt x="2833" y="10302"/>
                    <a:pt x="2802" y="10225"/>
                  </a:cubicBezTo>
                  <a:cubicBezTo>
                    <a:pt x="4115" y="8728"/>
                    <a:pt x="5312" y="7109"/>
                    <a:pt x="6494" y="5512"/>
                  </a:cubicBezTo>
                  <a:cubicBezTo>
                    <a:pt x="7699" y="3893"/>
                    <a:pt x="8874" y="2250"/>
                    <a:pt x="10010" y="569"/>
                  </a:cubicBezTo>
                  <a:close/>
                  <a:moveTo>
                    <a:pt x="13809" y="1014"/>
                  </a:moveTo>
                  <a:cubicBezTo>
                    <a:pt x="13917" y="1022"/>
                    <a:pt x="14016" y="1037"/>
                    <a:pt x="14124" y="1060"/>
                  </a:cubicBezTo>
                  <a:cubicBezTo>
                    <a:pt x="11729" y="4276"/>
                    <a:pt x="9165" y="7347"/>
                    <a:pt x="6625" y="10440"/>
                  </a:cubicBezTo>
                  <a:cubicBezTo>
                    <a:pt x="6617" y="10302"/>
                    <a:pt x="6625" y="10171"/>
                    <a:pt x="6640" y="10041"/>
                  </a:cubicBezTo>
                  <a:cubicBezTo>
                    <a:pt x="6655" y="9987"/>
                    <a:pt x="6671" y="9933"/>
                    <a:pt x="6678" y="9880"/>
                  </a:cubicBezTo>
                  <a:cubicBezTo>
                    <a:pt x="6678" y="9864"/>
                    <a:pt x="6678" y="9857"/>
                    <a:pt x="6671" y="9841"/>
                  </a:cubicBezTo>
                  <a:cubicBezTo>
                    <a:pt x="9211" y="7047"/>
                    <a:pt x="11568" y="4046"/>
                    <a:pt x="13809" y="1014"/>
                  </a:cubicBezTo>
                  <a:close/>
                  <a:moveTo>
                    <a:pt x="10286" y="730"/>
                  </a:moveTo>
                  <a:cubicBezTo>
                    <a:pt x="10363" y="776"/>
                    <a:pt x="10432" y="830"/>
                    <a:pt x="10493" y="884"/>
                  </a:cubicBezTo>
                  <a:cubicBezTo>
                    <a:pt x="10485" y="884"/>
                    <a:pt x="10478" y="891"/>
                    <a:pt x="10470" y="899"/>
                  </a:cubicBezTo>
                  <a:cubicBezTo>
                    <a:pt x="9342" y="2611"/>
                    <a:pt x="8167" y="4284"/>
                    <a:pt x="6939" y="5919"/>
                  </a:cubicBezTo>
                  <a:cubicBezTo>
                    <a:pt x="5711" y="7546"/>
                    <a:pt x="4406" y="9112"/>
                    <a:pt x="3132" y="10716"/>
                  </a:cubicBezTo>
                  <a:cubicBezTo>
                    <a:pt x="3071" y="10639"/>
                    <a:pt x="3009" y="10563"/>
                    <a:pt x="2956" y="10486"/>
                  </a:cubicBezTo>
                  <a:cubicBezTo>
                    <a:pt x="5611" y="7416"/>
                    <a:pt x="8022" y="4107"/>
                    <a:pt x="10286" y="730"/>
                  </a:cubicBezTo>
                  <a:close/>
                  <a:moveTo>
                    <a:pt x="10562" y="930"/>
                  </a:moveTo>
                  <a:cubicBezTo>
                    <a:pt x="10670" y="1030"/>
                    <a:pt x="10777" y="1129"/>
                    <a:pt x="10869" y="1244"/>
                  </a:cubicBezTo>
                  <a:cubicBezTo>
                    <a:pt x="9610" y="2933"/>
                    <a:pt x="8398" y="4645"/>
                    <a:pt x="7101" y="6303"/>
                  </a:cubicBezTo>
                  <a:cubicBezTo>
                    <a:pt x="5872" y="7861"/>
                    <a:pt x="4491" y="9296"/>
                    <a:pt x="3278" y="10854"/>
                  </a:cubicBezTo>
                  <a:cubicBezTo>
                    <a:pt x="3240" y="10824"/>
                    <a:pt x="3209" y="10793"/>
                    <a:pt x="3178" y="10762"/>
                  </a:cubicBezTo>
                  <a:lnTo>
                    <a:pt x="3178" y="10755"/>
                  </a:lnTo>
                  <a:cubicBezTo>
                    <a:pt x="5926" y="7746"/>
                    <a:pt x="8321" y="4345"/>
                    <a:pt x="10555" y="953"/>
                  </a:cubicBezTo>
                  <a:cubicBezTo>
                    <a:pt x="10555" y="945"/>
                    <a:pt x="10562" y="937"/>
                    <a:pt x="10562" y="930"/>
                  </a:cubicBezTo>
                  <a:close/>
                  <a:moveTo>
                    <a:pt x="6410" y="10125"/>
                  </a:moveTo>
                  <a:cubicBezTo>
                    <a:pt x="6214" y="10463"/>
                    <a:pt x="5945" y="10750"/>
                    <a:pt x="5631" y="10971"/>
                  </a:cubicBezTo>
                  <a:lnTo>
                    <a:pt x="5631" y="10971"/>
                  </a:lnTo>
                  <a:cubicBezTo>
                    <a:pt x="5893" y="10687"/>
                    <a:pt x="6155" y="10410"/>
                    <a:pt x="6410" y="10125"/>
                  </a:cubicBezTo>
                  <a:close/>
                  <a:moveTo>
                    <a:pt x="13702" y="1014"/>
                  </a:moveTo>
                  <a:cubicBezTo>
                    <a:pt x="12397" y="2734"/>
                    <a:pt x="11077" y="4430"/>
                    <a:pt x="9710" y="6088"/>
                  </a:cubicBezTo>
                  <a:cubicBezTo>
                    <a:pt x="8344" y="7753"/>
                    <a:pt x="6932" y="9335"/>
                    <a:pt x="5558" y="10977"/>
                  </a:cubicBezTo>
                  <a:cubicBezTo>
                    <a:pt x="5542" y="10993"/>
                    <a:pt x="5550" y="11008"/>
                    <a:pt x="5573" y="11016"/>
                  </a:cubicBezTo>
                  <a:cubicBezTo>
                    <a:pt x="5389" y="11131"/>
                    <a:pt x="5182" y="11223"/>
                    <a:pt x="4974" y="11277"/>
                  </a:cubicBezTo>
                  <a:cubicBezTo>
                    <a:pt x="6540" y="9718"/>
                    <a:pt x="8006" y="8068"/>
                    <a:pt x="9373" y="6333"/>
                  </a:cubicBezTo>
                  <a:cubicBezTo>
                    <a:pt x="10017" y="5520"/>
                    <a:pt x="10647" y="4691"/>
                    <a:pt x="11253" y="3847"/>
                  </a:cubicBezTo>
                  <a:cubicBezTo>
                    <a:pt x="11936" y="2887"/>
                    <a:pt x="12566" y="1897"/>
                    <a:pt x="13379" y="1037"/>
                  </a:cubicBezTo>
                  <a:cubicBezTo>
                    <a:pt x="13487" y="1022"/>
                    <a:pt x="13594" y="1014"/>
                    <a:pt x="13702" y="1014"/>
                  </a:cubicBezTo>
                  <a:close/>
                  <a:moveTo>
                    <a:pt x="14224" y="1083"/>
                  </a:moveTo>
                  <a:cubicBezTo>
                    <a:pt x="14277" y="1099"/>
                    <a:pt x="14339" y="1106"/>
                    <a:pt x="14392" y="1129"/>
                  </a:cubicBezTo>
                  <a:cubicBezTo>
                    <a:pt x="14554" y="1183"/>
                    <a:pt x="14699" y="1252"/>
                    <a:pt x="14845" y="1337"/>
                  </a:cubicBezTo>
                  <a:cubicBezTo>
                    <a:pt x="13402" y="2810"/>
                    <a:pt x="12243" y="4530"/>
                    <a:pt x="11038" y="6203"/>
                  </a:cubicBezTo>
                  <a:cubicBezTo>
                    <a:pt x="10370" y="7116"/>
                    <a:pt x="9680" y="8007"/>
                    <a:pt x="8927" y="8851"/>
                  </a:cubicBezTo>
                  <a:cubicBezTo>
                    <a:pt x="8206" y="9665"/>
                    <a:pt x="7454" y="10448"/>
                    <a:pt x="6793" y="11307"/>
                  </a:cubicBezTo>
                  <a:cubicBezTo>
                    <a:pt x="6747" y="11184"/>
                    <a:pt x="6709" y="11062"/>
                    <a:pt x="6686" y="10939"/>
                  </a:cubicBezTo>
                  <a:lnTo>
                    <a:pt x="6686" y="10931"/>
                  </a:lnTo>
                  <a:cubicBezTo>
                    <a:pt x="6690" y="10935"/>
                    <a:pt x="6694" y="10937"/>
                    <a:pt x="6698" y="10937"/>
                  </a:cubicBezTo>
                  <a:cubicBezTo>
                    <a:pt x="6701" y="10937"/>
                    <a:pt x="6705" y="10935"/>
                    <a:pt x="6709" y="10931"/>
                  </a:cubicBezTo>
                  <a:cubicBezTo>
                    <a:pt x="8183" y="9450"/>
                    <a:pt x="9503" y="7776"/>
                    <a:pt x="10816" y="6157"/>
                  </a:cubicBezTo>
                  <a:cubicBezTo>
                    <a:pt x="12097" y="4560"/>
                    <a:pt x="13325" y="2933"/>
                    <a:pt x="14531" y="1283"/>
                  </a:cubicBezTo>
                  <a:cubicBezTo>
                    <a:pt x="14547" y="1261"/>
                    <a:pt x="14525" y="1239"/>
                    <a:pt x="14502" y="1239"/>
                  </a:cubicBezTo>
                  <a:cubicBezTo>
                    <a:pt x="14493" y="1239"/>
                    <a:pt x="14484" y="1243"/>
                    <a:pt x="14477" y="1252"/>
                  </a:cubicBezTo>
                  <a:cubicBezTo>
                    <a:pt x="13249" y="2948"/>
                    <a:pt x="11959" y="4614"/>
                    <a:pt x="10639" y="6234"/>
                  </a:cubicBezTo>
                  <a:cubicBezTo>
                    <a:pt x="9357" y="7822"/>
                    <a:pt x="7968" y="9319"/>
                    <a:pt x="6678" y="10900"/>
                  </a:cubicBezTo>
                  <a:cubicBezTo>
                    <a:pt x="6655" y="10778"/>
                    <a:pt x="6640" y="10647"/>
                    <a:pt x="6632" y="10524"/>
                  </a:cubicBezTo>
                  <a:cubicBezTo>
                    <a:pt x="9334" y="7538"/>
                    <a:pt x="11813" y="4315"/>
                    <a:pt x="14224" y="1083"/>
                  </a:cubicBezTo>
                  <a:close/>
                  <a:moveTo>
                    <a:pt x="10915" y="1314"/>
                  </a:moveTo>
                  <a:cubicBezTo>
                    <a:pt x="11207" y="1697"/>
                    <a:pt x="11307" y="2204"/>
                    <a:pt x="11169" y="2664"/>
                  </a:cubicBezTo>
                  <a:lnTo>
                    <a:pt x="11153" y="2718"/>
                  </a:lnTo>
                  <a:cubicBezTo>
                    <a:pt x="11149" y="2709"/>
                    <a:pt x="11135" y="2702"/>
                    <a:pt x="11122" y="2702"/>
                  </a:cubicBezTo>
                  <a:cubicBezTo>
                    <a:pt x="11114" y="2702"/>
                    <a:pt x="11105" y="2705"/>
                    <a:pt x="11100" y="2711"/>
                  </a:cubicBezTo>
                  <a:cubicBezTo>
                    <a:pt x="9910" y="4154"/>
                    <a:pt x="8797" y="5673"/>
                    <a:pt x="7630" y="7132"/>
                  </a:cubicBezTo>
                  <a:cubicBezTo>
                    <a:pt x="6509" y="8529"/>
                    <a:pt x="5289" y="9872"/>
                    <a:pt x="4230" y="11323"/>
                  </a:cubicBezTo>
                  <a:cubicBezTo>
                    <a:pt x="4130" y="11300"/>
                    <a:pt x="4038" y="11277"/>
                    <a:pt x="3946" y="11246"/>
                  </a:cubicBezTo>
                  <a:cubicBezTo>
                    <a:pt x="3953" y="11246"/>
                    <a:pt x="3969" y="11246"/>
                    <a:pt x="3977" y="11238"/>
                  </a:cubicBezTo>
                  <a:cubicBezTo>
                    <a:pt x="6425" y="8199"/>
                    <a:pt x="8851" y="5128"/>
                    <a:pt x="11199" y="2020"/>
                  </a:cubicBezTo>
                  <a:cubicBezTo>
                    <a:pt x="11223" y="1991"/>
                    <a:pt x="11193" y="1953"/>
                    <a:pt x="11164" y="1953"/>
                  </a:cubicBezTo>
                  <a:cubicBezTo>
                    <a:pt x="11155" y="1953"/>
                    <a:pt x="11145" y="1957"/>
                    <a:pt x="11138" y="1966"/>
                  </a:cubicBezTo>
                  <a:cubicBezTo>
                    <a:pt x="8674" y="4990"/>
                    <a:pt x="6279" y="8083"/>
                    <a:pt x="3923" y="11192"/>
                  </a:cubicBezTo>
                  <a:cubicBezTo>
                    <a:pt x="3907" y="11207"/>
                    <a:pt x="3915" y="11238"/>
                    <a:pt x="3938" y="11246"/>
                  </a:cubicBezTo>
                  <a:cubicBezTo>
                    <a:pt x="3869" y="11223"/>
                    <a:pt x="3800" y="11192"/>
                    <a:pt x="3739" y="11161"/>
                  </a:cubicBezTo>
                  <a:cubicBezTo>
                    <a:pt x="3693" y="11138"/>
                    <a:pt x="3646" y="11115"/>
                    <a:pt x="3600" y="11092"/>
                  </a:cubicBezTo>
                  <a:cubicBezTo>
                    <a:pt x="6225" y="8076"/>
                    <a:pt x="8705" y="4890"/>
                    <a:pt x="11084" y="1674"/>
                  </a:cubicBezTo>
                  <a:cubicBezTo>
                    <a:pt x="11100" y="1647"/>
                    <a:pt x="11075" y="1620"/>
                    <a:pt x="11047" y="1620"/>
                  </a:cubicBezTo>
                  <a:cubicBezTo>
                    <a:pt x="11036" y="1620"/>
                    <a:pt x="11024" y="1625"/>
                    <a:pt x="11015" y="1636"/>
                  </a:cubicBezTo>
                  <a:cubicBezTo>
                    <a:pt x="8567" y="4821"/>
                    <a:pt x="6049" y="7930"/>
                    <a:pt x="3539" y="11062"/>
                  </a:cubicBezTo>
                  <a:cubicBezTo>
                    <a:pt x="3462" y="11008"/>
                    <a:pt x="3393" y="10954"/>
                    <a:pt x="3324" y="10893"/>
                  </a:cubicBezTo>
                  <a:cubicBezTo>
                    <a:pt x="4744" y="9450"/>
                    <a:pt x="6034" y="7822"/>
                    <a:pt x="7285" y="6226"/>
                  </a:cubicBezTo>
                  <a:cubicBezTo>
                    <a:pt x="8528" y="4629"/>
                    <a:pt x="9749" y="2979"/>
                    <a:pt x="10915" y="1314"/>
                  </a:cubicBezTo>
                  <a:close/>
                  <a:moveTo>
                    <a:pt x="12757" y="1206"/>
                  </a:moveTo>
                  <a:lnTo>
                    <a:pt x="12757" y="1206"/>
                  </a:lnTo>
                  <a:cubicBezTo>
                    <a:pt x="11361" y="2757"/>
                    <a:pt x="10102" y="4422"/>
                    <a:pt x="8835" y="6080"/>
                  </a:cubicBezTo>
                  <a:cubicBezTo>
                    <a:pt x="7461" y="7884"/>
                    <a:pt x="6041" y="9634"/>
                    <a:pt x="4545" y="11338"/>
                  </a:cubicBezTo>
                  <a:cubicBezTo>
                    <a:pt x="4460" y="11338"/>
                    <a:pt x="4376" y="11338"/>
                    <a:pt x="4284" y="11323"/>
                  </a:cubicBezTo>
                  <a:cubicBezTo>
                    <a:pt x="5558" y="10002"/>
                    <a:pt x="6671" y="8483"/>
                    <a:pt x="7814" y="7055"/>
                  </a:cubicBezTo>
                  <a:cubicBezTo>
                    <a:pt x="8943" y="5650"/>
                    <a:pt x="10102" y="4253"/>
                    <a:pt x="11138" y="2780"/>
                  </a:cubicBezTo>
                  <a:lnTo>
                    <a:pt x="11138" y="2780"/>
                  </a:lnTo>
                  <a:cubicBezTo>
                    <a:pt x="11130" y="2818"/>
                    <a:pt x="11115" y="2849"/>
                    <a:pt x="11107" y="2887"/>
                  </a:cubicBezTo>
                  <a:cubicBezTo>
                    <a:pt x="11094" y="2937"/>
                    <a:pt x="11137" y="2971"/>
                    <a:pt x="11179" y="2971"/>
                  </a:cubicBezTo>
                  <a:cubicBezTo>
                    <a:pt x="11208" y="2971"/>
                    <a:pt x="11236" y="2955"/>
                    <a:pt x="11245" y="2918"/>
                  </a:cubicBezTo>
                  <a:lnTo>
                    <a:pt x="11245" y="2910"/>
                  </a:lnTo>
                  <a:cubicBezTo>
                    <a:pt x="11261" y="2902"/>
                    <a:pt x="11276" y="2895"/>
                    <a:pt x="11284" y="2879"/>
                  </a:cubicBezTo>
                  <a:cubicBezTo>
                    <a:pt x="11337" y="2780"/>
                    <a:pt x="11368" y="2672"/>
                    <a:pt x="11391" y="2565"/>
                  </a:cubicBezTo>
                  <a:cubicBezTo>
                    <a:pt x="11683" y="1974"/>
                    <a:pt x="12166" y="1490"/>
                    <a:pt x="12757" y="1206"/>
                  </a:cubicBezTo>
                  <a:close/>
                  <a:moveTo>
                    <a:pt x="13249" y="1053"/>
                  </a:moveTo>
                  <a:cubicBezTo>
                    <a:pt x="12535" y="1759"/>
                    <a:pt x="12005" y="2626"/>
                    <a:pt x="11430" y="3432"/>
                  </a:cubicBezTo>
                  <a:cubicBezTo>
                    <a:pt x="10746" y="4391"/>
                    <a:pt x="10040" y="5336"/>
                    <a:pt x="9311" y="6257"/>
                  </a:cubicBezTo>
                  <a:cubicBezTo>
                    <a:pt x="7914" y="8007"/>
                    <a:pt x="6417" y="9665"/>
                    <a:pt x="4882" y="11300"/>
                  </a:cubicBezTo>
                  <a:cubicBezTo>
                    <a:pt x="4805" y="11315"/>
                    <a:pt x="4721" y="11330"/>
                    <a:pt x="4644" y="11338"/>
                  </a:cubicBezTo>
                  <a:cubicBezTo>
                    <a:pt x="6133" y="9826"/>
                    <a:pt x="7415" y="8099"/>
                    <a:pt x="8705" y="6410"/>
                  </a:cubicBezTo>
                  <a:cubicBezTo>
                    <a:pt x="10071" y="4622"/>
                    <a:pt x="11437" y="2833"/>
                    <a:pt x="12934" y="1137"/>
                  </a:cubicBezTo>
                  <a:cubicBezTo>
                    <a:pt x="13034" y="1099"/>
                    <a:pt x="13141" y="1076"/>
                    <a:pt x="13249" y="1053"/>
                  </a:cubicBezTo>
                  <a:close/>
                  <a:moveTo>
                    <a:pt x="14922" y="1383"/>
                  </a:moveTo>
                  <a:cubicBezTo>
                    <a:pt x="15076" y="1490"/>
                    <a:pt x="15221" y="1613"/>
                    <a:pt x="15344" y="1751"/>
                  </a:cubicBezTo>
                  <a:cubicBezTo>
                    <a:pt x="12734" y="5274"/>
                    <a:pt x="10086" y="8736"/>
                    <a:pt x="7154" y="11998"/>
                  </a:cubicBezTo>
                  <a:cubicBezTo>
                    <a:pt x="7093" y="11906"/>
                    <a:pt x="7039" y="11821"/>
                    <a:pt x="6985" y="11729"/>
                  </a:cubicBezTo>
                  <a:cubicBezTo>
                    <a:pt x="9864" y="8498"/>
                    <a:pt x="12573" y="5090"/>
                    <a:pt x="15152" y="1613"/>
                  </a:cubicBezTo>
                  <a:cubicBezTo>
                    <a:pt x="15174" y="1580"/>
                    <a:pt x="15145" y="1551"/>
                    <a:pt x="15116" y="1551"/>
                  </a:cubicBezTo>
                  <a:cubicBezTo>
                    <a:pt x="15104" y="1551"/>
                    <a:pt x="15092" y="1556"/>
                    <a:pt x="15083" y="1567"/>
                  </a:cubicBezTo>
                  <a:cubicBezTo>
                    <a:pt x="12481" y="5021"/>
                    <a:pt x="9749" y="8367"/>
                    <a:pt x="6955" y="11676"/>
                  </a:cubicBezTo>
                  <a:cubicBezTo>
                    <a:pt x="6901" y="11576"/>
                    <a:pt x="6855" y="11476"/>
                    <a:pt x="6817" y="11369"/>
                  </a:cubicBezTo>
                  <a:cubicBezTo>
                    <a:pt x="8229" y="9749"/>
                    <a:pt x="9695" y="8191"/>
                    <a:pt x="10961" y="6456"/>
                  </a:cubicBezTo>
                  <a:cubicBezTo>
                    <a:pt x="12228" y="4722"/>
                    <a:pt x="13433" y="2941"/>
                    <a:pt x="14922" y="1383"/>
                  </a:cubicBezTo>
                  <a:close/>
                  <a:moveTo>
                    <a:pt x="15406" y="1820"/>
                  </a:moveTo>
                  <a:cubicBezTo>
                    <a:pt x="15467" y="1897"/>
                    <a:pt x="15528" y="1981"/>
                    <a:pt x="15574" y="2073"/>
                  </a:cubicBezTo>
                  <a:cubicBezTo>
                    <a:pt x="12957" y="5574"/>
                    <a:pt x="10132" y="8882"/>
                    <a:pt x="7338" y="12244"/>
                  </a:cubicBezTo>
                  <a:cubicBezTo>
                    <a:pt x="7286" y="12176"/>
                    <a:pt x="7241" y="12116"/>
                    <a:pt x="7196" y="12049"/>
                  </a:cubicBezTo>
                  <a:lnTo>
                    <a:pt x="7196" y="12049"/>
                  </a:lnTo>
                  <a:cubicBezTo>
                    <a:pt x="10219" y="8902"/>
                    <a:pt x="12812" y="5327"/>
                    <a:pt x="15406" y="1820"/>
                  </a:cubicBezTo>
                  <a:close/>
                  <a:moveTo>
                    <a:pt x="15621" y="2143"/>
                  </a:moveTo>
                  <a:cubicBezTo>
                    <a:pt x="15690" y="2273"/>
                    <a:pt x="15743" y="2403"/>
                    <a:pt x="15789" y="2542"/>
                  </a:cubicBezTo>
                  <a:cubicBezTo>
                    <a:pt x="14339" y="4238"/>
                    <a:pt x="12919" y="5957"/>
                    <a:pt x="11491" y="7669"/>
                  </a:cubicBezTo>
                  <a:cubicBezTo>
                    <a:pt x="10769" y="8529"/>
                    <a:pt x="10048" y="9388"/>
                    <a:pt x="9334" y="10248"/>
                  </a:cubicBezTo>
                  <a:cubicBezTo>
                    <a:pt x="8981" y="10670"/>
                    <a:pt x="8636" y="11085"/>
                    <a:pt x="8283" y="11507"/>
                  </a:cubicBezTo>
                  <a:cubicBezTo>
                    <a:pt x="8052" y="11791"/>
                    <a:pt x="7692" y="12105"/>
                    <a:pt x="7530" y="12459"/>
                  </a:cubicBezTo>
                  <a:cubicBezTo>
                    <a:pt x="7477" y="12397"/>
                    <a:pt x="7423" y="12336"/>
                    <a:pt x="7369" y="12274"/>
                  </a:cubicBezTo>
                  <a:cubicBezTo>
                    <a:pt x="10332" y="9097"/>
                    <a:pt x="13026" y="5627"/>
                    <a:pt x="15621" y="2143"/>
                  </a:cubicBezTo>
                  <a:close/>
                  <a:moveTo>
                    <a:pt x="15820" y="2641"/>
                  </a:moveTo>
                  <a:cubicBezTo>
                    <a:pt x="15851" y="2749"/>
                    <a:pt x="15866" y="2856"/>
                    <a:pt x="15881" y="2971"/>
                  </a:cubicBezTo>
                  <a:cubicBezTo>
                    <a:pt x="15877" y="2962"/>
                    <a:pt x="15870" y="2959"/>
                    <a:pt x="15863" y="2959"/>
                  </a:cubicBezTo>
                  <a:cubicBezTo>
                    <a:pt x="15858" y="2959"/>
                    <a:pt x="15854" y="2961"/>
                    <a:pt x="15851" y="2964"/>
                  </a:cubicBezTo>
                  <a:cubicBezTo>
                    <a:pt x="15106" y="3708"/>
                    <a:pt x="14469" y="4591"/>
                    <a:pt x="13794" y="5397"/>
                  </a:cubicBezTo>
                  <a:lnTo>
                    <a:pt x="11752" y="7838"/>
                  </a:lnTo>
                  <a:cubicBezTo>
                    <a:pt x="10416" y="9442"/>
                    <a:pt x="9058" y="11031"/>
                    <a:pt x="7761" y="12666"/>
                  </a:cubicBezTo>
                  <a:cubicBezTo>
                    <a:pt x="7693" y="12613"/>
                    <a:pt x="7632" y="12552"/>
                    <a:pt x="7571" y="12492"/>
                  </a:cubicBezTo>
                  <a:lnTo>
                    <a:pt x="7571" y="12492"/>
                  </a:lnTo>
                  <a:cubicBezTo>
                    <a:pt x="7810" y="12041"/>
                    <a:pt x="8276" y="11644"/>
                    <a:pt x="8590" y="11269"/>
                  </a:cubicBezTo>
                  <a:cubicBezTo>
                    <a:pt x="8943" y="10854"/>
                    <a:pt x="9296" y="10440"/>
                    <a:pt x="9649" y="10025"/>
                  </a:cubicBezTo>
                  <a:lnTo>
                    <a:pt x="11744" y="7515"/>
                  </a:lnTo>
                  <a:cubicBezTo>
                    <a:pt x="13103" y="5888"/>
                    <a:pt x="14477" y="4276"/>
                    <a:pt x="15820" y="2641"/>
                  </a:cubicBezTo>
                  <a:close/>
                  <a:moveTo>
                    <a:pt x="15881" y="2987"/>
                  </a:moveTo>
                  <a:cubicBezTo>
                    <a:pt x="15889" y="3125"/>
                    <a:pt x="15889" y="3263"/>
                    <a:pt x="15881" y="3401"/>
                  </a:cubicBezTo>
                  <a:cubicBezTo>
                    <a:pt x="15866" y="3401"/>
                    <a:pt x="15858" y="3409"/>
                    <a:pt x="15851" y="3417"/>
                  </a:cubicBezTo>
                  <a:cubicBezTo>
                    <a:pt x="14515" y="5013"/>
                    <a:pt x="13203" y="6625"/>
                    <a:pt x="11882" y="8222"/>
                  </a:cubicBezTo>
                  <a:cubicBezTo>
                    <a:pt x="10593" y="9772"/>
                    <a:pt x="9273" y="11300"/>
                    <a:pt x="8022" y="12888"/>
                  </a:cubicBezTo>
                  <a:cubicBezTo>
                    <a:pt x="7945" y="12819"/>
                    <a:pt x="7860" y="12758"/>
                    <a:pt x="7791" y="12697"/>
                  </a:cubicBezTo>
                  <a:cubicBezTo>
                    <a:pt x="9188" y="11108"/>
                    <a:pt x="10524" y="9457"/>
                    <a:pt x="11875" y="7830"/>
                  </a:cubicBezTo>
                  <a:lnTo>
                    <a:pt x="13917" y="5382"/>
                  </a:lnTo>
                  <a:cubicBezTo>
                    <a:pt x="14569" y="4591"/>
                    <a:pt x="15290" y="3823"/>
                    <a:pt x="15881" y="2987"/>
                  </a:cubicBezTo>
                  <a:close/>
                  <a:moveTo>
                    <a:pt x="15851" y="3547"/>
                  </a:moveTo>
                  <a:lnTo>
                    <a:pt x="15851" y="3547"/>
                  </a:lnTo>
                  <a:cubicBezTo>
                    <a:pt x="15805" y="3800"/>
                    <a:pt x="15705" y="4046"/>
                    <a:pt x="15559" y="4261"/>
                  </a:cubicBezTo>
                  <a:cubicBezTo>
                    <a:pt x="15544" y="4261"/>
                    <a:pt x="15528" y="4261"/>
                    <a:pt x="15521" y="4276"/>
                  </a:cubicBezTo>
                  <a:cubicBezTo>
                    <a:pt x="14277" y="5712"/>
                    <a:pt x="13118" y="7224"/>
                    <a:pt x="11936" y="8713"/>
                  </a:cubicBezTo>
                  <a:cubicBezTo>
                    <a:pt x="10754" y="10202"/>
                    <a:pt x="9511" y="11622"/>
                    <a:pt x="8267" y="13050"/>
                  </a:cubicBezTo>
                  <a:cubicBezTo>
                    <a:pt x="8198" y="13004"/>
                    <a:pt x="8129" y="12957"/>
                    <a:pt x="8060" y="12911"/>
                  </a:cubicBezTo>
                  <a:cubicBezTo>
                    <a:pt x="9403" y="11415"/>
                    <a:pt x="10662" y="9841"/>
                    <a:pt x="11944" y="8291"/>
                  </a:cubicBezTo>
                  <a:cubicBezTo>
                    <a:pt x="13256" y="6710"/>
                    <a:pt x="14569" y="5144"/>
                    <a:pt x="15851" y="3547"/>
                  </a:cubicBezTo>
                  <a:close/>
                  <a:moveTo>
                    <a:pt x="15766" y="4576"/>
                  </a:moveTo>
                  <a:lnTo>
                    <a:pt x="15766" y="4576"/>
                  </a:lnTo>
                  <a:cubicBezTo>
                    <a:pt x="14531" y="6034"/>
                    <a:pt x="13302" y="7492"/>
                    <a:pt x="12074" y="8951"/>
                  </a:cubicBezTo>
                  <a:cubicBezTo>
                    <a:pt x="10892" y="10363"/>
                    <a:pt x="9610" y="11722"/>
                    <a:pt x="8528" y="13203"/>
                  </a:cubicBezTo>
                  <a:cubicBezTo>
                    <a:pt x="8451" y="13165"/>
                    <a:pt x="8375" y="13119"/>
                    <a:pt x="8306" y="13073"/>
                  </a:cubicBezTo>
                  <a:cubicBezTo>
                    <a:pt x="9649" y="11752"/>
                    <a:pt x="10831" y="10256"/>
                    <a:pt x="12005" y="8782"/>
                  </a:cubicBezTo>
                  <a:cubicBezTo>
                    <a:pt x="13111" y="7400"/>
                    <a:pt x="14208" y="6019"/>
                    <a:pt x="15321" y="4652"/>
                  </a:cubicBezTo>
                  <a:cubicBezTo>
                    <a:pt x="15344" y="4675"/>
                    <a:pt x="15374" y="4689"/>
                    <a:pt x="15404" y="4689"/>
                  </a:cubicBezTo>
                  <a:cubicBezTo>
                    <a:pt x="15415" y="4689"/>
                    <a:pt x="15426" y="4687"/>
                    <a:pt x="15436" y="4683"/>
                  </a:cubicBezTo>
                  <a:cubicBezTo>
                    <a:pt x="15544" y="4637"/>
                    <a:pt x="15651" y="4599"/>
                    <a:pt x="15766" y="4576"/>
                  </a:cubicBezTo>
                  <a:close/>
                  <a:moveTo>
                    <a:pt x="16219" y="4525"/>
                  </a:moveTo>
                  <a:cubicBezTo>
                    <a:pt x="16273" y="4525"/>
                    <a:pt x="16327" y="4527"/>
                    <a:pt x="16380" y="4530"/>
                  </a:cubicBezTo>
                  <a:cubicBezTo>
                    <a:pt x="13901" y="7500"/>
                    <a:pt x="11361" y="10417"/>
                    <a:pt x="8858" y="13364"/>
                  </a:cubicBezTo>
                  <a:cubicBezTo>
                    <a:pt x="8758" y="13318"/>
                    <a:pt x="8666" y="13280"/>
                    <a:pt x="8567" y="13226"/>
                  </a:cubicBezTo>
                  <a:cubicBezTo>
                    <a:pt x="9864" y="11883"/>
                    <a:pt x="11007" y="10378"/>
                    <a:pt x="12205" y="8951"/>
                  </a:cubicBezTo>
                  <a:cubicBezTo>
                    <a:pt x="13433" y="7500"/>
                    <a:pt x="14661" y="6042"/>
                    <a:pt x="15889" y="4576"/>
                  </a:cubicBezTo>
                  <a:cubicBezTo>
                    <a:pt x="15897" y="4568"/>
                    <a:pt x="15897" y="4560"/>
                    <a:pt x="15897" y="4553"/>
                  </a:cubicBezTo>
                  <a:cubicBezTo>
                    <a:pt x="16004" y="4532"/>
                    <a:pt x="16112" y="4525"/>
                    <a:pt x="16219" y="4525"/>
                  </a:cubicBezTo>
                  <a:close/>
                  <a:moveTo>
                    <a:pt x="16480" y="4537"/>
                  </a:moveTo>
                  <a:cubicBezTo>
                    <a:pt x="16611" y="4560"/>
                    <a:pt x="16741" y="4583"/>
                    <a:pt x="16864" y="4629"/>
                  </a:cubicBezTo>
                  <a:cubicBezTo>
                    <a:pt x="14293" y="7569"/>
                    <a:pt x="11668" y="10471"/>
                    <a:pt x="9150" y="13456"/>
                  </a:cubicBezTo>
                  <a:cubicBezTo>
                    <a:pt x="9150" y="13456"/>
                    <a:pt x="9142" y="13464"/>
                    <a:pt x="9142" y="13479"/>
                  </a:cubicBezTo>
                  <a:cubicBezTo>
                    <a:pt x="9065" y="13449"/>
                    <a:pt x="8981" y="13418"/>
                    <a:pt x="8904" y="13380"/>
                  </a:cubicBezTo>
                  <a:cubicBezTo>
                    <a:pt x="11506" y="10517"/>
                    <a:pt x="14001" y="7554"/>
                    <a:pt x="16465" y="4576"/>
                  </a:cubicBezTo>
                  <a:cubicBezTo>
                    <a:pt x="16473" y="4568"/>
                    <a:pt x="16480" y="4553"/>
                    <a:pt x="16480" y="4537"/>
                  </a:cubicBezTo>
                  <a:close/>
                  <a:moveTo>
                    <a:pt x="16948" y="4668"/>
                  </a:moveTo>
                  <a:cubicBezTo>
                    <a:pt x="17025" y="4691"/>
                    <a:pt x="17110" y="4729"/>
                    <a:pt x="17186" y="4768"/>
                  </a:cubicBezTo>
                  <a:lnTo>
                    <a:pt x="17179" y="4775"/>
                  </a:lnTo>
                  <a:cubicBezTo>
                    <a:pt x="15774" y="6226"/>
                    <a:pt x="14492" y="7807"/>
                    <a:pt x="13164" y="9327"/>
                  </a:cubicBezTo>
                  <a:cubicBezTo>
                    <a:pt x="11936" y="10716"/>
                    <a:pt x="10670" y="12098"/>
                    <a:pt x="9580" y="13602"/>
                  </a:cubicBezTo>
                  <a:cubicBezTo>
                    <a:pt x="9451" y="13572"/>
                    <a:pt x="9322" y="13534"/>
                    <a:pt x="9194" y="13489"/>
                  </a:cubicBezTo>
                  <a:lnTo>
                    <a:pt x="9194" y="13489"/>
                  </a:lnTo>
                  <a:cubicBezTo>
                    <a:pt x="11832" y="10597"/>
                    <a:pt x="14371" y="7606"/>
                    <a:pt x="16948" y="4668"/>
                  </a:cubicBezTo>
                  <a:close/>
                  <a:moveTo>
                    <a:pt x="13471" y="10939"/>
                  </a:moveTo>
                  <a:lnTo>
                    <a:pt x="13471" y="10939"/>
                  </a:lnTo>
                  <a:cubicBezTo>
                    <a:pt x="13379" y="12059"/>
                    <a:pt x="12581" y="13034"/>
                    <a:pt x="11514" y="13456"/>
                  </a:cubicBezTo>
                  <a:lnTo>
                    <a:pt x="11506" y="13464"/>
                  </a:lnTo>
                  <a:cubicBezTo>
                    <a:pt x="12128" y="12812"/>
                    <a:pt x="12750" y="12159"/>
                    <a:pt x="13356" y="11491"/>
                  </a:cubicBezTo>
                  <a:cubicBezTo>
                    <a:pt x="13380" y="11468"/>
                    <a:pt x="13354" y="11435"/>
                    <a:pt x="13330" y="11435"/>
                  </a:cubicBezTo>
                  <a:cubicBezTo>
                    <a:pt x="13322" y="11435"/>
                    <a:pt x="13315" y="11438"/>
                    <a:pt x="13310" y="11445"/>
                  </a:cubicBezTo>
                  <a:cubicBezTo>
                    <a:pt x="12681" y="12121"/>
                    <a:pt x="12074" y="12796"/>
                    <a:pt x="11460" y="13479"/>
                  </a:cubicBezTo>
                  <a:cubicBezTo>
                    <a:pt x="11330" y="13525"/>
                    <a:pt x="11192" y="13572"/>
                    <a:pt x="11053" y="13602"/>
                  </a:cubicBezTo>
                  <a:cubicBezTo>
                    <a:pt x="11859" y="12720"/>
                    <a:pt x="12681" y="11837"/>
                    <a:pt x="13471" y="10939"/>
                  </a:cubicBezTo>
                  <a:close/>
                  <a:moveTo>
                    <a:pt x="17232" y="4791"/>
                  </a:moveTo>
                  <a:cubicBezTo>
                    <a:pt x="17301" y="4829"/>
                    <a:pt x="17371" y="4875"/>
                    <a:pt x="17432" y="4913"/>
                  </a:cubicBezTo>
                  <a:cubicBezTo>
                    <a:pt x="16158" y="6379"/>
                    <a:pt x="14891" y="7861"/>
                    <a:pt x="13617" y="9327"/>
                  </a:cubicBezTo>
                  <a:lnTo>
                    <a:pt x="13402" y="9573"/>
                  </a:lnTo>
                  <a:cubicBezTo>
                    <a:pt x="13402" y="9557"/>
                    <a:pt x="13395" y="9542"/>
                    <a:pt x="13387" y="9526"/>
                  </a:cubicBezTo>
                  <a:cubicBezTo>
                    <a:pt x="13372" y="9495"/>
                    <a:pt x="13348" y="9482"/>
                    <a:pt x="13322" y="9482"/>
                  </a:cubicBezTo>
                  <a:cubicBezTo>
                    <a:pt x="13268" y="9482"/>
                    <a:pt x="13210" y="9543"/>
                    <a:pt x="13241" y="9611"/>
                  </a:cubicBezTo>
                  <a:lnTo>
                    <a:pt x="13256" y="9665"/>
                  </a:lnTo>
                  <a:cubicBezTo>
                    <a:pt x="13233" y="9672"/>
                    <a:pt x="13210" y="9711"/>
                    <a:pt x="13233" y="9734"/>
                  </a:cubicBezTo>
                  <a:lnTo>
                    <a:pt x="13249" y="9749"/>
                  </a:lnTo>
                  <a:cubicBezTo>
                    <a:pt x="12120" y="11039"/>
                    <a:pt x="10969" y="12320"/>
                    <a:pt x="9902" y="13656"/>
                  </a:cubicBezTo>
                  <a:cubicBezTo>
                    <a:pt x="9825" y="13648"/>
                    <a:pt x="9749" y="13633"/>
                    <a:pt x="9664" y="13625"/>
                  </a:cubicBezTo>
                  <a:lnTo>
                    <a:pt x="9664" y="13618"/>
                  </a:lnTo>
                  <a:cubicBezTo>
                    <a:pt x="10831" y="12152"/>
                    <a:pt x="12067" y="10732"/>
                    <a:pt x="13295" y="9319"/>
                  </a:cubicBezTo>
                  <a:cubicBezTo>
                    <a:pt x="14607" y="7830"/>
                    <a:pt x="15981" y="6372"/>
                    <a:pt x="17225" y="4821"/>
                  </a:cubicBezTo>
                  <a:cubicBezTo>
                    <a:pt x="17232" y="4814"/>
                    <a:pt x="17232" y="4806"/>
                    <a:pt x="17232" y="4791"/>
                  </a:cubicBezTo>
                  <a:close/>
                  <a:moveTo>
                    <a:pt x="13471" y="10563"/>
                  </a:moveTo>
                  <a:cubicBezTo>
                    <a:pt x="13479" y="10647"/>
                    <a:pt x="13479" y="10739"/>
                    <a:pt x="13479" y="10824"/>
                  </a:cubicBezTo>
                  <a:lnTo>
                    <a:pt x="13471" y="10831"/>
                  </a:lnTo>
                  <a:cubicBezTo>
                    <a:pt x="12627" y="11745"/>
                    <a:pt x="11806" y="12681"/>
                    <a:pt x="10977" y="13618"/>
                  </a:cubicBezTo>
                  <a:cubicBezTo>
                    <a:pt x="10869" y="13641"/>
                    <a:pt x="10762" y="13664"/>
                    <a:pt x="10654" y="13671"/>
                  </a:cubicBezTo>
                  <a:cubicBezTo>
                    <a:pt x="11614" y="12650"/>
                    <a:pt x="12543" y="11607"/>
                    <a:pt x="13471" y="10563"/>
                  </a:cubicBezTo>
                  <a:close/>
                  <a:moveTo>
                    <a:pt x="13318" y="9818"/>
                  </a:moveTo>
                  <a:cubicBezTo>
                    <a:pt x="13349" y="9895"/>
                    <a:pt x="13364" y="9964"/>
                    <a:pt x="13387" y="10041"/>
                  </a:cubicBezTo>
                  <a:cubicBezTo>
                    <a:pt x="12397" y="11315"/>
                    <a:pt x="11337" y="12520"/>
                    <a:pt x="10232" y="13687"/>
                  </a:cubicBezTo>
                  <a:cubicBezTo>
                    <a:pt x="10148" y="13679"/>
                    <a:pt x="10063" y="13679"/>
                    <a:pt x="9979" y="13664"/>
                  </a:cubicBezTo>
                  <a:lnTo>
                    <a:pt x="9971" y="13671"/>
                  </a:lnTo>
                  <a:cubicBezTo>
                    <a:pt x="11123" y="12420"/>
                    <a:pt x="12213" y="11108"/>
                    <a:pt x="13318" y="9818"/>
                  </a:cubicBezTo>
                  <a:close/>
                  <a:moveTo>
                    <a:pt x="13410" y="10148"/>
                  </a:moveTo>
                  <a:cubicBezTo>
                    <a:pt x="13433" y="10256"/>
                    <a:pt x="13456" y="10363"/>
                    <a:pt x="13464" y="10471"/>
                  </a:cubicBezTo>
                  <a:cubicBezTo>
                    <a:pt x="12520" y="11545"/>
                    <a:pt x="11568" y="12620"/>
                    <a:pt x="10601" y="13679"/>
                  </a:cubicBezTo>
                  <a:cubicBezTo>
                    <a:pt x="10555" y="13679"/>
                    <a:pt x="10501" y="13687"/>
                    <a:pt x="10455" y="13687"/>
                  </a:cubicBezTo>
                  <a:lnTo>
                    <a:pt x="10286" y="13687"/>
                  </a:lnTo>
                  <a:cubicBezTo>
                    <a:pt x="11407" y="12574"/>
                    <a:pt x="12450" y="11392"/>
                    <a:pt x="13410" y="10148"/>
                  </a:cubicBezTo>
                  <a:close/>
                  <a:moveTo>
                    <a:pt x="8523" y="1"/>
                  </a:moveTo>
                  <a:cubicBezTo>
                    <a:pt x="8507" y="1"/>
                    <a:pt x="8491" y="1"/>
                    <a:pt x="8474" y="1"/>
                  </a:cubicBezTo>
                  <a:cubicBezTo>
                    <a:pt x="6863" y="24"/>
                    <a:pt x="5504" y="1191"/>
                    <a:pt x="5243" y="2780"/>
                  </a:cubicBezTo>
                  <a:cubicBezTo>
                    <a:pt x="4700" y="2210"/>
                    <a:pt x="3993" y="1948"/>
                    <a:pt x="3281" y="1948"/>
                  </a:cubicBezTo>
                  <a:cubicBezTo>
                    <a:pt x="2937" y="1948"/>
                    <a:pt x="2593" y="2010"/>
                    <a:pt x="2265" y="2127"/>
                  </a:cubicBezTo>
                  <a:cubicBezTo>
                    <a:pt x="2260" y="2104"/>
                    <a:pt x="2239" y="2090"/>
                    <a:pt x="2218" y="2090"/>
                  </a:cubicBezTo>
                  <a:cubicBezTo>
                    <a:pt x="2204" y="2090"/>
                    <a:pt x="2190" y="2096"/>
                    <a:pt x="2180" y="2112"/>
                  </a:cubicBezTo>
                  <a:lnTo>
                    <a:pt x="2157" y="2166"/>
                  </a:lnTo>
                  <a:cubicBezTo>
                    <a:pt x="1467" y="2434"/>
                    <a:pt x="899" y="2948"/>
                    <a:pt x="561" y="3609"/>
                  </a:cubicBezTo>
                  <a:cubicBezTo>
                    <a:pt x="1" y="4722"/>
                    <a:pt x="277" y="6310"/>
                    <a:pt x="1137" y="7247"/>
                  </a:cubicBezTo>
                  <a:cubicBezTo>
                    <a:pt x="1129" y="7247"/>
                    <a:pt x="1129" y="7254"/>
                    <a:pt x="1129" y="7262"/>
                  </a:cubicBezTo>
                  <a:cubicBezTo>
                    <a:pt x="1118" y="7278"/>
                    <a:pt x="1134" y="7298"/>
                    <a:pt x="1152" y="7298"/>
                  </a:cubicBezTo>
                  <a:cubicBezTo>
                    <a:pt x="1160" y="7298"/>
                    <a:pt x="1168" y="7294"/>
                    <a:pt x="1175" y="7285"/>
                  </a:cubicBezTo>
                  <a:cubicBezTo>
                    <a:pt x="1601" y="7756"/>
                    <a:pt x="2201" y="8023"/>
                    <a:pt x="2834" y="8023"/>
                  </a:cubicBezTo>
                  <a:cubicBezTo>
                    <a:pt x="2851" y="8023"/>
                    <a:pt x="2869" y="8022"/>
                    <a:pt x="2887" y="8022"/>
                  </a:cubicBezTo>
                  <a:lnTo>
                    <a:pt x="2887" y="8022"/>
                  </a:lnTo>
                  <a:cubicBezTo>
                    <a:pt x="2457" y="8291"/>
                    <a:pt x="2365" y="9020"/>
                    <a:pt x="2411" y="9473"/>
                  </a:cubicBezTo>
                  <a:cubicBezTo>
                    <a:pt x="2464" y="9987"/>
                    <a:pt x="2679" y="10463"/>
                    <a:pt x="3025" y="10839"/>
                  </a:cubicBezTo>
                  <a:lnTo>
                    <a:pt x="3017" y="10854"/>
                  </a:lnTo>
                  <a:cubicBezTo>
                    <a:pt x="3000" y="10878"/>
                    <a:pt x="3017" y="10901"/>
                    <a:pt x="3034" y="10901"/>
                  </a:cubicBezTo>
                  <a:cubicBezTo>
                    <a:pt x="3039" y="10901"/>
                    <a:pt x="3044" y="10898"/>
                    <a:pt x="3048" y="10893"/>
                  </a:cubicBezTo>
                  <a:lnTo>
                    <a:pt x="3063" y="10877"/>
                  </a:lnTo>
                  <a:cubicBezTo>
                    <a:pt x="3148" y="10970"/>
                    <a:pt x="3247" y="11054"/>
                    <a:pt x="3347" y="11131"/>
                  </a:cubicBezTo>
                  <a:cubicBezTo>
                    <a:pt x="3680" y="11368"/>
                    <a:pt x="4088" y="11477"/>
                    <a:pt x="4502" y="11477"/>
                  </a:cubicBezTo>
                  <a:cubicBezTo>
                    <a:pt x="5311" y="11477"/>
                    <a:pt x="6147" y="11061"/>
                    <a:pt x="6517" y="10355"/>
                  </a:cubicBezTo>
                  <a:lnTo>
                    <a:pt x="6517" y="10355"/>
                  </a:lnTo>
                  <a:cubicBezTo>
                    <a:pt x="6394" y="11422"/>
                    <a:pt x="7024" y="12366"/>
                    <a:pt x="7914" y="13019"/>
                  </a:cubicBezTo>
                  <a:lnTo>
                    <a:pt x="7906" y="13027"/>
                  </a:lnTo>
                  <a:cubicBezTo>
                    <a:pt x="7895" y="13038"/>
                    <a:pt x="7906" y="13055"/>
                    <a:pt x="7918" y="13055"/>
                  </a:cubicBezTo>
                  <a:cubicBezTo>
                    <a:pt x="7922" y="13055"/>
                    <a:pt x="7926" y="13053"/>
                    <a:pt x="7929" y="13050"/>
                  </a:cubicBezTo>
                  <a:lnTo>
                    <a:pt x="7945" y="13034"/>
                  </a:lnTo>
                  <a:cubicBezTo>
                    <a:pt x="8671" y="13551"/>
                    <a:pt x="9570" y="13865"/>
                    <a:pt x="10374" y="13865"/>
                  </a:cubicBezTo>
                  <a:cubicBezTo>
                    <a:pt x="10453" y="13865"/>
                    <a:pt x="10531" y="13862"/>
                    <a:pt x="10608" y="13856"/>
                  </a:cubicBezTo>
                  <a:cubicBezTo>
                    <a:pt x="12566" y="13694"/>
                    <a:pt x="14078" y="11860"/>
                    <a:pt x="13548" y="9972"/>
                  </a:cubicBezTo>
                  <a:lnTo>
                    <a:pt x="13548" y="9972"/>
                  </a:lnTo>
                  <a:cubicBezTo>
                    <a:pt x="14036" y="10295"/>
                    <a:pt x="14609" y="10465"/>
                    <a:pt x="15189" y="10465"/>
                  </a:cubicBezTo>
                  <a:cubicBezTo>
                    <a:pt x="15366" y="10465"/>
                    <a:pt x="15544" y="10449"/>
                    <a:pt x="15720" y="10417"/>
                  </a:cubicBezTo>
                  <a:lnTo>
                    <a:pt x="15720" y="10417"/>
                  </a:lnTo>
                  <a:cubicBezTo>
                    <a:pt x="15708" y="10435"/>
                    <a:pt x="15720" y="10453"/>
                    <a:pt x="15732" y="10453"/>
                  </a:cubicBezTo>
                  <a:cubicBezTo>
                    <a:pt x="15736" y="10453"/>
                    <a:pt x="15740" y="10451"/>
                    <a:pt x="15743" y="10448"/>
                  </a:cubicBezTo>
                  <a:lnTo>
                    <a:pt x="15782" y="10409"/>
                  </a:lnTo>
                  <a:cubicBezTo>
                    <a:pt x="16987" y="10164"/>
                    <a:pt x="17985" y="9312"/>
                    <a:pt x="18414" y="8160"/>
                  </a:cubicBezTo>
                  <a:cubicBezTo>
                    <a:pt x="18768" y="7185"/>
                    <a:pt x="18683" y="5980"/>
                    <a:pt x="17985" y="5167"/>
                  </a:cubicBezTo>
                  <a:cubicBezTo>
                    <a:pt x="17542" y="4640"/>
                    <a:pt x="16894" y="4352"/>
                    <a:pt x="16226" y="4352"/>
                  </a:cubicBezTo>
                  <a:cubicBezTo>
                    <a:pt x="16037" y="4352"/>
                    <a:pt x="15847" y="4375"/>
                    <a:pt x="15659" y="4422"/>
                  </a:cubicBezTo>
                  <a:cubicBezTo>
                    <a:pt x="16488" y="3263"/>
                    <a:pt x="15997" y="1598"/>
                    <a:pt x="14646" y="1037"/>
                  </a:cubicBezTo>
                  <a:cubicBezTo>
                    <a:pt x="14335" y="907"/>
                    <a:pt x="14015" y="847"/>
                    <a:pt x="13699" y="847"/>
                  </a:cubicBezTo>
                  <a:cubicBezTo>
                    <a:pt x="12783" y="847"/>
                    <a:pt x="11907" y="1355"/>
                    <a:pt x="11422" y="2143"/>
                  </a:cubicBezTo>
                  <a:cubicBezTo>
                    <a:pt x="11384" y="1690"/>
                    <a:pt x="11138" y="1252"/>
                    <a:pt x="10823" y="922"/>
                  </a:cubicBezTo>
                  <a:cubicBezTo>
                    <a:pt x="10624" y="707"/>
                    <a:pt x="10386" y="531"/>
                    <a:pt x="10125" y="392"/>
                  </a:cubicBezTo>
                  <a:cubicBezTo>
                    <a:pt x="10125" y="365"/>
                    <a:pt x="10101" y="342"/>
                    <a:pt x="10077" y="342"/>
                  </a:cubicBezTo>
                  <a:cubicBezTo>
                    <a:pt x="10067" y="342"/>
                    <a:pt x="10057" y="345"/>
                    <a:pt x="10048" y="354"/>
                  </a:cubicBezTo>
                  <a:cubicBezTo>
                    <a:pt x="9571" y="123"/>
                    <a:pt x="9051" y="1"/>
                    <a:pt x="8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457210" y="2909200"/>
              <a:ext cx="1434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457200" y="3087569"/>
              <a:ext cx="14343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farthest planet from the Sun. Is far away from Earth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7267574" y="1589982"/>
            <a:ext cx="1440099" cy="2380188"/>
            <a:chOff x="7267574" y="1589982"/>
            <a:chExt cx="1440099" cy="2380188"/>
          </a:xfrm>
        </p:grpSpPr>
        <p:sp>
          <p:nvSpPr>
            <p:cNvPr id="84" name="Google Shape;84;p16"/>
            <p:cNvSpPr/>
            <p:nvPr/>
          </p:nvSpPr>
          <p:spPr>
            <a:xfrm rot="-5573093">
              <a:off x="7904026" y="2296839"/>
              <a:ext cx="167898" cy="167898"/>
            </a:xfrm>
            <a:custGeom>
              <a:rect b="b" l="l" r="r" t="t"/>
              <a:pathLst>
                <a:path extrusionOk="0" h="2377" w="2377">
                  <a:moveTo>
                    <a:pt x="2377" y="1188"/>
                  </a:moveTo>
                  <a:cubicBezTo>
                    <a:pt x="2377" y="1848"/>
                    <a:pt x="1849" y="2376"/>
                    <a:pt x="1189" y="2376"/>
                  </a:cubicBezTo>
                  <a:cubicBezTo>
                    <a:pt x="529" y="2376"/>
                    <a:pt x="1" y="1848"/>
                    <a:pt x="1" y="1188"/>
                  </a:cubicBezTo>
                  <a:cubicBezTo>
                    <a:pt x="1" y="528"/>
                    <a:pt x="529" y="0"/>
                    <a:pt x="1189" y="0"/>
                  </a:cubicBezTo>
                  <a:cubicBezTo>
                    <a:pt x="1849" y="0"/>
                    <a:pt x="2377" y="528"/>
                    <a:pt x="2377" y="1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 rot="127654">
              <a:off x="7584368" y="1604824"/>
              <a:ext cx="807228" cy="409523"/>
            </a:xfrm>
            <a:custGeom>
              <a:rect b="b" l="l" r="r" t="t"/>
              <a:pathLst>
                <a:path extrusionOk="0" h="11367" w="22406">
                  <a:moveTo>
                    <a:pt x="8682" y="344"/>
                  </a:moveTo>
                  <a:lnTo>
                    <a:pt x="8682" y="344"/>
                  </a:lnTo>
                  <a:cubicBezTo>
                    <a:pt x="8597" y="421"/>
                    <a:pt x="8528" y="513"/>
                    <a:pt x="8482" y="621"/>
                  </a:cubicBezTo>
                  <a:cubicBezTo>
                    <a:pt x="8360" y="589"/>
                    <a:pt x="8239" y="573"/>
                    <a:pt x="8113" y="573"/>
                  </a:cubicBezTo>
                  <a:cubicBezTo>
                    <a:pt x="8088" y="573"/>
                    <a:pt x="8062" y="573"/>
                    <a:pt x="8037" y="575"/>
                  </a:cubicBezTo>
                  <a:cubicBezTo>
                    <a:pt x="8252" y="483"/>
                    <a:pt x="8467" y="406"/>
                    <a:pt x="8682" y="344"/>
                  </a:cubicBezTo>
                  <a:close/>
                  <a:moveTo>
                    <a:pt x="10923" y="321"/>
                  </a:moveTo>
                  <a:lnTo>
                    <a:pt x="10923" y="321"/>
                  </a:lnTo>
                  <a:cubicBezTo>
                    <a:pt x="11207" y="406"/>
                    <a:pt x="11475" y="529"/>
                    <a:pt x="11729" y="675"/>
                  </a:cubicBezTo>
                  <a:cubicBezTo>
                    <a:pt x="11606" y="759"/>
                    <a:pt x="11506" y="882"/>
                    <a:pt x="11452" y="1020"/>
                  </a:cubicBezTo>
                  <a:cubicBezTo>
                    <a:pt x="11368" y="728"/>
                    <a:pt x="11176" y="483"/>
                    <a:pt x="10923" y="321"/>
                  </a:cubicBezTo>
                  <a:close/>
                  <a:moveTo>
                    <a:pt x="9858" y="167"/>
                  </a:moveTo>
                  <a:cubicBezTo>
                    <a:pt x="10100" y="167"/>
                    <a:pt x="10343" y="191"/>
                    <a:pt x="10577" y="237"/>
                  </a:cubicBezTo>
                  <a:cubicBezTo>
                    <a:pt x="10938" y="421"/>
                    <a:pt x="11168" y="721"/>
                    <a:pt x="11330" y="1097"/>
                  </a:cubicBezTo>
                  <a:cubicBezTo>
                    <a:pt x="11122" y="1097"/>
                    <a:pt x="10907" y="1120"/>
                    <a:pt x="10700" y="1181"/>
                  </a:cubicBezTo>
                  <a:cubicBezTo>
                    <a:pt x="10570" y="767"/>
                    <a:pt x="10201" y="475"/>
                    <a:pt x="9771" y="429"/>
                  </a:cubicBezTo>
                  <a:cubicBezTo>
                    <a:pt x="9738" y="426"/>
                    <a:pt x="9704" y="424"/>
                    <a:pt x="9670" y="424"/>
                  </a:cubicBezTo>
                  <a:cubicBezTo>
                    <a:pt x="9373" y="424"/>
                    <a:pt x="9056" y="544"/>
                    <a:pt x="8912" y="813"/>
                  </a:cubicBezTo>
                  <a:cubicBezTo>
                    <a:pt x="8804" y="744"/>
                    <a:pt x="8682" y="682"/>
                    <a:pt x="8559" y="644"/>
                  </a:cubicBezTo>
                  <a:cubicBezTo>
                    <a:pt x="8597" y="582"/>
                    <a:pt x="8643" y="529"/>
                    <a:pt x="8697" y="475"/>
                  </a:cubicBezTo>
                  <a:cubicBezTo>
                    <a:pt x="8781" y="398"/>
                    <a:pt x="8881" y="329"/>
                    <a:pt x="8981" y="268"/>
                  </a:cubicBezTo>
                  <a:cubicBezTo>
                    <a:pt x="9188" y="222"/>
                    <a:pt x="9395" y="191"/>
                    <a:pt x="9610" y="176"/>
                  </a:cubicBezTo>
                  <a:cubicBezTo>
                    <a:pt x="9693" y="170"/>
                    <a:pt x="9776" y="167"/>
                    <a:pt x="9858" y="167"/>
                  </a:cubicBezTo>
                  <a:close/>
                  <a:moveTo>
                    <a:pt x="11890" y="774"/>
                  </a:moveTo>
                  <a:cubicBezTo>
                    <a:pt x="12036" y="866"/>
                    <a:pt x="12174" y="974"/>
                    <a:pt x="12304" y="1081"/>
                  </a:cubicBezTo>
                  <a:cubicBezTo>
                    <a:pt x="12274" y="1104"/>
                    <a:pt x="12251" y="1135"/>
                    <a:pt x="12228" y="1166"/>
                  </a:cubicBezTo>
                  <a:cubicBezTo>
                    <a:pt x="12205" y="1196"/>
                    <a:pt x="12189" y="1227"/>
                    <a:pt x="12182" y="1258"/>
                  </a:cubicBezTo>
                  <a:cubicBezTo>
                    <a:pt x="11982" y="1181"/>
                    <a:pt x="11767" y="1127"/>
                    <a:pt x="11552" y="1112"/>
                  </a:cubicBezTo>
                  <a:cubicBezTo>
                    <a:pt x="11583" y="1035"/>
                    <a:pt x="11621" y="974"/>
                    <a:pt x="11675" y="920"/>
                  </a:cubicBezTo>
                  <a:cubicBezTo>
                    <a:pt x="11736" y="859"/>
                    <a:pt x="11813" y="813"/>
                    <a:pt x="11890" y="774"/>
                  </a:cubicBezTo>
                  <a:close/>
                  <a:moveTo>
                    <a:pt x="9573" y="528"/>
                  </a:moveTo>
                  <a:cubicBezTo>
                    <a:pt x="9984" y="528"/>
                    <a:pt x="10434" y="827"/>
                    <a:pt x="10577" y="1212"/>
                  </a:cubicBezTo>
                  <a:cubicBezTo>
                    <a:pt x="10416" y="1266"/>
                    <a:pt x="10263" y="1350"/>
                    <a:pt x="10117" y="1450"/>
                  </a:cubicBezTo>
                  <a:lnTo>
                    <a:pt x="10125" y="1442"/>
                  </a:lnTo>
                  <a:cubicBezTo>
                    <a:pt x="10086" y="1289"/>
                    <a:pt x="9956" y="1173"/>
                    <a:pt x="9795" y="1150"/>
                  </a:cubicBezTo>
                  <a:cubicBezTo>
                    <a:pt x="9782" y="1149"/>
                    <a:pt x="9771" y="1149"/>
                    <a:pt x="9759" y="1149"/>
                  </a:cubicBezTo>
                  <a:cubicBezTo>
                    <a:pt x="9619" y="1149"/>
                    <a:pt x="9490" y="1230"/>
                    <a:pt x="9426" y="1358"/>
                  </a:cubicBezTo>
                  <a:cubicBezTo>
                    <a:pt x="9319" y="1150"/>
                    <a:pt x="9165" y="982"/>
                    <a:pt x="8981" y="843"/>
                  </a:cubicBezTo>
                  <a:cubicBezTo>
                    <a:pt x="9126" y="621"/>
                    <a:pt x="9344" y="528"/>
                    <a:pt x="9573" y="528"/>
                  </a:cubicBezTo>
                  <a:close/>
                  <a:moveTo>
                    <a:pt x="12399" y="1168"/>
                  </a:moveTo>
                  <a:lnTo>
                    <a:pt x="12399" y="1168"/>
                  </a:lnTo>
                  <a:cubicBezTo>
                    <a:pt x="12544" y="1306"/>
                    <a:pt x="12681" y="1451"/>
                    <a:pt x="12803" y="1603"/>
                  </a:cubicBezTo>
                  <a:cubicBezTo>
                    <a:pt x="12773" y="1619"/>
                    <a:pt x="12750" y="1642"/>
                    <a:pt x="12742" y="1665"/>
                  </a:cubicBezTo>
                  <a:cubicBezTo>
                    <a:pt x="12611" y="1511"/>
                    <a:pt x="12458" y="1388"/>
                    <a:pt x="12274" y="1304"/>
                  </a:cubicBezTo>
                  <a:cubicBezTo>
                    <a:pt x="12289" y="1273"/>
                    <a:pt x="12304" y="1250"/>
                    <a:pt x="12320" y="1227"/>
                  </a:cubicBezTo>
                  <a:cubicBezTo>
                    <a:pt x="12342" y="1205"/>
                    <a:pt x="12370" y="1184"/>
                    <a:pt x="12399" y="1168"/>
                  </a:cubicBezTo>
                  <a:close/>
                  <a:moveTo>
                    <a:pt x="7982" y="680"/>
                  </a:moveTo>
                  <a:cubicBezTo>
                    <a:pt x="8131" y="680"/>
                    <a:pt x="8281" y="700"/>
                    <a:pt x="8428" y="744"/>
                  </a:cubicBezTo>
                  <a:cubicBezTo>
                    <a:pt x="8434" y="760"/>
                    <a:pt x="8451" y="773"/>
                    <a:pt x="8469" y="773"/>
                  </a:cubicBezTo>
                  <a:cubicBezTo>
                    <a:pt x="8476" y="773"/>
                    <a:pt x="8483" y="771"/>
                    <a:pt x="8490" y="767"/>
                  </a:cubicBezTo>
                  <a:cubicBezTo>
                    <a:pt x="8989" y="936"/>
                    <a:pt x="9326" y="1373"/>
                    <a:pt x="9434" y="1995"/>
                  </a:cubicBezTo>
                  <a:cubicBezTo>
                    <a:pt x="9337" y="1977"/>
                    <a:pt x="9240" y="1970"/>
                    <a:pt x="9143" y="1970"/>
                  </a:cubicBezTo>
                  <a:cubicBezTo>
                    <a:pt x="9025" y="1970"/>
                    <a:pt x="8907" y="1981"/>
                    <a:pt x="8789" y="2002"/>
                  </a:cubicBezTo>
                  <a:cubicBezTo>
                    <a:pt x="8758" y="1603"/>
                    <a:pt x="8405" y="1281"/>
                    <a:pt x="8021" y="1196"/>
                  </a:cubicBezTo>
                  <a:cubicBezTo>
                    <a:pt x="7958" y="1185"/>
                    <a:pt x="7896" y="1179"/>
                    <a:pt x="7834" y="1179"/>
                  </a:cubicBezTo>
                  <a:cubicBezTo>
                    <a:pt x="7454" y="1179"/>
                    <a:pt x="7111" y="1394"/>
                    <a:pt x="6893" y="1711"/>
                  </a:cubicBezTo>
                  <a:cubicBezTo>
                    <a:pt x="6778" y="1657"/>
                    <a:pt x="6647" y="1619"/>
                    <a:pt x="6525" y="1603"/>
                  </a:cubicBezTo>
                  <a:cubicBezTo>
                    <a:pt x="6901" y="1235"/>
                    <a:pt x="7331" y="928"/>
                    <a:pt x="7799" y="690"/>
                  </a:cubicBezTo>
                  <a:cubicBezTo>
                    <a:pt x="7859" y="683"/>
                    <a:pt x="7920" y="680"/>
                    <a:pt x="7982" y="680"/>
                  </a:cubicBezTo>
                  <a:close/>
                  <a:moveTo>
                    <a:pt x="9730" y="1274"/>
                  </a:moveTo>
                  <a:cubicBezTo>
                    <a:pt x="9759" y="1274"/>
                    <a:pt x="9789" y="1279"/>
                    <a:pt x="9818" y="1289"/>
                  </a:cubicBezTo>
                  <a:lnTo>
                    <a:pt x="9825" y="1281"/>
                  </a:lnTo>
                  <a:cubicBezTo>
                    <a:pt x="9940" y="1327"/>
                    <a:pt x="9963" y="1427"/>
                    <a:pt x="10017" y="1534"/>
                  </a:cubicBezTo>
                  <a:cubicBezTo>
                    <a:pt x="9856" y="1672"/>
                    <a:pt x="9748" y="1841"/>
                    <a:pt x="9679" y="2041"/>
                  </a:cubicBezTo>
                  <a:cubicBezTo>
                    <a:pt x="9641" y="2025"/>
                    <a:pt x="9603" y="2018"/>
                    <a:pt x="9564" y="2010"/>
                  </a:cubicBezTo>
                  <a:lnTo>
                    <a:pt x="9564" y="2002"/>
                  </a:lnTo>
                  <a:cubicBezTo>
                    <a:pt x="9580" y="1811"/>
                    <a:pt x="9541" y="1619"/>
                    <a:pt x="9472" y="1450"/>
                  </a:cubicBezTo>
                  <a:cubicBezTo>
                    <a:pt x="9515" y="1340"/>
                    <a:pt x="9620" y="1274"/>
                    <a:pt x="9730" y="1274"/>
                  </a:cubicBezTo>
                  <a:close/>
                  <a:moveTo>
                    <a:pt x="7802" y="1328"/>
                  </a:moveTo>
                  <a:cubicBezTo>
                    <a:pt x="8178" y="1328"/>
                    <a:pt x="8527" y="1559"/>
                    <a:pt x="8674" y="2025"/>
                  </a:cubicBezTo>
                  <a:cubicBezTo>
                    <a:pt x="8490" y="2072"/>
                    <a:pt x="8313" y="2141"/>
                    <a:pt x="8152" y="2233"/>
                  </a:cubicBezTo>
                  <a:cubicBezTo>
                    <a:pt x="8138" y="2009"/>
                    <a:pt x="7935" y="1876"/>
                    <a:pt x="7736" y="1876"/>
                  </a:cubicBezTo>
                  <a:cubicBezTo>
                    <a:pt x="7607" y="1876"/>
                    <a:pt x="7480" y="1932"/>
                    <a:pt x="7407" y="2056"/>
                  </a:cubicBezTo>
                  <a:cubicBezTo>
                    <a:pt x="7300" y="1949"/>
                    <a:pt x="7185" y="1864"/>
                    <a:pt x="7062" y="1788"/>
                  </a:cubicBezTo>
                  <a:cubicBezTo>
                    <a:pt x="7031" y="1772"/>
                    <a:pt x="7001" y="1757"/>
                    <a:pt x="6962" y="1741"/>
                  </a:cubicBezTo>
                  <a:cubicBezTo>
                    <a:pt x="7204" y="1467"/>
                    <a:pt x="7511" y="1328"/>
                    <a:pt x="7802" y="1328"/>
                  </a:cubicBezTo>
                  <a:close/>
                  <a:moveTo>
                    <a:pt x="12865" y="1688"/>
                  </a:moveTo>
                  <a:cubicBezTo>
                    <a:pt x="12995" y="1864"/>
                    <a:pt x="13110" y="2056"/>
                    <a:pt x="13203" y="2256"/>
                  </a:cubicBezTo>
                  <a:cubicBezTo>
                    <a:pt x="13126" y="2233"/>
                    <a:pt x="13041" y="2210"/>
                    <a:pt x="12957" y="2202"/>
                  </a:cubicBezTo>
                  <a:cubicBezTo>
                    <a:pt x="12957" y="2187"/>
                    <a:pt x="12957" y="2179"/>
                    <a:pt x="12957" y="2164"/>
                  </a:cubicBezTo>
                  <a:cubicBezTo>
                    <a:pt x="12934" y="2025"/>
                    <a:pt x="12888" y="1887"/>
                    <a:pt x="12811" y="1772"/>
                  </a:cubicBezTo>
                  <a:cubicBezTo>
                    <a:pt x="12819" y="1741"/>
                    <a:pt x="12842" y="1711"/>
                    <a:pt x="12865" y="1688"/>
                  </a:cubicBezTo>
                  <a:close/>
                  <a:moveTo>
                    <a:pt x="11163" y="1244"/>
                  </a:moveTo>
                  <a:cubicBezTo>
                    <a:pt x="11244" y="1244"/>
                    <a:pt x="11325" y="1249"/>
                    <a:pt x="11406" y="1258"/>
                  </a:cubicBezTo>
                  <a:cubicBezTo>
                    <a:pt x="11402" y="1292"/>
                    <a:pt x="11429" y="1312"/>
                    <a:pt x="11455" y="1312"/>
                  </a:cubicBezTo>
                  <a:cubicBezTo>
                    <a:pt x="11476" y="1312"/>
                    <a:pt x="11495" y="1300"/>
                    <a:pt x="11499" y="1273"/>
                  </a:cubicBezTo>
                  <a:cubicBezTo>
                    <a:pt x="12082" y="1358"/>
                    <a:pt x="12627" y="1680"/>
                    <a:pt x="12826" y="2194"/>
                  </a:cubicBezTo>
                  <a:cubicBezTo>
                    <a:pt x="12812" y="2194"/>
                    <a:pt x="12798" y="2194"/>
                    <a:pt x="12784" y="2194"/>
                  </a:cubicBezTo>
                  <a:cubicBezTo>
                    <a:pt x="12546" y="2194"/>
                    <a:pt x="12315" y="2254"/>
                    <a:pt x="12113" y="2363"/>
                  </a:cubicBezTo>
                  <a:cubicBezTo>
                    <a:pt x="12120" y="2332"/>
                    <a:pt x="12113" y="2309"/>
                    <a:pt x="12097" y="2286"/>
                  </a:cubicBezTo>
                  <a:cubicBezTo>
                    <a:pt x="11877" y="1991"/>
                    <a:pt x="11535" y="1819"/>
                    <a:pt x="11168" y="1819"/>
                  </a:cubicBezTo>
                  <a:cubicBezTo>
                    <a:pt x="11125" y="1819"/>
                    <a:pt x="11082" y="1821"/>
                    <a:pt x="11038" y="1826"/>
                  </a:cubicBezTo>
                  <a:cubicBezTo>
                    <a:pt x="10754" y="1857"/>
                    <a:pt x="10386" y="2033"/>
                    <a:pt x="10263" y="2317"/>
                  </a:cubicBezTo>
                  <a:cubicBezTo>
                    <a:pt x="10102" y="2210"/>
                    <a:pt x="9933" y="2125"/>
                    <a:pt x="9756" y="2064"/>
                  </a:cubicBezTo>
                  <a:cubicBezTo>
                    <a:pt x="9973" y="1502"/>
                    <a:pt x="10554" y="1244"/>
                    <a:pt x="11163" y="1244"/>
                  </a:cubicBezTo>
                  <a:close/>
                  <a:moveTo>
                    <a:pt x="7713" y="1986"/>
                  </a:moveTo>
                  <a:cubicBezTo>
                    <a:pt x="7868" y="1986"/>
                    <a:pt x="8012" y="2103"/>
                    <a:pt x="8037" y="2302"/>
                  </a:cubicBezTo>
                  <a:cubicBezTo>
                    <a:pt x="7922" y="2386"/>
                    <a:pt x="7814" y="2478"/>
                    <a:pt x="7714" y="2586"/>
                  </a:cubicBezTo>
                  <a:cubicBezTo>
                    <a:pt x="7661" y="2409"/>
                    <a:pt x="7576" y="2248"/>
                    <a:pt x="7453" y="2110"/>
                  </a:cubicBezTo>
                  <a:cubicBezTo>
                    <a:pt x="7529" y="2025"/>
                    <a:pt x="7623" y="1986"/>
                    <a:pt x="7713" y="1986"/>
                  </a:cubicBezTo>
                  <a:close/>
                  <a:moveTo>
                    <a:pt x="11160" y="1938"/>
                  </a:moveTo>
                  <a:cubicBezTo>
                    <a:pt x="11440" y="1938"/>
                    <a:pt x="11711" y="2057"/>
                    <a:pt x="11905" y="2279"/>
                  </a:cubicBezTo>
                  <a:cubicBezTo>
                    <a:pt x="11905" y="2294"/>
                    <a:pt x="11913" y="2309"/>
                    <a:pt x="11928" y="2317"/>
                  </a:cubicBezTo>
                  <a:lnTo>
                    <a:pt x="11990" y="2371"/>
                  </a:lnTo>
                  <a:cubicBezTo>
                    <a:pt x="12005" y="2386"/>
                    <a:pt x="12020" y="2386"/>
                    <a:pt x="12036" y="2394"/>
                  </a:cubicBezTo>
                  <a:cubicBezTo>
                    <a:pt x="11905" y="2463"/>
                    <a:pt x="11783" y="2563"/>
                    <a:pt x="11683" y="2670"/>
                  </a:cubicBezTo>
                  <a:cubicBezTo>
                    <a:pt x="11605" y="2515"/>
                    <a:pt x="11465" y="2447"/>
                    <a:pt x="11322" y="2447"/>
                  </a:cubicBezTo>
                  <a:cubicBezTo>
                    <a:pt x="11087" y="2447"/>
                    <a:pt x="10845" y="2632"/>
                    <a:pt x="10868" y="2916"/>
                  </a:cubicBezTo>
                  <a:lnTo>
                    <a:pt x="10785" y="2916"/>
                  </a:lnTo>
                  <a:cubicBezTo>
                    <a:pt x="10808" y="2893"/>
                    <a:pt x="10808" y="2862"/>
                    <a:pt x="10785" y="2839"/>
                  </a:cubicBezTo>
                  <a:cubicBezTo>
                    <a:pt x="10662" y="2655"/>
                    <a:pt x="10508" y="2494"/>
                    <a:pt x="10339" y="2363"/>
                  </a:cubicBezTo>
                  <a:cubicBezTo>
                    <a:pt x="10355" y="2294"/>
                    <a:pt x="10762" y="2018"/>
                    <a:pt x="10808" y="2002"/>
                  </a:cubicBezTo>
                  <a:cubicBezTo>
                    <a:pt x="10924" y="1959"/>
                    <a:pt x="11043" y="1938"/>
                    <a:pt x="11160" y="1938"/>
                  </a:cubicBezTo>
                  <a:close/>
                  <a:moveTo>
                    <a:pt x="11290" y="2572"/>
                  </a:moveTo>
                  <a:cubicBezTo>
                    <a:pt x="11403" y="2572"/>
                    <a:pt x="11516" y="2626"/>
                    <a:pt x="11583" y="2747"/>
                  </a:cubicBezTo>
                  <a:cubicBezTo>
                    <a:pt x="11591" y="2755"/>
                    <a:pt x="11598" y="2755"/>
                    <a:pt x="11598" y="2762"/>
                  </a:cubicBezTo>
                  <a:cubicBezTo>
                    <a:pt x="11552" y="2824"/>
                    <a:pt x="11499" y="2893"/>
                    <a:pt x="11460" y="2962"/>
                  </a:cubicBezTo>
                  <a:lnTo>
                    <a:pt x="11445" y="2962"/>
                  </a:lnTo>
                  <a:cubicBezTo>
                    <a:pt x="11284" y="2924"/>
                    <a:pt x="11115" y="2908"/>
                    <a:pt x="10938" y="2908"/>
                  </a:cubicBezTo>
                  <a:cubicBezTo>
                    <a:pt x="10943" y="2699"/>
                    <a:pt x="11116" y="2572"/>
                    <a:pt x="11290" y="2572"/>
                  </a:cubicBezTo>
                  <a:close/>
                  <a:moveTo>
                    <a:pt x="5973" y="2359"/>
                  </a:moveTo>
                  <a:cubicBezTo>
                    <a:pt x="6169" y="2359"/>
                    <a:pt x="6360" y="2435"/>
                    <a:pt x="6509" y="2570"/>
                  </a:cubicBezTo>
                  <a:cubicBezTo>
                    <a:pt x="6594" y="2655"/>
                    <a:pt x="6655" y="2755"/>
                    <a:pt x="6694" y="2862"/>
                  </a:cubicBezTo>
                  <a:cubicBezTo>
                    <a:pt x="6717" y="2939"/>
                    <a:pt x="6724" y="3016"/>
                    <a:pt x="6740" y="3092"/>
                  </a:cubicBezTo>
                  <a:cubicBezTo>
                    <a:pt x="6704" y="3090"/>
                    <a:pt x="6668" y="3089"/>
                    <a:pt x="6632" y="3089"/>
                  </a:cubicBezTo>
                  <a:cubicBezTo>
                    <a:pt x="6413" y="3089"/>
                    <a:pt x="6192" y="3130"/>
                    <a:pt x="5987" y="3215"/>
                  </a:cubicBezTo>
                  <a:cubicBezTo>
                    <a:pt x="5980" y="3115"/>
                    <a:pt x="5918" y="3031"/>
                    <a:pt x="5834" y="2977"/>
                  </a:cubicBezTo>
                  <a:cubicBezTo>
                    <a:pt x="5781" y="2945"/>
                    <a:pt x="5724" y="2928"/>
                    <a:pt x="5666" y="2928"/>
                  </a:cubicBezTo>
                  <a:cubicBezTo>
                    <a:pt x="5641" y="2928"/>
                    <a:pt x="5614" y="2932"/>
                    <a:pt x="5588" y="2939"/>
                  </a:cubicBezTo>
                  <a:cubicBezTo>
                    <a:pt x="5673" y="2739"/>
                    <a:pt x="5780" y="2540"/>
                    <a:pt x="5895" y="2363"/>
                  </a:cubicBezTo>
                  <a:cubicBezTo>
                    <a:pt x="5921" y="2360"/>
                    <a:pt x="5947" y="2359"/>
                    <a:pt x="5973" y="2359"/>
                  </a:cubicBezTo>
                  <a:close/>
                  <a:moveTo>
                    <a:pt x="6448" y="1680"/>
                  </a:moveTo>
                  <a:cubicBezTo>
                    <a:pt x="6663" y="1726"/>
                    <a:pt x="6878" y="1811"/>
                    <a:pt x="7062" y="1933"/>
                  </a:cubicBezTo>
                  <a:cubicBezTo>
                    <a:pt x="7331" y="2118"/>
                    <a:pt x="7530" y="2386"/>
                    <a:pt x="7622" y="2701"/>
                  </a:cubicBezTo>
                  <a:cubicBezTo>
                    <a:pt x="7499" y="2862"/>
                    <a:pt x="7400" y="3039"/>
                    <a:pt x="7331" y="3223"/>
                  </a:cubicBezTo>
                  <a:lnTo>
                    <a:pt x="7331" y="3231"/>
                  </a:lnTo>
                  <a:cubicBezTo>
                    <a:pt x="7177" y="3169"/>
                    <a:pt x="7016" y="3123"/>
                    <a:pt x="6855" y="3108"/>
                  </a:cubicBezTo>
                  <a:cubicBezTo>
                    <a:pt x="6901" y="2885"/>
                    <a:pt x="6732" y="2609"/>
                    <a:pt x="6571" y="2471"/>
                  </a:cubicBezTo>
                  <a:cubicBezTo>
                    <a:pt x="6428" y="2348"/>
                    <a:pt x="6242" y="2279"/>
                    <a:pt x="6054" y="2279"/>
                  </a:cubicBezTo>
                  <a:cubicBezTo>
                    <a:pt x="6019" y="2279"/>
                    <a:pt x="5984" y="2282"/>
                    <a:pt x="5949" y="2286"/>
                  </a:cubicBezTo>
                  <a:cubicBezTo>
                    <a:pt x="6095" y="2072"/>
                    <a:pt x="6264" y="1864"/>
                    <a:pt x="6448" y="1680"/>
                  </a:cubicBezTo>
                  <a:close/>
                  <a:moveTo>
                    <a:pt x="15839" y="2956"/>
                  </a:moveTo>
                  <a:cubicBezTo>
                    <a:pt x="15996" y="2956"/>
                    <a:pt x="16154" y="2968"/>
                    <a:pt x="16311" y="2993"/>
                  </a:cubicBezTo>
                  <a:cubicBezTo>
                    <a:pt x="16127" y="3054"/>
                    <a:pt x="15958" y="3169"/>
                    <a:pt x="15820" y="3307"/>
                  </a:cubicBezTo>
                  <a:cubicBezTo>
                    <a:pt x="15738" y="3143"/>
                    <a:pt x="15564" y="3034"/>
                    <a:pt x="15381" y="3034"/>
                  </a:cubicBezTo>
                  <a:cubicBezTo>
                    <a:pt x="15358" y="3034"/>
                    <a:pt x="15336" y="3035"/>
                    <a:pt x="15313" y="3039"/>
                  </a:cubicBezTo>
                  <a:cubicBezTo>
                    <a:pt x="15083" y="3077"/>
                    <a:pt x="14914" y="3277"/>
                    <a:pt x="14922" y="3515"/>
                  </a:cubicBezTo>
                  <a:cubicBezTo>
                    <a:pt x="14776" y="3484"/>
                    <a:pt x="14630" y="3468"/>
                    <a:pt x="14484" y="3468"/>
                  </a:cubicBezTo>
                  <a:cubicBezTo>
                    <a:pt x="14461" y="3384"/>
                    <a:pt x="14484" y="3292"/>
                    <a:pt x="14546" y="3231"/>
                  </a:cubicBezTo>
                  <a:lnTo>
                    <a:pt x="14553" y="3238"/>
                  </a:lnTo>
                  <a:cubicBezTo>
                    <a:pt x="14961" y="3051"/>
                    <a:pt x="15398" y="2956"/>
                    <a:pt x="15839" y="2956"/>
                  </a:cubicBezTo>
                  <a:close/>
                  <a:moveTo>
                    <a:pt x="14415" y="3292"/>
                  </a:moveTo>
                  <a:lnTo>
                    <a:pt x="14415" y="3292"/>
                  </a:lnTo>
                  <a:cubicBezTo>
                    <a:pt x="14400" y="3353"/>
                    <a:pt x="14400" y="3415"/>
                    <a:pt x="14415" y="3476"/>
                  </a:cubicBezTo>
                  <a:cubicBezTo>
                    <a:pt x="14285" y="3476"/>
                    <a:pt x="14154" y="3492"/>
                    <a:pt x="14024" y="3522"/>
                  </a:cubicBezTo>
                  <a:cubicBezTo>
                    <a:pt x="14147" y="3438"/>
                    <a:pt x="14277" y="3361"/>
                    <a:pt x="14415" y="3292"/>
                  </a:cubicBezTo>
                  <a:close/>
                  <a:moveTo>
                    <a:pt x="9145" y="2115"/>
                  </a:moveTo>
                  <a:cubicBezTo>
                    <a:pt x="9706" y="2115"/>
                    <a:pt x="10269" y="2374"/>
                    <a:pt x="10662" y="2924"/>
                  </a:cubicBezTo>
                  <a:cubicBezTo>
                    <a:pt x="10662" y="2931"/>
                    <a:pt x="10670" y="2939"/>
                    <a:pt x="10677" y="2939"/>
                  </a:cubicBezTo>
                  <a:cubicBezTo>
                    <a:pt x="10370" y="2985"/>
                    <a:pt x="10086" y="3100"/>
                    <a:pt x="9825" y="3269"/>
                  </a:cubicBezTo>
                  <a:lnTo>
                    <a:pt x="9825" y="3261"/>
                  </a:lnTo>
                  <a:cubicBezTo>
                    <a:pt x="9625" y="2974"/>
                    <a:pt x="9255" y="2836"/>
                    <a:pt x="8889" y="2836"/>
                  </a:cubicBezTo>
                  <a:cubicBezTo>
                    <a:pt x="8383" y="2836"/>
                    <a:pt x="7884" y="3100"/>
                    <a:pt x="7853" y="3599"/>
                  </a:cubicBezTo>
                  <a:cubicBezTo>
                    <a:pt x="7722" y="3453"/>
                    <a:pt x="7569" y="3338"/>
                    <a:pt x="7392" y="3261"/>
                  </a:cubicBezTo>
                  <a:lnTo>
                    <a:pt x="7392" y="3254"/>
                  </a:lnTo>
                  <a:cubicBezTo>
                    <a:pt x="7750" y="2517"/>
                    <a:pt x="8446" y="2115"/>
                    <a:pt x="9145" y="2115"/>
                  </a:cubicBezTo>
                  <a:close/>
                  <a:moveTo>
                    <a:pt x="15359" y="3146"/>
                  </a:moveTo>
                  <a:cubicBezTo>
                    <a:pt x="15551" y="3146"/>
                    <a:pt x="15643" y="3269"/>
                    <a:pt x="15735" y="3407"/>
                  </a:cubicBezTo>
                  <a:cubicBezTo>
                    <a:pt x="15651" y="3515"/>
                    <a:pt x="15590" y="3630"/>
                    <a:pt x="15551" y="3760"/>
                  </a:cubicBezTo>
                  <a:lnTo>
                    <a:pt x="15544" y="3768"/>
                  </a:lnTo>
                  <a:cubicBezTo>
                    <a:pt x="15375" y="3660"/>
                    <a:pt x="15191" y="3576"/>
                    <a:pt x="14991" y="3530"/>
                  </a:cubicBezTo>
                  <a:cubicBezTo>
                    <a:pt x="15006" y="3330"/>
                    <a:pt x="15160" y="3169"/>
                    <a:pt x="15359" y="3146"/>
                  </a:cubicBezTo>
                  <a:close/>
                  <a:moveTo>
                    <a:pt x="5595" y="2998"/>
                  </a:moveTo>
                  <a:cubicBezTo>
                    <a:pt x="5659" y="2998"/>
                    <a:pt x="5721" y="3015"/>
                    <a:pt x="5772" y="3054"/>
                  </a:cubicBezTo>
                  <a:cubicBezTo>
                    <a:pt x="5834" y="3108"/>
                    <a:pt x="5872" y="3169"/>
                    <a:pt x="5895" y="3246"/>
                  </a:cubicBezTo>
                  <a:cubicBezTo>
                    <a:pt x="5895" y="3246"/>
                    <a:pt x="5895" y="3254"/>
                    <a:pt x="5895" y="3254"/>
                  </a:cubicBezTo>
                  <a:cubicBezTo>
                    <a:pt x="5657" y="3369"/>
                    <a:pt x="5458" y="3553"/>
                    <a:pt x="5343" y="3783"/>
                  </a:cubicBezTo>
                  <a:cubicBezTo>
                    <a:pt x="5381" y="3515"/>
                    <a:pt x="5458" y="3254"/>
                    <a:pt x="5565" y="3000"/>
                  </a:cubicBezTo>
                  <a:lnTo>
                    <a:pt x="5558" y="3000"/>
                  </a:lnTo>
                  <a:cubicBezTo>
                    <a:pt x="5570" y="2999"/>
                    <a:pt x="5582" y="2998"/>
                    <a:pt x="5595" y="2998"/>
                  </a:cubicBezTo>
                  <a:close/>
                  <a:moveTo>
                    <a:pt x="12798" y="2371"/>
                  </a:moveTo>
                  <a:cubicBezTo>
                    <a:pt x="12953" y="2371"/>
                    <a:pt x="13113" y="2390"/>
                    <a:pt x="13279" y="2425"/>
                  </a:cubicBezTo>
                  <a:cubicBezTo>
                    <a:pt x="13371" y="2640"/>
                    <a:pt x="13448" y="2862"/>
                    <a:pt x="13494" y="3092"/>
                  </a:cubicBezTo>
                  <a:cubicBezTo>
                    <a:pt x="13387" y="3017"/>
                    <a:pt x="13258" y="2986"/>
                    <a:pt x="13122" y="2986"/>
                  </a:cubicBezTo>
                  <a:cubicBezTo>
                    <a:pt x="12828" y="2986"/>
                    <a:pt x="12501" y="3132"/>
                    <a:pt x="12297" y="3300"/>
                  </a:cubicBezTo>
                  <a:cubicBezTo>
                    <a:pt x="12265" y="3325"/>
                    <a:pt x="12297" y="3383"/>
                    <a:pt x="12336" y="3383"/>
                  </a:cubicBezTo>
                  <a:cubicBezTo>
                    <a:pt x="12343" y="3383"/>
                    <a:pt x="12351" y="3381"/>
                    <a:pt x="12358" y="3376"/>
                  </a:cubicBezTo>
                  <a:cubicBezTo>
                    <a:pt x="12576" y="3221"/>
                    <a:pt x="12794" y="3133"/>
                    <a:pt x="13009" y="3133"/>
                  </a:cubicBezTo>
                  <a:cubicBezTo>
                    <a:pt x="13188" y="3133"/>
                    <a:pt x="13366" y="3194"/>
                    <a:pt x="13540" y="3330"/>
                  </a:cubicBezTo>
                  <a:cubicBezTo>
                    <a:pt x="13556" y="3445"/>
                    <a:pt x="13563" y="3561"/>
                    <a:pt x="13571" y="3683"/>
                  </a:cubicBezTo>
                  <a:cubicBezTo>
                    <a:pt x="13479" y="3737"/>
                    <a:pt x="13387" y="3799"/>
                    <a:pt x="13302" y="3868"/>
                  </a:cubicBezTo>
                  <a:cubicBezTo>
                    <a:pt x="13264" y="3729"/>
                    <a:pt x="13156" y="3622"/>
                    <a:pt x="13018" y="3591"/>
                  </a:cubicBezTo>
                  <a:cubicBezTo>
                    <a:pt x="13006" y="3590"/>
                    <a:pt x="12994" y="3589"/>
                    <a:pt x="12982" y="3589"/>
                  </a:cubicBezTo>
                  <a:cubicBezTo>
                    <a:pt x="12864" y="3589"/>
                    <a:pt x="12752" y="3656"/>
                    <a:pt x="12704" y="3768"/>
                  </a:cubicBezTo>
                  <a:cubicBezTo>
                    <a:pt x="12412" y="3399"/>
                    <a:pt x="12013" y="3131"/>
                    <a:pt x="11552" y="3000"/>
                  </a:cubicBezTo>
                  <a:cubicBezTo>
                    <a:pt x="11885" y="2557"/>
                    <a:pt x="12310" y="2371"/>
                    <a:pt x="12798" y="2371"/>
                  </a:cubicBezTo>
                  <a:close/>
                  <a:moveTo>
                    <a:pt x="9031" y="3549"/>
                  </a:moveTo>
                  <a:cubicBezTo>
                    <a:pt x="9147" y="3549"/>
                    <a:pt x="9259" y="3607"/>
                    <a:pt x="9326" y="3699"/>
                  </a:cubicBezTo>
                  <a:cubicBezTo>
                    <a:pt x="9288" y="3752"/>
                    <a:pt x="9250" y="3799"/>
                    <a:pt x="9211" y="3852"/>
                  </a:cubicBezTo>
                  <a:cubicBezTo>
                    <a:pt x="9196" y="3875"/>
                    <a:pt x="9203" y="3898"/>
                    <a:pt x="9234" y="3906"/>
                  </a:cubicBezTo>
                  <a:cubicBezTo>
                    <a:pt x="9171" y="3897"/>
                    <a:pt x="9108" y="3893"/>
                    <a:pt x="9045" y="3893"/>
                  </a:cubicBezTo>
                  <a:cubicBezTo>
                    <a:pt x="9001" y="3893"/>
                    <a:pt x="8956" y="3895"/>
                    <a:pt x="8912" y="3898"/>
                  </a:cubicBezTo>
                  <a:cubicBezTo>
                    <a:pt x="8843" y="3898"/>
                    <a:pt x="8774" y="3906"/>
                    <a:pt x="8705" y="3921"/>
                  </a:cubicBezTo>
                  <a:cubicBezTo>
                    <a:pt x="8697" y="3760"/>
                    <a:pt x="8797" y="3607"/>
                    <a:pt x="8943" y="3561"/>
                  </a:cubicBezTo>
                  <a:cubicBezTo>
                    <a:pt x="8972" y="3553"/>
                    <a:pt x="9002" y="3549"/>
                    <a:pt x="9031" y="3549"/>
                  </a:cubicBezTo>
                  <a:close/>
                  <a:moveTo>
                    <a:pt x="8887" y="2957"/>
                  </a:moveTo>
                  <a:cubicBezTo>
                    <a:pt x="9211" y="2957"/>
                    <a:pt x="9483" y="3107"/>
                    <a:pt x="9733" y="3330"/>
                  </a:cubicBezTo>
                  <a:cubicBezTo>
                    <a:pt x="9618" y="3415"/>
                    <a:pt x="9511" y="3515"/>
                    <a:pt x="9418" y="3614"/>
                  </a:cubicBezTo>
                  <a:cubicBezTo>
                    <a:pt x="9329" y="3497"/>
                    <a:pt x="9187" y="3433"/>
                    <a:pt x="9046" y="3433"/>
                  </a:cubicBezTo>
                  <a:cubicBezTo>
                    <a:pt x="8992" y="3433"/>
                    <a:pt x="8939" y="3442"/>
                    <a:pt x="8889" y="3461"/>
                  </a:cubicBezTo>
                  <a:cubicBezTo>
                    <a:pt x="8697" y="3538"/>
                    <a:pt x="8582" y="3737"/>
                    <a:pt x="8612" y="3937"/>
                  </a:cubicBezTo>
                  <a:cubicBezTo>
                    <a:pt x="8436" y="3975"/>
                    <a:pt x="8267" y="4021"/>
                    <a:pt x="8106" y="4083"/>
                  </a:cubicBezTo>
                  <a:cubicBezTo>
                    <a:pt x="8075" y="3952"/>
                    <a:pt x="8014" y="3829"/>
                    <a:pt x="7937" y="3722"/>
                  </a:cubicBezTo>
                  <a:cubicBezTo>
                    <a:pt x="7960" y="3315"/>
                    <a:pt x="8321" y="3023"/>
                    <a:pt x="8720" y="2970"/>
                  </a:cubicBezTo>
                  <a:cubicBezTo>
                    <a:pt x="8777" y="2961"/>
                    <a:pt x="8833" y="2957"/>
                    <a:pt x="8887" y="2957"/>
                  </a:cubicBezTo>
                  <a:close/>
                  <a:moveTo>
                    <a:pt x="16687" y="3062"/>
                  </a:moveTo>
                  <a:cubicBezTo>
                    <a:pt x="16795" y="3100"/>
                    <a:pt x="16902" y="3138"/>
                    <a:pt x="17010" y="3184"/>
                  </a:cubicBezTo>
                  <a:lnTo>
                    <a:pt x="17017" y="3192"/>
                  </a:lnTo>
                  <a:cubicBezTo>
                    <a:pt x="17194" y="3269"/>
                    <a:pt x="17355" y="3361"/>
                    <a:pt x="17516" y="3476"/>
                  </a:cubicBezTo>
                  <a:cubicBezTo>
                    <a:pt x="17495" y="3475"/>
                    <a:pt x="17474" y="3474"/>
                    <a:pt x="17454" y="3474"/>
                  </a:cubicBezTo>
                  <a:cubicBezTo>
                    <a:pt x="16907" y="3474"/>
                    <a:pt x="16380" y="3857"/>
                    <a:pt x="16173" y="4374"/>
                  </a:cubicBezTo>
                  <a:lnTo>
                    <a:pt x="16096" y="4374"/>
                  </a:lnTo>
                  <a:cubicBezTo>
                    <a:pt x="16096" y="4374"/>
                    <a:pt x="16096" y="4367"/>
                    <a:pt x="16096" y="4367"/>
                  </a:cubicBezTo>
                  <a:cubicBezTo>
                    <a:pt x="15989" y="4136"/>
                    <a:pt x="15820" y="3937"/>
                    <a:pt x="15613" y="3791"/>
                  </a:cubicBezTo>
                  <a:cubicBezTo>
                    <a:pt x="15812" y="3369"/>
                    <a:pt x="16227" y="3092"/>
                    <a:pt x="16687" y="3062"/>
                  </a:cubicBezTo>
                  <a:close/>
                  <a:moveTo>
                    <a:pt x="12961" y="3717"/>
                  </a:moveTo>
                  <a:cubicBezTo>
                    <a:pt x="12986" y="3717"/>
                    <a:pt x="13010" y="3721"/>
                    <a:pt x="13034" y="3729"/>
                  </a:cubicBezTo>
                  <a:cubicBezTo>
                    <a:pt x="13149" y="3775"/>
                    <a:pt x="13133" y="3883"/>
                    <a:pt x="13187" y="3975"/>
                  </a:cubicBezTo>
                  <a:cubicBezTo>
                    <a:pt x="13064" y="4106"/>
                    <a:pt x="12980" y="4267"/>
                    <a:pt x="12926" y="4428"/>
                  </a:cubicBezTo>
                  <a:cubicBezTo>
                    <a:pt x="12926" y="4228"/>
                    <a:pt x="12865" y="4021"/>
                    <a:pt x="12757" y="3852"/>
                  </a:cubicBezTo>
                  <a:lnTo>
                    <a:pt x="12757" y="3845"/>
                  </a:lnTo>
                  <a:cubicBezTo>
                    <a:pt x="12793" y="3767"/>
                    <a:pt x="12876" y="3717"/>
                    <a:pt x="12961" y="3717"/>
                  </a:cubicBezTo>
                  <a:close/>
                  <a:moveTo>
                    <a:pt x="3176" y="4153"/>
                  </a:moveTo>
                  <a:cubicBezTo>
                    <a:pt x="3031" y="4268"/>
                    <a:pt x="2909" y="4413"/>
                    <a:pt x="2825" y="4581"/>
                  </a:cubicBezTo>
                  <a:cubicBezTo>
                    <a:pt x="2825" y="4597"/>
                    <a:pt x="2825" y="4604"/>
                    <a:pt x="2825" y="4612"/>
                  </a:cubicBezTo>
                  <a:cubicBezTo>
                    <a:pt x="2698" y="4583"/>
                    <a:pt x="2567" y="4569"/>
                    <a:pt x="2437" y="4569"/>
                  </a:cubicBezTo>
                  <a:cubicBezTo>
                    <a:pt x="2261" y="4569"/>
                    <a:pt x="2084" y="4594"/>
                    <a:pt x="1912" y="4643"/>
                  </a:cubicBezTo>
                  <a:cubicBezTo>
                    <a:pt x="2300" y="4407"/>
                    <a:pt x="2727" y="4239"/>
                    <a:pt x="3176" y="4153"/>
                  </a:cubicBezTo>
                  <a:close/>
                  <a:moveTo>
                    <a:pt x="6671" y="3208"/>
                  </a:moveTo>
                  <a:cubicBezTo>
                    <a:pt x="7300" y="3208"/>
                    <a:pt x="7730" y="3607"/>
                    <a:pt x="7998" y="4121"/>
                  </a:cubicBezTo>
                  <a:cubicBezTo>
                    <a:pt x="7791" y="4213"/>
                    <a:pt x="7592" y="4336"/>
                    <a:pt x="7407" y="4474"/>
                  </a:cubicBezTo>
                  <a:cubicBezTo>
                    <a:pt x="7415" y="4466"/>
                    <a:pt x="7407" y="4451"/>
                    <a:pt x="7400" y="4436"/>
                  </a:cubicBezTo>
                  <a:cubicBezTo>
                    <a:pt x="7254" y="4178"/>
                    <a:pt x="6968" y="4063"/>
                    <a:pt x="6670" y="4063"/>
                  </a:cubicBezTo>
                  <a:cubicBezTo>
                    <a:pt x="6248" y="4063"/>
                    <a:pt x="5801" y="4294"/>
                    <a:pt x="5688" y="4681"/>
                  </a:cubicBezTo>
                  <a:cubicBezTo>
                    <a:pt x="5650" y="4535"/>
                    <a:pt x="5558" y="4413"/>
                    <a:pt x="5435" y="4328"/>
                  </a:cubicBezTo>
                  <a:cubicBezTo>
                    <a:pt x="5442" y="4313"/>
                    <a:pt x="5427" y="4297"/>
                    <a:pt x="5412" y="4290"/>
                  </a:cubicBezTo>
                  <a:cubicBezTo>
                    <a:pt x="5381" y="4274"/>
                    <a:pt x="5343" y="4259"/>
                    <a:pt x="5312" y="4244"/>
                  </a:cubicBezTo>
                  <a:cubicBezTo>
                    <a:pt x="5312" y="4228"/>
                    <a:pt x="5312" y="4221"/>
                    <a:pt x="5312" y="4205"/>
                  </a:cubicBezTo>
                  <a:cubicBezTo>
                    <a:pt x="5458" y="3622"/>
                    <a:pt x="6079" y="3215"/>
                    <a:pt x="6671" y="3208"/>
                  </a:cubicBezTo>
                  <a:close/>
                  <a:moveTo>
                    <a:pt x="17446" y="3672"/>
                  </a:moveTo>
                  <a:cubicBezTo>
                    <a:pt x="17566" y="3672"/>
                    <a:pt x="17690" y="3684"/>
                    <a:pt x="17816" y="3706"/>
                  </a:cubicBezTo>
                  <a:cubicBezTo>
                    <a:pt x="18153" y="3990"/>
                    <a:pt x="18445" y="4343"/>
                    <a:pt x="18652" y="4735"/>
                  </a:cubicBezTo>
                  <a:cubicBezTo>
                    <a:pt x="18477" y="4671"/>
                    <a:pt x="18292" y="4637"/>
                    <a:pt x="18105" y="4637"/>
                  </a:cubicBezTo>
                  <a:cubicBezTo>
                    <a:pt x="18021" y="4637"/>
                    <a:pt x="17937" y="4644"/>
                    <a:pt x="17854" y="4658"/>
                  </a:cubicBezTo>
                  <a:cubicBezTo>
                    <a:pt x="17846" y="4451"/>
                    <a:pt x="17639" y="4259"/>
                    <a:pt x="17439" y="4221"/>
                  </a:cubicBezTo>
                  <a:cubicBezTo>
                    <a:pt x="17411" y="4216"/>
                    <a:pt x="17383" y="4214"/>
                    <a:pt x="17355" y="4214"/>
                  </a:cubicBezTo>
                  <a:cubicBezTo>
                    <a:pt x="17156" y="4214"/>
                    <a:pt x="16974" y="4331"/>
                    <a:pt x="16887" y="4512"/>
                  </a:cubicBezTo>
                  <a:cubicBezTo>
                    <a:pt x="16687" y="4428"/>
                    <a:pt x="16472" y="4374"/>
                    <a:pt x="16250" y="4374"/>
                  </a:cubicBezTo>
                  <a:cubicBezTo>
                    <a:pt x="16528" y="3874"/>
                    <a:pt x="16954" y="3672"/>
                    <a:pt x="17446" y="3672"/>
                  </a:cubicBezTo>
                  <a:close/>
                  <a:moveTo>
                    <a:pt x="10991" y="3042"/>
                  </a:moveTo>
                  <a:cubicBezTo>
                    <a:pt x="11034" y="3042"/>
                    <a:pt x="11078" y="3044"/>
                    <a:pt x="11122" y="3046"/>
                  </a:cubicBezTo>
                  <a:cubicBezTo>
                    <a:pt x="11936" y="3115"/>
                    <a:pt x="12849" y="3722"/>
                    <a:pt x="12796" y="4620"/>
                  </a:cubicBezTo>
                  <a:lnTo>
                    <a:pt x="12796" y="4612"/>
                  </a:lnTo>
                  <a:cubicBezTo>
                    <a:pt x="12624" y="4566"/>
                    <a:pt x="12444" y="4542"/>
                    <a:pt x="12262" y="4542"/>
                  </a:cubicBezTo>
                  <a:cubicBezTo>
                    <a:pt x="12200" y="4542"/>
                    <a:pt x="12137" y="4545"/>
                    <a:pt x="12074" y="4551"/>
                  </a:cubicBezTo>
                  <a:cubicBezTo>
                    <a:pt x="11934" y="4005"/>
                    <a:pt x="11423" y="3652"/>
                    <a:pt x="10919" y="3652"/>
                  </a:cubicBezTo>
                  <a:cubicBezTo>
                    <a:pt x="10594" y="3652"/>
                    <a:pt x="10272" y="3799"/>
                    <a:pt x="10055" y="4136"/>
                  </a:cubicBezTo>
                  <a:cubicBezTo>
                    <a:pt x="10038" y="4159"/>
                    <a:pt x="10060" y="4183"/>
                    <a:pt x="10082" y="4183"/>
                  </a:cubicBezTo>
                  <a:cubicBezTo>
                    <a:pt x="10089" y="4183"/>
                    <a:pt x="10096" y="4180"/>
                    <a:pt x="10102" y="4175"/>
                  </a:cubicBezTo>
                  <a:cubicBezTo>
                    <a:pt x="10356" y="3924"/>
                    <a:pt x="10674" y="3796"/>
                    <a:pt x="10977" y="3796"/>
                  </a:cubicBezTo>
                  <a:cubicBezTo>
                    <a:pt x="11406" y="3796"/>
                    <a:pt x="11804" y="4052"/>
                    <a:pt x="11944" y="4574"/>
                  </a:cubicBezTo>
                  <a:cubicBezTo>
                    <a:pt x="11713" y="4612"/>
                    <a:pt x="11491" y="4697"/>
                    <a:pt x="11284" y="4812"/>
                  </a:cubicBezTo>
                  <a:cubicBezTo>
                    <a:pt x="11261" y="4635"/>
                    <a:pt x="11138" y="4489"/>
                    <a:pt x="10961" y="4443"/>
                  </a:cubicBezTo>
                  <a:cubicBezTo>
                    <a:pt x="10931" y="4437"/>
                    <a:pt x="10901" y="4433"/>
                    <a:pt x="10871" y="4433"/>
                  </a:cubicBezTo>
                  <a:cubicBezTo>
                    <a:pt x="10727" y="4433"/>
                    <a:pt x="10592" y="4508"/>
                    <a:pt x="10516" y="4635"/>
                  </a:cubicBezTo>
                  <a:cubicBezTo>
                    <a:pt x="10217" y="4228"/>
                    <a:pt x="9764" y="3960"/>
                    <a:pt x="9257" y="3906"/>
                  </a:cubicBezTo>
                  <a:cubicBezTo>
                    <a:pt x="9265" y="3906"/>
                    <a:pt x="9273" y="3898"/>
                    <a:pt x="9273" y="3898"/>
                  </a:cubicBezTo>
                  <a:cubicBezTo>
                    <a:pt x="9319" y="3837"/>
                    <a:pt x="9365" y="3791"/>
                    <a:pt x="9411" y="3737"/>
                  </a:cubicBezTo>
                  <a:cubicBezTo>
                    <a:pt x="9426" y="3729"/>
                    <a:pt x="9441" y="3714"/>
                    <a:pt x="9449" y="3699"/>
                  </a:cubicBezTo>
                  <a:cubicBezTo>
                    <a:pt x="9856" y="3278"/>
                    <a:pt x="10409" y="3042"/>
                    <a:pt x="10991" y="3042"/>
                  </a:cubicBezTo>
                  <a:close/>
                  <a:moveTo>
                    <a:pt x="4491" y="4113"/>
                  </a:moveTo>
                  <a:cubicBezTo>
                    <a:pt x="4736" y="4152"/>
                    <a:pt x="4974" y="4205"/>
                    <a:pt x="5204" y="4290"/>
                  </a:cubicBezTo>
                  <a:lnTo>
                    <a:pt x="5197" y="4290"/>
                  </a:lnTo>
                  <a:cubicBezTo>
                    <a:pt x="5197" y="4359"/>
                    <a:pt x="5212" y="4420"/>
                    <a:pt x="5220" y="4482"/>
                  </a:cubicBezTo>
                  <a:cubicBezTo>
                    <a:pt x="5224" y="4516"/>
                    <a:pt x="5251" y="4533"/>
                    <a:pt x="5275" y="4533"/>
                  </a:cubicBezTo>
                  <a:cubicBezTo>
                    <a:pt x="5300" y="4533"/>
                    <a:pt x="5323" y="4516"/>
                    <a:pt x="5320" y="4482"/>
                  </a:cubicBezTo>
                  <a:cubicBezTo>
                    <a:pt x="5320" y="4436"/>
                    <a:pt x="5312" y="4390"/>
                    <a:pt x="5312" y="4343"/>
                  </a:cubicBezTo>
                  <a:lnTo>
                    <a:pt x="5320" y="4343"/>
                  </a:lnTo>
                  <a:cubicBezTo>
                    <a:pt x="5373" y="4382"/>
                    <a:pt x="5427" y="4436"/>
                    <a:pt x="5465" y="4497"/>
                  </a:cubicBezTo>
                  <a:cubicBezTo>
                    <a:pt x="5519" y="4597"/>
                    <a:pt x="5565" y="4704"/>
                    <a:pt x="5581" y="4819"/>
                  </a:cubicBezTo>
                  <a:cubicBezTo>
                    <a:pt x="5452" y="4796"/>
                    <a:pt x="5323" y="4786"/>
                    <a:pt x="5194" y="4786"/>
                  </a:cubicBezTo>
                  <a:cubicBezTo>
                    <a:pt x="5154" y="4786"/>
                    <a:pt x="5114" y="4787"/>
                    <a:pt x="5074" y="4789"/>
                  </a:cubicBezTo>
                  <a:cubicBezTo>
                    <a:pt x="5051" y="4789"/>
                    <a:pt x="5020" y="4796"/>
                    <a:pt x="4997" y="4796"/>
                  </a:cubicBezTo>
                  <a:lnTo>
                    <a:pt x="4997" y="4789"/>
                  </a:lnTo>
                  <a:cubicBezTo>
                    <a:pt x="4920" y="4512"/>
                    <a:pt x="4736" y="4267"/>
                    <a:pt x="4491" y="4113"/>
                  </a:cubicBezTo>
                  <a:close/>
                  <a:moveTo>
                    <a:pt x="17334" y="4341"/>
                  </a:moveTo>
                  <a:cubicBezTo>
                    <a:pt x="17366" y="4341"/>
                    <a:pt x="17399" y="4345"/>
                    <a:pt x="17432" y="4351"/>
                  </a:cubicBezTo>
                  <a:cubicBezTo>
                    <a:pt x="17608" y="4405"/>
                    <a:pt x="17670" y="4535"/>
                    <a:pt x="17723" y="4689"/>
                  </a:cubicBezTo>
                  <a:cubicBezTo>
                    <a:pt x="17593" y="4727"/>
                    <a:pt x="17463" y="4781"/>
                    <a:pt x="17347" y="4850"/>
                  </a:cubicBezTo>
                  <a:cubicBezTo>
                    <a:pt x="17340" y="4842"/>
                    <a:pt x="17340" y="4835"/>
                    <a:pt x="17332" y="4827"/>
                  </a:cubicBezTo>
                  <a:cubicBezTo>
                    <a:pt x="17217" y="4712"/>
                    <a:pt x="17094" y="4620"/>
                    <a:pt x="16948" y="4551"/>
                  </a:cubicBezTo>
                  <a:cubicBezTo>
                    <a:pt x="17031" y="4417"/>
                    <a:pt x="17177" y="4341"/>
                    <a:pt x="17334" y="4341"/>
                  </a:cubicBezTo>
                  <a:close/>
                  <a:moveTo>
                    <a:pt x="14553" y="3603"/>
                  </a:moveTo>
                  <a:cubicBezTo>
                    <a:pt x="15117" y="3603"/>
                    <a:pt x="15672" y="3859"/>
                    <a:pt x="15950" y="4405"/>
                  </a:cubicBezTo>
                  <a:cubicBezTo>
                    <a:pt x="15636" y="4451"/>
                    <a:pt x="15344" y="4566"/>
                    <a:pt x="15083" y="4735"/>
                  </a:cubicBezTo>
                  <a:cubicBezTo>
                    <a:pt x="15091" y="4727"/>
                    <a:pt x="15091" y="4712"/>
                    <a:pt x="15083" y="4704"/>
                  </a:cubicBezTo>
                  <a:cubicBezTo>
                    <a:pt x="14916" y="4440"/>
                    <a:pt x="14647" y="4327"/>
                    <a:pt x="14367" y="4327"/>
                  </a:cubicBezTo>
                  <a:cubicBezTo>
                    <a:pt x="13980" y="4327"/>
                    <a:pt x="13571" y="4543"/>
                    <a:pt x="13379" y="4873"/>
                  </a:cubicBezTo>
                  <a:cubicBezTo>
                    <a:pt x="13249" y="4789"/>
                    <a:pt x="13103" y="4720"/>
                    <a:pt x="12949" y="4666"/>
                  </a:cubicBezTo>
                  <a:cubicBezTo>
                    <a:pt x="13057" y="4336"/>
                    <a:pt x="13287" y="4059"/>
                    <a:pt x="13586" y="3875"/>
                  </a:cubicBezTo>
                  <a:lnTo>
                    <a:pt x="13586" y="3875"/>
                  </a:lnTo>
                  <a:cubicBezTo>
                    <a:pt x="13583" y="3923"/>
                    <a:pt x="13614" y="3946"/>
                    <a:pt x="13650" y="3946"/>
                  </a:cubicBezTo>
                  <a:cubicBezTo>
                    <a:pt x="13689" y="3946"/>
                    <a:pt x="13732" y="3919"/>
                    <a:pt x="13740" y="3868"/>
                  </a:cubicBezTo>
                  <a:cubicBezTo>
                    <a:pt x="13740" y="3845"/>
                    <a:pt x="13740" y="3814"/>
                    <a:pt x="13747" y="3783"/>
                  </a:cubicBezTo>
                  <a:cubicBezTo>
                    <a:pt x="13997" y="3665"/>
                    <a:pt x="14276" y="3603"/>
                    <a:pt x="14553" y="3603"/>
                  </a:cubicBezTo>
                  <a:close/>
                  <a:moveTo>
                    <a:pt x="3869" y="4075"/>
                  </a:moveTo>
                  <a:cubicBezTo>
                    <a:pt x="4329" y="4083"/>
                    <a:pt x="4736" y="4374"/>
                    <a:pt x="4882" y="4819"/>
                  </a:cubicBezTo>
                  <a:cubicBezTo>
                    <a:pt x="4706" y="4842"/>
                    <a:pt x="4529" y="4896"/>
                    <a:pt x="4368" y="4973"/>
                  </a:cubicBezTo>
                  <a:cubicBezTo>
                    <a:pt x="4326" y="4713"/>
                    <a:pt x="4114" y="4575"/>
                    <a:pt x="3901" y="4575"/>
                  </a:cubicBezTo>
                  <a:cubicBezTo>
                    <a:pt x="3719" y="4575"/>
                    <a:pt x="3536" y="4676"/>
                    <a:pt x="3462" y="4888"/>
                  </a:cubicBezTo>
                  <a:cubicBezTo>
                    <a:pt x="3286" y="4766"/>
                    <a:pt x="3094" y="4681"/>
                    <a:pt x="2894" y="4627"/>
                  </a:cubicBezTo>
                  <a:cubicBezTo>
                    <a:pt x="3086" y="4313"/>
                    <a:pt x="3408" y="4113"/>
                    <a:pt x="3777" y="4075"/>
                  </a:cubicBezTo>
                  <a:close/>
                  <a:moveTo>
                    <a:pt x="6679" y="4200"/>
                  </a:moveTo>
                  <a:cubicBezTo>
                    <a:pt x="6930" y="4200"/>
                    <a:pt x="7166" y="4294"/>
                    <a:pt x="7292" y="4512"/>
                  </a:cubicBezTo>
                  <a:cubicBezTo>
                    <a:pt x="7300" y="4528"/>
                    <a:pt x="7323" y="4543"/>
                    <a:pt x="7346" y="4543"/>
                  </a:cubicBezTo>
                  <a:cubicBezTo>
                    <a:pt x="7223" y="4651"/>
                    <a:pt x="7116" y="4773"/>
                    <a:pt x="7031" y="4919"/>
                  </a:cubicBezTo>
                  <a:lnTo>
                    <a:pt x="7031" y="4927"/>
                  </a:lnTo>
                  <a:cubicBezTo>
                    <a:pt x="6952" y="4841"/>
                    <a:pt x="6842" y="4794"/>
                    <a:pt x="6732" y="4794"/>
                  </a:cubicBezTo>
                  <a:cubicBezTo>
                    <a:pt x="6693" y="4794"/>
                    <a:pt x="6654" y="4800"/>
                    <a:pt x="6617" y="4812"/>
                  </a:cubicBezTo>
                  <a:cubicBezTo>
                    <a:pt x="6471" y="4858"/>
                    <a:pt x="6363" y="4981"/>
                    <a:pt x="6340" y="5134"/>
                  </a:cubicBezTo>
                  <a:cubicBezTo>
                    <a:pt x="6164" y="5011"/>
                    <a:pt x="5957" y="4919"/>
                    <a:pt x="5742" y="4865"/>
                  </a:cubicBezTo>
                  <a:cubicBezTo>
                    <a:pt x="5795" y="4466"/>
                    <a:pt x="6257" y="4200"/>
                    <a:pt x="6679" y="4200"/>
                  </a:cubicBezTo>
                  <a:close/>
                  <a:moveTo>
                    <a:pt x="3856" y="4689"/>
                  </a:moveTo>
                  <a:cubicBezTo>
                    <a:pt x="4036" y="4689"/>
                    <a:pt x="4215" y="4810"/>
                    <a:pt x="4245" y="5027"/>
                  </a:cubicBezTo>
                  <a:cubicBezTo>
                    <a:pt x="4107" y="5096"/>
                    <a:pt x="3976" y="5188"/>
                    <a:pt x="3861" y="5288"/>
                  </a:cubicBezTo>
                  <a:cubicBezTo>
                    <a:pt x="3761" y="5142"/>
                    <a:pt x="3639" y="5019"/>
                    <a:pt x="3508" y="4919"/>
                  </a:cubicBezTo>
                  <a:cubicBezTo>
                    <a:pt x="3578" y="4762"/>
                    <a:pt x="3718" y="4689"/>
                    <a:pt x="3856" y="4689"/>
                  </a:cubicBezTo>
                  <a:close/>
                  <a:moveTo>
                    <a:pt x="10860" y="4548"/>
                  </a:moveTo>
                  <a:cubicBezTo>
                    <a:pt x="10873" y="4548"/>
                    <a:pt x="10887" y="4549"/>
                    <a:pt x="10900" y="4551"/>
                  </a:cubicBezTo>
                  <a:cubicBezTo>
                    <a:pt x="11061" y="4574"/>
                    <a:pt x="11176" y="4727"/>
                    <a:pt x="11161" y="4888"/>
                  </a:cubicBezTo>
                  <a:cubicBezTo>
                    <a:pt x="11000" y="5004"/>
                    <a:pt x="10861" y="5142"/>
                    <a:pt x="10739" y="5303"/>
                  </a:cubicBezTo>
                  <a:cubicBezTo>
                    <a:pt x="10731" y="5096"/>
                    <a:pt x="10670" y="4896"/>
                    <a:pt x="10562" y="4720"/>
                  </a:cubicBezTo>
                  <a:lnTo>
                    <a:pt x="10570" y="4712"/>
                  </a:lnTo>
                  <a:cubicBezTo>
                    <a:pt x="10632" y="4608"/>
                    <a:pt x="10743" y="4548"/>
                    <a:pt x="10860" y="4548"/>
                  </a:cubicBezTo>
                  <a:close/>
                  <a:moveTo>
                    <a:pt x="14262" y="4443"/>
                  </a:moveTo>
                  <a:cubicBezTo>
                    <a:pt x="14569" y="4443"/>
                    <a:pt x="14768" y="4604"/>
                    <a:pt x="15014" y="4750"/>
                  </a:cubicBezTo>
                  <a:cubicBezTo>
                    <a:pt x="15022" y="4758"/>
                    <a:pt x="15029" y="4758"/>
                    <a:pt x="15029" y="4758"/>
                  </a:cubicBezTo>
                  <a:cubicBezTo>
                    <a:pt x="14860" y="4881"/>
                    <a:pt x="14699" y="5027"/>
                    <a:pt x="14569" y="5195"/>
                  </a:cubicBezTo>
                  <a:lnTo>
                    <a:pt x="14569" y="5188"/>
                  </a:lnTo>
                  <a:cubicBezTo>
                    <a:pt x="14495" y="5048"/>
                    <a:pt x="14358" y="4965"/>
                    <a:pt x="14205" y="4965"/>
                  </a:cubicBezTo>
                  <a:cubicBezTo>
                    <a:pt x="14199" y="4965"/>
                    <a:pt x="14192" y="4965"/>
                    <a:pt x="14185" y="4965"/>
                  </a:cubicBezTo>
                  <a:cubicBezTo>
                    <a:pt x="14008" y="4988"/>
                    <a:pt x="13886" y="5134"/>
                    <a:pt x="13878" y="5311"/>
                  </a:cubicBezTo>
                  <a:cubicBezTo>
                    <a:pt x="13755" y="5149"/>
                    <a:pt x="13602" y="5011"/>
                    <a:pt x="13425" y="4896"/>
                  </a:cubicBezTo>
                  <a:cubicBezTo>
                    <a:pt x="13625" y="4620"/>
                    <a:pt x="13932" y="4459"/>
                    <a:pt x="14262" y="4443"/>
                  </a:cubicBezTo>
                  <a:close/>
                  <a:moveTo>
                    <a:pt x="14215" y="5072"/>
                  </a:moveTo>
                  <a:cubicBezTo>
                    <a:pt x="14373" y="5072"/>
                    <a:pt x="14432" y="5191"/>
                    <a:pt x="14484" y="5311"/>
                  </a:cubicBezTo>
                  <a:cubicBezTo>
                    <a:pt x="14461" y="5349"/>
                    <a:pt x="14438" y="5387"/>
                    <a:pt x="14415" y="5426"/>
                  </a:cubicBezTo>
                  <a:cubicBezTo>
                    <a:pt x="14269" y="5426"/>
                    <a:pt x="14124" y="5433"/>
                    <a:pt x="13978" y="5464"/>
                  </a:cubicBezTo>
                  <a:cubicBezTo>
                    <a:pt x="13978" y="5449"/>
                    <a:pt x="13978" y="5426"/>
                    <a:pt x="13962" y="5410"/>
                  </a:cubicBezTo>
                  <a:cubicBezTo>
                    <a:pt x="13955" y="5403"/>
                    <a:pt x="13947" y="5395"/>
                    <a:pt x="13939" y="5387"/>
                  </a:cubicBezTo>
                  <a:cubicBezTo>
                    <a:pt x="13932" y="5234"/>
                    <a:pt x="14047" y="5096"/>
                    <a:pt x="14200" y="5073"/>
                  </a:cubicBezTo>
                  <a:cubicBezTo>
                    <a:pt x="14205" y="5072"/>
                    <a:pt x="14210" y="5072"/>
                    <a:pt x="14215" y="5072"/>
                  </a:cubicBezTo>
                  <a:close/>
                  <a:moveTo>
                    <a:pt x="16235" y="4518"/>
                  </a:moveTo>
                  <a:cubicBezTo>
                    <a:pt x="16588" y="4518"/>
                    <a:pt x="16933" y="4638"/>
                    <a:pt x="17225" y="4927"/>
                  </a:cubicBezTo>
                  <a:cubicBezTo>
                    <a:pt x="17048" y="5065"/>
                    <a:pt x="16902" y="5242"/>
                    <a:pt x="16802" y="5441"/>
                  </a:cubicBezTo>
                  <a:cubicBezTo>
                    <a:pt x="16599" y="5248"/>
                    <a:pt x="16344" y="5154"/>
                    <a:pt x="16090" y="5154"/>
                  </a:cubicBezTo>
                  <a:cubicBezTo>
                    <a:pt x="15777" y="5154"/>
                    <a:pt x="15467" y="5296"/>
                    <a:pt x="15260" y="5572"/>
                  </a:cubicBezTo>
                  <a:cubicBezTo>
                    <a:pt x="15244" y="5587"/>
                    <a:pt x="15244" y="5610"/>
                    <a:pt x="15260" y="5625"/>
                  </a:cubicBezTo>
                  <a:cubicBezTo>
                    <a:pt x="15022" y="5510"/>
                    <a:pt x="14761" y="5449"/>
                    <a:pt x="14492" y="5433"/>
                  </a:cubicBezTo>
                  <a:lnTo>
                    <a:pt x="14523" y="5395"/>
                  </a:lnTo>
                  <a:cubicBezTo>
                    <a:pt x="14529" y="5399"/>
                    <a:pt x="14536" y="5401"/>
                    <a:pt x="14543" y="5401"/>
                  </a:cubicBezTo>
                  <a:cubicBezTo>
                    <a:pt x="14561" y="5401"/>
                    <a:pt x="14579" y="5389"/>
                    <a:pt x="14584" y="5372"/>
                  </a:cubicBezTo>
                  <a:cubicBezTo>
                    <a:pt x="14592" y="5357"/>
                    <a:pt x="14592" y="5334"/>
                    <a:pt x="14592" y="5318"/>
                  </a:cubicBezTo>
                  <a:cubicBezTo>
                    <a:pt x="15008" y="4868"/>
                    <a:pt x="15633" y="4518"/>
                    <a:pt x="16235" y="4518"/>
                  </a:cubicBezTo>
                  <a:close/>
                  <a:moveTo>
                    <a:pt x="8947" y="4079"/>
                  </a:moveTo>
                  <a:cubicBezTo>
                    <a:pt x="9806" y="4079"/>
                    <a:pt x="10610" y="4534"/>
                    <a:pt x="10585" y="5549"/>
                  </a:cubicBezTo>
                  <a:lnTo>
                    <a:pt x="10585" y="5556"/>
                  </a:lnTo>
                  <a:cubicBezTo>
                    <a:pt x="10585" y="5556"/>
                    <a:pt x="10585" y="5564"/>
                    <a:pt x="10585" y="5572"/>
                  </a:cubicBezTo>
                  <a:lnTo>
                    <a:pt x="10585" y="5579"/>
                  </a:lnTo>
                  <a:lnTo>
                    <a:pt x="10570" y="5579"/>
                  </a:lnTo>
                  <a:cubicBezTo>
                    <a:pt x="10498" y="5572"/>
                    <a:pt x="10426" y="5569"/>
                    <a:pt x="10354" y="5569"/>
                  </a:cubicBezTo>
                  <a:cubicBezTo>
                    <a:pt x="10193" y="5569"/>
                    <a:pt x="10030" y="5586"/>
                    <a:pt x="9871" y="5618"/>
                  </a:cubicBezTo>
                  <a:cubicBezTo>
                    <a:pt x="9767" y="5111"/>
                    <a:pt x="9222" y="4749"/>
                    <a:pt x="8727" y="4749"/>
                  </a:cubicBezTo>
                  <a:cubicBezTo>
                    <a:pt x="8712" y="4749"/>
                    <a:pt x="8697" y="4750"/>
                    <a:pt x="8682" y="4750"/>
                  </a:cubicBezTo>
                  <a:cubicBezTo>
                    <a:pt x="8129" y="4789"/>
                    <a:pt x="7684" y="5188"/>
                    <a:pt x="7576" y="5725"/>
                  </a:cubicBezTo>
                  <a:cubicBezTo>
                    <a:pt x="7551" y="5724"/>
                    <a:pt x="7525" y="5724"/>
                    <a:pt x="7499" y="5724"/>
                  </a:cubicBezTo>
                  <a:cubicBezTo>
                    <a:pt x="7316" y="5724"/>
                    <a:pt x="7129" y="5748"/>
                    <a:pt x="6947" y="5802"/>
                  </a:cubicBezTo>
                  <a:cubicBezTo>
                    <a:pt x="6847" y="4710"/>
                    <a:pt x="7935" y="4079"/>
                    <a:pt x="8947" y="4079"/>
                  </a:cubicBezTo>
                  <a:close/>
                  <a:moveTo>
                    <a:pt x="6706" y="4915"/>
                  </a:moveTo>
                  <a:cubicBezTo>
                    <a:pt x="6807" y="4915"/>
                    <a:pt x="6876" y="4973"/>
                    <a:pt x="6962" y="5019"/>
                  </a:cubicBezTo>
                  <a:cubicBezTo>
                    <a:pt x="6855" y="5265"/>
                    <a:pt x="6824" y="5541"/>
                    <a:pt x="6893" y="5810"/>
                  </a:cubicBezTo>
                  <a:lnTo>
                    <a:pt x="6847" y="5817"/>
                  </a:lnTo>
                  <a:cubicBezTo>
                    <a:pt x="6763" y="5564"/>
                    <a:pt x="6609" y="5341"/>
                    <a:pt x="6402" y="5172"/>
                  </a:cubicBezTo>
                  <a:cubicBezTo>
                    <a:pt x="6425" y="5050"/>
                    <a:pt x="6525" y="4950"/>
                    <a:pt x="6655" y="4919"/>
                  </a:cubicBezTo>
                  <a:cubicBezTo>
                    <a:pt x="6673" y="4916"/>
                    <a:pt x="6690" y="4915"/>
                    <a:pt x="6706" y="4915"/>
                  </a:cubicBezTo>
                  <a:close/>
                  <a:moveTo>
                    <a:pt x="12296" y="4705"/>
                  </a:moveTo>
                  <a:cubicBezTo>
                    <a:pt x="12862" y="4705"/>
                    <a:pt x="13424" y="4957"/>
                    <a:pt x="13827" y="5488"/>
                  </a:cubicBezTo>
                  <a:lnTo>
                    <a:pt x="13827" y="5488"/>
                  </a:lnTo>
                  <a:cubicBezTo>
                    <a:pt x="13575" y="5550"/>
                    <a:pt x="13332" y="5649"/>
                    <a:pt x="13110" y="5787"/>
                  </a:cubicBezTo>
                  <a:cubicBezTo>
                    <a:pt x="13110" y="5771"/>
                    <a:pt x="13110" y="5756"/>
                    <a:pt x="13103" y="5748"/>
                  </a:cubicBezTo>
                  <a:cubicBezTo>
                    <a:pt x="12879" y="5433"/>
                    <a:pt x="12520" y="5265"/>
                    <a:pt x="12170" y="5265"/>
                  </a:cubicBezTo>
                  <a:cubicBezTo>
                    <a:pt x="11813" y="5265"/>
                    <a:pt x="11466" y="5441"/>
                    <a:pt x="11284" y="5817"/>
                  </a:cubicBezTo>
                  <a:cubicBezTo>
                    <a:pt x="11107" y="5710"/>
                    <a:pt x="10915" y="5633"/>
                    <a:pt x="10708" y="5587"/>
                  </a:cubicBezTo>
                  <a:cubicBezTo>
                    <a:pt x="10716" y="5549"/>
                    <a:pt x="10723" y="5503"/>
                    <a:pt x="10723" y="5464"/>
                  </a:cubicBezTo>
                  <a:cubicBezTo>
                    <a:pt x="11138" y="4968"/>
                    <a:pt x="11718" y="4705"/>
                    <a:pt x="12296" y="4705"/>
                  </a:cubicBezTo>
                  <a:close/>
                  <a:moveTo>
                    <a:pt x="8720" y="4896"/>
                  </a:moveTo>
                  <a:cubicBezTo>
                    <a:pt x="8725" y="4896"/>
                    <a:pt x="8730" y="4896"/>
                    <a:pt x="8735" y="4896"/>
                  </a:cubicBezTo>
                  <a:cubicBezTo>
                    <a:pt x="9250" y="4904"/>
                    <a:pt x="9541" y="5234"/>
                    <a:pt x="9764" y="5633"/>
                  </a:cubicBezTo>
                  <a:cubicBezTo>
                    <a:pt x="9549" y="5679"/>
                    <a:pt x="9349" y="5771"/>
                    <a:pt x="9173" y="5894"/>
                  </a:cubicBezTo>
                  <a:cubicBezTo>
                    <a:pt x="9134" y="5671"/>
                    <a:pt x="8935" y="5510"/>
                    <a:pt x="8712" y="5510"/>
                  </a:cubicBezTo>
                  <a:cubicBezTo>
                    <a:pt x="8497" y="5518"/>
                    <a:pt x="8321" y="5671"/>
                    <a:pt x="8275" y="5879"/>
                  </a:cubicBezTo>
                  <a:cubicBezTo>
                    <a:pt x="8106" y="5810"/>
                    <a:pt x="7922" y="5763"/>
                    <a:pt x="7745" y="5740"/>
                  </a:cubicBezTo>
                  <a:cubicBezTo>
                    <a:pt x="7714" y="5740"/>
                    <a:pt x="7691" y="5733"/>
                    <a:pt x="7661" y="5733"/>
                  </a:cubicBezTo>
                  <a:cubicBezTo>
                    <a:pt x="7813" y="5269"/>
                    <a:pt x="8220" y="4896"/>
                    <a:pt x="8720" y="4896"/>
                  </a:cubicBezTo>
                  <a:close/>
                  <a:moveTo>
                    <a:pt x="18112" y="4788"/>
                  </a:moveTo>
                  <a:cubicBezTo>
                    <a:pt x="18301" y="4788"/>
                    <a:pt x="18493" y="4828"/>
                    <a:pt x="18675" y="4911"/>
                  </a:cubicBezTo>
                  <a:cubicBezTo>
                    <a:pt x="18683" y="4915"/>
                    <a:pt x="18693" y="4917"/>
                    <a:pt x="18702" y="4917"/>
                  </a:cubicBezTo>
                  <a:cubicBezTo>
                    <a:pt x="18712" y="4917"/>
                    <a:pt x="18721" y="4915"/>
                    <a:pt x="18729" y="4911"/>
                  </a:cubicBezTo>
                  <a:cubicBezTo>
                    <a:pt x="18783" y="5042"/>
                    <a:pt x="18813" y="5172"/>
                    <a:pt x="18829" y="5311"/>
                  </a:cubicBezTo>
                  <a:cubicBezTo>
                    <a:pt x="18708" y="5217"/>
                    <a:pt x="18528" y="5183"/>
                    <a:pt x="18355" y="5183"/>
                  </a:cubicBezTo>
                  <a:cubicBezTo>
                    <a:pt x="18230" y="5183"/>
                    <a:pt x="18108" y="5200"/>
                    <a:pt x="18015" y="5226"/>
                  </a:cubicBezTo>
                  <a:cubicBezTo>
                    <a:pt x="17693" y="5318"/>
                    <a:pt x="17432" y="5564"/>
                    <a:pt x="17317" y="5879"/>
                  </a:cubicBezTo>
                  <a:cubicBezTo>
                    <a:pt x="17125" y="5879"/>
                    <a:pt x="16941" y="5909"/>
                    <a:pt x="16756" y="5963"/>
                  </a:cubicBezTo>
                  <a:cubicBezTo>
                    <a:pt x="16779" y="5848"/>
                    <a:pt x="16810" y="5740"/>
                    <a:pt x="16856" y="5641"/>
                  </a:cubicBezTo>
                  <a:cubicBezTo>
                    <a:pt x="16895" y="5641"/>
                    <a:pt x="16933" y="5595"/>
                    <a:pt x="16902" y="5549"/>
                  </a:cubicBezTo>
                  <a:lnTo>
                    <a:pt x="16895" y="5549"/>
                  </a:lnTo>
                  <a:cubicBezTo>
                    <a:pt x="17129" y="5069"/>
                    <a:pt x="17610" y="4788"/>
                    <a:pt x="18112" y="4788"/>
                  </a:cubicBezTo>
                  <a:close/>
                  <a:moveTo>
                    <a:pt x="18427" y="5315"/>
                  </a:moveTo>
                  <a:cubicBezTo>
                    <a:pt x="18615" y="5315"/>
                    <a:pt x="18790" y="5355"/>
                    <a:pt x="18806" y="5487"/>
                  </a:cubicBezTo>
                  <a:cubicBezTo>
                    <a:pt x="18806" y="5510"/>
                    <a:pt x="18821" y="5526"/>
                    <a:pt x="18836" y="5533"/>
                  </a:cubicBezTo>
                  <a:cubicBezTo>
                    <a:pt x="18829" y="5647"/>
                    <a:pt x="18799" y="5760"/>
                    <a:pt x="18747" y="5866"/>
                  </a:cubicBezTo>
                  <a:lnTo>
                    <a:pt x="18747" y="5866"/>
                  </a:lnTo>
                  <a:cubicBezTo>
                    <a:pt x="18659" y="5780"/>
                    <a:pt x="18536" y="5730"/>
                    <a:pt x="18415" y="5730"/>
                  </a:cubicBezTo>
                  <a:cubicBezTo>
                    <a:pt x="18400" y="5730"/>
                    <a:pt x="18384" y="5731"/>
                    <a:pt x="18368" y="5733"/>
                  </a:cubicBezTo>
                  <a:cubicBezTo>
                    <a:pt x="18199" y="5763"/>
                    <a:pt x="18069" y="5886"/>
                    <a:pt x="18046" y="6055"/>
                  </a:cubicBezTo>
                  <a:cubicBezTo>
                    <a:pt x="17846" y="5948"/>
                    <a:pt x="17631" y="5894"/>
                    <a:pt x="17416" y="5879"/>
                  </a:cubicBezTo>
                  <a:cubicBezTo>
                    <a:pt x="17532" y="5656"/>
                    <a:pt x="17731" y="5479"/>
                    <a:pt x="17969" y="5380"/>
                  </a:cubicBezTo>
                  <a:cubicBezTo>
                    <a:pt x="18045" y="5353"/>
                    <a:pt x="18242" y="5315"/>
                    <a:pt x="18427" y="5315"/>
                  </a:cubicBezTo>
                  <a:close/>
                  <a:moveTo>
                    <a:pt x="16040" y="5275"/>
                  </a:moveTo>
                  <a:cubicBezTo>
                    <a:pt x="16287" y="5275"/>
                    <a:pt x="16535" y="5373"/>
                    <a:pt x="16749" y="5556"/>
                  </a:cubicBezTo>
                  <a:cubicBezTo>
                    <a:pt x="16695" y="5694"/>
                    <a:pt x="16664" y="5840"/>
                    <a:pt x="16657" y="5994"/>
                  </a:cubicBezTo>
                  <a:lnTo>
                    <a:pt x="16657" y="5986"/>
                  </a:lnTo>
                  <a:cubicBezTo>
                    <a:pt x="16587" y="6009"/>
                    <a:pt x="16518" y="6032"/>
                    <a:pt x="16449" y="6063"/>
                  </a:cubicBezTo>
                  <a:cubicBezTo>
                    <a:pt x="16409" y="5836"/>
                    <a:pt x="16216" y="5704"/>
                    <a:pt x="16026" y="5704"/>
                  </a:cubicBezTo>
                  <a:cubicBezTo>
                    <a:pt x="15895" y="5704"/>
                    <a:pt x="15765" y="5768"/>
                    <a:pt x="15689" y="5909"/>
                  </a:cubicBezTo>
                  <a:cubicBezTo>
                    <a:pt x="15567" y="5794"/>
                    <a:pt x="15428" y="5702"/>
                    <a:pt x="15283" y="5625"/>
                  </a:cubicBezTo>
                  <a:cubicBezTo>
                    <a:pt x="15298" y="5625"/>
                    <a:pt x="15306" y="5618"/>
                    <a:pt x="15313" y="5610"/>
                  </a:cubicBezTo>
                  <a:cubicBezTo>
                    <a:pt x="15525" y="5382"/>
                    <a:pt x="15782" y="5275"/>
                    <a:pt x="16040" y="5275"/>
                  </a:cubicBezTo>
                  <a:close/>
                  <a:moveTo>
                    <a:pt x="2359" y="4707"/>
                  </a:moveTo>
                  <a:cubicBezTo>
                    <a:pt x="2873" y="4707"/>
                    <a:pt x="3358" y="4941"/>
                    <a:pt x="3769" y="5372"/>
                  </a:cubicBezTo>
                  <a:cubicBezTo>
                    <a:pt x="3562" y="5579"/>
                    <a:pt x="3393" y="5825"/>
                    <a:pt x="3286" y="6094"/>
                  </a:cubicBezTo>
                  <a:cubicBezTo>
                    <a:pt x="3286" y="6101"/>
                    <a:pt x="3286" y="6109"/>
                    <a:pt x="3286" y="6117"/>
                  </a:cubicBezTo>
                  <a:cubicBezTo>
                    <a:pt x="3247" y="6113"/>
                    <a:pt x="3211" y="6111"/>
                    <a:pt x="3174" y="6111"/>
                  </a:cubicBezTo>
                  <a:cubicBezTo>
                    <a:pt x="3138" y="6111"/>
                    <a:pt x="3101" y="6113"/>
                    <a:pt x="3063" y="6117"/>
                  </a:cubicBezTo>
                  <a:cubicBezTo>
                    <a:pt x="2995" y="5570"/>
                    <a:pt x="2544" y="5330"/>
                    <a:pt x="2057" y="5330"/>
                  </a:cubicBezTo>
                  <a:cubicBezTo>
                    <a:pt x="1557" y="5330"/>
                    <a:pt x="1020" y="5582"/>
                    <a:pt x="814" y="6017"/>
                  </a:cubicBezTo>
                  <a:cubicBezTo>
                    <a:pt x="806" y="6032"/>
                    <a:pt x="806" y="6040"/>
                    <a:pt x="814" y="6047"/>
                  </a:cubicBezTo>
                  <a:cubicBezTo>
                    <a:pt x="795" y="6046"/>
                    <a:pt x="776" y="6045"/>
                    <a:pt x="758" y="6045"/>
                  </a:cubicBezTo>
                  <a:cubicBezTo>
                    <a:pt x="703" y="6045"/>
                    <a:pt x="651" y="6053"/>
                    <a:pt x="599" y="6071"/>
                  </a:cubicBezTo>
                  <a:cubicBezTo>
                    <a:pt x="822" y="5610"/>
                    <a:pt x="1152" y="5211"/>
                    <a:pt x="1551" y="4896"/>
                  </a:cubicBezTo>
                  <a:cubicBezTo>
                    <a:pt x="1824" y="4769"/>
                    <a:pt x="2095" y="4707"/>
                    <a:pt x="2359" y="4707"/>
                  </a:cubicBezTo>
                  <a:close/>
                  <a:moveTo>
                    <a:pt x="8712" y="5618"/>
                  </a:moveTo>
                  <a:cubicBezTo>
                    <a:pt x="8912" y="5625"/>
                    <a:pt x="9012" y="5787"/>
                    <a:pt x="9073" y="5955"/>
                  </a:cubicBezTo>
                  <a:cubicBezTo>
                    <a:pt x="9073" y="5963"/>
                    <a:pt x="9081" y="5963"/>
                    <a:pt x="9081" y="5963"/>
                  </a:cubicBezTo>
                  <a:cubicBezTo>
                    <a:pt x="8989" y="6040"/>
                    <a:pt x="8912" y="6132"/>
                    <a:pt x="8850" y="6232"/>
                  </a:cubicBezTo>
                  <a:cubicBezTo>
                    <a:pt x="8697" y="6101"/>
                    <a:pt x="8528" y="5994"/>
                    <a:pt x="8344" y="5909"/>
                  </a:cubicBezTo>
                  <a:cubicBezTo>
                    <a:pt x="8382" y="5740"/>
                    <a:pt x="8536" y="5625"/>
                    <a:pt x="8712" y="5618"/>
                  </a:cubicBezTo>
                  <a:close/>
                  <a:moveTo>
                    <a:pt x="2048" y="5461"/>
                  </a:moveTo>
                  <a:cubicBezTo>
                    <a:pt x="2452" y="5461"/>
                    <a:pt x="2819" y="5654"/>
                    <a:pt x="2925" y="6124"/>
                  </a:cubicBezTo>
                  <a:cubicBezTo>
                    <a:pt x="2702" y="6140"/>
                    <a:pt x="2487" y="6201"/>
                    <a:pt x="2288" y="6293"/>
                  </a:cubicBezTo>
                  <a:cubicBezTo>
                    <a:pt x="2234" y="6132"/>
                    <a:pt x="2088" y="6009"/>
                    <a:pt x="1919" y="6001"/>
                  </a:cubicBezTo>
                  <a:cubicBezTo>
                    <a:pt x="1914" y="6001"/>
                    <a:pt x="1909" y="6001"/>
                    <a:pt x="1903" y="6001"/>
                  </a:cubicBezTo>
                  <a:cubicBezTo>
                    <a:pt x="1718" y="6001"/>
                    <a:pt x="1565" y="6129"/>
                    <a:pt x="1535" y="6308"/>
                  </a:cubicBezTo>
                  <a:cubicBezTo>
                    <a:pt x="1328" y="6186"/>
                    <a:pt x="1106" y="6101"/>
                    <a:pt x="883" y="6055"/>
                  </a:cubicBezTo>
                  <a:cubicBezTo>
                    <a:pt x="1113" y="5697"/>
                    <a:pt x="1603" y="5461"/>
                    <a:pt x="2048" y="5461"/>
                  </a:cubicBezTo>
                  <a:close/>
                  <a:moveTo>
                    <a:pt x="16016" y="5821"/>
                  </a:moveTo>
                  <a:cubicBezTo>
                    <a:pt x="16165" y="5821"/>
                    <a:pt x="16305" y="5916"/>
                    <a:pt x="16319" y="6101"/>
                  </a:cubicBezTo>
                  <a:cubicBezTo>
                    <a:pt x="16319" y="6109"/>
                    <a:pt x="16327" y="6117"/>
                    <a:pt x="16327" y="6124"/>
                  </a:cubicBezTo>
                  <a:cubicBezTo>
                    <a:pt x="16219" y="6178"/>
                    <a:pt x="16112" y="6239"/>
                    <a:pt x="16012" y="6316"/>
                  </a:cubicBezTo>
                  <a:cubicBezTo>
                    <a:pt x="15935" y="6186"/>
                    <a:pt x="15843" y="6071"/>
                    <a:pt x="15743" y="5971"/>
                  </a:cubicBezTo>
                  <a:lnTo>
                    <a:pt x="15735" y="5963"/>
                  </a:lnTo>
                  <a:cubicBezTo>
                    <a:pt x="15805" y="5868"/>
                    <a:pt x="15913" y="5821"/>
                    <a:pt x="16016" y="5821"/>
                  </a:cubicBezTo>
                  <a:close/>
                  <a:moveTo>
                    <a:pt x="12211" y="5411"/>
                  </a:moveTo>
                  <a:cubicBezTo>
                    <a:pt x="12494" y="5411"/>
                    <a:pt x="12775" y="5540"/>
                    <a:pt x="12988" y="5825"/>
                  </a:cubicBezTo>
                  <a:cubicBezTo>
                    <a:pt x="12995" y="5840"/>
                    <a:pt x="13011" y="5848"/>
                    <a:pt x="13034" y="5856"/>
                  </a:cubicBezTo>
                  <a:cubicBezTo>
                    <a:pt x="12849" y="5971"/>
                    <a:pt x="12688" y="6117"/>
                    <a:pt x="12550" y="6285"/>
                  </a:cubicBezTo>
                  <a:cubicBezTo>
                    <a:pt x="12481" y="6141"/>
                    <a:pt x="12338" y="6052"/>
                    <a:pt x="12182" y="6052"/>
                  </a:cubicBezTo>
                  <a:cubicBezTo>
                    <a:pt x="12164" y="6052"/>
                    <a:pt x="12146" y="6053"/>
                    <a:pt x="12128" y="6055"/>
                  </a:cubicBezTo>
                  <a:cubicBezTo>
                    <a:pt x="11974" y="6078"/>
                    <a:pt x="11852" y="6186"/>
                    <a:pt x="11806" y="6331"/>
                  </a:cubicBezTo>
                  <a:cubicBezTo>
                    <a:pt x="11683" y="6147"/>
                    <a:pt x="11522" y="5994"/>
                    <a:pt x="11337" y="5863"/>
                  </a:cubicBezTo>
                  <a:cubicBezTo>
                    <a:pt x="11569" y="5575"/>
                    <a:pt x="11891" y="5411"/>
                    <a:pt x="12211" y="5411"/>
                  </a:cubicBezTo>
                  <a:close/>
                  <a:moveTo>
                    <a:pt x="5177" y="4942"/>
                  </a:moveTo>
                  <a:cubicBezTo>
                    <a:pt x="5824" y="4942"/>
                    <a:pt x="6455" y="5246"/>
                    <a:pt x="6701" y="5871"/>
                  </a:cubicBezTo>
                  <a:cubicBezTo>
                    <a:pt x="6525" y="5948"/>
                    <a:pt x="6348" y="6040"/>
                    <a:pt x="6195" y="6163"/>
                  </a:cubicBezTo>
                  <a:cubicBezTo>
                    <a:pt x="6187" y="6155"/>
                    <a:pt x="6187" y="6155"/>
                    <a:pt x="6187" y="6155"/>
                  </a:cubicBezTo>
                  <a:cubicBezTo>
                    <a:pt x="5924" y="5841"/>
                    <a:pt x="5556" y="5688"/>
                    <a:pt x="5190" y="5688"/>
                  </a:cubicBezTo>
                  <a:cubicBezTo>
                    <a:pt x="4742" y="5688"/>
                    <a:pt x="4298" y="5916"/>
                    <a:pt x="4053" y="6355"/>
                  </a:cubicBezTo>
                  <a:cubicBezTo>
                    <a:pt x="3838" y="6232"/>
                    <a:pt x="3608" y="6155"/>
                    <a:pt x="3362" y="6124"/>
                  </a:cubicBezTo>
                  <a:cubicBezTo>
                    <a:pt x="3700" y="5495"/>
                    <a:pt x="4260" y="5019"/>
                    <a:pt x="4997" y="4950"/>
                  </a:cubicBezTo>
                  <a:cubicBezTo>
                    <a:pt x="5057" y="4945"/>
                    <a:pt x="5117" y="4942"/>
                    <a:pt x="5177" y="4942"/>
                  </a:cubicBezTo>
                  <a:close/>
                  <a:moveTo>
                    <a:pt x="20932" y="6132"/>
                  </a:moveTo>
                  <a:lnTo>
                    <a:pt x="20932" y="6132"/>
                  </a:lnTo>
                  <a:cubicBezTo>
                    <a:pt x="21024" y="6193"/>
                    <a:pt x="21124" y="6255"/>
                    <a:pt x="21208" y="6331"/>
                  </a:cubicBezTo>
                  <a:cubicBezTo>
                    <a:pt x="21162" y="6331"/>
                    <a:pt x="21124" y="6339"/>
                    <a:pt x="21085" y="6355"/>
                  </a:cubicBezTo>
                  <a:cubicBezTo>
                    <a:pt x="21085" y="6347"/>
                    <a:pt x="21085" y="6347"/>
                    <a:pt x="21085" y="6347"/>
                  </a:cubicBezTo>
                  <a:cubicBezTo>
                    <a:pt x="21039" y="6270"/>
                    <a:pt x="20986" y="6201"/>
                    <a:pt x="20932" y="6132"/>
                  </a:cubicBezTo>
                  <a:close/>
                  <a:moveTo>
                    <a:pt x="18422" y="5856"/>
                  </a:moveTo>
                  <a:cubicBezTo>
                    <a:pt x="18522" y="5863"/>
                    <a:pt x="18606" y="5917"/>
                    <a:pt x="18668" y="5994"/>
                  </a:cubicBezTo>
                  <a:lnTo>
                    <a:pt x="18652" y="6001"/>
                  </a:lnTo>
                  <a:cubicBezTo>
                    <a:pt x="18629" y="6017"/>
                    <a:pt x="18614" y="6040"/>
                    <a:pt x="18614" y="6071"/>
                  </a:cubicBezTo>
                  <a:cubicBezTo>
                    <a:pt x="18529" y="6155"/>
                    <a:pt x="18460" y="6255"/>
                    <a:pt x="18414" y="6370"/>
                  </a:cubicBezTo>
                  <a:cubicBezTo>
                    <a:pt x="18330" y="6262"/>
                    <a:pt x="18230" y="6178"/>
                    <a:pt x="18115" y="6101"/>
                  </a:cubicBezTo>
                  <a:cubicBezTo>
                    <a:pt x="18153" y="5963"/>
                    <a:pt x="18276" y="5863"/>
                    <a:pt x="18422" y="5856"/>
                  </a:cubicBezTo>
                  <a:close/>
                  <a:moveTo>
                    <a:pt x="1889" y="6132"/>
                  </a:moveTo>
                  <a:cubicBezTo>
                    <a:pt x="2017" y="6132"/>
                    <a:pt x="2141" y="6206"/>
                    <a:pt x="2179" y="6356"/>
                  </a:cubicBezTo>
                  <a:lnTo>
                    <a:pt x="2179" y="6356"/>
                  </a:lnTo>
                  <a:cubicBezTo>
                    <a:pt x="2080" y="6424"/>
                    <a:pt x="1996" y="6509"/>
                    <a:pt x="1942" y="6608"/>
                  </a:cubicBezTo>
                  <a:cubicBezTo>
                    <a:pt x="1889" y="6562"/>
                    <a:pt x="1835" y="6508"/>
                    <a:pt x="1781" y="6462"/>
                  </a:cubicBezTo>
                  <a:cubicBezTo>
                    <a:pt x="1720" y="6416"/>
                    <a:pt x="1651" y="6378"/>
                    <a:pt x="1589" y="6339"/>
                  </a:cubicBezTo>
                  <a:cubicBezTo>
                    <a:pt x="1642" y="6201"/>
                    <a:pt x="1767" y="6132"/>
                    <a:pt x="1889" y="6132"/>
                  </a:cubicBezTo>
                  <a:close/>
                  <a:moveTo>
                    <a:pt x="12166" y="6163"/>
                  </a:moveTo>
                  <a:cubicBezTo>
                    <a:pt x="12320" y="6163"/>
                    <a:pt x="12397" y="6270"/>
                    <a:pt x="12481" y="6378"/>
                  </a:cubicBezTo>
                  <a:cubicBezTo>
                    <a:pt x="12397" y="6493"/>
                    <a:pt x="12320" y="6615"/>
                    <a:pt x="12266" y="6746"/>
                  </a:cubicBezTo>
                  <a:cubicBezTo>
                    <a:pt x="12220" y="6742"/>
                    <a:pt x="12176" y="6740"/>
                    <a:pt x="12133" y="6740"/>
                  </a:cubicBezTo>
                  <a:cubicBezTo>
                    <a:pt x="12090" y="6740"/>
                    <a:pt x="12047" y="6742"/>
                    <a:pt x="12005" y="6746"/>
                  </a:cubicBezTo>
                  <a:cubicBezTo>
                    <a:pt x="12005" y="6738"/>
                    <a:pt x="12005" y="6723"/>
                    <a:pt x="12005" y="6715"/>
                  </a:cubicBezTo>
                  <a:lnTo>
                    <a:pt x="12005" y="6708"/>
                  </a:lnTo>
                  <a:cubicBezTo>
                    <a:pt x="11967" y="6608"/>
                    <a:pt x="11913" y="6508"/>
                    <a:pt x="11859" y="6416"/>
                  </a:cubicBezTo>
                  <a:cubicBezTo>
                    <a:pt x="11898" y="6278"/>
                    <a:pt x="12020" y="6178"/>
                    <a:pt x="12166" y="6163"/>
                  </a:cubicBezTo>
                  <a:close/>
                  <a:moveTo>
                    <a:pt x="19788" y="5856"/>
                  </a:moveTo>
                  <a:lnTo>
                    <a:pt x="19788" y="5856"/>
                  </a:lnTo>
                  <a:cubicBezTo>
                    <a:pt x="19404" y="5978"/>
                    <a:pt x="19136" y="6324"/>
                    <a:pt x="19113" y="6731"/>
                  </a:cubicBezTo>
                  <a:cubicBezTo>
                    <a:pt x="19054" y="6725"/>
                    <a:pt x="18995" y="6722"/>
                    <a:pt x="18936" y="6722"/>
                  </a:cubicBezTo>
                  <a:cubicBezTo>
                    <a:pt x="18765" y="6722"/>
                    <a:pt x="18595" y="6746"/>
                    <a:pt x="18430" y="6792"/>
                  </a:cubicBezTo>
                  <a:cubicBezTo>
                    <a:pt x="18445" y="6554"/>
                    <a:pt x="18545" y="6339"/>
                    <a:pt x="18706" y="6170"/>
                  </a:cubicBezTo>
                  <a:cubicBezTo>
                    <a:pt x="18714" y="6163"/>
                    <a:pt x="18729" y="6163"/>
                    <a:pt x="18744" y="6155"/>
                  </a:cubicBezTo>
                  <a:cubicBezTo>
                    <a:pt x="18767" y="6155"/>
                    <a:pt x="18790" y="6147"/>
                    <a:pt x="18806" y="6132"/>
                  </a:cubicBezTo>
                  <a:cubicBezTo>
                    <a:pt x="18806" y="6124"/>
                    <a:pt x="18806" y="6117"/>
                    <a:pt x="18813" y="6117"/>
                  </a:cubicBezTo>
                  <a:cubicBezTo>
                    <a:pt x="19113" y="5955"/>
                    <a:pt x="19451" y="5863"/>
                    <a:pt x="19788" y="5856"/>
                  </a:cubicBezTo>
                  <a:close/>
                  <a:moveTo>
                    <a:pt x="20152" y="5936"/>
                  </a:moveTo>
                  <a:cubicBezTo>
                    <a:pt x="20446" y="5936"/>
                    <a:pt x="20743" y="6080"/>
                    <a:pt x="20947" y="6401"/>
                  </a:cubicBezTo>
                  <a:lnTo>
                    <a:pt x="20940" y="6401"/>
                  </a:lnTo>
                  <a:cubicBezTo>
                    <a:pt x="20771" y="6462"/>
                    <a:pt x="20610" y="6569"/>
                    <a:pt x="20487" y="6708"/>
                  </a:cubicBezTo>
                  <a:cubicBezTo>
                    <a:pt x="20403" y="6602"/>
                    <a:pt x="20285" y="6553"/>
                    <a:pt x="20167" y="6553"/>
                  </a:cubicBezTo>
                  <a:cubicBezTo>
                    <a:pt x="19993" y="6553"/>
                    <a:pt x="19820" y="6661"/>
                    <a:pt x="19765" y="6853"/>
                  </a:cubicBezTo>
                  <a:cubicBezTo>
                    <a:pt x="19758" y="6869"/>
                    <a:pt x="19765" y="6884"/>
                    <a:pt x="19781" y="6892"/>
                  </a:cubicBezTo>
                  <a:cubicBezTo>
                    <a:pt x="19596" y="6815"/>
                    <a:pt x="19397" y="6761"/>
                    <a:pt x="19190" y="6738"/>
                  </a:cubicBezTo>
                  <a:cubicBezTo>
                    <a:pt x="19312" y="6235"/>
                    <a:pt x="19729" y="5936"/>
                    <a:pt x="20152" y="5936"/>
                  </a:cubicBezTo>
                  <a:close/>
                  <a:moveTo>
                    <a:pt x="5148" y="5830"/>
                  </a:moveTo>
                  <a:cubicBezTo>
                    <a:pt x="5480" y="5830"/>
                    <a:pt x="5815" y="5969"/>
                    <a:pt x="6079" y="6255"/>
                  </a:cubicBezTo>
                  <a:cubicBezTo>
                    <a:pt x="5895" y="6408"/>
                    <a:pt x="5734" y="6592"/>
                    <a:pt x="5611" y="6807"/>
                  </a:cubicBezTo>
                  <a:cubicBezTo>
                    <a:pt x="5500" y="6629"/>
                    <a:pt x="5310" y="6523"/>
                    <a:pt x="5103" y="6523"/>
                  </a:cubicBezTo>
                  <a:cubicBezTo>
                    <a:pt x="5096" y="6523"/>
                    <a:pt x="5089" y="6523"/>
                    <a:pt x="5082" y="6523"/>
                  </a:cubicBezTo>
                  <a:lnTo>
                    <a:pt x="5074" y="6523"/>
                  </a:lnTo>
                  <a:cubicBezTo>
                    <a:pt x="4874" y="6546"/>
                    <a:pt x="4713" y="6715"/>
                    <a:pt x="4690" y="6923"/>
                  </a:cubicBezTo>
                  <a:cubicBezTo>
                    <a:pt x="4537" y="6708"/>
                    <a:pt x="4337" y="6523"/>
                    <a:pt x="4115" y="6385"/>
                  </a:cubicBezTo>
                  <a:cubicBezTo>
                    <a:pt x="4376" y="6021"/>
                    <a:pt x="4760" y="5830"/>
                    <a:pt x="5148" y="5830"/>
                  </a:cubicBezTo>
                  <a:close/>
                  <a:moveTo>
                    <a:pt x="10347" y="5705"/>
                  </a:moveTo>
                  <a:cubicBezTo>
                    <a:pt x="10397" y="5705"/>
                    <a:pt x="10445" y="5706"/>
                    <a:pt x="10493" y="5710"/>
                  </a:cubicBezTo>
                  <a:cubicBezTo>
                    <a:pt x="11130" y="5756"/>
                    <a:pt x="11614" y="6186"/>
                    <a:pt x="11875" y="6746"/>
                  </a:cubicBezTo>
                  <a:cubicBezTo>
                    <a:pt x="11591" y="6784"/>
                    <a:pt x="11314" y="6861"/>
                    <a:pt x="11053" y="6976"/>
                  </a:cubicBezTo>
                  <a:cubicBezTo>
                    <a:pt x="10846" y="6631"/>
                    <a:pt x="10483" y="6450"/>
                    <a:pt x="10115" y="6450"/>
                  </a:cubicBezTo>
                  <a:cubicBezTo>
                    <a:pt x="9829" y="6450"/>
                    <a:pt x="9540" y="6559"/>
                    <a:pt x="9319" y="6784"/>
                  </a:cubicBezTo>
                  <a:cubicBezTo>
                    <a:pt x="9211" y="6600"/>
                    <a:pt x="9065" y="6431"/>
                    <a:pt x="8904" y="6285"/>
                  </a:cubicBezTo>
                  <a:cubicBezTo>
                    <a:pt x="9226" y="5887"/>
                    <a:pt x="9835" y="5705"/>
                    <a:pt x="10347" y="5705"/>
                  </a:cubicBezTo>
                  <a:close/>
                  <a:moveTo>
                    <a:pt x="5117" y="6641"/>
                  </a:moveTo>
                  <a:cubicBezTo>
                    <a:pt x="5135" y="6641"/>
                    <a:pt x="5154" y="6643"/>
                    <a:pt x="5174" y="6646"/>
                  </a:cubicBezTo>
                  <a:cubicBezTo>
                    <a:pt x="5358" y="6677"/>
                    <a:pt x="5450" y="6800"/>
                    <a:pt x="5535" y="6938"/>
                  </a:cubicBezTo>
                  <a:cubicBezTo>
                    <a:pt x="5511" y="6976"/>
                    <a:pt x="5488" y="7022"/>
                    <a:pt x="5473" y="7061"/>
                  </a:cubicBezTo>
                  <a:cubicBezTo>
                    <a:pt x="5329" y="7037"/>
                    <a:pt x="5182" y="7025"/>
                    <a:pt x="5034" y="7025"/>
                  </a:cubicBezTo>
                  <a:cubicBezTo>
                    <a:pt x="4945" y="7025"/>
                    <a:pt x="4856" y="7029"/>
                    <a:pt x="4767" y="7038"/>
                  </a:cubicBezTo>
                  <a:cubicBezTo>
                    <a:pt x="4782" y="7030"/>
                    <a:pt x="4782" y="7022"/>
                    <a:pt x="4782" y="7007"/>
                  </a:cubicBezTo>
                  <a:cubicBezTo>
                    <a:pt x="4768" y="6811"/>
                    <a:pt x="4926" y="6641"/>
                    <a:pt x="5117" y="6641"/>
                  </a:cubicBezTo>
                  <a:close/>
                  <a:moveTo>
                    <a:pt x="14392" y="5576"/>
                  </a:moveTo>
                  <a:cubicBezTo>
                    <a:pt x="14968" y="5576"/>
                    <a:pt x="15523" y="5826"/>
                    <a:pt x="15889" y="6416"/>
                  </a:cubicBezTo>
                  <a:cubicBezTo>
                    <a:pt x="15643" y="6615"/>
                    <a:pt x="15459" y="6869"/>
                    <a:pt x="15344" y="7160"/>
                  </a:cubicBezTo>
                  <a:cubicBezTo>
                    <a:pt x="15237" y="6700"/>
                    <a:pt x="14860" y="6355"/>
                    <a:pt x="14400" y="6293"/>
                  </a:cubicBezTo>
                  <a:cubicBezTo>
                    <a:pt x="14344" y="6285"/>
                    <a:pt x="14288" y="6281"/>
                    <a:pt x="14234" y="6281"/>
                  </a:cubicBezTo>
                  <a:cubicBezTo>
                    <a:pt x="13770" y="6281"/>
                    <a:pt x="13356" y="6560"/>
                    <a:pt x="13095" y="6938"/>
                  </a:cubicBezTo>
                  <a:cubicBezTo>
                    <a:pt x="12857" y="6846"/>
                    <a:pt x="12604" y="6784"/>
                    <a:pt x="12351" y="6754"/>
                  </a:cubicBezTo>
                  <a:cubicBezTo>
                    <a:pt x="12781" y="6044"/>
                    <a:pt x="13605" y="5576"/>
                    <a:pt x="14392" y="5576"/>
                  </a:cubicBezTo>
                  <a:close/>
                  <a:moveTo>
                    <a:pt x="20131" y="6682"/>
                  </a:moveTo>
                  <a:cubicBezTo>
                    <a:pt x="20232" y="6682"/>
                    <a:pt x="20334" y="6727"/>
                    <a:pt x="20402" y="6823"/>
                  </a:cubicBezTo>
                  <a:cubicBezTo>
                    <a:pt x="20333" y="6923"/>
                    <a:pt x="20279" y="7045"/>
                    <a:pt x="20256" y="7168"/>
                  </a:cubicBezTo>
                  <a:cubicBezTo>
                    <a:pt x="20116" y="7065"/>
                    <a:pt x="19969" y="6976"/>
                    <a:pt x="19809" y="6901"/>
                  </a:cubicBezTo>
                  <a:lnTo>
                    <a:pt x="19809" y="6901"/>
                  </a:lnTo>
                  <a:cubicBezTo>
                    <a:pt x="19816" y="6899"/>
                    <a:pt x="19822" y="6892"/>
                    <a:pt x="19827" y="6884"/>
                  </a:cubicBezTo>
                  <a:cubicBezTo>
                    <a:pt x="19882" y="6752"/>
                    <a:pt x="20006" y="6682"/>
                    <a:pt x="20131" y="6682"/>
                  </a:cubicBezTo>
                  <a:close/>
                  <a:moveTo>
                    <a:pt x="17251" y="6054"/>
                  </a:moveTo>
                  <a:cubicBezTo>
                    <a:pt x="17648" y="6054"/>
                    <a:pt x="18033" y="6188"/>
                    <a:pt x="18330" y="6500"/>
                  </a:cubicBezTo>
                  <a:cubicBezTo>
                    <a:pt x="18338" y="6508"/>
                    <a:pt x="18345" y="6516"/>
                    <a:pt x="18361" y="6516"/>
                  </a:cubicBezTo>
                  <a:cubicBezTo>
                    <a:pt x="18338" y="6608"/>
                    <a:pt x="18330" y="6700"/>
                    <a:pt x="18338" y="6800"/>
                  </a:cubicBezTo>
                  <a:cubicBezTo>
                    <a:pt x="18338" y="6807"/>
                    <a:pt x="18338" y="6807"/>
                    <a:pt x="18338" y="6815"/>
                  </a:cubicBezTo>
                  <a:cubicBezTo>
                    <a:pt x="18192" y="6861"/>
                    <a:pt x="18054" y="6923"/>
                    <a:pt x="17923" y="6999"/>
                  </a:cubicBezTo>
                  <a:cubicBezTo>
                    <a:pt x="17915" y="6992"/>
                    <a:pt x="17915" y="6984"/>
                    <a:pt x="17908" y="6984"/>
                  </a:cubicBezTo>
                  <a:cubicBezTo>
                    <a:pt x="17664" y="6752"/>
                    <a:pt x="17359" y="6640"/>
                    <a:pt x="17060" y="6640"/>
                  </a:cubicBezTo>
                  <a:cubicBezTo>
                    <a:pt x="16616" y="6640"/>
                    <a:pt x="16186" y="6888"/>
                    <a:pt x="15989" y="7360"/>
                  </a:cubicBezTo>
                  <a:cubicBezTo>
                    <a:pt x="15815" y="7320"/>
                    <a:pt x="15635" y="7297"/>
                    <a:pt x="15454" y="7297"/>
                  </a:cubicBezTo>
                  <a:cubicBezTo>
                    <a:pt x="15427" y="7297"/>
                    <a:pt x="15401" y="7298"/>
                    <a:pt x="15375" y="7299"/>
                  </a:cubicBezTo>
                  <a:cubicBezTo>
                    <a:pt x="15640" y="6580"/>
                    <a:pt x="16467" y="6054"/>
                    <a:pt x="17251" y="6054"/>
                  </a:cubicBezTo>
                  <a:close/>
                  <a:moveTo>
                    <a:pt x="3110" y="6257"/>
                  </a:moveTo>
                  <a:cubicBezTo>
                    <a:pt x="3235" y="6257"/>
                    <a:pt x="3360" y="6269"/>
                    <a:pt x="3485" y="6293"/>
                  </a:cubicBezTo>
                  <a:cubicBezTo>
                    <a:pt x="3946" y="6393"/>
                    <a:pt x="4345" y="6669"/>
                    <a:pt x="4613" y="7061"/>
                  </a:cubicBezTo>
                  <a:cubicBezTo>
                    <a:pt x="4283" y="7107"/>
                    <a:pt x="3969" y="7237"/>
                    <a:pt x="3700" y="7429"/>
                  </a:cubicBezTo>
                  <a:cubicBezTo>
                    <a:pt x="3549" y="7223"/>
                    <a:pt x="3256" y="7134"/>
                    <a:pt x="2999" y="7134"/>
                  </a:cubicBezTo>
                  <a:cubicBezTo>
                    <a:pt x="2968" y="7134"/>
                    <a:pt x="2939" y="7135"/>
                    <a:pt x="2909" y="7137"/>
                  </a:cubicBezTo>
                  <a:cubicBezTo>
                    <a:pt x="2764" y="7145"/>
                    <a:pt x="2518" y="7199"/>
                    <a:pt x="2411" y="7329"/>
                  </a:cubicBezTo>
                  <a:cubicBezTo>
                    <a:pt x="2311" y="7091"/>
                    <a:pt x="2173" y="6869"/>
                    <a:pt x="2004" y="6669"/>
                  </a:cubicBezTo>
                  <a:cubicBezTo>
                    <a:pt x="2065" y="6592"/>
                    <a:pt x="2142" y="6523"/>
                    <a:pt x="2234" y="6477"/>
                  </a:cubicBezTo>
                  <a:lnTo>
                    <a:pt x="2234" y="6470"/>
                  </a:lnTo>
                  <a:cubicBezTo>
                    <a:pt x="2239" y="6471"/>
                    <a:pt x="2245" y="6472"/>
                    <a:pt x="2250" y="6472"/>
                  </a:cubicBezTo>
                  <a:cubicBezTo>
                    <a:pt x="2275" y="6472"/>
                    <a:pt x="2297" y="6457"/>
                    <a:pt x="2303" y="6431"/>
                  </a:cubicBezTo>
                  <a:cubicBezTo>
                    <a:pt x="2562" y="6315"/>
                    <a:pt x="2835" y="6257"/>
                    <a:pt x="3110" y="6257"/>
                  </a:cubicBezTo>
                  <a:close/>
                  <a:moveTo>
                    <a:pt x="10071" y="6581"/>
                  </a:moveTo>
                  <a:cubicBezTo>
                    <a:pt x="10396" y="6581"/>
                    <a:pt x="10714" y="6735"/>
                    <a:pt x="10946" y="7038"/>
                  </a:cubicBezTo>
                  <a:cubicBezTo>
                    <a:pt x="10723" y="7137"/>
                    <a:pt x="10524" y="7283"/>
                    <a:pt x="10355" y="7460"/>
                  </a:cubicBezTo>
                  <a:cubicBezTo>
                    <a:pt x="10276" y="7314"/>
                    <a:pt x="10132" y="7241"/>
                    <a:pt x="9987" y="7241"/>
                  </a:cubicBezTo>
                  <a:cubicBezTo>
                    <a:pt x="9835" y="7241"/>
                    <a:pt x="9681" y="7322"/>
                    <a:pt x="9603" y="7483"/>
                  </a:cubicBezTo>
                  <a:lnTo>
                    <a:pt x="9603" y="7475"/>
                  </a:lnTo>
                  <a:cubicBezTo>
                    <a:pt x="9557" y="7260"/>
                    <a:pt x="9472" y="7045"/>
                    <a:pt x="9357" y="6846"/>
                  </a:cubicBezTo>
                  <a:cubicBezTo>
                    <a:pt x="9578" y="6668"/>
                    <a:pt x="9827" y="6581"/>
                    <a:pt x="10071" y="6581"/>
                  </a:cubicBezTo>
                  <a:close/>
                  <a:moveTo>
                    <a:pt x="14264" y="6446"/>
                  </a:moveTo>
                  <a:cubicBezTo>
                    <a:pt x="14725" y="6446"/>
                    <a:pt x="15146" y="6704"/>
                    <a:pt x="15237" y="7306"/>
                  </a:cubicBezTo>
                  <a:cubicBezTo>
                    <a:pt x="14976" y="7345"/>
                    <a:pt x="14715" y="7429"/>
                    <a:pt x="14484" y="7560"/>
                  </a:cubicBezTo>
                  <a:cubicBezTo>
                    <a:pt x="14435" y="7327"/>
                    <a:pt x="14235" y="7190"/>
                    <a:pt x="14030" y="7190"/>
                  </a:cubicBezTo>
                  <a:cubicBezTo>
                    <a:pt x="13917" y="7190"/>
                    <a:pt x="13802" y="7232"/>
                    <a:pt x="13709" y="7322"/>
                  </a:cubicBezTo>
                  <a:cubicBezTo>
                    <a:pt x="13548" y="7176"/>
                    <a:pt x="13364" y="7053"/>
                    <a:pt x="13164" y="6969"/>
                  </a:cubicBezTo>
                  <a:cubicBezTo>
                    <a:pt x="13438" y="6638"/>
                    <a:pt x="13866" y="6446"/>
                    <a:pt x="14264" y="6446"/>
                  </a:cubicBezTo>
                  <a:close/>
                  <a:moveTo>
                    <a:pt x="7451" y="5889"/>
                  </a:moveTo>
                  <a:cubicBezTo>
                    <a:pt x="7543" y="5889"/>
                    <a:pt x="7636" y="5896"/>
                    <a:pt x="7730" y="5909"/>
                  </a:cubicBezTo>
                  <a:cubicBezTo>
                    <a:pt x="8620" y="6032"/>
                    <a:pt x="9288" y="6746"/>
                    <a:pt x="9464" y="7606"/>
                  </a:cubicBezTo>
                  <a:cubicBezTo>
                    <a:pt x="9276" y="7552"/>
                    <a:pt x="9081" y="7525"/>
                    <a:pt x="8885" y="7525"/>
                  </a:cubicBezTo>
                  <a:cubicBezTo>
                    <a:pt x="8689" y="7525"/>
                    <a:pt x="8493" y="7552"/>
                    <a:pt x="8305" y="7606"/>
                  </a:cubicBezTo>
                  <a:cubicBezTo>
                    <a:pt x="8305" y="7590"/>
                    <a:pt x="8298" y="7575"/>
                    <a:pt x="8290" y="7567"/>
                  </a:cubicBezTo>
                  <a:cubicBezTo>
                    <a:pt x="8052" y="7151"/>
                    <a:pt x="7633" y="6930"/>
                    <a:pt x="7213" y="6930"/>
                  </a:cubicBezTo>
                  <a:cubicBezTo>
                    <a:pt x="6874" y="6930"/>
                    <a:pt x="6534" y="7074"/>
                    <a:pt x="6287" y="7375"/>
                  </a:cubicBezTo>
                  <a:cubicBezTo>
                    <a:pt x="6064" y="7230"/>
                    <a:pt x="5819" y="7130"/>
                    <a:pt x="5558" y="7076"/>
                  </a:cubicBezTo>
                  <a:cubicBezTo>
                    <a:pt x="5565" y="7061"/>
                    <a:pt x="5581" y="7038"/>
                    <a:pt x="5596" y="7015"/>
                  </a:cubicBezTo>
                  <a:cubicBezTo>
                    <a:pt x="5606" y="7022"/>
                    <a:pt x="5616" y="7026"/>
                    <a:pt x="5626" y="7026"/>
                  </a:cubicBezTo>
                  <a:cubicBezTo>
                    <a:pt x="5657" y="7026"/>
                    <a:pt x="5684" y="6995"/>
                    <a:pt x="5673" y="6961"/>
                  </a:cubicBezTo>
                  <a:cubicBezTo>
                    <a:pt x="5673" y="6946"/>
                    <a:pt x="5665" y="6923"/>
                    <a:pt x="5657" y="6907"/>
                  </a:cubicBezTo>
                  <a:cubicBezTo>
                    <a:pt x="6060" y="6307"/>
                    <a:pt x="6722" y="5889"/>
                    <a:pt x="7451" y="5889"/>
                  </a:cubicBezTo>
                  <a:close/>
                  <a:moveTo>
                    <a:pt x="17046" y="6774"/>
                  </a:moveTo>
                  <a:cubicBezTo>
                    <a:pt x="17303" y="6774"/>
                    <a:pt x="17566" y="6870"/>
                    <a:pt x="17793" y="7076"/>
                  </a:cubicBezTo>
                  <a:lnTo>
                    <a:pt x="17800" y="7076"/>
                  </a:lnTo>
                  <a:cubicBezTo>
                    <a:pt x="17631" y="7176"/>
                    <a:pt x="17478" y="7306"/>
                    <a:pt x="17347" y="7452"/>
                  </a:cubicBezTo>
                  <a:cubicBezTo>
                    <a:pt x="17259" y="7369"/>
                    <a:pt x="17146" y="7330"/>
                    <a:pt x="17035" y="7330"/>
                  </a:cubicBezTo>
                  <a:cubicBezTo>
                    <a:pt x="16849" y="7330"/>
                    <a:pt x="16669" y="7442"/>
                    <a:pt x="16626" y="7644"/>
                  </a:cubicBezTo>
                  <a:cubicBezTo>
                    <a:pt x="16457" y="7529"/>
                    <a:pt x="16265" y="7437"/>
                    <a:pt x="16066" y="7383"/>
                  </a:cubicBezTo>
                  <a:cubicBezTo>
                    <a:pt x="16287" y="6991"/>
                    <a:pt x="16660" y="6774"/>
                    <a:pt x="17046" y="6774"/>
                  </a:cubicBezTo>
                  <a:close/>
                  <a:moveTo>
                    <a:pt x="21353" y="6470"/>
                  </a:moveTo>
                  <a:cubicBezTo>
                    <a:pt x="21358" y="6470"/>
                    <a:pt x="21364" y="6470"/>
                    <a:pt x="21369" y="6470"/>
                  </a:cubicBezTo>
                  <a:cubicBezTo>
                    <a:pt x="21554" y="6662"/>
                    <a:pt x="21699" y="6892"/>
                    <a:pt x="21799" y="7145"/>
                  </a:cubicBezTo>
                  <a:cubicBezTo>
                    <a:pt x="21779" y="7144"/>
                    <a:pt x="21759" y="7143"/>
                    <a:pt x="21739" y="7143"/>
                  </a:cubicBezTo>
                  <a:cubicBezTo>
                    <a:pt x="21499" y="7143"/>
                    <a:pt x="21270" y="7227"/>
                    <a:pt x="21085" y="7375"/>
                  </a:cubicBezTo>
                  <a:cubicBezTo>
                    <a:pt x="20963" y="7475"/>
                    <a:pt x="20801" y="7644"/>
                    <a:pt x="20771" y="7813"/>
                  </a:cubicBezTo>
                  <a:cubicBezTo>
                    <a:pt x="20671" y="7590"/>
                    <a:pt x="20525" y="7398"/>
                    <a:pt x="20341" y="7237"/>
                  </a:cubicBezTo>
                  <a:cubicBezTo>
                    <a:pt x="20508" y="6797"/>
                    <a:pt x="20877" y="6470"/>
                    <a:pt x="21353" y="6470"/>
                  </a:cubicBezTo>
                  <a:close/>
                  <a:moveTo>
                    <a:pt x="14007" y="7294"/>
                  </a:moveTo>
                  <a:cubicBezTo>
                    <a:pt x="14184" y="7294"/>
                    <a:pt x="14354" y="7422"/>
                    <a:pt x="14369" y="7621"/>
                  </a:cubicBezTo>
                  <a:lnTo>
                    <a:pt x="14377" y="7621"/>
                  </a:lnTo>
                  <a:cubicBezTo>
                    <a:pt x="14262" y="7682"/>
                    <a:pt x="14162" y="7759"/>
                    <a:pt x="14070" y="7844"/>
                  </a:cubicBezTo>
                  <a:cubicBezTo>
                    <a:pt x="14001" y="7667"/>
                    <a:pt x="13901" y="7514"/>
                    <a:pt x="13771" y="7383"/>
                  </a:cubicBezTo>
                  <a:cubicBezTo>
                    <a:pt x="13841" y="7322"/>
                    <a:pt x="13925" y="7294"/>
                    <a:pt x="14007" y="7294"/>
                  </a:cubicBezTo>
                  <a:close/>
                  <a:moveTo>
                    <a:pt x="9975" y="7341"/>
                  </a:moveTo>
                  <a:cubicBezTo>
                    <a:pt x="10094" y="7341"/>
                    <a:pt x="10215" y="7403"/>
                    <a:pt x="10278" y="7537"/>
                  </a:cubicBezTo>
                  <a:cubicBezTo>
                    <a:pt x="10278" y="7544"/>
                    <a:pt x="10286" y="7552"/>
                    <a:pt x="10286" y="7552"/>
                  </a:cubicBezTo>
                  <a:cubicBezTo>
                    <a:pt x="10209" y="7667"/>
                    <a:pt x="10163" y="7798"/>
                    <a:pt x="10155" y="7936"/>
                  </a:cubicBezTo>
                  <a:cubicBezTo>
                    <a:pt x="9994" y="7821"/>
                    <a:pt x="9825" y="7728"/>
                    <a:pt x="9641" y="7659"/>
                  </a:cubicBezTo>
                  <a:cubicBezTo>
                    <a:pt x="9641" y="7652"/>
                    <a:pt x="9641" y="7644"/>
                    <a:pt x="9633" y="7636"/>
                  </a:cubicBezTo>
                  <a:cubicBezTo>
                    <a:pt x="9664" y="7446"/>
                    <a:pt x="9819" y="7341"/>
                    <a:pt x="9975" y="7341"/>
                  </a:cubicBezTo>
                  <a:close/>
                  <a:moveTo>
                    <a:pt x="7195" y="7075"/>
                  </a:moveTo>
                  <a:cubicBezTo>
                    <a:pt x="7565" y="7075"/>
                    <a:pt x="7925" y="7262"/>
                    <a:pt x="8152" y="7644"/>
                  </a:cubicBezTo>
                  <a:lnTo>
                    <a:pt x="8160" y="7652"/>
                  </a:lnTo>
                  <a:cubicBezTo>
                    <a:pt x="7952" y="7728"/>
                    <a:pt x="7760" y="7836"/>
                    <a:pt x="7592" y="7974"/>
                  </a:cubicBezTo>
                  <a:cubicBezTo>
                    <a:pt x="7518" y="7770"/>
                    <a:pt x="7333" y="7662"/>
                    <a:pt x="7148" y="7662"/>
                  </a:cubicBezTo>
                  <a:cubicBezTo>
                    <a:pt x="7006" y="7662"/>
                    <a:pt x="6864" y="7726"/>
                    <a:pt x="6770" y="7859"/>
                  </a:cubicBezTo>
                  <a:cubicBezTo>
                    <a:pt x="6663" y="7690"/>
                    <a:pt x="6517" y="7544"/>
                    <a:pt x="6356" y="7421"/>
                  </a:cubicBezTo>
                  <a:cubicBezTo>
                    <a:pt x="6603" y="7191"/>
                    <a:pt x="6902" y="7075"/>
                    <a:pt x="7195" y="7075"/>
                  </a:cubicBezTo>
                  <a:close/>
                  <a:moveTo>
                    <a:pt x="2978" y="7271"/>
                  </a:moveTo>
                  <a:cubicBezTo>
                    <a:pt x="3017" y="7271"/>
                    <a:pt x="3052" y="7273"/>
                    <a:pt x="3078" y="7276"/>
                  </a:cubicBezTo>
                  <a:lnTo>
                    <a:pt x="3078" y="7283"/>
                  </a:lnTo>
                  <a:cubicBezTo>
                    <a:pt x="3293" y="7306"/>
                    <a:pt x="3439" y="7414"/>
                    <a:pt x="3608" y="7506"/>
                  </a:cubicBezTo>
                  <a:cubicBezTo>
                    <a:pt x="3431" y="7652"/>
                    <a:pt x="3286" y="7844"/>
                    <a:pt x="3193" y="8059"/>
                  </a:cubicBezTo>
                  <a:cubicBezTo>
                    <a:pt x="3145" y="7986"/>
                    <a:pt x="3054" y="7962"/>
                    <a:pt x="2965" y="7962"/>
                  </a:cubicBezTo>
                  <a:cubicBezTo>
                    <a:pt x="2912" y="7962"/>
                    <a:pt x="2860" y="7970"/>
                    <a:pt x="2817" y="7982"/>
                  </a:cubicBezTo>
                  <a:cubicBezTo>
                    <a:pt x="2741" y="7997"/>
                    <a:pt x="2664" y="8043"/>
                    <a:pt x="2602" y="8105"/>
                  </a:cubicBezTo>
                  <a:cubicBezTo>
                    <a:pt x="2572" y="7882"/>
                    <a:pt x="2518" y="7659"/>
                    <a:pt x="2441" y="7444"/>
                  </a:cubicBezTo>
                  <a:cubicBezTo>
                    <a:pt x="2535" y="7306"/>
                    <a:pt x="2804" y="7271"/>
                    <a:pt x="2978" y="7271"/>
                  </a:cubicBezTo>
                  <a:close/>
                  <a:moveTo>
                    <a:pt x="17028" y="7434"/>
                  </a:moveTo>
                  <a:cubicBezTo>
                    <a:pt x="17112" y="7434"/>
                    <a:pt x="17197" y="7468"/>
                    <a:pt x="17271" y="7544"/>
                  </a:cubicBezTo>
                  <a:cubicBezTo>
                    <a:pt x="17148" y="7705"/>
                    <a:pt x="17056" y="7897"/>
                    <a:pt x="17017" y="8105"/>
                  </a:cubicBezTo>
                  <a:cubicBezTo>
                    <a:pt x="16941" y="7936"/>
                    <a:pt x="16833" y="7798"/>
                    <a:pt x="16687" y="7690"/>
                  </a:cubicBezTo>
                  <a:cubicBezTo>
                    <a:pt x="16746" y="7535"/>
                    <a:pt x="16884" y="7434"/>
                    <a:pt x="17028" y="7434"/>
                  </a:cubicBezTo>
                  <a:close/>
                  <a:moveTo>
                    <a:pt x="21768" y="7288"/>
                  </a:moveTo>
                  <a:cubicBezTo>
                    <a:pt x="21797" y="7288"/>
                    <a:pt x="21825" y="7289"/>
                    <a:pt x="21853" y="7291"/>
                  </a:cubicBezTo>
                  <a:cubicBezTo>
                    <a:pt x="21861" y="7322"/>
                    <a:pt x="21868" y="7352"/>
                    <a:pt x="21876" y="7383"/>
                  </a:cubicBezTo>
                  <a:cubicBezTo>
                    <a:pt x="21922" y="7544"/>
                    <a:pt x="21945" y="7705"/>
                    <a:pt x="21945" y="7874"/>
                  </a:cubicBezTo>
                  <a:cubicBezTo>
                    <a:pt x="21910" y="7865"/>
                    <a:pt x="21872" y="7860"/>
                    <a:pt x="21833" y="7860"/>
                  </a:cubicBezTo>
                  <a:cubicBezTo>
                    <a:pt x="21780" y="7860"/>
                    <a:pt x="21726" y="7869"/>
                    <a:pt x="21676" y="7882"/>
                  </a:cubicBezTo>
                  <a:cubicBezTo>
                    <a:pt x="21554" y="7920"/>
                    <a:pt x="21454" y="8012"/>
                    <a:pt x="21400" y="8135"/>
                  </a:cubicBezTo>
                  <a:cubicBezTo>
                    <a:pt x="21239" y="8043"/>
                    <a:pt x="21055" y="7989"/>
                    <a:pt x="20863" y="7966"/>
                  </a:cubicBezTo>
                  <a:cubicBezTo>
                    <a:pt x="20786" y="7751"/>
                    <a:pt x="21124" y="7498"/>
                    <a:pt x="21277" y="7414"/>
                  </a:cubicBezTo>
                  <a:cubicBezTo>
                    <a:pt x="21429" y="7328"/>
                    <a:pt x="21597" y="7288"/>
                    <a:pt x="21768" y="7288"/>
                  </a:cubicBezTo>
                  <a:close/>
                  <a:moveTo>
                    <a:pt x="300" y="7038"/>
                  </a:moveTo>
                  <a:cubicBezTo>
                    <a:pt x="860" y="7099"/>
                    <a:pt x="1321" y="7514"/>
                    <a:pt x="1443" y="8074"/>
                  </a:cubicBezTo>
                  <a:cubicBezTo>
                    <a:pt x="1282" y="8082"/>
                    <a:pt x="1121" y="8120"/>
                    <a:pt x="967" y="8174"/>
                  </a:cubicBezTo>
                  <a:cubicBezTo>
                    <a:pt x="944" y="7948"/>
                    <a:pt x="714" y="7805"/>
                    <a:pt x="490" y="7805"/>
                  </a:cubicBezTo>
                  <a:cubicBezTo>
                    <a:pt x="424" y="7805"/>
                    <a:pt x="359" y="7817"/>
                    <a:pt x="300" y="7844"/>
                  </a:cubicBezTo>
                  <a:cubicBezTo>
                    <a:pt x="284" y="7705"/>
                    <a:pt x="277" y="7575"/>
                    <a:pt x="277" y="7444"/>
                  </a:cubicBezTo>
                  <a:lnTo>
                    <a:pt x="269" y="7437"/>
                  </a:lnTo>
                  <a:cubicBezTo>
                    <a:pt x="269" y="7306"/>
                    <a:pt x="277" y="7168"/>
                    <a:pt x="300" y="7038"/>
                  </a:cubicBezTo>
                  <a:close/>
                  <a:moveTo>
                    <a:pt x="694" y="6166"/>
                  </a:moveTo>
                  <a:cubicBezTo>
                    <a:pt x="936" y="6166"/>
                    <a:pt x="1279" y="6327"/>
                    <a:pt x="1405" y="6393"/>
                  </a:cubicBezTo>
                  <a:cubicBezTo>
                    <a:pt x="1651" y="6531"/>
                    <a:pt x="1873" y="6723"/>
                    <a:pt x="2034" y="6953"/>
                  </a:cubicBezTo>
                  <a:cubicBezTo>
                    <a:pt x="2295" y="7345"/>
                    <a:pt x="2457" y="7790"/>
                    <a:pt x="2495" y="8258"/>
                  </a:cubicBezTo>
                  <a:cubicBezTo>
                    <a:pt x="2218" y="8134"/>
                    <a:pt x="1913" y="8066"/>
                    <a:pt x="1614" y="8066"/>
                  </a:cubicBezTo>
                  <a:cubicBezTo>
                    <a:pt x="1598" y="8066"/>
                    <a:pt x="1582" y="8066"/>
                    <a:pt x="1566" y="8066"/>
                  </a:cubicBezTo>
                  <a:cubicBezTo>
                    <a:pt x="1566" y="8059"/>
                    <a:pt x="1566" y="8059"/>
                    <a:pt x="1566" y="8051"/>
                  </a:cubicBezTo>
                  <a:cubicBezTo>
                    <a:pt x="1451" y="7437"/>
                    <a:pt x="929" y="6984"/>
                    <a:pt x="307" y="6961"/>
                  </a:cubicBezTo>
                  <a:cubicBezTo>
                    <a:pt x="346" y="6700"/>
                    <a:pt x="423" y="6454"/>
                    <a:pt x="530" y="6209"/>
                  </a:cubicBezTo>
                  <a:lnTo>
                    <a:pt x="522" y="6209"/>
                  </a:lnTo>
                  <a:cubicBezTo>
                    <a:pt x="567" y="6179"/>
                    <a:pt x="627" y="6166"/>
                    <a:pt x="694" y="6166"/>
                  </a:cubicBezTo>
                  <a:close/>
                  <a:moveTo>
                    <a:pt x="19005" y="6891"/>
                  </a:moveTo>
                  <a:cubicBezTo>
                    <a:pt x="19690" y="6891"/>
                    <a:pt x="20362" y="7225"/>
                    <a:pt x="20656" y="7951"/>
                  </a:cubicBezTo>
                  <a:cubicBezTo>
                    <a:pt x="20341" y="7959"/>
                    <a:pt x="20034" y="8035"/>
                    <a:pt x="19758" y="8181"/>
                  </a:cubicBezTo>
                  <a:cubicBezTo>
                    <a:pt x="19758" y="8166"/>
                    <a:pt x="19750" y="8158"/>
                    <a:pt x="19742" y="8151"/>
                  </a:cubicBezTo>
                  <a:cubicBezTo>
                    <a:pt x="19525" y="7857"/>
                    <a:pt x="19201" y="7721"/>
                    <a:pt x="18876" y="7721"/>
                  </a:cubicBezTo>
                  <a:cubicBezTo>
                    <a:pt x="18419" y="7721"/>
                    <a:pt x="17962" y="7990"/>
                    <a:pt x="17800" y="8465"/>
                  </a:cubicBezTo>
                  <a:cubicBezTo>
                    <a:pt x="17627" y="8412"/>
                    <a:pt x="17440" y="8381"/>
                    <a:pt x="17253" y="8381"/>
                  </a:cubicBezTo>
                  <a:cubicBezTo>
                    <a:pt x="17200" y="8381"/>
                    <a:pt x="17147" y="8383"/>
                    <a:pt x="17094" y="8389"/>
                  </a:cubicBezTo>
                  <a:cubicBezTo>
                    <a:pt x="17094" y="8373"/>
                    <a:pt x="17094" y="8358"/>
                    <a:pt x="17094" y="8343"/>
                  </a:cubicBezTo>
                  <a:cubicBezTo>
                    <a:pt x="17273" y="7413"/>
                    <a:pt x="18149" y="6891"/>
                    <a:pt x="19005" y="6891"/>
                  </a:cubicBezTo>
                  <a:close/>
                  <a:moveTo>
                    <a:pt x="21841" y="7963"/>
                  </a:moveTo>
                  <a:cubicBezTo>
                    <a:pt x="21855" y="7963"/>
                    <a:pt x="21869" y="7964"/>
                    <a:pt x="21884" y="7966"/>
                  </a:cubicBezTo>
                  <a:cubicBezTo>
                    <a:pt x="21907" y="7974"/>
                    <a:pt x="21930" y="7982"/>
                    <a:pt x="21945" y="7989"/>
                  </a:cubicBezTo>
                  <a:cubicBezTo>
                    <a:pt x="21937" y="8166"/>
                    <a:pt x="21907" y="8343"/>
                    <a:pt x="21861" y="8511"/>
                  </a:cubicBezTo>
                  <a:cubicBezTo>
                    <a:pt x="21753" y="8381"/>
                    <a:pt x="21630" y="8273"/>
                    <a:pt x="21492" y="8181"/>
                  </a:cubicBezTo>
                  <a:cubicBezTo>
                    <a:pt x="21531" y="8082"/>
                    <a:pt x="21615" y="8005"/>
                    <a:pt x="21723" y="7982"/>
                  </a:cubicBezTo>
                  <a:cubicBezTo>
                    <a:pt x="21762" y="7971"/>
                    <a:pt x="21801" y="7963"/>
                    <a:pt x="21841" y="7963"/>
                  </a:cubicBezTo>
                  <a:close/>
                  <a:moveTo>
                    <a:pt x="455" y="7876"/>
                  </a:moveTo>
                  <a:cubicBezTo>
                    <a:pt x="527" y="7876"/>
                    <a:pt x="598" y="7895"/>
                    <a:pt x="660" y="7936"/>
                  </a:cubicBezTo>
                  <a:cubicBezTo>
                    <a:pt x="760" y="8005"/>
                    <a:pt x="822" y="8105"/>
                    <a:pt x="837" y="8220"/>
                  </a:cubicBezTo>
                  <a:cubicBezTo>
                    <a:pt x="683" y="8296"/>
                    <a:pt x="545" y="8396"/>
                    <a:pt x="430" y="8519"/>
                  </a:cubicBezTo>
                  <a:cubicBezTo>
                    <a:pt x="369" y="8319"/>
                    <a:pt x="330" y="8112"/>
                    <a:pt x="300" y="7905"/>
                  </a:cubicBezTo>
                  <a:cubicBezTo>
                    <a:pt x="351" y="7886"/>
                    <a:pt x="403" y="7876"/>
                    <a:pt x="455" y="7876"/>
                  </a:cubicBezTo>
                  <a:close/>
                  <a:moveTo>
                    <a:pt x="12100" y="6884"/>
                  </a:moveTo>
                  <a:cubicBezTo>
                    <a:pt x="12807" y="6884"/>
                    <a:pt x="13669" y="7266"/>
                    <a:pt x="13947" y="7959"/>
                  </a:cubicBezTo>
                  <a:cubicBezTo>
                    <a:pt x="13763" y="8135"/>
                    <a:pt x="13671" y="8381"/>
                    <a:pt x="13694" y="8634"/>
                  </a:cubicBezTo>
                  <a:lnTo>
                    <a:pt x="13686" y="8634"/>
                  </a:lnTo>
                  <a:cubicBezTo>
                    <a:pt x="13545" y="8611"/>
                    <a:pt x="13400" y="8601"/>
                    <a:pt x="13257" y="8601"/>
                  </a:cubicBezTo>
                  <a:cubicBezTo>
                    <a:pt x="13213" y="8601"/>
                    <a:pt x="13169" y="8602"/>
                    <a:pt x="13126" y="8603"/>
                  </a:cubicBezTo>
                  <a:cubicBezTo>
                    <a:pt x="13054" y="8055"/>
                    <a:pt x="12521" y="7670"/>
                    <a:pt x="11979" y="7670"/>
                  </a:cubicBezTo>
                  <a:cubicBezTo>
                    <a:pt x="11944" y="7670"/>
                    <a:pt x="11909" y="7671"/>
                    <a:pt x="11875" y="7675"/>
                  </a:cubicBezTo>
                  <a:cubicBezTo>
                    <a:pt x="11522" y="7713"/>
                    <a:pt x="10662" y="8135"/>
                    <a:pt x="10838" y="8603"/>
                  </a:cubicBezTo>
                  <a:lnTo>
                    <a:pt x="10700" y="8603"/>
                  </a:lnTo>
                  <a:cubicBezTo>
                    <a:pt x="10716" y="8580"/>
                    <a:pt x="10716" y="8542"/>
                    <a:pt x="10700" y="8519"/>
                  </a:cubicBezTo>
                  <a:cubicBezTo>
                    <a:pt x="10570" y="8319"/>
                    <a:pt x="10416" y="8143"/>
                    <a:pt x="10232" y="7997"/>
                  </a:cubicBezTo>
                  <a:cubicBezTo>
                    <a:pt x="10293" y="7291"/>
                    <a:pt x="11491" y="6892"/>
                    <a:pt x="12059" y="6884"/>
                  </a:cubicBezTo>
                  <a:cubicBezTo>
                    <a:pt x="12073" y="6884"/>
                    <a:pt x="12086" y="6884"/>
                    <a:pt x="12100" y="6884"/>
                  </a:cubicBezTo>
                  <a:close/>
                  <a:moveTo>
                    <a:pt x="2856" y="8089"/>
                  </a:moveTo>
                  <a:lnTo>
                    <a:pt x="2848" y="8097"/>
                  </a:lnTo>
                  <a:cubicBezTo>
                    <a:pt x="2866" y="8093"/>
                    <a:pt x="2883" y="8092"/>
                    <a:pt x="2900" y="8092"/>
                  </a:cubicBezTo>
                  <a:cubicBezTo>
                    <a:pt x="2988" y="8092"/>
                    <a:pt x="3057" y="8135"/>
                    <a:pt x="3147" y="8135"/>
                  </a:cubicBezTo>
                  <a:lnTo>
                    <a:pt x="3155" y="8135"/>
                  </a:lnTo>
                  <a:cubicBezTo>
                    <a:pt x="3094" y="8319"/>
                    <a:pt x="3063" y="8511"/>
                    <a:pt x="3063" y="8711"/>
                  </a:cubicBezTo>
                  <a:cubicBezTo>
                    <a:pt x="2948" y="8557"/>
                    <a:pt x="2794" y="8427"/>
                    <a:pt x="2625" y="8335"/>
                  </a:cubicBezTo>
                  <a:cubicBezTo>
                    <a:pt x="2625" y="8304"/>
                    <a:pt x="2618" y="8266"/>
                    <a:pt x="2618" y="8235"/>
                  </a:cubicBezTo>
                  <a:cubicBezTo>
                    <a:pt x="2679" y="8166"/>
                    <a:pt x="2756" y="8112"/>
                    <a:pt x="2856" y="8089"/>
                  </a:cubicBezTo>
                  <a:close/>
                  <a:moveTo>
                    <a:pt x="7125" y="7782"/>
                  </a:moveTo>
                  <a:cubicBezTo>
                    <a:pt x="7283" y="7782"/>
                    <a:pt x="7439" y="7878"/>
                    <a:pt x="7492" y="8051"/>
                  </a:cubicBezTo>
                  <a:cubicBezTo>
                    <a:pt x="7492" y="8051"/>
                    <a:pt x="7492" y="8059"/>
                    <a:pt x="7492" y="8059"/>
                  </a:cubicBezTo>
                  <a:cubicBezTo>
                    <a:pt x="7292" y="8235"/>
                    <a:pt x="7139" y="8450"/>
                    <a:pt x="7024" y="8688"/>
                  </a:cubicBezTo>
                  <a:cubicBezTo>
                    <a:pt x="7016" y="8696"/>
                    <a:pt x="7016" y="8703"/>
                    <a:pt x="7016" y="8711"/>
                  </a:cubicBezTo>
                  <a:cubicBezTo>
                    <a:pt x="7016" y="8444"/>
                    <a:pt x="6948" y="8177"/>
                    <a:pt x="6819" y="7940"/>
                  </a:cubicBezTo>
                  <a:lnTo>
                    <a:pt x="6819" y="7940"/>
                  </a:lnTo>
                  <a:cubicBezTo>
                    <a:pt x="6897" y="7832"/>
                    <a:pt x="7011" y="7782"/>
                    <a:pt x="7125" y="7782"/>
                  </a:cubicBezTo>
                  <a:close/>
                  <a:moveTo>
                    <a:pt x="18823" y="7872"/>
                  </a:moveTo>
                  <a:cubicBezTo>
                    <a:pt x="19100" y="7872"/>
                    <a:pt x="19389" y="7991"/>
                    <a:pt x="19642" y="8235"/>
                  </a:cubicBezTo>
                  <a:lnTo>
                    <a:pt x="19650" y="8235"/>
                  </a:lnTo>
                  <a:cubicBezTo>
                    <a:pt x="19451" y="8343"/>
                    <a:pt x="19266" y="8488"/>
                    <a:pt x="19105" y="8657"/>
                  </a:cubicBezTo>
                  <a:cubicBezTo>
                    <a:pt x="19050" y="8512"/>
                    <a:pt x="18865" y="8423"/>
                    <a:pt x="18705" y="8423"/>
                  </a:cubicBezTo>
                  <a:cubicBezTo>
                    <a:pt x="18687" y="8423"/>
                    <a:pt x="18669" y="8425"/>
                    <a:pt x="18652" y="8427"/>
                  </a:cubicBezTo>
                  <a:cubicBezTo>
                    <a:pt x="18483" y="8450"/>
                    <a:pt x="18345" y="8565"/>
                    <a:pt x="18307" y="8726"/>
                  </a:cubicBezTo>
                  <a:cubicBezTo>
                    <a:pt x="18176" y="8634"/>
                    <a:pt x="18038" y="8557"/>
                    <a:pt x="17885" y="8496"/>
                  </a:cubicBezTo>
                  <a:cubicBezTo>
                    <a:pt x="18104" y="8084"/>
                    <a:pt x="18453" y="7872"/>
                    <a:pt x="18823" y="7872"/>
                  </a:cubicBezTo>
                  <a:close/>
                  <a:moveTo>
                    <a:pt x="12053" y="7810"/>
                  </a:moveTo>
                  <a:cubicBezTo>
                    <a:pt x="12078" y="7810"/>
                    <a:pt x="12100" y="7811"/>
                    <a:pt x="12120" y="7813"/>
                  </a:cubicBezTo>
                  <a:cubicBezTo>
                    <a:pt x="12581" y="7874"/>
                    <a:pt x="12857" y="8197"/>
                    <a:pt x="13003" y="8611"/>
                  </a:cubicBezTo>
                  <a:cubicBezTo>
                    <a:pt x="12765" y="8634"/>
                    <a:pt x="12527" y="8696"/>
                    <a:pt x="12304" y="8788"/>
                  </a:cubicBezTo>
                  <a:cubicBezTo>
                    <a:pt x="12267" y="8601"/>
                    <a:pt x="12099" y="8465"/>
                    <a:pt x="11913" y="8465"/>
                  </a:cubicBezTo>
                  <a:cubicBezTo>
                    <a:pt x="11908" y="8465"/>
                    <a:pt x="11903" y="8465"/>
                    <a:pt x="11898" y="8465"/>
                  </a:cubicBezTo>
                  <a:lnTo>
                    <a:pt x="11890" y="8465"/>
                  </a:lnTo>
                  <a:cubicBezTo>
                    <a:pt x="11721" y="8473"/>
                    <a:pt x="11575" y="8588"/>
                    <a:pt x="11529" y="8757"/>
                  </a:cubicBezTo>
                  <a:cubicBezTo>
                    <a:pt x="11337" y="8673"/>
                    <a:pt x="11130" y="8627"/>
                    <a:pt x="10923" y="8603"/>
                  </a:cubicBezTo>
                  <a:cubicBezTo>
                    <a:pt x="10800" y="8098"/>
                    <a:pt x="11664" y="7810"/>
                    <a:pt x="12053" y="7810"/>
                  </a:cubicBezTo>
                  <a:close/>
                  <a:moveTo>
                    <a:pt x="15436" y="7449"/>
                  </a:moveTo>
                  <a:cubicBezTo>
                    <a:pt x="16059" y="7449"/>
                    <a:pt x="16848" y="7740"/>
                    <a:pt x="16956" y="8412"/>
                  </a:cubicBezTo>
                  <a:cubicBezTo>
                    <a:pt x="16871" y="8419"/>
                    <a:pt x="16787" y="8442"/>
                    <a:pt x="16703" y="8465"/>
                  </a:cubicBezTo>
                  <a:cubicBezTo>
                    <a:pt x="16526" y="8511"/>
                    <a:pt x="16365" y="8588"/>
                    <a:pt x="16211" y="8688"/>
                  </a:cubicBezTo>
                  <a:lnTo>
                    <a:pt x="16211" y="8673"/>
                  </a:lnTo>
                  <a:cubicBezTo>
                    <a:pt x="15994" y="8388"/>
                    <a:pt x="15681" y="8248"/>
                    <a:pt x="15375" y="8248"/>
                  </a:cubicBezTo>
                  <a:cubicBezTo>
                    <a:pt x="14988" y="8248"/>
                    <a:pt x="14612" y="8470"/>
                    <a:pt x="14454" y="8903"/>
                  </a:cubicBezTo>
                  <a:cubicBezTo>
                    <a:pt x="14246" y="8788"/>
                    <a:pt x="14016" y="8703"/>
                    <a:pt x="13786" y="8657"/>
                  </a:cubicBezTo>
                  <a:cubicBezTo>
                    <a:pt x="13794" y="8435"/>
                    <a:pt x="13878" y="8220"/>
                    <a:pt x="14039" y="8059"/>
                  </a:cubicBezTo>
                  <a:cubicBezTo>
                    <a:pt x="14043" y="8059"/>
                    <a:pt x="14046" y="8059"/>
                    <a:pt x="14049" y="8059"/>
                  </a:cubicBezTo>
                  <a:cubicBezTo>
                    <a:pt x="14084" y="8059"/>
                    <a:pt x="14115" y="8024"/>
                    <a:pt x="14108" y="7989"/>
                  </a:cubicBezTo>
                  <a:cubicBezTo>
                    <a:pt x="14446" y="7682"/>
                    <a:pt x="14868" y="7498"/>
                    <a:pt x="15321" y="7452"/>
                  </a:cubicBezTo>
                  <a:cubicBezTo>
                    <a:pt x="15359" y="7450"/>
                    <a:pt x="15397" y="7449"/>
                    <a:pt x="15436" y="7449"/>
                  </a:cubicBezTo>
                  <a:close/>
                  <a:moveTo>
                    <a:pt x="11921" y="8573"/>
                  </a:moveTo>
                  <a:cubicBezTo>
                    <a:pt x="12082" y="8588"/>
                    <a:pt x="12166" y="8703"/>
                    <a:pt x="12220" y="8834"/>
                  </a:cubicBezTo>
                  <a:cubicBezTo>
                    <a:pt x="12120" y="8872"/>
                    <a:pt x="12028" y="8926"/>
                    <a:pt x="11936" y="8980"/>
                  </a:cubicBezTo>
                  <a:cubicBezTo>
                    <a:pt x="11836" y="8911"/>
                    <a:pt x="11721" y="8841"/>
                    <a:pt x="11598" y="8788"/>
                  </a:cubicBezTo>
                  <a:cubicBezTo>
                    <a:pt x="11652" y="8657"/>
                    <a:pt x="11783" y="8573"/>
                    <a:pt x="11921" y="8573"/>
                  </a:cubicBezTo>
                  <a:close/>
                  <a:moveTo>
                    <a:pt x="8889" y="7688"/>
                  </a:moveTo>
                  <a:cubicBezTo>
                    <a:pt x="9511" y="7688"/>
                    <a:pt x="10134" y="7985"/>
                    <a:pt x="10554" y="8603"/>
                  </a:cubicBezTo>
                  <a:cubicBezTo>
                    <a:pt x="10263" y="8627"/>
                    <a:pt x="9979" y="8711"/>
                    <a:pt x="9710" y="8834"/>
                  </a:cubicBezTo>
                  <a:cubicBezTo>
                    <a:pt x="9507" y="8542"/>
                    <a:pt x="9123" y="8388"/>
                    <a:pt x="8761" y="8388"/>
                  </a:cubicBezTo>
                  <a:cubicBezTo>
                    <a:pt x="8714" y="8388"/>
                    <a:pt x="8667" y="8391"/>
                    <a:pt x="8620" y="8396"/>
                  </a:cubicBezTo>
                  <a:lnTo>
                    <a:pt x="8612" y="8396"/>
                  </a:lnTo>
                  <a:cubicBezTo>
                    <a:pt x="8298" y="8435"/>
                    <a:pt x="7814" y="8657"/>
                    <a:pt x="7722" y="8995"/>
                  </a:cubicBezTo>
                  <a:cubicBezTo>
                    <a:pt x="7530" y="8880"/>
                    <a:pt x="7331" y="8788"/>
                    <a:pt x="7116" y="8734"/>
                  </a:cubicBezTo>
                  <a:cubicBezTo>
                    <a:pt x="7526" y="8047"/>
                    <a:pt x="8207" y="7688"/>
                    <a:pt x="8889" y="7688"/>
                  </a:cubicBezTo>
                  <a:close/>
                  <a:moveTo>
                    <a:pt x="5019" y="8031"/>
                  </a:moveTo>
                  <a:cubicBezTo>
                    <a:pt x="5434" y="8031"/>
                    <a:pt x="5859" y="8256"/>
                    <a:pt x="6087" y="8719"/>
                  </a:cubicBezTo>
                  <a:cubicBezTo>
                    <a:pt x="5811" y="8780"/>
                    <a:pt x="5558" y="8911"/>
                    <a:pt x="5343" y="9079"/>
                  </a:cubicBezTo>
                  <a:cubicBezTo>
                    <a:pt x="5335" y="8885"/>
                    <a:pt x="5108" y="8734"/>
                    <a:pt x="4926" y="8734"/>
                  </a:cubicBezTo>
                  <a:cubicBezTo>
                    <a:pt x="4922" y="8734"/>
                    <a:pt x="4917" y="8734"/>
                    <a:pt x="4913" y="8734"/>
                  </a:cubicBezTo>
                  <a:lnTo>
                    <a:pt x="4905" y="8734"/>
                  </a:lnTo>
                  <a:cubicBezTo>
                    <a:pt x="4706" y="8742"/>
                    <a:pt x="4544" y="8887"/>
                    <a:pt x="4521" y="9087"/>
                  </a:cubicBezTo>
                  <a:cubicBezTo>
                    <a:pt x="4391" y="9049"/>
                    <a:pt x="4260" y="9026"/>
                    <a:pt x="4130" y="9018"/>
                  </a:cubicBezTo>
                  <a:cubicBezTo>
                    <a:pt x="4095" y="9014"/>
                    <a:pt x="4061" y="9012"/>
                    <a:pt x="4026" y="9012"/>
                  </a:cubicBezTo>
                  <a:cubicBezTo>
                    <a:pt x="3992" y="9012"/>
                    <a:pt x="3957" y="9014"/>
                    <a:pt x="3923" y="9018"/>
                  </a:cubicBezTo>
                  <a:cubicBezTo>
                    <a:pt x="4020" y="8368"/>
                    <a:pt x="4512" y="8031"/>
                    <a:pt x="5019" y="8031"/>
                  </a:cubicBezTo>
                  <a:close/>
                  <a:moveTo>
                    <a:pt x="5015" y="7166"/>
                  </a:moveTo>
                  <a:cubicBezTo>
                    <a:pt x="5891" y="7166"/>
                    <a:pt x="6766" y="7659"/>
                    <a:pt x="6862" y="8680"/>
                  </a:cubicBezTo>
                  <a:cubicBezTo>
                    <a:pt x="6761" y="8662"/>
                    <a:pt x="6659" y="8654"/>
                    <a:pt x="6558" y="8654"/>
                  </a:cubicBezTo>
                  <a:cubicBezTo>
                    <a:pt x="6444" y="8654"/>
                    <a:pt x="6331" y="8664"/>
                    <a:pt x="6218" y="8680"/>
                  </a:cubicBezTo>
                  <a:cubicBezTo>
                    <a:pt x="6018" y="8136"/>
                    <a:pt x="5557" y="7885"/>
                    <a:pt x="5093" y="7885"/>
                  </a:cubicBezTo>
                  <a:cubicBezTo>
                    <a:pt x="4503" y="7885"/>
                    <a:pt x="3907" y="8292"/>
                    <a:pt x="3838" y="9018"/>
                  </a:cubicBezTo>
                  <a:cubicBezTo>
                    <a:pt x="3646" y="9026"/>
                    <a:pt x="3462" y="9064"/>
                    <a:pt x="3278" y="9133"/>
                  </a:cubicBezTo>
                  <a:cubicBezTo>
                    <a:pt x="3247" y="9026"/>
                    <a:pt x="3209" y="8926"/>
                    <a:pt x="3155" y="8834"/>
                  </a:cubicBezTo>
                  <a:cubicBezTo>
                    <a:pt x="3131" y="7736"/>
                    <a:pt x="4074" y="7166"/>
                    <a:pt x="5015" y="7166"/>
                  </a:cubicBezTo>
                  <a:close/>
                  <a:moveTo>
                    <a:pt x="18706" y="8542"/>
                  </a:moveTo>
                  <a:cubicBezTo>
                    <a:pt x="18864" y="8542"/>
                    <a:pt x="18939" y="8653"/>
                    <a:pt x="19028" y="8749"/>
                  </a:cubicBezTo>
                  <a:cubicBezTo>
                    <a:pt x="18913" y="8887"/>
                    <a:pt x="18813" y="9041"/>
                    <a:pt x="18744" y="9202"/>
                  </a:cubicBezTo>
                  <a:cubicBezTo>
                    <a:pt x="18637" y="9041"/>
                    <a:pt x="18506" y="8895"/>
                    <a:pt x="18361" y="8780"/>
                  </a:cubicBezTo>
                  <a:cubicBezTo>
                    <a:pt x="18414" y="8642"/>
                    <a:pt x="18545" y="8550"/>
                    <a:pt x="18691" y="8542"/>
                  </a:cubicBezTo>
                  <a:cubicBezTo>
                    <a:pt x="18696" y="8542"/>
                    <a:pt x="18701" y="8542"/>
                    <a:pt x="18706" y="8542"/>
                  </a:cubicBezTo>
                  <a:close/>
                  <a:moveTo>
                    <a:pt x="15374" y="8365"/>
                  </a:moveTo>
                  <a:cubicBezTo>
                    <a:pt x="15635" y="8365"/>
                    <a:pt x="15897" y="8484"/>
                    <a:pt x="16089" y="8742"/>
                  </a:cubicBezTo>
                  <a:cubicBezTo>
                    <a:pt x="16089" y="8749"/>
                    <a:pt x="16096" y="8749"/>
                    <a:pt x="16104" y="8757"/>
                  </a:cubicBezTo>
                  <a:cubicBezTo>
                    <a:pt x="15920" y="8895"/>
                    <a:pt x="15766" y="9072"/>
                    <a:pt x="15651" y="9264"/>
                  </a:cubicBezTo>
                  <a:cubicBezTo>
                    <a:pt x="15578" y="9140"/>
                    <a:pt x="15450" y="9078"/>
                    <a:pt x="15323" y="9078"/>
                  </a:cubicBezTo>
                  <a:cubicBezTo>
                    <a:pt x="15184" y="9078"/>
                    <a:pt x="15047" y="9153"/>
                    <a:pt x="14991" y="9302"/>
                  </a:cubicBezTo>
                  <a:cubicBezTo>
                    <a:pt x="14845" y="9156"/>
                    <a:pt x="14692" y="9033"/>
                    <a:pt x="14515" y="8934"/>
                  </a:cubicBezTo>
                  <a:cubicBezTo>
                    <a:pt x="14690" y="8571"/>
                    <a:pt x="15031" y="8365"/>
                    <a:pt x="15374" y="8365"/>
                  </a:cubicBezTo>
                  <a:close/>
                  <a:moveTo>
                    <a:pt x="4951" y="8857"/>
                  </a:moveTo>
                  <a:cubicBezTo>
                    <a:pt x="5128" y="8864"/>
                    <a:pt x="5197" y="9003"/>
                    <a:pt x="5266" y="9148"/>
                  </a:cubicBezTo>
                  <a:lnTo>
                    <a:pt x="5251" y="9148"/>
                  </a:lnTo>
                  <a:cubicBezTo>
                    <a:pt x="5189" y="9210"/>
                    <a:pt x="5120" y="9271"/>
                    <a:pt x="5059" y="9333"/>
                  </a:cubicBezTo>
                  <a:cubicBezTo>
                    <a:pt x="4920" y="9241"/>
                    <a:pt x="4767" y="9164"/>
                    <a:pt x="4613" y="9110"/>
                  </a:cubicBezTo>
                  <a:cubicBezTo>
                    <a:pt x="4652" y="8957"/>
                    <a:pt x="4790" y="8857"/>
                    <a:pt x="4951" y="8857"/>
                  </a:cubicBezTo>
                  <a:close/>
                  <a:moveTo>
                    <a:pt x="1548" y="8218"/>
                  </a:moveTo>
                  <a:cubicBezTo>
                    <a:pt x="2210" y="8218"/>
                    <a:pt x="2888" y="8562"/>
                    <a:pt x="3124" y="9179"/>
                  </a:cubicBezTo>
                  <a:lnTo>
                    <a:pt x="3124" y="9187"/>
                  </a:lnTo>
                  <a:cubicBezTo>
                    <a:pt x="2971" y="9248"/>
                    <a:pt x="2825" y="9333"/>
                    <a:pt x="2687" y="9425"/>
                  </a:cubicBezTo>
                  <a:cubicBezTo>
                    <a:pt x="2679" y="9417"/>
                    <a:pt x="2679" y="9417"/>
                    <a:pt x="2679" y="9409"/>
                  </a:cubicBezTo>
                  <a:cubicBezTo>
                    <a:pt x="2426" y="9082"/>
                    <a:pt x="2048" y="8914"/>
                    <a:pt x="1671" y="8914"/>
                  </a:cubicBezTo>
                  <a:cubicBezTo>
                    <a:pt x="1339" y="8914"/>
                    <a:pt x="1008" y="9044"/>
                    <a:pt x="760" y="9310"/>
                  </a:cubicBezTo>
                  <a:cubicBezTo>
                    <a:pt x="637" y="9087"/>
                    <a:pt x="538" y="8849"/>
                    <a:pt x="461" y="8611"/>
                  </a:cubicBezTo>
                  <a:lnTo>
                    <a:pt x="453" y="8611"/>
                  </a:lnTo>
                  <a:cubicBezTo>
                    <a:pt x="469" y="8611"/>
                    <a:pt x="476" y="8603"/>
                    <a:pt x="484" y="8596"/>
                  </a:cubicBezTo>
                  <a:cubicBezTo>
                    <a:pt x="770" y="8339"/>
                    <a:pt x="1156" y="8218"/>
                    <a:pt x="1548" y="8218"/>
                  </a:cubicBezTo>
                  <a:close/>
                  <a:moveTo>
                    <a:pt x="8743" y="8519"/>
                  </a:moveTo>
                  <a:cubicBezTo>
                    <a:pt x="9104" y="8519"/>
                    <a:pt x="9349" y="8688"/>
                    <a:pt x="9610" y="8895"/>
                  </a:cubicBezTo>
                  <a:cubicBezTo>
                    <a:pt x="9380" y="9010"/>
                    <a:pt x="9180" y="9171"/>
                    <a:pt x="9012" y="9363"/>
                  </a:cubicBezTo>
                  <a:cubicBezTo>
                    <a:pt x="8922" y="9255"/>
                    <a:pt x="8800" y="9203"/>
                    <a:pt x="8679" y="9203"/>
                  </a:cubicBezTo>
                  <a:cubicBezTo>
                    <a:pt x="8509" y="9203"/>
                    <a:pt x="8342" y="9305"/>
                    <a:pt x="8275" y="9494"/>
                  </a:cubicBezTo>
                  <a:cubicBezTo>
                    <a:pt x="8137" y="9317"/>
                    <a:pt x="7968" y="9164"/>
                    <a:pt x="7791" y="9041"/>
                  </a:cubicBezTo>
                  <a:cubicBezTo>
                    <a:pt x="7914" y="8711"/>
                    <a:pt x="8421" y="8527"/>
                    <a:pt x="8743" y="8519"/>
                  </a:cubicBezTo>
                  <a:close/>
                  <a:moveTo>
                    <a:pt x="15323" y="9175"/>
                  </a:moveTo>
                  <a:cubicBezTo>
                    <a:pt x="15432" y="9175"/>
                    <a:pt x="15541" y="9235"/>
                    <a:pt x="15590" y="9356"/>
                  </a:cubicBezTo>
                  <a:cubicBezTo>
                    <a:pt x="15590" y="9363"/>
                    <a:pt x="15597" y="9371"/>
                    <a:pt x="15597" y="9371"/>
                  </a:cubicBezTo>
                  <a:cubicBezTo>
                    <a:pt x="15505" y="9555"/>
                    <a:pt x="15451" y="9755"/>
                    <a:pt x="15436" y="9962"/>
                  </a:cubicBezTo>
                  <a:cubicBezTo>
                    <a:pt x="15344" y="9747"/>
                    <a:pt x="15214" y="9540"/>
                    <a:pt x="15052" y="9363"/>
                  </a:cubicBezTo>
                  <a:cubicBezTo>
                    <a:pt x="15099" y="9239"/>
                    <a:pt x="15211" y="9175"/>
                    <a:pt x="15323" y="9175"/>
                  </a:cubicBezTo>
                  <a:close/>
                  <a:moveTo>
                    <a:pt x="1636" y="9051"/>
                  </a:moveTo>
                  <a:cubicBezTo>
                    <a:pt x="1979" y="9051"/>
                    <a:pt x="2317" y="9208"/>
                    <a:pt x="2572" y="9517"/>
                  </a:cubicBezTo>
                  <a:lnTo>
                    <a:pt x="2526" y="9548"/>
                  </a:lnTo>
                  <a:cubicBezTo>
                    <a:pt x="2380" y="9670"/>
                    <a:pt x="2242" y="9801"/>
                    <a:pt x="2119" y="9954"/>
                  </a:cubicBezTo>
                  <a:cubicBezTo>
                    <a:pt x="2026" y="9804"/>
                    <a:pt x="1859" y="9707"/>
                    <a:pt x="1682" y="9707"/>
                  </a:cubicBezTo>
                  <a:cubicBezTo>
                    <a:pt x="1669" y="9707"/>
                    <a:pt x="1656" y="9708"/>
                    <a:pt x="1643" y="9709"/>
                  </a:cubicBezTo>
                  <a:cubicBezTo>
                    <a:pt x="1466" y="9716"/>
                    <a:pt x="1313" y="9832"/>
                    <a:pt x="1244" y="9993"/>
                  </a:cubicBezTo>
                  <a:cubicBezTo>
                    <a:pt x="1075" y="9809"/>
                    <a:pt x="929" y="9601"/>
                    <a:pt x="806" y="9386"/>
                  </a:cubicBezTo>
                  <a:cubicBezTo>
                    <a:pt x="1055" y="9162"/>
                    <a:pt x="1347" y="9051"/>
                    <a:pt x="1636" y="9051"/>
                  </a:cubicBezTo>
                  <a:close/>
                  <a:moveTo>
                    <a:pt x="20579" y="9494"/>
                  </a:moveTo>
                  <a:cubicBezTo>
                    <a:pt x="20740" y="9494"/>
                    <a:pt x="20886" y="9571"/>
                    <a:pt x="20955" y="9709"/>
                  </a:cubicBezTo>
                  <a:cubicBezTo>
                    <a:pt x="20801" y="9824"/>
                    <a:pt x="20633" y="9916"/>
                    <a:pt x="20456" y="10000"/>
                  </a:cubicBezTo>
                  <a:lnTo>
                    <a:pt x="20464" y="9993"/>
                  </a:lnTo>
                  <a:lnTo>
                    <a:pt x="20418" y="10016"/>
                  </a:lnTo>
                  <a:cubicBezTo>
                    <a:pt x="20418" y="10008"/>
                    <a:pt x="20410" y="10000"/>
                    <a:pt x="20402" y="9993"/>
                  </a:cubicBezTo>
                  <a:cubicBezTo>
                    <a:pt x="20180" y="9832"/>
                    <a:pt x="20333" y="9517"/>
                    <a:pt x="20579" y="9494"/>
                  </a:cubicBezTo>
                  <a:close/>
                  <a:moveTo>
                    <a:pt x="8666" y="9325"/>
                  </a:moveTo>
                  <a:cubicBezTo>
                    <a:pt x="8765" y="9325"/>
                    <a:pt x="8865" y="9367"/>
                    <a:pt x="8935" y="9455"/>
                  </a:cubicBezTo>
                  <a:cubicBezTo>
                    <a:pt x="8781" y="9663"/>
                    <a:pt x="8682" y="9908"/>
                    <a:pt x="8651" y="10162"/>
                  </a:cubicBezTo>
                  <a:cubicBezTo>
                    <a:pt x="8574" y="9947"/>
                    <a:pt x="8474" y="9747"/>
                    <a:pt x="8336" y="9563"/>
                  </a:cubicBezTo>
                  <a:cubicBezTo>
                    <a:pt x="8386" y="9410"/>
                    <a:pt x="8525" y="9325"/>
                    <a:pt x="8666" y="9325"/>
                  </a:cubicBezTo>
                  <a:close/>
                  <a:moveTo>
                    <a:pt x="20604" y="8787"/>
                  </a:moveTo>
                  <a:cubicBezTo>
                    <a:pt x="20941" y="8787"/>
                    <a:pt x="21272" y="8935"/>
                    <a:pt x="21492" y="9202"/>
                  </a:cubicBezTo>
                  <a:cubicBezTo>
                    <a:pt x="21369" y="9356"/>
                    <a:pt x="21224" y="9502"/>
                    <a:pt x="21070" y="9632"/>
                  </a:cubicBezTo>
                  <a:lnTo>
                    <a:pt x="21070" y="9624"/>
                  </a:lnTo>
                  <a:cubicBezTo>
                    <a:pt x="20970" y="9469"/>
                    <a:pt x="20797" y="9357"/>
                    <a:pt x="20611" y="9357"/>
                  </a:cubicBezTo>
                  <a:cubicBezTo>
                    <a:pt x="20540" y="9357"/>
                    <a:pt x="20467" y="9373"/>
                    <a:pt x="20395" y="9409"/>
                  </a:cubicBezTo>
                  <a:cubicBezTo>
                    <a:pt x="20149" y="9532"/>
                    <a:pt x="20111" y="9878"/>
                    <a:pt x="20341" y="10046"/>
                  </a:cubicBezTo>
                  <a:cubicBezTo>
                    <a:pt x="20103" y="10139"/>
                    <a:pt x="19865" y="10215"/>
                    <a:pt x="19612" y="10277"/>
                  </a:cubicBezTo>
                  <a:cubicBezTo>
                    <a:pt x="19497" y="9709"/>
                    <a:pt x="19658" y="9041"/>
                    <a:pt x="20279" y="8834"/>
                  </a:cubicBezTo>
                  <a:cubicBezTo>
                    <a:pt x="20386" y="8802"/>
                    <a:pt x="20495" y="8787"/>
                    <a:pt x="20604" y="8787"/>
                  </a:cubicBezTo>
                  <a:close/>
                  <a:moveTo>
                    <a:pt x="20606" y="8129"/>
                  </a:moveTo>
                  <a:cubicBezTo>
                    <a:pt x="21065" y="8129"/>
                    <a:pt x="21509" y="8301"/>
                    <a:pt x="21792" y="8696"/>
                  </a:cubicBezTo>
                  <a:cubicBezTo>
                    <a:pt x="21738" y="8826"/>
                    <a:pt x="21669" y="8957"/>
                    <a:pt x="21592" y="9072"/>
                  </a:cubicBezTo>
                  <a:cubicBezTo>
                    <a:pt x="21337" y="8785"/>
                    <a:pt x="21012" y="8661"/>
                    <a:pt x="20694" y="8661"/>
                  </a:cubicBezTo>
                  <a:cubicBezTo>
                    <a:pt x="19921" y="8661"/>
                    <a:pt x="19182" y="9390"/>
                    <a:pt x="19535" y="10292"/>
                  </a:cubicBezTo>
                  <a:cubicBezTo>
                    <a:pt x="19297" y="10354"/>
                    <a:pt x="19044" y="10392"/>
                    <a:pt x="18798" y="10423"/>
                  </a:cubicBezTo>
                  <a:cubicBezTo>
                    <a:pt x="18798" y="10415"/>
                    <a:pt x="18798" y="10407"/>
                    <a:pt x="18798" y="10400"/>
                  </a:cubicBezTo>
                  <a:cubicBezTo>
                    <a:pt x="18721" y="10077"/>
                    <a:pt x="18721" y="9732"/>
                    <a:pt x="18813" y="9409"/>
                  </a:cubicBezTo>
                  <a:cubicBezTo>
                    <a:pt x="18829" y="9394"/>
                    <a:pt x="18836" y="9371"/>
                    <a:pt x="18829" y="9348"/>
                  </a:cubicBezTo>
                  <a:cubicBezTo>
                    <a:pt x="18975" y="8926"/>
                    <a:pt x="19266" y="8580"/>
                    <a:pt x="19658" y="8373"/>
                  </a:cubicBezTo>
                  <a:cubicBezTo>
                    <a:pt x="19945" y="8217"/>
                    <a:pt x="20279" y="8129"/>
                    <a:pt x="20606" y="8129"/>
                  </a:cubicBezTo>
                  <a:close/>
                  <a:moveTo>
                    <a:pt x="17278" y="10238"/>
                  </a:moveTo>
                  <a:cubicBezTo>
                    <a:pt x="17439" y="10246"/>
                    <a:pt x="17570" y="10361"/>
                    <a:pt x="17601" y="10515"/>
                  </a:cubicBezTo>
                  <a:lnTo>
                    <a:pt x="17163" y="10538"/>
                  </a:lnTo>
                  <a:lnTo>
                    <a:pt x="16971" y="10545"/>
                  </a:lnTo>
                  <a:cubicBezTo>
                    <a:pt x="16987" y="10384"/>
                    <a:pt x="17117" y="10254"/>
                    <a:pt x="17278" y="10238"/>
                  </a:cubicBezTo>
                  <a:close/>
                  <a:moveTo>
                    <a:pt x="1666" y="9832"/>
                  </a:moveTo>
                  <a:cubicBezTo>
                    <a:pt x="1850" y="9832"/>
                    <a:pt x="1935" y="9947"/>
                    <a:pt x="2027" y="10070"/>
                  </a:cubicBezTo>
                  <a:cubicBezTo>
                    <a:pt x="1927" y="10208"/>
                    <a:pt x="1881" y="10384"/>
                    <a:pt x="1896" y="10561"/>
                  </a:cubicBezTo>
                  <a:cubicBezTo>
                    <a:pt x="1750" y="10461"/>
                    <a:pt x="1612" y="10354"/>
                    <a:pt x="1482" y="10238"/>
                  </a:cubicBezTo>
                  <a:cubicBezTo>
                    <a:pt x="1420" y="10185"/>
                    <a:pt x="1367" y="10131"/>
                    <a:pt x="1313" y="10070"/>
                  </a:cubicBezTo>
                  <a:cubicBezTo>
                    <a:pt x="1382" y="9931"/>
                    <a:pt x="1520" y="9839"/>
                    <a:pt x="1666" y="9832"/>
                  </a:cubicBezTo>
                  <a:close/>
                  <a:moveTo>
                    <a:pt x="17331" y="9426"/>
                  </a:moveTo>
                  <a:cubicBezTo>
                    <a:pt x="17845" y="9426"/>
                    <a:pt x="18366" y="9761"/>
                    <a:pt x="18483" y="10453"/>
                  </a:cubicBezTo>
                  <a:cubicBezTo>
                    <a:pt x="18230" y="10476"/>
                    <a:pt x="17984" y="10492"/>
                    <a:pt x="17739" y="10507"/>
                  </a:cubicBezTo>
                  <a:cubicBezTo>
                    <a:pt x="17709" y="10282"/>
                    <a:pt x="17517" y="10108"/>
                    <a:pt x="17293" y="10108"/>
                  </a:cubicBezTo>
                  <a:cubicBezTo>
                    <a:pt x="17288" y="10108"/>
                    <a:pt x="17283" y="10108"/>
                    <a:pt x="17278" y="10108"/>
                  </a:cubicBezTo>
                  <a:cubicBezTo>
                    <a:pt x="17048" y="10123"/>
                    <a:pt x="16864" y="10315"/>
                    <a:pt x="16864" y="10553"/>
                  </a:cubicBezTo>
                  <a:lnTo>
                    <a:pt x="16196" y="10584"/>
                  </a:lnTo>
                  <a:cubicBezTo>
                    <a:pt x="16220" y="9821"/>
                    <a:pt x="16772" y="9426"/>
                    <a:pt x="17331" y="9426"/>
                  </a:cubicBezTo>
                  <a:close/>
                  <a:moveTo>
                    <a:pt x="17237" y="8567"/>
                  </a:moveTo>
                  <a:cubicBezTo>
                    <a:pt x="17786" y="8567"/>
                    <a:pt x="18339" y="8825"/>
                    <a:pt x="18675" y="9394"/>
                  </a:cubicBezTo>
                  <a:cubicBezTo>
                    <a:pt x="18568" y="9732"/>
                    <a:pt x="18575" y="10093"/>
                    <a:pt x="18706" y="10423"/>
                  </a:cubicBezTo>
                  <a:cubicBezTo>
                    <a:pt x="18706" y="10423"/>
                    <a:pt x="18706" y="10430"/>
                    <a:pt x="18706" y="10430"/>
                  </a:cubicBezTo>
                  <a:lnTo>
                    <a:pt x="18637" y="10438"/>
                  </a:lnTo>
                  <a:cubicBezTo>
                    <a:pt x="18537" y="9762"/>
                    <a:pt x="18008" y="9231"/>
                    <a:pt x="17326" y="9231"/>
                  </a:cubicBezTo>
                  <a:cubicBezTo>
                    <a:pt x="17273" y="9231"/>
                    <a:pt x="17218" y="9234"/>
                    <a:pt x="17163" y="9241"/>
                  </a:cubicBezTo>
                  <a:cubicBezTo>
                    <a:pt x="16495" y="9325"/>
                    <a:pt x="16027" y="9924"/>
                    <a:pt x="16104" y="10591"/>
                  </a:cubicBezTo>
                  <a:lnTo>
                    <a:pt x="15613" y="10614"/>
                  </a:lnTo>
                  <a:cubicBezTo>
                    <a:pt x="15597" y="10461"/>
                    <a:pt x="15567" y="10307"/>
                    <a:pt x="15521" y="10162"/>
                  </a:cubicBezTo>
                  <a:cubicBezTo>
                    <a:pt x="15521" y="10154"/>
                    <a:pt x="15521" y="10154"/>
                    <a:pt x="15521" y="10146"/>
                  </a:cubicBezTo>
                  <a:cubicBezTo>
                    <a:pt x="15585" y="9154"/>
                    <a:pt x="16408" y="8567"/>
                    <a:pt x="17237" y="8567"/>
                  </a:cubicBezTo>
                  <a:close/>
                  <a:moveTo>
                    <a:pt x="13259" y="8757"/>
                  </a:moveTo>
                  <a:cubicBezTo>
                    <a:pt x="14327" y="8757"/>
                    <a:pt x="15319" y="9392"/>
                    <a:pt x="15475" y="10622"/>
                  </a:cubicBezTo>
                  <a:lnTo>
                    <a:pt x="14576" y="10668"/>
                  </a:lnTo>
                  <a:cubicBezTo>
                    <a:pt x="14499" y="9901"/>
                    <a:pt x="13827" y="9378"/>
                    <a:pt x="13114" y="9378"/>
                  </a:cubicBezTo>
                  <a:cubicBezTo>
                    <a:pt x="12907" y="9378"/>
                    <a:pt x="12697" y="9422"/>
                    <a:pt x="12496" y="9517"/>
                  </a:cubicBezTo>
                  <a:cubicBezTo>
                    <a:pt x="12366" y="9340"/>
                    <a:pt x="12212" y="9179"/>
                    <a:pt x="12036" y="9041"/>
                  </a:cubicBezTo>
                  <a:cubicBezTo>
                    <a:pt x="12426" y="8851"/>
                    <a:pt x="12848" y="8757"/>
                    <a:pt x="13259" y="8757"/>
                  </a:cubicBezTo>
                  <a:close/>
                  <a:moveTo>
                    <a:pt x="13036" y="9508"/>
                  </a:moveTo>
                  <a:cubicBezTo>
                    <a:pt x="13718" y="9508"/>
                    <a:pt x="14264" y="9961"/>
                    <a:pt x="14438" y="10676"/>
                  </a:cubicBezTo>
                  <a:lnTo>
                    <a:pt x="13563" y="10722"/>
                  </a:lnTo>
                  <a:cubicBezTo>
                    <a:pt x="13608" y="10369"/>
                    <a:pt x="13326" y="10081"/>
                    <a:pt x="12994" y="10081"/>
                  </a:cubicBezTo>
                  <a:cubicBezTo>
                    <a:pt x="12929" y="10081"/>
                    <a:pt x="12862" y="10092"/>
                    <a:pt x="12796" y="10116"/>
                  </a:cubicBezTo>
                  <a:cubicBezTo>
                    <a:pt x="12734" y="9931"/>
                    <a:pt x="12642" y="9747"/>
                    <a:pt x="12535" y="9586"/>
                  </a:cubicBezTo>
                  <a:cubicBezTo>
                    <a:pt x="12707" y="9533"/>
                    <a:pt x="12875" y="9508"/>
                    <a:pt x="13036" y="9508"/>
                  </a:cubicBezTo>
                  <a:close/>
                  <a:moveTo>
                    <a:pt x="12953" y="10182"/>
                  </a:moveTo>
                  <a:cubicBezTo>
                    <a:pt x="13232" y="10182"/>
                    <a:pt x="13465" y="10436"/>
                    <a:pt x="13425" y="10730"/>
                  </a:cubicBezTo>
                  <a:lnTo>
                    <a:pt x="13118" y="10745"/>
                  </a:lnTo>
                  <a:lnTo>
                    <a:pt x="12926" y="10753"/>
                  </a:lnTo>
                  <a:cubicBezTo>
                    <a:pt x="12911" y="10568"/>
                    <a:pt x="12880" y="10384"/>
                    <a:pt x="12826" y="10200"/>
                  </a:cubicBezTo>
                  <a:cubicBezTo>
                    <a:pt x="12869" y="10188"/>
                    <a:pt x="12912" y="10182"/>
                    <a:pt x="12953" y="10182"/>
                  </a:cubicBezTo>
                  <a:close/>
                  <a:moveTo>
                    <a:pt x="10603" y="10461"/>
                  </a:moveTo>
                  <a:cubicBezTo>
                    <a:pt x="10607" y="10461"/>
                    <a:pt x="10611" y="10461"/>
                    <a:pt x="10616" y="10461"/>
                  </a:cubicBezTo>
                  <a:cubicBezTo>
                    <a:pt x="10869" y="10476"/>
                    <a:pt x="10969" y="10676"/>
                    <a:pt x="11076" y="10852"/>
                  </a:cubicBezTo>
                  <a:lnTo>
                    <a:pt x="10178" y="10906"/>
                  </a:lnTo>
                  <a:cubicBezTo>
                    <a:pt x="10171" y="10665"/>
                    <a:pt x="10363" y="10461"/>
                    <a:pt x="10603" y="10461"/>
                  </a:cubicBezTo>
                  <a:close/>
                  <a:moveTo>
                    <a:pt x="10632" y="9707"/>
                  </a:moveTo>
                  <a:cubicBezTo>
                    <a:pt x="11316" y="9707"/>
                    <a:pt x="11736" y="10192"/>
                    <a:pt x="11928" y="10806"/>
                  </a:cubicBezTo>
                  <a:lnTo>
                    <a:pt x="11215" y="10845"/>
                  </a:lnTo>
                  <a:cubicBezTo>
                    <a:pt x="11208" y="10557"/>
                    <a:pt x="10874" y="10308"/>
                    <a:pt x="10588" y="10308"/>
                  </a:cubicBezTo>
                  <a:cubicBezTo>
                    <a:pt x="10561" y="10308"/>
                    <a:pt x="10534" y="10310"/>
                    <a:pt x="10508" y="10315"/>
                  </a:cubicBezTo>
                  <a:cubicBezTo>
                    <a:pt x="10224" y="10361"/>
                    <a:pt x="10040" y="10630"/>
                    <a:pt x="10086" y="10914"/>
                  </a:cubicBezTo>
                  <a:lnTo>
                    <a:pt x="9380" y="10952"/>
                  </a:lnTo>
                  <a:cubicBezTo>
                    <a:pt x="9449" y="10330"/>
                    <a:pt x="9894" y="9755"/>
                    <a:pt x="10554" y="9709"/>
                  </a:cubicBezTo>
                  <a:cubicBezTo>
                    <a:pt x="10581" y="9707"/>
                    <a:pt x="10607" y="9707"/>
                    <a:pt x="10632" y="9707"/>
                  </a:cubicBezTo>
                  <a:close/>
                  <a:moveTo>
                    <a:pt x="10714" y="8773"/>
                  </a:moveTo>
                  <a:cubicBezTo>
                    <a:pt x="10771" y="8773"/>
                    <a:pt x="10828" y="8775"/>
                    <a:pt x="10884" y="8780"/>
                  </a:cubicBezTo>
                  <a:cubicBezTo>
                    <a:pt x="11921" y="8872"/>
                    <a:pt x="12673" y="9762"/>
                    <a:pt x="12757" y="10776"/>
                  </a:cubicBezTo>
                  <a:lnTo>
                    <a:pt x="12082" y="10799"/>
                  </a:lnTo>
                  <a:cubicBezTo>
                    <a:pt x="11930" y="10106"/>
                    <a:pt x="11405" y="9548"/>
                    <a:pt x="10673" y="9548"/>
                  </a:cubicBezTo>
                  <a:cubicBezTo>
                    <a:pt x="10627" y="9548"/>
                    <a:pt x="10579" y="9551"/>
                    <a:pt x="10531" y="9555"/>
                  </a:cubicBezTo>
                  <a:cubicBezTo>
                    <a:pt x="9810" y="9617"/>
                    <a:pt x="9280" y="10261"/>
                    <a:pt x="9273" y="10960"/>
                  </a:cubicBezTo>
                  <a:lnTo>
                    <a:pt x="8758" y="10991"/>
                  </a:lnTo>
                  <a:cubicBezTo>
                    <a:pt x="8758" y="10983"/>
                    <a:pt x="8758" y="10983"/>
                    <a:pt x="8758" y="10975"/>
                  </a:cubicBezTo>
                  <a:cubicBezTo>
                    <a:pt x="8774" y="10783"/>
                    <a:pt x="8751" y="10591"/>
                    <a:pt x="8712" y="10400"/>
                  </a:cubicBezTo>
                  <a:cubicBezTo>
                    <a:pt x="8763" y="9422"/>
                    <a:pt x="9769" y="8773"/>
                    <a:pt x="10714" y="8773"/>
                  </a:cubicBezTo>
                  <a:close/>
                  <a:moveTo>
                    <a:pt x="6581" y="8859"/>
                  </a:moveTo>
                  <a:cubicBezTo>
                    <a:pt x="7655" y="8859"/>
                    <a:pt x="8650" y="9672"/>
                    <a:pt x="8597" y="10975"/>
                  </a:cubicBezTo>
                  <a:cubicBezTo>
                    <a:pt x="8597" y="10983"/>
                    <a:pt x="8597" y="10983"/>
                    <a:pt x="8597" y="10991"/>
                  </a:cubicBezTo>
                  <a:cubicBezTo>
                    <a:pt x="8321" y="11006"/>
                    <a:pt x="8044" y="11021"/>
                    <a:pt x="7768" y="11037"/>
                  </a:cubicBezTo>
                  <a:lnTo>
                    <a:pt x="7760" y="11037"/>
                  </a:lnTo>
                  <a:cubicBezTo>
                    <a:pt x="7794" y="10220"/>
                    <a:pt x="7135" y="9611"/>
                    <a:pt x="6424" y="9611"/>
                  </a:cubicBezTo>
                  <a:cubicBezTo>
                    <a:pt x="6160" y="9611"/>
                    <a:pt x="5888" y="9696"/>
                    <a:pt x="5642" y="9885"/>
                  </a:cubicBezTo>
                  <a:cubicBezTo>
                    <a:pt x="5504" y="9701"/>
                    <a:pt x="5343" y="9532"/>
                    <a:pt x="5158" y="9394"/>
                  </a:cubicBezTo>
                  <a:cubicBezTo>
                    <a:pt x="5588" y="9027"/>
                    <a:pt x="6093" y="8859"/>
                    <a:pt x="6581" y="8859"/>
                  </a:cubicBezTo>
                  <a:close/>
                  <a:moveTo>
                    <a:pt x="6397" y="9774"/>
                  </a:moveTo>
                  <a:cubicBezTo>
                    <a:pt x="7051" y="9774"/>
                    <a:pt x="7635" y="10273"/>
                    <a:pt x="7607" y="11044"/>
                  </a:cubicBezTo>
                  <a:lnTo>
                    <a:pt x="7599" y="11044"/>
                  </a:lnTo>
                  <a:cubicBezTo>
                    <a:pt x="7331" y="11060"/>
                    <a:pt x="7062" y="11075"/>
                    <a:pt x="6793" y="11083"/>
                  </a:cubicBezTo>
                  <a:cubicBezTo>
                    <a:pt x="6828" y="10738"/>
                    <a:pt x="6552" y="10478"/>
                    <a:pt x="6246" y="10478"/>
                  </a:cubicBezTo>
                  <a:cubicBezTo>
                    <a:pt x="6150" y="10478"/>
                    <a:pt x="6050" y="10504"/>
                    <a:pt x="5957" y="10561"/>
                  </a:cubicBezTo>
                  <a:cubicBezTo>
                    <a:pt x="5903" y="10354"/>
                    <a:pt x="5819" y="10154"/>
                    <a:pt x="5703" y="9970"/>
                  </a:cubicBezTo>
                  <a:cubicBezTo>
                    <a:pt x="5928" y="9836"/>
                    <a:pt x="6167" y="9774"/>
                    <a:pt x="6397" y="9774"/>
                  </a:cubicBezTo>
                  <a:close/>
                  <a:moveTo>
                    <a:pt x="6204" y="10585"/>
                  </a:moveTo>
                  <a:cubicBezTo>
                    <a:pt x="6460" y="10585"/>
                    <a:pt x="6693" y="10805"/>
                    <a:pt x="6663" y="11090"/>
                  </a:cubicBezTo>
                  <a:lnTo>
                    <a:pt x="6026" y="11121"/>
                  </a:lnTo>
                  <a:cubicBezTo>
                    <a:pt x="6033" y="10960"/>
                    <a:pt x="6018" y="10799"/>
                    <a:pt x="5980" y="10645"/>
                  </a:cubicBezTo>
                  <a:cubicBezTo>
                    <a:pt x="6053" y="10604"/>
                    <a:pt x="6130" y="10585"/>
                    <a:pt x="6204" y="10585"/>
                  </a:cubicBezTo>
                  <a:close/>
                  <a:moveTo>
                    <a:pt x="3756" y="10799"/>
                  </a:moveTo>
                  <a:cubicBezTo>
                    <a:pt x="3775" y="10799"/>
                    <a:pt x="3795" y="10801"/>
                    <a:pt x="3815" y="10806"/>
                  </a:cubicBezTo>
                  <a:cubicBezTo>
                    <a:pt x="3907" y="10829"/>
                    <a:pt x="3976" y="10898"/>
                    <a:pt x="4015" y="10983"/>
                  </a:cubicBezTo>
                  <a:cubicBezTo>
                    <a:pt x="4030" y="11044"/>
                    <a:pt x="4038" y="11106"/>
                    <a:pt x="4030" y="11159"/>
                  </a:cubicBezTo>
                  <a:lnTo>
                    <a:pt x="4022" y="11159"/>
                  </a:lnTo>
                  <a:cubicBezTo>
                    <a:pt x="3854" y="11152"/>
                    <a:pt x="3685" y="11144"/>
                    <a:pt x="3516" y="11121"/>
                  </a:cubicBezTo>
                  <a:cubicBezTo>
                    <a:pt x="3468" y="10957"/>
                    <a:pt x="3597" y="10799"/>
                    <a:pt x="3756" y="10799"/>
                  </a:cubicBezTo>
                  <a:close/>
                  <a:moveTo>
                    <a:pt x="3975" y="9189"/>
                  </a:moveTo>
                  <a:cubicBezTo>
                    <a:pt x="4091" y="9189"/>
                    <a:pt x="4207" y="9198"/>
                    <a:pt x="4322" y="9218"/>
                  </a:cubicBezTo>
                  <a:cubicBezTo>
                    <a:pt x="5220" y="9409"/>
                    <a:pt x="5865" y="10208"/>
                    <a:pt x="5849" y="11129"/>
                  </a:cubicBezTo>
                  <a:cubicBezTo>
                    <a:pt x="5573" y="11144"/>
                    <a:pt x="5289" y="11152"/>
                    <a:pt x="5005" y="11159"/>
                  </a:cubicBezTo>
                  <a:lnTo>
                    <a:pt x="4997" y="11159"/>
                  </a:lnTo>
                  <a:cubicBezTo>
                    <a:pt x="5051" y="10522"/>
                    <a:pt x="4598" y="9931"/>
                    <a:pt x="3930" y="9908"/>
                  </a:cubicBezTo>
                  <a:cubicBezTo>
                    <a:pt x="3920" y="9908"/>
                    <a:pt x="3909" y="9908"/>
                    <a:pt x="3897" y="9908"/>
                  </a:cubicBezTo>
                  <a:cubicBezTo>
                    <a:pt x="3416" y="9908"/>
                    <a:pt x="2605" y="10389"/>
                    <a:pt x="2725" y="10945"/>
                  </a:cubicBezTo>
                  <a:cubicBezTo>
                    <a:pt x="2480" y="10868"/>
                    <a:pt x="2242" y="10768"/>
                    <a:pt x="2019" y="10638"/>
                  </a:cubicBezTo>
                  <a:cubicBezTo>
                    <a:pt x="2019" y="10630"/>
                    <a:pt x="2019" y="10622"/>
                    <a:pt x="2019" y="10614"/>
                  </a:cubicBezTo>
                  <a:cubicBezTo>
                    <a:pt x="1919" y="10146"/>
                    <a:pt x="2641" y="9624"/>
                    <a:pt x="2979" y="9448"/>
                  </a:cubicBezTo>
                  <a:cubicBezTo>
                    <a:pt x="3284" y="9275"/>
                    <a:pt x="3628" y="9189"/>
                    <a:pt x="3975" y="9189"/>
                  </a:cubicBezTo>
                  <a:close/>
                  <a:moveTo>
                    <a:pt x="3874" y="10067"/>
                  </a:moveTo>
                  <a:cubicBezTo>
                    <a:pt x="3946" y="10067"/>
                    <a:pt x="4019" y="10076"/>
                    <a:pt x="4091" y="10093"/>
                  </a:cubicBezTo>
                  <a:cubicBezTo>
                    <a:pt x="4613" y="10200"/>
                    <a:pt x="4867" y="10676"/>
                    <a:pt x="4836" y="11167"/>
                  </a:cubicBezTo>
                  <a:cubicBezTo>
                    <a:pt x="4725" y="11171"/>
                    <a:pt x="4613" y="11173"/>
                    <a:pt x="4502" y="11173"/>
                  </a:cubicBezTo>
                  <a:cubicBezTo>
                    <a:pt x="4391" y="11173"/>
                    <a:pt x="4280" y="11171"/>
                    <a:pt x="4168" y="11167"/>
                  </a:cubicBezTo>
                  <a:cubicBezTo>
                    <a:pt x="4184" y="11075"/>
                    <a:pt x="4168" y="10975"/>
                    <a:pt x="4122" y="10891"/>
                  </a:cubicBezTo>
                  <a:cubicBezTo>
                    <a:pt x="4061" y="10753"/>
                    <a:pt x="3923" y="10668"/>
                    <a:pt x="3769" y="10661"/>
                  </a:cubicBezTo>
                  <a:cubicBezTo>
                    <a:pt x="3761" y="10660"/>
                    <a:pt x="3754" y="10660"/>
                    <a:pt x="3746" y="10660"/>
                  </a:cubicBezTo>
                  <a:cubicBezTo>
                    <a:pt x="3519" y="10660"/>
                    <a:pt x="3349" y="10875"/>
                    <a:pt x="3408" y="11098"/>
                  </a:cubicBezTo>
                  <a:cubicBezTo>
                    <a:pt x="3216" y="11075"/>
                    <a:pt x="3025" y="11029"/>
                    <a:pt x="2840" y="10975"/>
                  </a:cubicBezTo>
                  <a:cubicBezTo>
                    <a:pt x="2787" y="10691"/>
                    <a:pt x="3124" y="10361"/>
                    <a:pt x="3339" y="10223"/>
                  </a:cubicBezTo>
                  <a:cubicBezTo>
                    <a:pt x="3500" y="10123"/>
                    <a:pt x="3685" y="10067"/>
                    <a:pt x="3874" y="10067"/>
                  </a:cubicBezTo>
                  <a:close/>
                  <a:moveTo>
                    <a:pt x="9837" y="1"/>
                  </a:moveTo>
                  <a:cubicBezTo>
                    <a:pt x="9764" y="1"/>
                    <a:pt x="9691" y="3"/>
                    <a:pt x="9618" y="7"/>
                  </a:cubicBezTo>
                  <a:cubicBezTo>
                    <a:pt x="8436" y="84"/>
                    <a:pt x="7154" y="698"/>
                    <a:pt x="6279" y="1619"/>
                  </a:cubicBezTo>
                  <a:cubicBezTo>
                    <a:pt x="6241" y="1634"/>
                    <a:pt x="6210" y="1657"/>
                    <a:pt x="6187" y="1688"/>
                  </a:cubicBezTo>
                  <a:cubicBezTo>
                    <a:pt x="6179" y="1695"/>
                    <a:pt x="6179" y="1711"/>
                    <a:pt x="6187" y="1726"/>
                  </a:cubicBezTo>
                  <a:cubicBezTo>
                    <a:pt x="5565" y="2417"/>
                    <a:pt x="5174" y="3269"/>
                    <a:pt x="5204" y="4198"/>
                  </a:cubicBezTo>
                  <a:cubicBezTo>
                    <a:pt x="4805" y="4029"/>
                    <a:pt x="4383" y="3944"/>
                    <a:pt x="3953" y="3937"/>
                  </a:cubicBezTo>
                  <a:cubicBezTo>
                    <a:pt x="3923" y="3933"/>
                    <a:pt x="3892" y="3931"/>
                    <a:pt x="3860" y="3931"/>
                  </a:cubicBezTo>
                  <a:cubicBezTo>
                    <a:pt x="3829" y="3931"/>
                    <a:pt x="3796" y="3933"/>
                    <a:pt x="3761" y="3937"/>
                  </a:cubicBezTo>
                  <a:cubicBezTo>
                    <a:pt x="2311" y="3975"/>
                    <a:pt x="868" y="4858"/>
                    <a:pt x="338" y="6255"/>
                  </a:cubicBezTo>
                  <a:cubicBezTo>
                    <a:pt x="254" y="6485"/>
                    <a:pt x="192" y="6723"/>
                    <a:pt x="154" y="6969"/>
                  </a:cubicBezTo>
                  <a:cubicBezTo>
                    <a:pt x="139" y="6976"/>
                    <a:pt x="131" y="7007"/>
                    <a:pt x="146" y="7022"/>
                  </a:cubicBezTo>
                  <a:cubicBezTo>
                    <a:pt x="0" y="8158"/>
                    <a:pt x="430" y="9325"/>
                    <a:pt x="1205" y="10146"/>
                  </a:cubicBezTo>
                  <a:cubicBezTo>
                    <a:pt x="1205" y="10166"/>
                    <a:pt x="1217" y="10186"/>
                    <a:pt x="1235" y="10186"/>
                  </a:cubicBezTo>
                  <a:cubicBezTo>
                    <a:pt x="1238" y="10186"/>
                    <a:pt x="1241" y="10186"/>
                    <a:pt x="1244" y="10185"/>
                  </a:cubicBezTo>
                  <a:cubicBezTo>
                    <a:pt x="1712" y="10676"/>
                    <a:pt x="2311" y="11021"/>
                    <a:pt x="2963" y="11190"/>
                  </a:cubicBezTo>
                  <a:cubicBezTo>
                    <a:pt x="3523" y="11322"/>
                    <a:pt x="4108" y="11367"/>
                    <a:pt x="4700" y="11367"/>
                  </a:cubicBezTo>
                  <a:cubicBezTo>
                    <a:pt x="5724" y="11367"/>
                    <a:pt x="6771" y="11234"/>
                    <a:pt x="7753" y="11190"/>
                  </a:cubicBezTo>
                  <a:lnTo>
                    <a:pt x="13018" y="10929"/>
                  </a:lnTo>
                  <a:cubicBezTo>
                    <a:pt x="14715" y="10845"/>
                    <a:pt x="16419" y="10791"/>
                    <a:pt x="18123" y="10668"/>
                  </a:cubicBezTo>
                  <a:cubicBezTo>
                    <a:pt x="19120" y="10599"/>
                    <a:pt x="20233" y="10461"/>
                    <a:pt x="21078" y="9870"/>
                  </a:cubicBezTo>
                  <a:cubicBezTo>
                    <a:pt x="21108" y="9870"/>
                    <a:pt x="21131" y="9855"/>
                    <a:pt x="21147" y="9824"/>
                  </a:cubicBezTo>
                  <a:cubicBezTo>
                    <a:pt x="21178" y="9801"/>
                    <a:pt x="21208" y="9778"/>
                    <a:pt x="21239" y="9755"/>
                  </a:cubicBezTo>
                  <a:cubicBezTo>
                    <a:pt x="22160" y="9026"/>
                    <a:pt x="22406" y="7736"/>
                    <a:pt x="21807" y="6723"/>
                  </a:cubicBezTo>
                  <a:cubicBezTo>
                    <a:pt x="21730" y="6600"/>
                    <a:pt x="21646" y="6485"/>
                    <a:pt x="21554" y="6378"/>
                  </a:cubicBezTo>
                  <a:cubicBezTo>
                    <a:pt x="21538" y="6355"/>
                    <a:pt x="21523" y="6331"/>
                    <a:pt x="21500" y="6324"/>
                  </a:cubicBezTo>
                  <a:cubicBezTo>
                    <a:pt x="21075" y="5889"/>
                    <a:pt x="20484" y="5664"/>
                    <a:pt x="19887" y="5664"/>
                  </a:cubicBezTo>
                  <a:cubicBezTo>
                    <a:pt x="19577" y="5664"/>
                    <a:pt x="19266" y="5725"/>
                    <a:pt x="18975" y="5848"/>
                  </a:cubicBezTo>
                  <a:cubicBezTo>
                    <a:pt x="19120" y="5426"/>
                    <a:pt x="18921" y="4911"/>
                    <a:pt x="18714" y="4520"/>
                  </a:cubicBezTo>
                  <a:cubicBezTo>
                    <a:pt x="18545" y="4198"/>
                    <a:pt x="18322" y="3906"/>
                    <a:pt x="18061" y="3660"/>
                  </a:cubicBezTo>
                  <a:cubicBezTo>
                    <a:pt x="18054" y="3645"/>
                    <a:pt x="18046" y="3645"/>
                    <a:pt x="18038" y="3637"/>
                  </a:cubicBezTo>
                  <a:cubicBezTo>
                    <a:pt x="17831" y="3445"/>
                    <a:pt x="17608" y="3284"/>
                    <a:pt x="17363" y="3146"/>
                  </a:cubicBezTo>
                  <a:cubicBezTo>
                    <a:pt x="16889" y="2894"/>
                    <a:pt x="16373" y="2770"/>
                    <a:pt x="15858" y="2770"/>
                  </a:cubicBezTo>
                  <a:cubicBezTo>
                    <a:pt x="15105" y="2770"/>
                    <a:pt x="14357" y="3035"/>
                    <a:pt x="13755" y="3545"/>
                  </a:cubicBezTo>
                  <a:cubicBezTo>
                    <a:pt x="13755" y="2332"/>
                    <a:pt x="13034" y="1289"/>
                    <a:pt x="12028" y="652"/>
                  </a:cubicBezTo>
                  <a:cubicBezTo>
                    <a:pt x="12028" y="621"/>
                    <a:pt x="11997" y="605"/>
                    <a:pt x="11967" y="605"/>
                  </a:cubicBezTo>
                  <a:lnTo>
                    <a:pt x="11951" y="605"/>
                  </a:lnTo>
                  <a:cubicBezTo>
                    <a:pt x="11315" y="214"/>
                    <a:pt x="10583" y="1"/>
                    <a:pt x="9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7267574" y="2902775"/>
              <a:ext cx="14394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7268273" y="3087569"/>
              <a:ext cx="14394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biggest object in the Solar System and also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3859842" y="1576308"/>
            <a:ext cx="1436445" cy="2393847"/>
            <a:chOff x="3859842" y="1576308"/>
            <a:chExt cx="1436445" cy="2393847"/>
          </a:xfrm>
        </p:grpSpPr>
        <p:sp>
          <p:nvSpPr>
            <p:cNvPr id="89" name="Google Shape;89;p16"/>
            <p:cNvSpPr/>
            <p:nvPr/>
          </p:nvSpPr>
          <p:spPr>
            <a:xfrm rot="-9381931">
              <a:off x="4495150" y="2296838"/>
              <a:ext cx="167899" cy="167899"/>
            </a:xfrm>
            <a:custGeom>
              <a:rect b="b" l="l" r="r" t="t"/>
              <a:pathLst>
                <a:path extrusionOk="0" h="2377" w="2377">
                  <a:moveTo>
                    <a:pt x="2377" y="1188"/>
                  </a:moveTo>
                  <a:cubicBezTo>
                    <a:pt x="2377" y="1848"/>
                    <a:pt x="1849" y="2376"/>
                    <a:pt x="1189" y="2376"/>
                  </a:cubicBezTo>
                  <a:cubicBezTo>
                    <a:pt x="529" y="2376"/>
                    <a:pt x="1" y="1848"/>
                    <a:pt x="1" y="1188"/>
                  </a:cubicBezTo>
                  <a:cubicBezTo>
                    <a:pt x="1" y="528"/>
                    <a:pt x="529" y="0"/>
                    <a:pt x="1189" y="0"/>
                  </a:cubicBezTo>
                  <a:cubicBezTo>
                    <a:pt x="1849" y="0"/>
                    <a:pt x="2377" y="528"/>
                    <a:pt x="2377" y="11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243440" y="1576308"/>
              <a:ext cx="602596" cy="466556"/>
            </a:xfrm>
            <a:custGeom>
              <a:rect b="b" l="l" r="r" t="t"/>
              <a:pathLst>
                <a:path extrusionOk="0" h="12950" w="16726">
                  <a:moveTo>
                    <a:pt x="7269" y="442"/>
                  </a:moveTo>
                  <a:lnTo>
                    <a:pt x="7269" y="450"/>
                  </a:lnTo>
                  <a:cubicBezTo>
                    <a:pt x="7499" y="588"/>
                    <a:pt x="7737" y="726"/>
                    <a:pt x="7975" y="865"/>
                  </a:cubicBezTo>
                  <a:cubicBezTo>
                    <a:pt x="7688" y="794"/>
                    <a:pt x="7397" y="756"/>
                    <a:pt x="7105" y="756"/>
                  </a:cubicBezTo>
                  <a:cubicBezTo>
                    <a:pt x="6953" y="756"/>
                    <a:pt x="6800" y="767"/>
                    <a:pt x="6647" y="788"/>
                  </a:cubicBezTo>
                  <a:cubicBezTo>
                    <a:pt x="6839" y="650"/>
                    <a:pt x="7047" y="534"/>
                    <a:pt x="7269" y="442"/>
                  </a:cubicBezTo>
                  <a:close/>
                  <a:moveTo>
                    <a:pt x="4130" y="780"/>
                  </a:moveTo>
                  <a:cubicBezTo>
                    <a:pt x="4283" y="795"/>
                    <a:pt x="4437" y="834"/>
                    <a:pt x="4590" y="888"/>
                  </a:cubicBezTo>
                  <a:cubicBezTo>
                    <a:pt x="4337" y="980"/>
                    <a:pt x="4084" y="1087"/>
                    <a:pt x="3831" y="1172"/>
                  </a:cubicBezTo>
                  <a:lnTo>
                    <a:pt x="4130" y="780"/>
                  </a:lnTo>
                  <a:close/>
                  <a:moveTo>
                    <a:pt x="6586" y="826"/>
                  </a:moveTo>
                  <a:lnTo>
                    <a:pt x="6586" y="834"/>
                  </a:lnTo>
                  <a:cubicBezTo>
                    <a:pt x="6586" y="842"/>
                    <a:pt x="6594" y="842"/>
                    <a:pt x="6601" y="842"/>
                  </a:cubicBezTo>
                  <a:cubicBezTo>
                    <a:pt x="6667" y="839"/>
                    <a:pt x="6733" y="837"/>
                    <a:pt x="6797" y="837"/>
                  </a:cubicBezTo>
                  <a:cubicBezTo>
                    <a:pt x="7258" y="837"/>
                    <a:pt x="7687" y="905"/>
                    <a:pt x="8152" y="972"/>
                  </a:cubicBezTo>
                  <a:lnTo>
                    <a:pt x="8160" y="972"/>
                  </a:lnTo>
                  <a:cubicBezTo>
                    <a:pt x="8413" y="1118"/>
                    <a:pt x="8674" y="1264"/>
                    <a:pt x="8927" y="1402"/>
                  </a:cubicBezTo>
                  <a:cubicBezTo>
                    <a:pt x="8104" y="1247"/>
                    <a:pt x="7261" y="1170"/>
                    <a:pt x="6423" y="1170"/>
                  </a:cubicBezTo>
                  <a:cubicBezTo>
                    <a:pt x="6347" y="1170"/>
                    <a:pt x="6271" y="1170"/>
                    <a:pt x="6195" y="1172"/>
                  </a:cubicBezTo>
                  <a:cubicBezTo>
                    <a:pt x="6317" y="1049"/>
                    <a:pt x="6448" y="934"/>
                    <a:pt x="6586" y="826"/>
                  </a:cubicBezTo>
                  <a:close/>
                  <a:moveTo>
                    <a:pt x="4690" y="934"/>
                  </a:moveTo>
                  <a:cubicBezTo>
                    <a:pt x="4836" y="987"/>
                    <a:pt x="4974" y="1064"/>
                    <a:pt x="5097" y="1149"/>
                  </a:cubicBezTo>
                  <a:lnTo>
                    <a:pt x="5097" y="1156"/>
                  </a:lnTo>
                  <a:cubicBezTo>
                    <a:pt x="4567" y="1310"/>
                    <a:pt x="3999" y="1433"/>
                    <a:pt x="3485" y="1632"/>
                  </a:cubicBezTo>
                  <a:lnTo>
                    <a:pt x="3792" y="1218"/>
                  </a:lnTo>
                  <a:cubicBezTo>
                    <a:pt x="3796" y="1221"/>
                    <a:pt x="3800" y="1223"/>
                    <a:pt x="3804" y="1223"/>
                  </a:cubicBezTo>
                  <a:cubicBezTo>
                    <a:pt x="3807" y="1223"/>
                    <a:pt x="3811" y="1221"/>
                    <a:pt x="3815" y="1218"/>
                  </a:cubicBezTo>
                  <a:cubicBezTo>
                    <a:pt x="4115" y="1156"/>
                    <a:pt x="4414" y="1064"/>
                    <a:pt x="4690" y="934"/>
                  </a:cubicBezTo>
                  <a:close/>
                  <a:moveTo>
                    <a:pt x="6149" y="1210"/>
                  </a:moveTo>
                  <a:lnTo>
                    <a:pt x="6149" y="1218"/>
                  </a:lnTo>
                  <a:cubicBezTo>
                    <a:pt x="7116" y="1241"/>
                    <a:pt x="8083" y="1325"/>
                    <a:pt x="9042" y="1479"/>
                  </a:cubicBezTo>
                  <a:lnTo>
                    <a:pt x="9058" y="1479"/>
                  </a:lnTo>
                  <a:cubicBezTo>
                    <a:pt x="9257" y="1586"/>
                    <a:pt x="9464" y="1694"/>
                    <a:pt x="9664" y="1801"/>
                  </a:cubicBezTo>
                  <a:lnTo>
                    <a:pt x="9626" y="1801"/>
                  </a:lnTo>
                  <a:cubicBezTo>
                    <a:pt x="8858" y="1701"/>
                    <a:pt x="8091" y="1624"/>
                    <a:pt x="7323" y="1586"/>
                  </a:cubicBezTo>
                  <a:cubicBezTo>
                    <a:pt x="7317" y="1575"/>
                    <a:pt x="7303" y="1568"/>
                    <a:pt x="7290" y="1568"/>
                  </a:cubicBezTo>
                  <a:cubicBezTo>
                    <a:pt x="7286" y="1568"/>
                    <a:pt x="7281" y="1569"/>
                    <a:pt x="7277" y="1571"/>
                  </a:cubicBezTo>
                  <a:lnTo>
                    <a:pt x="7254" y="1586"/>
                  </a:lnTo>
                  <a:cubicBezTo>
                    <a:pt x="7031" y="1571"/>
                    <a:pt x="6809" y="1563"/>
                    <a:pt x="6586" y="1555"/>
                  </a:cubicBezTo>
                  <a:cubicBezTo>
                    <a:pt x="6578" y="1552"/>
                    <a:pt x="6573" y="1550"/>
                    <a:pt x="6567" y="1550"/>
                  </a:cubicBezTo>
                  <a:cubicBezTo>
                    <a:pt x="6561" y="1550"/>
                    <a:pt x="6555" y="1552"/>
                    <a:pt x="6548" y="1555"/>
                  </a:cubicBezTo>
                  <a:cubicBezTo>
                    <a:pt x="6325" y="1548"/>
                    <a:pt x="6103" y="1540"/>
                    <a:pt x="5880" y="1540"/>
                  </a:cubicBezTo>
                  <a:cubicBezTo>
                    <a:pt x="5957" y="1425"/>
                    <a:pt x="6049" y="1317"/>
                    <a:pt x="6149" y="1210"/>
                  </a:cubicBezTo>
                  <a:close/>
                  <a:moveTo>
                    <a:pt x="8591" y="188"/>
                  </a:moveTo>
                  <a:cubicBezTo>
                    <a:pt x="8908" y="188"/>
                    <a:pt x="9223" y="242"/>
                    <a:pt x="9518" y="350"/>
                  </a:cubicBezTo>
                  <a:cubicBezTo>
                    <a:pt x="10255" y="611"/>
                    <a:pt x="10861" y="1141"/>
                    <a:pt x="11230" y="1832"/>
                  </a:cubicBezTo>
                  <a:cubicBezTo>
                    <a:pt x="10393" y="1187"/>
                    <a:pt x="9487" y="634"/>
                    <a:pt x="8528" y="189"/>
                  </a:cubicBezTo>
                  <a:cubicBezTo>
                    <a:pt x="8549" y="189"/>
                    <a:pt x="8570" y="188"/>
                    <a:pt x="8591" y="188"/>
                  </a:cubicBezTo>
                  <a:close/>
                  <a:moveTo>
                    <a:pt x="5174" y="1210"/>
                  </a:moveTo>
                  <a:cubicBezTo>
                    <a:pt x="5274" y="1287"/>
                    <a:pt x="5366" y="1371"/>
                    <a:pt x="5442" y="1471"/>
                  </a:cubicBezTo>
                  <a:cubicBezTo>
                    <a:pt x="4949" y="1620"/>
                    <a:pt x="3206" y="2148"/>
                    <a:pt x="3106" y="2148"/>
                  </a:cubicBezTo>
                  <a:cubicBezTo>
                    <a:pt x="3103" y="2148"/>
                    <a:pt x="3102" y="2147"/>
                    <a:pt x="3101" y="2146"/>
                  </a:cubicBezTo>
                  <a:lnTo>
                    <a:pt x="3447" y="1694"/>
                  </a:lnTo>
                  <a:cubicBezTo>
                    <a:pt x="4022" y="1624"/>
                    <a:pt x="4621" y="1402"/>
                    <a:pt x="5174" y="1210"/>
                  </a:cubicBezTo>
                  <a:close/>
                  <a:moveTo>
                    <a:pt x="9019" y="1809"/>
                  </a:moveTo>
                  <a:cubicBezTo>
                    <a:pt x="9211" y="1824"/>
                    <a:pt x="9388" y="1839"/>
                    <a:pt x="9580" y="1862"/>
                  </a:cubicBezTo>
                  <a:cubicBezTo>
                    <a:pt x="9610" y="1985"/>
                    <a:pt x="9641" y="2116"/>
                    <a:pt x="9672" y="2238"/>
                  </a:cubicBezTo>
                  <a:cubicBezTo>
                    <a:pt x="9472" y="2070"/>
                    <a:pt x="9250" y="1924"/>
                    <a:pt x="9012" y="1809"/>
                  </a:cubicBezTo>
                  <a:close/>
                  <a:moveTo>
                    <a:pt x="7561" y="1824"/>
                  </a:moveTo>
                  <a:cubicBezTo>
                    <a:pt x="7791" y="1978"/>
                    <a:pt x="8029" y="2116"/>
                    <a:pt x="8259" y="2262"/>
                  </a:cubicBezTo>
                  <a:cubicBezTo>
                    <a:pt x="7931" y="2184"/>
                    <a:pt x="7598" y="2150"/>
                    <a:pt x="7264" y="2150"/>
                  </a:cubicBezTo>
                  <a:cubicBezTo>
                    <a:pt x="7206" y="2150"/>
                    <a:pt x="7148" y="2151"/>
                    <a:pt x="7089" y="2153"/>
                  </a:cubicBezTo>
                  <a:lnTo>
                    <a:pt x="7089" y="2153"/>
                  </a:lnTo>
                  <a:cubicBezTo>
                    <a:pt x="7239" y="2049"/>
                    <a:pt x="7396" y="1944"/>
                    <a:pt x="7546" y="1839"/>
                  </a:cubicBezTo>
                  <a:cubicBezTo>
                    <a:pt x="7553" y="1832"/>
                    <a:pt x="7561" y="1832"/>
                    <a:pt x="7561" y="1824"/>
                  </a:cubicBezTo>
                  <a:close/>
                  <a:moveTo>
                    <a:pt x="8436" y="189"/>
                  </a:moveTo>
                  <a:cubicBezTo>
                    <a:pt x="9411" y="703"/>
                    <a:pt x="10347" y="1271"/>
                    <a:pt x="11261" y="1893"/>
                  </a:cubicBezTo>
                  <a:cubicBezTo>
                    <a:pt x="11322" y="2016"/>
                    <a:pt x="11383" y="2139"/>
                    <a:pt x="11429" y="2269"/>
                  </a:cubicBezTo>
                  <a:cubicBezTo>
                    <a:pt x="10263" y="1548"/>
                    <a:pt x="9073" y="872"/>
                    <a:pt x="7845" y="258"/>
                  </a:cubicBezTo>
                  <a:cubicBezTo>
                    <a:pt x="8044" y="220"/>
                    <a:pt x="8236" y="197"/>
                    <a:pt x="8436" y="189"/>
                  </a:cubicBezTo>
                  <a:close/>
                  <a:moveTo>
                    <a:pt x="3124" y="911"/>
                  </a:moveTo>
                  <a:lnTo>
                    <a:pt x="3124" y="911"/>
                  </a:lnTo>
                  <a:cubicBezTo>
                    <a:pt x="2718" y="1402"/>
                    <a:pt x="2334" y="1908"/>
                    <a:pt x="1996" y="2446"/>
                  </a:cubicBezTo>
                  <a:cubicBezTo>
                    <a:pt x="2065" y="1839"/>
                    <a:pt x="2418" y="1302"/>
                    <a:pt x="2948" y="995"/>
                  </a:cubicBezTo>
                  <a:cubicBezTo>
                    <a:pt x="3009" y="964"/>
                    <a:pt x="3063" y="934"/>
                    <a:pt x="3124" y="911"/>
                  </a:cubicBezTo>
                  <a:close/>
                  <a:moveTo>
                    <a:pt x="6985" y="2223"/>
                  </a:moveTo>
                  <a:cubicBezTo>
                    <a:pt x="7438" y="2231"/>
                    <a:pt x="7891" y="2269"/>
                    <a:pt x="8336" y="2346"/>
                  </a:cubicBezTo>
                  <a:cubicBezTo>
                    <a:pt x="8340" y="2348"/>
                    <a:pt x="8344" y="2349"/>
                    <a:pt x="8348" y="2349"/>
                  </a:cubicBezTo>
                  <a:cubicBezTo>
                    <a:pt x="8359" y="2349"/>
                    <a:pt x="8369" y="2342"/>
                    <a:pt x="8375" y="2331"/>
                  </a:cubicBezTo>
                  <a:cubicBezTo>
                    <a:pt x="8505" y="2415"/>
                    <a:pt x="8635" y="2492"/>
                    <a:pt x="8774" y="2569"/>
                  </a:cubicBezTo>
                  <a:cubicBezTo>
                    <a:pt x="8123" y="2509"/>
                    <a:pt x="7444" y="2415"/>
                    <a:pt x="6791" y="2415"/>
                  </a:cubicBezTo>
                  <a:cubicBezTo>
                    <a:pt x="6766" y="2415"/>
                    <a:pt x="6741" y="2415"/>
                    <a:pt x="6717" y="2415"/>
                  </a:cubicBezTo>
                  <a:lnTo>
                    <a:pt x="6985" y="2223"/>
                  </a:lnTo>
                  <a:close/>
                  <a:moveTo>
                    <a:pt x="8259" y="1747"/>
                  </a:moveTo>
                  <a:lnTo>
                    <a:pt x="8259" y="1747"/>
                  </a:lnTo>
                  <a:cubicBezTo>
                    <a:pt x="8490" y="1763"/>
                    <a:pt x="8720" y="1786"/>
                    <a:pt x="8950" y="1809"/>
                  </a:cubicBezTo>
                  <a:cubicBezTo>
                    <a:pt x="8950" y="1816"/>
                    <a:pt x="8950" y="1816"/>
                    <a:pt x="8958" y="1824"/>
                  </a:cubicBezTo>
                  <a:cubicBezTo>
                    <a:pt x="9203" y="1962"/>
                    <a:pt x="9434" y="2108"/>
                    <a:pt x="9656" y="2277"/>
                  </a:cubicBezTo>
                  <a:cubicBezTo>
                    <a:pt x="9660" y="2281"/>
                    <a:pt x="9664" y="2283"/>
                    <a:pt x="9668" y="2283"/>
                  </a:cubicBezTo>
                  <a:cubicBezTo>
                    <a:pt x="9672" y="2283"/>
                    <a:pt x="9676" y="2281"/>
                    <a:pt x="9679" y="2277"/>
                  </a:cubicBezTo>
                  <a:cubicBezTo>
                    <a:pt x="9718" y="2423"/>
                    <a:pt x="9748" y="2569"/>
                    <a:pt x="9787" y="2707"/>
                  </a:cubicBezTo>
                  <a:cubicBezTo>
                    <a:pt x="9334" y="2308"/>
                    <a:pt x="8758" y="2077"/>
                    <a:pt x="8259" y="1747"/>
                  </a:cubicBezTo>
                  <a:close/>
                  <a:moveTo>
                    <a:pt x="7776" y="281"/>
                  </a:moveTo>
                  <a:cubicBezTo>
                    <a:pt x="9027" y="949"/>
                    <a:pt x="10255" y="1632"/>
                    <a:pt x="11468" y="2377"/>
                  </a:cubicBezTo>
                  <a:cubicBezTo>
                    <a:pt x="11499" y="2484"/>
                    <a:pt x="11537" y="2599"/>
                    <a:pt x="11560" y="2714"/>
                  </a:cubicBezTo>
                  <a:cubicBezTo>
                    <a:pt x="10140" y="1970"/>
                    <a:pt x="8735" y="1195"/>
                    <a:pt x="7323" y="427"/>
                  </a:cubicBezTo>
                  <a:cubicBezTo>
                    <a:pt x="7469" y="366"/>
                    <a:pt x="7622" y="320"/>
                    <a:pt x="7776" y="281"/>
                  </a:cubicBezTo>
                  <a:close/>
                  <a:moveTo>
                    <a:pt x="6632" y="2476"/>
                  </a:moveTo>
                  <a:cubicBezTo>
                    <a:pt x="7377" y="2507"/>
                    <a:pt x="8121" y="2599"/>
                    <a:pt x="8866" y="2653"/>
                  </a:cubicBezTo>
                  <a:lnTo>
                    <a:pt x="8873" y="2653"/>
                  </a:lnTo>
                  <a:cubicBezTo>
                    <a:pt x="8881" y="2653"/>
                    <a:pt x="8889" y="2653"/>
                    <a:pt x="8896" y="2645"/>
                  </a:cubicBezTo>
                  <a:lnTo>
                    <a:pt x="9196" y="2822"/>
                  </a:lnTo>
                  <a:cubicBezTo>
                    <a:pt x="9196" y="2830"/>
                    <a:pt x="9196" y="2837"/>
                    <a:pt x="9196" y="2837"/>
                  </a:cubicBezTo>
                  <a:cubicBezTo>
                    <a:pt x="8789" y="2830"/>
                    <a:pt x="8382" y="2814"/>
                    <a:pt x="7975" y="2806"/>
                  </a:cubicBezTo>
                  <a:cubicBezTo>
                    <a:pt x="7975" y="2793"/>
                    <a:pt x="7962" y="2785"/>
                    <a:pt x="7952" y="2785"/>
                  </a:cubicBezTo>
                  <a:cubicBezTo>
                    <a:pt x="7944" y="2785"/>
                    <a:pt x="7937" y="2789"/>
                    <a:pt x="7937" y="2799"/>
                  </a:cubicBezTo>
                  <a:lnTo>
                    <a:pt x="7937" y="2806"/>
                  </a:lnTo>
                  <a:cubicBezTo>
                    <a:pt x="7581" y="2797"/>
                    <a:pt x="7225" y="2790"/>
                    <a:pt x="6868" y="2790"/>
                  </a:cubicBezTo>
                  <a:cubicBezTo>
                    <a:pt x="6647" y="2790"/>
                    <a:pt x="6425" y="2793"/>
                    <a:pt x="6202" y="2799"/>
                  </a:cubicBezTo>
                  <a:cubicBezTo>
                    <a:pt x="6348" y="2691"/>
                    <a:pt x="6486" y="2584"/>
                    <a:pt x="6632" y="2476"/>
                  </a:cubicBezTo>
                  <a:close/>
                  <a:moveTo>
                    <a:pt x="3631" y="780"/>
                  </a:moveTo>
                  <a:lnTo>
                    <a:pt x="3631" y="780"/>
                  </a:lnTo>
                  <a:cubicBezTo>
                    <a:pt x="3032" y="1463"/>
                    <a:pt x="2472" y="2185"/>
                    <a:pt x="1973" y="2952"/>
                  </a:cubicBezTo>
                  <a:cubicBezTo>
                    <a:pt x="1965" y="2814"/>
                    <a:pt x="1965" y="2676"/>
                    <a:pt x="1981" y="2538"/>
                  </a:cubicBezTo>
                  <a:lnTo>
                    <a:pt x="1981" y="2546"/>
                  </a:lnTo>
                  <a:cubicBezTo>
                    <a:pt x="2387" y="1970"/>
                    <a:pt x="2817" y="1410"/>
                    <a:pt x="3255" y="865"/>
                  </a:cubicBezTo>
                  <a:cubicBezTo>
                    <a:pt x="3378" y="818"/>
                    <a:pt x="3508" y="795"/>
                    <a:pt x="3631" y="780"/>
                  </a:cubicBezTo>
                  <a:close/>
                  <a:moveTo>
                    <a:pt x="5842" y="1586"/>
                  </a:moveTo>
                  <a:cubicBezTo>
                    <a:pt x="6049" y="1601"/>
                    <a:pt x="6256" y="1609"/>
                    <a:pt x="6463" y="1624"/>
                  </a:cubicBezTo>
                  <a:cubicBezTo>
                    <a:pt x="6164" y="1839"/>
                    <a:pt x="5865" y="2047"/>
                    <a:pt x="5558" y="2254"/>
                  </a:cubicBezTo>
                  <a:cubicBezTo>
                    <a:pt x="5538" y="2267"/>
                    <a:pt x="5551" y="2296"/>
                    <a:pt x="5570" y="2296"/>
                  </a:cubicBezTo>
                  <a:cubicBezTo>
                    <a:pt x="5573" y="2296"/>
                    <a:pt x="5577" y="2295"/>
                    <a:pt x="5581" y="2292"/>
                  </a:cubicBezTo>
                  <a:cubicBezTo>
                    <a:pt x="5934" y="2108"/>
                    <a:pt x="6256" y="1878"/>
                    <a:pt x="6563" y="1624"/>
                  </a:cubicBezTo>
                  <a:cubicBezTo>
                    <a:pt x="6747" y="1632"/>
                    <a:pt x="6931" y="1647"/>
                    <a:pt x="7116" y="1655"/>
                  </a:cubicBezTo>
                  <a:cubicBezTo>
                    <a:pt x="6486" y="2047"/>
                    <a:pt x="5888" y="2484"/>
                    <a:pt x="5320" y="2960"/>
                  </a:cubicBezTo>
                  <a:cubicBezTo>
                    <a:pt x="5458" y="2553"/>
                    <a:pt x="5588" y="2139"/>
                    <a:pt x="5711" y="1724"/>
                  </a:cubicBezTo>
                  <a:lnTo>
                    <a:pt x="5711" y="1732"/>
                  </a:lnTo>
                  <a:cubicBezTo>
                    <a:pt x="5734" y="1732"/>
                    <a:pt x="5757" y="1717"/>
                    <a:pt x="5772" y="1694"/>
                  </a:cubicBezTo>
                  <a:cubicBezTo>
                    <a:pt x="5795" y="1655"/>
                    <a:pt x="5819" y="1624"/>
                    <a:pt x="5842" y="1586"/>
                  </a:cubicBezTo>
                  <a:close/>
                  <a:moveTo>
                    <a:pt x="7438" y="1686"/>
                  </a:moveTo>
                  <a:lnTo>
                    <a:pt x="7438" y="1686"/>
                  </a:lnTo>
                  <a:cubicBezTo>
                    <a:pt x="7684" y="1701"/>
                    <a:pt x="7929" y="1717"/>
                    <a:pt x="8175" y="1740"/>
                  </a:cubicBezTo>
                  <a:cubicBezTo>
                    <a:pt x="8674" y="2154"/>
                    <a:pt x="9311" y="2377"/>
                    <a:pt x="9810" y="2806"/>
                  </a:cubicBezTo>
                  <a:lnTo>
                    <a:pt x="9818" y="2814"/>
                  </a:lnTo>
                  <a:cubicBezTo>
                    <a:pt x="9841" y="2929"/>
                    <a:pt x="9871" y="3044"/>
                    <a:pt x="9902" y="3152"/>
                  </a:cubicBezTo>
                  <a:cubicBezTo>
                    <a:pt x="9088" y="2653"/>
                    <a:pt x="8275" y="2146"/>
                    <a:pt x="7438" y="1686"/>
                  </a:cubicBezTo>
                  <a:close/>
                  <a:moveTo>
                    <a:pt x="11215" y="2622"/>
                  </a:moveTo>
                  <a:lnTo>
                    <a:pt x="11575" y="2814"/>
                  </a:lnTo>
                  <a:cubicBezTo>
                    <a:pt x="11606" y="2952"/>
                    <a:pt x="11621" y="3090"/>
                    <a:pt x="11637" y="3229"/>
                  </a:cubicBezTo>
                  <a:lnTo>
                    <a:pt x="11629" y="3229"/>
                  </a:lnTo>
                  <a:cubicBezTo>
                    <a:pt x="11491" y="3029"/>
                    <a:pt x="11360" y="2822"/>
                    <a:pt x="11215" y="2622"/>
                  </a:cubicBezTo>
                  <a:close/>
                  <a:moveTo>
                    <a:pt x="3874" y="767"/>
                  </a:moveTo>
                  <a:cubicBezTo>
                    <a:pt x="3923" y="767"/>
                    <a:pt x="3973" y="769"/>
                    <a:pt x="4022" y="772"/>
                  </a:cubicBezTo>
                  <a:cubicBezTo>
                    <a:pt x="3347" y="1632"/>
                    <a:pt x="2679" y="2507"/>
                    <a:pt x="2057" y="3405"/>
                  </a:cubicBezTo>
                  <a:cubicBezTo>
                    <a:pt x="2020" y="3277"/>
                    <a:pt x="1989" y="3141"/>
                    <a:pt x="1981" y="3006"/>
                  </a:cubicBezTo>
                  <a:lnTo>
                    <a:pt x="1981" y="3006"/>
                  </a:lnTo>
                  <a:cubicBezTo>
                    <a:pt x="2557" y="2253"/>
                    <a:pt x="3171" y="1524"/>
                    <a:pt x="3731" y="772"/>
                  </a:cubicBezTo>
                  <a:cubicBezTo>
                    <a:pt x="3777" y="769"/>
                    <a:pt x="3825" y="767"/>
                    <a:pt x="3874" y="767"/>
                  </a:cubicBezTo>
                  <a:close/>
                  <a:moveTo>
                    <a:pt x="4913" y="1709"/>
                  </a:moveTo>
                  <a:cubicBezTo>
                    <a:pt x="4207" y="2300"/>
                    <a:pt x="3500" y="2906"/>
                    <a:pt x="2802" y="3513"/>
                  </a:cubicBezTo>
                  <a:cubicBezTo>
                    <a:pt x="2854" y="3312"/>
                    <a:pt x="2908" y="3109"/>
                    <a:pt x="2964" y="2905"/>
                  </a:cubicBezTo>
                  <a:lnTo>
                    <a:pt x="2964" y="2905"/>
                  </a:lnTo>
                  <a:cubicBezTo>
                    <a:pt x="2963" y="2918"/>
                    <a:pt x="2976" y="2930"/>
                    <a:pt x="2990" y="2930"/>
                  </a:cubicBezTo>
                  <a:cubicBezTo>
                    <a:pt x="2997" y="2930"/>
                    <a:pt x="3003" y="2927"/>
                    <a:pt x="3009" y="2922"/>
                  </a:cubicBezTo>
                  <a:cubicBezTo>
                    <a:pt x="3324" y="2638"/>
                    <a:pt x="3631" y="2331"/>
                    <a:pt x="3930" y="2024"/>
                  </a:cubicBezTo>
                  <a:cubicBezTo>
                    <a:pt x="3938" y="2016"/>
                    <a:pt x="3938" y="2001"/>
                    <a:pt x="3938" y="1985"/>
                  </a:cubicBezTo>
                  <a:lnTo>
                    <a:pt x="4068" y="1954"/>
                  </a:lnTo>
                  <a:cubicBezTo>
                    <a:pt x="4352" y="1870"/>
                    <a:pt x="4636" y="1793"/>
                    <a:pt x="4913" y="1709"/>
                  </a:cubicBezTo>
                  <a:close/>
                  <a:moveTo>
                    <a:pt x="7323" y="1670"/>
                  </a:moveTo>
                  <a:lnTo>
                    <a:pt x="7476" y="1770"/>
                  </a:lnTo>
                  <a:cubicBezTo>
                    <a:pt x="6709" y="2277"/>
                    <a:pt x="5972" y="2837"/>
                    <a:pt x="5274" y="3436"/>
                  </a:cubicBezTo>
                  <a:cubicBezTo>
                    <a:pt x="5267" y="3432"/>
                    <a:pt x="5261" y="3430"/>
                    <a:pt x="5256" y="3430"/>
                  </a:cubicBezTo>
                  <a:cubicBezTo>
                    <a:pt x="5240" y="3430"/>
                    <a:pt x="5230" y="3444"/>
                    <a:pt x="5235" y="3467"/>
                  </a:cubicBezTo>
                  <a:lnTo>
                    <a:pt x="5135" y="3551"/>
                  </a:lnTo>
                  <a:lnTo>
                    <a:pt x="5135" y="3551"/>
                  </a:lnTo>
                  <a:lnTo>
                    <a:pt x="5312" y="3014"/>
                  </a:lnTo>
                  <a:cubicBezTo>
                    <a:pt x="5957" y="2576"/>
                    <a:pt x="6617" y="2139"/>
                    <a:pt x="7246" y="1670"/>
                  </a:cubicBezTo>
                  <a:close/>
                  <a:moveTo>
                    <a:pt x="9312" y="2884"/>
                  </a:moveTo>
                  <a:cubicBezTo>
                    <a:pt x="9512" y="3007"/>
                    <a:pt x="9718" y="3129"/>
                    <a:pt x="9917" y="3244"/>
                  </a:cubicBezTo>
                  <a:cubicBezTo>
                    <a:pt x="9948" y="3351"/>
                    <a:pt x="9971" y="3459"/>
                    <a:pt x="10002" y="3566"/>
                  </a:cubicBezTo>
                  <a:cubicBezTo>
                    <a:pt x="9774" y="3324"/>
                    <a:pt x="9547" y="3104"/>
                    <a:pt x="9312" y="2884"/>
                  </a:cubicBezTo>
                  <a:close/>
                  <a:moveTo>
                    <a:pt x="10531" y="2269"/>
                  </a:moveTo>
                  <a:lnTo>
                    <a:pt x="11168" y="2599"/>
                  </a:lnTo>
                  <a:cubicBezTo>
                    <a:pt x="11161" y="2607"/>
                    <a:pt x="11161" y="2622"/>
                    <a:pt x="11168" y="2630"/>
                  </a:cubicBezTo>
                  <a:cubicBezTo>
                    <a:pt x="11322" y="2876"/>
                    <a:pt x="11483" y="3121"/>
                    <a:pt x="11652" y="3367"/>
                  </a:cubicBezTo>
                  <a:cubicBezTo>
                    <a:pt x="11644" y="3459"/>
                    <a:pt x="11644" y="3551"/>
                    <a:pt x="11629" y="3643"/>
                  </a:cubicBezTo>
                  <a:cubicBezTo>
                    <a:pt x="11230" y="3213"/>
                    <a:pt x="10861" y="2753"/>
                    <a:pt x="10531" y="2269"/>
                  </a:cubicBezTo>
                  <a:close/>
                  <a:moveTo>
                    <a:pt x="13461" y="3212"/>
                  </a:moveTo>
                  <a:cubicBezTo>
                    <a:pt x="14010" y="3212"/>
                    <a:pt x="14549" y="3386"/>
                    <a:pt x="14999" y="3712"/>
                  </a:cubicBezTo>
                  <a:cubicBezTo>
                    <a:pt x="14362" y="3528"/>
                    <a:pt x="13709" y="3382"/>
                    <a:pt x="13057" y="3244"/>
                  </a:cubicBezTo>
                  <a:cubicBezTo>
                    <a:pt x="13191" y="3223"/>
                    <a:pt x="13327" y="3212"/>
                    <a:pt x="13461" y="3212"/>
                  </a:cubicBezTo>
                  <a:close/>
                  <a:moveTo>
                    <a:pt x="8382" y="3137"/>
                  </a:moveTo>
                  <a:lnTo>
                    <a:pt x="8382" y="3144"/>
                  </a:lnTo>
                  <a:cubicBezTo>
                    <a:pt x="8513" y="3259"/>
                    <a:pt x="8635" y="3374"/>
                    <a:pt x="8766" y="3482"/>
                  </a:cubicBezTo>
                  <a:lnTo>
                    <a:pt x="8351" y="3720"/>
                  </a:lnTo>
                  <a:cubicBezTo>
                    <a:pt x="8359" y="3620"/>
                    <a:pt x="8367" y="3513"/>
                    <a:pt x="8375" y="3405"/>
                  </a:cubicBezTo>
                  <a:cubicBezTo>
                    <a:pt x="8382" y="3321"/>
                    <a:pt x="8382" y="3229"/>
                    <a:pt x="8382" y="3137"/>
                  </a:cubicBezTo>
                  <a:close/>
                  <a:moveTo>
                    <a:pt x="8106" y="2891"/>
                  </a:moveTo>
                  <a:cubicBezTo>
                    <a:pt x="8106" y="2899"/>
                    <a:pt x="8106" y="2899"/>
                    <a:pt x="8106" y="2899"/>
                  </a:cubicBezTo>
                  <a:cubicBezTo>
                    <a:pt x="8183" y="2968"/>
                    <a:pt x="8252" y="3029"/>
                    <a:pt x="8328" y="3098"/>
                  </a:cubicBezTo>
                  <a:cubicBezTo>
                    <a:pt x="8305" y="3198"/>
                    <a:pt x="8298" y="3305"/>
                    <a:pt x="8298" y="3405"/>
                  </a:cubicBezTo>
                  <a:lnTo>
                    <a:pt x="8298" y="3751"/>
                  </a:lnTo>
                  <a:cubicBezTo>
                    <a:pt x="8175" y="3820"/>
                    <a:pt x="8060" y="3889"/>
                    <a:pt x="7937" y="3966"/>
                  </a:cubicBezTo>
                  <a:cubicBezTo>
                    <a:pt x="7945" y="3612"/>
                    <a:pt x="7991" y="3244"/>
                    <a:pt x="7975" y="2891"/>
                  </a:cubicBezTo>
                  <a:close/>
                  <a:moveTo>
                    <a:pt x="6640" y="3167"/>
                  </a:moveTo>
                  <a:lnTo>
                    <a:pt x="6640" y="3175"/>
                  </a:lnTo>
                  <a:lnTo>
                    <a:pt x="6655" y="3175"/>
                  </a:lnTo>
                  <a:cubicBezTo>
                    <a:pt x="6881" y="3205"/>
                    <a:pt x="7107" y="3216"/>
                    <a:pt x="7334" y="3216"/>
                  </a:cubicBezTo>
                  <a:cubicBezTo>
                    <a:pt x="7399" y="3216"/>
                    <a:pt x="7465" y="3215"/>
                    <a:pt x="7530" y="3213"/>
                  </a:cubicBezTo>
                  <a:lnTo>
                    <a:pt x="7538" y="3213"/>
                  </a:lnTo>
                  <a:cubicBezTo>
                    <a:pt x="7538" y="3313"/>
                    <a:pt x="7538" y="3421"/>
                    <a:pt x="7546" y="3520"/>
                  </a:cubicBezTo>
                  <a:cubicBezTo>
                    <a:pt x="7474" y="3513"/>
                    <a:pt x="7399" y="3510"/>
                    <a:pt x="7323" y="3510"/>
                  </a:cubicBezTo>
                  <a:cubicBezTo>
                    <a:pt x="7083" y="3510"/>
                    <a:pt x="6829" y="3539"/>
                    <a:pt x="6601" y="3551"/>
                  </a:cubicBezTo>
                  <a:cubicBezTo>
                    <a:pt x="6586" y="3551"/>
                    <a:pt x="6586" y="3582"/>
                    <a:pt x="6601" y="3582"/>
                  </a:cubicBezTo>
                  <a:cubicBezTo>
                    <a:pt x="6792" y="3601"/>
                    <a:pt x="7005" y="3624"/>
                    <a:pt x="7211" y="3624"/>
                  </a:cubicBezTo>
                  <a:cubicBezTo>
                    <a:pt x="7329" y="3624"/>
                    <a:pt x="7445" y="3617"/>
                    <a:pt x="7553" y="3597"/>
                  </a:cubicBezTo>
                  <a:cubicBezTo>
                    <a:pt x="7553" y="3743"/>
                    <a:pt x="7569" y="3889"/>
                    <a:pt x="7584" y="4027"/>
                  </a:cubicBezTo>
                  <a:cubicBezTo>
                    <a:pt x="7499" y="4022"/>
                    <a:pt x="7415" y="4019"/>
                    <a:pt x="7331" y="4019"/>
                  </a:cubicBezTo>
                  <a:cubicBezTo>
                    <a:pt x="7162" y="4019"/>
                    <a:pt x="6993" y="4029"/>
                    <a:pt x="6824" y="4050"/>
                  </a:cubicBezTo>
                  <a:cubicBezTo>
                    <a:pt x="6732" y="3866"/>
                    <a:pt x="6632" y="3682"/>
                    <a:pt x="6525" y="3497"/>
                  </a:cubicBezTo>
                  <a:cubicBezTo>
                    <a:pt x="6563" y="3390"/>
                    <a:pt x="6601" y="3275"/>
                    <a:pt x="6640" y="3167"/>
                  </a:cubicBezTo>
                  <a:close/>
                  <a:moveTo>
                    <a:pt x="5642" y="3213"/>
                  </a:moveTo>
                  <a:lnTo>
                    <a:pt x="5642" y="3213"/>
                  </a:lnTo>
                  <a:cubicBezTo>
                    <a:pt x="5544" y="3491"/>
                    <a:pt x="5469" y="3770"/>
                    <a:pt x="5415" y="4055"/>
                  </a:cubicBezTo>
                  <a:lnTo>
                    <a:pt x="5415" y="4055"/>
                  </a:lnTo>
                  <a:cubicBezTo>
                    <a:pt x="5371" y="3869"/>
                    <a:pt x="5334" y="3675"/>
                    <a:pt x="5289" y="3490"/>
                  </a:cubicBezTo>
                  <a:cubicBezTo>
                    <a:pt x="5404" y="3398"/>
                    <a:pt x="5519" y="3305"/>
                    <a:pt x="5642" y="3213"/>
                  </a:cubicBezTo>
                  <a:close/>
                  <a:moveTo>
                    <a:pt x="4514" y="2745"/>
                  </a:moveTo>
                  <a:cubicBezTo>
                    <a:pt x="4352" y="3198"/>
                    <a:pt x="4191" y="3658"/>
                    <a:pt x="4061" y="4119"/>
                  </a:cubicBezTo>
                  <a:cubicBezTo>
                    <a:pt x="4015" y="3996"/>
                    <a:pt x="3984" y="3881"/>
                    <a:pt x="3953" y="3766"/>
                  </a:cubicBezTo>
                  <a:lnTo>
                    <a:pt x="3953" y="3766"/>
                  </a:lnTo>
                  <a:lnTo>
                    <a:pt x="3969" y="3774"/>
                  </a:lnTo>
                  <a:lnTo>
                    <a:pt x="3969" y="3766"/>
                  </a:lnTo>
                  <a:cubicBezTo>
                    <a:pt x="3999" y="3559"/>
                    <a:pt x="4038" y="3344"/>
                    <a:pt x="4061" y="3137"/>
                  </a:cubicBezTo>
                  <a:cubicBezTo>
                    <a:pt x="4214" y="3006"/>
                    <a:pt x="4368" y="2876"/>
                    <a:pt x="4514" y="2745"/>
                  </a:cubicBezTo>
                  <a:close/>
                  <a:moveTo>
                    <a:pt x="9257" y="2899"/>
                  </a:moveTo>
                  <a:cubicBezTo>
                    <a:pt x="9495" y="3160"/>
                    <a:pt x="9756" y="3405"/>
                    <a:pt x="10017" y="3658"/>
                  </a:cubicBezTo>
                  <a:lnTo>
                    <a:pt x="10025" y="3658"/>
                  </a:lnTo>
                  <a:cubicBezTo>
                    <a:pt x="10063" y="3820"/>
                    <a:pt x="10102" y="3973"/>
                    <a:pt x="10140" y="4134"/>
                  </a:cubicBezTo>
                  <a:cubicBezTo>
                    <a:pt x="9733" y="3689"/>
                    <a:pt x="9288" y="3275"/>
                    <a:pt x="8812" y="2899"/>
                  </a:cubicBezTo>
                  <a:close/>
                  <a:moveTo>
                    <a:pt x="7929" y="2891"/>
                  </a:moveTo>
                  <a:cubicBezTo>
                    <a:pt x="7891" y="3252"/>
                    <a:pt x="7876" y="3620"/>
                    <a:pt x="7899" y="3981"/>
                  </a:cubicBezTo>
                  <a:lnTo>
                    <a:pt x="7899" y="3989"/>
                  </a:lnTo>
                  <a:cubicBezTo>
                    <a:pt x="7814" y="4042"/>
                    <a:pt x="7722" y="4096"/>
                    <a:pt x="7638" y="4150"/>
                  </a:cubicBezTo>
                  <a:lnTo>
                    <a:pt x="7638" y="4096"/>
                  </a:lnTo>
                  <a:cubicBezTo>
                    <a:pt x="7676" y="4088"/>
                    <a:pt x="7676" y="4042"/>
                    <a:pt x="7638" y="4035"/>
                  </a:cubicBezTo>
                  <a:lnTo>
                    <a:pt x="7638" y="3566"/>
                  </a:lnTo>
                  <a:cubicBezTo>
                    <a:pt x="7645" y="3559"/>
                    <a:pt x="7645" y="3551"/>
                    <a:pt x="7638" y="3543"/>
                  </a:cubicBezTo>
                  <a:cubicBezTo>
                    <a:pt x="7638" y="3321"/>
                    <a:pt x="7630" y="3106"/>
                    <a:pt x="7630" y="2891"/>
                  </a:cubicBezTo>
                  <a:close/>
                  <a:moveTo>
                    <a:pt x="5511" y="1548"/>
                  </a:moveTo>
                  <a:cubicBezTo>
                    <a:pt x="5535" y="1586"/>
                    <a:pt x="5565" y="1624"/>
                    <a:pt x="5596" y="1663"/>
                  </a:cubicBezTo>
                  <a:cubicBezTo>
                    <a:pt x="4621" y="2515"/>
                    <a:pt x="3646" y="3359"/>
                    <a:pt x="2687" y="4226"/>
                  </a:cubicBezTo>
                  <a:cubicBezTo>
                    <a:pt x="2687" y="4219"/>
                    <a:pt x="2687" y="4219"/>
                    <a:pt x="2687" y="4211"/>
                  </a:cubicBezTo>
                  <a:cubicBezTo>
                    <a:pt x="2681" y="4202"/>
                    <a:pt x="2671" y="4198"/>
                    <a:pt x="2662" y="4198"/>
                  </a:cubicBezTo>
                  <a:cubicBezTo>
                    <a:pt x="2648" y="4198"/>
                    <a:pt x="2636" y="4208"/>
                    <a:pt x="2641" y="4226"/>
                  </a:cubicBezTo>
                  <a:lnTo>
                    <a:pt x="2648" y="4265"/>
                  </a:lnTo>
                  <a:lnTo>
                    <a:pt x="2618" y="4288"/>
                  </a:lnTo>
                  <a:cubicBezTo>
                    <a:pt x="2671" y="4058"/>
                    <a:pt x="2733" y="3820"/>
                    <a:pt x="2787" y="3589"/>
                  </a:cubicBezTo>
                  <a:cubicBezTo>
                    <a:pt x="3570" y="2968"/>
                    <a:pt x="4337" y="2331"/>
                    <a:pt x="5089" y="1686"/>
                  </a:cubicBezTo>
                  <a:cubicBezTo>
                    <a:pt x="5097" y="1678"/>
                    <a:pt x="5105" y="1670"/>
                    <a:pt x="5105" y="1663"/>
                  </a:cubicBezTo>
                  <a:lnTo>
                    <a:pt x="5511" y="1548"/>
                  </a:lnTo>
                  <a:close/>
                  <a:moveTo>
                    <a:pt x="12934" y="3275"/>
                  </a:moveTo>
                  <a:cubicBezTo>
                    <a:pt x="13648" y="3474"/>
                    <a:pt x="14385" y="3666"/>
                    <a:pt x="15114" y="3804"/>
                  </a:cubicBezTo>
                  <a:cubicBezTo>
                    <a:pt x="15290" y="3950"/>
                    <a:pt x="15451" y="4127"/>
                    <a:pt x="15582" y="4311"/>
                  </a:cubicBezTo>
                  <a:cubicBezTo>
                    <a:pt x="14546" y="3981"/>
                    <a:pt x="13494" y="3682"/>
                    <a:pt x="12435" y="3444"/>
                  </a:cubicBezTo>
                  <a:cubicBezTo>
                    <a:pt x="12596" y="3367"/>
                    <a:pt x="12757" y="3313"/>
                    <a:pt x="12934" y="3275"/>
                  </a:cubicBezTo>
                  <a:close/>
                  <a:moveTo>
                    <a:pt x="6847" y="4088"/>
                  </a:moveTo>
                  <a:cubicBezTo>
                    <a:pt x="6991" y="4106"/>
                    <a:pt x="7135" y="4114"/>
                    <a:pt x="7280" y="4114"/>
                  </a:cubicBezTo>
                  <a:cubicBezTo>
                    <a:pt x="7383" y="4114"/>
                    <a:pt x="7487" y="4110"/>
                    <a:pt x="7592" y="4104"/>
                  </a:cubicBezTo>
                  <a:cubicBezTo>
                    <a:pt x="7592" y="4127"/>
                    <a:pt x="7592" y="4150"/>
                    <a:pt x="7599" y="4173"/>
                  </a:cubicBezTo>
                  <a:cubicBezTo>
                    <a:pt x="7407" y="4280"/>
                    <a:pt x="7231" y="4395"/>
                    <a:pt x="7054" y="4518"/>
                  </a:cubicBezTo>
                  <a:lnTo>
                    <a:pt x="7054" y="4526"/>
                  </a:lnTo>
                  <a:cubicBezTo>
                    <a:pt x="6993" y="4380"/>
                    <a:pt x="6916" y="4234"/>
                    <a:pt x="6847" y="4088"/>
                  </a:cubicBezTo>
                  <a:close/>
                  <a:moveTo>
                    <a:pt x="6141" y="2837"/>
                  </a:moveTo>
                  <a:lnTo>
                    <a:pt x="6141" y="2837"/>
                  </a:lnTo>
                  <a:cubicBezTo>
                    <a:pt x="5880" y="3421"/>
                    <a:pt x="5680" y="4035"/>
                    <a:pt x="5542" y="4656"/>
                  </a:cubicBezTo>
                  <a:lnTo>
                    <a:pt x="5442" y="4188"/>
                  </a:lnTo>
                  <a:cubicBezTo>
                    <a:pt x="5449" y="4182"/>
                    <a:pt x="5445" y="4176"/>
                    <a:pt x="5443" y="4170"/>
                  </a:cubicBezTo>
                  <a:lnTo>
                    <a:pt x="5443" y="4170"/>
                  </a:lnTo>
                  <a:cubicBezTo>
                    <a:pt x="5527" y="3833"/>
                    <a:pt x="5619" y="3504"/>
                    <a:pt x="5719" y="3175"/>
                  </a:cubicBezTo>
                  <a:cubicBezTo>
                    <a:pt x="5726" y="3175"/>
                    <a:pt x="5726" y="3160"/>
                    <a:pt x="5719" y="3152"/>
                  </a:cubicBezTo>
                  <a:lnTo>
                    <a:pt x="6141" y="2837"/>
                  </a:lnTo>
                  <a:close/>
                  <a:moveTo>
                    <a:pt x="8751" y="2899"/>
                  </a:moveTo>
                  <a:cubicBezTo>
                    <a:pt x="9234" y="3351"/>
                    <a:pt x="9695" y="3827"/>
                    <a:pt x="10178" y="4273"/>
                  </a:cubicBezTo>
                  <a:cubicBezTo>
                    <a:pt x="10209" y="4403"/>
                    <a:pt x="10247" y="4534"/>
                    <a:pt x="10278" y="4664"/>
                  </a:cubicBezTo>
                  <a:cubicBezTo>
                    <a:pt x="9590" y="4060"/>
                    <a:pt x="8895" y="3472"/>
                    <a:pt x="8184" y="2899"/>
                  </a:cubicBezTo>
                  <a:close/>
                  <a:moveTo>
                    <a:pt x="13156" y="4096"/>
                  </a:moveTo>
                  <a:cubicBezTo>
                    <a:pt x="13341" y="4142"/>
                    <a:pt x="13517" y="4180"/>
                    <a:pt x="13701" y="4219"/>
                  </a:cubicBezTo>
                  <a:cubicBezTo>
                    <a:pt x="13724" y="4372"/>
                    <a:pt x="13747" y="4526"/>
                    <a:pt x="13771" y="4672"/>
                  </a:cubicBezTo>
                  <a:cubicBezTo>
                    <a:pt x="13586" y="4457"/>
                    <a:pt x="13379" y="4265"/>
                    <a:pt x="13149" y="4096"/>
                  </a:cubicBezTo>
                  <a:close/>
                  <a:moveTo>
                    <a:pt x="12389" y="3467"/>
                  </a:moveTo>
                  <a:cubicBezTo>
                    <a:pt x="12389" y="3474"/>
                    <a:pt x="12397" y="3474"/>
                    <a:pt x="12404" y="3482"/>
                  </a:cubicBezTo>
                  <a:cubicBezTo>
                    <a:pt x="13487" y="3781"/>
                    <a:pt x="14569" y="4073"/>
                    <a:pt x="15643" y="4403"/>
                  </a:cubicBezTo>
                  <a:cubicBezTo>
                    <a:pt x="15712" y="4510"/>
                    <a:pt x="15766" y="4626"/>
                    <a:pt x="15820" y="4741"/>
                  </a:cubicBezTo>
                  <a:cubicBezTo>
                    <a:pt x="14623" y="4188"/>
                    <a:pt x="13264" y="4104"/>
                    <a:pt x="12020" y="3689"/>
                  </a:cubicBezTo>
                  <a:cubicBezTo>
                    <a:pt x="12136" y="3605"/>
                    <a:pt x="12258" y="3528"/>
                    <a:pt x="12389" y="3467"/>
                  </a:cubicBezTo>
                  <a:close/>
                  <a:moveTo>
                    <a:pt x="9810" y="1878"/>
                  </a:moveTo>
                  <a:cubicBezTo>
                    <a:pt x="10017" y="1993"/>
                    <a:pt x="10232" y="2108"/>
                    <a:pt x="10447" y="2223"/>
                  </a:cubicBezTo>
                  <a:cubicBezTo>
                    <a:pt x="10447" y="2223"/>
                    <a:pt x="10447" y="2223"/>
                    <a:pt x="10447" y="2231"/>
                  </a:cubicBezTo>
                  <a:cubicBezTo>
                    <a:pt x="10777" y="2776"/>
                    <a:pt x="11168" y="3290"/>
                    <a:pt x="11614" y="3758"/>
                  </a:cubicBezTo>
                  <a:cubicBezTo>
                    <a:pt x="11614" y="3781"/>
                    <a:pt x="11614" y="3804"/>
                    <a:pt x="11606" y="3835"/>
                  </a:cubicBezTo>
                  <a:cubicBezTo>
                    <a:pt x="11606" y="3858"/>
                    <a:pt x="11614" y="3881"/>
                    <a:pt x="11629" y="3896"/>
                  </a:cubicBezTo>
                  <a:cubicBezTo>
                    <a:pt x="11629" y="3904"/>
                    <a:pt x="11629" y="3912"/>
                    <a:pt x="11637" y="3919"/>
                  </a:cubicBezTo>
                  <a:cubicBezTo>
                    <a:pt x="11775" y="4058"/>
                    <a:pt x="11905" y="4188"/>
                    <a:pt x="12036" y="4326"/>
                  </a:cubicBezTo>
                  <a:cubicBezTo>
                    <a:pt x="12013" y="4334"/>
                    <a:pt x="11997" y="4357"/>
                    <a:pt x="11997" y="4380"/>
                  </a:cubicBezTo>
                  <a:cubicBezTo>
                    <a:pt x="11982" y="4526"/>
                    <a:pt x="11967" y="4679"/>
                    <a:pt x="11944" y="4825"/>
                  </a:cubicBezTo>
                  <a:cubicBezTo>
                    <a:pt x="11222" y="3850"/>
                    <a:pt x="10508" y="2860"/>
                    <a:pt x="9787" y="1885"/>
                  </a:cubicBezTo>
                  <a:cubicBezTo>
                    <a:pt x="9795" y="1885"/>
                    <a:pt x="9802" y="1885"/>
                    <a:pt x="9810" y="1878"/>
                  </a:cubicBezTo>
                  <a:close/>
                  <a:moveTo>
                    <a:pt x="3094" y="3950"/>
                  </a:moveTo>
                  <a:lnTo>
                    <a:pt x="3094" y="3950"/>
                  </a:lnTo>
                  <a:cubicBezTo>
                    <a:pt x="3009" y="4257"/>
                    <a:pt x="2948" y="4572"/>
                    <a:pt x="2902" y="4887"/>
                  </a:cubicBezTo>
                  <a:cubicBezTo>
                    <a:pt x="2833" y="4687"/>
                    <a:pt x="2771" y="4480"/>
                    <a:pt x="2702" y="4280"/>
                  </a:cubicBezTo>
                  <a:cubicBezTo>
                    <a:pt x="2833" y="4173"/>
                    <a:pt x="2963" y="4058"/>
                    <a:pt x="3094" y="3950"/>
                  </a:cubicBezTo>
                  <a:close/>
                  <a:moveTo>
                    <a:pt x="11084" y="3820"/>
                  </a:moveTo>
                  <a:cubicBezTo>
                    <a:pt x="11230" y="4012"/>
                    <a:pt x="11376" y="4211"/>
                    <a:pt x="11522" y="4403"/>
                  </a:cubicBezTo>
                  <a:cubicBezTo>
                    <a:pt x="11514" y="4403"/>
                    <a:pt x="11514" y="4411"/>
                    <a:pt x="11506" y="4418"/>
                  </a:cubicBezTo>
                  <a:cubicBezTo>
                    <a:pt x="11445" y="4580"/>
                    <a:pt x="11383" y="4748"/>
                    <a:pt x="11314" y="4910"/>
                  </a:cubicBezTo>
                  <a:cubicBezTo>
                    <a:pt x="11261" y="4541"/>
                    <a:pt x="11184" y="4173"/>
                    <a:pt x="11076" y="3820"/>
                  </a:cubicBezTo>
                  <a:close/>
                  <a:moveTo>
                    <a:pt x="8835" y="3543"/>
                  </a:moveTo>
                  <a:lnTo>
                    <a:pt x="8835" y="3551"/>
                  </a:lnTo>
                  <a:lnTo>
                    <a:pt x="9004" y="3697"/>
                  </a:lnTo>
                  <a:cubicBezTo>
                    <a:pt x="8996" y="3697"/>
                    <a:pt x="8996" y="3705"/>
                    <a:pt x="8996" y="3705"/>
                  </a:cubicBezTo>
                  <a:cubicBezTo>
                    <a:pt x="8958" y="3774"/>
                    <a:pt x="8919" y="3850"/>
                    <a:pt x="8881" y="3919"/>
                  </a:cubicBezTo>
                  <a:cubicBezTo>
                    <a:pt x="8873" y="3916"/>
                    <a:pt x="8866" y="3914"/>
                    <a:pt x="8858" y="3914"/>
                  </a:cubicBezTo>
                  <a:cubicBezTo>
                    <a:pt x="8850" y="3914"/>
                    <a:pt x="8843" y="3916"/>
                    <a:pt x="8835" y="3919"/>
                  </a:cubicBezTo>
                  <a:cubicBezTo>
                    <a:pt x="8305" y="4265"/>
                    <a:pt x="7783" y="4610"/>
                    <a:pt x="7246" y="4940"/>
                  </a:cubicBezTo>
                  <a:cubicBezTo>
                    <a:pt x="7185" y="4810"/>
                    <a:pt x="7131" y="4687"/>
                    <a:pt x="7070" y="4557"/>
                  </a:cubicBezTo>
                  <a:cubicBezTo>
                    <a:pt x="7684" y="4273"/>
                    <a:pt x="8275" y="3935"/>
                    <a:pt x="8835" y="3543"/>
                  </a:cubicBezTo>
                  <a:close/>
                  <a:moveTo>
                    <a:pt x="6218" y="2845"/>
                  </a:moveTo>
                  <a:cubicBezTo>
                    <a:pt x="6655" y="2868"/>
                    <a:pt x="7100" y="2883"/>
                    <a:pt x="7538" y="2891"/>
                  </a:cubicBezTo>
                  <a:lnTo>
                    <a:pt x="7538" y="3121"/>
                  </a:lnTo>
                  <a:lnTo>
                    <a:pt x="7523" y="3121"/>
                  </a:lnTo>
                  <a:cubicBezTo>
                    <a:pt x="7367" y="3130"/>
                    <a:pt x="7209" y="3136"/>
                    <a:pt x="7051" y="3136"/>
                  </a:cubicBezTo>
                  <a:cubicBezTo>
                    <a:pt x="6921" y="3136"/>
                    <a:pt x="6791" y="3132"/>
                    <a:pt x="6663" y="3121"/>
                  </a:cubicBezTo>
                  <a:cubicBezTo>
                    <a:pt x="6686" y="3052"/>
                    <a:pt x="6709" y="2983"/>
                    <a:pt x="6732" y="2906"/>
                  </a:cubicBezTo>
                  <a:cubicBezTo>
                    <a:pt x="6737" y="2887"/>
                    <a:pt x="6721" y="2874"/>
                    <a:pt x="6705" y="2874"/>
                  </a:cubicBezTo>
                  <a:cubicBezTo>
                    <a:pt x="6694" y="2874"/>
                    <a:pt x="6684" y="2879"/>
                    <a:pt x="6678" y="2891"/>
                  </a:cubicBezTo>
                  <a:cubicBezTo>
                    <a:pt x="6525" y="3229"/>
                    <a:pt x="6394" y="3582"/>
                    <a:pt x="6256" y="3935"/>
                  </a:cubicBezTo>
                  <a:cubicBezTo>
                    <a:pt x="6253" y="3931"/>
                    <a:pt x="6248" y="3930"/>
                    <a:pt x="6244" y="3930"/>
                  </a:cubicBezTo>
                  <a:cubicBezTo>
                    <a:pt x="6229" y="3930"/>
                    <a:pt x="6213" y="3948"/>
                    <a:pt x="6225" y="3966"/>
                  </a:cubicBezTo>
                  <a:lnTo>
                    <a:pt x="6241" y="3981"/>
                  </a:lnTo>
                  <a:cubicBezTo>
                    <a:pt x="6118" y="4326"/>
                    <a:pt x="5995" y="4679"/>
                    <a:pt x="5872" y="5025"/>
                  </a:cubicBezTo>
                  <a:cubicBezTo>
                    <a:pt x="5780" y="4933"/>
                    <a:pt x="5680" y="4825"/>
                    <a:pt x="5588" y="4725"/>
                  </a:cubicBezTo>
                  <a:cubicBezTo>
                    <a:pt x="5757" y="4088"/>
                    <a:pt x="5964" y="3459"/>
                    <a:pt x="6218" y="2845"/>
                  </a:cubicBezTo>
                  <a:close/>
                  <a:moveTo>
                    <a:pt x="12251" y="3835"/>
                  </a:moveTo>
                  <a:lnTo>
                    <a:pt x="12251" y="3835"/>
                  </a:lnTo>
                  <a:cubicBezTo>
                    <a:pt x="12519" y="3927"/>
                    <a:pt x="12780" y="4004"/>
                    <a:pt x="13049" y="4073"/>
                  </a:cubicBezTo>
                  <a:cubicBezTo>
                    <a:pt x="13049" y="4081"/>
                    <a:pt x="13057" y="4088"/>
                    <a:pt x="13064" y="4096"/>
                  </a:cubicBezTo>
                  <a:cubicBezTo>
                    <a:pt x="13203" y="4211"/>
                    <a:pt x="13341" y="4342"/>
                    <a:pt x="13471" y="4480"/>
                  </a:cubicBezTo>
                  <a:cubicBezTo>
                    <a:pt x="13579" y="4595"/>
                    <a:pt x="13678" y="4725"/>
                    <a:pt x="13786" y="4841"/>
                  </a:cubicBezTo>
                  <a:lnTo>
                    <a:pt x="13794" y="4841"/>
                  </a:lnTo>
                  <a:cubicBezTo>
                    <a:pt x="13809" y="4963"/>
                    <a:pt x="13824" y="5086"/>
                    <a:pt x="13840" y="5209"/>
                  </a:cubicBezTo>
                  <a:cubicBezTo>
                    <a:pt x="13341" y="4718"/>
                    <a:pt x="12811" y="4257"/>
                    <a:pt x="12251" y="3835"/>
                  </a:cubicBezTo>
                  <a:close/>
                  <a:moveTo>
                    <a:pt x="1796" y="4280"/>
                  </a:moveTo>
                  <a:lnTo>
                    <a:pt x="1796" y="4280"/>
                  </a:lnTo>
                  <a:cubicBezTo>
                    <a:pt x="1704" y="4603"/>
                    <a:pt x="1635" y="4940"/>
                    <a:pt x="1605" y="5270"/>
                  </a:cubicBezTo>
                  <a:cubicBezTo>
                    <a:pt x="1574" y="5078"/>
                    <a:pt x="1551" y="4887"/>
                    <a:pt x="1520" y="4695"/>
                  </a:cubicBezTo>
                  <a:lnTo>
                    <a:pt x="1528" y="4695"/>
                  </a:lnTo>
                  <a:cubicBezTo>
                    <a:pt x="1612" y="4557"/>
                    <a:pt x="1704" y="4418"/>
                    <a:pt x="1796" y="4280"/>
                  </a:cubicBezTo>
                  <a:close/>
                  <a:moveTo>
                    <a:pt x="8820" y="4027"/>
                  </a:moveTo>
                  <a:lnTo>
                    <a:pt x="8820" y="4027"/>
                  </a:lnTo>
                  <a:cubicBezTo>
                    <a:pt x="8682" y="4296"/>
                    <a:pt x="8536" y="4557"/>
                    <a:pt x="8398" y="4818"/>
                  </a:cubicBezTo>
                  <a:lnTo>
                    <a:pt x="8367" y="4818"/>
                  </a:lnTo>
                  <a:cubicBezTo>
                    <a:pt x="8038" y="4970"/>
                    <a:pt x="7740" y="5192"/>
                    <a:pt x="7427" y="5376"/>
                  </a:cubicBezTo>
                  <a:lnTo>
                    <a:pt x="7427" y="5376"/>
                  </a:lnTo>
                  <a:cubicBezTo>
                    <a:pt x="7374" y="5241"/>
                    <a:pt x="7314" y="5106"/>
                    <a:pt x="7262" y="4971"/>
                  </a:cubicBezTo>
                  <a:cubicBezTo>
                    <a:pt x="7822" y="4741"/>
                    <a:pt x="8351" y="4418"/>
                    <a:pt x="8820" y="4027"/>
                  </a:cubicBezTo>
                  <a:close/>
                  <a:moveTo>
                    <a:pt x="6302" y="4073"/>
                  </a:moveTo>
                  <a:cubicBezTo>
                    <a:pt x="6402" y="4288"/>
                    <a:pt x="6494" y="4503"/>
                    <a:pt x="6571" y="4718"/>
                  </a:cubicBezTo>
                  <a:cubicBezTo>
                    <a:pt x="6671" y="4940"/>
                    <a:pt x="6763" y="5163"/>
                    <a:pt x="6870" y="5378"/>
                  </a:cubicBezTo>
                  <a:cubicBezTo>
                    <a:pt x="6647" y="5370"/>
                    <a:pt x="6425" y="5362"/>
                    <a:pt x="6202" y="5355"/>
                  </a:cubicBezTo>
                  <a:cubicBezTo>
                    <a:pt x="6195" y="5355"/>
                    <a:pt x="6187" y="5355"/>
                    <a:pt x="6187" y="5362"/>
                  </a:cubicBezTo>
                  <a:cubicBezTo>
                    <a:pt x="6087" y="5263"/>
                    <a:pt x="5995" y="5155"/>
                    <a:pt x="5895" y="5055"/>
                  </a:cubicBezTo>
                  <a:cubicBezTo>
                    <a:pt x="5957" y="4910"/>
                    <a:pt x="6018" y="4756"/>
                    <a:pt x="6079" y="4610"/>
                  </a:cubicBezTo>
                  <a:cubicBezTo>
                    <a:pt x="6126" y="4725"/>
                    <a:pt x="6172" y="4848"/>
                    <a:pt x="6218" y="4963"/>
                  </a:cubicBezTo>
                  <a:cubicBezTo>
                    <a:pt x="6256" y="5094"/>
                    <a:pt x="6317" y="5224"/>
                    <a:pt x="6387" y="5347"/>
                  </a:cubicBezTo>
                  <a:cubicBezTo>
                    <a:pt x="6392" y="5355"/>
                    <a:pt x="6398" y="5358"/>
                    <a:pt x="6405" y="5358"/>
                  </a:cubicBezTo>
                  <a:cubicBezTo>
                    <a:pt x="6419" y="5358"/>
                    <a:pt x="6433" y="5345"/>
                    <a:pt x="6433" y="5324"/>
                  </a:cubicBezTo>
                  <a:cubicBezTo>
                    <a:pt x="6394" y="5194"/>
                    <a:pt x="6348" y="5055"/>
                    <a:pt x="6279" y="4933"/>
                  </a:cubicBezTo>
                  <a:lnTo>
                    <a:pt x="6279" y="4940"/>
                  </a:lnTo>
                  <a:cubicBezTo>
                    <a:pt x="6225" y="4810"/>
                    <a:pt x="6164" y="4687"/>
                    <a:pt x="6110" y="4557"/>
                  </a:cubicBezTo>
                  <a:cubicBezTo>
                    <a:pt x="6172" y="4395"/>
                    <a:pt x="6233" y="4234"/>
                    <a:pt x="6302" y="4073"/>
                  </a:cubicBezTo>
                  <a:close/>
                  <a:moveTo>
                    <a:pt x="1060" y="3896"/>
                  </a:moveTo>
                  <a:lnTo>
                    <a:pt x="1060" y="3896"/>
                  </a:lnTo>
                  <a:cubicBezTo>
                    <a:pt x="783" y="4388"/>
                    <a:pt x="538" y="4887"/>
                    <a:pt x="323" y="5401"/>
                  </a:cubicBezTo>
                  <a:cubicBezTo>
                    <a:pt x="277" y="5148"/>
                    <a:pt x="300" y="4879"/>
                    <a:pt x="407" y="4641"/>
                  </a:cubicBezTo>
                  <a:lnTo>
                    <a:pt x="407" y="4649"/>
                  </a:lnTo>
                  <a:cubicBezTo>
                    <a:pt x="538" y="4334"/>
                    <a:pt x="768" y="4073"/>
                    <a:pt x="1060" y="3896"/>
                  </a:cubicBezTo>
                  <a:close/>
                  <a:moveTo>
                    <a:pt x="5604" y="1770"/>
                  </a:moveTo>
                  <a:lnTo>
                    <a:pt x="5604" y="1770"/>
                  </a:lnTo>
                  <a:cubicBezTo>
                    <a:pt x="5419" y="2361"/>
                    <a:pt x="5235" y="2945"/>
                    <a:pt x="5043" y="3528"/>
                  </a:cubicBezTo>
                  <a:lnTo>
                    <a:pt x="5043" y="3536"/>
                  </a:lnTo>
                  <a:cubicBezTo>
                    <a:pt x="4844" y="4150"/>
                    <a:pt x="4567" y="4779"/>
                    <a:pt x="4445" y="5409"/>
                  </a:cubicBezTo>
                  <a:lnTo>
                    <a:pt x="4406" y="5362"/>
                  </a:lnTo>
                  <a:cubicBezTo>
                    <a:pt x="4399" y="5362"/>
                    <a:pt x="4391" y="5362"/>
                    <a:pt x="4391" y="5355"/>
                  </a:cubicBezTo>
                  <a:lnTo>
                    <a:pt x="4061" y="4173"/>
                  </a:lnTo>
                  <a:cubicBezTo>
                    <a:pt x="4276" y="3674"/>
                    <a:pt x="4445" y="3160"/>
                    <a:pt x="4613" y="2638"/>
                  </a:cubicBezTo>
                  <a:cubicBezTo>
                    <a:pt x="4613" y="2638"/>
                    <a:pt x="4613" y="2630"/>
                    <a:pt x="4613" y="2630"/>
                  </a:cubicBezTo>
                  <a:lnTo>
                    <a:pt x="4997" y="2300"/>
                  </a:lnTo>
                  <a:lnTo>
                    <a:pt x="4997" y="2300"/>
                  </a:lnTo>
                  <a:cubicBezTo>
                    <a:pt x="4713" y="3106"/>
                    <a:pt x="4375" y="3950"/>
                    <a:pt x="4237" y="4794"/>
                  </a:cubicBezTo>
                  <a:cubicBezTo>
                    <a:pt x="4237" y="4804"/>
                    <a:pt x="4246" y="4811"/>
                    <a:pt x="4253" y="4811"/>
                  </a:cubicBezTo>
                  <a:cubicBezTo>
                    <a:pt x="4257" y="4811"/>
                    <a:pt x="4260" y="4808"/>
                    <a:pt x="4260" y="4802"/>
                  </a:cubicBezTo>
                  <a:cubicBezTo>
                    <a:pt x="4636" y="3981"/>
                    <a:pt x="4844" y="3052"/>
                    <a:pt x="5128" y="2192"/>
                  </a:cubicBezTo>
                  <a:lnTo>
                    <a:pt x="5604" y="1770"/>
                  </a:lnTo>
                  <a:close/>
                  <a:moveTo>
                    <a:pt x="6509" y="3551"/>
                  </a:moveTo>
                  <a:cubicBezTo>
                    <a:pt x="6786" y="4165"/>
                    <a:pt x="7077" y="4779"/>
                    <a:pt x="7354" y="5409"/>
                  </a:cubicBezTo>
                  <a:lnTo>
                    <a:pt x="7354" y="5416"/>
                  </a:lnTo>
                  <a:cubicBezTo>
                    <a:pt x="7223" y="5401"/>
                    <a:pt x="7085" y="5393"/>
                    <a:pt x="6947" y="5386"/>
                  </a:cubicBezTo>
                  <a:cubicBezTo>
                    <a:pt x="6847" y="5132"/>
                    <a:pt x="6732" y="4887"/>
                    <a:pt x="6617" y="4633"/>
                  </a:cubicBezTo>
                  <a:cubicBezTo>
                    <a:pt x="6532" y="4441"/>
                    <a:pt x="6456" y="4203"/>
                    <a:pt x="6325" y="4019"/>
                  </a:cubicBezTo>
                  <a:cubicBezTo>
                    <a:pt x="6394" y="3866"/>
                    <a:pt x="6456" y="3712"/>
                    <a:pt x="6509" y="3551"/>
                  </a:cubicBezTo>
                  <a:close/>
                  <a:moveTo>
                    <a:pt x="8344" y="4910"/>
                  </a:moveTo>
                  <a:lnTo>
                    <a:pt x="8344" y="4917"/>
                  </a:lnTo>
                  <a:cubicBezTo>
                    <a:pt x="8244" y="5109"/>
                    <a:pt x="8137" y="5309"/>
                    <a:pt x="8029" y="5508"/>
                  </a:cubicBezTo>
                  <a:cubicBezTo>
                    <a:pt x="8029" y="5493"/>
                    <a:pt x="8021" y="5485"/>
                    <a:pt x="8014" y="5485"/>
                  </a:cubicBezTo>
                  <a:cubicBezTo>
                    <a:pt x="7822" y="5462"/>
                    <a:pt x="7638" y="5439"/>
                    <a:pt x="7446" y="5424"/>
                  </a:cubicBezTo>
                  <a:cubicBezTo>
                    <a:pt x="7760" y="5278"/>
                    <a:pt x="8060" y="5109"/>
                    <a:pt x="8344" y="4910"/>
                  </a:cubicBezTo>
                  <a:close/>
                  <a:moveTo>
                    <a:pt x="10324" y="2753"/>
                  </a:moveTo>
                  <a:cubicBezTo>
                    <a:pt x="10539" y="3067"/>
                    <a:pt x="10754" y="3367"/>
                    <a:pt x="10977" y="3674"/>
                  </a:cubicBezTo>
                  <a:cubicBezTo>
                    <a:pt x="10969" y="3682"/>
                    <a:pt x="10969" y="3689"/>
                    <a:pt x="10969" y="3705"/>
                  </a:cubicBezTo>
                  <a:cubicBezTo>
                    <a:pt x="11084" y="4111"/>
                    <a:pt x="11176" y="4526"/>
                    <a:pt x="11284" y="4940"/>
                  </a:cubicBezTo>
                  <a:cubicBezTo>
                    <a:pt x="11284" y="4948"/>
                    <a:pt x="11291" y="4948"/>
                    <a:pt x="11299" y="4948"/>
                  </a:cubicBezTo>
                  <a:cubicBezTo>
                    <a:pt x="11230" y="5140"/>
                    <a:pt x="11161" y="5324"/>
                    <a:pt x="11084" y="5508"/>
                  </a:cubicBezTo>
                  <a:cubicBezTo>
                    <a:pt x="10884" y="4580"/>
                    <a:pt x="10593" y="3666"/>
                    <a:pt x="10324" y="2753"/>
                  </a:cubicBezTo>
                  <a:close/>
                  <a:moveTo>
                    <a:pt x="9948" y="4510"/>
                  </a:moveTo>
                  <a:lnTo>
                    <a:pt x="10324" y="4833"/>
                  </a:lnTo>
                  <a:cubicBezTo>
                    <a:pt x="10332" y="4864"/>
                    <a:pt x="10339" y="4902"/>
                    <a:pt x="10355" y="4940"/>
                  </a:cubicBezTo>
                  <a:cubicBezTo>
                    <a:pt x="10255" y="5132"/>
                    <a:pt x="10155" y="5332"/>
                    <a:pt x="10048" y="5524"/>
                  </a:cubicBezTo>
                  <a:cubicBezTo>
                    <a:pt x="10048" y="5186"/>
                    <a:pt x="10009" y="4841"/>
                    <a:pt x="9948" y="4510"/>
                  </a:cubicBezTo>
                  <a:close/>
                  <a:moveTo>
                    <a:pt x="3500" y="3597"/>
                  </a:moveTo>
                  <a:cubicBezTo>
                    <a:pt x="3316" y="4234"/>
                    <a:pt x="3186" y="4887"/>
                    <a:pt x="3101" y="5539"/>
                  </a:cubicBezTo>
                  <a:cubicBezTo>
                    <a:pt x="3048" y="5355"/>
                    <a:pt x="2994" y="5178"/>
                    <a:pt x="2932" y="4994"/>
                  </a:cubicBezTo>
                  <a:cubicBezTo>
                    <a:pt x="3032" y="4633"/>
                    <a:pt x="3109" y="4265"/>
                    <a:pt x="3155" y="3896"/>
                  </a:cubicBezTo>
                  <a:lnTo>
                    <a:pt x="3500" y="3597"/>
                  </a:lnTo>
                  <a:close/>
                  <a:moveTo>
                    <a:pt x="15405" y="4672"/>
                  </a:moveTo>
                  <a:lnTo>
                    <a:pt x="15405" y="4672"/>
                  </a:lnTo>
                  <a:cubicBezTo>
                    <a:pt x="15559" y="4725"/>
                    <a:pt x="15712" y="4787"/>
                    <a:pt x="15866" y="4856"/>
                  </a:cubicBezTo>
                  <a:cubicBezTo>
                    <a:pt x="15881" y="4902"/>
                    <a:pt x="15904" y="4956"/>
                    <a:pt x="15920" y="5002"/>
                  </a:cubicBezTo>
                  <a:lnTo>
                    <a:pt x="15920" y="4994"/>
                  </a:lnTo>
                  <a:cubicBezTo>
                    <a:pt x="15989" y="5217"/>
                    <a:pt x="16027" y="5455"/>
                    <a:pt x="16043" y="5685"/>
                  </a:cubicBezTo>
                  <a:cubicBezTo>
                    <a:pt x="15851" y="5332"/>
                    <a:pt x="15643" y="4994"/>
                    <a:pt x="15405" y="4672"/>
                  </a:cubicBezTo>
                  <a:close/>
                  <a:moveTo>
                    <a:pt x="1497" y="3735"/>
                  </a:moveTo>
                  <a:lnTo>
                    <a:pt x="1497" y="3735"/>
                  </a:lnTo>
                  <a:cubicBezTo>
                    <a:pt x="1106" y="4388"/>
                    <a:pt x="776" y="5086"/>
                    <a:pt x="446" y="5769"/>
                  </a:cubicBezTo>
                  <a:cubicBezTo>
                    <a:pt x="392" y="5685"/>
                    <a:pt x="361" y="5585"/>
                    <a:pt x="338" y="5493"/>
                  </a:cubicBezTo>
                  <a:cubicBezTo>
                    <a:pt x="438" y="5409"/>
                    <a:pt x="507" y="5171"/>
                    <a:pt x="561" y="5063"/>
                  </a:cubicBezTo>
                  <a:lnTo>
                    <a:pt x="753" y="4672"/>
                  </a:lnTo>
                  <a:cubicBezTo>
                    <a:pt x="891" y="4395"/>
                    <a:pt x="1029" y="4119"/>
                    <a:pt x="1159" y="3843"/>
                  </a:cubicBezTo>
                  <a:cubicBezTo>
                    <a:pt x="1267" y="3789"/>
                    <a:pt x="1382" y="3751"/>
                    <a:pt x="1497" y="3735"/>
                  </a:cubicBezTo>
                  <a:close/>
                  <a:moveTo>
                    <a:pt x="4721" y="4856"/>
                  </a:moveTo>
                  <a:cubicBezTo>
                    <a:pt x="4752" y="5186"/>
                    <a:pt x="4798" y="5516"/>
                    <a:pt x="4867" y="5845"/>
                  </a:cubicBezTo>
                  <a:lnTo>
                    <a:pt x="4867" y="5845"/>
                  </a:lnTo>
                  <a:cubicBezTo>
                    <a:pt x="4738" y="5710"/>
                    <a:pt x="4603" y="5575"/>
                    <a:pt x="4475" y="5439"/>
                  </a:cubicBezTo>
                  <a:cubicBezTo>
                    <a:pt x="4567" y="5247"/>
                    <a:pt x="4652" y="5055"/>
                    <a:pt x="4721" y="4856"/>
                  </a:cubicBezTo>
                  <a:close/>
                  <a:moveTo>
                    <a:pt x="11967" y="3728"/>
                  </a:moveTo>
                  <a:cubicBezTo>
                    <a:pt x="12043" y="3758"/>
                    <a:pt x="12120" y="3789"/>
                    <a:pt x="12197" y="3820"/>
                  </a:cubicBezTo>
                  <a:cubicBezTo>
                    <a:pt x="12189" y="3827"/>
                    <a:pt x="12189" y="3835"/>
                    <a:pt x="12197" y="3843"/>
                  </a:cubicBezTo>
                  <a:cubicBezTo>
                    <a:pt x="12750" y="4342"/>
                    <a:pt x="13302" y="4841"/>
                    <a:pt x="13855" y="5332"/>
                  </a:cubicBezTo>
                  <a:cubicBezTo>
                    <a:pt x="13886" y="5531"/>
                    <a:pt x="13909" y="5731"/>
                    <a:pt x="13939" y="5930"/>
                  </a:cubicBezTo>
                  <a:cubicBezTo>
                    <a:pt x="13187" y="5270"/>
                    <a:pt x="12450" y="4610"/>
                    <a:pt x="11729" y="3912"/>
                  </a:cubicBezTo>
                  <a:cubicBezTo>
                    <a:pt x="11744" y="3912"/>
                    <a:pt x="11759" y="3904"/>
                    <a:pt x="11775" y="3896"/>
                  </a:cubicBezTo>
                  <a:cubicBezTo>
                    <a:pt x="11783" y="3889"/>
                    <a:pt x="11783" y="3889"/>
                    <a:pt x="11790" y="3881"/>
                  </a:cubicBezTo>
                  <a:cubicBezTo>
                    <a:pt x="11798" y="3881"/>
                    <a:pt x="11806" y="3873"/>
                    <a:pt x="11806" y="3866"/>
                  </a:cubicBezTo>
                  <a:cubicBezTo>
                    <a:pt x="11859" y="3820"/>
                    <a:pt x="11913" y="3774"/>
                    <a:pt x="11967" y="3728"/>
                  </a:cubicBezTo>
                  <a:close/>
                  <a:moveTo>
                    <a:pt x="6233" y="5409"/>
                  </a:moveTo>
                  <a:lnTo>
                    <a:pt x="6233" y="5409"/>
                  </a:lnTo>
                  <a:cubicBezTo>
                    <a:pt x="6816" y="5485"/>
                    <a:pt x="7407" y="5531"/>
                    <a:pt x="7998" y="5539"/>
                  </a:cubicBezTo>
                  <a:lnTo>
                    <a:pt x="7998" y="5547"/>
                  </a:lnTo>
                  <a:lnTo>
                    <a:pt x="8014" y="5547"/>
                  </a:lnTo>
                  <a:lnTo>
                    <a:pt x="7807" y="5938"/>
                  </a:lnTo>
                  <a:cubicBezTo>
                    <a:pt x="7415" y="5884"/>
                    <a:pt x="7031" y="5854"/>
                    <a:pt x="6640" y="5846"/>
                  </a:cubicBezTo>
                  <a:cubicBezTo>
                    <a:pt x="6502" y="5700"/>
                    <a:pt x="6371" y="5554"/>
                    <a:pt x="6233" y="5409"/>
                  </a:cubicBezTo>
                  <a:close/>
                  <a:moveTo>
                    <a:pt x="1683" y="3722"/>
                  </a:moveTo>
                  <a:cubicBezTo>
                    <a:pt x="1792" y="3722"/>
                    <a:pt x="1900" y="3739"/>
                    <a:pt x="2004" y="3774"/>
                  </a:cubicBezTo>
                  <a:lnTo>
                    <a:pt x="2019" y="3774"/>
                  </a:lnTo>
                  <a:cubicBezTo>
                    <a:pt x="1520" y="4495"/>
                    <a:pt x="1067" y="5247"/>
                    <a:pt x="668" y="6030"/>
                  </a:cubicBezTo>
                  <a:cubicBezTo>
                    <a:pt x="591" y="5969"/>
                    <a:pt x="522" y="5900"/>
                    <a:pt x="476" y="5815"/>
                  </a:cubicBezTo>
                  <a:cubicBezTo>
                    <a:pt x="860" y="5140"/>
                    <a:pt x="1259" y="4441"/>
                    <a:pt x="1574" y="3728"/>
                  </a:cubicBezTo>
                  <a:cubicBezTo>
                    <a:pt x="1610" y="3724"/>
                    <a:pt x="1647" y="3722"/>
                    <a:pt x="1683" y="3722"/>
                  </a:cubicBezTo>
                  <a:close/>
                  <a:moveTo>
                    <a:pt x="9520" y="4151"/>
                  </a:moveTo>
                  <a:lnTo>
                    <a:pt x="9894" y="4472"/>
                  </a:lnTo>
                  <a:cubicBezTo>
                    <a:pt x="9925" y="4871"/>
                    <a:pt x="9940" y="5270"/>
                    <a:pt x="9971" y="5669"/>
                  </a:cubicBezTo>
                  <a:cubicBezTo>
                    <a:pt x="9910" y="5792"/>
                    <a:pt x="9841" y="5923"/>
                    <a:pt x="9771" y="6053"/>
                  </a:cubicBezTo>
                  <a:cubicBezTo>
                    <a:pt x="9764" y="6046"/>
                    <a:pt x="9756" y="6038"/>
                    <a:pt x="9748" y="6038"/>
                  </a:cubicBezTo>
                  <a:cubicBezTo>
                    <a:pt x="9687" y="5412"/>
                    <a:pt x="9626" y="4770"/>
                    <a:pt x="9520" y="4151"/>
                  </a:cubicBezTo>
                  <a:close/>
                  <a:moveTo>
                    <a:pt x="921" y="5700"/>
                  </a:moveTo>
                  <a:cubicBezTo>
                    <a:pt x="929" y="5861"/>
                    <a:pt x="952" y="6015"/>
                    <a:pt x="991" y="6168"/>
                  </a:cubicBezTo>
                  <a:cubicBezTo>
                    <a:pt x="892" y="6153"/>
                    <a:pt x="793" y="6116"/>
                    <a:pt x="710" y="6056"/>
                  </a:cubicBezTo>
                  <a:lnTo>
                    <a:pt x="710" y="6056"/>
                  </a:lnTo>
                  <a:cubicBezTo>
                    <a:pt x="778" y="5935"/>
                    <a:pt x="853" y="5821"/>
                    <a:pt x="921" y="5700"/>
                  </a:cubicBezTo>
                  <a:close/>
                  <a:moveTo>
                    <a:pt x="1167" y="5286"/>
                  </a:moveTo>
                  <a:cubicBezTo>
                    <a:pt x="1190" y="5585"/>
                    <a:pt x="1228" y="5877"/>
                    <a:pt x="1267" y="6168"/>
                  </a:cubicBezTo>
                  <a:cubicBezTo>
                    <a:pt x="1205" y="6176"/>
                    <a:pt x="1136" y="6176"/>
                    <a:pt x="1067" y="6176"/>
                  </a:cubicBezTo>
                  <a:cubicBezTo>
                    <a:pt x="1044" y="6000"/>
                    <a:pt x="1006" y="5815"/>
                    <a:pt x="960" y="5639"/>
                  </a:cubicBezTo>
                  <a:cubicBezTo>
                    <a:pt x="1029" y="5516"/>
                    <a:pt x="1098" y="5401"/>
                    <a:pt x="1167" y="5286"/>
                  </a:cubicBezTo>
                  <a:close/>
                  <a:moveTo>
                    <a:pt x="9067" y="3752"/>
                  </a:moveTo>
                  <a:cubicBezTo>
                    <a:pt x="9204" y="3874"/>
                    <a:pt x="9334" y="3989"/>
                    <a:pt x="9472" y="4104"/>
                  </a:cubicBezTo>
                  <a:cubicBezTo>
                    <a:pt x="9480" y="4764"/>
                    <a:pt x="9549" y="5416"/>
                    <a:pt x="9679" y="6061"/>
                  </a:cubicBezTo>
                  <a:cubicBezTo>
                    <a:pt x="9587" y="6107"/>
                    <a:pt x="9487" y="6153"/>
                    <a:pt x="9403" y="6207"/>
                  </a:cubicBezTo>
                  <a:cubicBezTo>
                    <a:pt x="9281" y="5389"/>
                    <a:pt x="9196" y="4563"/>
                    <a:pt x="9067" y="3752"/>
                  </a:cubicBezTo>
                  <a:close/>
                  <a:moveTo>
                    <a:pt x="3823" y="2016"/>
                  </a:moveTo>
                  <a:lnTo>
                    <a:pt x="3823" y="2016"/>
                  </a:lnTo>
                  <a:cubicBezTo>
                    <a:pt x="3539" y="2300"/>
                    <a:pt x="3239" y="2592"/>
                    <a:pt x="2971" y="2891"/>
                  </a:cubicBezTo>
                  <a:cubicBezTo>
                    <a:pt x="2969" y="2893"/>
                    <a:pt x="2967" y="2896"/>
                    <a:pt x="2966" y="2898"/>
                  </a:cubicBezTo>
                  <a:lnTo>
                    <a:pt x="2966" y="2898"/>
                  </a:lnTo>
                  <a:cubicBezTo>
                    <a:pt x="3024" y="2684"/>
                    <a:pt x="3085" y="2469"/>
                    <a:pt x="3147" y="2254"/>
                  </a:cubicBezTo>
                  <a:cubicBezTo>
                    <a:pt x="3157" y="2222"/>
                    <a:pt x="3130" y="2204"/>
                    <a:pt x="3104" y="2204"/>
                  </a:cubicBezTo>
                  <a:cubicBezTo>
                    <a:pt x="3087" y="2204"/>
                    <a:pt x="3069" y="2212"/>
                    <a:pt x="3063" y="2231"/>
                  </a:cubicBezTo>
                  <a:cubicBezTo>
                    <a:pt x="2741" y="3282"/>
                    <a:pt x="2472" y="4342"/>
                    <a:pt x="2257" y="5416"/>
                  </a:cubicBezTo>
                  <a:lnTo>
                    <a:pt x="2257" y="5401"/>
                  </a:lnTo>
                  <a:cubicBezTo>
                    <a:pt x="2257" y="5395"/>
                    <a:pt x="2253" y="5392"/>
                    <a:pt x="2247" y="5392"/>
                  </a:cubicBezTo>
                  <a:cubicBezTo>
                    <a:pt x="2238" y="5392"/>
                    <a:pt x="2226" y="5399"/>
                    <a:pt x="2226" y="5409"/>
                  </a:cubicBezTo>
                  <a:cubicBezTo>
                    <a:pt x="2234" y="5432"/>
                    <a:pt x="2242" y="5478"/>
                    <a:pt x="2242" y="5508"/>
                  </a:cubicBezTo>
                  <a:cubicBezTo>
                    <a:pt x="2196" y="5746"/>
                    <a:pt x="2157" y="5984"/>
                    <a:pt x="2119" y="6230"/>
                  </a:cubicBezTo>
                  <a:cubicBezTo>
                    <a:pt x="1958" y="6030"/>
                    <a:pt x="1804" y="5831"/>
                    <a:pt x="1643" y="5631"/>
                  </a:cubicBezTo>
                  <a:lnTo>
                    <a:pt x="1612" y="5401"/>
                  </a:lnTo>
                  <a:cubicBezTo>
                    <a:pt x="1612" y="5401"/>
                    <a:pt x="1620" y="5393"/>
                    <a:pt x="1620" y="5393"/>
                  </a:cubicBezTo>
                  <a:cubicBezTo>
                    <a:pt x="1750" y="4948"/>
                    <a:pt x="1781" y="4487"/>
                    <a:pt x="1942" y="4058"/>
                  </a:cubicBezTo>
                  <a:cubicBezTo>
                    <a:pt x="2004" y="3950"/>
                    <a:pt x="2073" y="3850"/>
                    <a:pt x="2142" y="3751"/>
                  </a:cubicBezTo>
                  <a:cubicBezTo>
                    <a:pt x="2150" y="3743"/>
                    <a:pt x="2150" y="3728"/>
                    <a:pt x="2150" y="3720"/>
                  </a:cubicBezTo>
                  <a:cubicBezTo>
                    <a:pt x="2165" y="3705"/>
                    <a:pt x="2173" y="3674"/>
                    <a:pt x="2157" y="3651"/>
                  </a:cubicBezTo>
                  <a:cubicBezTo>
                    <a:pt x="2127" y="3582"/>
                    <a:pt x="2103" y="3520"/>
                    <a:pt x="2080" y="3459"/>
                  </a:cubicBezTo>
                  <a:cubicBezTo>
                    <a:pt x="2265" y="3221"/>
                    <a:pt x="2449" y="2991"/>
                    <a:pt x="2633" y="2753"/>
                  </a:cubicBezTo>
                  <a:lnTo>
                    <a:pt x="2633" y="2753"/>
                  </a:lnTo>
                  <a:cubicBezTo>
                    <a:pt x="2326" y="3766"/>
                    <a:pt x="2065" y="4802"/>
                    <a:pt x="1866" y="5846"/>
                  </a:cubicBezTo>
                  <a:cubicBezTo>
                    <a:pt x="1861" y="5864"/>
                    <a:pt x="1875" y="5876"/>
                    <a:pt x="1888" y="5876"/>
                  </a:cubicBezTo>
                  <a:cubicBezTo>
                    <a:pt x="1898" y="5876"/>
                    <a:pt x="1908" y="5870"/>
                    <a:pt x="1912" y="5854"/>
                  </a:cubicBezTo>
                  <a:cubicBezTo>
                    <a:pt x="2165" y="4771"/>
                    <a:pt x="2441" y="3689"/>
                    <a:pt x="2741" y="2622"/>
                  </a:cubicBezTo>
                  <a:cubicBezTo>
                    <a:pt x="2741" y="2615"/>
                    <a:pt x="2741" y="2615"/>
                    <a:pt x="2741" y="2607"/>
                  </a:cubicBezTo>
                  <a:cubicBezTo>
                    <a:pt x="2848" y="2461"/>
                    <a:pt x="2963" y="2323"/>
                    <a:pt x="3071" y="2177"/>
                  </a:cubicBezTo>
                  <a:cubicBezTo>
                    <a:pt x="3092" y="2189"/>
                    <a:pt x="3113" y="2194"/>
                    <a:pt x="3132" y="2194"/>
                  </a:cubicBezTo>
                  <a:cubicBezTo>
                    <a:pt x="3176" y="2194"/>
                    <a:pt x="3218" y="2172"/>
                    <a:pt x="3270" y="2162"/>
                  </a:cubicBezTo>
                  <a:cubicBezTo>
                    <a:pt x="3454" y="2123"/>
                    <a:pt x="3639" y="2070"/>
                    <a:pt x="3823" y="2016"/>
                  </a:cubicBezTo>
                  <a:close/>
                  <a:moveTo>
                    <a:pt x="9733" y="1878"/>
                  </a:moveTo>
                  <a:cubicBezTo>
                    <a:pt x="9902" y="2131"/>
                    <a:pt x="10071" y="2384"/>
                    <a:pt x="10240" y="2630"/>
                  </a:cubicBezTo>
                  <a:cubicBezTo>
                    <a:pt x="10224" y="2638"/>
                    <a:pt x="10209" y="2653"/>
                    <a:pt x="10217" y="2668"/>
                  </a:cubicBezTo>
                  <a:cubicBezTo>
                    <a:pt x="10478" y="3628"/>
                    <a:pt x="10716" y="4610"/>
                    <a:pt x="11046" y="5547"/>
                  </a:cubicBezTo>
                  <a:cubicBezTo>
                    <a:pt x="11046" y="5554"/>
                    <a:pt x="11053" y="5562"/>
                    <a:pt x="11061" y="5562"/>
                  </a:cubicBezTo>
                  <a:cubicBezTo>
                    <a:pt x="10969" y="5785"/>
                    <a:pt x="10884" y="6007"/>
                    <a:pt x="10800" y="6237"/>
                  </a:cubicBezTo>
                  <a:cubicBezTo>
                    <a:pt x="10524" y="4771"/>
                    <a:pt x="10071" y="3313"/>
                    <a:pt x="9687" y="1878"/>
                  </a:cubicBezTo>
                  <a:close/>
                  <a:moveTo>
                    <a:pt x="6671" y="5884"/>
                  </a:moveTo>
                  <a:cubicBezTo>
                    <a:pt x="7031" y="5915"/>
                    <a:pt x="7400" y="5953"/>
                    <a:pt x="7760" y="6000"/>
                  </a:cubicBezTo>
                  <a:lnTo>
                    <a:pt x="7768" y="6007"/>
                  </a:lnTo>
                  <a:lnTo>
                    <a:pt x="7622" y="6284"/>
                  </a:lnTo>
                  <a:lnTo>
                    <a:pt x="7607" y="6284"/>
                  </a:lnTo>
                  <a:cubicBezTo>
                    <a:pt x="7479" y="6284"/>
                    <a:pt x="7351" y="6280"/>
                    <a:pt x="7225" y="6280"/>
                  </a:cubicBezTo>
                  <a:cubicBezTo>
                    <a:pt x="7163" y="6280"/>
                    <a:pt x="7100" y="6281"/>
                    <a:pt x="7039" y="6284"/>
                  </a:cubicBezTo>
                  <a:cubicBezTo>
                    <a:pt x="6916" y="6145"/>
                    <a:pt x="6793" y="6015"/>
                    <a:pt x="6671" y="5884"/>
                  </a:cubicBezTo>
                  <a:close/>
                  <a:moveTo>
                    <a:pt x="14853" y="4495"/>
                  </a:moveTo>
                  <a:cubicBezTo>
                    <a:pt x="15022" y="4541"/>
                    <a:pt x="15183" y="4595"/>
                    <a:pt x="15352" y="4649"/>
                  </a:cubicBezTo>
                  <a:cubicBezTo>
                    <a:pt x="15597" y="5040"/>
                    <a:pt x="15805" y="5455"/>
                    <a:pt x="16043" y="5854"/>
                  </a:cubicBezTo>
                  <a:cubicBezTo>
                    <a:pt x="16035" y="6007"/>
                    <a:pt x="16019" y="6161"/>
                    <a:pt x="15989" y="6307"/>
                  </a:cubicBezTo>
                  <a:cubicBezTo>
                    <a:pt x="15597" y="5708"/>
                    <a:pt x="15214" y="5117"/>
                    <a:pt x="14853" y="4495"/>
                  </a:cubicBezTo>
                  <a:close/>
                  <a:moveTo>
                    <a:pt x="3969" y="3206"/>
                  </a:moveTo>
                  <a:lnTo>
                    <a:pt x="3969" y="3206"/>
                  </a:lnTo>
                  <a:cubicBezTo>
                    <a:pt x="3723" y="4226"/>
                    <a:pt x="3547" y="5286"/>
                    <a:pt x="3339" y="6322"/>
                  </a:cubicBezTo>
                  <a:cubicBezTo>
                    <a:pt x="3270" y="6084"/>
                    <a:pt x="3201" y="5846"/>
                    <a:pt x="3132" y="5616"/>
                  </a:cubicBezTo>
                  <a:cubicBezTo>
                    <a:pt x="3140" y="5608"/>
                    <a:pt x="3140" y="5608"/>
                    <a:pt x="3147" y="5600"/>
                  </a:cubicBezTo>
                  <a:cubicBezTo>
                    <a:pt x="3278" y="4917"/>
                    <a:pt x="3431" y="4242"/>
                    <a:pt x="3585" y="3566"/>
                  </a:cubicBezTo>
                  <a:cubicBezTo>
                    <a:pt x="3585" y="3559"/>
                    <a:pt x="3577" y="3543"/>
                    <a:pt x="3577" y="3543"/>
                  </a:cubicBezTo>
                  <a:lnTo>
                    <a:pt x="3969" y="3206"/>
                  </a:lnTo>
                  <a:close/>
                  <a:moveTo>
                    <a:pt x="4936" y="4188"/>
                  </a:moveTo>
                  <a:cubicBezTo>
                    <a:pt x="5005" y="4902"/>
                    <a:pt x="5128" y="5616"/>
                    <a:pt x="5312" y="6314"/>
                  </a:cubicBezTo>
                  <a:lnTo>
                    <a:pt x="5312" y="6322"/>
                  </a:lnTo>
                  <a:cubicBezTo>
                    <a:pt x="5189" y="6191"/>
                    <a:pt x="5066" y="6061"/>
                    <a:pt x="4943" y="5923"/>
                  </a:cubicBezTo>
                  <a:cubicBezTo>
                    <a:pt x="4943" y="5923"/>
                    <a:pt x="4943" y="5915"/>
                    <a:pt x="4943" y="5915"/>
                  </a:cubicBezTo>
                  <a:cubicBezTo>
                    <a:pt x="4905" y="5524"/>
                    <a:pt x="4836" y="5140"/>
                    <a:pt x="4752" y="4764"/>
                  </a:cubicBezTo>
                  <a:cubicBezTo>
                    <a:pt x="4821" y="4572"/>
                    <a:pt x="4882" y="4380"/>
                    <a:pt x="4936" y="4188"/>
                  </a:cubicBezTo>
                  <a:close/>
                  <a:moveTo>
                    <a:pt x="13528" y="5718"/>
                  </a:moveTo>
                  <a:cubicBezTo>
                    <a:pt x="13650" y="5817"/>
                    <a:pt x="13779" y="5924"/>
                    <a:pt x="13909" y="6030"/>
                  </a:cubicBezTo>
                  <a:cubicBezTo>
                    <a:pt x="13901" y="6030"/>
                    <a:pt x="13901" y="6030"/>
                    <a:pt x="13901" y="6038"/>
                  </a:cubicBezTo>
                  <a:cubicBezTo>
                    <a:pt x="13832" y="6168"/>
                    <a:pt x="13763" y="6307"/>
                    <a:pt x="13694" y="6445"/>
                  </a:cubicBezTo>
                  <a:cubicBezTo>
                    <a:pt x="13641" y="6203"/>
                    <a:pt x="13595" y="5953"/>
                    <a:pt x="13528" y="5718"/>
                  </a:cubicBezTo>
                  <a:close/>
                  <a:moveTo>
                    <a:pt x="9219" y="5631"/>
                  </a:moveTo>
                  <a:lnTo>
                    <a:pt x="9219" y="5639"/>
                  </a:lnTo>
                  <a:cubicBezTo>
                    <a:pt x="9250" y="5838"/>
                    <a:pt x="9288" y="6046"/>
                    <a:pt x="9326" y="6245"/>
                  </a:cubicBezTo>
                  <a:cubicBezTo>
                    <a:pt x="9119" y="6345"/>
                    <a:pt x="8912" y="6452"/>
                    <a:pt x="8705" y="6552"/>
                  </a:cubicBezTo>
                  <a:cubicBezTo>
                    <a:pt x="8889" y="6253"/>
                    <a:pt x="9058" y="5946"/>
                    <a:pt x="9219" y="5631"/>
                  </a:cubicBezTo>
                  <a:close/>
                  <a:moveTo>
                    <a:pt x="14638" y="5255"/>
                  </a:moveTo>
                  <a:lnTo>
                    <a:pt x="14638" y="5255"/>
                  </a:lnTo>
                  <a:cubicBezTo>
                    <a:pt x="14738" y="5432"/>
                    <a:pt x="14845" y="5600"/>
                    <a:pt x="14945" y="5769"/>
                  </a:cubicBezTo>
                  <a:cubicBezTo>
                    <a:pt x="14941" y="5768"/>
                    <a:pt x="14937" y="5767"/>
                    <a:pt x="14933" y="5767"/>
                  </a:cubicBezTo>
                  <a:cubicBezTo>
                    <a:pt x="14914" y="5767"/>
                    <a:pt x="14899" y="5781"/>
                    <a:pt x="14899" y="5800"/>
                  </a:cubicBezTo>
                  <a:cubicBezTo>
                    <a:pt x="14860" y="6053"/>
                    <a:pt x="14814" y="6307"/>
                    <a:pt x="14753" y="6552"/>
                  </a:cubicBezTo>
                  <a:cubicBezTo>
                    <a:pt x="14745" y="6122"/>
                    <a:pt x="14707" y="5685"/>
                    <a:pt x="14638" y="5255"/>
                  </a:cubicBezTo>
                  <a:close/>
                  <a:moveTo>
                    <a:pt x="7592" y="6337"/>
                  </a:moveTo>
                  <a:lnTo>
                    <a:pt x="7400" y="6690"/>
                  </a:lnTo>
                  <a:cubicBezTo>
                    <a:pt x="7292" y="6575"/>
                    <a:pt x="7185" y="6452"/>
                    <a:pt x="7077" y="6337"/>
                  </a:cubicBezTo>
                  <a:close/>
                  <a:moveTo>
                    <a:pt x="2280" y="5731"/>
                  </a:moveTo>
                  <a:cubicBezTo>
                    <a:pt x="2341" y="6061"/>
                    <a:pt x="2411" y="6391"/>
                    <a:pt x="2495" y="6721"/>
                  </a:cubicBezTo>
                  <a:cubicBezTo>
                    <a:pt x="2380" y="6575"/>
                    <a:pt x="2272" y="6429"/>
                    <a:pt x="2157" y="6284"/>
                  </a:cubicBezTo>
                  <a:cubicBezTo>
                    <a:pt x="2196" y="6099"/>
                    <a:pt x="2242" y="5915"/>
                    <a:pt x="2280" y="5731"/>
                  </a:cubicBezTo>
                  <a:close/>
                  <a:moveTo>
                    <a:pt x="3554" y="5708"/>
                  </a:moveTo>
                  <a:lnTo>
                    <a:pt x="3554" y="5708"/>
                  </a:lnTo>
                  <a:cubicBezTo>
                    <a:pt x="3531" y="6049"/>
                    <a:pt x="3636" y="6427"/>
                    <a:pt x="3757" y="6769"/>
                  </a:cubicBezTo>
                  <a:lnTo>
                    <a:pt x="3757" y="6769"/>
                  </a:lnTo>
                  <a:cubicBezTo>
                    <a:pt x="3633" y="6638"/>
                    <a:pt x="3509" y="6507"/>
                    <a:pt x="3385" y="6383"/>
                  </a:cubicBezTo>
                  <a:cubicBezTo>
                    <a:pt x="3439" y="6161"/>
                    <a:pt x="3500" y="5930"/>
                    <a:pt x="3554" y="5708"/>
                  </a:cubicBezTo>
                  <a:close/>
                  <a:moveTo>
                    <a:pt x="1305" y="6391"/>
                  </a:moveTo>
                  <a:cubicBezTo>
                    <a:pt x="1321" y="6514"/>
                    <a:pt x="1336" y="6644"/>
                    <a:pt x="1359" y="6775"/>
                  </a:cubicBezTo>
                  <a:cubicBezTo>
                    <a:pt x="1313" y="6675"/>
                    <a:pt x="1267" y="6591"/>
                    <a:pt x="1213" y="6498"/>
                  </a:cubicBezTo>
                  <a:cubicBezTo>
                    <a:pt x="1244" y="6460"/>
                    <a:pt x="1275" y="6422"/>
                    <a:pt x="1305" y="6391"/>
                  </a:cubicBezTo>
                  <a:close/>
                  <a:moveTo>
                    <a:pt x="14177" y="4334"/>
                  </a:moveTo>
                  <a:cubicBezTo>
                    <a:pt x="14377" y="4380"/>
                    <a:pt x="14584" y="4426"/>
                    <a:pt x="14776" y="4480"/>
                  </a:cubicBezTo>
                  <a:cubicBezTo>
                    <a:pt x="15098" y="5171"/>
                    <a:pt x="15498" y="5815"/>
                    <a:pt x="15966" y="6414"/>
                  </a:cubicBezTo>
                  <a:cubicBezTo>
                    <a:pt x="15927" y="6575"/>
                    <a:pt x="15874" y="6729"/>
                    <a:pt x="15812" y="6882"/>
                  </a:cubicBezTo>
                  <a:cubicBezTo>
                    <a:pt x="15283" y="6023"/>
                    <a:pt x="14707" y="5194"/>
                    <a:pt x="14177" y="4334"/>
                  </a:cubicBezTo>
                  <a:close/>
                  <a:moveTo>
                    <a:pt x="9096" y="4771"/>
                  </a:moveTo>
                  <a:cubicBezTo>
                    <a:pt x="9127" y="5025"/>
                    <a:pt x="9165" y="5278"/>
                    <a:pt x="9203" y="5531"/>
                  </a:cubicBezTo>
                  <a:cubicBezTo>
                    <a:pt x="8981" y="5869"/>
                    <a:pt x="8781" y="6237"/>
                    <a:pt x="8597" y="6598"/>
                  </a:cubicBezTo>
                  <a:lnTo>
                    <a:pt x="8597" y="6606"/>
                  </a:lnTo>
                  <a:cubicBezTo>
                    <a:pt x="8321" y="6744"/>
                    <a:pt x="8052" y="6882"/>
                    <a:pt x="7776" y="7028"/>
                  </a:cubicBezTo>
                  <a:cubicBezTo>
                    <a:pt x="8282" y="6322"/>
                    <a:pt x="8766" y="5562"/>
                    <a:pt x="9096" y="4771"/>
                  </a:cubicBezTo>
                  <a:close/>
                  <a:moveTo>
                    <a:pt x="9019" y="3835"/>
                  </a:moveTo>
                  <a:cubicBezTo>
                    <a:pt x="9035" y="4119"/>
                    <a:pt x="9058" y="4411"/>
                    <a:pt x="9088" y="4695"/>
                  </a:cubicBezTo>
                  <a:cubicBezTo>
                    <a:pt x="9081" y="4695"/>
                    <a:pt x="9065" y="4702"/>
                    <a:pt x="9065" y="4710"/>
                  </a:cubicBezTo>
                  <a:cubicBezTo>
                    <a:pt x="8620" y="5493"/>
                    <a:pt x="8198" y="6276"/>
                    <a:pt x="7707" y="7036"/>
                  </a:cubicBezTo>
                  <a:cubicBezTo>
                    <a:pt x="7607" y="6928"/>
                    <a:pt x="7515" y="6821"/>
                    <a:pt x="7423" y="6713"/>
                  </a:cubicBezTo>
                  <a:cubicBezTo>
                    <a:pt x="7430" y="6713"/>
                    <a:pt x="7430" y="6706"/>
                    <a:pt x="7430" y="6706"/>
                  </a:cubicBezTo>
                  <a:lnTo>
                    <a:pt x="7438" y="6713"/>
                  </a:lnTo>
                  <a:cubicBezTo>
                    <a:pt x="8029" y="5792"/>
                    <a:pt x="8559" y="4825"/>
                    <a:pt x="9019" y="3835"/>
                  </a:cubicBezTo>
                  <a:close/>
                  <a:moveTo>
                    <a:pt x="12872" y="5140"/>
                  </a:moveTo>
                  <a:lnTo>
                    <a:pt x="12872" y="5140"/>
                  </a:lnTo>
                  <a:cubicBezTo>
                    <a:pt x="13064" y="5324"/>
                    <a:pt x="13272" y="5501"/>
                    <a:pt x="13471" y="5669"/>
                  </a:cubicBezTo>
                  <a:cubicBezTo>
                    <a:pt x="13517" y="5953"/>
                    <a:pt x="13594" y="6222"/>
                    <a:pt x="13671" y="6498"/>
                  </a:cubicBezTo>
                  <a:cubicBezTo>
                    <a:pt x="13579" y="6690"/>
                    <a:pt x="13494" y="6882"/>
                    <a:pt x="13417" y="7074"/>
                  </a:cubicBezTo>
                  <a:cubicBezTo>
                    <a:pt x="13417" y="7074"/>
                    <a:pt x="13417" y="7066"/>
                    <a:pt x="13417" y="7066"/>
                  </a:cubicBezTo>
                  <a:cubicBezTo>
                    <a:pt x="13249" y="6422"/>
                    <a:pt x="13049" y="5785"/>
                    <a:pt x="12872" y="5140"/>
                  </a:cubicBezTo>
                  <a:close/>
                  <a:moveTo>
                    <a:pt x="5243" y="3528"/>
                  </a:moveTo>
                  <a:cubicBezTo>
                    <a:pt x="5304" y="3881"/>
                    <a:pt x="5366" y="4242"/>
                    <a:pt x="5435" y="4595"/>
                  </a:cubicBezTo>
                  <a:cubicBezTo>
                    <a:pt x="5412" y="4603"/>
                    <a:pt x="5404" y="4626"/>
                    <a:pt x="5419" y="4641"/>
                  </a:cubicBezTo>
                  <a:lnTo>
                    <a:pt x="5450" y="4679"/>
                  </a:lnTo>
                  <a:cubicBezTo>
                    <a:pt x="5619" y="5485"/>
                    <a:pt x="5803" y="6291"/>
                    <a:pt x="6010" y="7089"/>
                  </a:cubicBezTo>
                  <a:cubicBezTo>
                    <a:pt x="5803" y="6859"/>
                    <a:pt x="5596" y="6629"/>
                    <a:pt x="5389" y="6406"/>
                  </a:cubicBezTo>
                  <a:cubicBezTo>
                    <a:pt x="5389" y="6399"/>
                    <a:pt x="5389" y="6391"/>
                    <a:pt x="5389" y="6383"/>
                  </a:cubicBezTo>
                  <a:cubicBezTo>
                    <a:pt x="5243" y="5608"/>
                    <a:pt x="5089" y="4841"/>
                    <a:pt x="4974" y="4065"/>
                  </a:cubicBezTo>
                  <a:cubicBezTo>
                    <a:pt x="5013" y="3919"/>
                    <a:pt x="5059" y="3774"/>
                    <a:pt x="5105" y="3635"/>
                  </a:cubicBezTo>
                  <a:lnTo>
                    <a:pt x="5128" y="3574"/>
                  </a:lnTo>
                  <a:cubicBezTo>
                    <a:pt x="5132" y="3578"/>
                    <a:pt x="5139" y="3583"/>
                    <a:pt x="5147" y="3583"/>
                  </a:cubicBezTo>
                  <a:cubicBezTo>
                    <a:pt x="5153" y="3583"/>
                    <a:pt x="5160" y="3581"/>
                    <a:pt x="5166" y="3574"/>
                  </a:cubicBezTo>
                  <a:lnTo>
                    <a:pt x="5174" y="3582"/>
                  </a:lnTo>
                  <a:lnTo>
                    <a:pt x="5243" y="3528"/>
                  </a:lnTo>
                  <a:close/>
                  <a:moveTo>
                    <a:pt x="11852" y="5608"/>
                  </a:moveTo>
                  <a:lnTo>
                    <a:pt x="11852" y="5608"/>
                  </a:lnTo>
                  <a:cubicBezTo>
                    <a:pt x="11798" y="6023"/>
                    <a:pt x="11736" y="6437"/>
                    <a:pt x="11675" y="6859"/>
                  </a:cubicBezTo>
                  <a:cubicBezTo>
                    <a:pt x="11667" y="6859"/>
                    <a:pt x="11660" y="6859"/>
                    <a:pt x="11652" y="6867"/>
                  </a:cubicBezTo>
                  <a:cubicBezTo>
                    <a:pt x="11529" y="6997"/>
                    <a:pt x="11399" y="7120"/>
                    <a:pt x="11268" y="7243"/>
                  </a:cubicBezTo>
                  <a:cubicBezTo>
                    <a:pt x="11422" y="6690"/>
                    <a:pt x="11644" y="6145"/>
                    <a:pt x="11852" y="5608"/>
                  </a:cubicBezTo>
                  <a:close/>
                  <a:moveTo>
                    <a:pt x="5573" y="4810"/>
                  </a:moveTo>
                  <a:lnTo>
                    <a:pt x="5573" y="4810"/>
                  </a:lnTo>
                  <a:cubicBezTo>
                    <a:pt x="6264" y="5562"/>
                    <a:pt x="6955" y="6322"/>
                    <a:pt x="7638" y="7089"/>
                  </a:cubicBezTo>
                  <a:lnTo>
                    <a:pt x="7638" y="7097"/>
                  </a:lnTo>
                  <a:cubicBezTo>
                    <a:pt x="7499" y="7174"/>
                    <a:pt x="7361" y="7251"/>
                    <a:pt x="7223" y="7327"/>
                  </a:cubicBezTo>
                  <a:cubicBezTo>
                    <a:pt x="6740" y="6759"/>
                    <a:pt x="6248" y="6199"/>
                    <a:pt x="5757" y="5639"/>
                  </a:cubicBezTo>
                  <a:cubicBezTo>
                    <a:pt x="5696" y="5362"/>
                    <a:pt x="5634" y="5086"/>
                    <a:pt x="5573" y="4810"/>
                  </a:cubicBezTo>
                  <a:close/>
                  <a:moveTo>
                    <a:pt x="5995" y="6652"/>
                  </a:moveTo>
                  <a:cubicBezTo>
                    <a:pt x="6218" y="6882"/>
                    <a:pt x="6440" y="7120"/>
                    <a:pt x="6678" y="7350"/>
                  </a:cubicBezTo>
                  <a:lnTo>
                    <a:pt x="6686" y="7358"/>
                  </a:lnTo>
                  <a:cubicBezTo>
                    <a:pt x="6509" y="7320"/>
                    <a:pt x="6340" y="7289"/>
                    <a:pt x="6164" y="7258"/>
                  </a:cubicBezTo>
                  <a:lnTo>
                    <a:pt x="6133" y="7220"/>
                  </a:lnTo>
                  <a:cubicBezTo>
                    <a:pt x="6087" y="7028"/>
                    <a:pt x="6041" y="6836"/>
                    <a:pt x="5995" y="6652"/>
                  </a:cubicBezTo>
                  <a:close/>
                  <a:moveTo>
                    <a:pt x="14362" y="4771"/>
                  </a:moveTo>
                  <a:lnTo>
                    <a:pt x="14362" y="4771"/>
                  </a:lnTo>
                  <a:cubicBezTo>
                    <a:pt x="14431" y="4902"/>
                    <a:pt x="14507" y="5032"/>
                    <a:pt x="14576" y="5155"/>
                  </a:cubicBezTo>
                  <a:cubicBezTo>
                    <a:pt x="14646" y="5662"/>
                    <a:pt x="14684" y="6168"/>
                    <a:pt x="14715" y="6675"/>
                  </a:cubicBezTo>
                  <a:cubicBezTo>
                    <a:pt x="14715" y="6683"/>
                    <a:pt x="14715" y="6683"/>
                    <a:pt x="14722" y="6690"/>
                  </a:cubicBezTo>
                  <a:cubicBezTo>
                    <a:pt x="14669" y="6928"/>
                    <a:pt x="14607" y="7166"/>
                    <a:pt x="14553" y="7412"/>
                  </a:cubicBezTo>
                  <a:cubicBezTo>
                    <a:pt x="14515" y="6529"/>
                    <a:pt x="14438" y="5654"/>
                    <a:pt x="14362" y="4771"/>
                  </a:cubicBezTo>
                  <a:close/>
                  <a:moveTo>
                    <a:pt x="5780" y="5739"/>
                  </a:moveTo>
                  <a:cubicBezTo>
                    <a:pt x="6225" y="6284"/>
                    <a:pt x="6686" y="6821"/>
                    <a:pt x="7146" y="7358"/>
                  </a:cubicBezTo>
                  <a:lnTo>
                    <a:pt x="7162" y="7366"/>
                  </a:lnTo>
                  <a:lnTo>
                    <a:pt x="7039" y="7435"/>
                  </a:lnTo>
                  <a:cubicBezTo>
                    <a:pt x="6947" y="7420"/>
                    <a:pt x="6855" y="7397"/>
                    <a:pt x="6770" y="7381"/>
                  </a:cubicBezTo>
                  <a:cubicBezTo>
                    <a:pt x="6778" y="7366"/>
                    <a:pt x="6770" y="7350"/>
                    <a:pt x="6763" y="7343"/>
                  </a:cubicBezTo>
                  <a:cubicBezTo>
                    <a:pt x="6494" y="7089"/>
                    <a:pt x="6233" y="6829"/>
                    <a:pt x="5972" y="6568"/>
                  </a:cubicBezTo>
                  <a:lnTo>
                    <a:pt x="5780" y="5739"/>
                  </a:lnTo>
                  <a:close/>
                  <a:moveTo>
                    <a:pt x="3731" y="4925"/>
                  </a:moveTo>
                  <a:cubicBezTo>
                    <a:pt x="3907" y="5785"/>
                    <a:pt x="4130" y="6637"/>
                    <a:pt x="4399" y="7481"/>
                  </a:cubicBezTo>
                  <a:cubicBezTo>
                    <a:pt x="4222" y="7281"/>
                    <a:pt x="4038" y="7074"/>
                    <a:pt x="3854" y="6882"/>
                  </a:cubicBezTo>
                  <a:cubicBezTo>
                    <a:pt x="3738" y="6468"/>
                    <a:pt x="3700" y="6038"/>
                    <a:pt x="3577" y="5640"/>
                  </a:cubicBezTo>
                  <a:lnTo>
                    <a:pt x="3577" y="5640"/>
                  </a:lnTo>
                  <a:cubicBezTo>
                    <a:pt x="3580" y="5642"/>
                    <a:pt x="3582" y="5644"/>
                    <a:pt x="3585" y="5646"/>
                  </a:cubicBezTo>
                  <a:lnTo>
                    <a:pt x="3577" y="5639"/>
                  </a:lnTo>
                  <a:lnTo>
                    <a:pt x="3577" y="5639"/>
                  </a:lnTo>
                  <a:cubicBezTo>
                    <a:pt x="3577" y="5639"/>
                    <a:pt x="3577" y="5639"/>
                    <a:pt x="3577" y="5640"/>
                  </a:cubicBezTo>
                  <a:lnTo>
                    <a:pt x="3577" y="5640"/>
                  </a:lnTo>
                  <a:cubicBezTo>
                    <a:pt x="3575" y="5637"/>
                    <a:pt x="3572" y="5636"/>
                    <a:pt x="3569" y="5636"/>
                  </a:cubicBezTo>
                  <a:cubicBezTo>
                    <a:pt x="3566" y="5636"/>
                    <a:pt x="3564" y="5637"/>
                    <a:pt x="3562" y="5639"/>
                  </a:cubicBezTo>
                  <a:cubicBezTo>
                    <a:pt x="3623" y="5401"/>
                    <a:pt x="3677" y="5163"/>
                    <a:pt x="3731" y="4925"/>
                  </a:cubicBezTo>
                  <a:close/>
                  <a:moveTo>
                    <a:pt x="2464" y="4933"/>
                  </a:moveTo>
                  <a:cubicBezTo>
                    <a:pt x="2618" y="5792"/>
                    <a:pt x="2825" y="6652"/>
                    <a:pt x="3086" y="7489"/>
                  </a:cubicBezTo>
                  <a:cubicBezTo>
                    <a:pt x="2917" y="7266"/>
                    <a:pt x="2741" y="7036"/>
                    <a:pt x="2572" y="6813"/>
                  </a:cubicBezTo>
                  <a:cubicBezTo>
                    <a:pt x="2487" y="6414"/>
                    <a:pt x="2395" y="6007"/>
                    <a:pt x="2303" y="5616"/>
                  </a:cubicBezTo>
                  <a:cubicBezTo>
                    <a:pt x="2357" y="5386"/>
                    <a:pt x="2411" y="5155"/>
                    <a:pt x="2464" y="4933"/>
                  </a:cubicBezTo>
                  <a:close/>
                  <a:moveTo>
                    <a:pt x="15528" y="6637"/>
                  </a:moveTo>
                  <a:cubicBezTo>
                    <a:pt x="15605" y="6736"/>
                    <a:pt x="15674" y="6836"/>
                    <a:pt x="15751" y="6936"/>
                  </a:cubicBezTo>
                  <a:cubicBezTo>
                    <a:pt x="15759" y="6944"/>
                    <a:pt x="15766" y="6951"/>
                    <a:pt x="15782" y="6951"/>
                  </a:cubicBezTo>
                  <a:cubicBezTo>
                    <a:pt x="15682" y="7151"/>
                    <a:pt x="15559" y="7343"/>
                    <a:pt x="15413" y="7519"/>
                  </a:cubicBezTo>
                  <a:cubicBezTo>
                    <a:pt x="15444" y="7228"/>
                    <a:pt x="15482" y="6928"/>
                    <a:pt x="15528" y="6637"/>
                  </a:cubicBezTo>
                  <a:close/>
                  <a:moveTo>
                    <a:pt x="12742" y="6521"/>
                  </a:moveTo>
                  <a:cubicBezTo>
                    <a:pt x="12811" y="6759"/>
                    <a:pt x="12880" y="6990"/>
                    <a:pt x="12957" y="7228"/>
                  </a:cubicBezTo>
                  <a:cubicBezTo>
                    <a:pt x="12949" y="7220"/>
                    <a:pt x="12940" y="7216"/>
                    <a:pt x="12930" y="7216"/>
                  </a:cubicBezTo>
                  <a:cubicBezTo>
                    <a:pt x="12920" y="7216"/>
                    <a:pt x="12911" y="7220"/>
                    <a:pt x="12903" y="7228"/>
                  </a:cubicBezTo>
                  <a:lnTo>
                    <a:pt x="12558" y="7558"/>
                  </a:lnTo>
                  <a:cubicBezTo>
                    <a:pt x="12635" y="7212"/>
                    <a:pt x="12696" y="6875"/>
                    <a:pt x="12742" y="6521"/>
                  </a:cubicBezTo>
                  <a:close/>
                  <a:moveTo>
                    <a:pt x="10693" y="6069"/>
                  </a:moveTo>
                  <a:cubicBezTo>
                    <a:pt x="10716" y="6145"/>
                    <a:pt x="10739" y="6222"/>
                    <a:pt x="10762" y="6291"/>
                  </a:cubicBezTo>
                  <a:cubicBezTo>
                    <a:pt x="10769" y="6299"/>
                    <a:pt x="10769" y="6307"/>
                    <a:pt x="10777" y="6307"/>
                  </a:cubicBezTo>
                  <a:cubicBezTo>
                    <a:pt x="10647" y="6637"/>
                    <a:pt x="10524" y="6967"/>
                    <a:pt x="10401" y="7297"/>
                  </a:cubicBezTo>
                  <a:lnTo>
                    <a:pt x="9894" y="7565"/>
                  </a:lnTo>
                  <a:cubicBezTo>
                    <a:pt x="9940" y="7450"/>
                    <a:pt x="10117" y="7189"/>
                    <a:pt x="10148" y="7136"/>
                  </a:cubicBezTo>
                  <a:lnTo>
                    <a:pt x="10148" y="7143"/>
                  </a:lnTo>
                  <a:cubicBezTo>
                    <a:pt x="10209" y="7036"/>
                    <a:pt x="10270" y="6921"/>
                    <a:pt x="10324" y="6813"/>
                  </a:cubicBezTo>
                  <a:cubicBezTo>
                    <a:pt x="10455" y="6568"/>
                    <a:pt x="10577" y="6322"/>
                    <a:pt x="10693" y="6069"/>
                  </a:cubicBezTo>
                  <a:close/>
                  <a:moveTo>
                    <a:pt x="1482" y="4771"/>
                  </a:moveTo>
                  <a:cubicBezTo>
                    <a:pt x="1505" y="5232"/>
                    <a:pt x="1543" y="5700"/>
                    <a:pt x="1597" y="6168"/>
                  </a:cubicBezTo>
                  <a:cubicBezTo>
                    <a:pt x="1592" y="6162"/>
                    <a:pt x="1586" y="6159"/>
                    <a:pt x="1579" y="6159"/>
                  </a:cubicBezTo>
                  <a:cubicBezTo>
                    <a:pt x="1564" y="6159"/>
                    <a:pt x="1548" y="6175"/>
                    <a:pt x="1559" y="6191"/>
                  </a:cubicBezTo>
                  <a:lnTo>
                    <a:pt x="1612" y="6253"/>
                  </a:lnTo>
                  <a:cubicBezTo>
                    <a:pt x="1666" y="6698"/>
                    <a:pt x="1727" y="7143"/>
                    <a:pt x="1796" y="7588"/>
                  </a:cubicBezTo>
                  <a:cubicBezTo>
                    <a:pt x="1666" y="7343"/>
                    <a:pt x="1535" y="7105"/>
                    <a:pt x="1413" y="6867"/>
                  </a:cubicBezTo>
                  <a:cubicBezTo>
                    <a:pt x="1428" y="6867"/>
                    <a:pt x="1443" y="6852"/>
                    <a:pt x="1443" y="6829"/>
                  </a:cubicBezTo>
                  <a:cubicBezTo>
                    <a:pt x="1413" y="6660"/>
                    <a:pt x="1390" y="6491"/>
                    <a:pt x="1367" y="6314"/>
                  </a:cubicBezTo>
                  <a:lnTo>
                    <a:pt x="1374" y="6314"/>
                  </a:lnTo>
                  <a:lnTo>
                    <a:pt x="1397" y="6291"/>
                  </a:lnTo>
                  <a:cubicBezTo>
                    <a:pt x="1443" y="6245"/>
                    <a:pt x="1413" y="6168"/>
                    <a:pt x="1351" y="6153"/>
                  </a:cubicBezTo>
                  <a:cubicBezTo>
                    <a:pt x="1305" y="5846"/>
                    <a:pt x="1259" y="5531"/>
                    <a:pt x="1205" y="5224"/>
                  </a:cubicBezTo>
                  <a:cubicBezTo>
                    <a:pt x="1298" y="5071"/>
                    <a:pt x="1390" y="4917"/>
                    <a:pt x="1482" y="4771"/>
                  </a:cubicBezTo>
                  <a:close/>
                  <a:moveTo>
                    <a:pt x="9733" y="6115"/>
                  </a:moveTo>
                  <a:lnTo>
                    <a:pt x="9342" y="6844"/>
                  </a:lnTo>
                  <a:cubicBezTo>
                    <a:pt x="9337" y="6844"/>
                    <a:pt x="9331" y="6840"/>
                    <a:pt x="9326" y="6840"/>
                  </a:cubicBezTo>
                  <a:cubicBezTo>
                    <a:pt x="9324" y="6840"/>
                    <a:pt x="9321" y="6841"/>
                    <a:pt x="9319" y="6844"/>
                  </a:cubicBezTo>
                  <a:cubicBezTo>
                    <a:pt x="8735" y="7059"/>
                    <a:pt x="8175" y="7327"/>
                    <a:pt x="7622" y="7581"/>
                  </a:cubicBezTo>
                  <a:lnTo>
                    <a:pt x="7622" y="7588"/>
                  </a:lnTo>
                  <a:cubicBezTo>
                    <a:pt x="7453" y="7542"/>
                    <a:pt x="7277" y="7496"/>
                    <a:pt x="7100" y="7458"/>
                  </a:cubicBezTo>
                  <a:lnTo>
                    <a:pt x="7200" y="7420"/>
                  </a:lnTo>
                  <a:cubicBezTo>
                    <a:pt x="7206" y="7421"/>
                    <a:pt x="7212" y="7422"/>
                    <a:pt x="7217" y="7422"/>
                  </a:cubicBezTo>
                  <a:cubicBezTo>
                    <a:pt x="7234" y="7422"/>
                    <a:pt x="7248" y="7414"/>
                    <a:pt x="7254" y="7397"/>
                  </a:cubicBezTo>
                  <a:cubicBezTo>
                    <a:pt x="8106" y="7043"/>
                    <a:pt x="8935" y="6560"/>
                    <a:pt x="9733" y="6115"/>
                  </a:cubicBezTo>
                  <a:close/>
                  <a:moveTo>
                    <a:pt x="9303" y="6921"/>
                  </a:moveTo>
                  <a:lnTo>
                    <a:pt x="9303" y="6921"/>
                  </a:lnTo>
                  <a:cubicBezTo>
                    <a:pt x="9203" y="7097"/>
                    <a:pt x="9119" y="7266"/>
                    <a:pt x="9027" y="7443"/>
                  </a:cubicBezTo>
                  <a:cubicBezTo>
                    <a:pt x="9018" y="7434"/>
                    <a:pt x="9009" y="7430"/>
                    <a:pt x="9000" y="7430"/>
                  </a:cubicBezTo>
                  <a:cubicBezTo>
                    <a:pt x="8994" y="7430"/>
                    <a:pt x="8987" y="7432"/>
                    <a:pt x="8981" y="7435"/>
                  </a:cubicBezTo>
                  <a:lnTo>
                    <a:pt x="8989" y="7435"/>
                  </a:lnTo>
                  <a:cubicBezTo>
                    <a:pt x="8720" y="7558"/>
                    <a:pt x="8451" y="7665"/>
                    <a:pt x="8175" y="7750"/>
                  </a:cubicBezTo>
                  <a:cubicBezTo>
                    <a:pt x="8014" y="7704"/>
                    <a:pt x="7860" y="7657"/>
                    <a:pt x="7691" y="7611"/>
                  </a:cubicBezTo>
                  <a:cubicBezTo>
                    <a:pt x="8236" y="7389"/>
                    <a:pt x="8781" y="7174"/>
                    <a:pt x="9303" y="6921"/>
                  </a:cubicBezTo>
                  <a:close/>
                  <a:moveTo>
                    <a:pt x="3915" y="3958"/>
                  </a:moveTo>
                  <a:cubicBezTo>
                    <a:pt x="4115" y="4664"/>
                    <a:pt x="4299" y="5378"/>
                    <a:pt x="4491" y="6092"/>
                  </a:cubicBezTo>
                  <a:lnTo>
                    <a:pt x="4498" y="6099"/>
                  </a:lnTo>
                  <a:cubicBezTo>
                    <a:pt x="4483" y="6099"/>
                    <a:pt x="4475" y="6122"/>
                    <a:pt x="4483" y="6138"/>
                  </a:cubicBezTo>
                  <a:lnTo>
                    <a:pt x="4521" y="6176"/>
                  </a:lnTo>
                  <a:cubicBezTo>
                    <a:pt x="4590" y="6414"/>
                    <a:pt x="4652" y="6644"/>
                    <a:pt x="4713" y="6882"/>
                  </a:cubicBezTo>
                  <a:cubicBezTo>
                    <a:pt x="4706" y="6890"/>
                    <a:pt x="4706" y="6898"/>
                    <a:pt x="4713" y="6905"/>
                  </a:cubicBezTo>
                  <a:lnTo>
                    <a:pt x="4729" y="6921"/>
                  </a:lnTo>
                  <a:cubicBezTo>
                    <a:pt x="4813" y="7220"/>
                    <a:pt x="4897" y="7519"/>
                    <a:pt x="4990" y="7819"/>
                  </a:cubicBezTo>
                  <a:cubicBezTo>
                    <a:pt x="4859" y="7788"/>
                    <a:pt x="4736" y="7750"/>
                    <a:pt x="4606" y="7727"/>
                  </a:cubicBezTo>
                  <a:cubicBezTo>
                    <a:pt x="4544" y="7650"/>
                    <a:pt x="4483" y="7581"/>
                    <a:pt x="4414" y="7512"/>
                  </a:cubicBezTo>
                  <a:cubicBezTo>
                    <a:pt x="4422" y="7512"/>
                    <a:pt x="4429" y="7504"/>
                    <a:pt x="4422" y="7496"/>
                  </a:cubicBezTo>
                  <a:cubicBezTo>
                    <a:pt x="4191" y="6583"/>
                    <a:pt x="3961" y="5677"/>
                    <a:pt x="3754" y="4764"/>
                  </a:cubicBezTo>
                  <a:cubicBezTo>
                    <a:pt x="3807" y="4495"/>
                    <a:pt x="3869" y="4226"/>
                    <a:pt x="3915" y="3958"/>
                  </a:cubicBezTo>
                  <a:close/>
                  <a:moveTo>
                    <a:pt x="10516" y="5524"/>
                  </a:moveTo>
                  <a:lnTo>
                    <a:pt x="10524" y="5531"/>
                  </a:lnTo>
                  <a:cubicBezTo>
                    <a:pt x="10570" y="5677"/>
                    <a:pt x="10616" y="5831"/>
                    <a:pt x="10662" y="5984"/>
                  </a:cubicBezTo>
                  <a:lnTo>
                    <a:pt x="10662" y="5992"/>
                  </a:lnTo>
                  <a:cubicBezTo>
                    <a:pt x="10470" y="6360"/>
                    <a:pt x="10286" y="6736"/>
                    <a:pt x="10094" y="7113"/>
                  </a:cubicBezTo>
                  <a:cubicBezTo>
                    <a:pt x="10040" y="7220"/>
                    <a:pt x="9841" y="7450"/>
                    <a:pt x="9848" y="7596"/>
                  </a:cubicBezTo>
                  <a:lnTo>
                    <a:pt x="9326" y="7888"/>
                  </a:lnTo>
                  <a:cubicBezTo>
                    <a:pt x="9733" y="7105"/>
                    <a:pt x="10132" y="6314"/>
                    <a:pt x="10516" y="5524"/>
                  </a:cubicBezTo>
                  <a:close/>
                  <a:moveTo>
                    <a:pt x="11852" y="4848"/>
                  </a:moveTo>
                  <a:lnTo>
                    <a:pt x="11921" y="4925"/>
                  </a:lnTo>
                  <a:cubicBezTo>
                    <a:pt x="11921" y="4933"/>
                    <a:pt x="11928" y="4940"/>
                    <a:pt x="11936" y="4940"/>
                  </a:cubicBezTo>
                  <a:cubicBezTo>
                    <a:pt x="11921" y="5063"/>
                    <a:pt x="11905" y="5178"/>
                    <a:pt x="11890" y="5301"/>
                  </a:cubicBezTo>
                  <a:cubicBezTo>
                    <a:pt x="11775" y="5631"/>
                    <a:pt x="11652" y="5961"/>
                    <a:pt x="11529" y="6291"/>
                  </a:cubicBezTo>
                  <a:cubicBezTo>
                    <a:pt x="11414" y="6614"/>
                    <a:pt x="11253" y="6951"/>
                    <a:pt x="11207" y="7297"/>
                  </a:cubicBezTo>
                  <a:lnTo>
                    <a:pt x="11207" y="7312"/>
                  </a:lnTo>
                  <a:cubicBezTo>
                    <a:pt x="11007" y="7504"/>
                    <a:pt x="10808" y="7696"/>
                    <a:pt x="10608" y="7888"/>
                  </a:cubicBezTo>
                  <a:cubicBezTo>
                    <a:pt x="11046" y="6882"/>
                    <a:pt x="11452" y="5861"/>
                    <a:pt x="11852" y="4848"/>
                  </a:cubicBezTo>
                  <a:close/>
                  <a:moveTo>
                    <a:pt x="760" y="7258"/>
                  </a:moveTo>
                  <a:lnTo>
                    <a:pt x="768" y="7266"/>
                  </a:lnTo>
                  <a:cubicBezTo>
                    <a:pt x="860" y="7504"/>
                    <a:pt x="983" y="7727"/>
                    <a:pt x="1136" y="7934"/>
                  </a:cubicBezTo>
                  <a:lnTo>
                    <a:pt x="653" y="7704"/>
                  </a:lnTo>
                  <a:cubicBezTo>
                    <a:pt x="668" y="7550"/>
                    <a:pt x="707" y="7397"/>
                    <a:pt x="760" y="7258"/>
                  </a:cubicBezTo>
                  <a:close/>
                  <a:moveTo>
                    <a:pt x="8981" y="7512"/>
                  </a:moveTo>
                  <a:lnTo>
                    <a:pt x="8989" y="7519"/>
                  </a:lnTo>
                  <a:cubicBezTo>
                    <a:pt x="8912" y="7665"/>
                    <a:pt x="8835" y="7811"/>
                    <a:pt x="8766" y="7957"/>
                  </a:cubicBezTo>
                  <a:cubicBezTo>
                    <a:pt x="8758" y="7949"/>
                    <a:pt x="8751" y="7949"/>
                    <a:pt x="8751" y="7941"/>
                  </a:cubicBezTo>
                  <a:cubicBezTo>
                    <a:pt x="8597" y="7888"/>
                    <a:pt x="8436" y="7834"/>
                    <a:pt x="8282" y="7788"/>
                  </a:cubicBezTo>
                  <a:cubicBezTo>
                    <a:pt x="8528" y="7727"/>
                    <a:pt x="8766" y="7627"/>
                    <a:pt x="8981" y="7512"/>
                  </a:cubicBezTo>
                  <a:close/>
                  <a:moveTo>
                    <a:pt x="15198" y="6161"/>
                  </a:moveTo>
                  <a:cubicBezTo>
                    <a:pt x="15283" y="6299"/>
                    <a:pt x="15375" y="6429"/>
                    <a:pt x="15467" y="6552"/>
                  </a:cubicBezTo>
                  <a:cubicBezTo>
                    <a:pt x="15413" y="6898"/>
                    <a:pt x="15375" y="7243"/>
                    <a:pt x="15352" y="7581"/>
                  </a:cubicBezTo>
                  <a:cubicBezTo>
                    <a:pt x="15229" y="7734"/>
                    <a:pt x="15083" y="7865"/>
                    <a:pt x="14937" y="7988"/>
                  </a:cubicBezTo>
                  <a:lnTo>
                    <a:pt x="14930" y="7988"/>
                  </a:lnTo>
                  <a:cubicBezTo>
                    <a:pt x="15037" y="7381"/>
                    <a:pt x="15106" y="6775"/>
                    <a:pt x="15198" y="6161"/>
                  </a:cubicBezTo>
                  <a:close/>
                  <a:moveTo>
                    <a:pt x="4844" y="7051"/>
                  </a:moveTo>
                  <a:cubicBezTo>
                    <a:pt x="5112" y="7381"/>
                    <a:pt x="5389" y="7704"/>
                    <a:pt x="5673" y="8011"/>
                  </a:cubicBezTo>
                  <a:cubicBezTo>
                    <a:pt x="5450" y="7949"/>
                    <a:pt x="5235" y="7888"/>
                    <a:pt x="5013" y="7819"/>
                  </a:cubicBezTo>
                  <a:cubicBezTo>
                    <a:pt x="5020" y="7819"/>
                    <a:pt x="5028" y="7811"/>
                    <a:pt x="5028" y="7796"/>
                  </a:cubicBezTo>
                  <a:cubicBezTo>
                    <a:pt x="4967" y="7550"/>
                    <a:pt x="4897" y="7297"/>
                    <a:pt x="4836" y="7051"/>
                  </a:cubicBezTo>
                  <a:close/>
                  <a:moveTo>
                    <a:pt x="12481" y="5654"/>
                  </a:moveTo>
                  <a:cubicBezTo>
                    <a:pt x="12565" y="5907"/>
                    <a:pt x="12635" y="6161"/>
                    <a:pt x="12711" y="6422"/>
                  </a:cubicBezTo>
                  <a:cubicBezTo>
                    <a:pt x="12635" y="6798"/>
                    <a:pt x="12565" y="7182"/>
                    <a:pt x="12496" y="7558"/>
                  </a:cubicBezTo>
                  <a:cubicBezTo>
                    <a:pt x="12496" y="7573"/>
                    <a:pt x="12504" y="7588"/>
                    <a:pt x="12519" y="7588"/>
                  </a:cubicBezTo>
                  <a:lnTo>
                    <a:pt x="12519" y="7596"/>
                  </a:lnTo>
                  <a:cubicBezTo>
                    <a:pt x="12335" y="7765"/>
                    <a:pt x="12159" y="7934"/>
                    <a:pt x="11982" y="8103"/>
                  </a:cubicBezTo>
                  <a:cubicBezTo>
                    <a:pt x="12197" y="7297"/>
                    <a:pt x="12358" y="6475"/>
                    <a:pt x="12481" y="5654"/>
                  </a:cubicBezTo>
                  <a:close/>
                  <a:moveTo>
                    <a:pt x="960" y="6852"/>
                  </a:moveTo>
                  <a:lnTo>
                    <a:pt x="960" y="6859"/>
                  </a:lnTo>
                  <a:cubicBezTo>
                    <a:pt x="1106" y="7343"/>
                    <a:pt x="1344" y="7788"/>
                    <a:pt x="1651" y="8187"/>
                  </a:cubicBezTo>
                  <a:lnTo>
                    <a:pt x="1267" y="8003"/>
                  </a:lnTo>
                  <a:cubicBezTo>
                    <a:pt x="1106" y="7734"/>
                    <a:pt x="929" y="7481"/>
                    <a:pt x="783" y="7205"/>
                  </a:cubicBezTo>
                  <a:cubicBezTo>
                    <a:pt x="837" y="7089"/>
                    <a:pt x="891" y="6967"/>
                    <a:pt x="960" y="6852"/>
                  </a:cubicBezTo>
                  <a:close/>
                  <a:moveTo>
                    <a:pt x="10393" y="5048"/>
                  </a:moveTo>
                  <a:cubicBezTo>
                    <a:pt x="10432" y="5186"/>
                    <a:pt x="10470" y="5324"/>
                    <a:pt x="10508" y="5455"/>
                  </a:cubicBezTo>
                  <a:cubicBezTo>
                    <a:pt x="10501" y="5455"/>
                    <a:pt x="10485" y="5462"/>
                    <a:pt x="10485" y="5470"/>
                  </a:cubicBezTo>
                  <a:cubicBezTo>
                    <a:pt x="10055" y="6276"/>
                    <a:pt x="9633" y="7097"/>
                    <a:pt x="9250" y="7918"/>
                  </a:cubicBezTo>
                  <a:cubicBezTo>
                    <a:pt x="9058" y="8026"/>
                    <a:pt x="8866" y="8133"/>
                    <a:pt x="8674" y="8233"/>
                  </a:cubicBezTo>
                  <a:cubicBezTo>
                    <a:pt x="9173" y="7435"/>
                    <a:pt x="9626" y="6598"/>
                    <a:pt x="10032" y="5746"/>
                  </a:cubicBezTo>
                  <a:lnTo>
                    <a:pt x="10040" y="5754"/>
                  </a:lnTo>
                  <a:cubicBezTo>
                    <a:pt x="10048" y="5746"/>
                    <a:pt x="10048" y="5739"/>
                    <a:pt x="10048" y="5739"/>
                  </a:cubicBezTo>
                  <a:cubicBezTo>
                    <a:pt x="10163" y="5508"/>
                    <a:pt x="10278" y="5278"/>
                    <a:pt x="10393" y="5048"/>
                  </a:cubicBezTo>
                  <a:close/>
                  <a:moveTo>
                    <a:pt x="4652" y="6322"/>
                  </a:moveTo>
                  <a:lnTo>
                    <a:pt x="4652" y="6322"/>
                  </a:lnTo>
                  <a:cubicBezTo>
                    <a:pt x="5243" y="6982"/>
                    <a:pt x="5849" y="7627"/>
                    <a:pt x="6456" y="8272"/>
                  </a:cubicBezTo>
                  <a:cubicBezTo>
                    <a:pt x="6218" y="8195"/>
                    <a:pt x="5987" y="8110"/>
                    <a:pt x="5757" y="8041"/>
                  </a:cubicBezTo>
                  <a:cubicBezTo>
                    <a:pt x="5765" y="8026"/>
                    <a:pt x="5757" y="8011"/>
                    <a:pt x="5749" y="7995"/>
                  </a:cubicBezTo>
                  <a:lnTo>
                    <a:pt x="5749" y="8003"/>
                  </a:lnTo>
                  <a:cubicBezTo>
                    <a:pt x="5442" y="7657"/>
                    <a:pt x="5128" y="7304"/>
                    <a:pt x="4821" y="6959"/>
                  </a:cubicBezTo>
                  <a:cubicBezTo>
                    <a:pt x="4767" y="6744"/>
                    <a:pt x="4706" y="6537"/>
                    <a:pt x="4652" y="6322"/>
                  </a:cubicBezTo>
                  <a:close/>
                  <a:moveTo>
                    <a:pt x="6202" y="7297"/>
                  </a:moveTo>
                  <a:lnTo>
                    <a:pt x="6202" y="7297"/>
                  </a:lnTo>
                  <a:cubicBezTo>
                    <a:pt x="6847" y="7435"/>
                    <a:pt x="7476" y="7604"/>
                    <a:pt x="8106" y="7796"/>
                  </a:cubicBezTo>
                  <a:cubicBezTo>
                    <a:pt x="8106" y="7803"/>
                    <a:pt x="8121" y="7811"/>
                    <a:pt x="8137" y="7811"/>
                  </a:cubicBezTo>
                  <a:lnTo>
                    <a:pt x="8152" y="7811"/>
                  </a:lnTo>
                  <a:cubicBezTo>
                    <a:pt x="8344" y="7872"/>
                    <a:pt x="8536" y="7934"/>
                    <a:pt x="8728" y="7995"/>
                  </a:cubicBezTo>
                  <a:lnTo>
                    <a:pt x="8735" y="7995"/>
                  </a:lnTo>
                  <a:cubicBezTo>
                    <a:pt x="8689" y="8072"/>
                    <a:pt x="8651" y="8156"/>
                    <a:pt x="8612" y="8233"/>
                  </a:cubicBezTo>
                  <a:cubicBezTo>
                    <a:pt x="8612" y="8241"/>
                    <a:pt x="8612" y="8249"/>
                    <a:pt x="8620" y="8256"/>
                  </a:cubicBezTo>
                  <a:lnTo>
                    <a:pt x="8628" y="8256"/>
                  </a:lnTo>
                  <a:lnTo>
                    <a:pt x="8574" y="8287"/>
                  </a:lnTo>
                  <a:cubicBezTo>
                    <a:pt x="7952" y="8095"/>
                    <a:pt x="7323" y="7949"/>
                    <a:pt x="6678" y="7834"/>
                  </a:cubicBezTo>
                  <a:cubicBezTo>
                    <a:pt x="6525" y="7650"/>
                    <a:pt x="6363" y="7473"/>
                    <a:pt x="6202" y="7297"/>
                  </a:cubicBezTo>
                  <a:close/>
                  <a:moveTo>
                    <a:pt x="13778" y="4250"/>
                  </a:moveTo>
                  <a:lnTo>
                    <a:pt x="14116" y="4326"/>
                  </a:lnTo>
                  <a:cubicBezTo>
                    <a:pt x="14177" y="4441"/>
                    <a:pt x="14239" y="4557"/>
                    <a:pt x="14308" y="4672"/>
                  </a:cubicBezTo>
                  <a:cubicBezTo>
                    <a:pt x="14292" y="4672"/>
                    <a:pt x="14292" y="4687"/>
                    <a:pt x="14292" y="4702"/>
                  </a:cubicBezTo>
                  <a:cubicBezTo>
                    <a:pt x="14362" y="5646"/>
                    <a:pt x="14423" y="6598"/>
                    <a:pt x="14530" y="7550"/>
                  </a:cubicBezTo>
                  <a:cubicBezTo>
                    <a:pt x="14469" y="7796"/>
                    <a:pt x="14431" y="8041"/>
                    <a:pt x="14408" y="8295"/>
                  </a:cubicBezTo>
                  <a:cubicBezTo>
                    <a:pt x="14408" y="8302"/>
                    <a:pt x="14413" y="8306"/>
                    <a:pt x="14420" y="8306"/>
                  </a:cubicBezTo>
                  <a:cubicBezTo>
                    <a:pt x="14427" y="8306"/>
                    <a:pt x="14434" y="8302"/>
                    <a:pt x="14438" y="8295"/>
                  </a:cubicBezTo>
                  <a:cubicBezTo>
                    <a:pt x="14722" y="7527"/>
                    <a:pt x="14883" y="6621"/>
                    <a:pt x="14976" y="5815"/>
                  </a:cubicBezTo>
                  <a:cubicBezTo>
                    <a:pt x="15037" y="5915"/>
                    <a:pt x="15106" y="6015"/>
                    <a:pt x="15167" y="6115"/>
                  </a:cubicBezTo>
                  <a:cubicBezTo>
                    <a:pt x="15152" y="6115"/>
                    <a:pt x="15144" y="6130"/>
                    <a:pt x="15144" y="6138"/>
                  </a:cubicBezTo>
                  <a:cubicBezTo>
                    <a:pt x="15029" y="6759"/>
                    <a:pt x="14945" y="7389"/>
                    <a:pt x="14899" y="8018"/>
                  </a:cubicBezTo>
                  <a:cubicBezTo>
                    <a:pt x="14730" y="8149"/>
                    <a:pt x="14546" y="8249"/>
                    <a:pt x="14354" y="8341"/>
                  </a:cubicBezTo>
                  <a:lnTo>
                    <a:pt x="14346" y="8341"/>
                  </a:lnTo>
                  <a:cubicBezTo>
                    <a:pt x="14269" y="7189"/>
                    <a:pt x="14078" y="6030"/>
                    <a:pt x="13886" y="4887"/>
                  </a:cubicBezTo>
                  <a:cubicBezTo>
                    <a:pt x="13886" y="4879"/>
                    <a:pt x="13886" y="4871"/>
                    <a:pt x="13886" y="4864"/>
                  </a:cubicBezTo>
                  <a:lnTo>
                    <a:pt x="13778" y="4250"/>
                  </a:lnTo>
                  <a:close/>
                  <a:moveTo>
                    <a:pt x="5235" y="8387"/>
                  </a:moveTo>
                  <a:cubicBezTo>
                    <a:pt x="5236" y="8387"/>
                    <a:pt x="5236" y="8387"/>
                    <a:pt x="5237" y="8387"/>
                  </a:cubicBezTo>
                  <a:lnTo>
                    <a:pt x="5237" y="8387"/>
                  </a:lnTo>
                  <a:cubicBezTo>
                    <a:pt x="5239" y="8387"/>
                    <a:pt x="5241" y="8387"/>
                    <a:pt x="5243" y="8387"/>
                  </a:cubicBezTo>
                  <a:close/>
                  <a:moveTo>
                    <a:pt x="1175" y="6537"/>
                  </a:moveTo>
                  <a:lnTo>
                    <a:pt x="1175" y="6545"/>
                  </a:lnTo>
                  <a:cubicBezTo>
                    <a:pt x="1489" y="7174"/>
                    <a:pt x="1804" y="7796"/>
                    <a:pt x="2134" y="8417"/>
                  </a:cubicBezTo>
                  <a:cubicBezTo>
                    <a:pt x="1988" y="8348"/>
                    <a:pt x="1850" y="8279"/>
                    <a:pt x="1704" y="8210"/>
                  </a:cubicBezTo>
                  <a:cubicBezTo>
                    <a:pt x="1720" y="8202"/>
                    <a:pt x="1720" y="8187"/>
                    <a:pt x="1712" y="8172"/>
                  </a:cubicBezTo>
                  <a:cubicBezTo>
                    <a:pt x="1436" y="7734"/>
                    <a:pt x="1190" y="7289"/>
                    <a:pt x="983" y="6821"/>
                  </a:cubicBezTo>
                  <a:cubicBezTo>
                    <a:pt x="1037" y="6721"/>
                    <a:pt x="1106" y="6629"/>
                    <a:pt x="1175" y="6537"/>
                  </a:cubicBezTo>
                  <a:close/>
                  <a:moveTo>
                    <a:pt x="11568" y="4472"/>
                  </a:moveTo>
                  <a:cubicBezTo>
                    <a:pt x="11644" y="4572"/>
                    <a:pt x="11721" y="4679"/>
                    <a:pt x="11798" y="4779"/>
                  </a:cubicBezTo>
                  <a:cubicBezTo>
                    <a:pt x="11360" y="5831"/>
                    <a:pt x="10931" y="6890"/>
                    <a:pt x="10531" y="7965"/>
                  </a:cubicBezTo>
                  <a:cubicBezTo>
                    <a:pt x="10363" y="8118"/>
                    <a:pt x="10201" y="8272"/>
                    <a:pt x="10032" y="8425"/>
                  </a:cubicBezTo>
                  <a:cubicBezTo>
                    <a:pt x="10585" y="7128"/>
                    <a:pt x="11069" y="5785"/>
                    <a:pt x="11568" y="4472"/>
                  </a:cubicBezTo>
                  <a:close/>
                  <a:moveTo>
                    <a:pt x="2664" y="4319"/>
                  </a:moveTo>
                  <a:cubicBezTo>
                    <a:pt x="3009" y="5723"/>
                    <a:pt x="3431" y="7113"/>
                    <a:pt x="3854" y="8494"/>
                  </a:cubicBezTo>
                  <a:lnTo>
                    <a:pt x="3140" y="7550"/>
                  </a:lnTo>
                  <a:cubicBezTo>
                    <a:pt x="3155" y="7550"/>
                    <a:pt x="3170" y="7527"/>
                    <a:pt x="3163" y="7512"/>
                  </a:cubicBezTo>
                  <a:lnTo>
                    <a:pt x="3170" y="7512"/>
                  </a:lnTo>
                  <a:cubicBezTo>
                    <a:pt x="2940" y="6614"/>
                    <a:pt x="2725" y="5716"/>
                    <a:pt x="2487" y="4818"/>
                  </a:cubicBezTo>
                  <a:cubicBezTo>
                    <a:pt x="2526" y="4672"/>
                    <a:pt x="2556" y="4526"/>
                    <a:pt x="2595" y="4380"/>
                  </a:cubicBezTo>
                  <a:lnTo>
                    <a:pt x="2664" y="4319"/>
                  </a:lnTo>
                  <a:close/>
                  <a:moveTo>
                    <a:pt x="14170" y="7588"/>
                  </a:moveTo>
                  <a:cubicBezTo>
                    <a:pt x="14216" y="7849"/>
                    <a:pt x="14262" y="8103"/>
                    <a:pt x="14308" y="8356"/>
                  </a:cubicBezTo>
                  <a:cubicBezTo>
                    <a:pt x="14162" y="8417"/>
                    <a:pt x="14016" y="8471"/>
                    <a:pt x="13870" y="8509"/>
                  </a:cubicBezTo>
                  <a:cubicBezTo>
                    <a:pt x="14016" y="8218"/>
                    <a:pt x="14124" y="7911"/>
                    <a:pt x="14170" y="7588"/>
                  </a:cubicBezTo>
                  <a:close/>
                  <a:moveTo>
                    <a:pt x="6724" y="7880"/>
                  </a:moveTo>
                  <a:lnTo>
                    <a:pt x="6724" y="7880"/>
                  </a:lnTo>
                  <a:cubicBezTo>
                    <a:pt x="7323" y="8018"/>
                    <a:pt x="7906" y="8187"/>
                    <a:pt x="8505" y="8325"/>
                  </a:cubicBezTo>
                  <a:lnTo>
                    <a:pt x="8106" y="8548"/>
                  </a:lnTo>
                  <a:cubicBezTo>
                    <a:pt x="7791" y="8456"/>
                    <a:pt x="7476" y="8394"/>
                    <a:pt x="7154" y="8371"/>
                  </a:cubicBezTo>
                  <a:cubicBezTo>
                    <a:pt x="7016" y="8210"/>
                    <a:pt x="6870" y="8049"/>
                    <a:pt x="6724" y="7880"/>
                  </a:cubicBezTo>
                  <a:close/>
                  <a:moveTo>
                    <a:pt x="4422" y="5470"/>
                  </a:moveTo>
                  <a:cubicBezTo>
                    <a:pt x="4951" y="6053"/>
                    <a:pt x="5481" y="6644"/>
                    <a:pt x="6010" y="7228"/>
                  </a:cubicBezTo>
                  <a:lnTo>
                    <a:pt x="6018" y="7235"/>
                  </a:lnTo>
                  <a:cubicBezTo>
                    <a:pt x="6010" y="7243"/>
                    <a:pt x="6010" y="7258"/>
                    <a:pt x="6026" y="7266"/>
                  </a:cubicBezTo>
                  <a:lnTo>
                    <a:pt x="6049" y="7274"/>
                  </a:lnTo>
                  <a:cubicBezTo>
                    <a:pt x="6440" y="7696"/>
                    <a:pt x="6832" y="8126"/>
                    <a:pt x="7223" y="8556"/>
                  </a:cubicBezTo>
                  <a:cubicBezTo>
                    <a:pt x="7008" y="8479"/>
                    <a:pt x="6786" y="8394"/>
                    <a:pt x="6571" y="8318"/>
                  </a:cubicBezTo>
                  <a:cubicBezTo>
                    <a:pt x="6571" y="8310"/>
                    <a:pt x="6571" y="8310"/>
                    <a:pt x="6563" y="8302"/>
                  </a:cubicBezTo>
                  <a:cubicBezTo>
                    <a:pt x="5926" y="7604"/>
                    <a:pt x="5281" y="6905"/>
                    <a:pt x="4629" y="6214"/>
                  </a:cubicBezTo>
                  <a:cubicBezTo>
                    <a:pt x="4560" y="5969"/>
                    <a:pt x="4491" y="5716"/>
                    <a:pt x="4422" y="5470"/>
                  </a:cubicBezTo>
                  <a:close/>
                  <a:moveTo>
                    <a:pt x="12067" y="4518"/>
                  </a:moveTo>
                  <a:cubicBezTo>
                    <a:pt x="12212" y="4856"/>
                    <a:pt x="12335" y="5194"/>
                    <a:pt x="12443" y="5539"/>
                  </a:cubicBezTo>
                  <a:cubicBezTo>
                    <a:pt x="12435" y="5547"/>
                    <a:pt x="12435" y="5554"/>
                    <a:pt x="12435" y="5562"/>
                  </a:cubicBezTo>
                  <a:cubicBezTo>
                    <a:pt x="12327" y="6429"/>
                    <a:pt x="12090" y="7258"/>
                    <a:pt x="11928" y="8110"/>
                  </a:cubicBezTo>
                  <a:cubicBezTo>
                    <a:pt x="11928" y="8126"/>
                    <a:pt x="11936" y="8133"/>
                    <a:pt x="11944" y="8141"/>
                  </a:cubicBezTo>
                  <a:cubicBezTo>
                    <a:pt x="11783" y="8295"/>
                    <a:pt x="11629" y="8448"/>
                    <a:pt x="11475" y="8602"/>
                  </a:cubicBezTo>
                  <a:cubicBezTo>
                    <a:pt x="11706" y="7481"/>
                    <a:pt x="11882" y="6345"/>
                    <a:pt x="11997" y="5209"/>
                  </a:cubicBezTo>
                  <a:cubicBezTo>
                    <a:pt x="11997" y="5201"/>
                    <a:pt x="11997" y="5201"/>
                    <a:pt x="11997" y="5194"/>
                  </a:cubicBezTo>
                  <a:cubicBezTo>
                    <a:pt x="12020" y="4971"/>
                    <a:pt x="12043" y="4748"/>
                    <a:pt x="12067" y="4518"/>
                  </a:cubicBezTo>
                  <a:close/>
                  <a:moveTo>
                    <a:pt x="14062" y="6867"/>
                  </a:moveTo>
                  <a:cubicBezTo>
                    <a:pt x="14101" y="7082"/>
                    <a:pt x="14131" y="7297"/>
                    <a:pt x="14162" y="7512"/>
                  </a:cubicBezTo>
                  <a:cubicBezTo>
                    <a:pt x="14156" y="7507"/>
                    <a:pt x="14149" y="7505"/>
                    <a:pt x="14143" y="7505"/>
                  </a:cubicBezTo>
                  <a:cubicBezTo>
                    <a:pt x="14127" y="7505"/>
                    <a:pt x="14114" y="7518"/>
                    <a:pt x="14108" y="7535"/>
                  </a:cubicBezTo>
                  <a:cubicBezTo>
                    <a:pt x="14039" y="7872"/>
                    <a:pt x="13939" y="8202"/>
                    <a:pt x="13809" y="8525"/>
                  </a:cubicBezTo>
                  <a:cubicBezTo>
                    <a:pt x="13671" y="8556"/>
                    <a:pt x="13525" y="8586"/>
                    <a:pt x="13387" y="8602"/>
                  </a:cubicBezTo>
                  <a:lnTo>
                    <a:pt x="13387" y="8594"/>
                  </a:lnTo>
                  <a:cubicBezTo>
                    <a:pt x="13632" y="8026"/>
                    <a:pt x="13855" y="7450"/>
                    <a:pt x="14062" y="6867"/>
                  </a:cubicBezTo>
                  <a:close/>
                  <a:moveTo>
                    <a:pt x="1727" y="6429"/>
                  </a:moveTo>
                  <a:lnTo>
                    <a:pt x="1727" y="6429"/>
                  </a:lnTo>
                  <a:cubicBezTo>
                    <a:pt x="2211" y="7089"/>
                    <a:pt x="2718" y="7734"/>
                    <a:pt x="3255" y="8356"/>
                  </a:cubicBezTo>
                  <a:cubicBezTo>
                    <a:pt x="3170" y="8448"/>
                    <a:pt x="3094" y="8540"/>
                    <a:pt x="3017" y="8625"/>
                  </a:cubicBezTo>
                  <a:lnTo>
                    <a:pt x="3017" y="8632"/>
                  </a:lnTo>
                  <a:cubicBezTo>
                    <a:pt x="2579" y="8103"/>
                    <a:pt x="2165" y="7542"/>
                    <a:pt x="1789" y="6967"/>
                  </a:cubicBezTo>
                  <a:lnTo>
                    <a:pt x="1727" y="6429"/>
                  </a:lnTo>
                  <a:close/>
                  <a:moveTo>
                    <a:pt x="7208" y="8425"/>
                  </a:moveTo>
                  <a:lnTo>
                    <a:pt x="7208" y="8425"/>
                  </a:lnTo>
                  <a:cubicBezTo>
                    <a:pt x="7476" y="8471"/>
                    <a:pt x="7753" y="8540"/>
                    <a:pt x="8021" y="8594"/>
                  </a:cubicBezTo>
                  <a:cubicBezTo>
                    <a:pt x="7929" y="8648"/>
                    <a:pt x="7822" y="8701"/>
                    <a:pt x="7730" y="8763"/>
                  </a:cubicBezTo>
                  <a:cubicBezTo>
                    <a:pt x="7722" y="8755"/>
                    <a:pt x="7714" y="8747"/>
                    <a:pt x="7714" y="8747"/>
                  </a:cubicBezTo>
                  <a:cubicBezTo>
                    <a:pt x="7592" y="8694"/>
                    <a:pt x="7469" y="8655"/>
                    <a:pt x="7354" y="8609"/>
                  </a:cubicBezTo>
                  <a:lnTo>
                    <a:pt x="7361" y="8609"/>
                  </a:lnTo>
                  <a:cubicBezTo>
                    <a:pt x="7361" y="8602"/>
                    <a:pt x="7354" y="8594"/>
                    <a:pt x="7354" y="8594"/>
                  </a:cubicBezTo>
                  <a:lnTo>
                    <a:pt x="7208" y="8425"/>
                  </a:lnTo>
                  <a:close/>
                  <a:moveTo>
                    <a:pt x="1804" y="7074"/>
                  </a:moveTo>
                  <a:cubicBezTo>
                    <a:pt x="2150" y="7642"/>
                    <a:pt x="2541" y="8179"/>
                    <a:pt x="2971" y="8678"/>
                  </a:cubicBezTo>
                  <a:cubicBezTo>
                    <a:pt x="2932" y="8709"/>
                    <a:pt x="2894" y="8747"/>
                    <a:pt x="2856" y="8778"/>
                  </a:cubicBezTo>
                  <a:lnTo>
                    <a:pt x="2863" y="8786"/>
                  </a:lnTo>
                  <a:cubicBezTo>
                    <a:pt x="2664" y="8678"/>
                    <a:pt x="2464" y="8579"/>
                    <a:pt x="2257" y="8479"/>
                  </a:cubicBezTo>
                  <a:cubicBezTo>
                    <a:pt x="2134" y="8233"/>
                    <a:pt x="2004" y="7980"/>
                    <a:pt x="1873" y="7734"/>
                  </a:cubicBezTo>
                  <a:cubicBezTo>
                    <a:pt x="1873" y="7727"/>
                    <a:pt x="1881" y="7719"/>
                    <a:pt x="1881" y="7711"/>
                  </a:cubicBezTo>
                  <a:cubicBezTo>
                    <a:pt x="1858" y="7496"/>
                    <a:pt x="1835" y="7289"/>
                    <a:pt x="1804" y="7074"/>
                  </a:cubicBezTo>
                  <a:close/>
                  <a:moveTo>
                    <a:pt x="1651" y="5723"/>
                  </a:moveTo>
                  <a:cubicBezTo>
                    <a:pt x="2387" y="6729"/>
                    <a:pt x="3155" y="7711"/>
                    <a:pt x="3915" y="8701"/>
                  </a:cubicBezTo>
                  <a:lnTo>
                    <a:pt x="3923" y="8724"/>
                  </a:lnTo>
                  <a:cubicBezTo>
                    <a:pt x="3923" y="8740"/>
                    <a:pt x="3938" y="8755"/>
                    <a:pt x="3961" y="8755"/>
                  </a:cubicBezTo>
                  <a:cubicBezTo>
                    <a:pt x="3992" y="8801"/>
                    <a:pt x="4022" y="8840"/>
                    <a:pt x="4053" y="8886"/>
                  </a:cubicBezTo>
                  <a:cubicBezTo>
                    <a:pt x="3823" y="8832"/>
                    <a:pt x="3593" y="8770"/>
                    <a:pt x="3362" y="8724"/>
                  </a:cubicBezTo>
                  <a:cubicBezTo>
                    <a:pt x="3378" y="8602"/>
                    <a:pt x="3401" y="8479"/>
                    <a:pt x="3431" y="8364"/>
                  </a:cubicBezTo>
                  <a:cubicBezTo>
                    <a:pt x="3442" y="8305"/>
                    <a:pt x="3400" y="8260"/>
                    <a:pt x="3353" y="8260"/>
                  </a:cubicBezTo>
                  <a:cubicBezTo>
                    <a:pt x="3333" y="8260"/>
                    <a:pt x="3312" y="8268"/>
                    <a:pt x="3293" y="8287"/>
                  </a:cubicBezTo>
                  <a:cubicBezTo>
                    <a:pt x="2756" y="7642"/>
                    <a:pt x="2226" y="6990"/>
                    <a:pt x="1720" y="6330"/>
                  </a:cubicBezTo>
                  <a:lnTo>
                    <a:pt x="1727" y="6330"/>
                  </a:lnTo>
                  <a:cubicBezTo>
                    <a:pt x="1704" y="6122"/>
                    <a:pt x="1674" y="5923"/>
                    <a:pt x="1651" y="5723"/>
                  </a:cubicBezTo>
                  <a:close/>
                  <a:moveTo>
                    <a:pt x="3869" y="8187"/>
                  </a:moveTo>
                  <a:lnTo>
                    <a:pt x="3869" y="8187"/>
                  </a:lnTo>
                  <a:cubicBezTo>
                    <a:pt x="4076" y="8463"/>
                    <a:pt x="4299" y="8732"/>
                    <a:pt x="4521" y="8993"/>
                  </a:cubicBezTo>
                  <a:lnTo>
                    <a:pt x="4168" y="8909"/>
                  </a:lnTo>
                  <a:cubicBezTo>
                    <a:pt x="4115" y="8840"/>
                    <a:pt x="4061" y="8770"/>
                    <a:pt x="4015" y="8701"/>
                  </a:cubicBezTo>
                  <a:lnTo>
                    <a:pt x="3869" y="8187"/>
                  </a:lnTo>
                  <a:close/>
                  <a:moveTo>
                    <a:pt x="637" y="7765"/>
                  </a:moveTo>
                  <a:cubicBezTo>
                    <a:pt x="1159" y="8034"/>
                    <a:pt x="1681" y="8310"/>
                    <a:pt x="2211" y="8571"/>
                  </a:cubicBezTo>
                  <a:lnTo>
                    <a:pt x="2226" y="8594"/>
                  </a:lnTo>
                  <a:cubicBezTo>
                    <a:pt x="2231" y="8607"/>
                    <a:pt x="2242" y="8612"/>
                    <a:pt x="2254" y="8612"/>
                  </a:cubicBezTo>
                  <a:cubicBezTo>
                    <a:pt x="2263" y="8612"/>
                    <a:pt x="2273" y="8608"/>
                    <a:pt x="2280" y="8602"/>
                  </a:cubicBezTo>
                  <a:cubicBezTo>
                    <a:pt x="2449" y="8686"/>
                    <a:pt x="2618" y="8763"/>
                    <a:pt x="2794" y="8840"/>
                  </a:cubicBezTo>
                  <a:cubicBezTo>
                    <a:pt x="2710" y="8909"/>
                    <a:pt x="2625" y="8962"/>
                    <a:pt x="2541" y="9008"/>
                  </a:cubicBezTo>
                  <a:lnTo>
                    <a:pt x="2541" y="9016"/>
                  </a:lnTo>
                  <a:cubicBezTo>
                    <a:pt x="1904" y="8717"/>
                    <a:pt x="1267" y="8410"/>
                    <a:pt x="637" y="8080"/>
                  </a:cubicBezTo>
                  <a:cubicBezTo>
                    <a:pt x="630" y="7980"/>
                    <a:pt x="630" y="7872"/>
                    <a:pt x="637" y="7765"/>
                  </a:cubicBezTo>
                  <a:close/>
                  <a:moveTo>
                    <a:pt x="4675" y="7788"/>
                  </a:moveTo>
                  <a:lnTo>
                    <a:pt x="4675" y="7788"/>
                  </a:lnTo>
                  <a:cubicBezTo>
                    <a:pt x="5688" y="8087"/>
                    <a:pt x="6686" y="8417"/>
                    <a:pt x="7661" y="8793"/>
                  </a:cubicBezTo>
                  <a:cubicBezTo>
                    <a:pt x="7530" y="8870"/>
                    <a:pt x="7392" y="8955"/>
                    <a:pt x="7254" y="9031"/>
                  </a:cubicBezTo>
                  <a:cubicBezTo>
                    <a:pt x="6602" y="8763"/>
                    <a:pt x="5927" y="8541"/>
                    <a:pt x="5237" y="8387"/>
                  </a:cubicBezTo>
                  <a:lnTo>
                    <a:pt x="5237" y="8387"/>
                  </a:lnTo>
                  <a:cubicBezTo>
                    <a:pt x="5218" y="8390"/>
                    <a:pt x="5212" y="8403"/>
                    <a:pt x="5212" y="8417"/>
                  </a:cubicBezTo>
                  <a:cubicBezTo>
                    <a:pt x="5036" y="8210"/>
                    <a:pt x="4859" y="7995"/>
                    <a:pt x="4675" y="7788"/>
                  </a:cubicBezTo>
                  <a:close/>
                  <a:moveTo>
                    <a:pt x="3623" y="7304"/>
                  </a:moveTo>
                  <a:lnTo>
                    <a:pt x="3623" y="7304"/>
                  </a:lnTo>
                  <a:cubicBezTo>
                    <a:pt x="4130" y="7926"/>
                    <a:pt x="4652" y="8540"/>
                    <a:pt x="5174" y="9154"/>
                  </a:cubicBezTo>
                  <a:lnTo>
                    <a:pt x="4629" y="9016"/>
                  </a:lnTo>
                  <a:cubicBezTo>
                    <a:pt x="4383" y="8724"/>
                    <a:pt x="4138" y="8433"/>
                    <a:pt x="3884" y="8149"/>
                  </a:cubicBezTo>
                  <a:cubicBezTo>
                    <a:pt x="3881" y="8142"/>
                    <a:pt x="3876" y="8140"/>
                    <a:pt x="3872" y="8140"/>
                  </a:cubicBezTo>
                  <a:cubicBezTo>
                    <a:pt x="3866" y="8140"/>
                    <a:pt x="3861" y="8144"/>
                    <a:pt x="3861" y="8149"/>
                  </a:cubicBezTo>
                  <a:cubicBezTo>
                    <a:pt x="3777" y="7865"/>
                    <a:pt x="3700" y="7581"/>
                    <a:pt x="3623" y="7304"/>
                  </a:cubicBezTo>
                  <a:close/>
                  <a:moveTo>
                    <a:pt x="645" y="8118"/>
                  </a:moveTo>
                  <a:lnTo>
                    <a:pt x="645" y="8118"/>
                  </a:lnTo>
                  <a:cubicBezTo>
                    <a:pt x="1244" y="8448"/>
                    <a:pt x="1843" y="8763"/>
                    <a:pt x="2464" y="9054"/>
                  </a:cubicBezTo>
                  <a:cubicBezTo>
                    <a:pt x="2426" y="9070"/>
                    <a:pt x="2387" y="9085"/>
                    <a:pt x="2349" y="9101"/>
                  </a:cubicBezTo>
                  <a:lnTo>
                    <a:pt x="2357" y="9101"/>
                  </a:lnTo>
                  <a:cubicBezTo>
                    <a:pt x="2242" y="9147"/>
                    <a:pt x="2127" y="9177"/>
                    <a:pt x="2004" y="9193"/>
                  </a:cubicBezTo>
                  <a:cubicBezTo>
                    <a:pt x="1551" y="9008"/>
                    <a:pt x="1129" y="8770"/>
                    <a:pt x="745" y="8471"/>
                  </a:cubicBezTo>
                  <a:cubicBezTo>
                    <a:pt x="691" y="8364"/>
                    <a:pt x="660" y="8241"/>
                    <a:pt x="645" y="8118"/>
                  </a:cubicBezTo>
                  <a:close/>
                  <a:moveTo>
                    <a:pt x="791" y="8571"/>
                  </a:moveTo>
                  <a:lnTo>
                    <a:pt x="791" y="8571"/>
                  </a:lnTo>
                  <a:cubicBezTo>
                    <a:pt x="1121" y="8824"/>
                    <a:pt x="1489" y="9039"/>
                    <a:pt x="1873" y="9200"/>
                  </a:cubicBezTo>
                  <a:cubicBezTo>
                    <a:pt x="1853" y="9201"/>
                    <a:pt x="1833" y="9202"/>
                    <a:pt x="1813" y="9202"/>
                  </a:cubicBezTo>
                  <a:cubicBezTo>
                    <a:pt x="1535" y="9202"/>
                    <a:pt x="1268" y="9102"/>
                    <a:pt x="1067" y="8916"/>
                  </a:cubicBezTo>
                  <a:lnTo>
                    <a:pt x="1067" y="8924"/>
                  </a:lnTo>
                  <a:cubicBezTo>
                    <a:pt x="960" y="8817"/>
                    <a:pt x="860" y="8701"/>
                    <a:pt x="791" y="8571"/>
                  </a:cubicBezTo>
                  <a:close/>
                  <a:moveTo>
                    <a:pt x="5226" y="8425"/>
                  </a:moveTo>
                  <a:cubicBezTo>
                    <a:pt x="5227" y="8425"/>
                    <a:pt x="5227" y="8425"/>
                    <a:pt x="5227" y="8425"/>
                  </a:cubicBezTo>
                  <a:cubicBezTo>
                    <a:pt x="5895" y="8617"/>
                    <a:pt x="6540" y="8847"/>
                    <a:pt x="7208" y="9054"/>
                  </a:cubicBezTo>
                  <a:lnTo>
                    <a:pt x="7208" y="9062"/>
                  </a:lnTo>
                  <a:cubicBezTo>
                    <a:pt x="7062" y="9147"/>
                    <a:pt x="6924" y="9231"/>
                    <a:pt x="6778" y="9315"/>
                  </a:cubicBezTo>
                  <a:lnTo>
                    <a:pt x="6770" y="9315"/>
                  </a:lnTo>
                  <a:cubicBezTo>
                    <a:pt x="6417" y="9200"/>
                    <a:pt x="6064" y="9101"/>
                    <a:pt x="5711" y="9008"/>
                  </a:cubicBezTo>
                  <a:cubicBezTo>
                    <a:pt x="5711" y="9005"/>
                    <a:pt x="5711" y="9003"/>
                    <a:pt x="5710" y="9003"/>
                  </a:cubicBezTo>
                  <a:cubicBezTo>
                    <a:pt x="5709" y="9003"/>
                    <a:pt x="5707" y="9005"/>
                    <a:pt x="5703" y="9008"/>
                  </a:cubicBezTo>
                  <a:cubicBezTo>
                    <a:pt x="5544" y="8811"/>
                    <a:pt x="5385" y="8622"/>
                    <a:pt x="5226" y="8425"/>
                  </a:cubicBezTo>
                  <a:close/>
                  <a:moveTo>
                    <a:pt x="3385" y="6491"/>
                  </a:moveTo>
                  <a:lnTo>
                    <a:pt x="3385" y="6491"/>
                  </a:lnTo>
                  <a:cubicBezTo>
                    <a:pt x="4207" y="7443"/>
                    <a:pt x="5051" y="8371"/>
                    <a:pt x="5872" y="9331"/>
                  </a:cubicBezTo>
                  <a:lnTo>
                    <a:pt x="5281" y="9185"/>
                  </a:lnTo>
                  <a:cubicBezTo>
                    <a:pt x="4721" y="8509"/>
                    <a:pt x="4161" y="7849"/>
                    <a:pt x="3585" y="7189"/>
                  </a:cubicBezTo>
                  <a:cubicBezTo>
                    <a:pt x="3523" y="6959"/>
                    <a:pt x="3454" y="6721"/>
                    <a:pt x="3385" y="6491"/>
                  </a:cubicBezTo>
                  <a:close/>
                  <a:moveTo>
                    <a:pt x="13955" y="6061"/>
                  </a:moveTo>
                  <a:cubicBezTo>
                    <a:pt x="13985" y="6299"/>
                    <a:pt x="14016" y="6545"/>
                    <a:pt x="14047" y="6782"/>
                  </a:cubicBezTo>
                  <a:cubicBezTo>
                    <a:pt x="14047" y="6782"/>
                    <a:pt x="14039" y="6790"/>
                    <a:pt x="14039" y="6798"/>
                  </a:cubicBezTo>
                  <a:cubicBezTo>
                    <a:pt x="13809" y="7397"/>
                    <a:pt x="13571" y="7995"/>
                    <a:pt x="13333" y="8594"/>
                  </a:cubicBezTo>
                  <a:lnTo>
                    <a:pt x="13279" y="8602"/>
                  </a:lnTo>
                  <a:cubicBezTo>
                    <a:pt x="13273" y="8596"/>
                    <a:pt x="13266" y="8593"/>
                    <a:pt x="13260" y="8593"/>
                  </a:cubicBezTo>
                  <a:cubicBezTo>
                    <a:pt x="13249" y="8593"/>
                    <a:pt x="13238" y="8600"/>
                    <a:pt x="13233" y="8609"/>
                  </a:cubicBezTo>
                  <a:cubicBezTo>
                    <a:pt x="13172" y="8640"/>
                    <a:pt x="13156" y="8717"/>
                    <a:pt x="13195" y="8763"/>
                  </a:cubicBezTo>
                  <a:lnTo>
                    <a:pt x="13203" y="8763"/>
                  </a:lnTo>
                  <a:cubicBezTo>
                    <a:pt x="13164" y="8916"/>
                    <a:pt x="13133" y="9070"/>
                    <a:pt x="13103" y="9223"/>
                  </a:cubicBezTo>
                  <a:lnTo>
                    <a:pt x="13087" y="9223"/>
                  </a:lnTo>
                  <a:lnTo>
                    <a:pt x="12596" y="9354"/>
                  </a:lnTo>
                  <a:cubicBezTo>
                    <a:pt x="12872" y="8901"/>
                    <a:pt x="13003" y="8379"/>
                    <a:pt x="13179" y="7880"/>
                  </a:cubicBezTo>
                  <a:cubicBezTo>
                    <a:pt x="13402" y="7258"/>
                    <a:pt x="13671" y="6660"/>
                    <a:pt x="13955" y="6061"/>
                  </a:cubicBezTo>
                  <a:close/>
                  <a:moveTo>
                    <a:pt x="5734" y="9047"/>
                  </a:moveTo>
                  <a:lnTo>
                    <a:pt x="5734" y="9047"/>
                  </a:lnTo>
                  <a:cubicBezTo>
                    <a:pt x="6056" y="9154"/>
                    <a:pt x="6379" y="9262"/>
                    <a:pt x="6701" y="9354"/>
                  </a:cubicBezTo>
                  <a:cubicBezTo>
                    <a:pt x="6632" y="9400"/>
                    <a:pt x="6563" y="9438"/>
                    <a:pt x="6494" y="9484"/>
                  </a:cubicBezTo>
                  <a:lnTo>
                    <a:pt x="5972" y="9354"/>
                  </a:lnTo>
                  <a:cubicBezTo>
                    <a:pt x="5972" y="9346"/>
                    <a:pt x="5972" y="9338"/>
                    <a:pt x="5964" y="9331"/>
                  </a:cubicBezTo>
                  <a:lnTo>
                    <a:pt x="5734" y="9047"/>
                  </a:lnTo>
                  <a:close/>
                  <a:moveTo>
                    <a:pt x="9756" y="8686"/>
                  </a:moveTo>
                  <a:lnTo>
                    <a:pt x="9756" y="8686"/>
                  </a:lnTo>
                  <a:cubicBezTo>
                    <a:pt x="9464" y="8962"/>
                    <a:pt x="9165" y="9231"/>
                    <a:pt x="8873" y="9500"/>
                  </a:cubicBezTo>
                  <a:cubicBezTo>
                    <a:pt x="8873" y="9507"/>
                    <a:pt x="8873" y="9507"/>
                    <a:pt x="8866" y="9515"/>
                  </a:cubicBezTo>
                  <a:lnTo>
                    <a:pt x="8375" y="9431"/>
                  </a:lnTo>
                  <a:cubicBezTo>
                    <a:pt x="8843" y="9193"/>
                    <a:pt x="9296" y="8939"/>
                    <a:pt x="9756" y="8686"/>
                  </a:cubicBezTo>
                  <a:close/>
                  <a:moveTo>
                    <a:pt x="12957" y="8341"/>
                  </a:moveTo>
                  <a:lnTo>
                    <a:pt x="12957" y="8341"/>
                  </a:lnTo>
                  <a:cubicBezTo>
                    <a:pt x="12857" y="8686"/>
                    <a:pt x="12719" y="9016"/>
                    <a:pt x="12550" y="9331"/>
                  </a:cubicBezTo>
                  <a:cubicBezTo>
                    <a:pt x="12542" y="9346"/>
                    <a:pt x="12550" y="9361"/>
                    <a:pt x="12558" y="9369"/>
                  </a:cubicBezTo>
                  <a:lnTo>
                    <a:pt x="11790" y="9561"/>
                  </a:lnTo>
                  <a:cubicBezTo>
                    <a:pt x="12197" y="9208"/>
                    <a:pt x="12658" y="8793"/>
                    <a:pt x="12957" y="8341"/>
                  </a:cubicBezTo>
                  <a:close/>
                  <a:moveTo>
                    <a:pt x="10337" y="7417"/>
                  </a:moveTo>
                  <a:lnTo>
                    <a:pt x="10337" y="7417"/>
                  </a:lnTo>
                  <a:cubicBezTo>
                    <a:pt x="10277" y="7569"/>
                    <a:pt x="10224" y="7728"/>
                    <a:pt x="10163" y="7880"/>
                  </a:cubicBezTo>
                  <a:lnTo>
                    <a:pt x="10140" y="7880"/>
                  </a:lnTo>
                  <a:cubicBezTo>
                    <a:pt x="9058" y="8402"/>
                    <a:pt x="7991" y="9001"/>
                    <a:pt x="6955" y="9599"/>
                  </a:cubicBezTo>
                  <a:lnTo>
                    <a:pt x="6578" y="9507"/>
                  </a:lnTo>
                  <a:cubicBezTo>
                    <a:pt x="7849" y="8849"/>
                    <a:pt x="9082" y="8107"/>
                    <a:pt x="10337" y="7417"/>
                  </a:cubicBezTo>
                  <a:close/>
                  <a:moveTo>
                    <a:pt x="11660" y="6982"/>
                  </a:moveTo>
                  <a:lnTo>
                    <a:pt x="11660" y="6982"/>
                  </a:lnTo>
                  <a:cubicBezTo>
                    <a:pt x="11629" y="7182"/>
                    <a:pt x="11598" y="7381"/>
                    <a:pt x="11568" y="7588"/>
                  </a:cubicBezTo>
                  <a:cubicBezTo>
                    <a:pt x="11565" y="7586"/>
                    <a:pt x="11562" y="7585"/>
                    <a:pt x="11559" y="7585"/>
                  </a:cubicBezTo>
                  <a:cubicBezTo>
                    <a:pt x="11552" y="7585"/>
                    <a:pt x="11542" y="7591"/>
                    <a:pt x="11537" y="7596"/>
                  </a:cubicBezTo>
                  <a:cubicBezTo>
                    <a:pt x="10800" y="8233"/>
                    <a:pt x="10079" y="8901"/>
                    <a:pt x="9403" y="9607"/>
                  </a:cubicBezTo>
                  <a:cubicBezTo>
                    <a:pt x="9250" y="9576"/>
                    <a:pt x="9096" y="9553"/>
                    <a:pt x="8950" y="9523"/>
                  </a:cubicBezTo>
                  <a:cubicBezTo>
                    <a:pt x="9887" y="8717"/>
                    <a:pt x="10777" y="7857"/>
                    <a:pt x="11660" y="6982"/>
                  </a:cubicBezTo>
                  <a:close/>
                  <a:moveTo>
                    <a:pt x="11552" y="7673"/>
                  </a:moveTo>
                  <a:lnTo>
                    <a:pt x="11560" y="7681"/>
                  </a:lnTo>
                  <a:cubicBezTo>
                    <a:pt x="11529" y="7865"/>
                    <a:pt x="11499" y="8049"/>
                    <a:pt x="11475" y="8233"/>
                  </a:cubicBezTo>
                  <a:cubicBezTo>
                    <a:pt x="11468" y="8225"/>
                    <a:pt x="11460" y="8222"/>
                    <a:pt x="11453" y="8222"/>
                  </a:cubicBezTo>
                  <a:cubicBezTo>
                    <a:pt x="11447" y="8222"/>
                    <a:pt x="11441" y="8225"/>
                    <a:pt x="11437" y="8233"/>
                  </a:cubicBezTo>
                  <a:cubicBezTo>
                    <a:pt x="10954" y="8755"/>
                    <a:pt x="10439" y="9223"/>
                    <a:pt x="9925" y="9699"/>
                  </a:cubicBezTo>
                  <a:cubicBezTo>
                    <a:pt x="9917" y="9707"/>
                    <a:pt x="9917" y="9707"/>
                    <a:pt x="9917" y="9715"/>
                  </a:cubicBezTo>
                  <a:cubicBezTo>
                    <a:pt x="9764" y="9676"/>
                    <a:pt x="9610" y="9645"/>
                    <a:pt x="9457" y="9615"/>
                  </a:cubicBezTo>
                  <a:cubicBezTo>
                    <a:pt x="10163" y="8985"/>
                    <a:pt x="10854" y="8325"/>
                    <a:pt x="11552" y="7673"/>
                  </a:cubicBezTo>
                  <a:close/>
                  <a:moveTo>
                    <a:pt x="10148" y="7949"/>
                  </a:moveTo>
                  <a:lnTo>
                    <a:pt x="10148" y="7949"/>
                  </a:lnTo>
                  <a:cubicBezTo>
                    <a:pt x="10086" y="8126"/>
                    <a:pt x="10025" y="8302"/>
                    <a:pt x="9963" y="8486"/>
                  </a:cubicBezTo>
                  <a:cubicBezTo>
                    <a:pt x="9380" y="8809"/>
                    <a:pt x="8789" y="9101"/>
                    <a:pt x="8206" y="9408"/>
                  </a:cubicBezTo>
                  <a:lnTo>
                    <a:pt x="8198" y="9408"/>
                  </a:lnTo>
                  <a:cubicBezTo>
                    <a:pt x="7983" y="9515"/>
                    <a:pt x="7768" y="9630"/>
                    <a:pt x="7553" y="9745"/>
                  </a:cubicBezTo>
                  <a:lnTo>
                    <a:pt x="7039" y="9615"/>
                  </a:lnTo>
                  <a:cubicBezTo>
                    <a:pt x="8091" y="9093"/>
                    <a:pt x="9150" y="8548"/>
                    <a:pt x="10148" y="7949"/>
                  </a:cubicBezTo>
                  <a:close/>
                  <a:moveTo>
                    <a:pt x="12097" y="4380"/>
                  </a:moveTo>
                  <a:lnTo>
                    <a:pt x="12097" y="4380"/>
                  </a:lnTo>
                  <a:cubicBezTo>
                    <a:pt x="12327" y="4618"/>
                    <a:pt x="12565" y="4848"/>
                    <a:pt x="12811" y="5078"/>
                  </a:cubicBezTo>
                  <a:cubicBezTo>
                    <a:pt x="13003" y="5739"/>
                    <a:pt x="13179" y="6414"/>
                    <a:pt x="13379" y="7074"/>
                  </a:cubicBezTo>
                  <a:lnTo>
                    <a:pt x="13379" y="7082"/>
                  </a:lnTo>
                  <a:cubicBezTo>
                    <a:pt x="13379" y="7087"/>
                    <a:pt x="13391" y="7093"/>
                    <a:pt x="13400" y="7093"/>
                  </a:cubicBezTo>
                  <a:cubicBezTo>
                    <a:pt x="13404" y="7093"/>
                    <a:pt x="13408" y="7092"/>
                    <a:pt x="13410" y="7089"/>
                  </a:cubicBezTo>
                  <a:lnTo>
                    <a:pt x="13410" y="7089"/>
                  </a:lnTo>
                  <a:cubicBezTo>
                    <a:pt x="13341" y="7251"/>
                    <a:pt x="13272" y="7420"/>
                    <a:pt x="13210" y="7588"/>
                  </a:cubicBezTo>
                  <a:cubicBezTo>
                    <a:pt x="13133" y="7788"/>
                    <a:pt x="13072" y="7988"/>
                    <a:pt x="13003" y="8195"/>
                  </a:cubicBezTo>
                  <a:cubicBezTo>
                    <a:pt x="12773" y="8402"/>
                    <a:pt x="12581" y="8663"/>
                    <a:pt x="12366" y="8893"/>
                  </a:cubicBezTo>
                  <a:cubicBezTo>
                    <a:pt x="12159" y="9124"/>
                    <a:pt x="11936" y="9346"/>
                    <a:pt x="11721" y="9576"/>
                  </a:cubicBezTo>
                  <a:lnTo>
                    <a:pt x="11721" y="9584"/>
                  </a:lnTo>
                  <a:cubicBezTo>
                    <a:pt x="11483" y="9638"/>
                    <a:pt x="11253" y="9699"/>
                    <a:pt x="11023" y="9768"/>
                  </a:cubicBezTo>
                  <a:cubicBezTo>
                    <a:pt x="11744" y="9093"/>
                    <a:pt x="12443" y="8387"/>
                    <a:pt x="13103" y="7642"/>
                  </a:cubicBezTo>
                  <a:lnTo>
                    <a:pt x="13118" y="7688"/>
                  </a:lnTo>
                  <a:cubicBezTo>
                    <a:pt x="13121" y="7698"/>
                    <a:pt x="13127" y="7702"/>
                    <a:pt x="13133" y="7702"/>
                  </a:cubicBezTo>
                  <a:cubicBezTo>
                    <a:pt x="13141" y="7702"/>
                    <a:pt x="13149" y="7694"/>
                    <a:pt x="13149" y="7681"/>
                  </a:cubicBezTo>
                  <a:lnTo>
                    <a:pt x="13133" y="7604"/>
                  </a:lnTo>
                  <a:cubicBezTo>
                    <a:pt x="13141" y="7588"/>
                    <a:pt x="13141" y="7565"/>
                    <a:pt x="13126" y="7550"/>
                  </a:cubicBezTo>
                  <a:cubicBezTo>
                    <a:pt x="12888" y="6460"/>
                    <a:pt x="12550" y="5401"/>
                    <a:pt x="12097" y="4380"/>
                  </a:cubicBezTo>
                  <a:close/>
                  <a:moveTo>
                    <a:pt x="11460" y="8302"/>
                  </a:moveTo>
                  <a:lnTo>
                    <a:pt x="11406" y="8663"/>
                  </a:lnTo>
                  <a:cubicBezTo>
                    <a:pt x="11038" y="9031"/>
                    <a:pt x="10670" y="9415"/>
                    <a:pt x="10316" y="9807"/>
                  </a:cubicBezTo>
                  <a:cubicBezTo>
                    <a:pt x="10201" y="9776"/>
                    <a:pt x="10086" y="9753"/>
                    <a:pt x="9971" y="9730"/>
                  </a:cubicBezTo>
                  <a:cubicBezTo>
                    <a:pt x="10508" y="9300"/>
                    <a:pt x="11007" y="8817"/>
                    <a:pt x="11460" y="8302"/>
                  </a:cubicBezTo>
                  <a:close/>
                  <a:moveTo>
                    <a:pt x="8175" y="9523"/>
                  </a:moveTo>
                  <a:lnTo>
                    <a:pt x="8175" y="9523"/>
                  </a:lnTo>
                  <a:cubicBezTo>
                    <a:pt x="8123" y="9635"/>
                    <a:pt x="8070" y="9747"/>
                    <a:pt x="8011" y="9860"/>
                  </a:cubicBezTo>
                  <a:lnTo>
                    <a:pt x="8011" y="9860"/>
                  </a:lnTo>
                  <a:lnTo>
                    <a:pt x="7630" y="9768"/>
                  </a:lnTo>
                  <a:cubicBezTo>
                    <a:pt x="7814" y="9692"/>
                    <a:pt x="7991" y="9607"/>
                    <a:pt x="8175" y="9523"/>
                  </a:cubicBezTo>
                  <a:close/>
                  <a:moveTo>
                    <a:pt x="12965" y="7258"/>
                  </a:moveTo>
                  <a:cubicBezTo>
                    <a:pt x="12995" y="7358"/>
                    <a:pt x="13034" y="7466"/>
                    <a:pt x="13064" y="7565"/>
                  </a:cubicBezTo>
                  <a:cubicBezTo>
                    <a:pt x="12366" y="8318"/>
                    <a:pt x="11637" y="9047"/>
                    <a:pt x="10931" y="9791"/>
                  </a:cubicBezTo>
                  <a:lnTo>
                    <a:pt x="10616" y="9876"/>
                  </a:lnTo>
                  <a:cubicBezTo>
                    <a:pt x="10531" y="9853"/>
                    <a:pt x="10447" y="9837"/>
                    <a:pt x="10363" y="9814"/>
                  </a:cubicBezTo>
                  <a:cubicBezTo>
                    <a:pt x="11261" y="9001"/>
                    <a:pt x="12105" y="8133"/>
                    <a:pt x="12957" y="7281"/>
                  </a:cubicBezTo>
                  <a:cubicBezTo>
                    <a:pt x="12957" y="7274"/>
                    <a:pt x="12965" y="7266"/>
                    <a:pt x="12965" y="7258"/>
                  </a:cubicBezTo>
                  <a:close/>
                  <a:moveTo>
                    <a:pt x="8344" y="9484"/>
                  </a:moveTo>
                  <a:lnTo>
                    <a:pt x="8344" y="9484"/>
                  </a:lnTo>
                  <a:cubicBezTo>
                    <a:pt x="9035" y="9669"/>
                    <a:pt x="9733" y="9814"/>
                    <a:pt x="10432" y="9922"/>
                  </a:cubicBezTo>
                  <a:cubicBezTo>
                    <a:pt x="10263" y="9976"/>
                    <a:pt x="10086" y="10029"/>
                    <a:pt x="9910" y="10083"/>
                  </a:cubicBezTo>
                  <a:cubicBezTo>
                    <a:pt x="9902" y="10068"/>
                    <a:pt x="9894" y="10060"/>
                    <a:pt x="9887" y="10060"/>
                  </a:cubicBezTo>
                  <a:cubicBezTo>
                    <a:pt x="9434" y="9976"/>
                    <a:pt x="8981" y="9891"/>
                    <a:pt x="8528" y="9822"/>
                  </a:cubicBezTo>
                  <a:lnTo>
                    <a:pt x="8344" y="9484"/>
                  </a:lnTo>
                  <a:close/>
                  <a:moveTo>
                    <a:pt x="3355" y="8778"/>
                  </a:moveTo>
                  <a:cubicBezTo>
                    <a:pt x="3616" y="8847"/>
                    <a:pt x="3869" y="8909"/>
                    <a:pt x="4122" y="8978"/>
                  </a:cubicBezTo>
                  <a:cubicBezTo>
                    <a:pt x="4133" y="8983"/>
                    <a:pt x="4144" y="8989"/>
                    <a:pt x="4155" y="8989"/>
                  </a:cubicBezTo>
                  <a:cubicBezTo>
                    <a:pt x="4159" y="8989"/>
                    <a:pt x="4164" y="8988"/>
                    <a:pt x="4168" y="8985"/>
                  </a:cubicBezTo>
                  <a:cubicBezTo>
                    <a:pt x="4913" y="9177"/>
                    <a:pt x="5657" y="9361"/>
                    <a:pt x="6402" y="9546"/>
                  </a:cubicBezTo>
                  <a:cubicBezTo>
                    <a:pt x="6383" y="9558"/>
                    <a:pt x="6400" y="9590"/>
                    <a:pt x="6419" y="9590"/>
                  </a:cubicBezTo>
                  <a:cubicBezTo>
                    <a:pt x="6423" y="9590"/>
                    <a:pt x="6428" y="9589"/>
                    <a:pt x="6433" y="9584"/>
                  </a:cubicBezTo>
                  <a:lnTo>
                    <a:pt x="6479" y="9561"/>
                  </a:lnTo>
                  <a:cubicBezTo>
                    <a:pt x="6978" y="9684"/>
                    <a:pt x="7476" y="9807"/>
                    <a:pt x="7968" y="9929"/>
                  </a:cubicBezTo>
                  <a:cubicBezTo>
                    <a:pt x="7937" y="9991"/>
                    <a:pt x="7899" y="10052"/>
                    <a:pt x="7860" y="10114"/>
                  </a:cubicBezTo>
                  <a:cubicBezTo>
                    <a:pt x="7853" y="10114"/>
                    <a:pt x="7853" y="10106"/>
                    <a:pt x="7845" y="10106"/>
                  </a:cubicBezTo>
                  <a:lnTo>
                    <a:pt x="7632" y="10114"/>
                  </a:lnTo>
                  <a:lnTo>
                    <a:pt x="7632" y="10114"/>
                  </a:lnTo>
                  <a:cubicBezTo>
                    <a:pt x="7653" y="10112"/>
                    <a:pt x="7660" y="10083"/>
                    <a:pt x="7638" y="10075"/>
                  </a:cubicBezTo>
                  <a:cubicBezTo>
                    <a:pt x="6893" y="9945"/>
                    <a:pt x="6156" y="9807"/>
                    <a:pt x="5419" y="9653"/>
                  </a:cubicBezTo>
                  <a:cubicBezTo>
                    <a:pt x="4775" y="9523"/>
                    <a:pt x="4099" y="9308"/>
                    <a:pt x="3439" y="9246"/>
                  </a:cubicBezTo>
                  <a:lnTo>
                    <a:pt x="3332" y="9177"/>
                  </a:lnTo>
                  <a:cubicBezTo>
                    <a:pt x="3332" y="9039"/>
                    <a:pt x="3339" y="8909"/>
                    <a:pt x="3355" y="8778"/>
                  </a:cubicBezTo>
                  <a:close/>
                  <a:moveTo>
                    <a:pt x="3577" y="9323"/>
                  </a:moveTo>
                  <a:lnTo>
                    <a:pt x="3577" y="9323"/>
                  </a:lnTo>
                  <a:cubicBezTo>
                    <a:pt x="4176" y="9538"/>
                    <a:pt x="4859" y="9622"/>
                    <a:pt x="5473" y="9745"/>
                  </a:cubicBezTo>
                  <a:cubicBezTo>
                    <a:pt x="6187" y="9891"/>
                    <a:pt x="6901" y="10014"/>
                    <a:pt x="7622" y="10121"/>
                  </a:cubicBezTo>
                  <a:cubicBezTo>
                    <a:pt x="7169" y="10137"/>
                    <a:pt x="6709" y="10167"/>
                    <a:pt x="6248" y="10206"/>
                  </a:cubicBezTo>
                  <a:cubicBezTo>
                    <a:pt x="6248" y="10198"/>
                    <a:pt x="6248" y="10190"/>
                    <a:pt x="6241" y="10190"/>
                  </a:cubicBezTo>
                  <a:cubicBezTo>
                    <a:pt x="5596" y="10060"/>
                    <a:pt x="4967" y="9929"/>
                    <a:pt x="4337" y="9784"/>
                  </a:cubicBezTo>
                  <a:lnTo>
                    <a:pt x="3577" y="9323"/>
                  </a:lnTo>
                  <a:close/>
                  <a:moveTo>
                    <a:pt x="4483" y="9876"/>
                  </a:moveTo>
                  <a:lnTo>
                    <a:pt x="4483" y="9876"/>
                  </a:lnTo>
                  <a:cubicBezTo>
                    <a:pt x="5028" y="10022"/>
                    <a:pt x="5596" y="10137"/>
                    <a:pt x="6164" y="10206"/>
                  </a:cubicBezTo>
                  <a:lnTo>
                    <a:pt x="6164" y="10213"/>
                  </a:lnTo>
                  <a:cubicBezTo>
                    <a:pt x="5849" y="10237"/>
                    <a:pt x="5542" y="10267"/>
                    <a:pt x="5227" y="10298"/>
                  </a:cubicBezTo>
                  <a:cubicBezTo>
                    <a:pt x="5220" y="10298"/>
                    <a:pt x="5212" y="10306"/>
                    <a:pt x="5212" y="10313"/>
                  </a:cubicBezTo>
                  <a:cubicBezTo>
                    <a:pt x="4967" y="10167"/>
                    <a:pt x="4721" y="10022"/>
                    <a:pt x="4483" y="9876"/>
                  </a:cubicBezTo>
                  <a:close/>
                  <a:moveTo>
                    <a:pt x="8551" y="9883"/>
                  </a:moveTo>
                  <a:lnTo>
                    <a:pt x="8551" y="9883"/>
                  </a:lnTo>
                  <a:cubicBezTo>
                    <a:pt x="8958" y="9976"/>
                    <a:pt x="9365" y="10052"/>
                    <a:pt x="9779" y="10121"/>
                  </a:cubicBezTo>
                  <a:cubicBezTo>
                    <a:pt x="9557" y="10190"/>
                    <a:pt x="9342" y="10260"/>
                    <a:pt x="9119" y="10336"/>
                  </a:cubicBezTo>
                  <a:cubicBezTo>
                    <a:pt x="9119" y="10336"/>
                    <a:pt x="9111" y="10336"/>
                    <a:pt x="9111" y="10344"/>
                  </a:cubicBezTo>
                  <a:cubicBezTo>
                    <a:pt x="8996" y="10313"/>
                    <a:pt x="8873" y="10283"/>
                    <a:pt x="8758" y="10260"/>
                  </a:cubicBezTo>
                  <a:cubicBezTo>
                    <a:pt x="8689" y="10129"/>
                    <a:pt x="8620" y="10006"/>
                    <a:pt x="8551" y="9883"/>
                  </a:cubicBezTo>
                  <a:close/>
                  <a:moveTo>
                    <a:pt x="13855" y="9761"/>
                  </a:moveTo>
                  <a:cubicBezTo>
                    <a:pt x="13901" y="9883"/>
                    <a:pt x="13939" y="10014"/>
                    <a:pt x="13962" y="10144"/>
                  </a:cubicBezTo>
                  <a:lnTo>
                    <a:pt x="13970" y="10144"/>
                  </a:lnTo>
                  <a:cubicBezTo>
                    <a:pt x="13955" y="10144"/>
                    <a:pt x="13947" y="10152"/>
                    <a:pt x="13939" y="10160"/>
                  </a:cubicBezTo>
                  <a:lnTo>
                    <a:pt x="13717" y="10359"/>
                  </a:lnTo>
                  <a:cubicBezTo>
                    <a:pt x="13778" y="10167"/>
                    <a:pt x="13824" y="9968"/>
                    <a:pt x="13855" y="9761"/>
                  </a:cubicBezTo>
                  <a:close/>
                  <a:moveTo>
                    <a:pt x="13080" y="9315"/>
                  </a:moveTo>
                  <a:lnTo>
                    <a:pt x="13080" y="9338"/>
                  </a:lnTo>
                  <a:cubicBezTo>
                    <a:pt x="13073" y="9335"/>
                    <a:pt x="13066" y="9333"/>
                    <a:pt x="13058" y="9333"/>
                  </a:cubicBezTo>
                  <a:cubicBezTo>
                    <a:pt x="13048" y="9333"/>
                    <a:pt x="13038" y="9337"/>
                    <a:pt x="13034" y="9346"/>
                  </a:cubicBezTo>
                  <a:lnTo>
                    <a:pt x="12335" y="10037"/>
                  </a:lnTo>
                  <a:cubicBezTo>
                    <a:pt x="12329" y="10018"/>
                    <a:pt x="12317" y="10004"/>
                    <a:pt x="12301" y="10004"/>
                  </a:cubicBezTo>
                  <a:cubicBezTo>
                    <a:pt x="12297" y="10004"/>
                    <a:pt x="12293" y="10005"/>
                    <a:pt x="12289" y="10006"/>
                  </a:cubicBezTo>
                  <a:cubicBezTo>
                    <a:pt x="11475" y="10137"/>
                    <a:pt x="10662" y="10336"/>
                    <a:pt x="9864" y="10528"/>
                  </a:cubicBezTo>
                  <a:cubicBezTo>
                    <a:pt x="9641" y="10474"/>
                    <a:pt x="9418" y="10413"/>
                    <a:pt x="9196" y="10359"/>
                  </a:cubicBezTo>
                  <a:cubicBezTo>
                    <a:pt x="10501" y="10098"/>
                    <a:pt x="11798" y="9676"/>
                    <a:pt x="13080" y="9315"/>
                  </a:cubicBezTo>
                  <a:close/>
                  <a:moveTo>
                    <a:pt x="7814" y="10190"/>
                  </a:moveTo>
                  <a:lnTo>
                    <a:pt x="7814" y="10190"/>
                  </a:lnTo>
                  <a:cubicBezTo>
                    <a:pt x="7722" y="10321"/>
                    <a:pt x="7622" y="10444"/>
                    <a:pt x="7515" y="10567"/>
                  </a:cubicBezTo>
                  <a:cubicBezTo>
                    <a:pt x="6916" y="10597"/>
                    <a:pt x="6317" y="10620"/>
                    <a:pt x="5719" y="10636"/>
                  </a:cubicBezTo>
                  <a:cubicBezTo>
                    <a:pt x="5565" y="10536"/>
                    <a:pt x="5412" y="10444"/>
                    <a:pt x="5251" y="10344"/>
                  </a:cubicBezTo>
                  <a:lnTo>
                    <a:pt x="5251" y="10344"/>
                  </a:lnTo>
                  <a:cubicBezTo>
                    <a:pt x="5304" y="10344"/>
                    <a:pt x="5358" y="10345"/>
                    <a:pt x="5412" y="10345"/>
                  </a:cubicBezTo>
                  <a:cubicBezTo>
                    <a:pt x="6217" y="10345"/>
                    <a:pt x="7016" y="10291"/>
                    <a:pt x="7814" y="10190"/>
                  </a:cubicBezTo>
                  <a:close/>
                  <a:moveTo>
                    <a:pt x="13579" y="9239"/>
                  </a:moveTo>
                  <a:cubicBezTo>
                    <a:pt x="13663" y="9361"/>
                    <a:pt x="13732" y="9492"/>
                    <a:pt x="13794" y="9630"/>
                  </a:cubicBezTo>
                  <a:lnTo>
                    <a:pt x="13801" y="9630"/>
                  </a:lnTo>
                  <a:cubicBezTo>
                    <a:pt x="13724" y="9891"/>
                    <a:pt x="13671" y="10160"/>
                    <a:pt x="13640" y="10436"/>
                  </a:cubicBezTo>
                  <a:lnTo>
                    <a:pt x="13333" y="10720"/>
                  </a:lnTo>
                  <a:cubicBezTo>
                    <a:pt x="13417" y="10229"/>
                    <a:pt x="13479" y="9730"/>
                    <a:pt x="13579" y="9239"/>
                  </a:cubicBezTo>
                  <a:close/>
                  <a:moveTo>
                    <a:pt x="12304" y="10075"/>
                  </a:moveTo>
                  <a:lnTo>
                    <a:pt x="11959" y="10405"/>
                  </a:lnTo>
                  <a:cubicBezTo>
                    <a:pt x="11552" y="10505"/>
                    <a:pt x="11145" y="10628"/>
                    <a:pt x="10746" y="10774"/>
                  </a:cubicBezTo>
                  <a:cubicBezTo>
                    <a:pt x="10501" y="10705"/>
                    <a:pt x="10247" y="10636"/>
                    <a:pt x="10002" y="10567"/>
                  </a:cubicBezTo>
                  <a:cubicBezTo>
                    <a:pt x="10769" y="10421"/>
                    <a:pt x="11545" y="10275"/>
                    <a:pt x="12304" y="10075"/>
                  </a:cubicBezTo>
                  <a:close/>
                  <a:moveTo>
                    <a:pt x="7446" y="10643"/>
                  </a:moveTo>
                  <a:lnTo>
                    <a:pt x="7446" y="10643"/>
                  </a:lnTo>
                  <a:cubicBezTo>
                    <a:pt x="7361" y="10735"/>
                    <a:pt x="7262" y="10828"/>
                    <a:pt x="7162" y="10912"/>
                  </a:cubicBezTo>
                  <a:lnTo>
                    <a:pt x="7169" y="10912"/>
                  </a:lnTo>
                  <a:cubicBezTo>
                    <a:pt x="6855" y="10912"/>
                    <a:pt x="6548" y="10935"/>
                    <a:pt x="6241" y="10973"/>
                  </a:cubicBezTo>
                  <a:cubicBezTo>
                    <a:pt x="6095" y="10874"/>
                    <a:pt x="5941" y="10774"/>
                    <a:pt x="5788" y="10682"/>
                  </a:cubicBezTo>
                  <a:cubicBezTo>
                    <a:pt x="6340" y="10682"/>
                    <a:pt x="6893" y="10674"/>
                    <a:pt x="7446" y="10643"/>
                  </a:cubicBezTo>
                  <a:close/>
                  <a:moveTo>
                    <a:pt x="11859" y="10513"/>
                  </a:moveTo>
                  <a:cubicBezTo>
                    <a:pt x="11698" y="10666"/>
                    <a:pt x="11537" y="10820"/>
                    <a:pt x="11376" y="10981"/>
                  </a:cubicBezTo>
                  <a:cubicBezTo>
                    <a:pt x="11376" y="10966"/>
                    <a:pt x="11360" y="10958"/>
                    <a:pt x="11353" y="10958"/>
                  </a:cubicBezTo>
                  <a:cubicBezTo>
                    <a:pt x="11184" y="10904"/>
                    <a:pt x="11015" y="10851"/>
                    <a:pt x="10846" y="10805"/>
                  </a:cubicBezTo>
                  <a:cubicBezTo>
                    <a:pt x="11184" y="10712"/>
                    <a:pt x="11522" y="10613"/>
                    <a:pt x="11852" y="10513"/>
                  </a:cubicBezTo>
                  <a:close/>
                  <a:moveTo>
                    <a:pt x="13256" y="8824"/>
                  </a:moveTo>
                  <a:cubicBezTo>
                    <a:pt x="13348" y="8924"/>
                    <a:pt x="13433" y="9031"/>
                    <a:pt x="13517" y="9147"/>
                  </a:cubicBezTo>
                  <a:cubicBezTo>
                    <a:pt x="13387" y="9676"/>
                    <a:pt x="13318" y="10213"/>
                    <a:pt x="13287" y="10758"/>
                  </a:cubicBezTo>
                  <a:cubicBezTo>
                    <a:pt x="13141" y="10897"/>
                    <a:pt x="12988" y="11035"/>
                    <a:pt x="12834" y="11173"/>
                  </a:cubicBezTo>
                  <a:cubicBezTo>
                    <a:pt x="12857" y="11050"/>
                    <a:pt x="12880" y="10935"/>
                    <a:pt x="12903" y="10812"/>
                  </a:cubicBezTo>
                  <a:lnTo>
                    <a:pt x="12911" y="10805"/>
                  </a:lnTo>
                  <a:cubicBezTo>
                    <a:pt x="12911" y="10797"/>
                    <a:pt x="12911" y="10781"/>
                    <a:pt x="12911" y="10774"/>
                  </a:cubicBezTo>
                  <a:cubicBezTo>
                    <a:pt x="13018" y="10121"/>
                    <a:pt x="13110" y="9469"/>
                    <a:pt x="13256" y="8824"/>
                  </a:cubicBezTo>
                  <a:close/>
                  <a:moveTo>
                    <a:pt x="7077" y="10981"/>
                  </a:moveTo>
                  <a:lnTo>
                    <a:pt x="7077" y="10981"/>
                  </a:lnTo>
                  <a:cubicBezTo>
                    <a:pt x="6947" y="11081"/>
                    <a:pt x="6801" y="11173"/>
                    <a:pt x="6655" y="11257"/>
                  </a:cubicBezTo>
                  <a:cubicBezTo>
                    <a:pt x="6540" y="11181"/>
                    <a:pt x="6433" y="11104"/>
                    <a:pt x="6317" y="11027"/>
                  </a:cubicBezTo>
                  <a:cubicBezTo>
                    <a:pt x="6571" y="11019"/>
                    <a:pt x="6832" y="11012"/>
                    <a:pt x="7077" y="10981"/>
                  </a:cubicBezTo>
                  <a:close/>
                  <a:moveTo>
                    <a:pt x="8804" y="10336"/>
                  </a:moveTo>
                  <a:lnTo>
                    <a:pt x="8804" y="10336"/>
                  </a:lnTo>
                  <a:cubicBezTo>
                    <a:pt x="9641" y="10590"/>
                    <a:pt x="10485" y="10820"/>
                    <a:pt x="11330" y="11019"/>
                  </a:cubicBezTo>
                  <a:lnTo>
                    <a:pt x="10954" y="11388"/>
                  </a:lnTo>
                  <a:cubicBezTo>
                    <a:pt x="10386" y="11196"/>
                    <a:pt x="9802" y="11058"/>
                    <a:pt x="9203" y="10981"/>
                  </a:cubicBezTo>
                  <a:cubicBezTo>
                    <a:pt x="9065" y="10766"/>
                    <a:pt x="8935" y="10551"/>
                    <a:pt x="8804" y="10336"/>
                  </a:cubicBezTo>
                  <a:close/>
                  <a:moveTo>
                    <a:pt x="12826" y="10904"/>
                  </a:moveTo>
                  <a:cubicBezTo>
                    <a:pt x="12811" y="11004"/>
                    <a:pt x="12803" y="11112"/>
                    <a:pt x="12788" y="11219"/>
                  </a:cubicBezTo>
                  <a:cubicBezTo>
                    <a:pt x="12750" y="11250"/>
                    <a:pt x="12719" y="11280"/>
                    <a:pt x="12681" y="11311"/>
                  </a:cubicBezTo>
                  <a:cubicBezTo>
                    <a:pt x="12681" y="11292"/>
                    <a:pt x="12665" y="11278"/>
                    <a:pt x="12647" y="11278"/>
                  </a:cubicBezTo>
                  <a:cubicBezTo>
                    <a:pt x="12643" y="11278"/>
                    <a:pt x="12639" y="11279"/>
                    <a:pt x="12635" y="11280"/>
                  </a:cubicBezTo>
                  <a:cubicBezTo>
                    <a:pt x="12481" y="11319"/>
                    <a:pt x="12335" y="11357"/>
                    <a:pt x="12189" y="11396"/>
                  </a:cubicBezTo>
                  <a:cubicBezTo>
                    <a:pt x="12304" y="11319"/>
                    <a:pt x="12412" y="11242"/>
                    <a:pt x="12519" y="11158"/>
                  </a:cubicBezTo>
                  <a:cubicBezTo>
                    <a:pt x="12627" y="11081"/>
                    <a:pt x="12727" y="10989"/>
                    <a:pt x="12826" y="10904"/>
                  </a:cubicBezTo>
                  <a:close/>
                  <a:moveTo>
                    <a:pt x="3332" y="9246"/>
                  </a:moveTo>
                  <a:lnTo>
                    <a:pt x="3332" y="9246"/>
                  </a:lnTo>
                  <a:cubicBezTo>
                    <a:pt x="4406" y="9945"/>
                    <a:pt x="5465" y="10674"/>
                    <a:pt x="6578" y="11296"/>
                  </a:cubicBezTo>
                  <a:cubicBezTo>
                    <a:pt x="6448" y="11357"/>
                    <a:pt x="6310" y="11411"/>
                    <a:pt x="6172" y="11449"/>
                  </a:cubicBezTo>
                  <a:lnTo>
                    <a:pt x="6172" y="11457"/>
                  </a:lnTo>
                  <a:cubicBezTo>
                    <a:pt x="5227" y="10881"/>
                    <a:pt x="4299" y="10283"/>
                    <a:pt x="3370" y="9684"/>
                  </a:cubicBezTo>
                  <a:cubicBezTo>
                    <a:pt x="3347" y="9546"/>
                    <a:pt x="3332" y="9392"/>
                    <a:pt x="3332" y="9246"/>
                  </a:cubicBezTo>
                  <a:close/>
                  <a:moveTo>
                    <a:pt x="3485" y="10160"/>
                  </a:moveTo>
                  <a:lnTo>
                    <a:pt x="3485" y="10160"/>
                  </a:lnTo>
                  <a:cubicBezTo>
                    <a:pt x="4007" y="10751"/>
                    <a:pt x="4652" y="11219"/>
                    <a:pt x="5366" y="11549"/>
                  </a:cubicBezTo>
                  <a:cubicBezTo>
                    <a:pt x="5281" y="11541"/>
                    <a:pt x="5197" y="11534"/>
                    <a:pt x="5112" y="11518"/>
                  </a:cubicBezTo>
                  <a:cubicBezTo>
                    <a:pt x="4352" y="11419"/>
                    <a:pt x="3723" y="10889"/>
                    <a:pt x="3485" y="10160"/>
                  </a:cubicBezTo>
                  <a:close/>
                  <a:moveTo>
                    <a:pt x="3370" y="9753"/>
                  </a:moveTo>
                  <a:cubicBezTo>
                    <a:pt x="4237" y="10375"/>
                    <a:pt x="5143" y="10950"/>
                    <a:pt x="6056" y="11488"/>
                  </a:cubicBezTo>
                  <a:cubicBezTo>
                    <a:pt x="5865" y="11534"/>
                    <a:pt x="5665" y="11549"/>
                    <a:pt x="5465" y="11549"/>
                  </a:cubicBezTo>
                  <a:cubicBezTo>
                    <a:pt x="5465" y="11541"/>
                    <a:pt x="5458" y="11541"/>
                    <a:pt x="5458" y="11534"/>
                  </a:cubicBezTo>
                  <a:cubicBezTo>
                    <a:pt x="4706" y="11150"/>
                    <a:pt x="4022" y="10643"/>
                    <a:pt x="3439" y="10045"/>
                  </a:cubicBezTo>
                  <a:cubicBezTo>
                    <a:pt x="3408" y="9945"/>
                    <a:pt x="3385" y="9853"/>
                    <a:pt x="3370" y="9753"/>
                  </a:cubicBezTo>
                  <a:close/>
                  <a:moveTo>
                    <a:pt x="9250" y="11042"/>
                  </a:moveTo>
                  <a:cubicBezTo>
                    <a:pt x="9802" y="11165"/>
                    <a:pt x="10347" y="11326"/>
                    <a:pt x="10907" y="11442"/>
                  </a:cubicBezTo>
                  <a:lnTo>
                    <a:pt x="10647" y="11687"/>
                  </a:lnTo>
                  <a:cubicBezTo>
                    <a:pt x="10278" y="11580"/>
                    <a:pt x="9902" y="11495"/>
                    <a:pt x="9526" y="11411"/>
                  </a:cubicBezTo>
                  <a:cubicBezTo>
                    <a:pt x="9434" y="11296"/>
                    <a:pt x="9342" y="11165"/>
                    <a:pt x="9250" y="11042"/>
                  </a:cubicBezTo>
                  <a:close/>
                  <a:moveTo>
                    <a:pt x="13049" y="9469"/>
                  </a:moveTo>
                  <a:lnTo>
                    <a:pt x="13049" y="9469"/>
                  </a:lnTo>
                  <a:cubicBezTo>
                    <a:pt x="13011" y="9676"/>
                    <a:pt x="12980" y="9876"/>
                    <a:pt x="12942" y="10083"/>
                  </a:cubicBezTo>
                  <a:cubicBezTo>
                    <a:pt x="12942" y="10083"/>
                    <a:pt x="12934" y="10091"/>
                    <a:pt x="12926" y="10091"/>
                  </a:cubicBezTo>
                  <a:cubicBezTo>
                    <a:pt x="12665" y="10321"/>
                    <a:pt x="12427" y="10574"/>
                    <a:pt x="12174" y="10812"/>
                  </a:cubicBezTo>
                  <a:cubicBezTo>
                    <a:pt x="11921" y="11050"/>
                    <a:pt x="11644" y="11411"/>
                    <a:pt x="11337" y="11541"/>
                  </a:cubicBezTo>
                  <a:cubicBezTo>
                    <a:pt x="11317" y="11555"/>
                    <a:pt x="11327" y="11581"/>
                    <a:pt x="11346" y="11581"/>
                  </a:cubicBezTo>
                  <a:cubicBezTo>
                    <a:pt x="11348" y="11581"/>
                    <a:pt x="11350" y="11581"/>
                    <a:pt x="11353" y="11580"/>
                  </a:cubicBezTo>
                  <a:cubicBezTo>
                    <a:pt x="11644" y="11488"/>
                    <a:pt x="11882" y="11204"/>
                    <a:pt x="12105" y="11004"/>
                  </a:cubicBezTo>
                  <a:cubicBezTo>
                    <a:pt x="12381" y="10751"/>
                    <a:pt x="12665" y="10497"/>
                    <a:pt x="12919" y="10213"/>
                  </a:cubicBezTo>
                  <a:lnTo>
                    <a:pt x="12919" y="10213"/>
                  </a:lnTo>
                  <a:cubicBezTo>
                    <a:pt x="12895" y="10405"/>
                    <a:pt x="12865" y="10590"/>
                    <a:pt x="12842" y="10774"/>
                  </a:cubicBezTo>
                  <a:cubicBezTo>
                    <a:pt x="12719" y="10874"/>
                    <a:pt x="12596" y="10973"/>
                    <a:pt x="12489" y="11081"/>
                  </a:cubicBezTo>
                  <a:cubicBezTo>
                    <a:pt x="12351" y="11204"/>
                    <a:pt x="12212" y="11319"/>
                    <a:pt x="12074" y="11426"/>
                  </a:cubicBezTo>
                  <a:cubicBezTo>
                    <a:pt x="11606" y="11549"/>
                    <a:pt x="11138" y="11649"/>
                    <a:pt x="10670" y="11749"/>
                  </a:cubicBezTo>
                  <a:cubicBezTo>
                    <a:pt x="11545" y="11119"/>
                    <a:pt x="12335" y="10275"/>
                    <a:pt x="13049" y="9469"/>
                  </a:cubicBezTo>
                  <a:close/>
                  <a:moveTo>
                    <a:pt x="9605" y="11499"/>
                  </a:moveTo>
                  <a:lnTo>
                    <a:pt x="9605" y="11499"/>
                  </a:lnTo>
                  <a:cubicBezTo>
                    <a:pt x="9940" y="11604"/>
                    <a:pt x="10274" y="11672"/>
                    <a:pt x="10608" y="11718"/>
                  </a:cubicBezTo>
                  <a:lnTo>
                    <a:pt x="10554" y="11772"/>
                  </a:lnTo>
                  <a:lnTo>
                    <a:pt x="9971" y="11894"/>
                  </a:lnTo>
                  <a:cubicBezTo>
                    <a:pt x="9842" y="11773"/>
                    <a:pt x="9720" y="11636"/>
                    <a:pt x="9605" y="11499"/>
                  </a:cubicBezTo>
                  <a:close/>
                  <a:moveTo>
                    <a:pt x="12619" y="11365"/>
                  </a:moveTo>
                  <a:lnTo>
                    <a:pt x="12619" y="11365"/>
                  </a:lnTo>
                  <a:cubicBezTo>
                    <a:pt x="12427" y="11541"/>
                    <a:pt x="12235" y="11718"/>
                    <a:pt x="12036" y="11894"/>
                  </a:cubicBezTo>
                  <a:lnTo>
                    <a:pt x="12020" y="11894"/>
                  </a:lnTo>
                  <a:cubicBezTo>
                    <a:pt x="11460" y="11994"/>
                    <a:pt x="10892" y="12117"/>
                    <a:pt x="10324" y="12201"/>
                  </a:cubicBezTo>
                  <a:cubicBezTo>
                    <a:pt x="10217" y="12117"/>
                    <a:pt x="10117" y="12033"/>
                    <a:pt x="10025" y="11940"/>
                  </a:cubicBezTo>
                  <a:lnTo>
                    <a:pt x="10017" y="11940"/>
                  </a:lnTo>
                  <a:cubicBezTo>
                    <a:pt x="10900" y="11825"/>
                    <a:pt x="11775" y="11633"/>
                    <a:pt x="12619" y="11365"/>
                  </a:cubicBezTo>
                  <a:close/>
                  <a:moveTo>
                    <a:pt x="11944" y="11979"/>
                  </a:moveTo>
                  <a:cubicBezTo>
                    <a:pt x="11829" y="12094"/>
                    <a:pt x="11706" y="12201"/>
                    <a:pt x="11591" y="12309"/>
                  </a:cubicBezTo>
                  <a:cubicBezTo>
                    <a:pt x="11307" y="12347"/>
                    <a:pt x="11023" y="12393"/>
                    <a:pt x="10746" y="12455"/>
                  </a:cubicBezTo>
                  <a:cubicBezTo>
                    <a:pt x="10623" y="12393"/>
                    <a:pt x="10508" y="12324"/>
                    <a:pt x="10401" y="12248"/>
                  </a:cubicBezTo>
                  <a:cubicBezTo>
                    <a:pt x="10923" y="12194"/>
                    <a:pt x="11437" y="12102"/>
                    <a:pt x="11944" y="11979"/>
                  </a:cubicBezTo>
                  <a:close/>
                  <a:moveTo>
                    <a:pt x="11522" y="12378"/>
                  </a:moveTo>
                  <a:lnTo>
                    <a:pt x="11522" y="12378"/>
                  </a:lnTo>
                  <a:cubicBezTo>
                    <a:pt x="11422" y="12470"/>
                    <a:pt x="11330" y="12555"/>
                    <a:pt x="11230" y="12647"/>
                  </a:cubicBezTo>
                  <a:cubicBezTo>
                    <a:pt x="11099" y="12616"/>
                    <a:pt x="10969" y="12562"/>
                    <a:pt x="10846" y="12508"/>
                  </a:cubicBezTo>
                  <a:cubicBezTo>
                    <a:pt x="11076" y="12485"/>
                    <a:pt x="11299" y="12439"/>
                    <a:pt x="11522" y="12378"/>
                  </a:cubicBezTo>
                  <a:close/>
                  <a:moveTo>
                    <a:pt x="13985" y="10244"/>
                  </a:moveTo>
                  <a:cubicBezTo>
                    <a:pt x="14008" y="10375"/>
                    <a:pt x="14024" y="10513"/>
                    <a:pt x="14016" y="10643"/>
                  </a:cubicBezTo>
                  <a:lnTo>
                    <a:pt x="14024" y="10643"/>
                  </a:lnTo>
                  <a:cubicBezTo>
                    <a:pt x="13218" y="11319"/>
                    <a:pt x="12412" y="12010"/>
                    <a:pt x="11667" y="12739"/>
                  </a:cubicBezTo>
                  <a:cubicBezTo>
                    <a:pt x="11537" y="12723"/>
                    <a:pt x="11414" y="12700"/>
                    <a:pt x="11291" y="12662"/>
                  </a:cubicBezTo>
                  <a:cubicBezTo>
                    <a:pt x="12258" y="11956"/>
                    <a:pt x="13141" y="11089"/>
                    <a:pt x="13985" y="10244"/>
                  </a:cubicBezTo>
                  <a:close/>
                  <a:moveTo>
                    <a:pt x="13939" y="11250"/>
                  </a:moveTo>
                  <a:cubicBezTo>
                    <a:pt x="13717" y="12033"/>
                    <a:pt x="13057" y="12616"/>
                    <a:pt x="12258" y="12739"/>
                  </a:cubicBezTo>
                  <a:lnTo>
                    <a:pt x="12258" y="12731"/>
                  </a:lnTo>
                  <a:cubicBezTo>
                    <a:pt x="12880" y="12317"/>
                    <a:pt x="13448" y="11818"/>
                    <a:pt x="13939" y="11250"/>
                  </a:cubicBezTo>
                  <a:close/>
                  <a:moveTo>
                    <a:pt x="14016" y="10766"/>
                  </a:moveTo>
                  <a:cubicBezTo>
                    <a:pt x="14008" y="10874"/>
                    <a:pt x="13993" y="10989"/>
                    <a:pt x="13970" y="11096"/>
                  </a:cubicBezTo>
                  <a:lnTo>
                    <a:pt x="13978" y="11096"/>
                  </a:lnTo>
                  <a:cubicBezTo>
                    <a:pt x="13371" y="11672"/>
                    <a:pt x="12773" y="12217"/>
                    <a:pt x="12128" y="12746"/>
                  </a:cubicBezTo>
                  <a:cubicBezTo>
                    <a:pt x="12082" y="12746"/>
                    <a:pt x="12036" y="12754"/>
                    <a:pt x="11990" y="12754"/>
                  </a:cubicBezTo>
                  <a:cubicBezTo>
                    <a:pt x="11898" y="12754"/>
                    <a:pt x="11798" y="12746"/>
                    <a:pt x="11713" y="12739"/>
                  </a:cubicBezTo>
                  <a:cubicBezTo>
                    <a:pt x="12512" y="12125"/>
                    <a:pt x="13279" y="11465"/>
                    <a:pt x="14016" y="10766"/>
                  </a:cubicBezTo>
                  <a:close/>
                  <a:moveTo>
                    <a:pt x="8530" y="1"/>
                  </a:moveTo>
                  <a:cubicBezTo>
                    <a:pt x="7423" y="1"/>
                    <a:pt x="6324" y="562"/>
                    <a:pt x="5688" y="1479"/>
                  </a:cubicBezTo>
                  <a:cubicBezTo>
                    <a:pt x="5262" y="909"/>
                    <a:pt x="4562" y="573"/>
                    <a:pt x="3863" y="573"/>
                  </a:cubicBezTo>
                  <a:cubicBezTo>
                    <a:pt x="3516" y="573"/>
                    <a:pt x="3169" y="656"/>
                    <a:pt x="2856" y="834"/>
                  </a:cubicBezTo>
                  <a:cubicBezTo>
                    <a:pt x="1889" y="1386"/>
                    <a:pt x="1535" y="2684"/>
                    <a:pt x="2011" y="3666"/>
                  </a:cubicBezTo>
                  <a:cubicBezTo>
                    <a:pt x="1875" y="3615"/>
                    <a:pt x="1738" y="3591"/>
                    <a:pt x="1604" y="3591"/>
                  </a:cubicBezTo>
                  <a:cubicBezTo>
                    <a:pt x="917" y="3591"/>
                    <a:pt x="300" y="4212"/>
                    <a:pt x="146" y="4887"/>
                  </a:cubicBezTo>
                  <a:cubicBezTo>
                    <a:pt x="0" y="5577"/>
                    <a:pt x="423" y="6322"/>
                    <a:pt x="1129" y="6330"/>
                  </a:cubicBezTo>
                  <a:cubicBezTo>
                    <a:pt x="806" y="6698"/>
                    <a:pt x="591" y="7143"/>
                    <a:pt x="492" y="7619"/>
                  </a:cubicBezTo>
                  <a:lnTo>
                    <a:pt x="476" y="7611"/>
                  </a:lnTo>
                  <a:cubicBezTo>
                    <a:pt x="474" y="7611"/>
                    <a:pt x="471" y="7610"/>
                    <a:pt x="468" y="7610"/>
                  </a:cubicBezTo>
                  <a:cubicBezTo>
                    <a:pt x="442" y="7610"/>
                    <a:pt x="425" y="7644"/>
                    <a:pt x="453" y="7657"/>
                  </a:cubicBezTo>
                  <a:lnTo>
                    <a:pt x="484" y="7673"/>
                  </a:lnTo>
                  <a:cubicBezTo>
                    <a:pt x="407" y="8202"/>
                    <a:pt x="538" y="8717"/>
                    <a:pt x="1029" y="9101"/>
                  </a:cubicBezTo>
                  <a:cubicBezTo>
                    <a:pt x="1257" y="9276"/>
                    <a:pt x="1536" y="9355"/>
                    <a:pt x="1822" y="9355"/>
                  </a:cubicBezTo>
                  <a:cubicBezTo>
                    <a:pt x="2323" y="9355"/>
                    <a:pt x="2848" y="9113"/>
                    <a:pt x="3170" y="8732"/>
                  </a:cubicBezTo>
                  <a:lnTo>
                    <a:pt x="3170" y="8732"/>
                  </a:lnTo>
                  <a:cubicBezTo>
                    <a:pt x="2963" y="10075"/>
                    <a:pt x="3570" y="11449"/>
                    <a:pt x="5059" y="11695"/>
                  </a:cubicBezTo>
                  <a:cubicBezTo>
                    <a:pt x="5209" y="11721"/>
                    <a:pt x="5358" y="11733"/>
                    <a:pt x="5503" y="11733"/>
                  </a:cubicBezTo>
                  <a:cubicBezTo>
                    <a:pt x="6732" y="11733"/>
                    <a:pt x="7745" y="10844"/>
                    <a:pt x="8267" y="9745"/>
                  </a:cubicBezTo>
                  <a:cubicBezTo>
                    <a:pt x="9015" y="11166"/>
                    <a:pt x="10152" y="12949"/>
                    <a:pt x="11891" y="12949"/>
                  </a:cubicBezTo>
                  <a:cubicBezTo>
                    <a:pt x="12078" y="12949"/>
                    <a:pt x="12272" y="12929"/>
                    <a:pt x="12473" y="12885"/>
                  </a:cubicBezTo>
                  <a:cubicBezTo>
                    <a:pt x="13318" y="12700"/>
                    <a:pt x="13962" y="11994"/>
                    <a:pt x="14147" y="11158"/>
                  </a:cubicBezTo>
                  <a:cubicBezTo>
                    <a:pt x="14339" y="10298"/>
                    <a:pt x="14031" y="9423"/>
                    <a:pt x="13463" y="8778"/>
                  </a:cubicBezTo>
                  <a:cubicBezTo>
                    <a:pt x="15344" y="8563"/>
                    <a:pt x="16726" y="6706"/>
                    <a:pt x="16058" y="4841"/>
                  </a:cubicBezTo>
                  <a:cubicBezTo>
                    <a:pt x="15650" y="3699"/>
                    <a:pt x="14570" y="3031"/>
                    <a:pt x="13472" y="3031"/>
                  </a:cubicBezTo>
                  <a:cubicBezTo>
                    <a:pt x="12895" y="3031"/>
                    <a:pt x="12313" y="3216"/>
                    <a:pt x="11821" y="3612"/>
                  </a:cubicBezTo>
                  <a:lnTo>
                    <a:pt x="11821" y="3551"/>
                  </a:lnTo>
                  <a:cubicBezTo>
                    <a:pt x="11829" y="3543"/>
                    <a:pt x="11829" y="3528"/>
                    <a:pt x="11821" y="3520"/>
                  </a:cubicBezTo>
                  <a:cubicBezTo>
                    <a:pt x="11867" y="2077"/>
                    <a:pt x="10954" y="650"/>
                    <a:pt x="9564" y="174"/>
                  </a:cubicBezTo>
                  <a:cubicBezTo>
                    <a:pt x="9228" y="56"/>
                    <a:pt x="8879" y="1"/>
                    <a:pt x="8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3859842" y="2897225"/>
              <a:ext cx="1434300" cy="1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3861987" y="3087555"/>
              <a:ext cx="14343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closest to the Sun and the smallest one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5561158" y="1542622"/>
            <a:ext cx="1439400" cy="2428447"/>
            <a:chOff x="5561158" y="1542622"/>
            <a:chExt cx="1439400" cy="2428447"/>
          </a:xfrm>
        </p:grpSpPr>
        <p:sp>
          <p:nvSpPr>
            <p:cNvPr id="94" name="Google Shape;94;p16"/>
            <p:cNvSpPr/>
            <p:nvPr/>
          </p:nvSpPr>
          <p:spPr>
            <a:xfrm>
              <a:off x="6210838" y="2296841"/>
              <a:ext cx="167893" cy="167893"/>
            </a:xfrm>
            <a:custGeom>
              <a:rect b="b" l="l" r="r" t="t"/>
              <a:pathLst>
                <a:path extrusionOk="0" h="2377" w="2377">
                  <a:moveTo>
                    <a:pt x="2377" y="1188"/>
                  </a:moveTo>
                  <a:cubicBezTo>
                    <a:pt x="2377" y="1848"/>
                    <a:pt x="1849" y="2376"/>
                    <a:pt x="1189" y="2376"/>
                  </a:cubicBezTo>
                  <a:cubicBezTo>
                    <a:pt x="529" y="2376"/>
                    <a:pt x="1" y="1848"/>
                    <a:pt x="1" y="1188"/>
                  </a:cubicBezTo>
                  <a:cubicBezTo>
                    <a:pt x="1" y="528"/>
                    <a:pt x="529" y="0"/>
                    <a:pt x="1189" y="0"/>
                  </a:cubicBezTo>
                  <a:cubicBezTo>
                    <a:pt x="1849" y="0"/>
                    <a:pt x="2377" y="528"/>
                    <a:pt x="2377" y="11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950347" y="1542622"/>
              <a:ext cx="688882" cy="533928"/>
            </a:xfrm>
            <a:custGeom>
              <a:rect b="b" l="l" r="r" t="t"/>
              <a:pathLst>
                <a:path extrusionOk="0" h="14820" w="19121">
                  <a:moveTo>
                    <a:pt x="9726" y="217"/>
                  </a:moveTo>
                  <a:cubicBezTo>
                    <a:pt x="9687" y="309"/>
                    <a:pt x="9649" y="408"/>
                    <a:pt x="9610" y="501"/>
                  </a:cubicBezTo>
                  <a:cubicBezTo>
                    <a:pt x="9587" y="439"/>
                    <a:pt x="9564" y="378"/>
                    <a:pt x="9541" y="316"/>
                  </a:cubicBezTo>
                  <a:cubicBezTo>
                    <a:pt x="9529" y="286"/>
                    <a:pt x="9500" y="272"/>
                    <a:pt x="9472" y="272"/>
                  </a:cubicBezTo>
                  <a:cubicBezTo>
                    <a:pt x="9429" y="272"/>
                    <a:pt x="9388" y="304"/>
                    <a:pt x="9411" y="355"/>
                  </a:cubicBezTo>
                  <a:cubicBezTo>
                    <a:pt x="9449" y="478"/>
                    <a:pt x="9495" y="593"/>
                    <a:pt x="9526" y="715"/>
                  </a:cubicBezTo>
                  <a:cubicBezTo>
                    <a:pt x="9365" y="1130"/>
                    <a:pt x="9196" y="1552"/>
                    <a:pt x="9035" y="1967"/>
                  </a:cubicBezTo>
                  <a:cubicBezTo>
                    <a:pt x="8774" y="1767"/>
                    <a:pt x="8513" y="1575"/>
                    <a:pt x="8252" y="1391"/>
                  </a:cubicBezTo>
                  <a:cubicBezTo>
                    <a:pt x="8543" y="1053"/>
                    <a:pt x="8843" y="715"/>
                    <a:pt x="9142" y="378"/>
                  </a:cubicBezTo>
                  <a:cubicBezTo>
                    <a:pt x="9177" y="337"/>
                    <a:pt x="9141" y="283"/>
                    <a:pt x="9102" y="283"/>
                  </a:cubicBezTo>
                  <a:cubicBezTo>
                    <a:pt x="9089" y="283"/>
                    <a:pt x="9076" y="288"/>
                    <a:pt x="9065" y="301"/>
                  </a:cubicBezTo>
                  <a:cubicBezTo>
                    <a:pt x="8758" y="639"/>
                    <a:pt x="8459" y="976"/>
                    <a:pt x="8160" y="1322"/>
                  </a:cubicBezTo>
                  <a:cubicBezTo>
                    <a:pt x="7960" y="1184"/>
                    <a:pt x="7761" y="1053"/>
                    <a:pt x="7561" y="930"/>
                  </a:cubicBezTo>
                  <a:cubicBezTo>
                    <a:pt x="8190" y="478"/>
                    <a:pt x="8943" y="232"/>
                    <a:pt x="9718" y="217"/>
                  </a:cubicBezTo>
                  <a:close/>
                  <a:moveTo>
                    <a:pt x="12289" y="1330"/>
                  </a:moveTo>
                  <a:cubicBezTo>
                    <a:pt x="12397" y="1445"/>
                    <a:pt x="12496" y="1560"/>
                    <a:pt x="12581" y="1690"/>
                  </a:cubicBezTo>
                  <a:lnTo>
                    <a:pt x="12589" y="1690"/>
                  </a:lnTo>
                  <a:lnTo>
                    <a:pt x="11714" y="1982"/>
                  </a:lnTo>
                  <a:cubicBezTo>
                    <a:pt x="11905" y="1767"/>
                    <a:pt x="12097" y="1544"/>
                    <a:pt x="12289" y="1330"/>
                  </a:cubicBezTo>
                  <a:close/>
                  <a:moveTo>
                    <a:pt x="4414" y="866"/>
                  </a:moveTo>
                  <a:cubicBezTo>
                    <a:pt x="4540" y="866"/>
                    <a:pt x="4665" y="877"/>
                    <a:pt x="4790" y="900"/>
                  </a:cubicBezTo>
                  <a:cubicBezTo>
                    <a:pt x="4890" y="1260"/>
                    <a:pt x="4974" y="1621"/>
                    <a:pt x="5059" y="1990"/>
                  </a:cubicBezTo>
                  <a:cubicBezTo>
                    <a:pt x="4590" y="1652"/>
                    <a:pt x="4122" y="1330"/>
                    <a:pt x="3646" y="1007"/>
                  </a:cubicBezTo>
                  <a:cubicBezTo>
                    <a:pt x="3895" y="914"/>
                    <a:pt x="4154" y="866"/>
                    <a:pt x="4414" y="866"/>
                  </a:cubicBezTo>
                  <a:close/>
                  <a:moveTo>
                    <a:pt x="4951" y="923"/>
                  </a:moveTo>
                  <a:lnTo>
                    <a:pt x="4951" y="923"/>
                  </a:lnTo>
                  <a:cubicBezTo>
                    <a:pt x="5036" y="946"/>
                    <a:pt x="5120" y="969"/>
                    <a:pt x="5205" y="999"/>
                  </a:cubicBezTo>
                  <a:cubicBezTo>
                    <a:pt x="5212" y="1360"/>
                    <a:pt x="5220" y="1721"/>
                    <a:pt x="5235" y="2074"/>
                  </a:cubicBezTo>
                  <a:cubicBezTo>
                    <a:pt x="5135" y="1690"/>
                    <a:pt x="5043" y="1306"/>
                    <a:pt x="4951" y="923"/>
                  </a:cubicBezTo>
                  <a:close/>
                  <a:moveTo>
                    <a:pt x="9841" y="217"/>
                  </a:moveTo>
                  <a:cubicBezTo>
                    <a:pt x="10739" y="232"/>
                    <a:pt x="11591" y="600"/>
                    <a:pt x="12212" y="1245"/>
                  </a:cubicBezTo>
                  <a:cubicBezTo>
                    <a:pt x="11974" y="1514"/>
                    <a:pt x="11744" y="1782"/>
                    <a:pt x="11506" y="2059"/>
                  </a:cubicBezTo>
                  <a:cubicBezTo>
                    <a:pt x="11215" y="2151"/>
                    <a:pt x="10915" y="2258"/>
                    <a:pt x="10624" y="2358"/>
                  </a:cubicBezTo>
                  <a:cubicBezTo>
                    <a:pt x="10347" y="1675"/>
                    <a:pt x="10086" y="984"/>
                    <a:pt x="9856" y="278"/>
                  </a:cubicBezTo>
                  <a:cubicBezTo>
                    <a:pt x="9848" y="263"/>
                    <a:pt x="9841" y="255"/>
                    <a:pt x="9825" y="240"/>
                  </a:cubicBezTo>
                  <a:lnTo>
                    <a:pt x="9841" y="217"/>
                  </a:lnTo>
                  <a:close/>
                  <a:moveTo>
                    <a:pt x="9756" y="424"/>
                  </a:moveTo>
                  <a:cubicBezTo>
                    <a:pt x="9979" y="1092"/>
                    <a:pt x="10224" y="1752"/>
                    <a:pt x="10493" y="2396"/>
                  </a:cubicBezTo>
                  <a:lnTo>
                    <a:pt x="10102" y="2535"/>
                  </a:lnTo>
                  <a:cubicBezTo>
                    <a:pt x="10056" y="2366"/>
                    <a:pt x="10017" y="2205"/>
                    <a:pt x="9986" y="2036"/>
                  </a:cubicBezTo>
                  <a:cubicBezTo>
                    <a:pt x="9902" y="1575"/>
                    <a:pt x="9795" y="1122"/>
                    <a:pt x="9664" y="669"/>
                  </a:cubicBezTo>
                  <a:lnTo>
                    <a:pt x="9756" y="424"/>
                  </a:lnTo>
                  <a:close/>
                  <a:moveTo>
                    <a:pt x="9580" y="884"/>
                  </a:moveTo>
                  <a:cubicBezTo>
                    <a:pt x="9687" y="1276"/>
                    <a:pt x="9764" y="1675"/>
                    <a:pt x="9848" y="2074"/>
                  </a:cubicBezTo>
                  <a:cubicBezTo>
                    <a:pt x="9879" y="2243"/>
                    <a:pt x="9917" y="2412"/>
                    <a:pt x="9963" y="2573"/>
                  </a:cubicBezTo>
                  <a:lnTo>
                    <a:pt x="9825" y="2619"/>
                  </a:lnTo>
                  <a:cubicBezTo>
                    <a:pt x="9595" y="2427"/>
                    <a:pt x="9365" y="2235"/>
                    <a:pt x="9127" y="2043"/>
                  </a:cubicBezTo>
                  <a:cubicBezTo>
                    <a:pt x="9273" y="1660"/>
                    <a:pt x="9426" y="1276"/>
                    <a:pt x="9580" y="884"/>
                  </a:cubicBezTo>
                  <a:close/>
                  <a:moveTo>
                    <a:pt x="9994" y="2688"/>
                  </a:moveTo>
                  <a:cubicBezTo>
                    <a:pt x="10002" y="2719"/>
                    <a:pt x="10010" y="2757"/>
                    <a:pt x="10017" y="2796"/>
                  </a:cubicBezTo>
                  <a:lnTo>
                    <a:pt x="9925" y="2711"/>
                  </a:lnTo>
                  <a:lnTo>
                    <a:pt x="9994" y="2688"/>
                  </a:lnTo>
                  <a:close/>
                  <a:moveTo>
                    <a:pt x="11368" y="2212"/>
                  </a:moveTo>
                  <a:lnTo>
                    <a:pt x="11368" y="2212"/>
                  </a:lnTo>
                  <a:cubicBezTo>
                    <a:pt x="11184" y="2419"/>
                    <a:pt x="11000" y="2627"/>
                    <a:pt x="10823" y="2826"/>
                  </a:cubicBezTo>
                  <a:cubicBezTo>
                    <a:pt x="10769" y="2703"/>
                    <a:pt x="10716" y="2581"/>
                    <a:pt x="10662" y="2458"/>
                  </a:cubicBezTo>
                  <a:lnTo>
                    <a:pt x="11368" y="2212"/>
                  </a:lnTo>
                  <a:close/>
                  <a:moveTo>
                    <a:pt x="9065" y="2197"/>
                  </a:moveTo>
                  <a:cubicBezTo>
                    <a:pt x="9263" y="2364"/>
                    <a:pt x="9454" y="2524"/>
                    <a:pt x="9637" y="2684"/>
                  </a:cubicBezTo>
                  <a:lnTo>
                    <a:pt x="9637" y="2684"/>
                  </a:lnTo>
                  <a:lnTo>
                    <a:pt x="8774" y="2980"/>
                  </a:lnTo>
                  <a:cubicBezTo>
                    <a:pt x="8866" y="2719"/>
                    <a:pt x="8973" y="2458"/>
                    <a:pt x="9065" y="2197"/>
                  </a:cubicBezTo>
                  <a:close/>
                  <a:moveTo>
                    <a:pt x="12642" y="1775"/>
                  </a:moveTo>
                  <a:cubicBezTo>
                    <a:pt x="12701" y="1870"/>
                    <a:pt x="12759" y="1958"/>
                    <a:pt x="12811" y="2053"/>
                  </a:cubicBezTo>
                  <a:lnTo>
                    <a:pt x="12811" y="2053"/>
                  </a:lnTo>
                  <a:cubicBezTo>
                    <a:pt x="12802" y="2047"/>
                    <a:pt x="12790" y="2043"/>
                    <a:pt x="12778" y="2043"/>
                  </a:cubicBezTo>
                  <a:cubicBezTo>
                    <a:pt x="12768" y="2043"/>
                    <a:pt x="12759" y="2045"/>
                    <a:pt x="12750" y="2051"/>
                  </a:cubicBezTo>
                  <a:lnTo>
                    <a:pt x="10885" y="2980"/>
                  </a:lnTo>
                  <a:lnTo>
                    <a:pt x="10869" y="2949"/>
                  </a:lnTo>
                  <a:cubicBezTo>
                    <a:pt x="11107" y="2680"/>
                    <a:pt x="11345" y="2412"/>
                    <a:pt x="11575" y="2143"/>
                  </a:cubicBezTo>
                  <a:lnTo>
                    <a:pt x="12642" y="1775"/>
                  </a:lnTo>
                  <a:close/>
                  <a:moveTo>
                    <a:pt x="7492" y="976"/>
                  </a:moveTo>
                  <a:cubicBezTo>
                    <a:pt x="7684" y="1122"/>
                    <a:pt x="7876" y="1268"/>
                    <a:pt x="8068" y="1414"/>
                  </a:cubicBezTo>
                  <a:cubicBezTo>
                    <a:pt x="7576" y="1974"/>
                    <a:pt x="7085" y="2542"/>
                    <a:pt x="6602" y="3118"/>
                  </a:cubicBezTo>
                  <a:cubicBezTo>
                    <a:pt x="6195" y="2811"/>
                    <a:pt x="5780" y="2512"/>
                    <a:pt x="5373" y="2212"/>
                  </a:cubicBezTo>
                  <a:cubicBezTo>
                    <a:pt x="5366" y="1813"/>
                    <a:pt x="5327" y="1406"/>
                    <a:pt x="5251" y="1015"/>
                  </a:cubicBezTo>
                  <a:lnTo>
                    <a:pt x="5251" y="1015"/>
                  </a:lnTo>
                  <a:cubicBezTo>
                    <a:pt x="5726" y="1184"/>
                    <a:pt x="6141" y="1506"/>
                    <a:pt x="6417" y="1928"/>
                  </a:cubicBezTo>
                  <a:cubicBezTo>
                    <a:pt x="6436" y="1963"/>
                    <a:pt x="6471" y="1980"/>
                    <a:pt x="6507" y="1980"/>
                  </a:cubicBezTo>
                  <a:cubicBezTo>
                    <a:pt x="6542" y="1980"/>
                    <a:pt x="6578" y="1963"/>
                    <a:pt x="6602" y="1928"/>
                  </a:cubicBezTo>
                  <a:cubicBezTo>
                    <a:pt x="6839" y="1560"/>
                    <a:pt x="7139" y="1237"/>
                    <a:pt x="7492" y="976"/>
                  </a:cubicBezTo>
                  <a:close/>
                  <a:moveTo>
                    <a:pt x="2725" y="1706"/>
                  </a:moveTo>
                  <a:lnTo>
                    <a:pt x="2725" y="1706"/>
                  </a:lnTo>
                  <a:cubicBezTo>
                    <a:pt x="2695" y="2174"/>
                    <a:pt x="2672" y="2650"/>
                    <a:pt x="2656" y="3126"/>
                  </a:cubicBezTo>
                  <a:cubicBezTo>
                    <a:pt x="2526" y="3018"/>
                    <a:pt x="2403" y="2903"/>
                    <a:pt x="2280" y="2788"/>
                  </a:cubicBezTo>
                  <a:cubicBezTo>
                    <a:pt x="2334" y="2396"/>
                    <a:pt x="2487" y="2020"/>
                    <a:pt x="2725" y="1706"/>
                  </a:cubicBezTo>
                  <a:close/>
                  <a:moveTo>
                    <a:pt x="10539" y="2496"/>
                  </a:moveTo>
                  <a:cubicBezTo>
                    <a:pt x="10593" y="2650"/>
                    <a:pt x="10662" y="2796"/>
                    <a:pt x="10723" y="2941"/>
                  </a:cubicBezTo>
                  <a:lnTo>
                    <a:pt x="10539" y="3141"/>
                  </a:lnTo>
                  <a:lnTo>
                    <a:pt x="10462" y="3187"/>
                  </a:lnTo>
                  <a:lnTo>
                    <a:pt x="10209" y="2964"/>
                  </a:lnTo>
                  <a:cubicBezTo>
                    <a:pt x="10186" y="2857"/>
                    <a:pt x="10155" y="2750"/>
                    <a:pt x="10125" y="2642"/>
                  </a:cubicBezTo>
                  <a:lnTo>
                    <a:pt x="10539" y="2496"/>
                  </a:lnTo>
                  <a:close/>
                  <a:moveTo>
                    <a:pt x="8167" y="1491"/>
                  </a:moveTo>
                  <a:cubicBezTo>
                    <a:pt x="8436" y="1698"/>
                    <a:pt x="8705" y="1905"/>
                    <a:pt x="8966" y="2128"/>
                  </a:cubicBezTo>
                  <a:cubicBezTo>
                    <a:pt x="8850" y="2427"/>
                    <a:pt x="8728" y="2734"/>
                    <a:pt x="8613" y="3041"/>
                  </a:cubicBezTo>
                  <a:lnTo>
                    <a:pt x="8613" y="3034"/>
                  </a:lnTo>
                  <a:lnTo>
                    <a:pt x="7162" y="3532"/>
                  </a:lnTo>
                  <a:lnTo>
                    <a:pt x="6701" y="3187"/>
                  </a:lnTo>
                  <a:cubicBezTo>
                    <a:pt x="7185" y="2619"/>
                    <a:pt x="7676" y="2051"/>
                    <a:pt x="8167" y="1491"/>
                  </a:cubicBezTo>
                  <a:close/>
                  <a:moveTo>
                    <a:pt x="10808" y="3141"/>
                  </a:moveTo>
                  <a:cubicBezTo>
                    <a:pt x="10892" y="3341"/>
                    <a:pt x="10984" y="3540"/>
                    <a:pt x="11076" y="3747"/>
                  </a:cubicBezTo>
                  <a:cubicBezTo>
                    <a:pt x="10908" y="3594"/>
                    <a:pt x="10739" y="3440"/>
                    <a:pt x="10570" y="3287"/>
                  </a:cubicBezTo>
                  <a:lnTo>
                    <a:pt x="10570" y="3279"/>
                  </a:lnTo>
                  <a:lnTo>
                    <a:pt x="10608" y="3241"/>
                  </a:lnTo>
                  <a:lnTo>
                    <a:pt x="10808" y="3141"/>
                  </a:lnTo>
                  <a:close/>
                  <a:moveTo>
                    <a:pt x="12834" y="2089"/>
                  </a:moveTo>
                  <a:cubicBezTo>
                    <a:pt x="12857" y="2135"/>
                    <a:pt x="12880" y="2174"/>
                    <a:pt x="12903" y="2220"/>
                  </a:cubicBezTo>
                  <a:cubicBezTo>
                    <a:pt x="12897" y="2218"/>
                    <a:pt x="12892" y="2217"/>
                    <a:pt x="12886" y="2217"/>
                  </a:cubicBezTo>
                  <a:cubicBezTo>
                    <a:pt x="12869" y="2217"/>
                    <a:pt x="12853" y="2226"/>
                    <a:pt x="12842" y="2243"/>
                  </a:cubicBezTo>
                  <a:cubicBezTo>
                    <a:pt x="12589" y="2634"/>
                    <a:pt x="12335" y="3018"/>
                    <a:pt x="12082" y="3410"/>
                  </a:cubicBezTo>
                  <a:lnTo>
                    <a:pt x="11253" y="3816"/>
                  </a:lnTo>
                  <a:cubicBezTo>
                    <a:pt x="11138" y="3571"/>
                    <a:pt x="11038" y="3325"/>
                    <a:pt x="10931" y="3080"/>
                  </a:cubicBezTo>
                  <a:lnTo>
                    <a:pt x="12811" y="2143"/>
                  </a:lnTo>
                  <a:cubicBezTo>
                    <a:pt x="12826" y="2135"/>
                    <a:pt x="12834" y="2112"/>
                    <a:pt x="12834" y="2089"/>
                  </a:cubicBezTo>
                  <a:close/>
                  <a:moveTo>
                    <a:pt x="6602" y="3310"/>
                  </a:moveTo>
                  <a:lnTo>
                    <a:pt x="6993" y="3602"/>
                  </a:lnTo>
                  <a:lnTo>
                    <a:pt x="6456" y="3786"/>
                  </a:lnTo>
                  <a:lnTo>
                    <a:pt x="6095" y="3909"/>
                  </a:lnTo>
                  <a:cubicBezTo>
                    <a:pt x="6264" y="3709"/>
                    <a:pt x="6433" y="3509"/>
                    <a:pt x="6602" y="3310"/>
                  </a:cubicBezTo>
                  <a:close/>
                  <a:moveTo>
                    <a:pt x="3577" y="1038"/>
                  </a:moveTo>
                  <a:cubicBezTo>
                    <a:pt x="4084" y="1437"/>
                    <a:pt x="4598" y="1828"/>
                    <a:pt x="5112" y="2212"/>
                  </a:cubicBezTo>
                  <a:cubicBezTo>
                    <a:pt x="5158" y="2396"/>
                    <a:pt x="5197" y="2588"/>
                    <a:pt x="5243" y="2773"/>
                  </a:cubicBezTo>
                  <a:cubicBezTo>
                    <a:pt x="5243" y="3118"/>
                    <a:pt x="5243" y="3456"/>
                    <a:pt x="5228" y="3801"/>
                  </a:cubicBezTo>
                  <a:lnTo>
                    <a:pt x="5212" y="3955"/>
                  </a:lnTo>
                  <a:cubicBezTo>
                    <a:pt x="4521" y="3064"/>
                    <a:pt x="3815" y="2189"/>
                    <a:pt x="3078" y="1337"/>
                  </a:cubicBezTo>
                  <a:cubicBezTo>
                    <a:pt x="3170" y="1260"/>
                    <a:pt x="3270" y="1191"/>
                    <a:pt x="3370" y="1138"/>
                  </a:cubicBezTo>
                  <a:cubicBezTo>
                    <a:pt x="3439" y="1099"/>
                    <a:pt x="3508" y="1069"/>
                    <a:pt x="3577" y="1038"/>
                  </a:cubicBezTo>
                  <a:close/>
                  <a:moveTo>
                    <a:pt x="5381" y="2412"/>
                  </a:moveTo>
                  <a:cubicBezTo>
                    <a:pt x="5750" y="2688"/>
                    <a:pt x="6126" y="2972"/>
                    <a:pt x="6509" y="3248"/>
                  </a:cubicBezTo>
                  <a:cubicBezTo>
                    <a:pt x="6302" y="3486"/>
                    <a:pt x="6095" y="3732"/>
                    <a:pt x="5888" y="3985"/>
                  </a:cubicBezTo>
                  <a:lnTo>
                    <a:pt x="5696" y="4047"/>
                  </a:lnTo>
                  <a:cubicBezTo>
                    <a:pt x="5588" y="3594"/>
                    <a:pt x="5489" y="3141"/>
                    <a:pt x="5381" y="2680"/>
                  </a:cubicBezTo>
                  <a:lnTo>
                    <a:pt x="5381" y="2412"/>
                  </a:lnTo>
                  <a:close/>
                  <a:moveTo>
                    <a:pt x="10470" y="3402"/>
                  </a:moveTo>
                  <a:cubicBezTo>
                    <a:pt x="10662" y="3571"/>
                    <a:pt x="10854" y="3740"/>
                    <a:pt x="11046" y="3916"/>
                  </a:cubicBezTo>
                  <a:lnTo>
                    <a:pt x="10585" y="4146"/>
                  </a:lnTo>
                  <a:cubicBezTo>
                    <a:pt x="10547" y="4039"/>
                    <a:pt x="10508" y="3932"/>
                    <a:pt x="10470" y="3824"/>
                  </a:cubicBezTo>
                  <a:lnTo>
                    <a:pt x="10470" y="3816"/>
                  </a:lnTo>
                  <a:cubicBezTo>
                    <a:pt x="10439" y="3709"/>
                    <a:pt x="10401" y="3609"/>
                    <a:pt x="10378" y="3502"/>
                  </a:cubicBezTo>
                  <a:lnTo>
                    <a:pt x="10470" y="3402"/>
                  </a:lnTo>
                  <a:close/>
                  <a:moveTo>
                    <a:pt x="5358" y="3256"/>
                  </a:moveTo>
                  <a:cubicBezTo>
                    <a:pt x="5419" y="3532"/>
                    <a:pt x="5481" y="3816"/>
                    <a:pt x="5542" y="4093"/>
                  </a:cubicBezTo>
                  <a:lnTo>
                    <a:pt x="5542" y="4100"/>
                  </a:lnTo>
                  <a:lnTo>
                    <a:pt x="5373" y="4154"/>
                  </a:lnTo>
                  <a:cubicBezTo>
                    <a:pt x="5358" y="4131"/>
                    <a:pt x="5335" y="4108"/>
                    <a:pt x="5320" y="4077"/>
                  </a:cubicBezTo>
                  <a:cubicBezTo>
                    <a:pt x="5320" y="3955"/>
                    <a:pt x="5327" y="3839"/>
                    <a:pt x="5335" y="3717"/>
                  </a:cubicBezTo>
                  <a:cubicBezTo>
                    <a:pt x="5343" y="3563"/>
                    <a:pt x="5350" y="3410"/>
                    <a:pt x="5358" y="3256"/>
                  </a:cubicBezTo>
                  <a:close/>
                  <a:moveTo>
                    <a:pt x="11936" y="3632"/>
                  </a:moveTo>
                  <a:lnTo>
                    <a:pt x="11560" y="4208"/>
                  </a:lnTo>
                  <a:lnTo>
                    <a:pt x="11322" y="3985"/>
                  </a:lnTo>
                  <a:cubicBezTo>
                    <a:pt x="11314" y="3970"/>
                    <a:pt x="11314" y="3962"/>
                    <a:pt x="11307" y="3947"/>
                  </a:cubicBezTo>
                  <a:lnTo>
                    <a:pt x="11936" y="3632"/>
                  </a:lnTo>
                  <a:close/>
                  <a:moveTo>
                    <a:pt x="9749" y="2773"/>
                  </a:moveTo>
                  <a:cubicBezTo>
                    <a:pt x="9864" y="2872"/>
                    <a:pt x="9986" y="2972"/>
                    <a:pt x="10102" y="3080"/>
                  </a:cubicBezTo>
                  <a:cubicBezTo>
                    <a:pt x="10124" y="3162"/>
                    <a:pt x="10146" y="3244"/>
                    <a:pt x="10169" y="3326"/>
                  </a:cubicBezTo>
                  <a:lnTo>
                    <a:pt x="10169" y="3326"/>
                  </a:lnTo>
                  <a:lnTo>
                    <a:pt x="8298" y="4254"/>
                  </a:lnTo>
                  <a:cubicBezTo>
                    <a:pt x="8436" y="3878"/>
                    <a:pt x="8574" y="3502"/>
                    <a:pt x="8720" y="3126"/>
                  </a:cubicBezTo>
                  <a:lnTo>
                    <a:pt x="9749" y="2773"/>
                  </a:lnTo>
                  <a:close/>
                  <a:moveTo>
                    <a:pt x="8551" y="3179"/>
                  </a:moveTo>
                  <a:lnTo>
                    <a:pt x="8551" y="3179"/>
                  </a:lnTo>
                  <a:cubicBezTo>
                    <a:pt x="8413" y="3548"/>
                    <a:pt x="8275" y="3916"/>
                    <a:pt x="8137" y="4277"/>
                  </a:cubicBezTo>
                  <a:lnTo>
                    <a:pt x="8129" y="4269"/>
                  </a:lnTo>
                  <a:cubicBezTo>
                    <a:pt x="7845" y="4054"/>
                    <a:pt x="7561" y="3832"/>
                    <a:pt x="7277" y="3617"/>
                  </a:cubicBezTo>
                  <a:lnTo>
                    <a:pt x="8551" y="3179"/>
                  </a:lnTo>
                  <a:close/>
                  <a:moveTo>
                    <a:pt x="5565" y="4208"/>
                  </a:moveTo>
                  <a:lnTo>
                    <a:pt x="5588" y="4323"/>
                  </a:lnTo>
                  <a:lnTo>
                    <a:pt x="5550" y="4369"/>
                  </a:lnTo>
                  <a:cubicBezTo>
                    <a:pt x="5519" y="4331"/>
                    <a:pt x="5489" y="4292"/>
                    <a:pt x="5458" y="4246"/>
                  </a:cubicBezTo>
                  <a:lnTo>
                    <a:pt x="5565" y="4208"/>
                  </a:lnTo>
                  <a:close/>
                  <a:moveTo>
                    <a:pt x="3017" y="1383"/>
                  </a:moveTo>
                  <a:cubicBezTo>
                    <a:pt x="3762" y="2289"/>
                    <a:pt x="4491" y="3210"/>
                    <a:pt x="5205" y="4139"/>
                  </a:cubicBezTo>
                  <a:cubicBezTo>
                    <a:pt x="5205" y="4162"/>
                    <a:pt x="5205" y="4185"/>
                    <a:pt x="5205" y="4208"/>
                  </a:cubicBezTo>
                  <a:lnTo>
                    <a:pt x="4445" y="4469"/>
                  </a:lnTo>
                  <a:cubicBezTo>
                    <a:pt x="3869" y="4070"/>
                    <a:pt x="3309" y="3663"/>
                    <a:pt x="2771" y="3218"/>
                  </a:cubicBezTo>
                  <a:cubicBezTo>
                    <a:pt x="2794" y="2657"/>
                    <a:pt x="2817" y="2097"/>
                    <a:pt x="2863" y="1544"/>
                  </a:cubicBezTo>
                  <a:cubicBezTo>
                    <a:pt x="2910" y="1483"/>
                    <a:pt x="2963" y="1437"/>
                    <a:pt x="3017" y="1383"/>
                  </a:cubicBezTo>
                  <a:close/>
                  <a:moveTo>
                    <a:pt x="5327" y="4292"/>
                  </a:moveTo>
                  <a:lnTo>
                    <a:pt x="5466" y="4469"/>
                  </a:lnTo>
                  <a:lnTo>
                    <a:pt x="5274" y="4699"/>
                  </a:lnTo>
                  <a:lnTo>
                    <a:pt x="5297" y="4308"/>
                  </a:lnTo>
                  <a:lnTo>
                    <a:pt x="5327" y="4292"/>
                  </a:lnTo>
                  <a:close/>
                  <a:moveTo>
                    <a:pt x="10263" y="3632"/>
                  </a:moveTo>
                  <a:cubicBezTo>
                    <a:pt x="10294" y="3709"/>
                    <a:pt x="10317" y="3786"/>
                    <a:pt x="10340" y="3862"/>
                  </a:cubicBezTo>
                  <a:cubicBezTo>
                    <a:pt x="10377" y="3975"/>
                    <a:pt x="10415" y="4088"/>
                    <a:pt x="10453" y="4201"/>
                  </a:cubicBezTo>
                  <a:lnTo>
                    <a:pt x="10453" y="4201"/>
                  </a:lnTo>
                  <a:lnTo>
                    <a:pt x="9173" y="4845"/>
                  </a:lnTo>
                  <a:cubicBezTo>
                    <a:pt x="9541" y="4438"/>
                    <a:pt x="9902" y="4039"/>
                    <a:pt x="10263" y="3632"/>
                  </a:cubicBezTo>
                  <a:close/>
                  <a:moveTo>
                    <a:pt x="10209" y="3433"/>
                  </a:moveTo>
                  <a:cubicBezTo>
                    <a:pt x="10217" y="3456"/>
                    <a:pt x="10224" y="3471"/>
                    <a:pt x="10224" y="3494"/>
                  </a:cubicBezTo>
                  <a:cubicBezTo>
                    <a:pt x="9802" y="3970"/>
                    <a:pt x="9380" y="4438"/>
                    <a:pt x="8958" y="4914"/>
                  </a:cubicBezTo>
                  <a:lnTo>
                    <a:pt x="8958" y="4906"/>
                  </a:lnTo>
                  <a:lnTo>
                    <a:pt x="8290" y="4392"/>
                  </a:lnTo>
                  <a:lnTo>
                    <a:pt x="10209" y="3433"/>
                  </a:lnTo>
                  <a:close/>
                  <a:moveTo>
                    <a:pt x="5197" y="4354"/>
                  </a:moveTo>
                  <a:lnTo>
                    <a:pt x="5197" y="4354"/>
                  </a:lnTo>
                  <a:cubicBezTo>
                    <a:pt x="5182" y="4515"/>
                    <a:pt x="5174" y="4684"/>
                    <a:pt x="5158" y="4853"/>
                  </a:cubicBezTo>
                  <a:lnTo>
                    <a:pt x="5105" y="4922"/>
                  </a:lnTo>
                  <a:cubicBezTo>
                    <a:pt x="4936" y="4807"/>
                    <a:pt x="4759" y="4684"/>
                    <a:pt x="4590" y="4569"/>
                  </a:cubicBezTo>
                  <a:lnTo>
                    <a:pt x="5197" y="4354"/>
                  </a:lnTo>
                  <a:close/>
                  <a:moveTo>
                    <a:pt x="12942" y="2297"/>
                  </a:moveTo>
                  <a:cubicBezTo>
                    <a:pt x="13141" y="2719"/>
                    <a:pt x="13264" y="3179"/>
                    <a:pt x="13295" y="3640"/>
                  </a:cubicBezTo>
                  <a:cubicBezTo>
                    <a:pt x="13287" y="3635"/>
                    <a:pt x="13278" y="3632"/>
                    <a:pt x="13268" y="3632"/>
                  </a:cubicBezTo>
                  <a:cubicBezTo>
                    <a:pt x="13249" y="3632"/>
                    <a:pt x="13228" y="3642"/>
                    <a:pt x="13218" y="3663"/>
                  </a:cubicBezTo>
                  <a:cubicBezTo>
                    <a:pt x="12957" y="4116"/>
                    <a:pt x="12681" y="4553"/>
                    <a:pt x="12397" y="4998"/>
                  </a:cubicBezTo>
                  <a:lnTo>
                    <a:pt x="12266" y="4868"/>
                  </a:lnTo>
                  <a:lnTo>
                    <a:pt x="11644" y="4285"/>
                  </a:lnTo>
                  <a:lnTo>
                    <a:pt x="12128" y="3532"/>
                  </a:lnTo>
                  <a:lnTo>
                    <a:pt x="13064" y="3072"/>
                  </a:lnTo>
                  <a:cubicBezTo>
                    <a:pt x="13132" y="3038"/>
                    <a:pt x="13087" y="2951"/>
                    <a:pt x="13023" y="2951"/>
                  </a:cubicBezTo>
                  <a:cubicBezTo>
                    <a:pt x="13014" y="2951"/>
                    <a:pt x="13005" y="2953"/>
                    <a:pt x="12995" y="2957"/>
                  </a:cubicBezTo>
                  <a:lnTo>
                    <a:pt x="12274" y="3310"/>
                  </a:lnTo>
                  <a:lnTo>
                    <a:pt x="12942" y="2297"/>
                  </a:lnTo>
                  <a:close/>
                  <a:moveTo>
                    <a:pt x="2771" y="3347"/>
                  </a:moveTo>
                  <a:lnTo>
                    <a:pt x="2771" y="3347"/>
                  </a:lnTo>
                  <a:cubicBezTo>
                    <a:pt x="3260" y="3759"/>
                    <a:pt x="3772" y="4148"/>
                    <a:pt x="4306" y="4515"/>
                  </a:cubicBezTo>
                  <a:cubicBezTo>
                    <a:pt x="3777" y="4691"/>
                    <a:pt x="3255" y="4868"/>
                    <a:pt x="2733" y="5052"/>
                  </a:cubicBezTo>
                  <a:cubicBezTo>
                    <a:pt x="2741" y="4486"/>
                    <a:pt x="2748" y="3913"/>
                    <a:pt x="2771" y="3347"/>
                  </a:cubicBezTo>
                  <a:close/>
                  <a:moveTo>
                    <a:pt x="11153" y="4024"/>
                  </a:moveTo>
                  <a:lnTo>
                    <a:pt x="11222" y="4085"/>
                  </a:lnTo>
                  <a:cubicBezTo>
                    <a:pt x="11284" y="4216"/>
                    <a:pt x="11337" y="4338"/>
                    <a:pt x="11399" y="4461"/>
                  </a:cubicBezTo>
                  <a:lnTo>
                    <a:pt x="10923" y="5183"/>
                  </a:lnTo>
                  <a:cubicBezTo>
                    <a:pt x="10823" y="4883"/>
                    <a:pt x="10723" y="4584"/>
                    <a:pt x="10624" y="4285"/>
                  </a:cubicBezTo>
                  <a:lnTo>
                    <a:pt x="11153" y="4024"/>
                  </a:lnTo>
                  <a:close/>
                  <a:moveTo>
                    <a:pt x="7108" y="3671"/>
                  </a:moveTo>
                  <a:lnTo>
                    <a:pt x="8052" y="4377"/>
                  </a:lnTo>
                  <a:lnTo>
                    <a:pt x="6862" y="4968"/>
                  </a:lnTo>
                  <a:cubicBezTo>
                    <a:pt x="6655" y="5068"/>
                    <a:pt x="6448" y="5167"/>
                    <a:pt x="6241" y="5275"/>
                  </a:cubicBezTo>
                  <a:lnTo>
                    <a:pt x="5849" y="4761"/>
                  </a:lnTo>
                  <a:cubicBezTo>
                    <a:pt x="5819" y="4607"/>
                    <a:pt x="5788" y="4461"/>
                    <a:pt x="5757" y="4308"/>
                  </a:cubicBezTo>
                  <a:lnTo>
                    <a:pt x="5949" y="4077"/>
                  </a:lnTo>
                  <a:lnTo>
                    <a:pt x="6486" y="3886"/>
                  </a:lnTo>
                  <a:lnTo>
                    <a:pt x="7108" y="3671"/>
                  </a:lnTo>
                  <a:close/>
                  <a:moveTo>
                    <a:pt x="5542" y="4561"/>
                  </a:moveTo>
                  <a:lnTo>
                    <a:pt x="5680" y="4753"/>
                  </a:lnTo>
                  <a:cubicBezTo>
                    <a:pt x="5726" y="4968"/>
                    <a:pt x="5773" y="5183"/>
                    <a:pt x="5819" y="5398"/>
                  </a:cubicBezTo>
                  <a:lnTo>
                    <a:pt x="5627" y="5267"/>
                  </a:lnTo>
                  <a:lnTo>
                    <a:pt x="5258" y="5014"/>
                  </a:lnTo>
                  <a:cubicBezTo>
                    <a:pt x="5258" y="4975"/>
                    <a:pt x="5266" y="4937"/>
                    <a:pt x="5266" y="4899"/>
                  </a:cubicBezTo>
                  <a:lnTo>
                    <a:pt x="5542" y="4561"/>
                  </a:lnTo>
                  <a:close/>
                  <a:moveTo>
                    <a:pt x="5911" y="5052"/>
                  </a:moveTo>
                  <a:lnTo>
                    <a:pt x="6126" y="5336"/>
                  </a:lnTo>
                  <a:lnTo>
                    <a:pt x="5987" y="5405"/>
                  </a:lnTo>
                  <a:lnTo>
                    <a:pt x="5911" y="5052"/>
                  </a:lnTo>
                  <a:close/>
                  <a:moveTo>
                    <a:pt x="2272" y="2880"/>
                  </a:moveTo>
                  <a:lnTo>
                    <a:pt x="2272" y="2880"/>
                  </a:lnTo>
                  <a:cubicBezTo>
                    <a:pt x="2395" y="3010"/>
                    <a:pt x="2526" y="3126"/>
                    <a:pt x="2656" y="3248"/>
                  </a:cubicBezTo>
                  <a:cubicBezTo>
                    <a:pt x="2641" y="3862"/>
                    <a:pt x="2626" y="4484"/>
                    <a:pt x="2618" y="5098"/>
                  </a:cubicBezTo>
                  <a:lnTo>
                    <a:pt x="2602" y="5098"/>
                  </a:lnTo>
                  <a:cubicBezTo>
                    <a:pt x="2180" y="4883"/>
                    <a:pt x="1750" y="4661"/>
                    <a:pt x="1328" y="4453"/>
                  </a:cubicBezTo>
                  <a:cubicBezTo>
                    <a:pt x="1322" y="4450"/>
                    <a:pt x="1316" y="4448"/>
                    <a:pt x="1310" y="4448"/>
                  </a:cubicBezTo>
                  <a:cubicBezTo>
                    <a:pt x="1284" y="4448"/>
                    <a:pt x="1272" y="4487"/>
                    <a:pt x="1298" y="4500"/>
                  </a:cubicBezTo>
                  <a:cubicBezTo>
                    <a:pt x="1681" y="4722"/>
                    <a:pt x="2065" y="4937"/>
                    <a:pt x="2457" y="5152"/>
                  </a:cubicBezTo>
                  <a:cubicBezTo>
                    <a:pt x="2180" y="5252"/>
                    <a:pt x="1904" y="5352"/>
                    <a:pt x="1620" y="5451"/>
                  </a:cubicBezTo>
                  <a:cubicBezTo>
                    <a:pt x="1351" y="5236"/>
                    <a:pt x="1075" y="5014"/>
                    <a:pt x="799" y="4799"/>
                  </a:cubicBezTo>
                  <a:cubicBezTo>
                    <a:pt x="1091" y="4471"/>
                    <a:pt x="1489" y="4250"/>
                    <a:pt x="1918" y="4250"/>
                  </a:cubicBezTo>
                  <a:cubicBezTo>
                    <a:pt x="2042" y="4250"/>
                    <a:pt x="2168" y="4268"/>
                    <a:pt x="2295" y="4308"/>
                  </a:cubicBezTo>
                  <a:cubicBezTo>
                    <a:pt x="2301" y="4309"/>
                    <a:pt x="2306" y="4310"/>
                    <a:pt x="2311" y="4310"/>
                  </a:cubicBezTo>
                  <a:cubicBezTo>
                    <a:pt x="2336" y="4310"/>
                    <a:pt x="2358" y="4295"/>
                    <a:pt x="2365" y="4269"/>
                  </a:cubicBezTo>
                  <a:cubicBezTo>
                    <a:pt x="2378" y="4277"/>
                    <a:pt x="2391" y="4281"/>
                    <a:pt x="2404" y="4281"/>
                  </a:cubicBezTo>
                  <a:cubicBezTo>
                    <a:pt x="2451" y="4281"/>
                    <a:pt x="2490" y="4232"/>
                    <a:pt x="2472" y="4177"/>
                  </a:cubicBezTo>
                  <a:cubicBezTo>
                    <a:pt x="2288" y="3770"/>
                    <a:pt x="2219" y="3325"/>
                    <a:pt x="2272" y="2880"/>
                  </a:cubicBezTo>
                  <a:close/>
                  <a:moveTo>
                    <a:pt x="8206" y="4492"/>
                  </a:moveTo>
                  <a:cubicBezTo>
                    <a:pt x="8428" y="4661"/>
                    <a:pt x="8651" y="4822"/>
                    <a:pt x="8866" y="4991"/>
                  </a:cubicBezTo>
                  <a:lnTo>
                    <a:pt x="7837" y="5505"/>
                  </a:lnTo>
                  <a:cubicBezTo>
                    <a:pt x="7960" y="5167"/>
                    <a:pt x="8083" y="4830"/>
                    <a:pt x="8206" y="4492"/>
                  </a:cubicBezTo>
                  <a:close/>
                  <a:moveTo>
                    <a:pt x="11560" y="4400"/>
                  </a:moveTo>
                  <a:cubicBezTo>
                    <a:pt x="11821" y="4638"/>
                    <a:pt x="12074" y="4876"/>
                    <a:pt x="12320" y="5114"/>
                  </a:cubicBezTo>
                  <a:cubicBezTo>
                    <a:pt x="12228" y="5267"/>
                    <a:pt x="12128" y="5413"/>
                    <a:pt x="12036" y="5559"/>
                  </a:cubicBezTo>
                  <a:lnTo>
                    <a:pt x="12028" y="5559"/>
                  </a:lnTo>
                  <a:cubicBezTo>
                    <a:pt x="11859" y="5190"/>
                    <a:pt x="11698" y="4822"/>
                    <a:pt x="11529" y="4453"/>
                  </a:cubicBezTo>
                  <a:lnTo>
                    <a:pt x="11560" y="4400"/>
                  </a:lnTo>
                  <a:close/>
                  <a:moveTo>
                    <a:pt x="15399" y="3673"/>
                  </a:moveTo>
                  <a:cubicBezTo>
                    <a:pt x="15488" y="3673"/>
                    <a:pt x="15577" y="3678"/>
                    <a:pt x="15666" y="3686"/>
                  </a:cubicBezTo>
                  <a:cubicBezTo>
                    <a:pt x="15559" y="3947"/>
                    <a:pt x="15459" y="4208"/>
                    <a:pt x="15359" y="4469"/>
                  </a:cubicBezTo>
                  <a:cubicBezTo>
                    <a:pt x="14630" y="4891"/>
                    <a:pt x="13909" y="5321"/>
                    <a:pt x="13180" y="5743"/>
                  </a:cubicBezTo>
                  <a:lnTo>
                    <a:pt x="12496" y="5091"/>
                  </a:lnTo>
                  <a:cubicBezTo>
                    <a:pt x="12773" y="4653"/>
                    <a:pt x="13041" y="4216"/>
                    <a:pt x="13302" y="3763"/>
                  </a:cubicBezTo>
                  <a:lnTo>
                    <a:pt x="13302" y="3763"/>
                  </a:lnTo>
                  <a:cubicBezTo>
                    <a:pt x="13310" y="3970"/>
                    <a:pt x="13302" y="4177"/>
                    <a:pt x="13279" y="4384"/>
                  </a:cubicBezTo>
                  <a:cubicBezTo>
                    <a:pt x="13269" y="4448"/>
                    <a:pt x="13331" y="4486"/>
                    <a:pt x="13388" y="4486"/>
                  </a:cubicBezTo>
                  <a:cubicBezTo>
                    <a:pt x="13414" y="4486"/>
                    <a:pt x="13439" y="4478"/>
                    <a:pt x="13456" y="4461"/>
                  </a:cubicBezTo>
                  <a:cubicBezTo>
                    <a:pt x="13982" y="3949"/>
                    <a:pt x="14679" y="3673"/>
                    <a:pt x="15399" y="3673"/>
                  </a:cubicBezTo>
                  <a:close/>
                  <a:moveTo>
                    <a:pt x="5251" y="5160"/>
                  </a:moveTo>
                  <a:lnTo>
                    <a:pt x="5773" y="5513"/>
                  </a:lnTo>
                  <a:lnTo>
                    <a:pt x="5212" y="5781"/>
                  </a:lnTo>
                  <a:cubicBezTo>
                    <a:pt x="5228" y="5574"/>
                    <a:pt x="5243" y="5367"/>
                    <a:pt x="5251" y="5160"/>
                  </a:cubicBezTo>
                  <a:close/>
                  <a:moveTo>
                    <a:pt x="6210" y="5444"/>
                  </a:moveTo>
                  <a:lnTo>
                    <a:pt x="6563" y="5904"/>
                  </a:lnTo>
                  <a:cubicBezTo>
                    <a:pt x="6387" y="5781"/>
                    <a:pt x="6202" y="5659"/>
                    <a:pt x="6018" y="5536"/>
                  </a:cubicBezTo>
                  <a:lnTo>
                    <a:pt x="6210" y="5444"/>
                  </a:lnTo>
                  <a:close/>
                  <a:moveTo>
                    <a:pt x="737" y="4860"/>
                  </a:moveTo>
                  <a:cubicBezTo>
                    <a:pt x="991" y="5075"/>
                    <a:pt x="1244" y="5282"/>
                    <a:pt x="1490" y="5497"/>
                  </a:cubicBezTo>
                  <a:cubicBezTo>
                    <a:pt x="1106" y="5636"/>
                    <a:pt x="722" y="5781"/>
                    <a:pt x="338" y="5935"/>
                  </a:cubicBezTo>
                  <a:cubicBezTo>
                    <a:pt x="338" y="5720"/>
                    <a:pt x="377" y="5505"/>
                    <a:pt x="461" y="5305"/>
                  </a:cubicBezTo>
                  <a:cubicBezTo>
                    <a:pt x="530" y="5144"/>
                    <a:pt x="622" y="4991"/>
                    <a:pt x="737" y="4860"/>
                  </a:cubicBezTo>
                  <a:close/>
                  <a:moveTo>
                    <a:pt x="4452" y="4615"/>
                  </a:moveTo>
                  <a:cubicBezTo>
                    <a:pt x="4644" y="4753"/>
                    <a:pt x="4844" y="4876"/>
                    <a:pt x="5036" y="5006"/>
                  </a:cubicBezTo>
                  <a:cubicBezTo>
                    <a:pt x="4990" y="5068"/>
                    <a:pt x="4944" y="5121"/>
                    <a:pt x="4898" y="5175"/>
                  </a:cubicBezTo>
                  <a:cubicBezTo>
                    <a:pt x="4683" y="5444"/>
                    <a:pt x="4468" y="5712"/>
                    <a:pt x="4245" y="5981"/>
                  </a:cubicBezTo>
                  <a:cubicBezTo>
                    <a:pt x="3762" y="5712"/>
                    <a:pt x="3278" y="5459"/>
                    <a:pt x="2787" y="5198"/>
                  </a:cubicBezTo>
                  <a:cubicBezTo>
                    <a:pt x="3347" y="5006"/>
                    <a:pt x="3900" y="4814"/>
                    <a:pt x="4452" y="4615"/>
                  </a:cubicBezTo>
                  <a:close/>
                  <a:moveTo>
                    <a:pt x="10501" y="4346"/>
                  </a:moveTo>
                  <a:cubicBezTo>
                    <a:pt x="10608" y="4676"/>
                    <a:pt x="10716" y="4998"/>
                    <a:pt x="10823" y="5329"/>
                  </a:cubicBezTo>
                  <a:lnTo>
                    <a:pt x="10386" y="6004"/>
                  </a:lnTo>
                  <a:cubicBezTo>
                    <a:pt x="10125" y="5804"/>
                    <a:pt x="9864" y="5597"/>
                    <a:pt x="9595" y="5398"/>
                  </a:cubicBezTo>
                  <a:lnTo>
                    <a:pt x="9127" y="5037"/>
                  </a:lnTo>
                  <a:cubicBezTo>
                    <a:pt x="9580" y="4807"/>
                    <a:pt x="10040" y="4576"/>
                    <a:pt x="10501" y="4346"/>
                  </a:cubicBezTo>
                  <a:close/>
                  <a:moveTo>
                    <a:pt x="8037" y="4523"/>
                  </a:moveTo>
                  <a:cubicBezTo>
                    <a:pt x="7906" y="4883"/>
                    <a:pt x="7768" y="5244"/>
                    <a:pt x="7638" y="5605"/>
                  </a:cubicBezTo>
                  <a:lnTo>
                    <a:pt x="6801" y="6027"/>
                  </a:lnTo>
                  <a:cubicBezTo>
                    <a:pt x="6640" y="5812"/>
                    <a:pt x="6479" y="5597"/>
                    <a:pt x="6325" y="5382"/>
                  </a:cubicBezTo>
                  <a:lnTo>
                    <a:pt x="6318" y="5382"/>
                  </a:lnTo>
                  <a:cubicBezTo>
                    <a:pt x="6494" y="5298"/>
                    <a:pt x="6671" y="5206"/>
                    <a:pt x="6847" y="5121"/>
                  </a:cubicBezTo>
                  <a:lnTo>
                    <a:pt x="8037" y="4523"/>
                  </a:lnTo>
                  <a:close/>
                  <a:moveTo>
                    <a:pt x="15774" y="3701"/>
                  </a:moveTo>
                  <a:cubicBezTo>
                    <a:pt x="16449" y="3786"/>
                    <a:pt x="17071" y="4108"/>
                    <a:pt x="17539" y="4599"/>
                  </a:cubicBezTo>
                  <a:cubicBezTo>
                    <a:pt x="17532" y="4599"/>
                    <a:pt x="17524" y="4599"/>
                    <a:pt x="17516" y="4607"/>
                  </a:cubicBezTo>
                  <a:cubicBezTo>
                    <a:pt x="16626" y="5098"/>
                    <a:pt x="15743" y="5582"/>
                    <a:pt x="14853" y="6058"/>
                  </a:cubicBezTo>
                  <a:cubicBezTo>
                    <a:pt x="15045" y="5566"/>
                    <a:pt x="15237" y="5068"/>
                    <a:pt x="15429" y="4576"/>
                  </a:cubicBezTo>
                  <a:lnTo>
                    <a:pt x="16411" y="4001"/>
                  </a:lnTo>
                  <a:cubicBezTo>
                    <a:pt x="16464" y="3967"/>
                    <a:pt x="16431" y="3887"/>
                    <a:pt x="16376" y="3887"/>
                  </a:cubicBezTo>
                  <a:cubicBezTo>
                    <a:pt x="16367" y="3887"/>
                    <a:pt x="16359" y="3889"/>
                    <a:pt x="16350" y="3893"/>
                  </a:cubicBezTo>
                  <a:cubicBezTo>
                    <a:pt x="16066" y="4062"/>
                    <a:pt x="15789" y="4223"/>
                    <a:pt x="15505" y="4384"/>
                  </a:cubicBezTo>
                  <a:lnTo>
                    <a:pt x="15774" y="3701"/>
                  </a:lnTo>
                  <a:close/>
                  <a:moveTo>
                    <a:pt x="5135" y="5068"/>
                  </a:moveTo>
                  <a:lnTo>
                    <a:pt x="5151" y="5083"/>
                  </a:lnTo>
                  <a:cubicBezTo>
                    <a:pt x="5128" y="5336"/>
                    <a:pt x="5112" y="5582"/>
                    <a:pt x="5097" y="5835"/>
                  </a:cubicBezTo>
                  <a:lnTo>
                    <a:pt x="4514" y="6119"/>
                  </a:lnTo>
                  <a:lnTo>
                    <a:pt x="4360" y="6035"/>
                  </a:lnTo>
                  <a:cubicBezTo>
                    <a:pt x="4583" y="5743"/>
                    <a:pt x="4805" y="5467"/>
                    <a:pt x="5036" y="5183"/>
                  </a:cubicBezTo>
                  <a:lnTo>
                    <a:pt x="5135" y="5068"/>
                  </a:lnTo>
                  <a:close/>
                  <a:moveTo>
                    <a:pt x="12420" y="5206"/>
                  </a:moveTo>
                  <a:lnTo>
                    <a:pt x="13057" y="5812"/>
                  </a:lnTo>
                  <a:lnTo>
                    <a:pt x="12328" y="6227"/>
                  </a:lnTo>
                  <a:cubicBezTo>
                    <a:pt x="12251" y="6058"/>
                    <a:pt x="12174" y="5881"/>
                    <a:pt x="12097" y="5705"/>
                  </a:cubicBezTo>
                  <a:cubicBezTo>
                    <a:pt x="12205" y="5536"/>
                    <a:pt x="12312" y="5375"/>
                    <a:pt x="12420" y="5206"/>
                  </a:cubicBezTo>
                  <a:close/>
                  <a:moveTo>
                    <a:pt x="2618" y="5259"/>
                  </a:moveTo>
                  <a:cubicBezTo>
                    <a:pt x="2618" y="5467"/>
                    <a:pt x="2610" y="5682"/>
                    <a:pt x="2610" y="5897"/>
                  </a:cubicBezTo>
                  <a:lnTo>
                    <a:pt x="2618" y="5897"/>
                  </a:lnTo>
                  <a:lnTo>
                    <a:pt x="2610" y="6257"/>
                  </a:lnTo>
                  <a:cubicBezTo>
                    <a:pt x="2326" y="6019"/>
                    <a:pt x="2034" y="5781"/>
                    <a:pt x="1743" y="5551"/>
                  </a:cubicBezTo>
                  <a:cubicBezTo>
                    <a:pt x="2034" y="5459"/>
                    <a:pt x="2326" y="5359"/>
                    <a:pt x="2618" y="5259"/>
                  </a:cubicBezTo>
                  <a:close/>
                  <a:moveTo>
                    <a:pt x="18222" y="5820"/>
                  </a:moveTo>
                  <a:cubicBezTo>
                    <a:pt x="18253" y="5904"/>
                    <a:pt x="18269" y="5996"/>
                    <a:pt x="18284" y="6081"/>
                  </a:cubicBezTo>
                  <a:cubicBezTo>
                    <a:pt x="18275" y="6072"/>
                    <a:pt x="18261" y="6068"/>
                    <a:pt x="18246" y="6068"/>
                  </a:cubicBezTo>
                  <a:cubicBezTo>
                    <a:pt x="18235" y="6068"/>
                    <a:pt x="18224" y="6070"/>
                    <a:pt x="18215" y="6073"/>
                  </a:cubicBezTo>
                  <a:lnTo>
                    <a:pt x="17800" y="6257"/>
                  </a:lnTo>
                  <a:cubicBezTo>
                    <a:pt x="17938" y="6111"/>
                    <a:pt x="18084" y="5966"/>
                    <a:pt x="18222" y="5820"/>
                  </a:cubicBezTo>
                  <a:close/>
                  <a:moveTo>
                    <a:pt x="4260" y="6157"/>
                  </a:moveTo>
                  <a:lnTo>
                    <a:pt x="4337" y="6204"/>
                  </a:lnTo>
                  <a:lnTo>
                    <a:pt x="4153" y="6288"/>
                  </a:lnTo>
                  <a:lnTo>
                    <a:pt x="4260" y="6157"/>
                  </a:lnTo>
                  <a:close/>
                  <a:moveTo>
                    <a:pt x="6049" y="5689"/>
                  </a:moveTo>
                  <a:lnTo>
                    <a:pt x="6648" y="6096"/>
                  </a:lnTo>
                  <a:lnTo>
                    <a:pt x="6179" y="6334"/>
                  </a:lnTo>
                  <a:cubicBezTo>
                    <a:pt x="6141" y="6119"/>
                    <a:pt x="6095" y="5904"/>
                    <a:pt x="6049" y="5689"/>
                  </a:cubicBezTo>
                  <a:close/>
                  <a:moveTo>
                    <a:pt x="5082" y="6019"/>
                  </a:moveTo>
                  <a:lnTo>
                    <a:pt x="5082" y="6019"/>
                  </a:lnTo>
                  <a:cubicBezTo>
                    <a:pt x="5074" y="6150"/>
                    <a:pt x="5059" y="6288"/>
                    <a:pt x="5051" y="6418"/>
                  </a:cubicBezTo>
                  <a:lnTo>
                    <a:pt x="4698" y="6219"/>
                  </a:lnTo>
                  <a:lnTo>
                    <a:pt x="5082" y="6019"/>
                  </a:lnTo>
                  <a:close/>
                  <a:moveTo>
                    <a:pt x="7553" y="5843"/>
                  </a:moveTo>
                  <a:lnTo>
                    <a:pt x="7553" y="5843"/>
                  </a:lnTo>
                  <a:cubicBezTo>
                    <a:pt x="7477" y="6042"/>
                    <a:pt x="7400" y="6242"/>
                    <a:pt x="7331" y="6441"/>
                  </a:cubicBezTo>
                  <a:lnTo>
                    <a:pt x="6924" y="6157"/>
                  </a:lnTo>
                  <a:lnTo>
                    <a:pt x="7553" y="5843"/>
                  </a:lnTo>
                  <a:close/>
                  <a:moveTo>
                    <a:pt x="15290" y="4661"/>
                  </a:moveTo>
                  <a:cubicBezTo>
                    <a:pt x="15098" y="5152"/>
                    <a:pt x="14899" y="5643"/>
                    <a:pt x="14715" y="6134"/>
                  </a:cubicBezTo>
                  <a:lnTo>
                    <a:pt x="14707" y="6134"/>
                  </a:lnTo>
                  <a:lnTo>
                    <a:pt x="14016" y="6511"/>
                  </a:lnTo>
                  <a:cubicBezTo>
                    <a:pt x="13771" y="6288"/>
                    <a:pt x="13525" y="6058"/>
                    <a:pt x="13279" y="5827"/>
                  </a:cubicBezTo>
                  <a:cubicBezTo>
                    <a:pt x="13947" y="5444"/>
                    <a:pt x="14623" y="5052"/>
                    <a:pt x="15290" y="4661"/>
                  </a:cubicBezTo>
                  <a:close/>
                  <a:moveTo>
                    <a:pt x="8590" y="5313"/>
                  </a:moveTo>
                  <a:lnTo>
                    <a:pt x="8590" y="5313"/>
                  </a:lnTo>
                  <a:cubicBezTo>
                    <a:pt x="8398" y="5520"/>
                    <a:pt x="8213" y="5728"/>
                    <a:pt x="8022" y="5935"/>
                  </a:cubicBezTo>
                  <a:cubicBezTo>
                    <a:pt x="7837" y="6142"/>
                    <a:pt x="7653" y="6334"/>
                    <a:pt x="7469" y="6534"/>
                  </a:cubicBezTo>
                  <a:lnTo>
                    <a:pt x="7753" y="5735"/>
                  </a:lnTo>
                  <a:lnTo>
                    <a:pt x="8590" y="5313"/>
                  </a:lnTo>
                  <a:close/>
                  <a:moveTo>
                    <a:pt x="11445" y="4584"/>
                  </a:moveTo>
                  <a:cubicBezTo>
                    <a:pt x="11614" y="4945"/>
                    <a:pt x="11783" y="5313"/>
                    <a:pt x="11951" y="5682"/>
                  </a:cubicBezTo>
                  <a:cubicBezTo>
                    <a:pt x="11760" y="5966"/>
                    <a:pt x="11568" y="6250"/>
                    <a:pt x="11376" y="6534"/>
                  </a:cubicBezTo>
                  <a:cubicBezTo>
                    <a:pt x="11238" y="6127"/>
                    <a:pt x="11099" y="5728"/>
                    <a:pt x="10969" y="5321"/>
                  </a:cubicBezTo>
                  <a:lnTo>
                    <a:pt x="11445" y="4584"/>
                  </a:lnTo>
                  <a:close/>
                  <a:moveTo>
                    <a:pt x="7093" y="6411"/>
                  </a:moveTo>
                  <a:lnTo>
                    <a:pt x="7285" y="6549"/>
                  </a:lnTo>
                  <a:cubicBezTo>
                    <a:pt x="7277" y="6580"/>
                    <a:pt x="7269" y="6610"/>
                    <a:pt x="7254" y="6633"/>
                  </a:cubicBezTo>
                  <a:lnTo>
                    <a:pt x="7093" y="6411"/>
                  </a:lnTo>
                  <a:close/>
                  <a:moveTo>
                    <a:pt x="5865" y="5620"/>
                  </a:moveTo>
                  <a:cubicBezTo>
                    <a:pt x="5918" y="5889"/>
                    <a:pt x="5972" y="6157"/>
                    <a:pt x="6026" y="6426"/>
                  </a:cubicBezTo>
                  <a:lnTo>
                    <a:pt x="5519" y="6687"/>
                  </a:lnTo>
                  <a:lnTo>
                    <a:pt x="5166" y="6480"/>
                  </a:lnTo>
                  <a:cubicBezTo>
                    <a:pt x="5174" y="6303"/>
                    <a:pt x="5189" y="6127"/>
                    <a:pt x="5197" y="5958"/>
                  </a:cubicBezTo>
                  <a:lnTo>
                    <a:pt x="5865" y="5620"/>
                  </a:lnTo>
                  <a:close/>
                  <a:moveTo>
                    <a:pt x="10869" y="5467"/>
                  </a:moveTo>
                  <a:cubicBezTo>
                    <a:pt x="11007" y="5873"/>
                    <a:pt x="11146" y="6273"/>
                    <a:pt x="11284" y="6679"/>
                  </a:cubicBezTo>
                  <a:lnTo>
                    <a:pt x="11276" y="6679"/>
                  </a:lnTo>
                  <a:lnTo>
                    <a:pt x="11268" y="6695"/>
                  </a:lnTo>
                  <a:cubicBezTo>
                    <a:pt x="11000" y="6488"/>
                    <a:pt x="10739" y="6280"/>
                    <a:pt x="10470" y="6073"/>
                  </a:cubicBezTo>
                  <a:lnTo>
                    <a:pt x="10869" y="5467"/>
                  </a:lnTo>
                  <a:close/>
                  <a:moveTo>
                    <a:pt x="12013" y="5827"/>
                  </a:moveTo>
                  <a:lnTo>
                    <a:pt x="12220" y="6288"/>
                  </a:lnTo>
                  <a:lnTo>
                    <a:pt x="11445" y="6741"/>
                  </a:lnTo>
                  <a:cubicBezTo>
                    <a:pt x="11445" y="6733"/>
                    <a:pt x="11437" y="6718"/>
                    <a:pt x="11437" y="6710"/>
                  </a:cubicBezTo>
                  <a:cubicBezTo>
                    <a:pt x="11629" y="6418"/>
                    <a:pt x="11821" y="6119"/>
                    <a:pt x="12013" y="5827"/>
                  </a:cubicBezTo>
                  <a:close/>
                  <a:moveTo>
                    <a:pt x="2733" y="5305"/>
                  </a:moveTo>
                  <a:lnTo>
                    <a:pt x="4145" y="6096"/>
                  </a:lnTo>
                  <a:cubicBezTo>
                    <a:pt x="4061" y="6204"/>
                    <a:pt x="3969" y="6311"/>
                    <a:pt x="3884" y="6418"/>
                  </a:cubicBezTo>
                  <a:cubicBezTo>
                    <a:pt x="3662" y="6534"/>
                    <a:pt x="3431" y="6641"/>
                    <a:pt x="3201" y="6756"/>
                  </a:cubicBezTo>
                  <a:cubicBezTo>
                    <a:pt x="3040" y="6626"/>
                    <a:pt x="2886" y="6488"/>
                    <a:pt x="2725" y="6357"/>
                  </a:cubicBezTo>
                  <a:cubicBezTo>
                    <a:pt x="2725" y="6004"/>
                    <a:pt x="2725" y="5659"/>
                    <a:pt x="2733" y="5305"/>
                  </a:cubicBezTo>
                  <a:close/>
                  <a:moveTo>
                    <a:pt x="5151" y="6664"/>
                  </a:moveTo>
                  <a:lnTo>
                    <a:pt x="5343" y="6772"/>
                  </a:lnTo>
                  <a:lnTo>
                    <a:pt x="5143" y="6879"/>
                  </a:lnTo>
                  <a:cubicBezTo>
                    <a:pt x="5143" y="6802"/>
                    <a:pt x="5151" y="6733"/>
                    <a:pt x="5151" y="6664"/>
                  </a:cubicBezTo>
                  <a:close/>
                  <a:moveTo>
                    <a:pt x="14638" y="6319"/>
                  </a:moveTo>
                  <a:lnTo>
                    <a:pt x="14638" y="6319"/>
                  </a:lnTo>
                  <a:cubicBezTo>
                    <a:pt x="14569" y="6511"/>
                    <a:pt x="14492" y="6695"/>
                    <a:pt x="14423" y="6887"/>
                  </a:cubicBezTo>
                  <a:lnTo>
                    <a:pt x="14116" y="6610"/>
                  </a:lnTo>
                  <a:lnTo>
                    <a:pt x="14638" y="6319"/>
                  </a:lnTo>
                  <a:close/>
                  <a:moveTo>
                    <a:pt x="3608" y="6772"/>
                  </a:moveTo>
                  <a:lnTo>
                    <a:pt x="3608" y="6772"/>
                  </a:lnTo>
                  <a:cubicBezTo>
                    <a:pt x="3562" y="6833"/>
                    <a:pt x="3501" y="6902"/>
                    <a:pt x="3454" y="6963"/>
                  </a:cubicBezTo>
                  <a:lnTo>
                    <a:pt x="3370" y="6887"/>
                  </a:lnTo>
                  <a:lnTo>
                    <a:pt x="3608" y="6772"/>
                  </a:lnTo>
                  <a:close/>
                  <a:moveTo>
                    <a:pt x="2718" y="6518"/>
                  </a:moveTo>
                  <a:lnTo>
                    <a:pt x="3086" y="6825"/>
                  </a:lnTo>
                  <a:lnTo>
                    <a:pt x="2718" y="7009"/>
                  </a:lnTo>
                  <a:lnTo>
                    <a:pt x="2718" y="6518"/>
                  </a:lnTo>
                  <a:close/>
                  <a:moveTo>
                    <a:pt x="6064" y="6595"/>
                  </a:moveTo>
                  <a:cubicBezTo>
                    <a:pt x="6087" y="6741"/>
                    <a:pt x="6118" y="6887"/>
                    <a:pt x="6149" y="7033"/>
                  </a:cubicBezTo>
                  <a:cubicBezTo>
                    <a:pt x="6003" y="6948"/>
                    <a:pt x="5857" y="6864"/>
                    <a:pt x="5703" y="6779"/>
                  </a:cubicBezTo>
                  <a:lnTo>
                    <a:pt x="6064" y="6595"/>
                  </a:lnTo>
                  <a:close/>
                  <a:moveTo>
                    <a:pt x="13149" y="5897"/>
                  </a:moveTo>
                  <a:cubicBezTo>
                    <a:pt x="13394" y="6127"/>
                    <a:pt x="13640" y="6357"/>
                    <a:pt x="13886" y="6580"/>
                  </a:cubicBezTo>
                  <a:cubicBezTo>
                    <a:pt x="13502" y="6787"/>
                    <a:pt x="13126" y="6986"/>
                    <a:pt x="12750" y="7186"/>
                  </a:cubicBezTo>
                  <a:cubicBezTo>
                    <a:pt x="12627" y="6902"/>
                    <a:pt x="12504" y="6626"/>
                    <a:pt x="12381" y="6342"/>
                  </a:cubicBezTo>
                  <a:cubicBezTo>
                    <a:pt x="12635" y="6196"/>
                    <a:pt x="12896" y="6050"/>
                    <a:pt x="13149" y="5897"/>
                  </a:cubicBezTo>
                  <a:close/>
                  <a:moveTo>
                    <a:pt x="17286" y="4860"/>
                  </a:moveTo>
                  <a:cubicBezTo>
                    <a:pt x="16465" y="5643"/>
                    <a:pt x="15620" y="6426"/>
                    <a:pt x="14784" y="7209"/>
                  </a:cubicBezTo>
                  <a:cubicBezTo>
                    <a:pt x="14692" y="7125"/>
                    <a:pt x="14600" y="7048"/>
                    <a:pt x="14507" y="6963"/>
                  </a:cubicBezTo>
                  <a:cubicBezTo>
                    <a:pt x="14600" y="6725"/>
                    <a:pt x="14692" y="6488"/>
                    <a:pt x="14784" y="6250"/>
                  </a:cubicBezTo>
                  <a:cubicBezTo>
                    <a:pt x="15620" y="5789"/>
                    <a:pt x="16457" y="5329"/>
                    <a:pt x="17286" y="4860"/>
                  </a:cubicBezTo>
                  <a:close/>
                  <a:moveTo>
                    <a:pt x="6801" y="6211"/>
                  </a:moveTo>
                  <a:lnTo>
                    <a:pt x="7216" y="6764"/>
                  </a:lnTo>
                  <a:lnTo>
                    <a:pt x="7185" y="6833"/>
                  </a:lnTo>
                  <a:lnTo>
                    <a:pt x="6701" y="7347"/>
                  </a:lnTo>
                  <a:lnTo>
                    <a:pt x="6341" y="7148"/>
                  </a:lnTo>
                  <a:cubicBezTo>
                    <a:pt x="6302" y="6940"/>
                    <a:pt x="6256" y="6733"/>
                    <a:pt x="6218" y="6518"/>
                  </a:cubicBezTo>
                  <a:cubicBezTo>
                    <a:pt x="6410" y="6418"/>
                    <a:pt x="6609" y="6319"/>
                    <a:pt x="6801" y="6219"/>
                  </a:cubicBezTo>
                  <a:lnTo>
                    <a:pt x="6801" y="6211"/>
                  </a:lnTo>
                  <a:close/>
                  <a:moveTo>
                    <a:pt x="17631" y="4699"/>
                  </a:moveTo>
                  <a:cubicBezTo>
                    <a:pt x="17877" y="4991"/>
                    <a:pt x="18069" y="5321"/>
                    <a:pt x="18184" y="5689"/>
                  </a:cubicBezTo>
                  <a:lnTo>
                    <a:pt x="18192" y="5689"/>
                  </a:lnTo>
                  <a:cubicBezTo>
                    <a:pt x="18184" y="5689"/>
                    <a:pt x="18176" y="5697"/>
                    <a:pt x="18169" y="5705"/>
                  </a:cubicBezTo>
                  <a:cubicBezTo>
                    <a:pt x="17946" y="5927"/>
                    <a:pt x="17724" y="6157"/>
                    <a:pt x="17493" y="6388"/>
                  </a:cubicBezTo>
                  <a:lnTo>
                    <a:pt x="15060" y="7439"/>
                  </a:lnTo>
                  <a:cubicBezTo>
                    <a:pt x="15014" y="7401"/>
                    <a:pt x="14968" y="7363"/>
                    <a:pt x="14922" y="7324"/>
                  </a:cubicBezTo>
                  <a:cubicBezTo>
                    <a:pt x="15820" y="6441"/>
                    <a:pt x="16726" y="5566"/>
                    <a:pt x="17631" y="4699"/>
                  </a:cubicBezTo>
                  <a:close/>
                  <a:moveTo>
                    <a:pt x="4521" y="6303"/>
                  </a:moveTo>
                  <a:lnTo>
                    <a:pt x="5036" y="6595"/>
                  </a:lnTo>
                  <a:cubicBezTo>
                    <a:pt x="5036" y="6626"/>
                    <a:pt x="5036" y="6656"/>
                    <a:pt x="5036" y="6687"/>
                  </a:cubicBezTo>
                  <a:cubicBezTo>
                    <a:pt x="5028" y="6772"/>
                    <a:pt x="5020" y="6856"/>
                    <a:pt x="5013" y="6933"/>
                  </a:cubicBezTo>
                  <a:cubicBezTo>
                    <a:pt x="4690" y="7102"/>
                    <a:pt x="4360" y="7270"/>
                    <a:pt x="4030" y="7447"/>
                  </a:cubicBezTo>
                  <a:lnTo>
                    <a:pt x="3562" y="7056"/>
                  </a:lnTo>
                  <a:lnTo>
                    <a:pt x="3892" y="6626"/>
                  </a:lnTo>
                  <a:cubicBezTo>
                    <a:pt x="4099" y="6518"/>
                    <a:pt x="4314" y="6418"/>
                    <a:pt x="4521" y="6311"/>
                  </a:cubicBezTo>
                  <a:lnTo>
                    <a:pt x="4521" y="6303"/>
                  </a:lnTo>
                  <a:close/>
                  <a:moveTo>
                    <a:pt x="12274" y="6403"/>
                  </a:moveTo>
                  <a:cubicBezTo>
                    <a:pt x="12381" y="6633"/>
                    <a:pt x="12481" y="6864"/>
                    <a:pt x="12581" y="7102"/>
                  </a:cubicBezTo>
                  <a:cubicBezTo>
                    <a:pt x="12604" y="7148"/>
                    <a:pt x="12619" y="7194"/>
                    <a:pt x="12642" y="7247"/>
                  </a:cubicBezTo>
                  <a:lnTo>
                    <a:pt x="12251" y="7455"/>
                  </a:lnTo>
                  <a:cubicBezTo>
                    <a:pt x="11998" y="7255"/>
                    <a:pt x="11737" y="7056"/>
                    <a:pt x="11483" y="6864"/>
                  </a:cubicBezTo>
                  <a:lnTo>
                    <a:pt x="12274" y="6403"/>
                  </a:lnTo>
                  <a:close/>
                  <a:moveTo>
                    <a:pt x="7085" y="7125"/>
                  </a:moveTo>
                  <a:cubicBezTo>
                    <a:pt x="7039" y="7247"/>
                    <a:pt x="7001" y="7378"/>
                    <a:pt x="6955" y="7501"/>
                  </a:cubicBezTo>
                  <a:lnTo>
                    <a:pt x="6816" y="7416"/>
                  </a:lnTo>
                  <a:lnTo>
                    <a:pt x="7085" y="7125"/>
                  </a:lnTo>
                  <a:close/>
                  <a:moveTo>
                    <a:pt x="6387" y="7363"/>
                  </a:moveTo>
                  <a:lnTo>
                    <a:pt x="6586" y="7470"/>
                  </a:lnTo>
                  <a:lnTo>
                    <a:pt x="6440" y="7631"/>
                  </a:lnTo>
                  <a:lnTo>
                    <a:pt x="6387" y="7363"/>
                  </a:lnTo>
                  <a:close/>
                  <a:moveTo>
                    <a:pt x="14814" y="7416"/>
                  </a:moveTo>
                  <a:lnTo>
                    <a:pt x="14914" y="7501"/>
                  </a:lnTo>
                  <a:lnTo>
                    <a:pt x="14569" y="7647"/>
                  </a:lnTo>
                  <a:lnTo>
                    <a:pt x="14814" y="7416"/>
                  </a:lnTo>
                  <a:close/>
                  <a:moveTo>
                    <a:pt x="11552" y="7056"/>
                  </a:moveTo>
                  <a:lnTo>
                    <a:pt x="12143" y="7508"/>
                  </a:lnTo>
                  <a:lnTo>
                    <a:pt x="11775" y="7700"/>
                  </a:lnTo>
                  <a:cubicBezTo>
                    <a:pt x="11737" y="7593"/>
                    <a:pt x="11698" y="7478"/>
                    <a:pt x="11660" y="7370"/>
                  </a:cubicBezTo>
                  <a:lnTo>
                    <a:pt x="11552" y="7056"/>
                  </a:lnTo>
                  <a:close/>
                  <a:moveTo>
                    <a:pt x="14459" y="7107"/>
                  </a:moveTo>
                  <a:lnTo>
                    <a:pt x="14684" y="7301"/>
                  </a:lnTo>
                  <a:lnTo>
                    <a:pt x="14216" y="7731"/>
                  </a:lnTo>
                  <a:cubicBezTo>
                    <a:pt x="14307" y="7525"/>
                    <a:pt x="14376" y="7312"/>
                    <a:pt x="14459" y="7107"/>
                  </a:cubicBezTo>
                  <a:close/>
                  <a:moveTo>
                    <a:pt x="9012" y="5098"/>
                  </a:moveTo>
                  <a:cubicBezTo>
                    <a:pt x="9119" y="5183"/>
                    <a:pt x="9227" y="5259"/>
                    <a:pt x="9326" y="5344"/>
                  </a:cubicBezTo>
                  <a:cubicBezTo>
                    <a:pt x="9664" y="5597"/>
                    <a:pt x="9994" y="5850"/>
                    <a:pt x="10324" y="6111"/>
                  </a:cubicBezTo>
                  <a:cubicBezTo>
                    <a:pt x="9971" y="6649"/>
                    <a:pt x="9610" y="7194"/>
                    <a:pt x="9257" y="7731"/>
                  </a:cubicBezTo>
                  <a:lnTo>
                    <a:pt x="9219" y="7792"/>
                  </a:lnTo>
                  <a:lnTo>
                    <a:pt x="9142" y="7731"/>
                  </a:lnTo>
                  <a:cubicBezTo>
                    <a:pt x="8620" y="7347"/>
                    <a:pt x="8091" y="6971"/>
                    <a:pt x="7561" y="6603"/>
                  </a:cubicBezTo>
                  <a:cubicBezTo>
                    <a:pt x="7745" y="6411"/>
                    <a:pt x="7922" y="6211"/>
                    <a:pt x="8106" y="6012"/>
                  </a:cubicBezTo>
                  <a:cubicBezTo>
                    <a:pt x="8359" y="5735"/>
                    <a:pt x="8620" y="5451"/>
                    <a:pt x="8874" y="5167"/>
                  </a:cubicBezTo>
                  <a:lnTo>
                    <a:pt x="9012" y="5098"/>
                  </a:lnTo>
                  <a:close/>
                  <a:moveTo>
                    <a:pt x="1620" y="5597"/>
                  </a:moveTo>
                  <a:cubicBezTo>
                    <a:pt x="1942" y="5873"/>
                    <a:pt x="2272" y="6142"/>
                    <a:pt x="2602" y="6418"/>
                  </a:cubicBezTo>
                  <a:cubicBezTo>
                    <a:pt x="2602" y="6633"/>
                    <a:pt x="2595" y="6856"/>
                    <a:pt x="2587" y="7071"/>
                  </a:cubicBezTo>
                  <a:lnTo>
                    <a:pt x="2595" y="7071"/>
                  </a:lnTo>
                  <a:cubicBezTo>
                    <a:pt x="2073" y="7340"/>
                    <a:pt x="1566" y="7616"/>
                    <a:pt x="1060" y="7908"/>
                  </a:cubicBezTo>
                  <a:cubicBezTo>
                    <a:pt x="1206" y="7647"/>
                    <a:pt x="1382" y="7409"/>
                    <a:pt x="1597" y="7194"/>
                  </a:cubicBezTo>
                  <a:cubicBezTo>
                    <a:pt x="1647" y="7129"/>
                    <a:pt x="1597" y="7039"/>
                    <a:pt x="1522" y="7039"/>
                  </a:cubicBezTo>
                  <a:cubicBezTo>
                    <a:pt x="1517" y="7039"/>
                    <a:pt x="1511" y="7039"/>
                    <a:pt x="1505" y="7040"/>
                  </a:cubicBezTo>
                  <a:cubicBezTo>
                    <a:pt x="1427" y="7056"/>
                    <a:pt x="1353" y="7063"/>
                    <a:pt x="1283" y="7063"/>
                  </a:cubicBezTo>
                  <a:cubicBezTo>
                    <a:pt x="696" y="7063"/>
                    <a:pt x="380" y="6546"/>
                    <a:pt x="346" y="6004"/>
                  </a:cubicBezTo>
                  <a:cubicBezTo>
                    <a:pt x="776" y="5873"/>
                    <a:pt x="1198" y="5735"/>
                    <a:pt x="1620" y="5597"/>
                  </a:cubicBezTo>
                  <a:close/>
                  <a:moveTo>
                    <a:pt x="3247" y="6956"/>
                  </a:moveTo>
                  <a:lnTo>
                    <a:pt x="3378" y="7063"/>
                  </a:lnTo>
                  <a:cubicBezTo>
                    <a:pt x="3155" y="7347"/>
                    <a:pt x="2933" y="7624"/>
                    <a:pt x="2718" y="7908"/>
                  </a:cubicBezTo>
                  <a:cubicBezTo>
                    <a:pt x="2718" y="7677"/>
                    <a:pt x="2718" y="7447"/>
                    <a:pt x="2718" y="7217"/>
                  </a:cubicBezTo>
                  <a:cubicBezTo>
                    <a:pt x="2894" y="7125"/>
                    <a:pt x="3071" y="7040"/>
                    <a:pt x="3247" y="6956"/>
                  </a:cubicBezTo>
                  <a:close/>
                  <a:moveTo>
                    <a:pt x="10416" y="6173"/>
                  </a:moveTo>
                  <a:cubicBezTo>
                    <a:pt x="10677" y="6372"/>
                    <a:pt x="10946" y="6580"/>
                    <a:pt x="11207" y="6787"/>
                  </a:cubicBezTo>
                  <a:lnTo>
                    <a:pt x="11107" y="6940"/>
                  </a:lnTo>
                  <a:cubicBezTo>
                    <a:pt x="10762" y="7140"/>
                    <a:pt x="10416" y="7340"/>
                    <a:pt x="10071" y="7539"/>
                  </a:cubicBezTo>
                  <a:cubicBezTo>
                    <a:pt x="9848" y="7662"/>
                    <a:pt x="9626" y="7792"/>
                    <a:pt x="9395" y="7923"/>
                  </a:cubicBezTo>
                  <a:lnTo>
                    <a:pt x="9319" y="7861"/>
                  </a:lnTo>
                  <a:lnTo>
                    <a:pt x="9357" y="7785"/>
                  </a:lnTo>
                  <a:lnTo>
                    <a:pt x="10416" y="6173"/>
                  </a:lnTo>
                  <a:close/>
                  <a:moveTo>
                    <a:pt x="12696" y="7370"/>
                  </a:moveTo>
                  <a:cubicBezTo>
                    <a:pt x="12780" y="7585"/>
                    <a:pt x="12865" y="7800"/>
                    <a:pt x="12949" y="8007"/>
                  </a:cubicBezTo>
                  <a:cubicBezTo>
                    <a:pt x="12757" y="7854"/>
                    <a:pt x="12566" y="7700"/>
                    <a:pt x="12366" y="7547"/>
                  </a:cubicBezTo>
                  <a:cubicBezTo>
                    <a:pt x="12473" y="7493"/>
                    <a:pt x="12581" y="7432"/>
                    <a:pt x="12696" y="7370"/>
                  </a:cubicBezTo>
                  <a:close/>
                  <a:moveTo>
                    <a:pt x="17248" y="6633"/>
                  </a:moveTo>
                  <a:cubicBezTo>
                    <a:pt x="16764" y="7117"/>
                    <a:pt x="16288" y="7585"/>
                    <a:pt x="15805" y="8061"/>
                  </a:cubicBezTo>
                  <a:cubicBezTo>
                    <a:pt x="15590" y="7892"/>
                    <a:pt x="15382" y="7716"/>
                    <a:pt x="15183" y="7539"/>
                  </a:cubicBezTo>
                  <a:cubicBezTo>
                    <a:pt x="15866" y="7240"/>
                    <a:pt x="16557" y="6933"/>
                    <a:pt x="17248" y="6633"/>
                  </a:cubicBezTo>
                  <a:close/>
                  <a:moveTo>
                    <a:pt x="3485" y="7148"/>
                  </a:moveTo>
                  <a:cubicBezTo>
                    <a:pt x="3631" y="7270"/>
                    <a:pt x="3777" y="7393"/>
                    <a:pt x="3915" y="7508"/>
                  </a:cubicBezTo>
                  <a:cubicBezTo>
                    <a:pt x="3516" y="7723"/>
                    <a:pt x="3117" y="7931"/>
                    <a:pt x="2718" y="8145"/>
                  </a:cubicBezTo>
                  <a:lnTo>
                    <a:pt x="3485" y="7148"/>
                  </a:lnTo>
                  <a:close/>
                  <a:moveTo>
                    <a:pt x="5005" y="7132"/>
                  </a:moveTo>
                  <a:lnTo>
                    <a:pt x="4928" y="8207"/>
                  </a:lnTo>
                  <a:lnTo>
                    <a:pt x="4775" y="8069"/>
                  </a:lnTo>
                  <a:lnTo>
                    <a:pt x="4168" y="7562"/>
                  </a:lnTo>
                  <a:lnTo>
                    <a:pt x="5005" y="7132"/>
                  </a:lnTo>
                  <a:close/>
                  <a:moveTo>
                    <a:pt x="13993" y="6679"/>
                  </a:moveTo>
                  <a:cubicBezTo>
                    <a:pt x="14116" y="6802"/>
                    <a:pt x="14246" y="6917"/>
                    <a:pt x="14377" y="7033"/>
                  </a:cubicBezTo>
                  <a:cubicBezTo>
                    <a:pt x="14270" y="7309"/>
                    <a:pt x="14162" y="7593"/>
                    <a:pt x="14055" y="7877"/>
                  </a:cubicBezTo>
                  <a:lnTo>
                    <a:pt x="13241" y="8238"/>
                  </a:lnTo>
                  <a:lnTo>
                    <a:pt x="13141" y="8161"/>
                  </a:lnTo>
                  <a:cubicBezTo>
                    <a:pt x="13034" y="7877"/>
                    <a:pt x="12919" y="7593"/>
                    <a:pt x="12803" y="7317"/>
                  </a:cubicBezTo>
                  <a:cubicBezTo>
                    <a:pt x="13203" y="7102"/>
                    <a:pt x="13594" y="6894"/>
                    <a:pt x="13993" y="6679"/>
                  </a:cubicBezTo>
                  <a:close/>
                  <a:moveTo>
                    <a:pt x="7323" y="6910"/>
                  </a:moveTo>
                  <a:cubicBezTo>
                    <a:pt x="7645" y="7340"/>
                    <a:pt x="7968" y="7769"/>
                    <a:pt x="8282" y="8192"/>
                  </a:cubicBezTo>
                  <a:cubicBezTo>
                    <a:pt x="8321" y="8245"/>
                    <a:pt x="8359" y="8299"/>
                    <a:pt x="8398" y="8345"/>
                  </a:cubicBezTo>
                  <a:cubicBezTo>
                    <a:pt x="7968" y="8084"/>
                    <a:pt x="7530" y="7831"/>
                    <a:pt x="7093" y="7570"/>
                  </a:cubicBezTo>
                  <a:lnTo>
                    <a:pt x="7323" y="6910"/>
                  </a:lnTo>
                  <a:close/>
                  <a:moveTo>
                    <a:pt x="7492" y="6687"/>
                  </a:moveTo>
                  <a:cubicBezTo>
                    <a:pt x="7929" y="7002"/>
                    <a:pt x="8375" y="7317"/>
                    <a:pt x="8812" y="7631"/>
                  </a:cubicBezTo>
                  <a:lnTo>
                    <a:pt x="9165" y="7885"/>
                  </a:lnTo>
                  <a:lnTo>
                    <a:pt x="8989" y="8153"/>
                  </a:lnTo>
                  <a:lnTo>
                    <a:pt x="8574" y="8383"/>
                  </a:lnTo>
                  <a:cubicBezTo>
                    <a:pt x="8444" y="8215"/>
                    <a:pt x="8321" y="8046"/>
                    <a:pt x="8190" y="7877"/>
                  </a:cubicBezTo>
                  <a:lnTo>
                    <a:pt x="7384" y="6802"/>
                  </a:lnTo>
                  <a:lnTo>
                    <a:pt x="7492" y="6687"/>
                  </a:lnTo>
                  <a:close/>
                  <a:moveTo>
                    <a:pt x="10946" y="7171"/>
                  </a:moveTo>
                  <a:lnTo>
                    <a:pt x="10946" y="7171"/>
                  </a:lnTo>
                  <a:cubicBezTo>
                    <a:pt x="10662" y="7593"/>
                    <a:pt x="10378" y="8007"/>
                    <a:pt x="10094" y="8429"/>
                  </a:cubicBezTo>
                  <a:lnTo>
                    <a:pt x="9511" y="8000"/>
                  </a:lnTo>
                  <a:lnTo>
                    <a:pt x="10125" y="7639"/>
                  </a:lnTo>
                  <a:cubicBezTo>
                    <a:pt x="10401" y="7485"/>
                    <a:pt x="10670" y="7324"/>
                    <a:pt x="10946" y="7171"/>
                  </a:cubicBezTo>
                  <a:close/>
                  <a:moveTo>
                    <a:pt x="13748" y="8176"/>
                  </a:moveTo>
                  <a:lnTo>
                    <a:pt x="13487" y="8429"/>
                  </a:lnTo>
                  <a:lnTo>
                    <a:pt x="13379" y="8345"/>
                  </a:lnTo>
                  <a:lnTo>
                    <a:pt x="13748" y="8176"/>
                  </a:lnTo>
                  <a:close/>
                  <a:moveTo>
                    <a:pt x="6701" y="7539"/>
                  </a:moveTo>
                  <a:lnTo>
                    <a:pt x="6901" y="7654"/>
                  </a:lnTo>
                  <a:cubicBezTo>
                    <a:pt x="6801" y="7938"/>
                    <a:pt x="6701" y="8222"/>
                    <a:pt x="6602" y="8506"/>
                  </a:cubicBezTo>
                  <a:cubicBezTo>
                    <a:pt x="6555" y="8268"/>
                    <a:pt x="6509" y="8030"/>
                    <a:pt x="6463" y="7785"/>
                  </a:cubicBezTo>
                  <a:cubicBezTo>
                    <a:pt x="6540" y="7700"/>
                    <a:pt x="6625" y="7616"/>
                    <a:pt x="6701" y="7539"/>
                  </a:cubicBezTo>
                  <a:close/>
                  <a:moveTo>
                    <a:pt x="11360" y="6933"/>
                  </a:moveTo>
                  <a:lnTo>
                    <a:pt x="11552" y="7485"/>
                  </a:lnTo>
                  <a:cubicBezTo>
                    <a:pt x="11591" y="7585"/>
                    <a:pt x="11621" y="7677"/>
                    <a:pt x="11652" y="7769"/>
                  </a:cubicBezTo>
                  <a:lnTo>
                    <a:pt x="10232" y="8514"/>
                  </a:lnTo>
                  <a:cubicBezTo>
                    <a:pt x="10278" y="8445"/>
                    <a:pt x="10317" y="8376"/>
                    <a:pt x="10363" y="8314"/>
                  </a:cubicBezTo>
                  <a:cubicBezTo>
                    <a:pt x="10647" y="7877"/>
                    <a:pt x="10946" y="7439"/>
                    <a:pt x="11238" y="7002"/>
                  </a:cubicBezTo>
                  <a:lnTo>
                    <a:pt x="11360" y="6933"/>
                  </a:lnTo>
                  <a:close/>
                  <a:moveTo>
                    <a:pt x="8827" y="8383"/>
                  </a:moveTo>
                  <a:lnTo>
                    <a:pt x="8728" y="8537"/>
                  </a:lnTo>
                  <a:lnTo>
                    <a:pt x="8666" y="8499"/>
                  </a:lnTo>
                  <a:lnTo>
                    <a:pt x="8651" y="8491"/>
                  </a:lnTo>
                  <a:lnTo>
                    <a:pt x="8827" y="8383"/>
                  </a:lnTo>
                  <a:close/>
                  <a:moveTo>
                    <a:pt x="13264" y="8399"/>
                  </a:moveTo>
                  <a:lnTo>
                    <a:pt x="13402" y="8506"/>
                  </a:lnTo>
                  <a:cubicBezTo>
                    <a:pt x="13371" y="8537"/>
                    <a:pt x="13341" y="8568"/>
                    <a:pt x="13302" y="8606"/>
                  </a:cubicBezTo>
                  <a:lnTo>
                    <a:pt x="13233" y="8414"/>
                  </a:lnTo>
                  <a:lnTo>
                    <a:pt x="13264" y="8399"/>
                  </a:lnTo>
                  <a:close/>
                  <a:moveTo>
                    <a:pt x="5527" y="6871"/>
                  </a:moveTo>
                  <a:lnTo>
                    <a:pt x="6187" y="7247"/>
                  </a:lnTo>
                  <a:cubicBezTo>
                    <a:pt x="6218" y="7424"/>
                    <a:pt x="6256" y="7608"/>
                    <a:pt x="6287" y="7785"/>
                  </a:cubicBezTo>
                  <a:lnTo>
                    <a:pt x="5466" y="8652"/>
                  </a:lnTo>
                  <a:lnTo>
                    <a:pt x="5043" y="8299"/>
                  </a:lnTo>
                  <a:cubicBezTo>
                    <a:pt x="5074" y="7892"/>
                    <a:pt x="5097" y="7485"/>
                    <a:pt x="5128" y="7071"/>
                  </a:cubicBezTo>
                  <a:lnTo>
                    <a:pt x="5128" y="7079"/>
                  </a:lnTo>
                  <a:lnTo>
                    <a:pt x="5527" y="6871"/>
                  </a:lnTo>
                  <a:close/>
                  <a:moveTo>
                    <a:pt x="13901" y="8307"/>
                  </a:moveTo>
                  <a:cubicBezTo>
                    <a:pt x="13855" y="8422"/>
                    <a:pt x="13809" y="8537"/>
                    <a:pt x="13771" y="8652"/>
                  </a:cubicBezTo>
                  <a:cubicBezTo>
                    <a:pt x="13732" y="8614"/>
                    <a:pt x="13678" y="8591"/>
                    <a:pt x="13640" y="8552"/>
                  </a:cubicBezTo>
                  <a:lnTo>
                    <a:pt x="13901" y="8307"/>
                  </a:lnTo>
                  <a:close/>
                  <a:moveTo>
                    <a:pt x="2587" y="7270"/>
                  </a:moveTo>
                  <a:cubicBezTo>
                    <a:pt x="2579" y="7547"/>
                    <a:pt x="2572" y="7823"/>
                    <a:pt x="2572" y="8092"/>
                  </a:cubicBezTo>
                  <a:cubicBezTo>
                    <a:pt x="2518" y="8169"/>
                    <a:pt x="2464" y="8238"/>
                    <a:pt x="2411" y="8314"/>
                  </a:cubicBezTo>
                  <a:cubicBezTo>
                    <a:pt x="2180" y="8437"/>
                    <a:pt x="1950" y="8560"/>
                    <a:pt x="1720" y="8690"/>
                  </a:cubicBezTo>
                  <a:cubicBezTo>
                    <a:pt x="1413" y="8629"/>
                    <a:pt x="1106" y="8583"/>
                    <a:pt x="791" y="8552"/>
                  </a:cubicBezTo>
                  <a:cubicBezTo>
                    <a:pt x="845" y="8353"/>
                    <a:pt x="922" y="8161"/>
                    <a:pt x="1021" y="7977"/>
                  </a:cubicBezTo>
                  <a:cubicBezTo>
                    <a:pt x="1543" y="7762"/>
                    <a:pt x="2065" y="7516"/>
                    <a:pt x="2587" y="7270"/>
                  </a:cubicBezTo>
                  <a:close/>
                  <a:moveTo>
                    <a:pt x="12258" y="7601"/>
                  </a:moveTo>
                  <a:lnTo>
                    <a:pt x="13026" y="8215"/>
                  </a:lnTo>
                  <a:cubicBezTo>
                    <a:pt x="13041" y="8245"/>
                    <a:pt x="13049" y="8276"/>
                    <a:pt x="13064" y="8307"/>
                  </a:cubicBezTo>
                  <a:lnTo>
                    <a:pt x="12128" y="8721"/>
                  </a:lnTo>
                  <a:cubicBezTo>
                    <a:pt x="12021" y="8429"/>
                    <a:pt x="11921" y="8130"/>
                    <a:pt x="11821" y="7838"/>
                  </a:cubicBezTo>
                  <a:lnTo>
                    <a:pt x="12258" y="7601"/>
                  </a:lnTo>
                  <a:close/>
                  <a:moveTo>
                    <a:pt x="2234" y="8537"/>
                  </a:moveTo>
                  <a:lnTo>
                    <a:pt x="2065" y="8760"/>
                  </a:lnTo>
                  <a:cubicBezTo>
                    <a:pt x="2004" y="8744"/>
                    <a:pt x="1935" y="8737"/>
                    <a:pt x="1873" y="8721"/>
                  </a:cubicBezTo>
                  <a:lnTo>
                    <a:pt x="2234" y="8537"/>
                  </a:lnTo>
                  <a:close/>
                  <a:moveTo>
                    <a:pt x="2572" y="8376"/>
                  </a:moveTo>
                  <a:cubicBezTo>
                    <a:pt x="2564" y="8544"/>
                    <a:pt x="2564" y="8712"/>
                    <a:pt x="2557" y="8880"/>
                  </a:cubicBezTo>
                  <a:lnTo>
                    <a:pt x="2557" y="8880"/>
                  </a:lnTo>
                  <a:cubicBezTo>
                    <a:pt x="2444" y="8850"/>
                    <a:pt x="2331" y="8820"/>
                    <a:pt x="2219" y="8798"/>
                  </a:cubicBezTo>
                  <a:lnTo>
                    <a:pt x="2533" y="8391"/>
                  </a:lnTo>
                  <a:lnTo>
                    <a:pt x="2572" y="8376"/>
                  </a:lnTo>
                  <a:close/>
                  <a:moveTo>
                    <a:pt x="9403" y="8061"/>
                  </a:moveTo>
                  <a:cubicBezTo>
                    <a:pt x="9610" y="8215"/>
                    <a:pt x="9825" y="8376"/>
                    <a:pt x="10033" y="8529"/>
                  </a:cubicBezTo>
                  <a:lnTo>
                    <a:pt x="9940" y="8667"/>
                  </a:lnTo>
                  <a:lnTo>
                    <a:pt x="9411" y="8936"/>
                  </a:lnTo>
                  <a:lnTo>
                    <a:pt x="8835" y="8598"/>
                  </a:lnTo>
                  <a:cubicBezTo>
                    <a:pt x="8912" y="8483"/>
                    <a:pt x="8989" y="8368"/>
                    <a:pt x="9058" y="8253"/>
                  </a:cubicBezTo>
                  <a:lnTo>
                    <a:pt x="9403" y="8061"/>
                  </a:lnTo>
                  <a:close/>
                  <a:moveTo>
                    <a:pt x="18299" y="6173"/>
                  </a:moveTo>
                  <a:cubicBezTo>
                    <a:pt x="18476" y="7309"/>
                    <a:pt x="17992" y="8383"/>
                    <a:pt x="17148" y="9074"/>
                  </a:cubicBezTo>
                  <a:cubicBezTo>
                    <a:pt x="16726" y="8790"/>
                    <a:pt x="16327" y="8476"/>
                    <a:pt x="15927" y="8161"/>
                  </a:cubicBezTo>
                  <a:cubicBezTo>
                    <a:pt x="16480" y="7608"/>
                    <a:pt x="17025" y="7056"/>
                    <a:pt x="17562" y="6495"/>
                  </a:cubicBezTo>
                  <a:lnTo>
                    <a:pt x="18284" y="6188"/>
                  </a:lnTo>
                  <a:cubicBezTo>
                    <a:pt x="18292" y="6181"/>
                    <a:pt x="18292" y="6181"/>
                    <a:pt x="18299" y="6173"/>
                  </a:cubicBezTo>
                  <a:close/>
                  <a:moveTo>
                    <a:pt x="8920" y="8829"/>
                  </a:moveTo>
                  <a:lnTo>
                    <a:pt x="9250" y="9021"/>
                  </a:lnTo>
                  <a:lnTo>
                    <a:pt x="9119" y="9090"/>
                  </a:lnTo>
                  <a:cubicBezTo>
                    <a:pt x="9050" y="9005"/>
                    <a:pt x="8981" y="8921"/>
                    <a:pt x="8912" y="8829"/>
                  </a:cubicBezTo>
                  <a:close/>
                  <a:moveTo>
                    <a:pt x="9795" y="8898"/>
                  </a:moveTo>
                  <a:lnTo>
                    <a:pt x="9795" y="8898"/>
                  </a:lnTo>
                  <a:cubicBezTo>
                    <a:pt x="9749" y="8959"/>
                    <a:pt x="9710" y="9036"/>
                    <a:pt x="9664" y="9105"/>
                  </a:cubicBezTo>
                  <a:lnTo>
                    <a:pt x="9541" y="9021"/>
                  </a:lnTo>
                  <a:lnTo>
                    <a:pt x="9795" y="8898"/>
                  </a:lnTo>
                  <a:close/>
                  <a:moveTo>
                    <a:pt x="5043" y="8453"/>
                  </a:moveTo>
                  <a:cubicBezTo>
                    <a:pt x="5151" y="8545"/>
                    <a:pt x="5258" y="8644"/>
                    <a:pt x="5373" y="8744"/>
                  </a:cubicBezTo>
                  <a:lnTo>
                    <a:pt x="5381" y="8744"/>
                  </a:lnTo>
                  <a:cubicBezTo>
                    <a:pt x="5251" y="8882"/>
                    <a:pt x="5120" y="9021"/>
                    <a:pt x="4997" y="9151"/>
                  </a:cubicBezTo>
                  <a:cubicBezTo>
                    <a:pt x="5013" y="8921"/>
                    <a:pt x="5028" y="8683"/>
                    <a:pt x="5043" y="8453"/>
                  </a:cubicBezTo>
                  <a:close/>
                  <a:moveTo>
                    <a:pt x="11698" y="7900"/>
                  </a:moveTo>
                  <a:cubicBezTo>
                    <a:pt x="11798" y="8192"/>
                    <a:pt x="11898" y="8491"/>
                    <a:pt x="11998" y="8783"/>
                  </a:cubicBezTo>
                  <a:lnTo>
                    <a:pt x="11099" y="9182"/>
                  </a:lnTo>
                  <a:cubicBezTo>
                    <a:pt x="10846" y="8990"/>
                    <a:pt x="10593" y="8798"/>
                    <a:pt x="10340" y="8606"/>
                  </a:cubicBezTo>
                  <a:cubicBezTo>
                    <a:pt x="10792" y="8376"/>
                    <a:pt x="11245" y="8138"/>
                    <a:pt x="11698" y="7900"/>
                  </a:cubicBezTo>
                  <a:close/>
                  <a:moveTo>
                    <a:pt x="776" y="8606"/>
                  </a:moveTo>
                  <a:cubicBezTo>
                    <a:pt x="1052" y="8644"/>
                    <a:pt x="1328" y="8690"/>
                    <a:pt x="1605" y="8752"/>
                  </a:cubicBezTo>
                  <a:cubicBezTo>
                    <a:pt x="1313" y="8905"/>
                    <a:pt x="1029" y="9067"/>
                    <a:pt x="737" y="9220"/>
                  </a:cubicBezTo>
                  <a:cubicBezTo>
                    <a:pt x="737" y="9220"/>
                    <a:pt x="730" y="9228"/>
                    <a:pt x="730" y="9228"/>
                  </a:cubicBezTo>
                  <a:cubicBezTo>
                    <a:pt x="714" y="9021"/>
                    <a:pt x="730" y="8813"/>
                    <a:pt x="776" y="8606"/>
                  </a:cubicBezTo>
                  <a:close/>
                  <a:moveTo>
                    <a:pt x="13556" y="8629"/>
                  </a:moveTo>
                  <a:cubicBezTo>
                    <a:pt x="13617" y="8675"/>
                    <a:pt x="13671" y="8721"/>
                    <a:pt x="13725" y="8767"/>
                  </a:cubicBezTo>
                  <a:cubicBezTo>
                    <a:pt x="13717" y="8790"/>
                    <a:pt x="13709" y="8806"/>
                    <a:pt x="13702" y="8829"/>
                  </a:cubicBezTo>
                  <a:cubicBezTo>
                    <a:pt x="13648" y="8974"/>
                    <a:pt x="13594" y="9120"/>
                    <a:pt x="13540" y="9258"/>
                  </a:cubicBezTo>
                  <a:cubicBezTo>
                    <a:pt x="13487" y="9105"/>
                    <a:pt x="13433" y="8951"/>
                    <a:pt x="13379" y="8798"/>
                  </a:cubicBezTo>
                  <a:lnTo>
                    <a:pt x="13556" y="8629"/>
                  </a:lnTo>
                  <a:close/>
                  <a:moveTo>
                    <a:pt x="15045" y="7601"/>
                  </a:moveTo>
                  <a:cubicBezTo>
                    <a:pt x="15260" y="7785"/>
                    <a:pt x="15482" y="7969"/>
                    <a:pt x="15713" y="8153"/>
                  </a:cubicBezTo>
                  <a:cubicBezTo>
                    <a:pt x="15329" y="8529"/>
                    <a:pt x="14937" y="8905"/>
                    <a:pt x="14546" y="9274"/>
                  </a:cubicBezTo>
                  <a:cubicBezTo>
                    <a:pt x="14316" y="9090"/>
                    <a:pt x="14085" y="8905"/>
                    <a:pt x="13855" y="8721"/>
                  </a:cubicBezTo>
                  <a:cubicBezTo>
                    <a:pt x="13924" y="8522"/>
                    <a:pt x="14001" y="8330"/>
                    <a:pt x="14078" y="8130"/>
                  </a:cubicBezTo>
                  <a:lnTo>
                    <a:pt x="14270" y="7946"/>
                  </a:lnTo>
                  <a:lnTo>
                    <a:pt x="15045" y="7601"/>
                  </a:lnTo>
                  <a:close/>
                  <a:moveTo>
                    <a:pt x="6318" y="7946"/>
                  </a:moveTo>
                  <a:cubicBezTo>
                    <a:pt x="6371" y="8245"/>
                    <a:pt x="6425" y="8545"/>
                    <a:pt x="6479" y="8844"/>
                  </a:cubicBezTo>
                  <a:lnTo>
                    <a:pt x="6310" y="9358"/>
                  </a:lnTo>
                  <a:lnTo>
                    <a:pt x="5565" y="8737"/>
                  </a:lnTo>
                  <a:cubicBezTo>
                    <a:pt x="5819" y="8476"/>
                    <a:pt x="6072" y="8215"/>
                    <a:pt x="6318" y="7946"/>
                  </a:cubicBezTo>
                  <a:close/>
                  <a:moveTo>
                    <a:pt x="7031" y="7731"/>
                  </a:moveTo>
                  <a:cubicBezTo>
                    <a:pt x="7477" y="7984"/>
                    <a:pt x="7914" y="8245"/>
                    <a:pt x="8359" y="8499"/>
                  </a:cubicBezTo>
                  <a:lnTo>
                    <a:pt x="6747" y="9404"/>
                  </a:lnTo>
                  <a:cubicBezTo>
                    <a:pt x="6724" y="9212"/>
                    <a:pt x="6686" y="9021"/>
                    <a:pt x="6655" y="8821"/>
                  </a:cubicBezTo>
                  <a:lnTo>
                    <a:pt x="6648" y="8821"/>
                  </a:lnTo>
                  <a:cubicBezTo>
                    <a:pt x="6778" y="8460"/>
                    <a:pt x="6909" y="8092"/>
                    <a:pt x="7031" y="7731"/>
                  </a:cubicBezTo>
                  <a:close/>
                  <a:moveTo>
                    <a:pt x="13126" y="8453"/>
                  </a:moveTo>
                  <a:lnTo>
                    <a:pt x="13210" y="8683"/>
                  </a:lnTo>
                  <a:cubicBezTo>
                    <a:pt x="12942" y="8944"/>
                    <a:pt x="12673" y="9205"/>
                    <a:pt x="12404" y="9458"/>
                  </a:cubicBezTo>
                  <a:cubicBezTo>
                    <a:pt x="12328" y="9268"/>
                    <a:pt x="12260" y="9078"/>
                    <a:pt x="12192" y="8881"/>
                  </a:cubicBezTo>
                  <a:lnTo>
                    <a:pt x="12192" y="8881"/>
                  </a:lnTo>
                  <a:cubicBezTo>
                    <a:pt x="12506" y="8736"/>
                    <a:pt x="12812" y="8598"/>
                    <a:pt x="13126" y="8453"/>
                  </a:cubicBezTo>
                  <a:close/>
                  <a:moveTo>
                    <a:pt x="9380" y="9105"/>
                  </a:moveTo>
                  <a:lnTo>
                    <a:pt x="9580" y="9220"/>
                  </a:lnTo>
                  <a:lnTo>
                    <a:pt x="9418" y="9473"/>
                  </a:lnTo>
                  <a:cubicBezTo>
                    <a:pt x="9349" y="9381"/>
                    <a:pt x="9273" y="9281"/>
                    <a:pt x="9204" y="9197"/>
                  </a:cubicBezTo>
                  <a:cubicBezTo>
                    <a:pt x="9257" y="9174"/>
                    <a:pt x="9319" y="9143"/>
                    <a:pt x="9380" y="9105"/>
                  </a:cubicBezTo>
                  <a:close/>
                  <a:moveTo>
                    <a:pt x="10232" y="8660"/>
                  </a:moveTo>
                  <a:cubicBezTo>
                    <a:pt x="10485" y="8852"/>
                    <a:pt x="10739" y="9044"/>
                    <a:pt x="10984" y="9235"/>
                  </a:cubicBezTo>
                  <a:cubicBezTo>
                    <a:pt x="10777" y="9328"/>
                    <a:pt x="10562" y="9427"/>
                    <a:pt x="10355" y="9519"/>
                  </a:cubicBezTo>
                  <a:cubicBezTo>
                    <a:pt x="10171" y="9404"/>
                    <a:pt x="9986" y="9289"/>
                    <a:pt x="9802" y="9182"/>
                  </a:cubicBezTo>
                  <a:cubicBezTo>
                    <a:pt x="9894" y="9036"/>
                    <a:pt x="9986" y="8890"/>
                    <a:pt x="10086" y="8744"/>
                  </a:cubicBezTo>
                  <a:lnTo>
                    <a:pt x="10086" y="8737"/>
                  </a:lnTo>
                  <a:lnTo>
                    <a:pt x="10232" y="8660"/>
                  </a:lnTo>
                  <a:close/>
                  <a:moveTo>
                    <a:pt x="6532" y="9151"/>
                  </a:moveTo>
                  <a:lnTo>
                    <a:pt x="6594" y="9496"/>
                  </a:lnTo>
                  <a:lnTo>
                    <a:pt x="6525" y="9535"/>
                  </a:lnTo>
                  <a:lnTo>
                    <a:pt x="6425" y="9458"/>
                  </a:lnTo>
                  <a:cubicBezTo>
                    <a:pt x="6463" y="9358"/>
                    <a:pt x="6502" y="9251"/>
                    <a:pt x="6532" y="9151"/>
                  </a:cubicBezTo>
                  <a:close/>
                  <a:moveTo>
                    <a:pt x="8728" y="8767"/>
                  </a:moveTo>
                  <a:lnTo>
                    <a:pt x="9012" y="9151"/>
                  </a:lnTo>
                  <a:cubicBezTo>
                    <a:pt x="8751" y="9281"/>
                    <a:pt x="8490" y="9420"/>
                    <a:pt x="8229" y="9550"/>
                  </a:cubicBezTo>
                  <a:lnTo>
                    <a:pt x="8728" y="8767"/>
                  </a:lnTo>
                  <a:close/>
                  <a:moveTo>
                    <a:pt x="4046" y="7616"/>
                  </a:moveTo>
                  <a:cubicBezTo>
                    <a:pt x="4283" y="7815"/>
                    <a:pt x="4521" y="8015"/>
                    <a:pt x="4759" y="8215"/>
                  </a:cubicBezTo>
                  <a:lnTo>
                    <a:pt x="4921" y="8353"/>
                  </a:lnTo>
                  <a:lnTo>
                    <a:pt x="4859" y="9289"/>
                  </a:lnTo>
                  <a:cubicBezTo>
                    <a:pt x="4767" y="9389"/>
                    <a:pt x="4683" y="9481"/>
                    <a:pt x="4590" y="9573"/>
                  </a:cubicBezTo>
                  <a:cubicBezTo>
                    <a:pt x="3969" y="9328"/>
                    <a:pt x="3339" y="9105"/>
                    <a:pt x="2695" y="8921"/>
                  </a:cubicBezTo>
                  <a:cubicBezTo>
                    <a:pt x="2702" y="8713"/>
                    <a:pt x="2702" y="8506"/>
                    <a:pt x="2710" y="8299"/>
                  </a:cubicBezTo>
                  <a:cubicBezTo>
                    <a:pt x="3155" y="8069"/>
                    <a:pt x="3600" y="7846"/>
                    <a:pt x="4046" y="7616"/>
                  </a:cubicBezTo>
                  <a:close/>
                  <a:moveTo>
                    <a:pt x="4844" y="9481"/>
                  </a:moveTo>
                  <a:cubicBezTo>
                    <a:pt x="4844" y="9542"/>
                    <a:pt x="4836" y="9604"/>
                    <a:pt x="4828" y="9673"/>
                  </a:cubicBezTo>
                  <a:lnTo>
                    <a:pt x="4706" y="9619"/>
                  </a:lnTo>
                  <a:lnTo>
                    <a:pt x="4844" y="9481"/>
                  </a:lnTo>
                  <a:close/>
                  <a:moveTo>
                    <a:pt x="9718" y="9312"/>
                  </a:moveTo>
                  <a:lnTo>
                    <a:pt x="10186" y="9604"/>
                  </a:lnTo>
                  <a:lnTo>
                    <a:pt x="9687" y="9834"/>
                  </a:lnTo>
                  <a:lnTo>
                    <a:pt x="9518" y="9619"/>
                  </a:lnTo>
                  <a:cubicBezTo>
                    <a:pt x="9587" y="9519"/>
                    <a:pt x="9656" y="9412"/>
                    <a:pt x="9718" y="9312"/>
                  </a:cubicBezTo>
                  <a:close/>
                  <a:moveTo>
                    <a:pt x="15835" y="8261"/>
                  </a:moveTo>
                  <a:cubicBezTo>
                    <a:pt x="16227" y="8568"/>
                    <a:pt x="16626" y="8875"/>
                    <a:pt x="17040" y="9159"/>
                  </a:cubicBezTo>
                  <a:cubicBezTo>
                    <a:pt x="16518" y="9550"/>
                    <a:pt x="15897" y="9788"/>
                    <a:pt x="15244" y="9834"/>
                  </a:cubicBezTo>
                  <a:cubicBezTo>
                    <a:pt x="15060" y="9688"/>
                    <a:pt x="14876" y="9535"/>
                    <a:pt x="14692" y="9389"/>
                  </a:cubicBezTo>
                  <a:cubicBezTo>
                    <a:pt x="15075" y="9013"/>
                    <a:pt x="15452" y="8637"/>
                    <a:pt x="15835" y="8261"/>
                  </a:cubicBezTo>
                  <a:close/>
                  <a:moveTo>
                    <a:pt x="12059" y="8936"/>
                  </a:moveTo>
                  <a:cubicBezTo>
                    <a:pt x="12128" y="9151"/>
                    <a:pt x="12205" y="9366"/>
                    <a:pt x="12282" y="9573"/>
                  </a:cubicBezTo>
                  <a:cubicBezTo>
                    <a:pt x="12182" y="9673"/>
                    <a:pt x="12082" y="9765"/>
                    <a:pt x="11982" y="9865"/>
                  </a:cubicBezTo>
                  <a:cubicBezTo>
                    <a:pt x="11744" y="9673"/>
                    <a:pt x="11499" y="9489"/>
                    <a:pt x="11253" y="9305"/>
                  </a:cubicBezTo>
                  <a:cubicBezTo>
                    <a:pt x="11522" y="9182"/>
                    <a:pt x="11790" y="9059"/>
                    <a:pt x="12059" y="8936"/>
                  </a:cubicBezTo>
                  <a:close/>
                  <a:moveTo>
                    <a:pt x="13817" y="8829"/>
                  </a:moveTo>
                  <a:cubicBezTo>
                    <a:pt x="14032" y="8997"/>
                    <a:pt x="14246" y="9174"/>
                    <a:pt x="14469" y="9351"/>
                  </a:cubicBezTo>
                  <a:cubicBezTo>
                    <a:pt x="14239" y="9565"/>
                    <a:pt x="14016" y="9780"/>
                    <a:pt x="13794" y="9988"/>
                  </a:cubicBezTo>
                  <a:cubicBezTo>
                    <a:pt x="13732" y="9796"/>
                    <a:pt x="13663" y="9612"/>
                    <a:pt x="13602" y="9420"/>
                  </a:cubicBezTo>
                  <a:cubicBezTo>
                    <a:pt x="13663" y="9228"/>
                    <a:pt x="13732" y="9044"/>
                    <a:pt x="13801" y="8852"/>
                  </a:cubicBezTo>
                  <a:cubicBezTo>
                    <a:pt x="13801" y="8844"/>
                    <a:pt x="13809" y="8836"/>
                    <a:pt x="13817" y="8829"/>
                  </a:cubicBezTo>
                  <a:close/>
                  <a:moveTo>
                    <a:pt x="5481" y="8829"/>
                  </a:moveTo>
                  <a:lnTo>
                    <a:pt x="6256" y="9512"/>
                  </a:lnTo>
                  <a:cubicBezTo>
                    <a:pt x="6225" y="9589"/>
                    <a:pt x="6202" y="9658"/>
                    <a:pt x="6179" y="9734"/>
                  </a:cubicBezTo>
                  <a:lnTo>
                    <a:pt x="5696" y="10011"/>
                  </a:lnTo>
                  <a:lnTo>
                    <a:pt x="4951" y="9711"/>
                  </a:lnTo>
                  <a:cubicBezTo>
                    <a:pt x="4959" y="9589"/>
                    <a:pt x="4967" y="9466"/>
                    <a:pt x="4974" y="9343"/>
                  </a:cubicBezTo>
                  <a:cubicBezTo>
                    <a:pt x="5143" y="9174"/>
                    <a:pt x="5312" y="9005"/>
                    <a:pt x="5481" y="8829"/>
                  </a:cubicBezTo>
                  <a:close/>
                  <a:moveTo>
                    <a:pt x="9449" y="9734"/>
                  </a:moveTo>
                  <a:lnTo>
                    <a:pt x="9572" y="9888"/>
                  </a:lnTo>
                  <a:lnTo>
                    <a:pt x="9273" y="10026"/>
                  </a:lnTo>
                  <a:cubicBezTo>
                    <a:pt x="9334" y="9934"/>
                    <a:pt x="9395" y="9834"/>
                    <a:pt x="9449" y="9734"/>
                  </a:cubicBezTo>
                  <a:close/>
                  <a:moveTo>
                    <a:pt x="1750" y="8783"/>
                  </a:moveTo>
                  <a:cubicBezTo>
                    <a:pt x="1835" y="8798"/>
                    <a:pt x="1919" y="8821"/>
                    <a:pt x="2004" y="8836"/>
                  </a:cubicBezTo>
                  <a:cubicBezTo>
                    <a:pt x="1704" y="9251"/>
                    <a:pt x="1405" y="9665"/>
                    <a:pt x="1121" y="10087"/>
                  </a:cubicBezTo>
                  <a:cubicBezTo>
                    <a:pt x="906" y="9865"/>
                    <a:pt x="768" y="9581"/>
                    <a:pt x="730" y="9274"/>
                  </a:cubicBezTo>
                  <a:lnTo>
                    <a:pt x="737" y="9274"/>
                  </a:lnTo>
                  <a:cubicBezTo>
                    <a:pt x="741" y="9278"/>
                    <a:pt x="747" y="9280"/>
                    <a:pt x="753" y="9280"/>
                  </a:cubicBezTo>
                  <a:cubicBezTo>
                    <a:pt x="758" y="9280"/>
                    <a:pt x="764" y="9278"/>
                    <a:pt x="768" y="9274"/>
                  </a:cubicBezTo>
                  <a:lnTo>
                    <a:pt x="1750" y="8783"/>
                  </a:lnTo>
                  <a:close/>
                  <a:moveTo>
                    <a:pt x="8490" y="8583"/>
                  </a:moveTo>
                  <a:lnTo>
                    <a:pt x="8643" y="8675"/>
                  </a:lnTo>
                  <a:cubicBezTo>
                    <a:pt x="8413" y="9013"/>
                    <a:pt x="8190" y="9351"/>
                    <a:pt x="7960" y="9688"/>
                  </a:cubicBezTo>
                  <a:cubicBezTo>
                    <a:pt x="7699" y="9819"/>
                    <a:pt x="7438" y="9957"/>
                    <a:pt x="7177" y="10087"/>
                  </a:cubicBezTo>
                  <a:lnTo>
                    <a:pt x="7177" y="10095"/>
                  </a:lnTo>
                  <a:cubicBezTo>
                    <a:pt x="7054" y="9988"/>
                    <a:pt x="6932" y="9888"/>
                    <a:pt x="6816" y="9788"/>
                  </a:cubicBezTo>
                  <a:cubicBezTo>
                    <a:pt x="6801" y="9711"/>
                    <a:pt x="6793" y="9635"/>
                    <a:pt x="6778" y="9565"/>
                  </a:cubicBezTo>
                  <a:cubicBezTo>
                    <a:pt x="7354" y="9243"/>
                    <a:pt x="7922" y="8913"/>
                    <a:pt x="8490" y="8583"/>
                  </a:cubicBezTo>
                  <a:close/>
                  <a:moveTo>
                    <a:pt x="6110" y="9934"/>
                  </a:moveTo>
                  <a:lnTo>
                    <a:pt x="6110" y="9934"/>
                  </a:lnTo>
                  <a:cubicBezTo>
                    <a:pt x="6087" y="10003"/>
                    <a:pt x="6064" y="10080"/>
                    <a:pt x="6041" y="10149"/>
                  </a:cubicBezTo>
                  <a:lnTo>
                    <a:pt x="5857" y="10072"/>
                  </a:lnTo>
                  <a:lnTo>
                    <a:pt x="6110" y="9934"/>
                  </a:lnTo>
                  <a:close/>
                  <a:moveTo>
                    <a:pt x="6855" y="10041"/>
                  </a:moveTo>
                  <a:lnTo>
                    <a:pt x="7001" y="10172"/>
                  </a:lnTo>
                  <a:lnTo>
                    <a:pt x="6886" y="10233"/>
                  </a:lnTo>
                  <a:lnTo>
                    <a:pt x="6855" y="10041"/>
                  </a:lnTo>
                  <a:close/>
                  <a:moveTo>
                    <a:pt x="11138" y="9358"/>
                  </a:moveTo>
                  <a:cubicBezTo>
                    <a:pt x="11391" y="9550"/>
                    <a:pt x="11652" y="9742"/>
                    <a:pt x="11905" y="9942"/>
                  </a:cubicBezTo>
                  <a:cubicBezTo>
                    <a:pt x="11790" y="10049"/>
                    <a:pt x="11675" y="10164"/>
                    <a:pt x="11560" y="10279"/>
                  </a:cubicBezTo>
                  <a:cubicBezTo>
                    <a:pt x="11215" y="10064"/>
                    <a:pt x="10877" y="9849"/>
                    <a:pt x="10531" y="9635"/>
                  </a:cubicBezTo>
                  <a:lnTo>
                    <a:pt x="11138" y="9358"/>
                  </a:lnTo>
                  <a:close/>
                  <a:moveTo>
                    <a:pt x="12351" y="9773"/>
                  </a:moveTo>
                  <a:cubicBezTo>
                    <a:pt x="12412" y="9942"/>
                    <a:pt x="12481" y="10118"/>
                    <a:pt x="12542" y="10295"/>
                  </a:cubicBezTo>
                  <a:lnTo>
                    <a:pt x="12136" y="9972"/>
                  </a:lnTo>
                  <a:lnTo>
                    <a:pt x="12351" y="9773"/>
                  </a:lnTo>
                  <a:close/>
                  <a:moveTo>
                    <a:pt x="6486" y="9719"/>
                  </a:moveTo>
                  <a:lnTo>
                    <a:pt x="6663" y="9872"/>
                  </a:lnTo>
                  <a:lnTo>
                    <a:pt x="6732" y="10310"/>
                  </a:lnTo>
                  <a:lnTo>
                    <a:pt x="6609" y="10371"/>
                  </a:lnTo>
                  <a:lnTo>
                    <a:pt x="6164" y="10195"/>
                  </a:lnTo>
                  <a:lnTo>
                    <a:pt x="6294" y="9826"/>
                  </a:lnTo>
                  <a:lnTo>
                    <a:pt x="6486" y="9719"/>
                  </a:lnTo>
                  <a:close/>
                  <a:moveTo>
                    <a:pt x="7822" y="9903"/>
                  </a:moveTo>
                  <a:lnTo>
                    <a:pt x="7507" y="10379"/>
                  </a:lnTo>
                  <a:lnTo>
                    <a:pt x="7277" y="10180"/>
                  </a:lnTo>
                  <a:lnTo>
                    <a:pt x="7822" y="9903"/>
                  </a:lnTo>
                  <a:close/>
                  <a:moveTo>
                    <a:pt x="2702" y="9036"/>
                  </a:moveTo>
                  <a:cubicBezTo>
                    <a:pt x="3309" y="9212"/>
                    <a:pt x="3915" y="9435"/>
                    <a:pt x="4514" y="9673"/>
                  </a:cubicBezTo>
                  <a:cubicBezTo>
                    <a:pt x="4276" y="9919"/>
                    <a:pt x="4038" y="10172"/>
                    <a:pt x="3808" y="10440"/>
                  </a:cubicBezTo>
                  <a:cubicBezTo>
                    <a:pt x="3815" y="10141"/>
                    <a:pt x="3854" y="9849"/>
                    <a:pt x="3930" y="9565"/>
                  </a:cubicBezTo>
                  <a:cubicBezTo>
                    <a:pt x="3954" y="9491"/>
                    <a:pt x="3892" y="9439"/>
                    <a:pt x="3831" y="9439"/>
                  </a:cubicBezTo>
                  <a:cubicBezTo>
                    <a:pt x="3792" y="9439"/>
                    <a:pt x="3754" y="9461"/>
                    <a:pt x="3738" y="9512"/>
                  </a:cubicBezTo>
                  <a:lnTo>
                    <a:pt x="3746" y="9512"/>
                  </a:lnTo>
                  <a:cubicBezTo>
                    <a:pt x="3746" y="9519"/>
                    <a:pt x="3746" y="9527"/>
                    <a:pt x="3738" y="9535"/>
                  </a:cubicBezTo>
                  <a:cubicBezTo>
                    <a:pt x="3431" y="9896"/>
                    <a:pt x="3155" y="10226"/>
                    <a:pt x="2695" y="10402"/>
                  </a:cubicBezTo>
                  <a:lnTo>
                    <a:pt x="2656" y="10417"/>
                  </a:lnTo>
                  <a:cubicBezTo>
                    <a:pt x="2679" y="9957"/>
                    <a:pt x="2687" y="9496"/>
                    <a:pt x="2702" y="9036"/>
                  </a:cubicBezTo>
                  <a:close/>
                  <a:moveTo>
                    <a:pt x="4944" y="9834"/>
                  </a:moveTo>
                  <a:lnTo>
                    <a:pt x="4974" y="9849"/>
                  </a:lnTo>
                  <a:lnTo>
                    <a:pt x="5558" y="10080"/>
                  </a:lnTo>
                  <a:cubicBezTo>
                    <a:pt x="5343" y="10210"/>
                    <a:pt x="5120" y="10341"/>
                    <a:pt x="4898" y="10464"/>
                  </a:cubicBezTo>
                  <a:cubicBezTo>
                    <a:pt x="4913" y="10256"/>
                    <a:pt x="4928" y="10049"/>
                    <a:pt x="4944" y="9842"/>
                  </a:cubicBezTo>
                  <a:lnTo>
                    <a:pt x="4944" y="9834"/>
                  </a:lnTo>
                  <a:close/>
                  <a:moveTo>
                    <a:pt x="2150" y="8882"/>
                  </a:moveTo>
                  <a:cubicBezTo>
                    <a:pt x="2288" y="8913"/>
                    <a:pt x="2426" y="8951"/>
                    <a:pt x="2564" y="8990"/>
                  </a:cubicBezTo>
                  <a:cubicBezTo>
                    <a:pt x="2564" y="9473"/>
                    <a:pt x="2564" y="9957"/>
                    <a:pt x="2564" y="10440"/>
                  </a:cubicBezTo>
                  <a:cubicBezTo>
                    <a:pt x="2410" y="10487"/>
                    <a:pt x="2248" y="10512"/>
                    <a:pt x="2089" y="10512"/>
                  </a:cubicBezTo>
                  <a:cubicBezTo>
                    <a:pt x="1772" y="10512"/>
                    <a:pt x="1461" y="10414"/>
                    <a:pt x="1221" y="10195"/>
                  </a:cubicBezTo>
                  <a:cubicBezTo>
                    <a:pt x="1198" y="10172"/>
                    <a:pt x="1182" y="10156"/>
                    <a:pt x="1159" y="10133"/>
                  </a:cubicBezTo>
                  <a:cubicBezTo>
                    <a:pt x="1497" y="9719"/>
                    <a:pt x="1827" y="9297"/>
                    <a:pt x="2150" y="8882"/>
                  </a:cubicBezTo>
                  <a:close/>
                  <a:moveTo>
                    <a:pt x="13533" y="9596"/>
                  </a:moveTo>
                  <a:cubicBezTo>
                    <a:pt x="13594" y="9757"/>
                    <a:pt x="13648" y="9919"/>
                    <a:pt x="13702" y="10080"/>
                  </a:cubicBezTo>
                  <a:lnTo>
                    <a:pt x="13195" y="10571"/>
                  </a:lnTo>
                  <a:cubicBezTo>
                    <a:pt x="13302" y="10241"/>
                    <a:pt x="13418" y="9919"/>
                    <a:pt x="13533" y="9596"/>
                  </a:cubicBezTo>
                  <a:close/>
                  <a:moveTo>
                    <a:pt x="7100" y="10256"/>
                  </a:moveTo>
                  <a:lnTo>
                    <a:pt x="7407" y="10525"/>
                  </a:lnTo>
                  <a:cubicBezTo>
                    <a:pt x="7377" y="10571"/>
                    <a:pt x="7346" y="10609"/>
                    <a:pt x="7323" y="10655"/>
                  </a:cubicBezTo>
                  <a:lnTo>
                    <a:pt x="6924" y="10502"/>
                  </a:lnTo>
                  <a:cubicBezTo>
                    <a:pt x="6924" y="10448"/>
                    <a:pt x="6916" y="10402"/>
                    <a:pt x="6909" y="10356"/>
                  </a:cubicBezTo>
                  <a:lnTo>
                    <a:pt x="7100" y="10256"/>
                  </a:lnTo>
                  <a:close/>
                  <a:moveTo>
                    <a:pt x="13287" y="8890"/>
                  </a:moveTo>
                  <a:cubicBezTo>
                    <a:pt x="13356" y="9067"/>
                    <a:pt x="13418" y="9243"/>
                    <a:pt x="13479" y="9427"/>
                  </a:cubicBezTo>
                  <a:cubicBezTo>
                    <a:pt x="13325" y="9842"/>
                    <a:pt x="13172" y="10256"/>
                    <a:pt x="13018" y="10663"/>
                  </a:cubicBezTo>
                  <a:lnTo>
                    <a:pt x="12780" y="10479"/>
                  </a:lnTo>
                  <a:cubicBezTo>
                    <a:pt x="12681" y="10203"/>
                    <a:pt x="12573" y="9934"/>
                    <a:pt x="12473" y="9658"/>
                  </a:cubicBezTo>
                  <a:cubicBezTo>
                    <a:pt x="12750" y="9397"/>
                    <a:pt x="13018" y="9143"/>
                    <a:pt x="13287" y="8890"/>
                  </a:cubicBezTo>
                  <a:close/>
                  <a:moveTo>
                    <a:pt x="6126" y="10310"/>
                  </a:moveTo>
                  <a:lnTo>
                    <a:pt x="6463" y="10448"/>
                  </a:lnTo>
                  <a:lnTo>
                    <a:pt x="5995" y="10686"/>
                  </a:lnTo>
                  <a:lnTo>
                    <a:pt x="5995" y="10686"/>
                  </a:lnTo>
                  <a:lnTo>
                    <a:pt x="6126" y="10310"/>
                  </a:lnTo>
                  <a:close/>
                  <a:moveTo>
                    <a:pt x="9088" y="9258"/>
                  </a:moveTo>
                  <a:lnTo>
                    <a:pt x="9349" y="9596"/>
                  </a:lnTo>
                  <a:cubicBezTo>
                    <a:pt x="9227" y="9780"/>
                    <a:pt x="9111" y="9965"/>
                    <a:pt x="9004" y="10156"/>
                  </a:cubicBezTo>
                  <a:cubicBezTo>
                    <a:pt x="8620" y="10333"/>
                    <a:pt x="8244" y="10510"/>
                    <a:pt x="7868" y="10701"/>
                  </a:cubicBezTo>
                  <a:cubicBezTo>
                    <a:pt x="7791" y="10625"/>
                    <a:pt x="7714" y="10556"/>
                    <a:pt x="7630" y="10487"/>
                  </a:cubicBezTo>
                  <a:lnTo>
                    <a:pt x="8098" y="9757"/>
                  </a:lnTo>
                  <a:cubicBezTo>
                    <a:pt x="8428" y="9596"/>
                    <a:pt x="8758" y="9427"/>
                    <a:pt x="9088" y="9258"/>
                  </a:cubicBezTo>
                  <a:close/>
                  <a:moveTo>
                    <a:pt x="7530" y="10640"/>
                  </a:moveTo>
                  <a:lnTo>
                    <a:pt x="7699" y="10778"/>
                  </a:lnTo>
                  <a:lnTo>
                    <a:pt x="7661" y="10794"/>
                  </a:lnTo>
                  <a:lnTo>
                    <a:pt x="7477" y="10717"/>
                  </a:lnTo>
                  <a:lnTo>
                    <a:pt x="7530" y="10640"/>
                  </a:lnTo>
                  <a:close/>
                  <a:moveTo>
                    <a:pt x="12857" y="10686"/>
                  </a:moveTo>
                  <a:lnTo>
                    <a:pt x="12972" y="10778"/>
                  </a:lnTo>
                  <a:lnTo>
                    <a:pt x="12919" y="10832"/>
                  </a:lnTo>
                  <a:lnTo>
                    <a:pt x="12857" y="10686"/>
                  </a:lnTo>
                  <a:close/>
                  <a:moveTo>
                    <a:pt x="7407" y="10832"/>
                  </a:moveTo>
                  <a:lnTo>
                    <a:pt x="7507" y="10870"/>
                  </a:lnTo>
                  <a:lnTo>
                    <a:pt x="7315" y="10962"/>
                  </a:lnTo>
                  <a:lnTo>
                    <a:pt x="7407" y="10832"/>
                  </a:lnTo>
                  <a:close/>
                  <a:moveTo>
                    <a:pt x="12051" y="10057"/>
                  </a:moveTo>
                  <a:cubicBezTo>
                    <a:pt x="12243" y="10203"/>
                    <a:pt x="12427" y="10348"/>
                    <a:pt x="12619" y="10494"/>
                  </a:cubicBezTo>
                  <a:cubicBezTo>
                    <a:pt x="12673" y="10648"/>
                    <a:pt x="12727" y="10801"/>
                    <a:pt x="12788" y="10955"/>
                  </a:cubicBezTo>
                  <a:lnTo>
                    <a:pt x="12719" y="11016"/>
                  </a:lnTo>
                  <a:cubicBezTo>
                    <a:pt x="12381" y="10801"/>
                    <a:pt x="12044" y="10586"/>
                    <a:pt x="11706" y="10371"/>
                  </a:cubicBezTo>
                  <a:cubicBezTo>
                    <a:pt x="11821" y="10264"/>
                    <a:pt x="11936" y="10164"/>
                    <a:pt x="12051" y="10057"/>
                  </a:cubicBezTo>
                  <a:close/>
                  <a:moveTo>
                    <a:pt x="4621" y="9711"/>
                  </a:moveTo>
                  <a:lnTo>
                    <a:pt x="4828" y="9796"/>
                  </a:lnTo>
                  <a:cubicBezTo>
                    <a:pt x="4813" y="10041"/>
                    <a:pt x="4798" y="10295"/>
                    <a:pt x="4775" y="10548"/>
                  </a:cubicBezTo>
                  <a:cubicBezTo>
                    <a:pt x="4468" y="10724"/>
                    <a:pt x="4161" y="10909"/>
                    <a:pt x="3854" y="11093"/>
                  </a:cubicBezTo>
                  <a:cubicBezTo>
                    <a:pt x="3823" y="10901"/>
                    <a:pt x="3800" y="10701"/>
                    <a:pt x="3800" y="10510"/>
                  </a:cubicBezTo>
                  <a:lnTo>
                    <a:pt x="3808" y="10502"/>
                  </a:lnTo>
                  <a:cubicBezTo>
                    <a:pt x="4084" y="10241"/>
                    <a:pt x="4353" y="9980"/>
                    <a:pt x="4621" y="9711"/>
                  </a:cubicBezTo>
                  <a:close/>
                  <a:moveTo>
                    <a:pt x="6947" y="10648"/>
                  </a:moveTo>
                  <a:lnTo>
                    <a:pt x="7246" y="10763"/>
                  </a:lnTo>
                  <a:cubicBezTo>
                    <a:pt x="7177" y="10878"/>
                    <a:pt x="7100" y="10993"/>
                    <a:pt x="7031" y="11108"/>
                  </a:cubicBezTo>
                  <a:lnTo>
                    <a:pt x="7016" y="11116"/>
                  </a:lnTo>
                  <a:cubicBezTo>
                    <a:pt x="6993" y="10955"/>
                    <a:pt x="6978" y="10801"/>
                    <a:pt x="6947" y="10648"/>
                  </a:cubicBezTo>
                  <a:close/>
                  <a:moveTo>
                    <a:pt x="8850" y="10410"/>
                  </a:moveTo>
                  <a:cubicBezTo>
                    <a:pt x="8712" y="10640"/>
                    <a:pt x="8582" y="10878"/>
                    <a:pt x="8451" y="11116"/>
                  </a:cubicBezTo>
                  <a:lnTo>
                    <a:pt x="8244" y="11032"/>
                  </a:lnTo>
                  <a:lnTo>
                    <a:pt x="7998" y="10809"/>
                  </a:lnTo>
                  <a:cubicBezTo>
                    <a:pt x="8282" y="10678"/>
                    <a:pt x="8566" y="10540"/>
                    <a:pt x="8850" y="10410"/>
                  </a:cubicBezTo>
                  <a:close/>
                  <a:moveTo>
                    <a:pt x="10363" y="9711"/>
                  </a:moveTo>
                  <a:cubicBezTo>
                    <a:pt x="10731" y="9926"/>
                    <a:pt x="11092" y="10156"/>
                    <a:pt x="11453" y="10379"/>
                  </a:cubicBezTo>
                  <a:cubicBezTo>
                    <a:pt x="11199" y="10625"/>
                    <a:pt x="10954" y="10878"/>
                    <a:pt x="10700" y="11124"/>
                  </a:cubicBezTo>
                  <a:cubicBezTo>
                    <a:pt x="10393" y="10740"/>
                    <a:pt x="10094" y="10356"/>
                    <a:pt x="9795" y="9972"/>
                  </a:cubicBezTo>
                  <a:lnTo>
                    <a:pt x="10363" y="9711"/>
                  </a:lnTo>
                  <a:close/>
                  <a:moveTo>
                    <a:pt x="5719" y="10149"/>
                  </a:moveTo>
                  <a:lnTo>
                    <a:pt x="6003" y="10256"/>
                  </a:lnTo>
                  <a:cubicBezTo>
                    <a:pt x="5949" y="10425"/>
                    <a:pt x="5888" y="10594"/>
                    <a:pt x="5834" y="10763"/>
                  </a:cubicBezTo>
                  <a:cubicBezTo>
                    <a:pt x="5504" y="10932"/>
                    <a:pt x="5174" y="11101"/>
                    <a:pt x="4844" y="11262"/>
                  </a:cubicBezTo>
                  <a:cubicBezTo>
                    <a:pt x="4859" y="11039"/>
                    <a:pt x="4874" y="10817"/>
                    <a:pt x="4890" y="10602"/>
                  </a:cubicBezTo>
                  <a:cubicBezTo>
                    <a:pt x="5166" y="10456"/>
                    <a:pt x="5442" y="10302"/>
                    <a:pt x="5719" y="10149"/>
                  </a:cubicBezTo>
                  <a:close/>
                  <a:moveTo>
                    <a:pt x="13771" y="10272"/>
                  </a:moveTo>
                  <a:cubicBezTo>
                    <a:pt x="13824" y="10425"/>
                    <a:pt x="13878" y="10579"/>
                    <a:pt x="13924" y="10732"/>
                  </a:cubicBezTo>
                  <a:cubicBezTo>
                    <a:pt x="14024" y="11032"/>
                    <a:pt x="14124" y="11323"/>
                    <a:pt x="14223" y="11623"/>
                  </a:cubicBezTo>
                  <a:cubicBezTo>
                    <a:pt x="13878" y="11346"/>
                    <a:pt x="13540" y="11078"/>
                    <a:pt x="13195" y="10809"/>
                  </a:cubicBezTo>
                  <a:cubicBezTo>
                    <a:pt x="13387" y="10632"/>
                    <a:pt x="13579" y="10448"/>
                    <a:pt x="13771" y="10272"/>
                  </a:cubicBezTo>
                  <a:close/>
                  <a:moveTo>
                    <a:pt x="8528" y="11285"/>
                  </a:moveTo>
                  <a:lnTo>
                    <a:pt x="9035" y="11484"/>
                  </a:lnTo>
                  <a:cubicBezTo>
                    <a:pt x="8996" y="11546"/>
                    <a:pt x="8958" y="11607"/>
                    <a:pt x="8920" y="11669"/>
                  </a:cubicBezTo>
                  <a:cubicBezTo>
                    <a:pt x="8789" y="11538"/>
                    <a:pt x="8659" y="11415"/>
                    <a:pt x="8528" y="11292"/>
                  </a:cubicBezTo>
                  <a:lnTo>
                    <a:pt x="8528" y="11285"/>
                  </a:lnTo>
                  <a:close/>
                  <a:moveTo>
                    <a:pt x="9679" y="10026"/>
                  </a:moveTo>
                  <a:cubicBezTo>
                    <a:pt x="9979" y="10433"/>
                    <a:pt x="10286" y="10832"/>
                    <a:pt x="10601" y="11231"/>
                  </a:cubicBezTo>
                  <a:cubicBezTo>
                    <a:pt x="10416" y="11415"/>
                    <a:pt x="10232" y="11600"/>
                    <a:pt x="10048" y="11791"/>
                  </a:cubicBezTo>
                  <a:cubicBezTo>
                    <a:pt x="9864" y="11469"/>
                    <a:pt x="9702" y="11154"/>
                    <a:pt x="9541" y="10847"/>
                  </a:cubicBezTo>
                  <a:cubicBezTo>
                    <a:pt x="9523" y="10814"/>
                    <a:pt x="9494" y="10800"/>
                    <a:pt x="9463" y="10800"/>
                  </a:cubicBezTo>
                  <a:cubicBezTo>
                    <a:pt x="9417" y="10800"/>
                    <a:pt x="9368" y="10832"/>
                    <a:pt x="9349" y="10878"/>
                  </a:cubicBezTo>
                  <a:cubicBezTo>
                    <a:pt x="9280" y="11047"/>
                    <a:pt x="9196" y="11216"/>
                    <a:pt x="9104" y="11377"/>
                  </a:cubicBezTo>
                  <a:lnTo>
                    <a:pt x="8597" y="11170"/>
                  </a:lnTo>
                  <a:cubicBezTo>
                    <a:pt x="8766" y="10878"/>
                    <a:pt x="8943" y="10579"/>
                    <a:pt x="9119" y="10287"/>
                  </a:cubicBezTo>
                  <a:lnTo>
                    <a:pt x="9679" y="10026"/>
                  </a:lnTo>
                  <a:close/>
                  <a:moveTo>
                    <a:pt x="6602" y="10502"/>
                  </a:moveTo>
                  <a:lnTo>
                    <a:pt x="6778" y="10579"/>
                  </a:lnTo>
                  <a:cubicBezTo>
                    <a:pt x="6816" y="10778"/>
                    <a:pt x="6847" y="10978"/>
                    <a:pt x="6886" y="11185"/>
                  </a:cubicBezTo>
                  <a:cubicBezTo>
                    <a:pt x="6448" y="11400"/>
                    <a:pt x="6018" y="11615"/>
                    <a:pt x="5588" y="11837"/>
                  </a:cubicBezTo>
                  <a:cubicBezTo>
                    <a:pt x="5703" y="11500"/>
                    <a:pt x="5826" y="11170"/>
                    <a:pt x="5941" y="10832"/>
                  </a:cubicBezTo>
                  <a:lnTo>
                    <a:pt x="6602" y="10502"/>
                  </a:lnTo>
                  <a:close/>
                  <a:moveTo>
                    <a:pt x="13110" y="10886"/>
                  </a:moveTo>
                  <a:cubicBezTo>
                    <a:pt x="13510" y="11200"/>
                    <a:pt x="13901" y="11515"/>
                    <a:pt x="14293" y="11830"/>
                  </a:cubicBezTo>
                  <a:cubicBezTo>
                    <a:pt x="14316" y="11922"/>
                    <a:pt x="14346" y="12006"/>
                    <a:pt x="14377" y="12091"/>
                  </a:cubicBezTo>
                  <a:cubicBezTo>
                    <a:pt x="13939" y="11807"/>
                    <a:pt x="13502" y="11523"/>
                    <a:pt x="13064" y="11239"/>
                  </a:cubicBezTo>
                  <a:cubicBezTo>
                    <a:pt x="13049" y="11193"/>
                    <a:pt x="13026" y="11139"/>
                    <a:pt x="13011" y="11085"/>
                  </a:cubicBezTo>
                  <a:cubicBezTo>
                    <a:pt x="13026" y="11039"/>
                    <a:pt x="13041" y="10985"/>
                    <a:pt x="13064" y="10932"/>
                  </a:cubicBezTo>
                  <a:lnTo>
                    <a:pt x="13110" y="10886"/>
                  </a:lnTo>
                  <a:close/>
                  <a:moveTo>
                    <a:pt x="11598" y="10471"/>
                  </a:moveTo>
                  <a:cubicBezTo>
                    <a:pt x="11936" y="10678"/>
                    <a:pt x="12282" y="10893"/>
                    <a:pt x="12619" y="11108"/>
                  </a:cubicBezTo>
                  <a:lnTo>
                    <a:pt x="11529" y="12144"/>
                  </a:lnTo>
                  <a:cubicBezTo>
                    <a:pt x="11276" y="11837"/>
                    <a:pt x="11023" y="11530"/>
                    <a:pt x="10777" y="11216"/>
                  </a:cubicBezTo>
                  <a:cubicBezTo>
                    <a:pt x="11053" y="10970"/>
                    <a:pt x="11330" y="10724"/>
                    <a:pt x="11598" y="10471"/>
                  </a:cubicBezTo>
                  <a:close/>
                  <a:moveTo>
                    <a:pt x="5788" y="10909"/>
                  </a:moveTo>
                  <a:cubicBezTo>
                    <a:pt x="5680" y="11239"/>
                    <a:pt x="5581" y="11569"/>
                    <a:pt x="5473" y="11899"/>
                  </a:cubicBezTo>
                  <a:cubicBezTo>
                    <a:pt x="5243" y="12022"/>
                    <a:pt x="5013" y="12144"/>
                    <a:pt x="4782" y="12267"/>
                  </a:cubicBezTo>
                  <a:cubicBezTo>
                    <a:pt x="4798" y="11968"/>
                    <a:pt x="4821" y="11669"/>
                    <a:pt x="4844" y="11369"/>
                  </a:cubicBezTo>
                  <a:lnTo>
                    <a:pt x="5788" y="10909"/>
                  </a:lnTo>
                  <a:close/>
                  <a:moveTo>
                    <a:pt x="4767" y="10678"/>
                  </a:moveTo>
                  <a:lnTo>
                    <a:pt x="4767" y="10678"/>
                  </a:lnTo>
                  <a:cubicBezTo>
                    <a:pt x="4752" y="10893"/>
                    <a:pt x="4736" y="11116"/>
                    <a:pt x="4721" y="11331"/>
                  </a:cubicBezTo>
                  <a:lnTo>
                    <a:pt x="4053" y="11669"/>
                  </a:lnTo>
                  <a:cubicBezTo>
                    <a:pt x="4014" y="11688"/>
                    <a:pt x="4041" y="11735"/>
                    <a:pt x="4074" y="11735"/>
                  </a:cubicBezTo>
                  <a:cubicBezTo>
                    <a:pt x="4080" y="11735"/>
                    <a:pt x="4086" y="11734"/>
                    <a:pt x="4092" y="11730"/>
                  </a:cubicBezTo>
                  <a:lnTo>
                    <a:pt x="4713" y="11431"/>
                  </a:lnTo>
                  <a:lnTo>
                    <a:pt x="4713" y="11431"/>
                  </a:lnTo>
                  <a:cubicBezTo>
                    <a:pt x="4690" y="11730"/>
                    <a:pt x="4675" y="12029"/>
                    <a:pt x="4652" y="12336"/>
                  </a:cubicBezTo>
                  <a:lnTo>
                    <a:pt x="4460" y="12436"/>
                  </a:lnTo>
                  <a:cubicBezTo>
                    <a:pt x="4145" y="12075"/>
                    <a:pt x="3938" y="11630"/>
                    <a:pt x="3861" y="11154"/>
                  </a:cubicBezTo>
                  <a:cubicBezTo>
                    <a:pt x="4168" y="10993"/>
                    <a:pt x="4468" y="10840"/>
                    <a:pt x="4767" y="10678"/>
                  </a:cubicBezTo>
                  <a:close/>
                  <a:moveTo>
                    <a:pt x="14477" y="11983"/>
                  </a:moveTo>
                  <a:cubicBezTo>
                    <a:pt x="14814" y="12260"/>
                    <a:pt x="15152" y="12536"/>
                    <a:pt x="15482" y="12812"/>
                  </a:cubicBezTo>
                  <a:cubicBezTo>
                    <a:pt x="15175" y="12605"/>
                    <a:pt x="14868" y="12405"/>
                    <a:pt x="14554" y="12198"/>
                  </a:cubicBezTo>
                  <a:lnTo>
                    <a:pt x="14477" y="11983"/>
                  </a:lnTo>
                  <a:close/>
                  <a:moveTo>
                    <a:pt x="8451" y="11415"/>
                  </a:moveTo>
                  <a:cubicBezTo>
                    <a:pt x="8590" y="11530"/>
                    <a:pt x="8720" y="11638"/>
                    <a:pt x="8858" y="11745"/>
                  </a:cubicBezTo>
                  <a:lnTo>
                    <a:pt x="8866" y="11745"/>
                  </a:lnTo>
                  <a:cubicBezTo>
                    <a:pt x="8551" y="12183"/>
                    <a:pt x="8152" y="12551"/>
                    <a:pt x="7691" y="12820"/>
                  </a:cubicBezTo>
                  <a:cubicBezTo>
                    <a:pt x="7937" y="12344"/>
                    <a:pt x="8190" y="11884"/>
                    <a:pt x="8451" y="11415"/>
                  </a:cubicBezTo>
                  <a:close/>
                  <a:moveTo>
                    <a:pt x="10670" y="11316"/>
                  </a:moveTo>
                  <a:cubicBezTo>
                    <a:pt x="10923" y="11630"/>
                    <a:pt x="11169" y="11945"/>
                    <a:pt x="11422" y="12252"/>
                  </a:cubicBezTo>
                  <a:lnTo>
                    <a:pt x="10769" y="12881"/>
                  </a:lnTo>
                  <a:cubicBezTo>
                    <a:pt x="10516" y="12551"/>
                    <a:pt x="10286" y="12198"/>
                    <a:pt x="10086" y="11837"/>
                  </a:cubicBezTo>
                  <a:cubicBezTo>
                    <a:pt x="10278" y="11669"/>
                    <a:pt x="10478" y="11492"/>
                    <a:pt x="10670" y="11316"/>
                  </a:cubicBezTo>
                  <a:close/>
                  <a:moveTo>
                    <a:pt x="5435" y="12037"/>
                  </a:moveTo>
                  <a:cubicBezTo>
                    <a:pt x="5343" y="12344"/>
                    <a:pt x="5243" y="12651"/>
                    <a:pt x="5151" y="12950"/>
                  </a:cubicBezTo>
                  <a:cubicBezTo>
                    <a:pt x="4913" y="12843"/>
                    <a:pt x="4690" y="12682"/>
                    <a:pt x="4506" y="12490"/>
                  </a:cubicBezTo>
                  <a:lnTo>
                    <a:pt x="4652" y="12421"/>
                  </a:lnTo>
                  <a:lnTo>
                    <a:pt x="4652" y="12421"/>
                  </a:lnTo>
                  <a:cubicBezTo>
                    <a:pt x="4652" y="12467"/>
                    <a:pt x="4644" y="12513"/>
                    <a:pt x="4644" y="12559"/>
                  </a:cubicBezTo>
                  <a:cubicBezTo>
                    <a:pt x="4640" y="12597"/>
                    <a:pt x="4669" y="12617"/>
                    <a:pt x="4700" y="12617"/>
                  </a:cubicBezTo>
                  <a:cubicBezTo>
                    <a:pt x="4731" y="12617"/>
                    <a:pt x="4763" y="12597"/>
                    <a:pt x="4767" y="12559"/>
                  </a:cubicBezTo>
                  <a:cubicBezTo>
                    <a:pt x="4767" y="12482"/>
                    <a:pt x="4775" y="12421"/>
                    <a:pt x="4782" y="12359"/>
                  </a:cubicBezTo>
                  <a:lnTo>
                    <a:pt x="5435" y="12037"/>
                  </a:lnTo>
                  <a:close/>
                  <a:moveTo>
                    <a:pt x="12773" y="11200"/>
                  </a:moveTo>
                  <a:lnTo>
                    <a:pt x="12811" y="11231"/>
                  </a:lnTo>
                  <a:cubicBezTo>
                    <a:pt x="12596" y="11807"/>
                    <a:pt x="12397" y="12382"/>
                    <a:pt x="12205" y="12966"/>
                  </a:cubicBezTo>
                  <a:cubicBezTo>
                    <a:pt x="12005" y="12728"/>
                    <a:pt x="11806" y="12490"/>
                    <a:pt x="11606" y="12244"/>
                  </a:cubicBezTo>
                  <a:cubicBezTo>
                    <a:pt x="11998" y="11899"/>
                    <a:pt x="12389" y="11553"/>
                    <a:pt x="12773" y="11200"/>
                  </a:cubicBezTo>
                  <a:close/>
                  <a:moveTo>
                    <a:pt x="7699" y="10947"/>
                  </a:moveTo>
                  <a:lnTo>
                    <a:pt x="8068" y="11093"/>
                  </a:lnTo>
                  <a:cubicBezTo>
                    <a:pt x="8152" y="11170"/>
                    <a:pt x="8244" y="11246"/>
                    <a:pt x="8336" y="11323"/>
                  </a:cubicBezTo>
                  <a:cubicBezTo>
                    <a:pt x="8068" y="11830"/>
                    <a:pt x="7822" y="12344"/>
                    <a:pt x="7592" y="12874"/>
                  </a:cubicBezTo>
                  <a:cubicBezTo>
                    <a:pt x="7492" y="12927"/>
                    <a:pt x="7384" y="12973"/>
                    <a:pt x="7269" y="13020"/>
                  </a:cubicBezTo>
                  <a:cubicBezTo>
                    <a:pt x="7208" y="12467"/>
                    <a:pt x="7131" y="11914"/>
                    <a:pt x="7054" y="11362"/>
                  </a:cubicBezTo>
                  <a:lnTo>
                    <a:pt x="7162" y="11208"/>
                  </a:lnTo>
                  <a:lnTo>
                    <a:pt x="7699" y="10947"/>
                  </a:lnTo>
                  <a:close/>
                  <a:moveTo>
                    <a:pt x="14615" y="9466"/>
                  </a:moveTo>
                  <a:lnTo>
                    <a:pt x="15106" y="9865"/>
                  </a:lnTo>
                  <a:cubicBezTo>
                    <a:pt x="15060" y="9903"/>
                    <a:pt x="15052" y="9980"/>
                    <a:pt x="15098" y="10026"/>
                  </a:cubicBezTo>
                  <a:cubicBezTo>
                    <a:pt x="15812" y="10755"/>
                    <a:pt x="16227" y="11814"/>
                    <a:pt x="15935" y="12835"/>
                  </a:cubicBezTo>
                  <a:lnTo>
                    <a:pt x="15943" y="12835"/>
                  </a:lnTo>
                  <a:cubicBezTo>
                    <a:pt x="15920" y="12912"/>
                    <a:pt x="15897" y="12989"/>
                    <a:pt x="15866" y="13066"/>
                  </a:cubicBezTo>
                  <a:lnTo>
                    <a:pt x="15843" y="13058"/>
                  </a:lnTo>
                  <a:cubicBezTo>
                    <a:pt x="15874" y="13035"/>
                    <a:pt x="15881" y="12989"/>
                    <a:pt x="15851" y="12966"/>
                  </a:cubicBezTo>
                  <a:cubicBezTo>
                    <a:pt x="15375" y="12567"/>
                    <a:pt x="14891" y="12168"/>
                    <a:pt x="14400" y="11776"/>
                  </a:cubicBezTo>
                  <a:cubicBezTo>
                    <a:pt x="14223" y="11246"/>
                    <a:pt x="14047" y="10717"/>
                    <a:pt x="13863" y="10187"/>
                  </a:cubicBezTo>
                  <a:cubicBezTo>
                    <a:pt x="14116" y="9949"/>
                    <a:pt x="14369" y="9711"/>
                    <a:pt x="14615" y="9466"/>
                  </a:cubicBezTo>
                  <a:close/>
                  <a:moveTo>
                    <a:pt x="6870" y="11339"/>
                  </a:moveTo>
                  <a:lnTo>
                    <a:pt x="6870" y="11339"/>
                  </a:lnTo>
                  <a:cubicBezTo>
                    <a:pt x="6494" y="11937"/>
                    <a:pt x="6118" y="12544"/>
                    <a:pt x="5765" y="13150"/>
                  </a:cubicBezTo>
                  <a:cubicBezTo>
                    <a:pt x="5565" y="13112"/>
                    <a:pt x="5373" y="13058"/>
                    <a:pt x="5189" y="12973"/>
                  </a:cubicBezTo>
                  <a:cubicBezTo>
                    <a:pt x="5304" y="12643"/>
                    <a:pt x="5419" y="12313"/>
                    <a:pt x="5535" y="11983"/>
                  </a:cubicBezTo>
                  <a:cubicBezTo>
                    <a:pt x="5980" y="11768"/>
                    <a:pt x="6433" y="11553"/>
                    <a:pt x="6870" y="11339"/>
                  </a:cubicBezTo>
                  <a:close/>
                  <a:moveTo>
                    <a:pt x="6939" y="11538"/>
                  </a:moveTo>
                  <a:cubicBezTo>
                    <a:pt x="7024" y="12037"/>
                    <a:pt x="7108" y="12544"/>
                    <a:pt x="7185" y="13050"/>
                  </a:cubicBezTo>
                  <a:cubicBezTo>
                    <a:pt x="6894" y="13149"/>
                    <a:pt x="6588" y="13202"/>
                    <a:pt x="6281" y="13202"/>
                  </a:cubicBezTo>
                  <a:cubicBezTo>
                    <a:pt x="6134" y="13202"/>
                    <a:pt x="5988" y="13190"/>
                    <a:pt x="5842" y="13165"/>
                  </a:cubicBezTo>
                  <a:lnTo>
                    <a:pt x="5819" y="13158"/>
                  </a:lnTo>
                  <a:cubicBezTo>
                    <a:pt x="6202" y="12628"/>
                    <a:pt x="6578" y="12083"/>
                    <a:pt x="6939" y="11538"/>
                  </a:cubicBezTo>
                  <a:close/>
                  <a:moveTo>
                    <a:pt x="14623" y="12390"/>
                  </a:moveTo>
                  <a:lnTo>
                    <a:pt x="14623" y="12390"/>
                  </a:lnTo>
                  <a:cubicBezTo>
                    <a:pt x="15022" y="12651"/>
                    <a:pt x="15421" y="12912"/>
                    <a:pt x="15820" y="13181"/>
                  </a:cubicBezTo>
                  <a:cubicBezTo>
                    <a:pt x="15683" y="13485"/>
                    <a:pt x="15485" y="13760"/>
                    <a:pt x="15235" y="13982"/>
                  </a:cubicBezTo>
                  <a:lnTo>
                    <a:pt x="15235" y="13982"/>
                  </a:lnTo>
                  <a:cubicBezTo>
                    <a:pt x="15013" y="13454"/>
                    <a:pt x="14814" y="12933"/>
                    <a:pt x="14623" y="12390"/>
                  </a:cubicBezTo>
                  <a:close/>
                  <a:moveTo>
                    <a:pt x="11499" y="12344"/>
                  </a:moveTo>
                  <a:cubicBezTo>
                    <a:pt x="11714" y="12605"/>
                    <a:pt x="11928" y="12874"/>
                    <a:pt x="12151" y="13135"/>
                  </a:cubicBezTo>
                  <a:cubicBezTo>
                    <a:pt x="12051" y="13419"/>
                    <a:pt x="11967" y="13710"/>
                    <a:pt x="11882" y="13994"/>
                  </a:cubicBezTo>
                  <a:cubicBezTo>
                    <a:pt x="11468" y="13695"/>
                    <a:pt x="11107" y="13342"/>
                    <a:pt x="10800" y="12935"/>
                  </a:cubicBezTo>
                  <a:lnTo>
                    <a:pt x="10808" y="12935"/>
                  </a:lnTo>
                  <a:cubicBezTo>
                    <a:pt x="11038" y="12743"/>
                    <a:pt x="11268" y="12536"/>
                    <a:pt x="11499" y="12344"/>
                  </a:cubicBezTo>
                  <a:close/>
                  <a:moveTo>
                    <a:pt x="12243" y="13234"/>
                  </a:moveTo>
                  <a:cubicBezTo>
                    <a:pt x="12627" y="13687"/>
                    <a:pt x="13018" y="14132"/>
                    <a:pt x="13425" y="14570"/>
                  </a:cubicBezTo>
                  <a:cubicBezTo>
                    <a:pt x="12888" y="14524"/>
                    <a:pt x="12374" y="14340"/>
                    <a:pt x="11936" y="14033"/>
                  </a:cubicBezTo>
                  <a:cubicBezTo>
                    <a:pt x="12044" y="13772"/>
                    <a:pt x="12143" y="13503"/>
                    <a:pt x="12243" y="13234"/>
                  </a:cubicBezTo>
                  <a:close/>
                  <a:moveTo>
                    <a:pt x="12926" y="11323"/>
                  </a:moveTo>
                  <a:cubicBezTo>
                    <a:pt x="13341" y="12398"/>
                    <a:pt x="13778" y="13457"/>
                    <a:pt x="14277" y="14486"/>
                  </a:cubicBezTo>
                  <a:cubicBezTo>
                    <a:pt x="14282" y="14496"/>
                    <a:pt x="14292" y="14500"/>
                    <a:pt x="14301" y="14500"/>
                  </a:cubicBezTo>
                  <a:cubicBezTo>
                    <a:pt x="14321" y="14500"/>
                    <a:pt x="14341" y="14483"/>
                    <a:pt x="14331" y="14463"/>
                  </a:cubicBezTo>
                  <a:cubicBezTo>
                    <a:pt x="13932" y="13457"/>
                    <a:pt x="13533" y="12452"/>
                    <a:pt x="13149" y="11446"/>
                  </a:cubicBezTo>
                  <a:lnTo>
                    <a:pt x="13149" y="11446"/>
                  </a:lnTo>
                  <a:cubicBezTo>
                    <a:pt x="13586" y="11722"/>
                    <a:pt x="14016" y="12006"/>
                    <a:pt x="14446" y="12283"/>
                  </a:cubicBezTo>
                  <a:cubicBezTo>
                    <a:pt x="14661" y="12881"/>
                    <a:pt x="14907" y="13465"/>
                    <a:pt x="15183" y="14033"/>
                  </a:cubicBezTo>
                  <a:cubicBezTo>
                    <a:pt x="14768" y="14386"/>
                    <a:pt x="14246" y="14585"/>
                    <a:pt x="13709" y="14585"/>
                  </a:cubicBezTo>
                  <a:lnTo>
                    <a:pt x="13571" y="14585"/>
                  </a:lnTo>
                  <a:cubicBezTo>
                    <a:pt x="13141" y="14086"/>
                    <a:pt x="12719" y="13588"/>
                    <a:pt x="12297" y="13089"/>
                  </a:cubicBezTo>
                  <a:cubicBezTo>
                    <a:pt x="12512" y="12505"/>
                    <a:pt x="12719" y="11914"/>
                    <a:pt x="12926" y="11323"/>
                  </a:cubicBezTo>
                  <a:close/>
                  <a:moveTo>
                    <a:pt x="9762" y="0"/>
                  </a:moveTo>
                  <a:cubicBezTo>
                    <a:pt x="8491" y="0"/>
                    <a:pt x="7241" y="642"/>
                    <a:pt x="6509" y="1690"/>
                  </a:cubicBezTo>
                  <a:cubicBezTo>
                    <a:pt x="6021" y="1043"/>
                    <a:pt x="5216" y="657"/>
                    <a:pt x="4415" y="657"/>
                  </a:cubicBezTo>
                  <a:cubicBezTo>
                    <a:pt x="4020" y="657"/>
                    <a:pt x="3625" y="751"/>
                    <a:pt x="3270" y="953"/>
                  </a:cubicBezTo>
                  <a:cubicBezTo>
                    <a:pt x="2165" y="1583"/>
                    <a:pt x="1758" y="3072"/>
                    <a:pt x="2311" y="4193"/>
                  </a:cubicBezTo>
                  <a:cubicBezTo>
                    <a:pt x="2154" y="4134"/>
                    <a:pt x="1996" y="4107"/>
                    <a:pt x="1843" y="4107"/>
                  </a:cubicBezTo>
                  <a:cubicBezTo>
                    <a:pt x="1388" y="4107"/>
                    <a:pt x="963" y="4342"/>
                    <a:pt x="653" y="4691"/>
                  </a:cubicBezTo>
                  <a:cubicBezTo>
                    <a:pt x="647" y="4687"/>
                    <a:pt x="641" y="4685"/>
                    <a:pt x="635" y="4685"/>
                  </a:cubicBezTo>
                  <a:cubicBezTo>
                    <a:pt x="610" y="4685"/>
                    <a:pt x="588" y="4719"/>
                    <a:pt x="607" y="4737"/>
                  </a:cubicBezTo>
                  <a:cubicBezTo>
                    <a:pt x="400" y="4983"/>
                    <a:pt x="254" y="5275"/>
                    <a:pt x="177" y="5589"/>
                  </a:cubicBezTo>
                  <a:cubicBezTo>
                    <a:pt x="0" y="6380"/>
                    <a:pt x="492" y="7232"/>
                    <a:pt x="1298" y="7247"/>
                  </a:cubicBezTo>
                  <a:cubicBezTo>
                    <a:pt x="538" y="8130"/>
                    <a:pt x="100" y="9573"/>
                    <a:pt x="1182" y="10410"/>
                  </a:cubicBezTo>
                  <a:cubicBezTo>
                    <a:pt x="1446" y="10614"/>
                    <a:pt x="1766" y="10705"/>
                    <a:pt x="2095" y="10705"/>
                  </a:cubicBezTo>
                  <a:cubicBezTo>
                    <a:pt x="2667" y="10705"/>
                    <a:pt x="3265" y="10429"/>
                    <a:pt x="3631" y="9995"/>
                  </a:cubicBezTo>
                  <a:lnTo>
                    <a:pt x="3631" y="9995"/>
                  </a:lnTo>
                  <a:cubicBezTo>
                    <a:pt x="3393" y="11530"/>
                    <a:pt x="4092" y="13096"/>
                    <a:pt x="5788" y="13380"/>
                  </a:cubicBezTo>
                  <a:cubicBezTo>
                    <a:pt x="5958" y="13409"/>
                    <a:pt x="6124" y="13423"/>
                    <a:pt x="6288" y="13423"/>
                  </a:cubicBezTo>
                  <a:cubicBezTo>
                    <a:pt x="7694" y="13423"/>
                    <a:pt x="8859" y="12405"/>
                    <a:pt x="9457" y="11147"/>
                  </a:cubicBezTo>
                  <a:cubicBezTo>
                    <a:pt x="10310" y="12770"/>
                    <a:pt x="11615" y="14819"/>
                    <a:pt x="13603" y="14819"/>
                  </a:cubicBezTo>
                  <a:cubicBezTo>
                    <a:pt x="13815" y="14819"/>
                    <a:pt x="14034" y="14796"/>
                    <a:pt x="14262" y="14747"/>
                  </a:cubicBezTo>
                  <a:cubicBezTo>
                    <a:pt x="15045" y="14555"/>
                    <a:pt x="15690" y="14010"/>
                    <a:pt x="16004" y="13273"/>
                  </a:cubicBezTo>
                  <a:cubicBezTo>
                    <a:pt x="16027" y="13257"/>
                    <a:pt x="16043" y="13234"/>
                    <a:pt x="16035" y="13211"/>
                  </a:cubicBezTo>
                  <a:cubicBezTo>
                    <a:pt x="16096" y="13066"/>
                    <a:pt x="16142" y="12920"/>
                    <a:pt x="16181" y="12766"/>
                  </a:cubicBezTo>
                  <a:cubicBezTo>
                    <a:pt x="16403" y="11784"/>
                    <a:pt x="16043" y="10786"/>
                    <a:pt x="15398" y="10041"/>
                  </a:cubicBezTo>
                  <a:cubicBezTo>
                    <a:pt x="17539" y="9788"/>
                    <a:pt x="19121" y="7670"/>
                    <a:pt x="18361" y="5536"/>
                  </a:cubicBezTo>
                  <a:cubicBezTo>
                    <a:pt x="17893" y="4228"/>
                    <a:pt x="16658" y="3464"/>
                    <a:pt x="15401" y="3464"/>
                  </a:cubicBezTo>
                  <a:cubicBezTo>
                    <a:pt x="14740" y="3464"/>
                    <a:pt x="14073" y="3676"/>
                    <a:pt x="13510" y="4131"/>
                  </a:cubicBezTo>
                  <a:cubicBezTo>
                    <a:pt x="13617" y="2442"/>
                    <a:pt x="12558" y="754"/>
                    <a:pt x="10938" y="194"/>
                  </a:cubicBezTo>
                  <a:cubicBezTo>
                    <a:pt x="10554" y="62"/>
                    <a:pt x="10157" y="0"/>
                    <a:pt x="9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5561158" y="2902775"/>
              <a:ext cx="14394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5564380" y="3087569"/>
              <a:ext cx="14358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planet Mars is a very cold place full of red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2158526" y="1589823"/>
            <a:ext cx="1435367" cy="2381247"/>
            <a:chOff x="2158526" y="1589823"/>
            <a:chExt cx="1435367" cy="2381247"/>
          </a:xfrm>
        </p:grpSpPr>
        <p:sp>
          <p:nvSpPr>
            <p:cNvPr id="99" name="Google Shape;99;p16"/>
            <p:cNvSpPr/>
            <p:nvPr/>
          </p:nvSpPr>
          <p:spPr>
            <a:xfrm>
              <a:off x="2779467" y="2296841"/>
              <a:ext cx="167893" cy="167893"/>
            </a:xfrm>
            <a:custGeom>
              <a:rect b="b" l="l" r="r" t="t"/>
              <a:pathLst>
                <a:path extrusionOk="0" h="2377" w="2377">
                  <a:moveTo>
                    <a:pt x="2377" y="1188"/>
                  </a:moveTo>
                  <a:cubicBezTo>
                    <a:pt x="2377" y="1848"/>
                    <a:pt x="1849" y="2376"/>
                    <a:pt x="1189" y="2376"/>
                  </a:cubicBezTo>
                  <a:cubicBezTo>
                    <a:pt x="529" y="2376"/>
                    <a:pt x="1" y="1848"/>
                    <a:pt x="1" y="1188"/>
                  </a:cubicBezTo>
                  <a:cubicBezTo>
                    <a:pt x="1" y="528"/>
                    <a:pt x="529" y="0"/>
                    <a:pt x="1189" y="0"/>
                  </a:cubicBezTo>
                  <a:cubicBezTo>
                    <a:pt x="1849" y="0"/>
                    <a:pt x="2377" y="528"/>
                    <a:pt x="2377" y="1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 rot="-122639">
              <a:off x="2489766" y="1603254"/>
              <a:ext cx="760513" cy="412664"/>
            </a:xfrm>
            <a:custGeom>
              <a:rect b="b" l="l" r="r" t="t"/>
              <a:pathLst>
                <a:path extrusionOk="0" h="11454" w="21109">
                  <a:moveTo>
                    <a:pt x="11015" y="201"/>
                  </a:moveTo>
                  <a:lnTo>
                    <a:pt x="11015" y="201"/>
                  </a:lnTo>
                  <a:cubicBezTo>
                    <a:pt x="11059" y="223"/>
                    <a:pt x="11111" y="231"/>
                    <a:pt x="11163" y="245"/>
                  </a:cubicBezTo>
                  <a:lnTo>
                    <a:pt x="11163" y="245"/>
                  </a:lnTo>
                  <a:lnTo>
                    <a:pt x="11122" y="285"/>
                  </a:lnTo>
                  <a:lnTo>
                    <a:pt x="11015" y="201"/>
                  </a:lnTo>
                  <a:close/>
                  <a:moveTo>
                    <a:pt x="10442" y="152"/>
                  </a:moveTo>
                  <a:cubicBezTo>
                    <a:pt x="10528" y="152"/>
                    <a:pt x="10614" y="155"/>
                    <a:pt x="10700" y="162"/>
                  </a:cubicBezTo>
                  <a:cubicBezTo>
                    <a:pt x="10785" y="170"/>
                    <a:pt x="10861" y="178"/>
                    <a:pt x="10946" y="185"/>
                  </a:cubicBezTo>
                  <a:lnTo>
                    <a:pt x="11084" y="323"/>
                  </a:lnTo>
                  <a:lnTo>
                    <a:pt x="10601" y="746"/>
                  </a:lnTo>
                  <a:cubicBezTo>
                    <a:pt x="10424" y="577"/>
                    <a:pt x="10247" y="400"/>
                    <a:pt x="10063" y="231"/>
                  </a:cubicBezTo>
                  <a:cubicBezTo>
                    <a:pt x="10071" y="231"/>
                    <a:pt x="10086" y="216"/>
                    <a:pt x="10102" y="201"/>
                  </a:cubicBezTo>
                  <a:lnTo>
                    <a:pt x="10117" y="185"/>
                  </a:lnTo>
                  <a:cubicBezTo>
                    <a:pt x="10117" y="178"/>
                    <a:pt x="10125" y="178"/>
                    <a:pt x="10125" y="170"/>
                  </a:cubicBezTo>
                  <a:cubicBezTo>
                    <a:pt x="10230" y="157"/>
                    <a:pt x="10336" y="152"/>
                    <a:pt x="10442" y="152"/>
                  </a:cubicBezTo>
                  <a:close/>
                  <a:moveTo>
                    <a:pt x="9925" y="193"/>
                  </a:moveTo>
                  <a:lnTo>
                    <a:pt x="9940" y="208"/>
                  </a:lnTo>
                  <a:cubicBezTo>
                    <a:pt x="9664" y="416"/>
                    <a:pt x="9395" y="630"/>
                    <a:pt x="9127" y="845"/>
                  </a:cubicBezTo>
                  <a:lnTo>
                    <a:pt x="8804" y="561"/>
                  </a:lnTo>
                  <a:cubicBezTo>
                    <a:pt x="9157" y="385"/>
                    <a:pt x="9526" y="262"/>
                    <a:pt x="9910" y="208"/>
                  </a:cubicBezTo>
                  <a:lnTo>
                    <a:pt x="9925" y="193"/>
                  </a:lnTo>
                  <a:close/>
                  <a:moveTo>
                    <a:pt x="11291" y="254"/>
                  </a:moveTo>
                  <a:cubicBezTo>
                    <a:pt x="11706" y="362"/>
                    <a:pt x="12097" y="538"/>
                    <a:pt x="12458" y="784"/>
                  </a:cubicBezTo>
                  <a:lnTo>
                    <a:pt x="12044" y="1137"/>
                  </a:lnTo>
                  <a:cubicBezTo>
                    <a:pt x="11760" y="876"/>
                    <a:pt x="11476" y="607"/>
                    <a:pt x="11184" y="362"/>
                  </a:cubicBezTo>
                  <a:lnTo>
                    <a:pt x="11284" y="270"/>
                  </a:lnTo>
                  <a:lnTo>
                    <a:pt x="11291" y="254"/>
                  </a:lnTo>
                  <a:close/>
                  <a:moveTo>
                    <a:pt x="10009" y="285"/>
                  </a:moveTo>
                  <a:cubicBezTo>
                    <a:pt x="10163" y="477"/>
                    <a:pt x="10324" y="661"/>
                    <a:pt x="10492" y="844"/>
                  </a:cubicBezTo>
                  <a:lnTo>
                    <a:pt x="10492" y="844"/>
                  </a:lnTo>
                  <a:lnTo>
                    <a:pt x="9810" y="1452"/>
                  </a:lnTo>
                  <a:cubicBezTo>
                    <a:pt x="9618" y="1283"/>
                    <a:pt x="9426" y="1114"/>
                    <a:pt x="9242" y="945"/>
                  </a:cubicBezTo>
                  <a:cubicBezTo>
                    <a:pt x="9495" y="730"/>
                    <a:pt x="9756" y="508"/>
                    <a:pt x="10009" y="285"/>
                  </a:cubicBezTo>
                  <a:close/>
                  <a:moveTo>
                    <a:pt x="8735" y="592"/>
                  </a:moveTo>
                  <a:cubicBezTo>
                    <a:pt x="8735" y="600"/>
                    <a:pt x="8743" y="607"/>
                    <a:pt x="8743" y="615"/>
                  </a:cubicBezTo>
                  <a:lnTo>
                    <a:pt x="9058" y="907"/>
                  </a:lnTo>
                  <a:cubicBezTo>
                    <a:pt x="8812" y="1106"/>
                    <a:pt x="8574" y="1314"/>
                    <a:pt x="8336" y="1529"/>
                  </a:cubicBezTo>
                  <a:cubicBezTo>
                    <a:pt x="8213" y="1390"/>
                    <a:pt x="8091" y="1260"/>
                    <a:pt x="7968" y="1122"/>
                  </a:cubicBezTo>
                  <a:cubicBezTo>
                    <a:pt x="8206" y="922"/>
                    <a:pt x="8459" y="753"/>
                    <a:pt x="8728" y="607"/>
                  </a:cubicBezTo>
                  <a:lnTo>
                    <a:pt x="8735" y="592"/>
                  </a:lnTo>
                  <a:close/>
                  <a:moveTo>
                    <a:pt x="11138" y="400"/>
                  </a:moveTo>
                  <a:cubicBezTo>
                    <a:pt x="11406" y="669"/>
                    <a:pt x="11690" y="937"/>
                    <a:pt x="11967" y="1198"/>
                  </a:cubicBezTo>
                  <a:lnTo>
                    <a:pt x="11468" y="1621"/>
                  </a:lnTo>
                  <a:cubicBezTo>
                    <a:pt x="11199" y="1360"/>
                    <a:pt x="10931" y="1091"/>
                    <a:pt x="10662" y="830"/>
                  </a:cubicBezTo>
                  <a:lnTo>
                    <a:pt x="11138" y="400"/>
                  </a:lnTo>
                  <a:close/>
                  <a:moveTo>
                    <a:pt x="12542" y="845"/>
                  </a:moveTo>
                  <a:cubicBezTo>
                    <a:pt x="12779" y="1021"/>
                    <a:pt x="12992" y="1226"/>
                    <a:pt x="13190" y="1447"/>
                  </a:cubicBezTo>
                  <a:lnTo>
                    <a:pt x="13190" y="1447"/>
                  </a:lnTo>
                  <a:lnTo>
                    <a:pt x="12750" y="1813"/>
                  </a:lnTo>
                  <a:lnTo>
                    <a:pt x="12589" y="1659"/>
                  </a:lnTo>
                  <a:cubicBezTo>
                    <a:pt x="12435" y="1505"/>
                    <a:pt x="12281" y="1352"/>
                    <a:pt x="12120" y="1206"/>
                  </a:cubicBezTo>
                  <a:lnTo>
                    <a:pt x="12542" y="845"/>
                  </a:lnTo>
                  <a:close/>
                  <a:moveTo>
                    <a:pt x="9150" y="1022"/>
                  </a:moveTo>
                  <a:lnTo>
                    <a:pt x="9710" y="1552"/>
                  </a:lnTo>
                  <a:lnTo>
                    <a:pt x="8958" y="2219"/>
                  </a:lnTo>
                  <a:cubicBezTo>
                    <a:pt x="8781" y="2027"/>
                    <a:pt x="8597" y="1836"/>
                    <a:pt x="8421" y="1644"/>
                  </a:cubicBezTo>
                  <a:cubicBezTo>
                    <a:pt x="8659" y="1429"/>
                    <a:pt x="8904" y="1229"/>
                    <a:pt x="9150" y="1022"/>
                  </a:cubicBezTo>
                  <a:close/>
                  <a:moveTo>
                    <a:pt x="7922" y="1168"/>
                  </a:moveTo>
                  <a:cubicBezTo>
                    <a:pt x="8029" y="1314"/>
                    <a:pt x="8144" y="1452"/>
                    <a:pt x="8267" y="1590"/>
                  </a:cubicBezTo>
                  <a:cubicBezTo>
                    <a:pt x="8029" y="1805"/>
                    <a:pt x="7791" y="2020"/>
                    <a:pt x="7561" y="2242"/>
                  </a:cubicBezTo>
                  <a:lnTo>
                    <a:pt x="7246" y="1943"/>
                  </a:lnTo>
                  <a:cubicBezTo>
                    <a:pt x="7430" y="1667"/>
                    <a:pt x="7653" y="1413"/>
                    <a:pt x="7906" y="1183"/>
                  </a:cubicBezTo>
                  <a:lnTo>
                    <a:pt x="7922" y="1168"/>
                  </a:lnTo>
                  <a:close/>
                  <a:moveTo>
                    <a:pt x="10570" y="922"/>
                  </a:moveTo>
                  <a:cubicBezTo>
                    <a:pt x="10815" y="1191"/>
                    <a:pt x="11076" y="1459"/>
                    <a:pt x="11330" y="1728"/>
                  </a:cubicBezTo>
                  <a:lnTo>
                    <a:pt x="11337" y="1728"/>
                  </a:lnTo>
                  <a:lnTo>
                    <a:pt x="10685" y="2273"/>
                  </a:lnTo>
                  <a:cubicBezTo>
                    <a:pt x="10416" y="2027"/>
                    <a:pt x="10155" y="1782"/>
                    <a:pt x="9887" y="1544"/>
                  </a:cubicBezTo>
                  <a:cubicBezTo>
                    <a:pt x="10109" y="1337"/>
                    <a:pt x="10340" y="1129"/>
                    <a:pt x="10570" y="922"/>
                  </a:cubicBezTo>
                  <a:close/>
                  <a:moveTo>
                    <a:pt x="12044" y="1283"/>
                  </a:moveTo>
                  <a:cubicBezTo>
                    <a:pt x="12205" y="1436"/>
                    <a:pt x="12358" y="1590"/>
                    <a:pt x="12519" y="1743"/>
                  </a:cubicBezTo>
                  <a:cubicBezTo>
                    <a:pt x="12565" y="1797"/>
                    <a:pt x="12619" y="1843"/>
                    <a:pt x="12673" y="1897"/>
                  </a:cubicBezTo>
                  <a:cubicBezTo>
                    <a:pt x="12504" y="2035"/>
                    <a:pt x="12335" y="2189"/>
                    <a:pt x="12166" y="2327"/>
                  </a:cubicBezTo>
                  <a:cubicBezTo>
                    <a:pt x="11959" y="2120"/>
                    <a:pt x="11752" y="1912"/>
                    <a:pt x="11545" y="1705"/>
                  </a:cubicBezTo>
                  <a:lnTo>
                    <a:pt x="12044" y="1283"/>
                  </a:lnTo>
                  <a:close/>
                  <a:moveTo>
                    <a:pt x="13264" y="1505"/>
                  </a:moveTo>
                  <a:cubicBezTo>
                    <a:pt x="13464" y="1743"/>
                    <a:pt x="13640" y="1997"/>
                    <a:pt x="13786" y="2273"/>
                  </a:cubicBezTo>
                  <a:lnTo>
                    <a:pt x="13479" y="2519"/>
                  </a:lnTo>
                  <a:cubicBezTo>
                    <a:pt x="13264" y="2304"/>
                    <a:pt x="13041" y="2089"/>
                    <a:pt x="12826" y="1882"/>
                  </a:cubicBezTo>
                  <a:lnTo>
                    <a:pt x="13264" y="1505"/>
                  </a:lnTo>
                  <a:close/>
                  <a:moveTo>
                    <a:pt x="8336" y="1705"/>
                  </a:moveTo>
                  <a:cubicBezTo>
                    <a:pt x="8513" y="1905"/>
                    <a:pt x="8689" y="2104"/>
                    <a:pt x="8866" y="2304"/>
                  </a:cubicBezTo>
                  <a:lnTo>
                    <a:pt x="8206" y="2895"/>
                  </a:lnTo>
                  <a:lnTo>
                    <a:pt x="7630" y="2334"/>
                  </a:lnTo>
                  <a:cubicBezTo>
                    <a:pt x="7845" y="2135"/>
                    <a:pt x="8068" y="1943"/>
                    <a:pt x="8290" y="1743"/>
                  </a:cubicBezTo>
                  <a:lnTo>
                    <a:pt x="8336" y="1705"/>
                  </a:lnTo>
                  <a:close/>
                  <a:moveTo>
                    <a:pt x="7208" y="1989"/>
                  </a:moveTo>
                  <a:lnTo>
                    <a:pt x="7500" y="2296"/>
                  </a:lnTo>
                  <a:cubicBezTo>
                    <a:pt x="7269" y="2511"/>
                    <a:pt x="7039" y="2734"/>
                    <a:pt x="6816" y="2949"/>
                  </a:cubicBezTo>
                  <a:lnTo>
                    <a:pt x="6763" y="2910"/>
                  </a:lnTo>
                  <a:cubicBezTo>
                    <a:pt x="6870" y="2588"/>
                    <a:pt x="7016" y="2288"/>
                    <a:pt x="7200" y="2004"/>
                  </a:cubicBezTo>
                  <a:lnTo>
                    <a:pt x="7208" y="1989"/>
                  </a:lnTo>
                  <a:close/>
                  <a:moveTo>
                    <a:pt x="11422" y="1813"/>
                  </a:moveTo>
                  <a:cubicBezTo>
                    <a:pt x="11621" y="2020"/>
                    <a:pt x="11829" y="2227"/>
                    <a:pt x="12044" y="2434"/>
                  </a:cubicBezTo>
                  <a:lnTo>
                    <a:pt x="11422" y="2964"/>
                  </a:lnTo>
                  <a:cubicBezTo>
                    <a:pt x="11207" y="2757"/>
                    <a:pt x="10992" y="2557"/>
                    <a:pt x="10777" y="2357"/>
                  </a:cubicBezTo>
                  <a:lnTo>
                    <a:pt x="11422" y="1813"/>
                  </a:lnTo>
                  <a:close/>
                  <a:moveTo>
                    <a:pt x="12734" y="1966"/>
                  </a:moveTo>
                  <a:cubicBezTo>
                    <a:pt x="12949" y="2189"/>
                    <a:pt x="13157" y="2411"/>
                    <a:pt x="13364" y="2626"/>
                  </a:cubicBezTo>
                  <a:lnTo>
                    <a:pt x="12857" y="3033"/>
                  </a:lnTo>
                  <a:cubicBezTo>
                    <a:pt x="12650" y="2818"/>
                    <a:pt x="12443" y="2611"/>
                    <a:pt x="12235" y="2396"/>
                  </a:cubicBezTo>
                  <a:lnTo>
                    <a:pt x="12734" y="1966"/>
                  </a:lnTo>
                  <a:close/>
                  <a:moveTo>
                    <a:pt x="9787" y="1628"/>
                  </a:moveTo>
                  <a:lnTo>
                    <a:pt x="10570" y="2365"/>
                  </a:lnTo>
                  <a:lnTo>
                    <a:pt x="9764" y="3048"/>
                  </a:lnTo>
                  <a:cubicBezTo>
                    <a:pt x="9518" y="2803"/>
                    <a:pt x="9280" y="2549"/>
                    <a:pt x="9035" y="2304"/>
                  </a:cubicBezTo>
                  <a:lnTo>
                    <a:pt x="9787" y="1628"/>
                  </a:lnTo>
                  <a:close/>
                  <a:moveTo>
                    <a:pt x="13847" y="2373"/>
                  </a:moveTo>
                  <a:cubicBezTo>
                    <a:pt x="13953" y="2599"/>
                    <a:pt x="14044" y="2840"/>
                    <a:pt x="14112" y="3082"/>
                  </a:cubicBezTo>
                  <a:lnTo>
                    <a:pt x="14112" y="3082"/>
                  </a:lnTo>
                  <a:lnTo>
                    <a:pt x="14039" y="3140"/>
                  </a:lnTo>
                  <a:cubicBezTo>
                    <a:pt x="13886" y="2956"/>
                    <a:pt x="13725" y="2780"/>
                    <a:pt x="13556" y="2611"/>
                  </a:cubicBezTo>
                  <a:lnTo>
                    <a:pt x="13847" y="2373"/>
                  </a:lnTo>
                  <a:close/>
                  <a:moveTo>
                    <a:pt x="14147" y="3186"/>
                  </a:moveTo>
                  <a:cubicBezTo>
                    <a:pt x="14152" y="3227"/>
                    <a:pt x="14158" y="3259"/>
                    <a:pt x="14164" y="3292"/>
                  </a:cubicBezTo>
                  <a:lnTo>
                    <a:pt x="14164" y="3292"/>
                  </a:lnTo>
                  <a:cubicBezTo>
                    <a:pt x="14146" y="3269"/>
                    <a:pt x="14127" y="3250"/>
                    <a:pt x="14108" y="3225"/>
                  </a:cubicBezTo>
                  <a:lnTo>
                    <a:pt x="14147" y="3186"/>
                  </a:lnTo>
                  <a:close/>
                  <a:moveTo>
                    <a:pt x="7561" y="2396"/>
                  </a:moveTo>
                  <a:cubicBezTo>
                    <a:pt x="7745" y="2588"/>
                    <a:pt x="7929" y="2780"/>
                    <a:pt x="8114" y="2972"/>
                  </a:cubicBezTo>
                  <a:lnTo>
                    <a:pt x="7492" y="3524"/>
                  </a:lnTo>
                  <a:cubicBezTo>
                    <a:pt x="7285" y="3355"/>
                    <a:pt x="7077" y="3179"/>
                    <a:pt x="6862" y="3018"/>
                  </a:cubicBezTo>
                  <a:lnTo>
                    <a:pt x="7561" y="2396"/>
                  </a:lnTo>
                  <a:close/>
                  <a:moveTo>
                    <a:pt x="12113" y="2511"/>
                  </a:moveTo>
                  <a:cubicBezTo>
                    <a:pt x="12320" y="2718"/>
                    <a:pt x="12527" y="2933"/>
                    <a:pt x="12742" y="3140"/>
                  </a:cubicBezTo>
                  <a:lnTo>
                    <a:pt x="12120" y="3632"/>
                  </a:lnTo>
                  <a:cubicBezTo>
                    <a:pt x="11913" y="3432"/>
                    <a:pt x="11706" y="3233"/>
                    <a:pt x="11491" y="3033"/>
                  </a:cubicBezTo>
                  <a:lnTo>
                    <a:pt x="12113" y="2511"/>
                  </a:lnTo>
                  <a:close/>
                  <a:moveTo>
                    <a:pt x="13441" y="2711"/>
                  </a:moveTo>
                  <a:cubicBezTo>
                    <a:pt x="13609" y="2887"/>
                    <a:pt x="13778" y="3064"/>
                    <a:pt x="13955" y="3233"/>
                  </a:cubicBezTo>
                  <a:cubicBezTo>
                    <a:pt x="13786" y="3363"/>
                    <a:pt x="13625" y="3501"/>
                    <a:pt x="13464" y="3639"/>
                  </a:cubicBezTo>
                  <a:cubicBezTo>
                    <a:pt x="13288" y="3464"/>
                    <a:pt x="13121" y="3297"/>
                    <a:pt x="12953" y="3122"/>
                  </a:cubicBezTo>
                  <a:lnTo>
                    <a:pt x="12953" y="3122"/>
                  </a:lnTo>
                  <a:lnTo>
                    <a:pt x="13441" y="2711"/>
                  </a:lnTo>
                  <a:close/>
                  <a:moveTo>
                    <a:pt x="4859" y="3578"/>
                  </a:moveTo>
                  <a:lnTo>
                    <a:pt x="4859" y="3578"/>
                  </a:lnTo>
                  <a:cubicBezTo>
                    <a:pt x="4905" y="3593"/>
                    <a:pt x="4959" y="3593"/>
                    <a:pt x="5013" y="3593"/>
                  </a:cubicBezTo>
                  <a:lnTo>
                    <a:pt x="5028" y="3586"/>
                  </a:lnTo>
                  <a:lnTo>
                    <a:pt x="5028" y="3586"/>
                  </a:lnTo>
                  <a:lnTo>
                    <a:pt x="4944" y="3647"/>
                  </a:lnTo>
                  <a:lnTo>
                    <a:pt x="4859" y="3578"/>
                  </a:lnTo>
                  <a:close/>
                  <a:moveTo>
                    <a:pt x="8950" y="2388"/>
                  </a:moveTo>
                  <a:cubicBezTo>
                    <a:pt x="9181" y="2641"/>
                    <a:pt x="9418" y="2895"/>
                    <a:pt x="9664" y="3140"/>
                  </a:cubicBezTo>
                  <a:lnTo>
                    <a:pt x="9004" y="3693"/>
                  </a:lnTo>
                  <a:lnTo>
                    <a:pt x="8290" y="2979"/>
                  </a:lnTo>
                  <a:lnTo>
                    <a:pt x="8950" y="2388"/>
                  </a:lnTo>
                  <a:close/>
                  <a:moveTo>
                    <a:pt x="10662" y="2450"/>
                  </a:moveTo>
                  <a:lnTo>
                    <a:pt x="11307" y="3056"/>
                  </a:lnTo>
                  <a:lnTo>
                    <a:pt x="10478" y="3754"/>
                  </a:lnTo>
                  <a:cubicBezTo>
                    <a:pt x="10270" y="3547"/>
                    <a:pt x="10063" y="3340"/>
                    <a:pt x="9856" y="3133"/>
                  </a:cubicBezTo>
                  <a:lnTo>
                    <a:pt x="10662" y="2450"/>
                  </a:lnTo>
                  <a:close/>
                  <a:moveTo>
                    <a:pt x="6824" y="3048"/>
                  </a:moveTo>
                  <a:cubicBezTo>
                    <a:pt x="7016" y="3225"/>
                    <a:pt x="7216" y="3401"/>
                    <a:pt x="7415" y="3586"/>
                  </a:cubicBezTo>
                  <a:lnTo>
                    <a:pt x="6786" y="4138"/>
                  </a:lnTo>
                  <a:cubicBezTo>
                    <a:pt x="6717" y="4084"/>
                    <a:pt x="6640" y="4031"/>
                    <a:pt x="6571" y="3977"/>
                  </a:cubicBezTo>
                  <a:cubicBezTo>
                    <a:pt x="6571" y="3708"/>
                    <a:pt x="6609" y="3440"/>
                    <a:pt x="6671" y="3186"/>
                  </a:cubicBezTo>
                  <a:lnTo>
                    <a:pt x="6686" y="3171"/>
                  </a:lnTo>
                  <a:lnTo>
                    <a:pt x="6824" y="3048"/>
                  </a:lnTo>
                  <a:close/>
                  <a:moveTo>
                    <a:pt x="5166" y="3593"/>
                  </a:moveTo>
                  <a:cubicBezTo>
                    <a:pt x="5432" y="3631"/>
                    <a:pt x="5699" y="3700"/>
                    <a:pt x="5950" y="3813"/>
                  </a:cubicBezTo>
                  <a:lnTo>
                    <a:pt x="5950" y="3813"/>
                  </a:lnTo>
                  <a:lnTo>
                    <a:pt x="5542" y="4169"/>
                  </a:lnTo>
                  <a:cubicBezTo>
                    <a:pt x="5373" y="4015"/>
                    <a:pt x="5197" y="3862"/>
                    <a:pt x="5020" y="3716"/>
                  </a:cubicBezTo>
                  <a:lnTo>
                    <a:pt x="5166" y="3593"/>
                  </a:lnTo>
                  <a:close/>
                  <a:moveTo>
                    <a:pt x="4775" y="3586"/>
                  </a:moveTo>
                  <a:lnTo>
                    <a:pt x="4897" y="3693"/>
                  </a:lnTo>
                  <a:cubicBezTo>
                    <a:pt x="4683" y="3870"/>
                    <a:pt x="4468" y="4046"/>
                    <a:pt x="4260" y="4223"/>
                  </a:cubicBezTo>
                  <a:cubicBezTo>
                    <a:pt x="4107" y="4084"/>
                    <a:pt x="3946" y="3939"/>
                    <a:pt x="3792" y="3800"/>
                  </a:cubicBezTo>
                  <a:cubicBezTo>
                    <a:pt x="4099" y="3670"/>
                    <a:pt x="4429" y="3601"/>
                    <a:pt x="4767" y="3593"/>
                  </a:cubicBezTo>
                  <a:lnTo>
                    <a:pt x="4775" y="3586"/>
                  </a:lnTo>
                  <a:close/>
                  <a:moveTo>
                    <a:pt x="12826" y="3225"/>
                  </a:moveTo>
                  <a:cubicBezTo>
                    <a:pt x="12995" y="3401"/>
                    <a:pt x="13172" y="3570"/>
                    <a:pt x="13348" y="3739"/>
                  </a:cubicBezTo>
                  <a:cubicBezTo>
                    <a:pt x="13157" y="3908"/>
                    <a:pt x="12957" y="4077"/>
                    <a:pt x="12757" y="4253"/>
                  </a:cubicBezTo>
                  <a:cubicBezTo>
                    <a:pt x="12576" y="4079"/>
                    <a:pt x="12402" y="3905"/>
                    <a:pt x="12220" y="3731"/>
                  </a:cubicBezTo>
                  <a:lnTo>
                    <a:pt x="12220" y="3731"/>
                  </a:lnTo>
                  <a:lnTo>
                    <a:pt x="12826" y="3225"/>
                  </a:lnTo>
                  <a:close/>
                  <a:moveTo>
                    <a:pt x="8206" y="3056"/>
                  </a:moveTo>
                  <a:cubicBezTo>
                    <a:pt x="8428" y="3294"/>
                    <a:pt x="8659" y="3532"/>
                    <a:pt x="8897" y="3770"/>
                  </a:cubicBezTo>
                  <a:lnTo>
                    <a:pt x="8912" y="3777"/>
                  </a:lnTo>
                  <a:lnTo>
                    <a:pt x="8336" y="4261"/>
                  </a:lnTo>
                  <a:cubicBezTo>
                    <a:pt x="8091" y="4038"/>
                    <a:pt x="7837" y="3816"/>
                    <a:pt x="7584" y="3601"/>
                  </a:cubicBezTo>
                  <a:cubicBezTo>
                    <a:pt x="7791" y="3417"/>
                    <a:pt x="7998" y="3240"/>
                    <a:pt x="8206" y="3056"/>
                  </a:cubicBezTo>
                  <a:close/>
                  <a:moveTo>
                    <a:pt x="14032" y="3286"/>
                  </a:moveTo>
                  <a:lnTo>
                    <a:pt x="14116" y="3363"/>
                  </a:lnTo>
                  <a:cubicBezTo>
                    <a:pt x="14124" y="3371"/>
                    <a:pt x="14133" y="3374"/>
                    <a:pt x="14142" y="3374"/>
                  </a:cubicBezTo>
                  <a:cubicBezTo>
                    <a:pt x="14160" y="3374"/>
                    <a:pt x="14177" y="3360"/>
                    <a:pt x="14177" y="3340"/>
                  </a:cubicBezTo>
                  <a:cubicBezTo>
                    <a:pt x="14246" y="3636"/>
                    <a:pt x="14269" y="3932"/>
                    <a:pt x="14262" y="4228"/>
                  </a:cubicBezTo>
                  <a:lnTo>
                    <a:pt x="14262" y="4228"/>
                  </a:lnTo>
                  <a:cubicBezTo>
                    <a:pt x="14260" y="4227"/>
                    <a:pt x="14257" y="4227"/>
                    <a:pt x="14255" y="4227"/>
                  </a:cubicBezTo>
                  <a:cubicBezTo>
                    <a:pt x="14242" y="4227"/>
                    <a:pt x="14229" y="4233"/>
                    <a:pt x="14223" y="4238"/>
                  </a:cubicBezTo>
                  <a:lnTo>
                    <a:pt x="14139" y="4307"/>
                  </a:lnTo>
                  <a:lnTo>
                    <a:pt x="13563" y="3724"/>
                  </a:lnTo>
                  <a:cubicBezTo>
                    <a:pt x="13725" y="3578"/>
                    <a:pt x="13878" y="3432"/>
                    <a:pt x="14032" y="3286"/>
                  </a:cubicBezTo>
                  <a:close/>
                  <a:moveTo>
                    <a:pt x="9741" y="3225"/>
                  </a:moveTo>
                  <a:cubicBezTo>
                    <a:pt x="9940" y="3432"/>
                    <a:pt x="10148" y="3639"/>
                    <a:pt x="10355" y="3847"/>
                  </a:cubicBezTo>
                  <a:lnTo>
                    <a:pt x="10363" y="3847"/>
                  </a:lnTo>
                  <a:cubicBezTo>
                    <a:pt x="10148" y="4031"/>
                    <a:pt x="9925" y="4215"/>
                    <a:pt x="9710" y="4399"/>
                  </a:cubicBezTo>
                  <a:cubicBezTo>
                    <a:pt x="9503" y="4192"/>
                    <a:pt x="9296" y="3985"/>
                    <a:pt x="9088" y="3777"/>
                  </a:cubicBezTo>
                  <a:lnTo>
                    <a:pt x="9741" y="3225"/>
                  </a:lnTo>
                  <a:close/>
                  <a:moveTo>
                    <a:pt x="15363" y="3995"/>
                  </a:moveTo>
                  <a:cubicBezTo>
                    <a:pt x="15525" y="3995"/>
                    <a:pt x="15686" y="4028"/>
                    <a:pt x="15835" y="4092"/>
                  </a:cubicBezTo>
                  <a:lnTo>
                    <a:pt x="15851" y="4084"/>
                  </a:lnTo>
                  <a:lnTo>
                    <a:pt x="15436" y="4399"/>
                  </a:lnTo>
                  <a:cubicBezTo>
                    <a:pt x="15267" y="4284"/>
                    <a:pt x="15098" y="4177"/>
                    <a:pt x="14930" y="4077"/>
                  </a:cubicBezTo>
                  <a:cubicBezTo>
                    <a:pt x="15068" y="4022"/>
                    <a:pt x="15216" y="3995"/>
                    <a:pt x="15363" y="3995"/>
                  </a:cubicBezTo>
                  <a:close/>
                  <a:moveTo>
                    <a:pt x="11376" y="3125"/>
                  </a:moveTo>
                  <a:lnTo>
                    <a:pt x="12005" y="3716"/>
                  </a:lnTo>
                  <a:lnTo>
                    <a:pt x="11138" y="4415"/>
                  </a:lnTo>
                  <a:cubicBezTo>
                    <a:pt x="10938" y="4223"/>
                    <a:pt x="10739" y="4023"/>
                    <a:pt x="10547" y="3824"/>
                  </a:cubicBezTo>
                  <a:cubicBezTo>
                    <a:pt x="10823" y="3593"/>
                    <a:pt x="11099" y="3355"/>
                    <a:pt x="11376" y="3125"/>
                  </a:cubicBezTo>
                  <a:close/>
                  <a:moveTo>
                    <a:pt x="6072" y="3847"/>
                  </a:moveTo>
                  <a:cubicBezTo>
                    <a:pt x="6195" y="3908"/>
                    <a:pt x="6317" y="3985"/>
                    <a:pt x="6433" y="4069"/>
                  </a:cubicBezTo>
                  <a:lnTo>
                    <a:pt x="6440" y="4054"/>
                  </a:lnTo>
                  <a:cubicBezTo>
                    <a:pt x="6455" y="4062"/>
                    <a:pt x="6470" y="4067"/>
                    <a:pt x="6485" y="4067"/>
                  </a:cubicBezTo>
                  <a:cubicBezTo>
                    <a:pt x="6510" y="4067"/>
                    <a:pt x="6533" y="4055"/>
                    <a:pt x="6548" y="4031"/>
                  </a:cubicBezTo>
                  <a:cubicBezTo>
                    <a:pt x="6609" y="4084"/>
                    <a:pt x="6671" y="4138"/>
                    <a:pt x="6732" y="4192"/>
                  </a:cubicBezTo>
                  <a:cubicBezTo>
                    <a:pt x="6532" y="4361"/>
                    <a:pt x="6333" y="4537"/>
                    <a:pt x="6133" y="4714"/>
                  </a:cubicBezTo>
                  <a:cubicBezTo>
                    <a:pt x="5972" y="4553"/>
                    <a:pt x="5803" y="4399"/>
                    <a:pt x="5634" y="4246"/>
                  </a:cubicBezTo>
                  <a:lnTo>
                    <a:pt x="6072" y="3847"/>
                  </a:lnTo>
                  <a:close/>
                  <a:moveTo>
                    <a:pt x="4959" y="3777"/>
                  </a:moveTo>
                  <a:cubicBezTo>
                    <a:pt x="5128" y="3931"/>
                    <a:pt x="5289" y="4092"/>
                    <a:pt x="5450" y="4253"/>
                  </a:cubicBezTo>
                  <a:lnTo>
                    <a:pt x="4828" y="4798"/>
                  </a:lnTo>
                  <a:cubicBezTo>
                    <a:pt x="4660" y="4637"/>
                    <a:pt x="4498" y="4476"/>
                    <a:pt x="4329" y="4315"/>
                  </a:cubicBezTo>
                  <a:lnTo>
                    <a:pt x="4959" y="3777"/>
                  </a:lnTo>
                  <a:close/>
                  <a:moveTo>
                    <a:pt x="7492" y="3678"/>
                  </a:moveTo>
                  <a:cubicBezTo>
                    <a:pt x="7737" y="3900"/>
                    <a:pt x="7975" y="4123"/>
                    <a:pt x="8221" y="4345"/>
                  </a:cubicBezTo>
                  <a:lnTo>
                    <a:pt x="7630" y="4844"/>
                  </a:lnTo>
                  <a:cubicBezTo>
                    <a:pt x="7384" y="4629"/>
                    <a:pt x="7131" y="4422"/>
                    <a:pt x="6870" y="4223"/>
                  </a:cubicBezTo>
                  <a:lnTo>
                    <a:pt x="7492" y="3678"/>
                  </a:lnTo>
                  <a:close/>
                  <a:moveTo>
                    <a:pt x="3723" y="3824"/>
                  </a:moveTo>
                  <a:cubicBezTo>
                    <a:pt x="3877" y="3977"/>
                    <a:pt x="4030" y="4131"/>
                    <a:pt x="4184" y="4284"/>
                  </a:cubicBezTo>
                  <a:cubicBezTo>
                    <a:pt x="3953" y="4484"/>
                    <a:pt x="3723" y="4683"/>
                    <a:pt x="3493" y="4883"/>
                  </a:cubicBezTo>
                  <a:cubicBezTo>
                    <a:pt x="3316" y="4714"/>
                    <a:pt x="3140" y="4537"/>
                    <a:pt x="2971" y="4368"/>
                  </a:cubicBezTo>
                  <a:cubicBezTo>
                    <a:pt x="3040" y="4299"/>
                    <a:pt x="3109" y="4230"/>
                    <a:pt x="3186" y="4169"/>
                  </a:cubicBezTo>
                  <a:lnTo>
                    <a:pt x="3193" y="4161"/>
                  </a:lnTo>
                  <a:cubicBezTo>
                    <a:pt x="3355" y="4023"/>
                    <a:pt x="3531" y="3916"/>
                    <a:pt x="3723" y="3824"/>
                  </a:cubicBezTo>
                  <a:close/>
                  <a:moveTo>
                    <a:pt x="13441" y="3839"/>
                  </a:moveTo>
                  <a:lnTo>
                    <a:pt x="14016" y="4407"/>
                  </a:lnTo>
                  <a:lnTo>
                    <a:pt x="13410" y="4890"/>
                  </a:lnTo>
                  <a:lnTo>
                    <a:pt x="12849" y="4345"/>
                  </a:lnTo>
                  <a:cubicBezTo>
                    <a:pt x="13049" y="4184"/>
                    <a:pt x="13249" y="4015"/>
                    <a:pt x="13441" y="3839"/>
                  </a:cubicBezTo>
                  <a:close/>
                  <a:moveTo>
                    <a:pt x="14853" y="4108"/>
                  </a:moveTo>
                  <a:cubicBezTo>
                    <a:pt x="15022" y="4223"/>
                    <a:pt x="15183" y="4338"/>
                    <a:pt x="15344" y="4468"/>
                  </a:cubicBezTo>
                  <a:lnTo>
                    <a:pt x="14761" y="4921"/>
                  </a:lnTo>
                  <a:cubicBezTo>
                    <a:pt x="14639" y="4807"/>
                    <a:pt x="14524" y="4692"/>
                    <a:pt x="14403" y="4571"/>
                  </a:cubicBezTo>
                  <a:lnTo>
                    <a:pt x="14403" y="4571"/>
                  </a:lnTo>
                  <a:lnTo>
                    <a:pt x="14408" y="4560"/>
                  </a:lnTo>
                  <a:cubicBezTo>
                    <a:pt x="14500" y="4361"/>
                    <a:pt x="14661" y="4200"/>
                    <a:pt x="14853" y="4108"/>
                  </a:cubicBezTo>
                  <a:close/>
                  <a:moveTo>
                    <a:pt x="8989" y="3854"/>
                  </a:moveTo>
                  <a:cubicBezTo>
                    <a:pt x="9196" y="4061"/>
                    <a:pt x="9403" y="4269"/>
                    <a:pt x="9610" y="4476"/>
                  </a:cubicBezTo>
                  <a:cubicBezTo>
                    <a:pt x="9412" y="4628"/>
                    <a:pt x="9237" y="4781"/>
                    <a:pt x="9047" y="4933"/>
                  </a:cubicBezTo>
                  <a:lnTo>
                    <a:pt x="9047" y="4933"/>
                  </a:lnTo>
                  <a:cubicBezTo>
                    <a:pt x="8840" y="4727"/>
                    <a:pt x="8627" y="4529"/>
                    <a:pt x="8413" y="4338"/>
                  </a:cubicBezTo>
                  <a:lnTo>
                    <a:pt x="8989" y="3854"/>
                  </a:lnTo>
                  <a:close/>
                  <a:moveTo>
                    <a:pt x="10432" y="3916"/>
                  </a:moveTo>
                  <a:cubicBezTo>
                    <a:pt x="10631" y="4115"/>
                    <a:pt x="10823" y="4307"/>
                    <a:pt x="11023" y="4499"/>
                  </a:cubicBezTo>
                  <a:lnTo>
                    <a:pt x="11030" y="4499"/>
                  </a:lnTo>
                  <a:lnTo>
                    <a:pt x="10355" y="5036"/>
                  </a:lnTo>
                  <a:lnTo>
                    <a:pt x="9779" y="4461"/>
                  </a:lnTo>
                  <a:cubicBezTo>
                    <a:pt x="9994" y="4276"/>
                    <a:pt x="10217" y="4100"/>
                    <a:pt x="10432" y="3916"/>
                  </a:cubicBezTo>
                  <a:close/>
                  <a:moveTo>
                    <a:pt x="15943" y="4131"/>
                  </a:moveTo>
                  <a:cubicBezTo>
                    <a:pt x="15973" y="4146"/>
                    <a:pt x="15997" y="4161"/>
                    <a:pt x="16027" y="4177"/>
                  </a:cubicBezTo>
                  <a:cubicBezTo>
                    <a:pt x="16265" y="4330"/>
                    <a:pt x="16426" y="4576"/>
                    <a:pt x="16488" y="4852"/>
                  </a:cubicBezTo>
                  <a:lnTo>
                    <a:pt x="16480" y="4860"/>
                  </a:lnTo>
                  <a:lnTo>
                    <a:pt x="16265" y="5044"/>
                  </a:lnTo>
                  <a:cubicBezTo>
                    <a:pt x="16035" y="4829"/>
                    <a:pt x="15789" y="4637"/>
                    <a:pt x="15528" y="4461"/>
                  </a:cubicBezTo>
                  <a:lnTo>
                    <a:pt x="15935" y="4131"/>
                  </a:lnTo>
                  <a:lnTo>
                    <a:pt x="15935" y="4131"/>
                  </a:lnTo>
                  <a:cubicBezTo>
                    <a:pt x="15935" y="4131"/>
                    <a:pt x="15927" y="4138"/>
                    <a:pt x="15935" y="4138"/>
                  </a:cubicBezTo>
                  <a:lnTo>
                    <a:pt x="15943" y="4131"/>
                  </a:lnTo>
                  <a:close/>
                  <a:moveTo>
                    <a:pt x="12113" y="3816"/>
                  </a:moveTo>
                  <a:cubicBezTo>
                    <a:pt x="12297" y="3985"/>
                    <a:pt x="12481" y="4161"/>
                    <a:pt x="12665" y="4338"/>
                  </a:cubicBezTo>
                  <a:cubicBezTo>
                    <a:pt x="12381" y="4583"/>
                    <a:pt x="12097" y="4829"/>
                    <a:pt x="11813" y="5067"/>
                  </a:cubicBezTo>
                  <a:cubicBezTo>
                    <a:pt x="11621" y="4883"/>
                    <a:pt x="11429" y="4706"/>
                    <a:pt x="11245" y="4522"/>
                  </a:cubicBezTo>
                  <a:lnTo>
                    <a:pt x="11253" y="4522"/>
                  </a:lnTo>
                  <a:cubicBezTo>
                    <a:pt x="11537" y="4284"/>
                    <a:pt x="11829" y="4054"/>
                    <a:pt x="12113" y="3816"/>
                  </a:cubicBezTo>
                  <a:close/>
                  <a:moveTo>
                    <a:pt x="16511" y="4967"/>
                  </a:moveTo>
                  <a:cubicBezTo>
                    <a:pt x="16525" y="5077"/>
                    <a:pt x="16526" y="5195"/>
                    <a:pt x="16513" y="5305"/>
                  </a:cubicBezTo>
                  <a:lnTo>
                    <a:pt x="16513" y="5305"/>
                  </a:lnTo>
                  <a:cubicBezTo>
                    <a:pt x="16460" y="5239"/>
                    <a:pt x="16401" y="5180"/>
                    <a:pt x="16334" y="5121"/>
                  </a:cubicBezTo>
                  <a:lnTo>
                    <a:pt x="16511" y="4967"/>
                  </a:lnTo>
                  <a:close/>
                  <a:moveTo>
                    <a:pt x="5535" y="4338"/>
                  </a:moveTo>
                  <a:cubicBezTo>
                    <a:pt x="5696" y="4499"/>
                    <a:pt x="5857" y="4660"/>
                    <a:pt x="6018" y="4821"/>
                  </a:cubicBezTo>
                  <a:lnTo>
                    <a:pt x="5872" y="4952"/>
                  </a:lnTo>
                  <a:lnTo>
                    <a:pt x="5389" y="5374"/>
                  </a:lnTo>
                  <a:cubicBezTo>
                    <a:pt x="5235" y="5213"/>
                    <a:pt x="5082" y="5052"/>
                    <a:pt x="4921" y="4890"/>
                  </a:cubicBezTo>
                  <a:lnTo>
                    <a:pt x="5535" y="4338"/>
                  </a:lnTo>
                  <a:close/>
                  <a:moveTo>
                    <a:pt x="4253" y="4384"/>
                  </a:moveTo>
                  <a:cubicBezTo>
                    <a:pt x="4414" y="4545"/>
                    <a:pt x="4567" y="4706"/>
                    <a:pt x="4729" y="4875"/>
                  </a:cubicBezTo>
                  <a:cubicBezTo>
                    <a:pt x="4506" y="5067"/>
                    <a:pt x="4283" y="5259"/>
                    <a:pt x="4061" y="5451"/>
                  </a:cubicBezTo>
                  <a:lnTo>
                    <a:pt x="3562" y="4975"/>
                  </a:lnTo>
                  <a:lnTo>
                    <a:pt x="4253" y="4384"/>
                  </a:lnTo>
                  <a:close/>
                  <a:moveTo>
                    <a:pt x="6801" y="4276"/>
                  </a:moveTo>
                  <a:cubicBezTo>
                    <a:pt x="7054" y="4491"/>
                    <a:pt x="7292" y="4706"/>
                    <a:pt x="7523" y="4929"/>
                  </a:cubicBezTo>
                  <a:lnTo>
                    <a:pt x="6870" y="5481"/>
                  </a:lnTo>
                  <a:cubicBezTo>
                    <a:pt x="6655" y="5251"/>
                    <a:pt x="6433" y="5029"/>
                    <a:pt x="6202" y="4806"/>
                  </a:cubicBezTo>
                  <a:lnTo>
                    <a:pt x="6801" y="4276"/>
                  </a:lnTo>
                  <a:close/>
                  <a:moveTo>
                    <a:pt x="14101" y="4491"/>
                  </a:moveTo>
                  <a:lnTo>
                    <a:pt x="14646" y="5021"/>
                  </a:lnTo>
                  <a:lnTo>
                    <a:pt x="14032" y="5497"/>
                  </a:lnTo>
                  <a:lnTo>
                    <a:pt x="13494" y="4967"/>
                  </a:lnTo>
                  <a:lnTo>
                    <a:pt x="14101" y="4491"/>
                  </a:lnTo>
                  <a:close/>
                  <a:moveTo>
                    <a:pt x="8313" y="4422"/>
                  </a:moveTo>
                  <a:cubicBezTo>
                    <a:pt x="8520" y="4622"/>
                    <a:pt x="8728" y="4821"/>
                    <a:pt x="8943" y="5021"/>
                  </a:cubicBezTo>
                  <a:lnTo>
                    <a:pt x="8958" y="5021"/>
                  </a:lnTo>
                  <a:lnTo>
                    <a:pt x="8359" y="5520"/>
                  </a:lnTo>
                  <a:cubicBezTo>
                    <a:pt x="8144" y="5313"/>
                    <a:pt x="7937" y="5121"/>
                    <a:pt x="7722" y="4929"/>
                  </a:cubicBezTo>
                  <a:lnTo>
                    <a:pt x="8313" y="4422"/>
                  </a:lnTo>
                  <a:close/>
                  <a:moveTo>
                    <a:pt x="2925" y="4422"/>
                  </a:moveTo>
                  <a:cubicBezTo>
                    <a:pt x="3094" y="4599"/>
                    <a:pt x="3263" y="4768"/>
                    <a:pt x="3431" y="4936"/>
                  </a:cubicBezTo>
                  <a:cubicBezTo>
                    <a:pt x="3193" y="5144"/>
                    <a:pt x="2971" y="5343"/>
                    <a:pt x="2741" y="5551"/>
                  </a:cubicBezTo>
                  <a:cubicBezTo>
                    <a:pt x="2641" y="5443"/>
                    <a:pt x="2533" y="5328"/>
                    <a:pt x="2434" y="5220"/>
                  </a:cubicBezTo>
                  <a:cubicBezTo>
                    <a:pt x="2549" y="4929"/>
                    <a:pt x="2718" y="4660"/>
                    <a:pt x="2925" y="4422"/>
                  </a:cubicBezTo>
                  <a:close/>
                  <a:moveTo>
                    <a:pt x="9679" y="4553"/>
                  </a:moveTo>
                  <a:cubicBezTo>
                    <a:pt x="9864" y="4737"/>
                    <a:pt x="10056" y="4929"/>
                    <a:pt x="10247" y="5113"/>
                  </a:cubicBezTo>
                  <a:lnTo>
                    <a:pt x="10255" y="5113"/>
                  </a:lnTo>
                  <a:lnTo>
                    <a:pt x="9695" y="5558"/>
                  </a:lnTo>
                  <a:cubicBezTo>
                    <a:pt x="9503" y="5374"/>
                    <a:pt x="9319" y="5190"/>
                    <a:pt x="9127" y="5006"/>
                  </a:cubicBezTo>
                  <a:lnTo>
                    <a:pt x="9679" y="4553"/>
                  </a:lnTo>
                  <a:close/>
                  <a:moveTo>
                    <a:pt x="12757" y="4430"/>
                  </a:moveTo>
                  <a:lnTo>
                    <a:pt x="13318" y="4960"/>
                  </a:lnTo>
                  <a:cubicBezTo>
                    <a:pt x="13020" y="5196"/>
                    <a:pt x="12722" y="5426"/>
                    <a:pt x="12424" y="5655"/>
                  </a:cubicBezTo>
                  <a:lnTo>
                    <a:pt x="12424" y="5655"/>
                  </a:lnTo>
                  <a:lnTo>
                    <a:pt x="11890" y="5144"/>
                  </a:lnTo>
                  <a:cubicBezTo>
                    <a:pt x="12182" y="4906"/>
                    <a:pt x="12466" y="4668"/>
                    <a:pt x="12757" y="4430"/>
                  </a:cubicBezTo>
                  <a:close/>
                  <a:moveTo>
                    <a:pt x="15429" y="4545"/>
                  </a:moveTo>
                  <a:cubicBezTo>
                    <a:pt x="15674" y="4737"/>
                    <a:pt x="15904" y="4944"/>
                    <a:pt x="16158" y="5144"/>
                  </a:cubicBezTo>
                  <a:cubicBezTo>
                    <a:pt x="15943" y="5328"/>
                    <a:pt x="15728" y="5504"/>
                    <a:pt x="15521" y="5689"/>
                  </a:cubicBezTo>
                  <a:cubicBezTo>
                    <a:pt x="15375" y="5543"/>
                    <a:pt x="15229" y="5405"/>
                    <a:pt x="15083" y="5267"/>
                  </a:cubicBezTo>
                  <a:lnTo>
                    <a:pt x="15091" y="5267"/>
                  </a:lnTo>
                  <a:cubicBezTo>
                    <a:pt x="15006" y="5182"/>
                    <a:pt x="14922" y="5098"/>
                    <a:pt x="14837" y="5013"/>
                  </a:cubicBezTo>
                  <a:lnTo>
                    <a:pt x="15429" y="4545"/>
                  </a:lnTo>
                  <a:close/>
                  <a:moveTo>
                    <a:pt x="11138" y="4606"/>
                  </a:moveTo>
                  <a:lnTo>
                    <a:pt x="11706" y="5151"/>
                  </a:lnTo>
                  <a:cubicBezTo>
                    <a:pt x="11483" y="5336"/>
                    <a:pt x="11261" y="5528"/>
                    <a:pt x="11030" y="5712"/>
                  </a:cubicBezTo>
                  <a:lnTo>
                    <a:pt x="10470" y="5151"/>
                  </a:lnTo>
                  <a:cubicBezTo>
                    <a:pt x="10693" y="4975"/>
                    <a:pt x="10923" y="4791"/>
                    <a:pt x="11138" y="4606"/>
                  </a:cubicBezTo>
                  <a:close/>
                  <a:moveTo>
                    <a:pt x="2411" y="5267"/>
                  </a:moveTo>
                  <a:lnTo>
                    <a:pt x="2695" y="5597"/>
                  </a:lnTo>
                  <a:cubicBezTo>
                    <a:pt x="2541" y="5735"/>
                    <a:pt x="2388" y="5873"/>
                    <a:pt x="2242" y="6011"/>
                  </a:cubicBezTo>
                  <a:cubicBezTo>
                    <a:pt x="2265" y="5758"/>
                    <a:pt x="2318" y="5512"/>
                    <a:pt x="2411" y="5267"/>
                  </a:cubicBezTo>
                  <a:close/>
                  <a:moveTo>
                    <a:pt x="4836" y="4983"/>
                  </a:moveTo>
                  <a:cubicBezTo>
                    <a:pt x="4990" y="5144"/>
                    <a:pt x="5143" y="5305"/>
                    <a:pt x="5297" y="5474"/>
                  </a:cubicBezTo>
                  <a:lnTo>
                    <a:pt x="4652" y="6034"/>
                  </a:lnTo>
                  <a:lnTo>
                    <a:pt x="4176" y="5566"/>
                  </a:lnTo>
                  <a:cubicBezTo>
                    <a:pt x="4399" y="5374"/>
                    <a:pt x="4621" y="5182"/>
                    <a:pt x="4836" y="4983"/>
                  </a:cubicBezTo>
                  <a:close/>
                  <a:moveTo>
                    <a:pt x="3501" y="5021"/>
                  </a:moveTo>
                  <a:lnTo>
                    <a:pt x="3984" y="5512"/>
                  </a:lnTo>
                  <a:lnTo>
                    <a:pt x="3270" y="6119"/>
                  </a:lnTo>
                  <a:lnTo>
                    <a:pt x="2802" y="5620"/>
                  </a:lnTo>
                  <a:cubicBezTo>
                    <a:pt x="3032" y="5420"/>
                    <a:pt x="3270" y="5220"/>
                    <a:pt x="3501" y="5021"/>
                  </a:cubicBezTo>
                  <a:close/>
                  <a:moveTo>
                    <a:pt x="6095" y="4906"/>
                  </a:moveTo>
                  <a:cubicBezTo>
                    <a:pt x="6310" y="5128"/>
                    <a:pt x="6525" y="5351"/>
                    <a:pt x="6740" y="5581"/>
                  </a:cubicBezTo>
                  <a:lnTo>
                    <a:pt x="6740" y="5589"/>
                  </a:lnTo>
                  <a:cubicBezTo>
                    <a:pt x="6532" y="5765"/>
                    <a:pt x="6317" y="5942"/>
                    <a:pt x="6103" y="6119"/>
                  </a:cubicBezTo>
                  <a:cubicBezTo>
                    <a:pt x="5895" y="5896"/>
                    <a:pt x="5680" y="5673"/>
                    <a:pt x="5473" y="5451"/>
                  </a:cubicBezTo>
                  <a:lnTo>
                    <a:pt x="5895" y="5082"/>
                  </a:lnTo>
                  <a:cubicBezTo>
                    <a:pt x="5957" y="5021"/>
                    <a:pt x="6026" y="4960"/>
                    <a:pt x="6095" y="4906"/>
                  </a:cubicBezTo>
                  <a:close/>
                  <a:moveTo>
                    <a:pt x="9027" y="5090"/>
                  </a:moveTo>
                  <a:lnTo>
                    <a:pt x="9595" y="5635"/>
                  </a:lnTo>
                  <a:lnTo>
                    <a:pt x="8966" y="6134"/>
                  </a:lnTo>
                  <a:cubicBezTo>
                    <a:pt x="8789" y="5950"/>
                    <a:pt x="8605" y="5765"/>
                    <a:pt x="8421" y="5581"/>
                  </a:cubicBezTo>
                  <a:lnTo>
                    <a:pt x="9027" y="5090"/>
                  </a:lnTo>
                  <a:close/>
                  <a:moveTo>
                    <a:pt x="7622" y="5006"/>
                  </a:moveTo>
                  <a:cubicBezTo>
                    <a:pt x="7822" y="5205"/>
                    <a:pt x="8021" y="5405"/>
                    <a:pt x="8221" y="5612"/>
                  </a:cubicBezTo>
                  <a:lnTo>
                    <a:pt x="8236" y="5612"/>
                  </a:lnTo>
                  <a:cubicBezTo>
                    <a:pt x="8029" y="5788"/>
                    <a:pt x="7822" y="5957"/>
                    <a:pt x="7615" y="6126"/>
                  </a:cubicBezTo>
                  <a:lnTo>
                    <a:pt x="7546" y="6180"/>
                  </a:lnTo>
                  <a:cubicBezTo>
                    <a:pt x="7354" y="5973"/>
                    <a:pt x="7162" y="5765"/>
                    <a:pt x="6962" y="5558"/>
                  </a:cubicBezTo>
                  <a:lnTo>
                    <a:pt x="7622" y="5006"/>
                  </a:lnTo>
                  <a:close/>
                  <a:moveTo>
                    <a:pt x="10363" y="5236"/>
                  </a:moveTo>
                  <a:lnTo>
                    <a:pt x="10938" y="5788"/>
                  </a:lnTo>
                  <a:cubicBezTo>
                    <a:pt x="10746" y="5942"/>
                    <a:pt x="10562" y="6088"/>
                    <a:pt x="10378" y="6241"/>
                  </a:cubicBezTo>
                  <a:cubicBezTo>
                    <a:pt x="10194" y="6049"/>
                    <a:pt x="10002" y="5865"/>
                    <a:pt x="9810" y="5681"/>
                  </a:cubicBezTo>
                  <a:lnTo>
                    <a:pt x="10363" y="5236"/>
                  </a:lnTo>
                  <a:close/>
                  <a:moveTo>
                    <a:pt x="16242" y="5205"/>
                  </a:moveTo>
                  <a:cubicBezTo>
                    <a:pt x="16327" y="5274"/>
                    <a:pt x="16419" y="5343"/>
                    <a:pt x="16511" y="5412"/>
                  </a:cubicBezTo>
                  <a:cubicBezTo>
                    <a:pt x="16465" y="5708"/>
                    <a:pt x="16360" y="5982"/>
                    <a:pt x="16202" y="6232"/>
                  </a:cubicBezTo>
                  <a:lnTo>
                    <a:pt x="16202" y="6232"/>
                  </a:lnTo>
                  <a:cubicBezTo>
                    <a:pt x="16191" y="6226"/>
                    <a:pt x="16180" y="6222"/>
                    <a:pt x="16169" y="6222"/>
                  </a:cubicBezTo>
                  <a:cubicBezTo>
                    <a:pt x="16158" y="6222"/>
                    <a:pt x="16146" y="6226"/>
                    <a:pt x="16135" y="6234"/>
                  </a:cubicBezTo>
                  <a:lnTo>
                    <a:pt x="16119" y="6249"/>
                  </a:lnTo>
                  <a:lnTo>
                    <a:pt x="15605" y="5750"/>
                  </a:lnTo>
                  <a:cubicBezTo>
                    <a:pt x="15812" y="5566"/>
                    <a:pt x="16027" y="5389"/>
                    <a:pt x="16242" y="5205"/>
                  </a:cubicBezTo>
                  <a:close/>
                  <a:moveTo>
                    <a:pt x="13402" y="5044"/>
                  </a:moveTo>
                  <a:cubicBezTo>
                    <a:pt x="13586" y="5220"/>
                    <a:pt x="13763" y="5389"/>
                    <a:pt x="13947" y="5566"/>
                  </a:cubicBezTo>
                  <a:lnTo>
                    <a:pt x="13049" y="6264"/>
                  </a:lnTo>
                  <a:lnTo>
                    <a:pt x="12957" y="6165"/>
                  </a:lnTo>
                  <a:lnTo>
                    <a:pt x="12519" y="5750"/>
                  </a:lnTo>
                  <a:lnTo>
                    <a:pt x="13402" y="5044"/>
                  </a:lnTo>
                  <a:close/>
                  <a:moveTo>
                    <a:pt x="14722" y="5098"/>
                  </a:moveTo>
                  <a:lnTo>
                    <a:pt x="14991" y="5366"/>
                  </a:lnTo>
                  <a:lnTo>
                    <a:pt x="15413" y="5773"/>
                  </a:lnTo>
                  <a:cubicBezTo>
                    <a:pt x="15214" y="5942"/>
                    <a:pt x="15014" y="6103"/>
                    <a:pt x="14822" y="6264"/>
                  </a:cubicBezTo>
                  <a:lnTo>
                    <a:pt x="14216" y="5673"/>
                  </a:lnTo>
                  <a:lnTo>
                    <a:pt x="14124" y="5581"/>
                  </a:lnTo>
                  <a:lnTo>
                    <a:pt x="14722" y="5098"/>
                  </a:lnTo>
                  <a:close/>
                  <a:moveTo>
                    <a:pt x="11790" y="5228"/>
                  </a:moveTo>
                  <a:lnTo>
                    <a:pt x="12320" y="5735"/>
                  </a:lnTo>
                  <a:lnTo>
                    <a:pt x="11614" y="6280"/>
                  </a:lnTo>
                  <a:cubicBezTo>
                    <a:pt x="11445" y="6111"/>
                    <a:pt x="11276" y="5950"/>
                    <a:pt x="11107" y="5788"/>
                  </a:cubicBezTo>
                  <a:cubicBezTo>
                    <a:pt x="11330" y="5604"/>
                    <a:pt x="11552" y="5428"/>
                    <a:pt x="11767" y="5244"/>
                  </a:cubicBezTo>
                  <a:lnTo>
                    <a:pt x="11790" y="5228"/>
                  </a:lnTo>
                  <a:close/>
                  <a:moveTo>
                    <a:pt x="17514" y="6010"/>
                  </a:moveTo>
                  <a:cubicBezTo>
                    <a:pt x="17616" y="6010"/>
                    <a:pt x="17718" y="6017"/>
                    <a:pt x="17822" y="6033"/>
                  </a:cubicBezTo>
                  <a:lnTo>
                    <a:pt x="17822" y="6033"/>
                  </a:lnTo>
                  <a:lnTo>
                    <a:pt x="17509" y="6287"/>
                  </a:lnTo>
                  <a:cubicBezTo>
                    <a:pt x="17424" y="6203"/>
                    <a:pt x="17332" y="6111"/>
                    <a:pt x="17240" y="6026"/>
                  </a:cubicBezTo>
                  <a:cubicBezTo>
                    <a:pt x="17333" y="6016"/>
                    <a:pt x="17424" y="6010"/>
                    <a:pt x="17514" y="6010"/>
                  </a:cubicBezTo>
                  <a:close/>
                  <a:moveTo>
                    <a:pt x="18637" y="6218"/>
                  </a:moveTo>
                  <a:lnTo>
                    <a:pt x="18637" y="6218"/>
                  </a:lnTo>
                  <a:cubicBezTo>
                    <a:pt x="18713" y="6264"/>
                    <a:pt x="18805" y="6302"/>
                    <a:pt x="18889" y="6348"/>
                  </a:cubicBezTo>
                  <a:lnTo>
                    <a:pt x="18889" y="6348"/>
                  </a:lnTo>
                  <a:lnTo>
                    <a:pt x="18829" y="6395"/>
                  </a:lnTo>
                  <a:lnTo>
                    <a:pt x="18637" y="6218"/>
                  </a:lnTo>
                  <a:close/>
                  <a:moveTo>
                    <a:pt x="2748" y="5666"/>
                  </a:moveTo>
                  <a:cubicBezTo>
                    <a:pt x="2902" y="5835"/>
                    <a:pt x="3055" y="6011"/>
                    <a:pt x="3209" y="6180"/>
                  </a:cubicBezTo>
                  <a:lnTo>
                    <a:pt x="2618" y="6687"/>
                  </a:lnTo>
                  <a:lnTo>
                    <a:pt x="2226" y="6257"/>
                  </a:lnTo>
                  <a:cubicBezTo>
                    <a:pt x="2219" y="6203"/>
                    <a:pt x="2226" y="6149"/>
                    <a:pt x="2226" y="6096"/>
                  </a:cubicBezTo>
                  <a:lnTo>
                    <a:pt x="2234" y="6096"/>
                  </a:lnTo>
                  <a:cubicBezTo>
                    <a:pt x="2403" y="5957"/>
                    <a:pt x="2579" y="5812"/>
                    <a:pt x="2748" y="5666"/>
                  </a:cubicBezTo>
                  <a:close/>
                  <a:moveTo>
                    <a:pt x="4107" y="5635"/>
                  </a:moveTo>
                  <a:cubicBezTo>
                    <a:pt x="4245" y="5781"/>
                    <a:pt x="4406" y="5942"/>
                    <a:pt x="4560" y="6096"/>
                  </a:cubicBezTo>
                  <a:lnTo>
                    <a:pt x="4567" y="6103"/>
                  </a:lnTo>
                  <a:lnTo>
                    <a:pt x="3846" y="6733"/>
                  </a:lnTo>
                  <a:lnTo>
                    <a:pt x="3401" y="6249"/>
                  </a:lnTo>
                  <a:cubicBezTo>
                    <a:pt x="3639" y="6049"/>
                    <a:pt x="3869" y="5842"/>
                    <a:pt x="4107" y="5635"/>
                  </a:cubicBezTo>
                  <a:close/>
                  <a:moveTo>
                    <a:pt x="5366" y="5551"/>
                  </a:moveTo>
                  <a:cubicBezTo>
                    <a:pt x="5581" y="5781"/>
                    <a:pt x="5788" y="6003"/>
                    <a:pt x="5987" y="6234"/>
                  </a:cubicBezTo>
                  <a:lnTo>
                    <a:pt x="5366" y="6748"/>
                  </a:lnTo>
                  <a:cubicBezTo>
                    <a:pt x="5151" y="6533"/>
                    <a:pt x="4944" y="6326"/>
                    <a:pt x="4729" y="6111"/>
                  </a:cubicBezTo>
                  <a:lnTo>
                    <a:pt x="5366" y="5551"/>
                  </a:lnTo>
                  <a:close/>
                  <a:moveTo>
                    <a:pt x="8298" y="5681"/>
                  </a:moveTo>
                  <a:cubicBezTo>
                    <a:pt x="8474" y="5865"/>
                    <a:pt x="8651" y="6057"/>
                    <a:pt x="8827" y="6241"/>
                  </a:cubicBezTo>
                  <a:lnTo>
                    <a:pt x="8114" y="6802"/>
                  </a:lnTo>
                  <a:cubicBezTo>
                    <a:pt x="7945" y="6617"/>
                    <a:pt x="7776" y="6433"/>
                    <a:pt x="7607" y="6249"/>
                  </a:cubicBezTo>
                  <a:lnTo>
                    <a:pt x="7622" y="6241"/>
                  </a:lnTo>
                  <a:lnTo>
                    <a:pt x="8298" y="5681"/>
                  </a:lnTo>
                  <a:close/>
                  <a:moveTo>
                    <a:pt x="11023" y="5865"/>
                  </a:moveTo>
                  <a:lnTo>
                    <a:pt x="11522" y="6349"/>
                  </a:lnTo>
                  <a:lnTo>
                    <a:pt x="10938" y="6802"/>
                  </a:lnTo>
                  <a:cubicBezTo>
                    <a:pt x="10785" y="6640"/>
                    <a:pt x="10624" y="6479"/>
                    <a:pt x="10462" y="6318"/>
                  </a:cubicBezTo>
                  <a:cubicBezTo>
                    <a:pt x="10647" y="6165"/>
                    <a:pt x="10831" y="6019"/>
                    <a:pt x="11015" y="5865"/>
                  </a:cubicBezTo>
                  <a:close/>
                  <a:moveTo>
                    <a:pt x="6832" y="5673"/>
                  </a:moveTo>
                  <a:cubicBezTo>
                    <a:pt x="7016" y="5873"/>
                    <a:pt x="7208" y="6080"/>
                    <a:pt x="7400" y="6287"/>
                  </a:cubicBezTo>
                  <a:lnTo>
                    <a:pt x="7407" y="6295"/>
                  </a:lnTo>
                  <a:cubicBezTo>
                    <a:pt x="7193" y="6472"/>
                    <a:pt x="6970" y="6640"/>
                    <a:pt x="6755" y="6817"/>
                  </a:cubicBezTo>
                  <a:cubicBezTo>
                    <a:pt x="6571" y="6617"/>
                    <a:pt x="6387" y="6410"/>
                    <a:pt x="6195" y="6211"/>
                  </a:cubicBezTo>
                  <a:cubicBezTo>
                    <a:pt x="6410" y="6026"/>
                    <a:pt x="6617" y="5850"/>
                    <a:pt x="6832" y="5673"/>
                  </a:cubicBezTo>
                  <a:close/>
                  <a:moveTo>
                    <a:pt x="15498" y="5850"/>
                  </a:moveTo>
                  <a:lnTo>
                    <a:pt x="16004" y="6349"/>
                  </a:lnTo>
                  <a:lnTo>
                    <a:pt x="15398" y="6832"/>
                  </a:lnTo>
                  <a:cubicBezTo>
                    <a:pt x="15237" y="6671"/>
                    <a:pt x="15068" y="6502"/>
                    <a:pt x="14907" y="6341"/>
                  </a:cubicBezTo>
                  <a:cubicBezTo>
                    <a:pt x="15106" y="6180"/>
                    <a:pt x="15298" y="6011"/>
                    <a:pt x="15498" y="5850"/>
                  </a:cubicBezTo>
                  <a:close/>
                  <a:moveTo>
                    <a:pt x="9725" y="5758"/>
                  </a:moveTo>
                  <a:cubicBezTo>
                    <a:pt x="9910" y="5942"/>
                    <a:pt x="10102" y="6126"/>
                    <a:pt x="10286" y="6310"/>
                  </a:cubicBezTo>
                  <a:lnTo>
                    <a:pt x="10293" y="6310"/>
                  </a:lnTo>
                  <a:cubicBezTo>
                    <a:pt x="10071" y="6487"/>
                    <a:pt x="9856" y="6664"/>
                    <a:pt x="9633" y="6840"/>
                  </a:cubicBezTo>
                  <a:cubicBezTo>
                    <a:pt x="9457" y="6648"/>
                    <a:pt x="9273" y="6456"/>
                    <a:pt x="9088" y="6264"/>
                  </a:cubicBezTo>
                  <a:cubicBezTo>
                    <a:pt x="9303" y="6096"/>
                    <a:pt x="9511" y="5927"/>
                    <a:pt x="9725" y="5758"/>
                  </a:cubicBezTo>
                  <a:close/>
                  <a:moveTo>
                    <a:pt x="12412" y="5827"/>
                  </a:moveTo>
                  <a:lnTo>
                    <a:pt x="12857" y="6249"/>
                  </a:lnTo>
                  <a:lnTo>
                    <a:pt x="12949" y="6333"/>
                  </a:lnTo>
                  <a:lnTo>
                    <a:pt x="12243" y="6886"/>
                  </a:lnTo>
                  <a:lnTo>
                    <a:pt x="12074" y="6725"/>
                  </a:lnTo>
                  <a:cubicBezTo>
                    <a:pt x="11951" y="6610"/>
                    <a:pt x="11836" y="6495"/>
                    <a:pt x="11713" y="6380"/>
                  </a:cubicBezTo>
                  <a:lnTo>
                    <a:pt x="12412" y="5827"/>
                  </a:lnTo>
                  <a:close/>
                  <a:moveTo>
                    <a:pt x="17171" y="6042"/>
                  </a:moveTo>
                  <a:cubicBezTo>
                    <a:pt x="17263" y="6142"/>
                    <a:pt x="17363" y="6241"/>
                    <a:pt x="17455" y="6341"/>
                  </a:cubicBezTo>
                  <a:cubicBezTo>
                    <a:pt x="17232" y="6525"/>
                    <a:pt x="17010" y="6702"/>
                    <a:pt x="16787" y="6886"/>
                  </a:cubicBezTo>
                  <a:cubicBezTo>
                    <a:pt x="16618" y="6725"/>
                    <a:pt x="16449" y="6564"/>
                    <a:pt x="16281" y="6410"/>
                  </a:cubicBezTo>
                  <a:cubicBezTo>
                    <a:pt x="16288" y="6395"/>
                    <a:pt x="16296" y="6387"/>
                    <a:pt x="16304" y="6380"/>
                  </a:cubicBezTo>
                  <a:cubicBezTo>
                    <a:pt x="16565" y="6211"/>
                    <a:pt x="16856" y="6096"/>
                    <a:pt x="17163" y="6049"/>
                  </a:cubicBezTo>
                  <a:lnTo>
                    <a:pt x="17171" y="6042"/>
                  </a:lnTo>
                  <a:close/>
                  <a:moveTo>
                    <a:pt x="17938" y="6034"/>
                  </a:moveTo>
                  <a:cubicBezTo>
                    <a:pt x="18123" y="6057"/>
                    <a:pt x="18299" y="6103"/>
                    <a:pt x="18483" y="6165"/>
                  </a:cubicBezTo>
                  <a:lnTo>
                    <a:pt x="18767" y="6449"/>
                  </a:lnTo>
                  <a:cubicBezTo>
                    <a:pt x="18568" y="6610"/>
                    <a:pt x="18368" y="6771"/>
                    <a:pt x="18169" y="6932"/>
                  </a:cubicBezTo>
                  <a:cubicBezTo>
                    <a:pt x="17977" y="6740"/>
                    <a:pt x="17777" y="6548"/>
                    <a:pt x="17585" y="6356"/>
                  </a:cubicBezTo>
                  <a:lnTo>
                    <a:pt x="17923" y="6065"/>
                  </a:lnTo>
                  <a:cubicBezTo>
                    <a:pt x="17931" y="6057"/>
                    <a:pt x="17923" y="6049"/>
                    <a:pt x="17923" y="6042"/>
                  </a:cubicBezTo>
                  <a:lnTo>
                    <a:pt x="17938" y="6034"/>
                  </a:lnTo>
                  <a:close/>
                  <a:moveTo>
                    <a:pt x="19005" y="6387"/>
                  </a:moveTo>
                  <a:cubicBezTo>
                    <a:pt x="19205" y="6502"/>
                    <a:pt x="19405" y="6633"/>
                    <a:pt x="19589" y="6779"/>
                  </a:cubicBezTo>
                  <a:lnTo>
                    <a:pt x="19397" y="6932"/>
                  </a:lnTo>
                  <a:lnTo>
                    <a:pt x="18906" y="6472"/>
                  </a:lnTo>
                  <a:lnTo>
                    <a:pt x="19005" y="6387"/>
                  </a:lnTo>
                  <a:close/>
                  <a:moveTo>
                    <a:pt x="2226" y="6333"/>
                  </a:moveTo>
                  <a:lnTo>
                    <a:pt x="2226" y="6333"/>
                  </a:lnTo>
                  <a:cubicBezTo>
                    <a:pt x="2334" y="6472"/>
                    <a:pt x="2441" y="6602"/>
                    <a:pt x="2556" y="6733"/>
                  </a:cubicBezTo>
                  <a:lnTo>
                    <a:pt x="2295" y="6955"/>
                  </a:lnTo>
                  <a:cubicBezTo>
                    <a:pt x="2249" y="6748"/>
                    <a:pt x="2226" y="6541"/>
                    <a:pt x="2226" y="6333"/>
                  </a:cubicBezTo>
                  <a:close/>
                  <a:moveTo>
                    <a:pt x="14032" y="5650"/>
                  </a:moveTo>
                  <a:lnTo>
                    <a:pt x="14139" y="5758"/>
                  </a:lnTo>
                  <a:cubicBezTo>
                    <a:pt x="14339" y="5950"/>
                    <a:pt x="14530" y="6149"/>
                    <a:pt x="14730" y="6341"/>
                  </a:cubicBezTo>
                  <a:cubicBezTo>
                    <a:pt x="14440" y="6570"/>
                    <a:pt x="14157" y="6807"/>
                    <a:pt x="13859" y="7036"/>
                  </a:cubicBezTo>
                  <a:lnTo>
                    <a:pt x="13859" y="7036"/>
                  </a:lnTo>
                  <a:lnTo>
                    <a:pt x="13149" y="6356"/>
                  </a:lnTo>
                  <a:lnTo>
                    <a:pt x="14032" y="5650"/>
                  </a:lnTo>
                  <a:close/>
                  <a:moveTo>
                    <a:pt x="1766" y="6940"/>
                  </a:moveTo>
                  <a:cubicBezTo>
                    <a:pt x="1912" y="6940"/>
                    <a:pt x="2050" y="6986"/>
                    <a:pt x="2180" y="7055"/>
                  </a:cubicBezTo>
                  <a:lnTo>
                    <a:pt x="2004" y="7208"/>
                  </a:lnTo>
                  <a:lnTo>
                    <a:pt x="1766" y="6940"/>
                  </a:lnTo>
                  <a:close/>
                  <a:moveTo>
                    <a:pt x="3312" y="6307"/>
                  </a:moveTo>
                  <a:lnTo>
                    <a:pt x="3312" y="6307"/>
                  </a:lnTo>
                  <a:cubicBezTo>
                    <a:pt x="3457" y="6474"/>
                    <a:pt x="3601" y="6634"/>
                    <a:pt x="3746" y="6794"/>
                  </a:cubicBezTo>
                  <a:cubicBezTo>
                    <a:pt x="3554" y="6963"/>
                    <a:pt x="3362" y="7124"/>
                    <a:pt x="3170" y="7293"/>
                  </a:cubicBezTo>
                  <a:cubicBezTo>
                    <a:pt x="3170" y="7293"/>
                    <a:pt x="3163" y="7301"/>
                    <a:pt x="3163" y="7301"/>
                  </a:cubicBezTo>
                  <a:lnTo>
                    <a:pt x="2718" y="6809"/>
                  </a:lnTo>
                  <a:cubicBezTo>
                    <a:pt x="2923" y="6642"/>
                    <a:pt x="3114" y="6474"/>
                    <a:pt x="3312" y="6307"/>
                  </a:cubicBezTo>
                  <a:close/>
                  <a:moveTo>
                    <a:pt x="19658" y="6840"/>
                  </a:moveTo>
                  <a:cubicBezTo>
                    <a:pt x="19788" y="6955"/>
                    <a:pt x="19911" y="7086"/>
                    <a:pt x="20018" y="7224"/>
                  </a:cubicBezTo>
                  <a:lnTo>
                    <a:pt x="20018" y="7224"/>
                  </a:lnTo>
                  <a:cubicBezTo>
                    <a:pt x="19962" y="7279"/>
                    <a:pt x="19906" y="7328"/>
                    <a:pt x="19850" y="7377"/>
                  </a:cubicBezTo>
                  <a:lnTo>
                    <a:pt x="19458" y="6994"/>
                  </a:lnTo>
                  <a:lnTo>
                    <a:pt x="19658" y="6840"/>
                  </a:lnTo>
                  <a:close/>
                  <a:moveTo>
                    <a:pt x="6072" y="6310"/>
                  </a:moveTo>
                  <a:lnTo>
                    <a:pt x="6625" y="6924"/>
                  </a:lnTo>
                  <a:lnTo>
                    <a:pt x="6010" y="7400"/>
                  </a:lnTo>
                  <a:cubicBezTo>
                    <a:pt x="5826" y="7208"/>
                    <a:pt x="5642" y="7017"/>
                    <a:pt x="5450" y="6832"/>
                  </a:cubicBezTo>
                  <a:lnTo>
                    <a:pt x="6072" y="6310"/>
                  </a:lnTo>
                  <a:close/>
                  <a:moveTo>
                    <a:pt x="10370" y="6387"/>
                  </a:moveTo>
                  <a:cubicBezTo>
                    <a:pt x="10531" y="6548"/>
                    <a:pt x="10693" y="6710"/>
                    <a:pt x="10846" y="6871"/>
                  </a:cubicBezTo>
                  <a:lnTo>
                    <a:pt x="10148" y="7416"/>
                  </a:lnTo>
                  <a:cubicBezTo>
                    <a:pt x="10003" y="7248"/>
                    <a:pt x="9851" y="7089"/>
                    <a:pt x="9706" y="6921"/>
                  </a:cubicBezTo>
                  <a:lnTo>
                    <a:pt x="9706" y="6921"/>
                  </a:lnTo>
                  <a:cubicBezTo>
                    <a:pt x="9928" y="6746"/>
                    <a:pt x="10149" y="6570"/>
                    <a:pt x="10370" y="6387"/>
                  </a:cubicBezTo>
                  <a:close/>
                  <a:moveTo>
                    <a:pt x="11629" y="6456"/>
                  </a:moveTo>
                  <a:cubicBezTo>
                    <a:pt x="11744" y="6571"/>
                    <a:pt x="11867" y="6694"/>
                    <a:pt x="11990" y="6809"/>
                  </a:cubicBezTo>
                  <a:cubicBezTo>
                    <a:pt x="12044" y="6855"/>
                    <a:pt x="12097" y="6909"/>
                    <a:pt x="12151" y="6963"/>
                  </a:cubicBezTo>
                  <a:cubicBezTo>
                    <a:pt x="11951" y="7116"/>
                    <a:pt x="11752" y="7270"/>
                    <a:pt x="11552" y="7423"/>
                  </a:cubicBezTo>
                  <a:lnTo>
                    <a:pt x="11130" y="6994"/>
                  </a:lnTo>
                  <a:lnTo>
                    <a:pt x="11053" y="6909"/>
                  </a:lnTo>
                  <a:lnTo>
                    <a:pt x="11629" y="6456"/>
                  </a:lnTo>
                  <a:close/>
                  <a:moveTo>
                    <a:pt x="7469" y="6364"/>
                  </a:moveTo>
                  <a:cubicBezTo>
                    <a:pt x="7638" y="6548"/>
                    <a:pt x="7799" y="6733"/>
                    <a:pt x="7968" y="6917"/>
                  </a:cubicBezTo>
                  <a:lnTo>
                    <a:pt x="7308" y="7439"/>
                  </a:lnTo>
                  <a:lnTo>
                    <a:pt x="6816" y="6894"/>
                  </a:lnTo>
                  <a:lnTo>
                    <a:pt x="7469" y="6364"/>
                  </a:lnTo>
                  <a:close/>
                  <a:moveTo>
                    <a:pt x="4644" y="6188"/>
                  </a:moveTo>
                  <a:lnTo>
                    <a:pt x="5266" y="6832"/>
                  </a:lnTo>
                  <a:lnTo>
                    <a:pt x="4521" y="7446"/>
                  </a:lnTo>
                  <a:lnTo>
                    <a:pt x="3923" y="6809"/>
                  </a:lnTo>
                  <a:cubicBezTo>
                    <a:pt x="4168" y="6602"/>
                    <a:pt x="4406" y="6395"/>
                    <a:pt x="4644" y="6188"/>
                  </a:cubicBezTo>
                  <a:close/>
                  <a:moveTo>
                    <a:pt x="16043" y="6456"/>
                  </a:moveTo>
                  <a:cubicBezTo>
                    <a:pt x="16054" y="6479"/>
                    <a:pt x="16081" y="6493"/>
                    <a:pt x="16108" y="6493"/>
                  </a:cubicBezTo>
                  <a:cubicBezTo>
                    <a:pt x="16117" y="6493"/>
                    <a:pt x="16126" y="6491"/>
                    <a:pt x="16135" y="6487"/>
                  </a:cubicBezTo>
                  <a:lnTo>
                    <a:pt x="16657" y="6986"/>
                  </a:lnTo>
                  <a:lnTo>
                    <a:pt x="16050" y="7477"/>
                  </a:lnTo>
                  <a:lnTo>
                    <a:pt x="15475" y="6909"/>
                  </a:lnTo>
                  <a:lnTo>
                    <a:pt x="16043" y="6456"/>
                  </a:lnTo>
                  <a:close/>
                  <a:moveTo>
                    <a:pt x="18829" y="6533"/>
                  </a:moveTo>
                  <a:lnTo>
                    <a:pt x="19297" y="7009"/>
                  </a:lnTo>
                  <a:lnTo>
                    <a:pt x="18691" y="7477"/>
                  </a:lnTo>
                  <a:cubicBezTo>
                    <a:pt x="18537" y="7324"/>
                    <a:pt x="18384" y="7170"/>
                    <a:pt x="18230" y="7017"/>
                  </a:cubicBezTo>
                  <a:lnTo>
                    <a:pt x="18829" y="6533"/>
                  </a:lnTo>
                  <a:close/>
                  <a:moveTo>
                    <a:pt x="8950" y="6364"/>
                  </a:moveTo>
                  <a:cubicBezTo>
                    <a:pt x="9134" y="6556"/>
                    <a:pt x="9311" y="6748"/>
                    <a:pt x="9488" y="6948"/>
                  </a:cubicBezTo>
                  <a:cubicBezTo>
                    <a:pt x="9434" y="6994"/>
                    <a:pt x="9372" y="7047"/>
                    <a:pt x="9319" y="7086"/>
                  </a:cubicBezTo>
                  <a:cubicBezTo>
                    <a:pt x="9134" y="7232"/>
                    <a:pt x="8950" y="7370"/>
                    <a:pt x="8766" y="7516"/>
                  </a:cubicBezTo>
                  <a:cubicBezTo>
                    <a:pt x="8589" y="7324"/>
                    <a:pt x="8413" y="7132"/>
                    <a:pt x="8236" y="6932"/>
                  </a:cubicBezTo>
                  <a:lnTo>
                    <a:pt x="8950" y="6364"/>
                  </a:lnTo>
                  <a:close/>
                  <a:moveTo>
                    <a:pt x="17509" y="6410"/>
                  </a:moveTo>
                  <a:cubicBezTo>
                    <a:pt x="17701" y="6610"/>
                    <a:pt x="17885" y="6802"/>
                    <a:pt x="18077" y="7001"/>
                  </a:cubicBezTo>
                  <a:cubicBezTo>
                    <a:pt x="17862" y="7178"/>
                    <a:pt x="17639" y="7347"/>
                    <a:pt x="17424" y="7516"/>
                  </a:cubicBezTo>
                  <a:cubicBezTo>
                    <a:pt x="17232" y="7331"/>
                    <a:pt x="17040" y="7147"/>
                    <a:pt x="16849" y="6963"/>
                  </a:cubicBezTo>
                  <a:cubicBezTo>
                    <a:pt x="17071" y="6779"/>
                    <a:pt x="17294" y="6594"/>
                    <a:pt x="17509" y="6410"/>
                  </a:cubicBezTo>
                  <a:close/>
                  <a:moveTo>
                    <a:pt x="14814" y="6426"/>
                  </a:moveTo>
                  <a:lnTo>
                    <a:pt x="15306" y="6901"/>
                  </a:lnTo>
                  <a:lnTo>
                    <a:pt x="14431" y="7600"/>
                  </a:lnTo>
                  <a:lnTo>
                    <a:pt x="13955" y="7132"/>
                  </a:lnTo>
                  <a:cubicBezTo>
                    <a:pt x="14239" y="6894"/>
                    <a:pt x="14530" y="6664"/>
                    <a:pt x="14814" y="6426"/>
                  </a:cubicBezTo>
                  <a:close/>
                  <a:moveTo>
                    <a:pt x="13049" y="6426"/>
                  </a:moveTo>
                  <a:lnTo>
                    <a:pt x="13763" y="7116"/>
                  </a:lnTo>
                  <a:cubicBezTo>
                    <a:pt x="13533" y="7301"/>
                    <a:pt x="13302" y="7485"/>
                    <a:pt x="13072" y="7661"/>
                  </a:cubicBezTo>
                  <a:cubicBezTo>
                    <a:pt x="12826" y="7439"/>
                    <a:pt x="12581" y="7208"/>
                    <a:pt x="12343" y="6986"/>
                  </a:cubicBezTo>
                  <a:lnTo>
                    <a:pt x="12351" y="6986"/>
                  </a:lnTo>
                  <a:lnTo>
                    <a:pt x="13049" y="6426"/>
                  </a:lnTo>
                  <a:close/>
                  <a:moveTo>
                    <a:pt x="1704" y="6932"/>
                  </a:moveTo>
                  <a:lnTo>
                    <a:pt x="1704" y="6940"/>
                  </a:lnTo>
                  <a:cubicBezTo>
                    <a:pt x="1781" y="7047"/>
                    <a:pt x="1866" y="7147"/>
                    <a:pt x="1950" y="7255"/>
                  </a:cubicBezTo>
                  <a:lnTo>
                    <a:pt x="1428" y="7707"/>
                  </a:lnTo>
                  <a:cubicBezTo>
                    <a:pt x="1267" y="7539"/>
                    <a:pt x="1106" y="7362"/>
                    <a:pt x="945" y="7201"/>
                  </a:cubicBezTo>
                  <a:cubicBezTo>
                    <a:pt x="1167" y="7040"/>
                    <a:pt x="1428" y="6948"/>
                    <a:pt x="1704" y="6932"/>
                  </a:cubicBezTo>
                  <a:close/>
                  <a:moveTo>
                    <a:pt x="2656" y="6863"/>
                  </a:moveTo>
                  <a:cubicBezTo>
                    <a:pt x="2802" y="7032"/>
                    <a:pt x="2948" y="7201"/>
                    <a:pt x="3086" y="7370"/>
                  </a:cubicBezTo>
                  <a:cubicBezTo>
                    <a:pt x="2909" y="7531"/>
                    <a:pt x="2725" y="7684"/>
                    <a:pt x="2541" y="7838"/>
                  </a:cubicBezTo>
                  <a:lnTo>
                    <a:pt x="2104" y="7331"/>
                  </a:lnTo>
                  <a:lnTo>
                    <a:pt x="2265" y="7201"/>
                  </a:lnTo>
                  <a:cubicBezTo>
                    <a:pt x="2274" y="7213"/>
                    <a:pt x="2288" y="7219"/>
                    <a:pt x="2302" y="7219"/>
                  </a:cubicBezTo>
                  <a:cubicBezTo>
                    <a:pt x="2323" y="7219"/>
                    <a:pt x="2345" y="7205"/>
                    <a:pt x="2349" y="7178"/>
                  </a:cubicBezTo>
                  <a:cubicBezTo>
                    <a:pt x="2357" y="7182"/>
                    <a:pt x="2364" y="7183"/>
                    <a:pt x="2371" y="7183"/>
                  </a:cubicBezTo>
                  <a:cubicBezTo>
                    <a:pt x="2406" y="7183"/>
                    <a:pt x="2428" y="7141"/>
                    <a:pt x="2403" y="7109"/>
                  </a:cubicBezTo>
                  <a:lnTo>
                    <a:pt x="2388" y="7093"/>
                  </a:lnTo>
                  <a:lnTo>
                    <a:pt x="2656" y="6863"/>
                  </a:lnTo>
                  <a:close/>
                  <a:moveTo>
                    <a:pt x="19366" y="7070"/>
                  </a:moveTo>
                  <a:lnTo>
                    <a:pt x="19750" y="7462"/>
                  </a:lnTo>
                  <a:cubicBezTo>
                    <a:pt x="19566" y="7638"/>
                    <a:pt x="19374" y="7807"/>
                    <a:pt x="19182" y="7976"/>
                  </a:cubicBezTo>
                  <a:cubicBezTo>
                    <a:pt x="19044" y="7830"/>
                    <a:pt x="18906" y="7684"/>
                    <a:pt x="18760" y="7546"/>
                  </a:cubicBezTo>
                  <a:lnTo>
                    <a:pt x="19366" y="7070"/>
                  </a:lnTo>
                  <a:close/>
                  <a:moveTo>
                    <a:pt x="6694" y="7001"/>
                  </a:moveTo>
                  <a:lnTo>
                    <a:pt x="7177" y="7539"/>
                  </a:lnTo>
                  <a:lnTo>
                    <a:pt x="6594" y="8007"/>
                  </a:lnTo>
                  <a:cubicBezTo>
                    <a:pt x="6425" y="7830"/>
                    <a:pt x="6264" y="7661"/>
                    <a:pt x="6095" y="7492"/>
                  </a:cubicBezTo>
                  <a:lnTo>
                    <a:pt x="6694" y="7001"/>
                  </a:lnTo>
                  <a:close/>
                  <a:moveTo>
                    <a:pt x="3838" y="6878"/>
                  </a:moveTo>
                  <a:cubicBezTo>
                    <a:pt x="4030" y="7093"/>
                    <a:pt x="4222" y="7301"/>
                    <a:pt x="4422" y="7516"/>
                  </a:cubicBezTo>
                  <a:lnTo>
                    <a:pt x="4437" y="7523"/>
                  </a:lnTo>
                  <a:lnTo>
                    <a:pt x="3831" y="8022"/>
                  </a:lnTo>
                  <a:lnTo>
                    <a:pt x="3255" y="7393"/>
                  </a:lnTo>
                  <a:cubicBezTo>
                    <a:pt x="3447" y="7224"/>
                    <a:pt x="3646" y="7055"/>
                    <a:pt x="3838" y="6878"/>
                  </a:cubicBezTo>
                  <a:close/>
                  <a:moveTo>
                    <a:pt x="20103" y="7293"/>
                  </a:moveTo>
                  <a:cubicBezTo>
                    <a:pt x="20285" y="7512"/>
                    <a:pt x="20429" y="7754"/>
                    <a:pt x="20551" y="8019"/>
                  </a:cubicBezTo>
                  <a:lnTo>
                    <a:pt x="20551" y="8019"/>
                  </a:lnTo>
                  <a:lnTo>
                    <a:pt x="20541" y="8022"/>
                  </a:lnTo>
                  <a:cubicBezTo>
                    <a:pt x="20533" y="8030"/>
                    <a:pt x="20525" y="8030"/>
                    <a:pt x="20525" y="8037"/>
                  </a:cubicBezTo>
                  <a:cubicBezTo>
                    <a:pt x="20326" y="7846"/>
                    <a:pt x="20134" y="7654"/>
                    <a:pt x="19934" y="7454"/>
                  </a:cubicBezTo>
                  <a:lnTo>
                    <a:pt x="20103" y="7293"/>
                  </a:lnTo>
                  <a:close/>
                  <a:moveTo>
                    <a:pt x="18153" y="7086"/>
                  </a:moveTo>
                  <a:cubicBezTo>
                    <a:pt x="18298" y="7238"/>
                    <a:pt x="18450" y="7390"/>
                    <a:pt x="18602" y="7550"/>
                  </a:cubicBezTo>
                  <a:lnTo>
                    <a:pt x="18602" y="7550"/>
                  </a:lnTo>
                  <a:lnTo>
                    <a:pt x="17977" y="8045"/>
                  </a:lnTo>
                  <a:lnTo>
                    <a:pt x="17509" y="7600"/>
                  </a:lnTo>
                  <a:lnTo>
                    <a:pt x="18153" y="7086"/>
                  </a:lnTo>
                  <a:close/>
                  <a:moveTo>
                    <a:pt x="10961" y="6978"/>
                  </a:moveTo>
                  <a:lnTo>
                    <a:pt x="11061" y="7078"/>
                  </a:lnTo>
                  <a:lnTo>
                    <a:pt x="11476" y="7492"/>
                  </a:lnTo>
                  <a:lnTo>
                    <a:pt x="10739" y="8068"/>
                  </a:lnTo>
                  <a:lnTo>
                    <a:pt x="10255" y="7539"/>
                  </a:lnTo>
                  <a:lnTo>
                    <a:pt x="10961" y="6978"/>
                  </a:lnTo>
                  <a:close/>
                  <a:moveTo>
                    <a:pt x="9564" y="7032"/>
                  </a:moveTo>
                  <a:lnTo>
                    <a:pt x="10009" y="7516"/>
                  </a:lnTo>
                  <a:lnTo>
                    <a:pt x="9280" y="8084"/>
                  </a:lnTo>
                  <a:cubicBezTo>
                    <a:pt x="9134" y="7922"/>
                    <a:pt x="8989" y="7761"/>
                    <a:pt x="8843" y="7600"/>
                  </a:cubicBezTo>
                  <a:lnTo>
                    <a:pt x="9342" y="7208"/>
                  </a:lnTo>
                  <a:lnTo>
                    <a:pt x="9564" y="7032"/>
                  </a:lnTo>
                  <a:close/>
                  <a:moveTo>
                    <a:pt x="5358" y="6924"/>
                  </a:moveTo>
                  <a:lnTo>
                    <a:pt x="5903" y="7492"/>
                  </a:lnTo>
                  <a:lnTo>
                    <a:pt x="5135" y="8099"/>
                  </a:lnTo>
                  <a:cubicBezTo>
                    <a:pt x="4967" y="7915"/>
                    <a:pt x="4790" y="7730"/>
                    <a:pt x="4621" y="7546"/>
                  </a:cubicBezTo>
                  <a:lnTo>
                    <a:pt x="5358" y="6924"/>
                  </a:lnTo>
                  <a:close/>
                  <a:moveTo>
                    <a:pt x="16733" y="7055"/>
                  </a:moveTo>
                  <a:lnTo>
                    <a:pt x="17301" y="7608"/>
                  </a:lnTo>
                  <a:cubicBezTo>
                    <a:pt x="17094" y="7776"/>
                    <a:pt x="16887" y="7938"/>
                    <a:pt x="16672" y="8107"/>
                  </a:cubicBezTo>
                  <a:cubicBezTo>
                    <a:pt x="16488" y="7922"/>
                    <a:pt x="16311" y="7738"/>
                    <a:pt x="16127" y="7554"/>
                  </a:cubicBezTo>
                  <a:cubicBezTo>
                    <a:pt x="16327" y="7393"/>
                    <a:pt x="16534" y="7224"/>
                    <a:pt x="16733" y="7055"/>
                  </a:cubicBezTo>
                  <a:close/>
                  <a:moveTo>
                    <a:pt x="8091" y="7047"/>
                  </a:moveTo>
                  <a:cubicBezTo>
                    <a:pt x="8267" y="7239"/>
                    <a:pt x="8444" y="7431"/>
                    <a:pt x="8620" y="7623"/>
                  </a:cubicBezTo>
                  <a:cubicBezTo>
                    <a:pt x="8398" y="7792"/>
                    <a:pt x="8175" y="7961"/>
                    <a:pt x="7945" y="8130"/>
                  </a:cubicBezTo>
                  <a:cubicBezTo>
                    <a:pt x="7776" y="7938"/>
                    <a:pt x="7599" y="7753"/>
                    <a:pt x="7430" y="7569"/>
                  </a:cubicBezTo>
                  <a:lnTo>
                    <a:pt x="8091" y="7047"/>
                  </a:lnTo>
                  <a:close/>
                  <a:moveTo>
                    <a:pt x="914" y="7224"/>
                  </a:moveTo>
                  <a:cubicBezTo>
                    <a:pt x="1060" y="7408"/>
                    <a:pt x="1205" y="7592"/>
                    <a:pt x="1351" y="7776"/>
                  </a:cubicBezTo>
                  <a:lnTo>
                    <a:pt x="845" y="8206"/>
                  </a:lnTo>
                  <a:cubicBezTo>
                    <a:pt x="722" y="8045"/>
                    <a:pt x="607" y="7892"/>
                    <a:pt x="484" y="7730"/>
                  </a:cubicBezTo>
                  <a:cubicBezTo>
                    <a:pt x="561" y="7577"/>
                    <a:pt x="661" y="7439"/>
                    <a:pt x="783" y="7324"/>
                  </a:cubicBezTo>
                  <a:lnTo>
                    <a:pt x="783" y="7331"/>
                  </a:lnTo>
                  <a:cubicBezTo>
                    <a:pt x="829" y="7293"/>
                    <a:pt x="868" y="7255"/>
                    <a:pt x="914" y="7224"/>
                  </a:cubicBezTo>
                  <a:close/>
                  <a:moveTo>
                    <a:pt x="12251" y="7055"/>
                  </a:moveTo>
                  <a:cubicBezTo>
                    <a:pt x="12489" y="7285"/>
                    <a:pt x="12734" y="7508"/>
                    <a:pt x="12972" y="7738"/>
                  </a:cubicBezTo>
                  <a:cubicBezTo>
                    <a:pt x="12765" y="7899"/>
                    <a:pt x="12550" y="8060"/>
                    <a:pt x="12343" y="8214"/>
                  </a:cubicBezTo>
                  <a:lnTo>
                    <a:pt x="11660" y="7523"/>
                  </a:lnTo>
                  <a:lnTo>
                    <a:pt x="12251" y="7055"/>
                  </a:lnTo>
                  <a:close/>
                  <a:moveTo>
                    <a:pt x="13863" y="7208"/>
                  </a:moveTo>
                  <a:lnTo>
                    <a:pt x="14339" y="7677"/>
                  </a:lnTo>
                  <a:lnTo>
                    <a:pt x="13655" y="8214"/>
                  </a:lnTo>
                  <a:cubicBezTo>
                    <a:pt x="13494" y="8060"/>
                    <a:pt x="13333" y="7915"/>
                    <a:pt x="13172" y="7761"/>
                  </a:cubicBezTo>
                  <a:cubicBezTo>
                    <a:pt x="13394" y="7577"/>
                    <a:pt x="13625" y="7393"/>
                    <a:pt x="13855" y="7208"/>
                  </a:cubicBezTo>
                  <a:close/>
                  <a:moveTo>
                    <a:pt x="15382" y="6986"/>
                  </a:moveTo>
                  <a:cubicBezTo>
                    <a:pt x="15574" y="7178"/>
                    <a:pt x="15766" y="7370"/>
                    <a:pt x="15958" y="7554"/>
                  </a:cubicBezTo>
                  <a:cubicBezTo>
                    <a:pt x="15666" y="7784"/>
                    <a:pt x="15382" y="8007"/>
                    <a:pt x="15091" y="8237"/>
                  </a:cubicBezTo>
                  <a:lnTo>
                    <a:pt x="14515" y="7684"/>
                  </a:lnTo>
                  <a:lnTo>
                    <a:pt x="15382" y="6986"/>
                  </a:lnTo>
                  <a:close/>
                  <a:moveTo>
                    <a:pt x="2042" y="7377"/>
                  </a:moveTo>
                  <a:cubicBezTo>
                    <a:pt x="2180" y="7554"/>
                    <a:pt x="2326" y="7723"/>
                    <a:pt x="2464" y="7899"/>
                  </a:cubicBezTo>
                  <a:lnTo>
                    <a:pt x="2457" y="7899"/>
                  </a:lnTo>
                  <a:lnTo>
                    <a:pt x="1973" y="8314"/>
                  </a:lnTo>
                  <a:cubicBezTo>
                    <a:pt x="1820" y="8145"/>
                    <a:pt x="1666" y="7976"/>
                    <a:pt x="1513" y="7807"/>
                  </a:cubicBezTo>
                  <a:cubicBezTo>
                    <a:pt x="1689" y="7661"/>
                    <a:pt x="1866" y="7516"/>
                    <a:pt x="2042" y="7377"/>
                  </a:cubicBezTo>
                  <a:close/>
                  <a:moveTo>
                    <a:pt x="3163" y="7454"/>
                  </a:moveTo>
                  <a:cubicBezTo>
                    <a:pt x="3347" y="7669"/>
                    <a:pt x="3531" y="7884"/>
                    <a:pt x="3723" y="8099"/>
                  </a:cubicBezTo>
                  <a:lnTo>
                    <a:pt x="3170" y="8559"/>
                  </a:lnTo>
                  <a:lnTo>
                    <a:pt x="2618" y="7930"/>
                  </a:lnTo>
                  <a:cubicBezTo>
                    <a:pt x="2794" y="7776"/>
                    <a:pt x="2971" y="7623"/>
                    <a:pt x="3140" y="7469"/>
                  </a:cubicBezTo>
                  <a:lnTo>
                    <a:pt x="3163" y="7454"/>
                  </a:lnTo>
                  <a:close/>
                  <a:moveTo>
                    <a:pt x="18683" y="7623"/>
                  </a:moveTo>
                  <a:lnTo>
                    <a:pt x="19105" y="8060"/>
                  </a:lnTo>
                  <a:cubicBezTo>
                    <a:pt x="18913" y="8229"/>
                    <a:pt x="18721" y="8398"/>
                    <a:pt x="18522" y="8559"/>
                  </a:cubicBezTo>
                  <a:lnTo>
                    <a:pt x="18054" y="8122"/>
                  </a:lnTo>
                  <a:lnTo>
                    <a:pt x="18683" y="7623"/>
                  </a:lnTo>
                  <a:close/>
                  <a:moveTo>
                    <a:pt x="461" y="7769"/>
                  </a:moveTo>
                  <a:lnTo>
                    <a:pt x="461" y="7776"/>
                  </a:lnTo>
                  <a:cubicBezTo>
                    <a:pt x="568" y="7938"/>
                    <a:pt x="676" y="8099"/>
                    <a:pt x="791" y="8252"/>
                  </a:cubicBezTo>
                  <a:lnTo>
                    <a:pt x="392" y="8605"/>
                  </a:lnTo>
                  <a:cubicBezTo>
                    <a:pt x="353" y="8559"/>
                    <a:pt x="315" y="8513"/>
                    <a:pt x="277" y="8467"/>
                  </a:cubicBezTo>
                  <a:cubicBezTo>
                    <a:pt x="292" y="8222"/>
                    <a:pt x="353" y="7991"/>
                    <a:pt x="461" y="7769"/>
                  </a:cubicBezTo>
                  <a:close/>
                  <a:moveTo>
                    <a:pt x="17393" y="7700"/>
                  </a:moveTo>
                  <a:lnTo>
                    <a:pt x="17862" y="8145"/>
                  </a:lnTo>
                  <a:lnTo>
                    <a:pt x="17217" y="8652"/>
                  </a:lnTo>
                  <a:cubicBezTo>
                    <a:pt x="17063" y="8498"/>
                    <a:pt x="16918" y="8344"/>
                    <a:pt x="16764" y="8199"/>
                  </a:cubicBezTo>
                  <a:lnTo>
                    <a:pt x="16772" y="8199"/>
                  </a:lnTo>
                  <a:cubicBezTo>
                    <a:pt x="16979" y="8030"/>
                    <a:pt x="17186" y="7869"/>
                    <a:pt x="17393" y="7700"/>
                  </a:cubicBezTo>
                  <a:close/>
                  <a:moveTo>
                    <a:pt x="19834" y="7546"/>
                  </a:moveTo>
                  <a:cubicBezTo>
                    <a:pt x="20034" y="7746"/>
                    <a:pt x="20241" y="7953"/>
                    <a:pt x="20448" y="8153"/>
                  </a:cubicBezTo>
                  <a:cubicBezTo>
                    <a:pt x="20310" y="8237"/>
                    <a:pt x="20103" y="8460"/>
                    <a:pt x="20019" y="8529"/>
                  </a:cubicBezTo>
                  <a:cubicBezTo>
                    <a:pt x="19965" y="8575"/>
                    <a:pt x="19911" y="8613"/>
                    <a:pt x="19857" y="8659"/>
                  </a:cubicBezTo>
                  <a:lnTo>
                    <a:pt x="19274" y="8060"/>
                  </a:lnTo>
                  <a:cubicBezTo>
                    <a:pt x="19466" y="7892"/>
                    <a:pt x="19650" y="7715"/>
                    <a:pt x="19834" y="7546"/>
                  </a:cubicBezTo>
                  <a:close/>
                  <a:moveTo>
                    <a:pt x="4529" y="7623"/>
                  </a:moveTo>
                  <a:cubicBezTo>
                    <a:pt x="4698" y="7807"/>
                    <a:pt x="4874" y="7984"/>
                    <a:pt x="5043" y="8168"/>
                  </a:cubicBezTo>
                  <a:lnTo>
                    <a:pt x="4414" y="8667"/>
                  </a:lnTo>
                  <a:lnTo>
                    <a:pt x="3923" y="8130"/>
                  </a:lnTo>
                  <a:lnTo>
                    <a:pt x="4529" y="7623"/>
                  </a:lnTo>
                  <a:close/>
                  <a:moveTo>
                    <a:pt x="7308" y="7677"/>
                  </a:moveTo>
                  <a:cubicBezTo>
                    <a:pt x="7477" y="7861"/>
                    <a:pt x="7653" y="8045"/>
                    <a:pt x="7822" y="8229"/>
                  </a:cubicBezTo>
                  <a:cubicBezTo>
                    <a:pt x="7630" y="8375"/>
                    <a:pt x="7430" y="8521"/>
                    <a:pt x="7231" y="8667"/>
                  </a:cubicBezTo>
                  <a:cubicBezTo>
                    <a:pt x="7054" y="8483"/>
                    <a:pt x="6886" y="8299"/>
                    <a:pt x="6709" y="8122"/>
                  </a:cubicBezTo>
                  <a:lnTo>
                    <a:pt x="6709" y="8122"/>
                  </a:lnTo>
                  <a:lnTo>
                    <a:pt x="6717" y="8130"/>
                  </a:lnTo>
                  <a:lnTo>
                    <a:pt x="7308" y="7677"/>
                  </a:lnTo>
                  <a:close/>
                  <a:moveTo>
                    <a:pt x="5995" y="7592"/>
                  </a:moveTo>
                  <a:lnTo>
                    <a:pt x="6486" y="8099"/>
                  </a:lnTo>
                  <a:lnTo>
                    <a:pt x="5711" y="8698"/>
                  </a:lnTo>
                  <a:cubicBezTo>
                    <a:pt x="5550" y="8536"/>
                    <a:pt x="5389" y="8368"/>
                    <a:pt x="5228" y="8206"/>
                  </a:cubicBezTo>
                  <a:lnTo>
                    <a:pt x="5243" y="8206"/>
                  </a:lnTo>
                  <a:cubicBezTo>
                    <a:pt x="5496" y="8007"/>
                    <a:pt x="5742" y="7800"/>
                    <a:pt x="5995" y="7592"/>
                  </a:cubicBezTo>
                  <a:close/>
                  <a:moveTo>
                    <a:pt x="269" y="8529"/>
                  </a:moveTo>
                  <a:lnTo>
                    <a:pt x="346" y="8644"/>
                  </a:lnTo>
                  <a:lnTo>
                    <a:pt x="269" y="8713"/>
                  </a:lnTo>
                  <a:lnTo>
                    <a:pt x="269" y="8529"/>
                  </a:lnTo>
                  <a:close/>
                  <a:moveTo>
                    <a:pt x="8705" y="7715"/>
                  </a:moveTo>
                  <a:cubicBezTo>
                    <a:pt x="8850" y="7869"/>
                    <a:pt x="8996" y="8030"/>
                    <a:pt x="9150" y="8191"/>
                  </a:cubicBezTo>
                  <a:cubicBezTo>
                    <a:pt x="8927" y="8360"/>
                    <a:pt x="8705" y="8536"/>
                    <a:pt x="8482" y="8713"/>
                  </a:cubicBezTo>
                  <a:cubicBezTo>
                    <a:pt x="8329" y="8544"/>
                    <a:pt x="8183" y="8391"/>
                    <a:pt x="8037" y="8229"/>
                  </a:cubicBezTo>
                  <a:cubicBezTo>
                    <a:pt x="8259" y="8060"/>
                    <a:pt x="8482" y="7884"/>
                    <a:pt x="8705" y="7715"/>
                  </a:cubicBezTo>
                  <a:close/>
                  <a:moveTo>
                    <a:pt x="10117" y="7646"/>
                  </a:moveTo>
                  <a:lnTo>
                    <a:pt x="10601" y="8176"/>
                  </a:lnTo>
                  <a:lnTo>
                    <a:pt x="9887" y="8736"/>
                  </a:lnTo>
                  <a:cubicBezTo>
                    <a:pt x="9718" y="8559"/>
                    <a:pt x="9557" y="8391"/>
                    <a:pt x="9395" y="8214"/>
                  </a:cubicBezTo>
                  <a:lnTo>
                    <a:pt x="10117" y="7646"/>
                  </a:lnTo>
                  <a:close/>
                  <a:moveTo>
                    <a:pt x="13072" y="7838"/>
                  </a:moveTo>
                  <a:lnTo>
                    <a:pt x="13563" y="8298"/>
                  </a:lnTo>
                  <a:cubicBezTo>
                    <a:pt x="13348" y="8467"/>
                    <a:pt x="13141" y="8636"/>
                    <a:pt x="12926" y="8805"/>
                  </a:cubicBezTo>
                  <a:lnTo>
                    <a:pt x="12450" y="8321"/>
                  </a:lnTo>
                  <a:cubicBezTo>
                    <a:pt x="12658" y="8160"/>
                    <a:pt x="12865" y="7999"/>
                    <a:pt x="13072" y="7838"/>
                  </a:cubicBezTo>
                  <a:close/>
                  <a:moveTo>
                    <a:pt x="14431" y="7761"/>
                  </a:moveTo>
                  <a:lnTo>
                    <a:pt x="15006" y="8314"/>
                  </a:lnTo>
                  <a:cubicBezTo>
                    <a:pt x="14784" y="8490"/>
                    <a:pt x="14553" y="8659"/>
                    <a:pt x="14331" y="8836"/>
                  </a:cubicBezTo>
                  <a:cubicBezTo>
                    <a:pt x="14131" y="8659"/>
                    <a:pt x="13939" y="8483"/>
                    <a:pt x="13748" y="8306"/>
                  </a:cubicBezTo>
                  <a:lnTo>
                    <a:pt x="13755" y="8306"/>
                  </a:lnTo>
                  <a:lnTo>
                    <a:pt x="14431" y="7761"/>
                  </a:lnTo>
                  <a:close/>
                  <a:moveTo>
                    <a:pt x="16035" y="7638"/>
                  </a:moveTo>
                  <a:cubicBezTo>
                    <a:pt x="16219" y="7815"/>
                    <a:pt x="16403" y="7999"/>
                    <a:pt x="16580" y="8183"/>
                  </a:cubicBezTo>
                  <a:cubicBezTo>
                    <a:pt x="16296" y="8398"/>
                    <a:pt x="16012" y="8621"/>
                    <a:pt x="15728" y="8843"/>
                  </a:cubicBezTo>
                  <a:lnTo>
                    <a:pt x="15183" y="8321"/>
                  </a:lnTo>
                  <a:cubicBezTo>
                    <a:pt x="15475" y="8099"/>
                    <a:pt x="15751" y="7869"/>
                    <a:pt x="16035" y="7638"/>
                  </a:cubicBezTo>
                  <a:close/>
                  <a:moveTo>
                    <a:pt x="1428" y="7876"/>
                  </a:moveTo>
                  <a:cubicBezTo>
                    <a:pt x="1574" y="8053"/>
                    <a:pt x="1720" y="8229"/>
                    <a:pt x="1866" y="8406"/>
                  </a:cubicBezTo>
                  <a:lnTo>
                    <a:pt x="1858" y="8406"/>
                  </a:lnTo>
                  <a:cubicBezTo>
                    <a:pt x="1681" y="8552"/>
                    <a:pt x="1513" y="8705"/>
                    <a:pt x="1344" y="8851"/>
                  </a:cubicBezTo>
                  <a:cubicBezTo>
                    <a:pt x="1198" y="8667"/>
                    <a:pt x="1052" y="8483"/>
                    <a:pt x="906" y="8291"/>
                  </a:cubicBezTo>
                  <a:cubicBezTo>
                    <a:pt x="1083" y="8153"/>
                    <a:pt x="1252" y="8014"/>
                    <a:pt x="1428" y="7876"/>
                  </a:cubicBezTo>
                  <a:close/>
                  <a:moveTo>
                    <a:pt x="11568" y="7600"/>
                  </a:moveTo>
                  <a:lnTo>
                    <a:pt x="12258" y="8291"/>
                  </a:lnTo>
                  <a:cubicBezTo>
                    <a:pt x="11990" y="8490"/>
                    <a:pt x="11729" y="8690"/>
                    <a:pt x="11460" y="8889"/>
                  </a:cubicBezTo>
                  <a:cubicBezTo>
                    <a:pt x="11245" y="8644"/>
                    <a:pt x="11038" y="8406"/>
                    <a:pt x="10823" y="8168"/>
                  </a:cubicBezTo>
                  <a:lnTo>
                    <a:pt x="10823" y="8168"/>
                  </a:lnTo>
                  <a:lnTo>
                    <a:pt x="10831" y="8176"/>
                  </a:lnTo>
                  <a:lnTo>
                    <a:pt x="11568" y="7600"/>
                  </a:lnTo>
                  <a:close/>
                  <a:moveTo>
                    <a:pt x="2541" y="7991"/>
                  </a:moveTo>
                  <a:cubicBezTo>
                    <a:pt x="2718" y="8206"/>
                    <a:pt x="2902" y="8421"/>
                    <a:pt x="3086" y="8636"/>
                  </a:cubicBezTo>
                  <a:lnTo>
                    <a:pt x="2610" y="9043"/>
                  </a:lnTo>
                  <a:cubicBezTo>
                    <a:pt x="2426" y="8828"/>
                    <a:pt x="2249" y="8621"/>
                    <a:pt x="2065" y="8414"/>
                  </a:cubicBezTo>
                  <a:cubicBezTo>
                    <a:pt x="2226" y="8275"/>
                    <a:pt x="2380" y="8130"/>
                    <a:pt x="2541" y="7991"/>
                  </a:cubicBezTo>
                  <a:close/>
                  <a:moveTo>
                    <a:pt x="20548" y="8252"/>
                  </a:moveTo>
                  <a:lnTo>
                    <a:pt x="20594" y="8291"/>
                  </a:lnTo>
                  <a:cubicBezTo>
                    <a:pt x="20603" y="8303"/>
                    <a:pt x="20616" y="8309"/>
                    <a:pt x="20630" y="8309"/>
                  </a:cubicBezTo>
                  <a:cubicBezTo>
                    <a:pt x="20641" y="8309"/>
                    <a:pt x="20653" y="8305"/>
                    <a:pt x="20663" y="8298"/>
                  </a:cubicBezTo>
                  <a:cubicBezTo>
                    <a:pt x="20732" y="8498"/>
                    <a:pt x="20771" y="8713"/>
                    <a:pt x="20786" y="8920"/>
                  </a:cubicBezTo>
                  <a:cubicBezTo>
                    <a:pt x="20648" y="9012"/>
                    <a:pt x="20517" y="9097"/>
                    <a:pt x="20379" y="9189"/>
                  </a:cubicBezTo>
                  <a:cubicBezTo>
                    <a:pt x="20233" y="9043"/>
                    <a:pt x="20095" y="8897"/>
                    <a:pt x="19942" y="8744"/>
                  </a:cubicBezTo>
                  <a:cubicBezTo>
                    <a:pt x="20164" y="8605"/>
                    <a:pt x="20364" y="8437"/>
                    <a:pt x="20548" y="8252"/>
                  </a:cubicBezTo>
                  <a:close/>
                  <a:moveTo>
                    <a:pt x="3831" y="8214"/>
                  </a:moveTo>
                  <a:cubicBezTo>
                    <a:pt x="3992" y="8398"/>
                    <a:pt x="4153" y="8575"/>
                    <a:pt x="4306" y="8751"/>
                  </a:cubicBezTo>
                  <a:cubicBezTo>
                    <a:pt x="4115" y="8897"/>
                    <a:pt x="3923" y="9051"/>
                    <a:pt x="3731" y="9204"/>
                  </a:cubicBezTo>
                  <a:cubicBezTo>
                    <a:pt x="3577" y="9028"/>
                    <a:pt x="3431" y="8859"/>
                    <a:pt x="3278" y="8682"/>
                  </a:cubicBezTo>
                  <a:lnTo>
                    <a:pt x="3831" y="8214"/>
                  </a:lnTo>
                  <a:close/>
                  <a:moveTo>
                    <a:pt x="17931" y="8214"/>
                  </a:moveTo>
                  <a:lnTo>
                    <a:pt x="18399" y="8659"/>
                  </a:lnTo>
                  <a:cubicBezTo>
                    <a:pt x="18184" y="8843"/>
                    <a:pt x="17977" y="9020"/>
                    <a:pt x="17762" y="9204"/>
                  </a:cubicBezTo>
                  <a:cubicBezTo>
                    <a:pt x="17601" y="9043"/>
                    <a:pt x="17447" y="8882"/>
                    <a:pt x="17294" y="8721"/>
                  </a:cubicBezTo>
                  <a:lnTo>
                    <a:pt x="17931" y="8214"/>
                  </a:lnTo>
                  <a:close/>
                  <a:moveTo>
                    <a:pt x="19190" y="8145"/>
                  </a:moveTo>
                  <a:lnTo>
                    <a:pt x="19773" y="8744"/>
                  </a:lnTo>
                  <a:lnTo>
                    <a:pt x="19535" y="8936"/>
                  </a:lnTo>
                  <a:lnTo>
                    <a:pt x="19197" y="9204"/>
                  </a:lnTo>
                  <a:lnTo>
                    <a:pt x="18622" y="8659"/>
                  </a:lnTo>
                  <a:cubicBezTo>
                    <a:pt x="18813" y="8490"/>
                    <a:pt x="19005" y="8321"/>
                    <a:pt x="19190" y="8145"/>
                  </a:cubicBezTo>
                  <a:close/>
                  <a:moveTo>
                    <a:pt x="845" y="8337"/>
                  </a:moveTo>
                  <a:cubicBezTo>
                    <a:pt x="991" y="8536"/>
                    <a:pt x="1129" y="8728"/>
                    <a:pt x="1275" y="8920"/>
                  </a:cubicBezTo>
                  <a:lnTo>
                    <a:pt x="1267" y="8912"/>
                  </a:lnTo>
                  <a:cubicBezTo>
                    <a:pt x="1144" y="9028"/>
                    <a:pt x="1021" y="9135"/>
                    <a:pt x="898" y="9243"/>
                  </a:cubicBezTo>
                  <a:cubicBezTo>
                    <a:pt x="745" y="9051"/>
                    <a:pt x="591" y="8851"/>
                    <a:pt x="430" y="8659"/>
                  </a:cubicBezTo>
                  <a:cubicBezTo>
                    <a:pt x="568" y="8552"/>
                    <a:pt x="707" y="8444"/>
                    <a:pt x="845" y="8337"/>
                  </a:cubicBezTo>
                  <a:close/>
                  <a:moveTo>
                    <a:pt x="7914" y="8329"/>
                  </a:moveTo>
                  <a:cubicBezTo>
                    <a:pt x="8060" y="8483"/>
                    <a:pt x="8213" y="8644"/>
                    <a:pt x="8367" y="8797"/>
                  </a:cubicBezTo>
                  <a:lnTo>
                    <a:pt x="7791" y="9250"/>
                  </a:lnTo>
                  <a:cubicBezTo>
                    <a:pt x="7638" y="9089"/>
                    <a:pt x="7484" y="8928"/>
                    <a:pt x="7338" y="8767"/>
                  </a:cubicBezTo>
                  <a:cubicBezTo>
                    <a:pt x="7530" y="8621"/>
                    <a:pt x="7722" y="8475"/>
                    <a:pt x="7914" y="8329"/>
                  </a:cubicBezTo>
                  <a:close/>
                  <a:moveTo>
                    <a:pt x="5158" y="8275"/>
                  </a:moveTo>
                  <a:lnTo>
                    <a:pt x="5634" y="8774"/>
                  </a:lnTo>
                  <a:lnTo>
                    <a:pt x="4982" y="9289"/>
                  </a:lnTo>
                  <a:lnTo>
                    <a:pt x="4529" y="8790"/>
                  </a:lnTo>
                  <a:cubicBezTo>
                    <a:pt x="4729" y="8613"/>
                    <a:pt x="4944" y="8444"/>
                    <a:pt x="5143" y="8275"/>
                  </a:cubicBezTo>
                  <a:close/>
                  <a:moveTo>
                    <a:pt x="6594" y="8214"/>
                  </a:moveTo>
                  <a:lnTo>
                    <a:pt x="6601" y="8222"/>
                  </a:lnTo>
                  <a:lnTo>
                    <a:pt x="7116" y="8751"/>
                  </a:lnTo>
                  <a:lnTo>
                    <a:pt x="6317" y="9335"/>
                  </a:lnTo>
                  <a:cubicBezTo>
                    <a:pt x="6149" y="9166"/>
                    <a:pt x="5987" y="8989"/>
                    <a:pt x="5819" y="8820"/>
                  </a:cubicBezTo>
                  <a:cubicBezTo>
                    <a:pt x="6072" y="8613"/>
                    <a:pt x="6333" y="8414"/>
                    <a:pt x="6594" y="8214"/>
                  </a:cubicBezTo>
                  <a:close/>
                  <a:moveTo>
                    <a:pt x="9265" y="8314"/>
                  </a:moveTo>
                  <a:cubicBezTo>
                    <a:pt x="9434" y="8490"/>
                    <a:pt x="9603" y="8659"/>
                    <a:pt x="9764" y="8836"/>
                  </a:cubicBezTo>
                  <a:cubicBezTo>
                    <a:pt x="9549" y="9005"/>
                    <a:pt x="9326" y="9181"/>
                    <a:pt x="9111" y="9358"/>
                  </a:cubicBezTo>
                  <a:cubicBezTo>
                    <a:pt x="8943" y="9181"/>
                    <a:pt x="8766" y="9005"/>
                    <a:pt x="8605" y="8828"/>
                  </a:cubicBezTo>
                  <a:lnTo>
                    <a:pt x="9265" y="8314"/>
                  </a:lnTo>
                  <a:close/>
                  <a:moveTo>
                    <a:pt x="16672" y="8268"/>
                  </a:moveTo>
                  <a:lnTo>
                    <a:pt x="16672" y="8275"/>
                  </a:lnTo>
                  <a:cubicBezTo>
                    <a:pt x="16825" y="8421"/>
                    <a:pt x="16971" y="8575"/>
                    <a:pt x="17125" y="8728"/>
                  </a:cubicBezTo>
                  <a:lnTo>
                    <a:pt x="16288" y="9381"/>
                  </a:lnTo>
                  <a:lnTo>
                    <a:pt x="15820" y="8928"/>
                  </a:lnTo>
                  <a:cubicBezTo>
                    <a:pt x="16104" y="8713"/>
                    <a:pt x="16388" y="8490"/>
                    <a:pt x="16672" y="8268"/>
                  </a:cubicBezTo>
                  <a:close/>
                  <a:moveTo>
                    <a:pt x="15091" y="8391"/>
                  </a:moveTo>
                  <a:lnTo>
                    <a:pt x="15091" y="8398"/>
                  </a:lnTo>
                  <a:lnTo>
                    <a:pt x="15628" y="8912"/>
                  </a:lnTo>
                  <a:cubicBezTo>
                    <a:pt x="15405" y="9081"/>
                    <a:pt x="15175" y="9250"/>
                    <a:pt x="14953" y="9411"/>
                  </a:cubicBezTo>
                  <a:lnTo>
                    <a:pt x="14423" y="8920"/>
                  </a:lnTo>
                  <a:cubicBezTo>
                    <a:pt x="14646" y="8744"/>
                    <a:pt x="14868" y="8567"/>
                    <a:pt x="15091" y="8391"/>
                  </a:cubicBezTo>
                  <a:close/>
                  <a:moveTo>
                    <a:pt x="13655" y="8383"/>
                  </a:moveTo>
                  <a:lnTo>
                    <a:pt x="14223" y="8920"/>
                  </a:lnTo>
                  <a:lnTo>
                    <a:pt x="13556" y="9434"/>
                  </a:lnTo>
                  <a:lnTo>
                    <a:pt x="13018" y="8897"/>
                  </a:lnTo>
                  <a:lnTo>
                    <a:pt x="13655" y="8383"/>
                  </a:lnTo>
                  <a:close/>
                  <a:moveTo>
                    <a:pt x="10693" y="8283"/>
                  </a:moveTo>
                  <a:cubicBezTo>
                    <a:pt x="10908" y="8513"/>
                    <a:pt x="11115" y="8744"/>
                    <a:pt x="11330" y="8982"/>
                  </a:cubicBezTo>
                  <a:cubicBezTo>
                    <a:pt x="11099" y="9158"/>
                    <a:pt x="10861" y="9327"/>
                    <a:pt x="10624" y="9503"/>
                  </a:cubicBezTo>
                  <a:cubicBezTo>
                    <a:pt x="10409" y="9281"/>
                    <a:pt x="10194" y="9058"/>
                    <a:pt x="9979" y="8836"/>
                  </a:cubicBezTo>
                  <a:lnTo>
                    <a:pt x="10693" y="8283"/>
                  </a:lnTo>
                  <a:close/>
                  <a:moveTo>
                    <a:pt x="12358" y="8391"/>
                  </a:moveTo>
                  <a:lnTo>
                    <a:pt x="12834" y="8874"/>
                  </a:lnTo>
                  <a:cubicBezTo>
                    <a:pt x="12573" y="9089"/>
                    <a:pt x="12312" y="9304"/>
                    <a:pt x="12044" y="9519"/>
                  </a:cubicBezTo>
                  <a:cubicBezTo>
                    <a:pt x="11882" y="9342"/>
                    <a:pt x="11721" y="9166"/>
                    <a:pt x="11560" y="8989"/>
                  </a:cubicBezTo>
                  <a:cubicBezTo>
                    <a:pt x="11821" y="8790"/>
                    <a:pt x="12090" y="8590"/>
                    <a:pt x="12358" y="8391"/>
                  </a:cubicBezTo>
                  <a:close/>
                  <a:moveTo>
                    <a:pt x="20786" y="9035"/>
                  </a:moveTo>
                  <a:cubicBezTo>
                    <a:pt x="20786" y="9204"/>
                    <a:pt x="20763" y="9373"/>
                    <a:pt x="20725" y="9542"/>
                  </a:cubicBezTo>
                  <a:lnTo>
                    <a:pt x="20717" y="9527"/>
                  </a:lnTo>
                  <a:cubicBezTo>
                    <a:pt x="20640" y="9442"/>
                    <a:pt x="20556" y="9358"/>
                    <a:pt x="20471" y="9273"/>
                  </a:cubicBezTo>
                  <a:lnTo>
                    <a:pt x="20786" y="9035"/>
                  </a:lnTo>
                  <a:close/>
                  <a:moveTo>
                    <a:pt x="1942" y="8513"/>
                  </a:moveTo>
                  <a:cubicBezTo>
                    <a:pt x="2119" y="8721"/>
                    <a:pt x="2295" y="8936"/>
                    <a:pt x="2480" y="9143"/>
                  </a:cubicBezTo>
                  <a:cubicBezTo>
                    <a:pt x="2303" y="9296"/>
                    <a:pt x="2127" y="9450"/>
                    <a:pt x="1950" y="9596"/>
                  </a:cubicBezTo>
                  <a:cubicBezTo>
                    <a:pt x="1781" y="9388"/>
                    <a:pt x="1605" y="9173"/>
                    <a:pt x="1428" y="8951"/>
                  </a:cubicBezTo>
                  <a:lnTo>
                    <a:pt x="1420" y="8951"/>
                  </a:lnTo>
                  <a:cubicBezTo>
                    <a:pt x="1597" y="8805"/>
                    <a:pt x="1773" y="8659"/>
                    <a:pt x="1942" y="8513"/>
                  </a:cubicBezTo>
                  <a:close/>
                  <a:moveTo>
                    <a:pt x="384" y="8705"/>
                  </a:moveTo>
                  <a:cubicBezTo>
                    <a:pt x="522" y="8912"/>
                    <a:pt x="668" y="9120"/>
                    <a:pt x="822" y="9319"/>
                  </a:cubicBezTo>
                  <a:cubicBezTo>
                    <a:pt x="714" y="9419"/>
                    <a:pt x="607" y="9527"/>
                    <a:pt x="499" y="9626"/>
                  </a:cubicBezTo>
                  <a:cubicBezTo>
                    <a:pt x="361" y="9366"/>
                    <a:pt x="285" y="9083"/>
                    <a:pt x="277" y="8784"/>
                  </a:cubicBezTo>
                  <a:lnTo>
                    <a:pt x="277" y="8784"/>
                  </a:lnTo>
                  <a:lnTo>
                    <a:pt x="384" y="8705"/>
                  </a:lnTo>
                  <a:close/>
                  <a:moveTo>
                    <a:pt x="3170" y="8744"/>
                  </a:moveTo>
                  <a:cubicBezTo>
                    <a:pt x="3324" y="8920"/>
                    <a:pt x="3470" y="9097"/>
                    <a:pt x="3623" y="9273"/>
                  </a:cubicBezTo>
                  <a:cubicBezTo>
                    <a:pt x="3462" y="9404"/>
                    <a:pt x="3293" y="9534"/>
                    <a:pt x="3132" y="9672"/>
                  </a:cubicBezTo>
                  <a:cubicBezTo>
                    <a:pt x="2986" y="9496"/>
                    <a:pt x="2848" y="9319"/>
                    <a:pt x="2695" y="9143"/>
                  </a:cubicBezTo>
                  <a:lnTo>
                    <a:pt x="2687" y="9143"/>
                  </a:lnTo>
                  <a:lnTo>
                    <a:pt x="3170" y="8744"/>
                  </a:lnTo>
                  <a:close/>
                  <a:moveTo>
                    <a:pt x="19850" y="8813"/>
                  </a:moveTo>
                  <a:lnTo>
                    <a:pt x="20287" y="9250"/>
                  </a:lnTo>
                  <a:cubicBezTo>
                    <a:pt x="20088" y="9388"/>
                    <a:pt x="19888" y="9527"/>
                    <a:pt x="19689" y="9672"/>
                  </a:cubicBezTo>
                  <a:lnTo>
                    <a:pt x="19266" y="9273"/>
                  </a:lnTo>
                  <a:cubicBezTo>
                    <a:pt x="19420" y="9150"/>
                    <a:pt x="19573" y="9028"/>
                    <a:pt x="19727" y="8905"/>
                  </a:cubicBezTo>
                  <a:cubicBezTo>
                    <a:pt x="19765" y="8874"/>
                    <a:pt x="19804" y="8843"/>
                    <a:pt x="19850" y="8813"/>
                  </a:cubicBezTo>
                  <a:close/>
                  <a:moveTo>
                    <a:pt x="4399" y="8866"/>
                  </a:moveTo>
                  <a:cubicBezTo>
                    <a:pt x="4552" y="9035"/>
                    <a:pt x="4706" y="9196"/>
                    <a:pt x="4859" y="9358"/>
                  </a:cubicBezTo>
                  <a:lnTo>
                    <a:pt x="4268" y="9826"/>
                  </a:lnTo>
                  <a:cubicBezTo>
                    <a:pt x="4130" y="9657"/>
                    <a:pt x="3984" y="9488"/>
                    <a:pt x="3831" y="9319"/>
                  </a:cubicBezTo>
                  <a:lnTo>
                    <a:pt x="3823" y="9319"/>
                  </a:lnTo>
                  <a:cubicBezTo>
                    <a:pt x="4015" y="9173"/>
                    <a:pt x="4207" y="9020"/>
                    <a:pt x="4399" y="8866"/>
                  </a:cubicBezTo>
                  <a:close/>
                  <a:moveTo>
                    <a:pt x="18499" y="8759"/>
                  </a:moveTo>
                  <a:lnTo>
                    <a:pt x="18506" y="8767"/>
                  </a:lnTo>
                  <a:cubicBezTo>
                    <a:pt x="18698" y="8943"/>
                    <a:pt x="18890" y="9127"/>
                    <a:pt x="19082" y="9304"/>
                  </a:cubicBezTo>
                  <a:lnTo>
                    <a:pt x="18560" y="9734"/>
                  </a:lnTo>
                  <a:lnTo>
                    <a:pt x="18407" y="9857"/>
                  </a:lnTo>
                  <a:cubicBezTo>
                    <a:pt x="18230" y="9680"/>
                    <a:pt x="18054" y="9496"/>
                    <a:pt x="17877" y="9319"/>
                  </a:cubicBezTo>
                  <a:cubicBezTo>
                    <a:pt x="18084" y="9135"/>
                    <a:pt x="18292" y="8943"/>
                    <a:pt x="18499" y="8759"/>
                  </a:cubicBezTo>
                  <a:close/>
                  <a:moveTo>
                    <a:pt x="5726" y="8874"/>
                  </a:moveTo>
                  <a:cubicBezTo>
                    <a:pt x="5895" y="9043"/>
                    <a:pt x="6064" y="9212"/>
                    <a:pt x="6225" y="9381"/>
                  </a:cubicBezTo>
                  <a:cubicBezTo>
                    <a:pt x="5995" y="9550"/>
                    <a:pt x="5765" y="9726"/>
                    <a:pt x="5535" y="9895"/>
                  </a:cubicBezTo>
                  <a:lnTo>
                    <a:pt x="5059" y="9381"/>
                  </a:lnTo>
                  <a:cubicBezTo>
                    <a:pt x="5281" y="9212"/>
                    <a:pt x="5504" y="9043"/>
                    <a:pt x="5726" y="8874"/>
                  </a:cubicBezTo>
                  <a:close/>
                  <a:moveTo>
                    <a:pt x="8474" y="8912"/>
                  </a:moveTo>
                  <a:cubicBezTo>
                    <a:pt x="8643" y="9089"/>
                    <a:pt x="8820" y="9266"/>
                    <a:pt x="8989" y="9434"/>
                  </a:cubicBezTo>
                  <a:cubicBezTo>
                    <a:pt x="8797" y="9596"/>
                    <a:pt x="8597" y="9749"/>
                    <a:pt x="8405" y="9903"/>
                  </a:cubicBezTo>
                  <a:lnTo>
                    <a:pt x="7891" y="9358"/>
                  </a:lnTo>
                  <a:lnTo>
                    <a:pt x="8474" y="8912"/>
                  </a:lnTo>
                  <a:close/>
                  <a:moveTo>
                    <a:pt x="17194" y="8790"/>
                  </a:moveTo>
                  <a:cubicBezTo>
                    <a:pt x="17355" y="8943"/>
                    <a:pt x="17509" y="9104"/>
                    <a:pt x="17662" y="9266"/>
                  </a:cubicBezTo>
                  <a:cubicBezTo>
                    <a:pt x="17401" y="9488"/>
                    <a:pt x="17133" y="9711"/>
                    <a:pt x="16864" y="9926"/>
                  </a:cubicBezTo>
                  <a:lnTo>
                    <a:pt x="16365" y="9442"/>
                  </a:lnTo>
                  <a:lnTo>
                    <a:pt x="17194" y="8790"/>
                  </a:lnTo>
                  <a:close/>
                  <a:moveTo>
                    <a:pt x="7208" y="8859"/>
                  </a:moveTo>
                  <a:lnTo>
                    <a:pt x="7668" y="9335"/>
                  </a:lnTo>
                  <a:cubicBezTo>
                    <a:pt x="7415" y="9534"/>
                    <a:pt x="7154" y="9741"/>
                    <a:pt x="6901" y="9941"/>
                  </a:cubicBezTo>
                  <a:cubicBezTo>
                    <a:pt x="6747" y="9780"/>
                    <a:pt x="6586" y="9611"/>
                    <a:pt x="6425" y="9442"/>
                  </a:cubicBezTo>
                  <a:lnTo>
                    <a:pt x="6417" y="9442"/>
                  </a:lnTo>
                  <a:cubicBezTo>
                    <a:pt x="6678" y="9250"/>
                    <a:pt x="6947" y="9058"/>
                    <a:pt x="7208" y="8859"/>
                  </a:cubicBezTo>
                  <a:close/>
                  <a:moveTo>
                    <a:pt x="15728" y="8997"/>
                  </a:moveTo>
                  <a:lnTo>
                    <a:pt x="16196" y="9450"/>
                  </a:lnTo>
                  <a:cubicBezTo>
                    <a:pt x="15981" y="9611"/>
                    <a:pt x="15774" y="9787"/>
                    <a:pt x="15559" y="9956"/>
                  </a:cubicBezTo>
                  <a:lnTo>
                    <a:pt x="15060" y="9496"/>
                  </a:lnTo>
                  <a:cubicBezTo>
                    <a:pt x="15283" y="9327"/>
                    <a:pt x="15505" y="9166"/>
                    <a:pt x="15728" y="8997"/>
                  </a:cubicBezTo>
                  <a:close/>
                  <a:moveTo>
                    <a:pt x="14316" y="8989"/>
                  </a:moveTo>
                  <a:lnTo>
                    <a:pt x="14845" y="9480"/>
                  </a:lnTo>
                  <a:lnTo>
                    <a:pt x="14139" y="9995"/>
                  </a:lnTo>
                  <a:cubicBezTo>
                    <a:pt x="13970" y="9841"/>
                    <a:pt x="13809" y="9680"/>
                    <a:pt x="13640" y="9511"/>
                  </a:cubicBezTo>
                  <a:lnTo>
                    <a:pt x="13648" y="9503"/>
                  </a:lnTo>
                  <a:cubicBezTo>
                    <a:pt x="13870" y="9335"/>
                    <a:pt x="14093" y="9158"/>
                    <a:pt x="14316" y="8989"/>
                  </a:cubicBezTo>
                  <a:close/>
                  <a:moveTo>
                    <a:pt x="1347" y="9024"/>
                  </a:moveTo>
                  <a:cubicBezTo>
                    <a:pt x="1515" y="9237"/>
                    <a:pt x="1698" y="9459"/>
                    <a:pt x="1873" y="9672"/>
                  </a:cubicBezTo>
                  <a:cubicBezTo>
                    <a:pt x="1743" y="9780"/>
                    <a:pt x="1620" y="9895"/>
                    <a:pt x="1489" y="10002"/>
                  </a:cubicBezTo>
                  <a:cubicBezTo>
                    <a:pt x="1313" y="9780"/>
                    <a:pt x="1136" y="9550"/>
                    <a:pt x="960" y="9327"/>
                  </a:cubicBezTo>
                  <a:cubicBezTo>
                    <a:pt x="1104" y="9228"/>
                    <a:pt x="1225" y="9122"/>
                    <a:pt x="1347" y="9024"/>
                  </a:cubicBezTo>
                  <a:close/>
                  <a:moveTo>
                    <a:pt x="9848" y="8920"/>
                  </a:moveTo>
                  <a:cubicBezTo>
                    <a:pt x="10063" y="9143"/>
                    <a:pt x="10286" y="9365"/>
                    <a:pt x="10508" y="9580"/>
                  </a:cubicBezTo>
                  <a:lnTo>
                    <a:pt x="9833" y="10071"/>
                  </a:lnTo>
                  <a:cubicBezTo>
                    <a:pt x="9618" y="9864"/>
                    <a:pt x="9403" y="9657"/>
                    <a:pt x="9196" y="9442"/>
                  </a:cubicBezTo>
                  <a:lnTo>
                    <a:pt x="9188" y="9434"/>
                  </a:lnTo>
                  <a:lnTo>
                    <a:pt x="9848" y="8920"/>
                  </a:lnTo>
                  <a:close/>
                  <a:moveTo>
                    <a:pt x="12926" y="8951"/>
                  </a:moveTo>
                  <a:lnTo>
                    <a:pt x="13464" y="9488"/>
                  </a:lnTo>
                  <a:lnTo>
                    <a:pt x="12642" y="10118"/>
                  </a:lnTo>
                  <a:cubicBezTo>
                    <a:pt x="12466" y="9956"/>
                    <a:pt x="12297" y="9780"/>
                    <a:pt x="12128" y="9603"/>
                  </a:cubicBezTo>
                  <a:lnTo>
                    <a:pt x="12128" y="9588"/>
                  </a:lnTo>
                  <a:lnTo>
                    <a:pt x="12926" y="8951"/>
                  </a:lnTo>
                  <a:close/>
                  <a:moveTo>
                    <a:pt x="11429" y="9074"/>
                  </a:moveTo>
                  <a:cubicBezTo>
                    <a:pt x="11591" y="9250"/>
                    <a:pt x="11760" y="9427"/>
                    <a:pt x="11928" y="9603"/>
                  </a:cubicBezTo>
                  <a:cubicBezTo>
                    <a:pt x="11713" y="9780"/>
                    <a:pt x="11499" y="9956"/>
                    <a:pt x="11276" y="10141"/>
                  </a:cubicBezTo>
                  <a:cubicBezTo>
                    <a:pt x="11092" y="9964"/>
                    <a:pt x="10900" y="9780"/>
                    <a:pt x="10716" y="9596"/>
                  </a:cubicBezTo>
                  <a:lnTo>
                    <a:pt x="10716" y="9588"/>
                  </a:lnTo>
                  <a:cubicBezTo>
                    <a:pt x="10954" y="9419"/>
                    <a:pt x="11192" y="9250"/>
                    <a:pt x="11429" y="9074"/>
                  </a:cubicBezTo>
                  <a:close/>
                  <a:moveTo>
                    <a:pt x="20387" y="9358"/>
                  </a:moveTo>
                  <a:lnTo>
                    <a:pt x="20656" y="9634"/>
                  </a:lnTo>
                  <a:cubicBezTo>
                    <a:pt x="20671" y="9642"/>
                    <a:pt x="20679" y="9649"/>
                    <a:pt x="20694" y="9649"/>
                  </a:cubicBezTo>
                  <a:cubicBezTo>
                    <a:pt x="20671" y="9718"/>
                    <a:pt x="20648" y="9795"/>
                    <a:pt x="20610" y="9864"/>
                  </a:cubicBezTo>
                  <a:cubicBezTo>
                    <a:pt x="20471" y="9956"/>
                    <a:pt x="20326" y="10056"/>
                    <a:pt x="20187" y="10156"/>
                  </a:cubicBezTo>
                  <a:lnTo>
                    <a:pt x="19811" y="9795"/>
                  </a:lnTo>
                  <a:cubicBezTo>
                    <a:pt x="20003" y="9649"/>
                    <a:pt x="20195" y="9503"/>
                    <a:pt x="20387" y="9358"/>
                  </a:cubicBezTo>
                  <a:close/>
                  <a:moveTo>
                    <a:pt x="2575" y="9246"/>
                  </a:moveTo>
                  <a:cubicBezTo>
                    <a:pt x="2720" y="9421"/>
                    <a:pt x="2872" y="9589"/>
                    <a:pt x="3025" y="9764"/>
                  </a:cubicBezTo>
                  <a:cubicBezTo>
                    <a:pt x="2840" y="9910"/>
                    <a:pt x="2656" y="10056"/>
                    <a:pt x="2480" y="10210"/>
                  </a:cubicBezTo>
                  <a:cubicBezTo>
                    <a:pt x="2326" y="10041"/>
                    <a:pt x="2173" y="9864"/>
                    <a:pt x="2027" y="9688"/>
                  </a:cubicBezTo>
                  <a:cubicBezTo>
                    <a:pt x="2209" y="9543"/>
                    <a:pt x="2392" y="9398"/>
                    <a:pt x="2575" y="9246"/>
                  </a:cubicBezTo>
                  <a:close/>
                  <a:moveTo>
                    <a:pt x="20502" y="10041"/>
                  </a:moveTo>
                  <a:lnTo>
                    <a:pt x="20502" y="10041"/>
                  </a:lnTo>
                  <a:cubicBezTo>
                    <a:pt x="20456" y="10125"/>
                    <a:pt x="20395" y="10210"/>
                    <a:pt x="20333" y="10286"/>
                  </a:cubicBezTo>
                  <a:lnTo>
                    <a:pt x="20272" y="10225"/>
                  </a:lnTo>
                  <a:cubicBezTo>
                    <a:pt x="20349" y="10164"/>
                    <a:pt x="20425" y="10102"/>
                    <a:pt x="20502" y="10041"/>
                  </a:cubicBezTo>
                  <a:close/>
                  <a:moveTo>
                    <a:pt x="3742" y="9392"/>
                  </a:moveTo>
                  <a:lnTo>
                    <a:pt x="3742" y="9392"/>
                  </a:lnTo>
                  <a:cubicBezTo>
                    <a:pt x="3887" y="9560"/>
                    <a:pt x="4039" y="9727"/>
                    <a:pt x="4191" y="9887"/>
                  </a:cubicBezTo>
                  <a:lnTo>
                    <a:pt x="3654" y="10309"/>
                  </a:lnTo>
                  <a:cubicBezTo>
                    <a:pt x="3516" y="10133"/>
                    <a:pt x="3370" y="9964"/>
                    <a:pt x="3224" y="9787"/>
                  </a:cubicBezTo>
                  <a:cubicBezTo>
                    <a:pt x="3399" y="9658"/>
                    <a:pt x="3574" y="9529"/>
                    <a:pt x="3742" y="9392"/>
                  </a:cubicBezTo>
                  <a:close/>
                  <a:moveTo>
                    <a:pt x="19159" y="9365"/>
                  </a:moveTo>
                  <a:lnTo>
                    <a:pt x="19581" y="9757"/>
                  </a:lnTo>
                  <a:cubicBezTo>
                    <a:pt x="19335" y="9933"/>
                    <a:pt x="19097" y="10118"/>
                    <a:pt x="18860" y="10309"/>
                  </a:cubicBezTo>
                  <a:cubicBezTo>
                    <a:pt x="18729" y="10187"/>
                    <a:pt x="18599" y="10056"/>
                    <a:pt x="18468" y="9926"/>
                  </a:cubicBezTo>
                  <a:lnTo>
                    <a:pt x="18476" y="9910"/>
                  </a:lnTo>
                  <a:lnTo>
                    <a:pt x="18691" y="9741"/>
                  </a:lnTo>
                  <a:lnTo>
                    <a:pt x="19159" y="9365"/>
                  </a:lnTo>
                  <a:close/>
                  <a:moveTo>
                    <a:pt x="883" y="9396"/>
                  </a:moveTo>
                  <a:cubicBezTo>
                    <a:pt x="1060" y="9619"/>
                    <a:pt x="1244" y="9841"/>
                    <a:pt x="1428" y="10064"/>
                  </a:cubicBezTo>
                  <a:cubicBezTo>
                    <a:pt x="1336" y="10156"/>
                    <a:pt x="1229" y="10240"/>
                    <a:pt x="1129" y="10332"/>
                  </a:cubicBezTo>
                  <a:cubicBezTo>
                    <a:pt x="883" y="10156"/>
                    <a:pt x="676" y="9933"/>
                    <a:pt x="530" y="9672"/>
                  </a:cubicBezTo>
                  <a:cubicBezTo>
                    <a:pt x="645" y="9580"/>
                    <a:pt x="768" y="9488"/>
                    <a:pt x="883" y="9396"/>
                  </a:cubicBezTo>
                  <a:close/>
                  <a:moveTo>
                    <a:pt x="4951" y="9457"/>
                  </a:moveTo>
                  <a:cubicBezTo>
                    <a:pt x="5112" y="9626"/>
                    <a:pt x="5274" y="9795"/>
                    <a:pt x="5435" y="9964"/>
                  </a:cubicBezTo>
                  <a:cubicBezTo>
                    <a:pt x="5228" y="10118"/>
                    <a:pt x="5020" y="10279"/>
                    <a:pt x="4813" y="10432"/>
                  </a:cubicBezTo>
                  <a:cubicBezTo>
                    <a:pt x="4660" y="10256"/>
                    <a:pt x="4498" y="10087"/>
                    <a:pt x="4345" y="9910"/>
                  </a:cubicBezTo>
                  <a:lnTo>
                    <a:pt x="4951" y="9457"/>
                  </a:lnTo>
                  <a:close/>
                  <a:moveTo>
                    <a:pt x="16265" y="9519"/>
                  </a:moveTo>
                  <a:lnTo>
                    <a:pt x="16772" y="10002"/>
                  </a:lnTo>
                  <a:lnTo>
                    <a:pt x="16165" y="10501"/>
                  </a:lnTo>
                  <a:cubicBezTo>
                    <a:pt x="15981" y="10340"/>
                    <a:pt x="15805" y="10179"/>
                    <a:pt x="15628" y="10018"/>
                  </a:cubicBezTo>
                  <a:cubicBezTo>
                    <a:pt x="15835" y="9864"/>
                    <a:pt x="16050" y="9695"/>
                    <a:pt x="16265" y="9527"/>
                  </a:cubicBezTo>
                  <a:lnTo>
                    <a:pt x="16265" y="9519"/>
                  </a:lnTo>
                  <a:close/>
                  <a:moveTo>
                    <a:pt x="6344" y="9507"/>
                  </a:moveTo>
                  <a:cubicBezTo>
                    <a:pt x="6504" y="9667"/>
                    <a:pt x="6672" y="9835"/>
                    <a:pt x="6832" y="9995"/>
                  </a:cubicBezTo>
                  <a:cubicBezTo>
                    <a:pt x="6601" y="10179"/>
                    <a:pt x="6379" y="10371"/>
                    <a:pt x="6149" y="10555"/>
                  </a:cubicBezTo>
                  <a:lnTo>
                    <a:pt x="5634" y="10002"/>
                  </a:lnTo>
                  <a:cubicBezTo>
                    <a:pt x="5878" y="9842"/>
                    <a:pt x="6107" y="9674"/>
                    <a:pt x="6344" y="9507"/>
                  </a:cubicBezTo>
                  <a:close/>
                  <a:moveTo>
                    <a:pt x="17777" y="9381"/>
                  </a:moveTo>
                  <a:lnTo>
                    <a:pt x="18307" y="9918"/>
                  </a:lnTo>
                  <a:cubicBezTo>
                    <a:pt x="18046" y="10133"/>
                    <a:pt x="17777" y="10340"/>
                    <a:pt x="17516" y="10555"/>
                  </a:cubicBezTo>
                  <a:lnTo>
                    <a:pt x="16979" y="10056"/>
                  </a:lnTo>
                  <a:cubicBezTo>
                    <a:pt x="17248" y="9834"/>
                    <a:pt x="17516" y="9619"/>
                    <a:pt x="17777" y="9388"/>
                  </a:cubicBezTo>
                  <a:lnTo>
                    <a:pt x="17777" y="9381"/>
                  </a:lnTo>
                  <a:close/>
                  <a:moveTo>
                    <a:pt x="7783" y="9450"/>
                  </a:moveTo>
                  <a:lnTo>
                    <a:pt x="8298" y="9987"/>
                  </a:lnTo>
                  <a:cubicBezTo>
                    <a:pt x="8052" y="10187"/>
                    <a:pt x="7799" y="10386"/>
                    <a:pt x="7553" y="10593"/>
                  </a:cubicBezTo>
                  <a:cubicBezTo>
                    <a:pt x="7361" y="10402"/>
                    <a:pt x="7177" y="10217"/>
                    <a:pt x="6993" y="10033"/>
                  </a:cubicBezTo>
                  <a:cubicBezTo>
                    <a:pt x="7262" y="9841"/>
                    <a:pt x="7522" y="9642"/>
                    <a:pt x="7783" y="9450"/>
                  </a:cubicBezTo>
                  <a:close/>
                  <a:moveTo>
                    <a:pt x="14953" y="9573"/>
                  </a:moveTo>
                  <a:cubicBezTo>
                    <a:pt x="15121" y="9726"/>
                    <a:pt x="15290" y="9880"/>
                    <a:pt x="15459" y="10033"/>
                  </a:cubicBezTo>
                  <a:cubicBezTo>
                    <a:pt x="15229" y="10217"/>
                    <a:pt x="14999" y="10409"/>
                    <a:pt x="14768" y="10593"/>
                  </a:cubicBezTo>
                  <a:cubicBezTo>
                    <a:pt x="14592" y="10425"/>
                    <a:pt x="14415" y="10256"/>
                    <a:pt x="14239" y="10087"/>
                  </a:cubicBezTo>
                  <a:cubicBezTo>
                    <a:pt x="14477" y="9926"/>
                    <a:pt x="14715" y="9757"/>
                    <a:pt x="14953" y="9588"/>
                  </a:cubicBezTo>
                  <a:lnTo>
                    <a:pt x="14953" y="9573"/>
                  </a:lnTo>
                  <a:close/>
                  <a:moveTo>
                    <a:pt x="9073" y="9519"/>
                  </a:moveTo>
                  <a:cubicBezTo>
                    <a:pt x="9288" y="9734"/>
                    <a:pt x="9511" y="9941"/>
                    <a:pt x="9733" y="10148"/>
                  </a:cubicBezTo>
                  <a:lnTo>
                    <a:pt x="9073" y="10616"/>
                  </a:lnTo>
                  <a:cubicBezTo>
                    <a:pt x="8873" y="10409"/>
                    <a:pt x="8674" y="10194"/>
                    <a:pt x="8474" y="9979"/>
                  </a:cubicBezTo>
                  <a:lnTo>
                    <a:pt x="9073" y="9519"/>
                  </a:lnTo>
                  <a:close/>
                  <a:moveTo>
                    <a:pt x="1950" y="9749"/>
                  </a:moveTo>
                  <a:cubicBezTo>
                    <a:pt x="2096" y="9926"/>
                    <a:pt x="2249" y="10102"/>
                    <a:pt x="2403" y="10271"/>
                  </a:cubicBezTo>
                  <a:cubicBezTo>
                    <a:pt x="2265" y="10386"/>
                    <a:pt x="2127" y="10501"/>
                    <a:pt x="1996" y="10624"/>
                  </a:cubicBezTo>
                  <a:cubicBezTo>
                    <a:pt x="1843" y="10440"/>
                    <a:pt x="1697" y="10256"/>
                    <a:pt x="1551" y="10071"/>
                  </a:cubicBezTo>
                  <a:cubicBezTo>
                    <a:pt x="1681" y="9964"/>
                    <a:pt x="1812" y="9857"/>
                    <a:pt x="1950" y="9749"/>
                  </a:cubicBezTo>
                  <a:close/>
                  <a:moveTo>
                    <a:pt x="13548" y="9573"/>
                  </a:moveTo>
                  <a:cubicBezTo>
                    <a:pt x="13717" y="9734"/>
                    <a:pt x="13878" y="9895"/>
                    <a:pt x="14047" y="10064"/>
                  </a:cubicBezTo>
                  <a:cubicBezTo>
                    <a:pt x="13771" y="10263"/>
                    <a:pt x="13494" y="10471"/>
                    <a:pt x="13210" y="10678"/>
                  </a:cubicBezTo>
                  <a:cubicBezTo>
                    <a:pt x="13041" y="10517"/>
                    <a:pt x="12880" y="10355"/>
                    <a:pt x="12711" y="10194"/>
                  </a:cubicBezTo>
                  <a:cubicBezTo>
                    <a:pt x="12995" y="9995"/>
                    <a:pt x="13272" y="9795"/>
                    <a:pt x="13548" y="9580"/>
                  </a:cubicBezTo>
                  <a:lnTo>
                    <a:pt x="13548" y="9573"/>
                  </a:lnTo>
                  <a:close/>
                  <a:moveTo>
                    <a:pt x="1482" y="10125"/>
                  </a:moveTo>
                  <a:cubicBezTo>
                    <a:pt x="1635" y="10302"/>
                    <a:pt x="1789" y="10486"/>
                    <a:pt x="1950" y="10663"/>
                  </a:cubicBezTo>
                  <a:lnTo>
                    <a:pt x="1919" y="10686"/>
                  </a:lnTo>
                  <a:cubicBezTo>
                    <a:pt x="1658" y="10616"/>
                    <a:pt x="1413" y="10509"/>
                    <a:pt x="1182" y="10363"/>
                  </a:cubicBezTo>
                  <a:cubicBezTo>
                    <a:pt x="1282" y="10279"/>
                    <a:pt x="1382" y="10202"/>
                    <a:pt x="1482" y="10125"/>
                  </a:cubicBezTo>
                  <a:close/>
                  <a:moveTo>
                    <a:pt x="12013" y="9688"/>
                  </a:moveTo>
                  <a:cubicBezTo>
                    <a:pt x="12182" y="9864"/>
                    <a:pt x="12358" y="10033"/>
                    <a:pt x="12527" y="10210"/>
                  </a:cubicBezTo>
                  <a:lnTo>
                    <a:pt x="11898" y="10693"/>
                  </a:lnTo>
                  <a:cubicBezTo>
                    <a:pt x="11713" y="10532"/>
                    <a:pt x="11537" y="10371"/>
                    <a:pt x="11353" y="10202"/>
                  </a:cubicBezTo>
                  <a:lnTo>
                    <a:pt x="12013" y="9688"/>
                  </a:lnTo>
                  <a:close/>
                  <a:moveTo>
                    <a:pt x="10608" y="9672"/>
                  </a:moveTo>
                  <a:cubicBezTo>
                    <a:pt x="10800" y="9857"/>
                    <a:pt x="10992" y="10033"/>
                    <a:pt x="11184" y="10217"/>
                  </a:cubicBezTo>
                  <a:cubicBezTo>
                    <a:pt x="10977" y="10386"/>
                    <a:pt x="10769" y="10555"/>
                    <a:pt x="10562" y="10732"/>
                  </a:cubicBezTo>
                  <a:cubicBezTo>
                    <a:pt x="10340" y="10540"/>
                    <a:pt x="10125" y="10340"/>
                    <a:pt x="9917" y="10141"/>
                  </a:cubicBezTo>
                  <a:cubicBezTo>
                    <a:pt x="10148" y="9987"/>
                    <a:pt x="10378" y="9834"/>
                    <a:pt x="10608" y="9672"/>
                  </a:cubicBezTo>
                  <a:close/>
                  <a:moveTo>
                    <a:pt x="19704" y="9872"/>
                  </a:moveTo>
                  <a:lnTo>
                    <a:pt x="20088" y="10225"/>
                  </a:lnTo>
                  <a:cubicBezTo>
                    <a:pt x="19834" y="10417"/>
                    <a:pt x="19589" y="10609"/>
                    <a:pt x="19343" y="10808"/>
                  </a:cubicBezTo>
                  <a:lnTo>
                    <a:pt x="18967" y="10425"/>
                  </a:lnTo>
                  <a:cubicBezTo>
                    <a:pt x="19213" y="10248"/>
                    <a:pt x="19451" y="10064"/>
                    <a:pt x="19696" y="9880"/>
                  </a:cubicBezTo>
                  <a:lnTo>
                    <a:pt x="19704" y="9872"/>
                  </a:lnTo>
                  <a:close/>
                  <a:moveTo>
                    <a:pt x="2472" y="10348"/>
                  </a:moveTo>
                  <a:cubicBezTo>
                    <a:pt x="2618" y="10509"/>
                    <a:pt x="2764" y="10663"/>
                    <a:pt x="2909" y="10816"/>
                  </a:cubicBezTo>
                  <a:cubicBezTo>
                    <a:pt x="2733" y="10808"/>
                    <a:pt x="2549" y="10793"/>
                    <a:pt x="2365" y="10770"/>
                  </a:cubicBezTo>
                  <a:cubicBezTo>
                    <a:pt x="2265" y="10755"/>
                    <a:pt x="2173" y="10739"/>
                    <a:pt x="2073" y="10724"/>
                  </a:cubicBezTo>
                  <a:lnTo>
                    <a:pt x="2027" y="10663"/>
                  </a:lnTo>
                  <a:cubicBezTo>
                    <a:pt x="2173" y="10563"/>
                    <a:pt x="2318" y="10455"/>
                    <a:pt x="2472" y="10348"/>
                  </a:cubicBezTo>
                  <a:close/>
                  <a:moveTo>
                    <a:pt x="3117" y="9872"/>
                  </a:moveTo>
                  <a:lnTo>
                    <a:pt x="3577" y="10379"/>
                  </a:lnTo>
                  <a:lnTo>
                    <a:pt x="3048" y="10793"/>
                  </a:lnTo>
                  <a:cubicBezTo>
                    <a:pt x="3041" y="10799"/>
                    <a:pt x="3040" y="10811"/>
                    <a:pt x="3044" y="10824"/>
                  </a:cubicBezTo>
                  <a:lnTo>
                    <a:pt x="3009" y="10824"/>
                  </a:lnTo>
                  <a:cubicBezTo>
                    <a:pt x="3009" y="10816"/>
                    <a:pt x="3009" y="10801"/>
                    <a:pt x="3002" y="10793"/>
                  </a:cubicBezTo>
                  <a:cubicBezTo>
                    <a:pt x="2848" y="10624"/>
                    <a:pt x="2702" y="10463"/>
                    <a:pt x="2549" y="10294"/>
                  </a:cubicBezTo>
                  <a:cubicBezTo>
                    <a:pt x="2741" y="10148"/>
                    <a:pt x="2933" y="10010"/>
                    <a:pt x="3117" y="9872"/>
                  </a:cubicBezTo>
                  <a:close/>
                  <a:moveTo>
                    <a:pt x="3631" y="10432"/>
                  </a:moveTo>
                  <a:cubicBezTo>
                    <a:pt x="3761" y="10578"/>
                    <a:pt x="3884" y="10724"/>
                    <a:pt x="4015" y="10862"/>
                  </a:cubicBezTo>
                  <a:cubicBezTo>
                    <a:pt x="3715" y="10862"/>
                    <a:pt x="3408" y="10854"/>
                    <a:pt x="3101" y="10831"/>
                  </a:cubicBezTo>
                  <a:lnTo>
                    <a:pt x="3101" y="10824"/>
                  </a:lnTo>
                  <a:cubicBezTo>
                    <a:pt x="3278" y="10701"/>
                    <a:pt x="3454" y="10563"/>
                    <a:pt x="3631" y="10432"/>
                  </a:cubicBezTo>
                  <a:close/>
                  <a:moveTo>
                    <a:pt x="4268" y="9964"/>
                  </a:moveTo>
                  <a:cubicBezTo>
                    <a:pt x="4429" y="10141"/>
                    <a:pt x="4590" y="10309"/>
                    <a:pt x="4752" y="10478"/>
                  </a:cubicBezTo>
                  <a:cubicBezTo>
                    <a:pt x="4606" y="10593"/>
                    <a:pt x="4452" y="10709"/>
                    <a:pt x="4306" y="10824"/>
                  </a:cubicBezTo>
                  <a:cubicBezTo>
                    <a:pt x="4293" y="10831"/>
                    <a:pt x="4310" y="10856"/>
                    <a:pt x="4324" y="10856"/>
                  </a:cubicBezTo>
                  <a:cubicBezTo>
                    <a:pt x="4326" y="10856"/>
                    <a:pt x="4328" y="10855"/>
                    <a:pt x="4329" y="10854"/>
                  </a:cubicBezTo>
                  <a:cubicBezTo>
                    <a:pt x="4491" y="10755"/>
                    <a:pt x="4652" y="10647"/>
                    <a:pt x="4813" y="10547"/>
                  </a:cubicBezTo>
                  <a:cubicBezTo>
                    <a:pt x="4913" y="10663"/>
                    <a:pt x="5020" y="10770"/>
                    <a:pt x="5128" y="10885"/>
                  </a:cubicBezTo>
                  <a:cubicBezTo>
                    <a:pt x="4782" y="10885"/>
                    <a:pt x="4429" y="10877"/>
                    <a:pt x="4076" y="10870"/>
                  </a:cubicBezTo>
                  <a:lnTo>
                    <a:pt x="4076" y="10862"/>
                  </a:lnTo>
                  <a:cubicBezTo>
                    <a:pt x="4092" y="10854"/>
                    <a:pt x="4092" y="10831"/>
                    <a:pt x="4076" y="10816"/>
                  </a:cubicBezTo>
                  <a:cubicBezTo>
                    <a:pt x="3961" y="10670"/>
                    <a:pt x="3838" y="10524"/>
                    <a:pt x="3715" y="10371"/>
                  </a:cubicBezTo>
                  <a:lnTo>
                    <a:pt x="4268" y="9964"/>
                  </a:lnTo>
                  <a:close/>
                  <a:moveTo>
                    <a:pt x="5535" y="10071"/>
                  </a:moveTo>
                  <a:cubicBezTo>
                    <a:pt x="5711" y="10256"/>
                    <a:pt x="5888" y="10440"/>
                    <a:pt x="6072" y="10616"/>
                  </a:cubicBezTo>
                  <a:cubicBezTo>
                    <a:pt x="5957" y="10709"/>
                    <a:pt x="5849" y="10801"/>
                    <a:pt x="5734" y="10893"/>
                  </a:cubicBezTo>
                  <a:cubicBezTo>
                    <a:pt x="5734" y="10893"/>
                    <a:pt x="5726" y="10900"/>
                    <a:pt x="5734" y="10908"/>
                  </a:cubicBezTo>
                  <a:lnTo>
                    <a:pt x="5726" y="10900"/>
                  </a:lnTo>
                  <a:lnTo>
                    <a:pt x="5696" y="10900"/>
                  </a:lnTo>
                  <a:cubicBezTo>
                    <a:pt x="5542" y="10900"/>
                    <a:pt x="5389" y="10893"/>
                    <a:pt x="5235" y="10885"/>
                  </a:cubicBezTo>
                  <a:cubicBezTo>
                    <a:pt x="5120" y="10762"/>
                    <a:pt x="5005" y="10632"/>
                    <a:pt x="4882" y="10501"/>
                  </a:cubicBezTo>
                  <a:cubicBezTo>
                    <a:pt x="5105" y="10363"/>
                    <a:pt x="5320" y="10217"/>
                    <a:pt x="5535" y="10071"/>
                  </a:cubicBezTo>
                  <a:close/>
                  <a:moveTo>
                    <a:pt x="6126" y="10670"/>
                  </a:moveTo>
                  <a:cubicBezTo>
                    <a:pt x="6210" y="10755"/>
                    <a:pt x="6287" y="10839"/>
                    <a:pt x="6371" y="10923"/>
                  </a:cubicBezTo>
                  <a:lnTo>
                    <a:pt x="5803" y="10900"/>
                  </a:lnTo>
                  <a:lnTo>
                    <a:pt x="6126" y="10670"/>
                  </a:lnTo>
                  <a:close/>
                  <a:moveTo>
                    <a:pt x="20164" y="10309"/>
                  </a:moveTo>
                  <a:lnTo>
                    <a:pt x="20249" y="10386"/>
                  </a:lnTo>
                  <a:cubicBezTo>
                    <a:pt x="20065" y="10593"/>
                    <a:pt x="19842" y="10762"/>
                    <a:pt x="19596" y="10893"/>
                  </a:cubicBezTo>
                  <a:lnTo>
                    <a:pt x="19596" y="10877"/>
                  </a:lnTo>
                  <a:cubicBezTo>
                    <a:pt x="19550" y="10900"/>
                    <a:pt x="19504" y="10923"/>
                    <a:pt x="19466" y="10939"/>
                  </a:cubicBezTo>
                  <a:lnTo>
                    <a:pt x="19389" y="10862"/>
                  </a:lnTo>
                  <a:cubicBezTo>
                    <a:pt x="19650" y="10686"/>
                    <a:pt x="19911" y="10501"/>
                    <a:pt x="20164" y="10309"/>
                  </a:cubicBezTo>
                  <a:close/>
                  <a:moveTo>
                    <a:pt x="6924" y="10079"/>
                  </a:moveTo>
                  <a:cubicBezTo>
                    <a:pt x="7108" y="10271"/>
                    <a:pt x="7300" y="10455"/>
                    <a:pt x="7484" y="10647"/>
                  </a:cubicBezTo>
                  <a:cubicBezTo>
                    <a:pt x="7361" y="10739"/>
                    <a:pt x="7239" y="10847"/>
                    <a:pt x="7116" y="10947"/>
                  </a:cubicBezTo>
                  <a:lnTo>
                    <a:pt x="6471" y="10923"/>
                  </a:lnTo>
                  <a:cubicBezTo>
                    <a:pt x="6479" y="10908"/>
                    <a:pt x="6471" y="10893"/>
                    <a:pt x="6463" y="10885"/>
                  </a:cubicBezTo>
                  <a:cubicBezTo>
                    <a:pt x="6379" y="10785"/>
                    <a:pt x="6294" y="10701"/>
                    <a:pt x="6202" y="10609"/>
                  </a:cubicBezTo>
                  <a:cubicBezTo>
                    <a:pt x="6448" y="10432"/>
                    <a:pt x="6686" y="10256"/>
                    <a:pt x="6924" y="10079"/>
                  </a:cubicBezTo>
                  <a:close/>
                  <a:moveTo>
                    <a:pt x="7538" y="10693"/>
                  </a:moveTo>
                  <a:lnTo>
                    <a:pt x="7807" y="10970"/>
                  </a:lnTo>
                  <a:lnTo>
                    <a:pt x="7200" y="10947"/>
                  </a:lnTo>
                  <a:lnTo>
                    <a:pt x="7538" y="10693"/>
                  </a:lnTo>
                  <a:close/>
                  <a:moveTo>
                    <a:pt x="8382" y="10056"/>
                  </a:moveTo>
                  <a:lnTo>
                    <a:pt x="8981" y="10686"/>
                  </a:lnTo>
                  <a:lnTo>
                    <a:pt x="8559" y="10985"/>
                  </a:lnTo>
                  <a:lnTo>
                    <a:pt x="7914" y="10970"/>
                  </a:lnTo>
                  <a:cubicBezTo>
                    <a:pt x="7914" y="10954"/>
                    <a:pt x="7914" y="10939"/>
                    <a:pt x="7899" y="10923"/>
                  </a:cubicBezTo>
                  <a:lnTo>
                    <a:pt x="7615" y="10639"/>
                  </a:lnTo>
                  <a:cubicBezTo>
                    <a:pt x="7868" y="10448"/>
                    <a:pt x="8121" y="10256"/>
                    <a:pt x="8382" y="10056"/>
                  </a:cubicBezTo>
                  <a:close/>
                  <a:moveTo>
                    <a:pt x="9027" y="10732"/>
                  </a:moveTo>
                  <a:lnTo>
                    <a:pt x="9296" y="11016"/>
                  </a:lnTo>
                  <a:lnTo>
                    <a:pt x="9173" y="11016"/>
                  </a:lnTo>
                  <a:lnTo>
                    <a:pt x="8620" y="10993"/>
                  </a:lnTo>
                  <a:lnTo>
                    <a:pt x="9027" y="10732"/>
                  </a:lnTo>
                  <a:close/>
                  <a:moveTo>
                    <a:pt x="18376" y="9987"/>
                  </a:moveTo>
                  <a:lnTo>
                    <a:pt x="18760" y="10386"/>
                  </a:lnTo>
                  <a:cubicBezTo>
                    <a:pt x="18506" y="10593"/>
                    <a:pt x="18253" y="10808"/>
                    <a:pt x="18008" y="11031"/>
                  </a:cubicBezTo>
                  <a:lnTo>
                    <a:pt x="17593" y="10624"/>
                  </a:lnTo>
                  <a:cubicBezTo>
                    <a:pt x="17854" y="10425"/>
                    <a:pt x="18115" y="10210"/>
                    <a:pt x="18376" y="10002"/>
                  </a:cubicBezTo>
                  <a:lnTo>
                    <a:pt x="18376" y="9987"/>
                  </a:lnTo>
                  <a:close/>
                  <a:moveTo>
                    <a:pt x="9810" y="10217"/>
                  </a:moveTo>
                  <a:cubicBezTo>
                    <a:pt x="10025" y="10417"/>
                    <a:pt x="10247" y="10609"/>
                    <a:pt x="10470" y="10801"/>
                  </a:cubicBezTo>
                  <a:lnTo>
                    <a:pt x="10178" y="11046"/>
                  </a:lnTo>
                  <a:lnTo>
                    <a:pt x="9449" y="11023"/>
                  </a:lnTo>
                  <a:cubicBezTo>
                    <a:pt x="9342" y="10900"/>
                    <a:pt x="9234" y="10785"/>
                    <a:pt x="9127" y="10670"/>
                  </a:cubicBezTo>
                  <a:cubicBezTo>
                    <a:pt x="9357" y="10517"/>
                    <a:pt x="9580" y="10371"/>
                    <a:pt x="9810" y="10217"/>
                  </a:cubicBezTo>
                  <a:close/>
                  <a:moveTo>
                    <a:pt x="10524" y="10854"/>
                  </a:moveTo>
                  <a:cubicBezTo>
                    <a:pt x="10608" y="10923"/>
                    <a:pt x="10693" y="10993"/>
                    <a:pt x="10777" y="11069"/>
                  </a:cubicBezTo>
                  <a:lnTo>
                    <a:pt x="10278" y="11046"/>
                  </a:lnTo>
                  <a:lnTo>
                    <a:pt x="10524" y="10854"/>
                  </a:lnTo>
                  <a:close/>
                  <a:moveTo>
                    <a:pt x="11261" y="10279"/>
                  </a:moveTo>
                  <a:cubicBezTo>
                    <a:pt x="11437" y="10448"/>
                    <a:pt x="11621" y="10609"/>
                    <a:pt x="11806" y="10762"/>
                  </a:cubicBezTo>
                  <a:lnTo>
                    <a:pt x="11383" y="11085"/>
                  </a:lnTo>
                  <a:lnTo>
                    <a:pt x="10961" y="11069"/>
                  </a:lnTo>
                  <a:cubicBezTo>
                    <a:pt x="10846" y="10977"/>
                    <a:pt x="10731" y="10877"/>
                    <a:pt x="10624" y="10778"/>
                  </a:cubicBezTo>
                  <a:cubicBezTo>
                    <a:pt x="10831" y="10616"/>
                    <a:pt x="11046" y="10448"/>
                    <a:pt x="11261" y="10279"/>
                  </a:cubicBezTo>
                  <a:close/>
                  <a:moveTo>
                    <a:pt x="11852" y="10801"/>
                  </a:moveTo>
                  <a:cubicBezTo>
                    <a:pt x="11974" y="10900"/>
                    <a:pt x="12090" y="11008"/>
                    <a:pt x="12220" y="11108"/>
                  </a:cubicBezTo>
                  <a:lnTo>
                    <a:pt x="11445" y="11085"/>
                  </a:lnTo>
                  <a:lnTo>
                    <a:pt x="11852" y="10801"/>
                  </a:lnTo>
                  <a:close/>
                  <a:moveTo>
                    <a:pt x="16879" y="10118"/>
                  </a:moveTo>
                  <a:lnTo>
                    <a:pt x="17417" y="10632"/>
                  </a:lnTo>
                  <a:cubicBezTo>
                    <a:pt x="17217" y="10793"/>
                    <a:pt x="17025" y="10954"/>
                    <a:pt x="16833" y="11123"/>
                  </a:cubicBezTo>
                  <a:lnTo>
                    <a:pt x="16257" y="10593"/>
                  </a:lnTo>
                  <a:cubicBezTo>
                    <a:pt x="16465" y="10440"/>
                    <a:pt x="16672" y="10279"/>
                    <a:pt x="16879" y="10118"/>
                  </a:cubicBezTo>
                  <a:close/>
                  <a:moveTo>
                    <a:pt x="12596" y="10271"/>
                  </a:moveTo>
                  <a:cubicBezTo>
                    <a:pt x="12765" y="10440"/>
                    <a:pt x="12934" y="10601"/>
                    <a:pt x="13110" y="10755"/>
                  </a:cubicBezTo>
                  <a:cubicBezTo>
                    <a:pt x="12949" y="10877"/>
                    <a:pt x="12796" y="10993"/>
                    <a:pt x="12642" y="11115"/>
                  </a:cubicBezTo>
                  <a:cubicBezTo>
                    <a:pt x="12642" y="11115"/>
                    <a:pt x="12642" y="11123"/>
                    <a:pt x="12642" y="11131"/>
                  </a:cubicBezTo>
                  <a:lnTo>
                    <a:pt x="12397" y="11115"/>
                  </a:lnTo>
                  <a:cubicBezTo>
                    <a:pt x="12243" y="10993"/>
                    <a:pt x="12090" y="10870"/>
                    <a:pt x="11944" y="10732"/>
                  </a:cubicBezTo>
                  <a:cubicBezTo>
                    <a:pt x="12159" y="10586"/>
                    <a:pt x="12381" y="10425"/>
                    <a:pt x="12596" y="10271"/>
                  </a:cubicBezTo>
                  <a:close/>
                  <a:moveTo>
                    <a:pt x="13180" y="10816"/>
                  </a:moveTo>
                  <a:cubicBezTo>
                    <a:pt x="13302" y="10931"/>
                    <a:pt x="13425" y="11046"/>
                    <a:pt x="13556" y="11154"/>
                  </a:cubicBezTo>
                  <a:lnTo>
                    <a:pt x="12696" y="11131"/>
                  </a:lnTo>
                  <a:cubicBezTo>
                    <a:pt x="12857" y="11023"/>
                    <a:pt x="13018" y="10923"/>
                    <a:pt x="13180" y="10816"/>
                  </a:cubicBezTo>
                  <a:close/>
                  <a:moveTo>
                    <a:pt x="15521" y="10095"/>
                  </a:moveTo>
                  <a:lnTo>
                    <a:pt x="16058" y="10586"/>
                  </a:lnTo>
                  <a:lnTo>
                    <a:pt x="15367" y="11161"/>
                  </a:lnTo>
                  <a:cubicBezTo>
                    <a:pt x="15183" y="11000"/>
                    <a:pt x="14999" y="10831"/>
                    <a:pt x="14814" y="10655"/>
                  </a:cubicBezTo>
                  <a:lnTo>
                    <a:pt x="14814" y="10639"/>
                  </a:lnTo>
                  <a:cubicBezTo>
                    <a:pt x="15045" y="10463"/>
                    <a:pt x="15283" y="10279"/>
                    <a:pt x="15521" y="10095"/>
                  </a:cubicBezTo>
                  <a:close/>
                  <a:moveTo>
                    <a:pt x="14147" y="10156"/>
                  </a:moveTo>
                  <a:cubicBezTo>
                    <a:pt x="14316" y="10325"/>
                    <a:pt x="14492" y="10494"/>
                    <a:pt x="14669" y="10670"/>
                  </a:cubicBezTo>
                  <a:cubicBezTo>
                    <a:pt x="14469" y="10831"/>
                    <a:pt x="14262" y="11000"/>
                    <a:pt x="14062" y="11161"/>
                  </a:cubicBezTo>
                  <a:cubicBezTo>
                    <a:pt x="14062" y="11161"/>
                    <a:pt x="14062" y="11177"/>
                    <a:pt x="14062" y="11184"/>
                  </a:cubicBezTo>
                  <a:lnTo>
                    <a:pt x="14055" y="11169"/>
                  </a:lnTo>
                  <a:lnTo>
                    <a:pt x="13732" y="11161"/>
                  </a:lnTo>
                  <a:cubicBezTo>
                    <a:pt x="13579" y="11023"/>
                    <a:pt x="13425" y="10885"/>
                    <a:pt x="13279" y="10747"/>
                  </a:cubicBezTo>
                  <a:cubicBezTo>
                    <a:pt x="13571" y="10555"/>
                    <a:pt x="13855" y="10355"/>
                    <a:pt x="14147" y="10156"/>
                  </a:cubicBezTo>
                  <a:close/>
                  <a:moveTo>
                    <a:pt x="14722" y="10716"/>
                  </a:moveTo>
                  <a:cubicBezTo>
                    <a:pt x="14891" y="10877"/>
                    <a:pt x="15068" y="11046"/>
                    <a:pt x="15244" y="11207"/>
                  </a:cubicBezTo>
                  <a:lnTo>
                    <a:pt x="14116" y="11169"/>
                  </a:lnTo>
                  <a:cubicBezTo>
                    <a:pt x="14316" y="11023"/>
                    <a:pt x="14515" y="10870"/>
                    <a:pt x="14722" y="10716"/>
                  </a:cubicBezTo>
                  <a:close/>
                  <a:moveTo>
                    <a:pt x="16158" y="10670"/>
                  </a:moveTo>
                  <a:cubicBezTo>
                    <a:pt x="16357" y="10847"/>
                    <a:pt x="16557" y="11023"/>
                    <a:pt x="16749" y="11200"/>
                  </a:cubicBezTo>
                  <a:lnTo>
                    <a:pt x="16680" y="11261"/>
                  </a:lnTo>
                  <a:lnTo>
                    <a:pt x="16296" y="11246"/>
                  </a:lnTo>
                  <a:lnTo>
                    <a:pt x="15429" y="11215"/>
                  </a:lnTo>
                  <a:lnTo>
                    <a:pt x="15413" y="11200"/>
                  </a:lnTo>
                  <a:cubicBezTo>
                    <a:pt x="15659" y="11031"/>
                    <a:pt x="15912" y="10854"/>
                    <a:pt x="16158" y="10670"/>
                  </a:cubicBezTo>
                  <a:close/>
                  <a:moveTo>
                    <a:pt x="18860" y="10494"/>
                  </a:moveTo>
                  <a:cubicBezTo>
                    <a:pt x="18990" y="10624"/>
                    <a:pt x="19113" y="10747"/>
                    <a:pt x="19243" y="10885"/>
                  </a:cubicBezTo>
                  <a:lnTo>
                    <a:pt x="19028" y="11062"/>
                  </a:lnTo>
                  <a:cubicBezTo>
                    <a:pt x="19010" y="11074"/>
                    <a:pt x="19021" y="11097"/>
                    <a:pt x="19039" y="11097"/>
                  </a:cubicBezTo>
                  <a:cubicBezTo>
                    <a:pt x="19043" y="11097"/>
                    <a:pt x="19047" y="11095"/>
                    <a:pt x="19051" y="11092"/>
                  </a:cubicBezTo>
                  <a:lnTo>
                    <a:pt x="19289" y="10931"/>
                  </a:lnTo>
                  <a:lnTo>
                    <a:pt x="19351" y="10993"/>
                  </a:lnTo>
                  <a:cubicBezTo>
                    <a:pt x="18990" y="11131"/>
                    <a:pt x="18622" y="11223"/>
                    <a:pt x="18238" y="11261"/>
                  </a:cubicBezTo>
                  <a:lnTo>
                    <a:pt x="18230" y="11246"/>
                  </a:lnTo>
                  <a:lnTo>
                    <a:pt x="18054" y="11077"/>
                  </a:lnTo>
                  <a:cubicBezTo>
                    <a:pt x="18322" y="10885"/>
                    <a:pt x="18591" y="10693"/>
                    <a:pt x="18860" y="10494"/>
                  </a:cubicBezTo>
                  <a:close/>
                  <a:moveTo>
                    <a:pt x="17493" y="10701"/>
                  </a:moveTo>
                  <a:lnTo>
                    <a:pt x="17915" y="11108"/>
                  </a:lnTo>
                  <a:lnTo>
                    <a:pt x="17724" y="11277"/>
                  </a:lnTo>
                  <a:cubicBezTo>
                    <a:pt x="17605" y="11288"/>
                    <a:pt x="17486" y="11292"/>
                    <a:pt x="17366" y="11292"/>
                  </a:cubicBezTo>
                  <a:cubicBezTo>
                    <a:pt x="17246" y="11292"/>
                    <a:pt x="17125" y="11288"/>
                    <a:pt x="17002" y="11284"/>
                  </a:cubicBezTo>
                  <a:lnTo>
                    <a:pt x="17002" y="11269"/>
                  </a:lnTo>
                  <a:lnTo>
                    <a:pt x="16887" y="11169"/>
                  </a:lnTo>
                  <a:cubicBezTo>
                    <a:pt x="17094" y="11016"/>
                    <a:pt x="17294" y="10862"/>
                    <a:pt x="17493" y="10701"/>
                  </a:cubicBezTo>
                  <a:close/>
                  <a:moveTo>
                    <a:pt x="17954" y="11146"/>
                  </a:moveTo>
                  <a:lnTo>
                    <a:pt x="18077" y="11261"/>
                  </a:lnTo>
                  <a:cubicBezTo>
                    <a:pt x="17985" y="11284"/>
                    <a:pt x="17885" y="11284"/>
                    <a:pt x="17785" y="11292"/>
                  </a:cubicBezTo>
                  <a:lnTo>
                    <a:pt x="17785" y="11277"/>
                  </a:lnTo>
                  <a:cubicBezTo>
                    <a:pt x="17839" y="11238"/>
                    <a:pt x="17900" y="11192"/>
                    <a:pt x="17954" y="11146"/>
                  </a:cubicBezTo>
                  <a:close/>
                  <a:moveTo>
                    <a:pt x="10438" y="0"/>
                  </a:moveTo>
                  <a:cubicBezTo>
                    <a:pt x="8569" y="0"/>
                    <a:pt x="6876" y="1485"/>
                    <a:pt x="6479" y="3286"/>
                  </a:cubicBezTo>
                  <a:lnTo>
                    <a:pt x="6471" y="3294"/>
                  </a:lnTo>
                  <a:cubicBezTo>
                    <a:pt x="6463" y="3302"/>
                    <a:pt x="6463" y="3317"/>
                    <a:pt x="6471" y="3325"/>
                  </a:cubicBezTo>
                  <a:cubicBezTo>
                    <a:pt x="6433" y="3501"/>
                    <a:pt x="6410" y="3678"/>
                    <a:pt x="6402" y="3854"/>
                  </a:cubicBezTo>
                  <a:cubicBezTo>
                    <a:pt x="5941" y="3573"/>
                    <a:pt x="5404" y="3429"/>
                    <a:pt x="4868" y="3429"/>
                  </a:cubicBezTo>
                  <a:cubicBezTo>
                    <a:pt x="4261" y="3429"/>
                    <a:pt x="3656" y="3614"/>
                    <a:pt x="3163" y="3992"/>
                  </a:cubicBezTo>
                  <a:cubicBezTo>
                    <a:pt x="2503" y="4514"/>
                    <a:pt x="2104" y="5305"/>
                    <a:pt x="2088" y="6149"/>
                  </a:cubicBezTo>
                  <a:cubicBezTo>
                    <a:pt x="2088" y="6149"/>
                    <a:pt x="2088" y="6157"/>
                    <a:pt x="2088" y="6165"/>
                  </a:cubicBezTo>
                  <a:cubicBezTo>
                    <a:pt x="2081" y="6418"/>
                    <a:pt x="2111" y="6679"/>
                    <a:pt x="2173" y="6924"/>
                  </a:cubicBezTo>
                  <a:cubicBezTo>
                    <a:pt x="2022" y="6837"/>
                    <a:pt x="1855" y="6798"/>
                    <a:pt x="1685" y="6798"/>
                  </a:cubicBezTo>
                  <a:cubicBezTo>
                    <a:pt x="1256" y="6798"/>
                    <a:pt x="805" y="7044"/>
                    <a:pt x="530" y="7385"/>
                  </a:cubicBezTo>
                  <a:cubicBezTo>
                    <a:pt x="0" y="8037"/>
                    <a:pt x="8" y="9020"/>
                    <a:pt x="392" y="9741"/>
                  </a:cubicBezTo>
                  <a:cubicBezTo>
                    <a:pt x="883" y="10670"/>
                    <a:pt x="1858" y="10908"/>
                    <a:pt x="2833" y="10954"/>
                  </a:cubicBezTo>
                  <a:cubicBezTo>
                    <a:pt x="4314" y="11031"/>
                    <a:pt x="5803" y="11054"/>
                    <a:pt x="7285" y="11108"/>
                  </a:cubicBezTo>
                  <a:lnTo>
                    <a:pt x="16135" y="11407"/>
                  </a:lnTo>
                  <a:cubicBezTo>
                    <a:pt x="16426" y="11415"/>
                    <a:pt x="16726" y="11438"/>
                    <a:pt x="17025" y="11445"/>
                  </a:cubicBezTo>
                  <a:lnTo>
                    <a:pt x="17056" y="11445"/>
                  </a:lnTo>
                  <a:cubicBezTo>
                    <a:pt x="17189" y="11451"/>
                    <a:pt x="17321" y="11453"/>
                    <a:pt x="17453" y="11453"/>
                  </a:cubicBezTo>
                  <a:cubicBezTo>
                    <a:pt x="17717" y="11453"/>
                    <a:pt x="17979" y="11443"/>
                    <a:pt x="18245" y="11422"/>
                  </a:cubicBezTo>
                  <a:lnTo>
                    <a:pt x="18284" y="11422"/>
                  </a:lnTo>
                  <a:cubicBezTo>
                    <a:pt x="18790" y="11376"/>
                    <a:pt x="19282" y="11238"/>
                    <a:pt x="19727" y="11008"/>
                  </a:cubicBezTo>
                  <a:cubicBezTo>
                    <a:pt x="20610" y="10524"/>
                    <a:pt x="21109" y="9634"/>
                    <a:pt x="20917" y="8628"/>
                  </a:cubicBezTo>
                  <a:cubicBezTo>
                    <a:pt x="20633" y="7172"/>
                    <a:pt x="19059" y="5840"/>
                    <a:pt x="17548" y="5840"/>
                  </a:cubicBezTo>
                  <a:cubicBezTo>
                    <a:pt x="17179" y="5840"/>
                    <a:pt x="16814" y="5919"/>
                    <a:pt x="16472" y="6096"/>
                  </a:cubicBezTo>
                  <a:cubicBezTo>
                    <a:pt x="16802" y="5435"/>
                    <a:pt x="16795" y="4568"/>
                    <a:pt x="16173" y="4092"/>
                  </a:cubicBezTo>
                  <a:cubicBezTo>
                    <a:pt x="15946" y="3917"/>
                    <a:pt x="15659" y="3831"/>
                    <a:pt x="15373" y="3831"/>
                  </a:cubicBezTo>
                  <a:cubicBezTo>
                    <a:pt x="15021" y="3831"/>
                    <a:pt x="14671" y="3961"/>
                    <a:pt x="14438" y="4215"/>
                  </a:cubicBezTo>
                  <a:cubicBezTo>
                    <a:pt x="14492" y="2143"/>
                    <a:pt x="12788" y="147"/>
                    <a:pt x="10685" y="9"/>
                  </a:cubicBezTo>
                  <a:cubicBezTo>
                    <a:pt x="10602" y="3"/>
                    <a:pt x="10520" y="0"/>
                    <a:pt x="10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2158526" y="2909200"/>
              <a:ext cx="1434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2159593" y="3087569"/>
              <a:ext cx="14343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 and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4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418" name="Google Shape;1418;p34"/>
          <p:cNvGrpSpPr/>
          <p:nvPr/>
        </p:nvGrpSpPr>
        <p:grpSpPr>
          <a:xfrm>
            <a:off x="2337771" y="1028700"/>
            <a:ext cx="2005766" cy="1434670"/>
            <a:chOff x="2337771" y="1028700"/>
            <a:chExt cx="2005766" cy="1434670"/>
          </a:xfrm>
        </p:grpSpPr>
        <p:sp>
          <p:nvSpPr>
            <p:cNvPr id="1419" name="Google Shape;1419;p34"/>
            <p:cNvSpPr/>
            <p:nvPr/>
          </p:nvSpPr>
          <p:spPr>
            <a:xfrm>
              <a:off x="3580854" y="1841171"/>
              <a:ext cx="762683" cy="622199"/>
            </a:xfrm>
            <a:custGeom>
              <a:rect b="b" l="l" r="r" t="t"/>
              <a:pathLst>
                <a:path extrusionOk="0" h="9788" w="11998">
                  <a:moveTo>
                    <a:pt x="1714" y="1"/>
                  </a:moveTo>
                  <a:cubicBezTo>
                    <a:pt x="1219" y="1"/>
                    <a:pt x="721" y="11"/>
                    <a:pt x="220" y="11"/>
                  </a:cubicBezTo>
                  <a:cubicBezTo>
                    <a:pt x="165" y="11"/>
                    <a:pt x="109" y="11"/>
                    <a:pt x="54" y="11"/>
                  </a:cubicBezTo>
                  <a:cubicBezTo>
                    <a:pt x="8" y="11"/>
                    <a:pt x="0" y="72"/>
                    <a:pt x="46" y="87"/>
                  </a:cubicBezTo>
                  <a:cubicBezTo>
                    <a:pt x="379" y="228"/>
                    <a:pt x="734" y="261"/>
                    <a:pt x="1093" y="261"/>
                  </a:cubicBezTo>
                  <a:cubicBezTo>
                    <a:pt x="1304" y="261"/>
                    <a:pt x="1517" y="250"/>
                    <a:pt x="1727" y="241"/>
                  </a:cubicBezTo>
                  <a:cubicBezTo>
                    <a:pt x="1845" y="236"/>
                    <a:pt x="1963" y="234"/>
                    <a:pt x="2081" y="234"/>
                  </a:cubicBezTo>
                  <a:cubicBezTo>
                    <a:pt x="2731" y="234"/>
                    <a:pt x="3378" y="305"/>
                    <a:pt x="4015" y="448"/>
                  </a:cubicBezTo>
                  <a:cubicBezTo>
                    <a:pt x="5404" y="732"/>
                    <a:pt x="6555" y="1239"/>
                    <a:pt x="7614" y="2191"/>
                  </a:cubicBezTo>
                  <a:cubicBezTo>
                    <a:pt x="9625" y="3994"/>
                    <a:pt x="10547" y="6681"/>
                    <a:pt x="10769" y="9314"/>
                  </a:cubicBezTo>
                  <a:cubicBezTo>
                    <a:pt x="10539" y="9083"/>
                    <a:pt x="10286" y="8876"/>
                    <a:pt x="10040" y="8661"/>
                  </a:cubicBezTo>
                  <a:cubicBezTo>
                    <a:pt x="10022" y="8643"/>
                    <a:pt x="10001" y="8636"/>
                    <a:pt x="9980" y="8636"/>
                  </a:cubicBezTo>
                  <a:cubicBezTo>
                    <a:pt x="9919" y="8636"/>
                    <a:pt x="9862" y="8698"/>
                    <a:pt x="9902" y="8761"/>
                  </a:cubicBezTo>
                  <a:cubicBezTo>
                    <a:pt x="10155" y="9152"/>
                    <a:pt x="10554" y="9398"/>
                    <a:pt x="10846" y="9751"/>
                  </a:cubicBezTo>
                  <a:cubicBezTo>
                    <a:pt x="10870" y="9775"/>
                    <a:pt x="10903" y="9787"/>
                    <a:pt x="10934" y="9787"/>
                  </a:cubicBezTo>
                  <a:cubicBezTo>
                    <a:pt x="10952" y="9787"/>
                    <a:pt x="10970" y="9783"/>
                    <a:pt x="10984" y="9774"/>
                  </a:cubicBezTo>
                  <a:cubicBezTo>
                    <a:pt x="11253" y="9582"/>
                    <a:pt x="11468" y="9329"/>
                    <a:pt x="11621" y="9045"/>
                  </a:cubicBezTo>
                  <a:cubicBezTo>
                    <a:pt x="11744" y="8838"/>
                    <a:pt x="11997" y="8431"/>
                    <a:pt x="11913" y="8185"/>
                  </a:cubicBezTo>
                  <a:cubicBezTo>
                    <a:pt x="11897" y="8137"/>
                    <a:pt x="11858" y="8107"/>
                    <a:pt x="11815" y="8107"/>
                  </a:cubicBezTo>
                  <a:cubicBezTo>
                    <a:pt x="11796" y="8107"/>
                    <a:pt x="11778" y="8112"/>
                    <a:pt x="11759" y="8124"/>
                  </a:cubicBezTo>
                  <a:cubicBezTo>
                    <a:pt x="11552" y="8247"/>
                    <a:pt x="11506" y="8584"/>
                    <a:pt x="11406" y="8792"/>
                  </a:cubicBezTo>
                  <a:cubicBezTo>
                    <a:pt x="11329" y="8953"/>
                    <a:pt x="11245" y="9114"/>
                    <a:pt x="11145" y="9260"/>
                  </a:cubicBezTo>
                  <a:cubicBezTo>
                    <a:pt x="11130" y="7940"/>
                    <a:pt x="10731" y="6558"/>
                    <a:pt x="10247" y="5353"/>
                  </a:cubicBezTo>
                  <a:cubicBezTo>
                    <a:pt x="9748" y="4117"/>
                    <a:pt x="8950" y="3035"/>
                    <a:pt x="8006" y="2106"/>
                  </a:cubicBezTo>
                  <a:cubicBezTo>
                    <a:pt x="7008" y="1147"/>
                    <a:pt x="5864" y="571"/>
                    <a:pt x="4529" y="256"/>
                  </a:cubicBezTo>
                  <a:cubicBezTo>
                    <a:pt x="3589" y="38"/>
                    <a:pt x="2655" y="1"/>
                    <a:pt x="1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0" name="Google Shape;1420;p34"/>
            <p:cNvGrpSpPr/>
            <p:nvPr/>
          </p:nvGrpSpPr>
          <p:grpSpPr>
            <a:xfrm>
              <a:off x="2337771" y="1028700"/>
              <a:ext cx="1386726" cy="812472"/>
              <a:chOff x="3901733" y="1028700"/>
              <a:chExt cx="1386726" cy="812472"/>
            </a:xfrm>
          </p:grpSpPr>
          <p:sp>
            <p:nvSpPr>
              <p:cNvPr id="1421" name="Google Shape;1421;p34"/>
              <p:cNvSpPr/>
              <p:nvPr/>
            </p:nvSpPr>
            <p:spPr>
              <a:xfrm>
                <a:off x="3949991" y="1119554"/>
                <a:ext cx="1338468" cy="699588"/>
              </a:xfrm>
              <a:custGeom>
                <a:rect b="b" l="l" r="r" t="t"/>
                <a:pathLst>
                  <a:path extrusionOk="0" h="5082" w="9723">
                    <a:moveTo>
                      <a:pt x="5837" y="1"/>
                    </a:moveTo>
                    <a:cubicBezTo>
                      <a:pt x="4665" y="1"/>
                      <a:pt x="4209" y="1124"/>
                      <a:pt x="4035" y="1873"/>
                    </a:cubicBezTo>
                    <a:lnTo>
                      <a:pt x="4035" y="1873"/>
                    </a:lnTo>
                    <a:cubicBezTo>
                      <a:pt x="4057" y="1355"/>
                      <a:pt x="3573" y="1091"/>
                      <a:pt x="3093" y="1091"/>
                    </a:cubicBezTo>
                    <a:cubicBezTo>
                      <a:pt x="2382" y="1091"/>
                      <a:pt x="1678" y="1667"/>
                      <a:pt x="2617" y="2849"/>
                    </a:cubicBezTo>
                    <a:cubicBezTo>
                      <a:pt x="2617" y="2849"/>
                      <a:pt x="2575" y="2847"/>
                      <a:pt x="2503" y="2847"/>
                    </a:cubicBezTo>
                    <a:cubicBezTo>
                      <a:pt x="1997" y="2847"/>
                      <a:pt x="1" y="2928"/>
                      <a:pt x="731" y="4229"/>
                    </a:cubicBezTo>
                    <a:cubicBezTo>
                      <a:pt x="1018" y="4740"/>
                      <a:pt x="1439" y="4933"/>
                      <a:pt x="2028" y="4933"/>
                    </a:cubicBezTo>
                    <a:cubicBezTo>
                      <a:pt x="2376" y="4933"/>
                      <a:pt x="2784" y="4865"/>
                      <a:pt x="3256" y="4755"/>
                    </a:cubicBezTo>
                    <a:cubicBezTo>
                      <a:pt x="3753" y="4638"/>
                      <a:pt x="4182" y="4582"/>
                      <a:pt x="4593" y="4582"/>
                    </a:cubicBezTo>
                    <a:cubicBezTo>
                      <a:pt x="5191" y="4582"/>
                      <a:pt x="5751" y="4701"/>
                      <a:pt x="6425" y="4921"/>
                    </a:cubicBezTo>
                    <a:cubicBezTo>
                      <a:pt x="6762" y="5032"/>
                      <a:pt x="7085" y="5082"/>
                      <a:pt x="7384" y="5082"/>
                    </a:cubicBezTo>
                    <a:cubicBezTo>
                      <a:pt x="8853" y="5082"/>
                      <a:pt x="9723" y="3876"/>
                      <a:pt x="8582" y="2796"/>
                    </a:cubicBezTo>
                    <a:cubicBezTo>
                      <a:pt x="8354" y="2587"/>
                      <a:pt x="8134" y="2504"/>
                      <a:pt x="7941" y="2504"/>
                    </a:cubicBezTo>
                    <a:cubicBezTo>
                      <a:pt x="7680" y="2504"/>
                      <a:pt x="7469" y="2655"/>
                      <a:pt x="7353" y="2850"/>
                    </a:cubicBezTo>
                    <a:lnTo>
                      <a:pt x="7353" y="2850"/>
                    </a:lnTo>
                    <a:lnTo>
                      <a:pt x="7352" y="2849"/>
                    </a:lnTo>
                    <a:cubicBezTo>
                      <a:pt x="7352" y="2849"/>
                      <a:pt x="8736" y="445"/>
                      <a:pt x="6166" y="28"/>
                    </a:cubicBezTo>
                    <a:cubicBezTo>
                      <a:pt x="6051" y="9"/>
                      <a:pt x="5941" y="1"/>
                      <a:pt x="58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4"/>
              <p:cNvSpPr/>
              <p:nvPr/>
            </p:nvSpPr>
            <p:spPr>
              <a:xfrm>
                <a:off x="3901733" y="1030905"/>
                <a:ext cx="1384584" cy="810267"/>
              </a:xfrm>
              <a:custGeom>
                <a:rect b="b" l="l" r="r" t="t"/>
                <a:pathLst>
                  <a:path extrusionOk="0" fill="none" h="5886" w="10058">
                    <a:moveTo>
                      <a:pt x="8200" y="3995"/>
                    </a:moveTo>
                    <a:cubicBezTo>
                      <a:pt x="6613" y="4165"/>
                      <a:pt x="7540" y="2061"/>
                      <a:pt x="8685" y="3105"/>
                    </a:cubicBezTo>
                    <a:cubicBezTo>
                      <a:pt x="10057" y="4404"/>
                      <a:pt x="8519" y="5885"/>
                      <a:pt x="6528" y="5229"/>
                    </a:cubicBezTo>
                    <a:cubicBezTo>
                      <a:pt x="5391" y="4857"/>
                      <a:pt x="4578" y="4776"/>
                      <a:pt x="3359" y="5059"/>
                    </a:cubicBezTo>
                    <a:cubicBezTo>
                      <a:pt x="2089" y="5359"/>
                      <a:pt x="1291" y="5351"/>
                      <a:pt x="834" y="4537"/>
                    </a:cubicBezTo>
                    <a:cubicBezTo>
                      <a:pt x="0" y="3052"/>
                      <a:pt x="2720" y="3157"/>
                      <a:pt x="2720" y="3157"/>
                    </a:cubicBezTo>
                    <a:cubicBezTo>
                      <a:pt x="1097" y="1114"/>
                      <a:pt x="4383" y="883"/>
                      <a:pt x="4120" y="2303"/>
                    </a:cubicBezTo>
                    <a:lnTo>
                      <a:pt x="4031" y="2834"/>
                    </a:lnTo>
                    <a:cubicBezTo>
                      <a:pt x="4031" y="2834"/>
                      <a:pt x="4201" y="1"/>
                      <a:pt x="6265" y="337"/>
                    </a:cubicBezTo>
                    <a:cubicBezTo>
                      <a:pt x="8839" y="753"/>
                      <a:pt x="7451" y="3157"/>
                      <a:pt x="7451" y="3157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4"/>
              <p:cNvSpPr/>
              <p:nvPr/>
            </p:nvSpPr>
            <p:spPr>
              <a:xfrm>
                <a:off x="4534075" y="1028700"/>
                <a:ext cx="467631" cy="377326"/>
              </a:xfrm>
              <a:custGeom>
                <a:rect b="b" l="l" r="r" t="t"/>
                <a:pathLst>
                  <a:path extrusionOk="0" fill="none" h="2741" w="3397">
                    <a:moveTo>
                      <a:pt x="236" y="2380"/>
                    </a:moveTo>
                    <a:cubicBezTo>
                      <a:pt x="1" y="640"/>
                      <a:pt x="3396" y="0"/>
                      <a:pt x="2478" y="2740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4"/>
              <p:cNvSpPr/>
              <p:nvPr/>
            </p:nvSpPr>
            <p:spPr>
              <a:xfrm>
                <a:off x="4040570" y="1550701"/>
                <a:ext cx="167257" cy="148810"/>
              </a:xfrm>
              <a:custGeom>
                <a:rect b="b" l="l" r="r" t="t"/>
                <a:pathLst>
                  <a:path extrusionOk="0" fill="none" h="1081" w="1215">
                    <a:moveTo>
                      <a:pt x="1214" y="69"/>
                    </a:moveTo>
                    <a:cubicBezTo>
                      <a:pt x="0" y="0"/>
                      <a:pt x="174" y="1081"/>
                      <a:pt x="1214" y="1012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4"/>
              <p:cNvSpPr/>
              <p:nvPr/>
            </p:nvSpPr>
            <p:spPr>
              <a:xfrm>
                <a:off x="4237697" y="1231471"/>
                <a:ext cx="160649" cy="168358"/>
              </a:xfrm>
              <a:custGeom>
                <a:rect b="b" l="l" r="r" t="t"/>
                <a:pathLst>
                  <a:path extrusionOk="0" fill="none" h="1223" w="1167">
                    <a:moveTo>
                      <a:pt x="466" y="1223"/>
                    </a:moveTo>
                    <a:cubicBezTo>
                      <a:pt x="1" y="838"/>
                      <a:pt x="604" y="0"/>
                      <a:pt x="1166" y="587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6" name="Google Shape;1426;p34"/>
            <p:cNvSpPr txBox="1"/>
            <p:nvPr/>
          </p:nvSpPr>
          <p:spPr>
            <a:xfrm>
              <a:off x="2832838" y="1332525"/>
              <a:ext cx="3966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27" name="Google Shape;1427;p34"/>
          <p:cNvGrpSpPr/>
          <p:nvPr/>
        </p:nvGrpSpPr>
        <p:grpSpPr>
          <a:xfrm>
            <a:off x="5862333" y="921400"/>
            <a:ext cx="2502793" cy="919775"/>
            <a:chOff x="435525" y="1219000"/>
            <a:chExt cx="2186800" cy="919775"/>
          </a:xfrm>
        </p:grpSpPr>
        <p:sp>
          <p:nvSpPr>
            <p:cNvPr id="1428" name="Google Shape;1428;p34"/>
            <p:cNvSpPr txBox="1"/>
            <p:nvPr/>
          </p:nvSpPr>
          <p:spPr>
            <a:xfrm>
              <a:off x="435525" y="1219000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9" name="Google Shape;1429;p34"/>
            <p:cNvSpPr txBox="1"/>
            <p:nvPr/>
          </p:nvSpPr>
          <p:spPr>
            <a:xfrm>
              <a:off x="435625" y="1516875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ringed one. It’s made of hydrogen and helium. It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0" name="Google Shape;1430;p34"/>
          <p:cNvGrpSpPr/>
          <p:nvPr/>
        </p:nvGrpSpPr>
        <p:grpSpPr>
          <a:xfrm>
            <a:off x="1700028" y="3546533"/>
            <a:ext cx="2024543" cy="1164412"/>
            <a:chOff x="1700028" y="3546533"/>
            <a:chExt cx="2024543" cy="1164412"/>
          </a:xfrm>
        </p:grpSpPr>
        <p:grpSp>
          <p:nvGrpSpPr>
            <p:cNvPr id="1431" name="Google Shape;1431;p34"/>
            <p:cNvGrpSpPr/>
            <p:nvPr/>
          </p:nvGrpSpPr>
          <p:grpSpPr>
            <a:xfrm flipH="1" rot="8100000">
              <a:off x="1805570" y="3547703"/>
              <a:ext cx="153253" cy="361998"/>
              <a:chOff x="3753534" y="1871772"/>
              <a:chExt cx="153798" cy="363286"/>
            </a:xfrm>
          </p:grpSpPr>
          <p:sp>
            <p:nvSpPr>
              <p:cNvPr id="1432" name="Google Shape;1432;p34"/>
              <p:cNvSpPr/>
              <p:nvPr/>
            </p:nvSpPr>
            <p:spPr>
              <a:xfrm>
                <a:off x="3753534" y="1871772"/>
                <a:ext cx="120308" cy="324755"/>
              </a:xfrm>
              <a:custGeom>
                <a:rect b="b" l="l" r="r" t="t"/>
                <a:pathLst>
                  <a:path extrusionOk="0" h="5091" w="1886">
                    <a:moveTo>
                      <a:pt x="230" y="0"/>
                    </a:moveTo>
                    <a:cubicBezTo>
                      <a:pt x="222" y="0"/>
                      <a:pt x="216" y="4"/>
                      <a:pt x="216" y="14"/>
                    </a:cubicBezTo>
                    <a:cubicBezTo>
                      <a:pt x="39" y="935"/>
                      <a:pt x="1" y="1795"/>
                      <a:pt x="193" y="2724"/>
                    </a:cubicBezTo>
                    <a:cubicBezTo>
                      <a:pt x="369" y="3560"/>
                      <a:pt x="868" y="4673"/>
                      <a:pt x="1666" y="5080"/>
                    </a:cubicBezTo>
                    <a:cubicBezTo>
                      <a:pt x="1683" y="5088"/>
                      <a:pt x="1700" y="5091"/>
                      <a:pt x="1717" y="5091"/>
                    </a:cubicBezTo>
                    <a:cubicBezTo>
                      <a:pt x="1803" y="5091"/>
                      <a:pt x="1885" y="5001"/>
                      <a:pt x="1828" y="4911"/>
                    </a:cubicBezTo>
                    <a:cubicBezTo>
                      <a:pt x="1628" y="4581"/>
                      <a:pt x="1344" y="4320"/>
                      <a:pt x="1137" y="4005"/>
                    </a:cubicBezTo>
                    <a:cubicBezTo>
                      <a:pt x="845" y="3591"/>
                      <a:pt x="692" y="3107"/>
                      <a:pt x="561" y="2624"/>
                    </a:cubicBezTo>
                    <a:cubicBezTo>
                      <a:pt x="331" y="1795"/>
                      <a:pt x="269" y="874"/>
                      <a:pt x="254" y="22"/>
                    </a:cubicBezTo>
                    <a:cubicBezTo>
                      <a:pt x="254" y="8"/>
                      <a:pt x="241" y="0"/>
                      <a:pt x="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4"/>
              <p:cNvSpPr/>
              <p:nvPr/>
            </p:nvSpPr>
            <p:spPr>
              <a:xfrm>
                <a:off x="3783962" y="2124191"/>
                <a:ext cx="123370" cy="110867"/>
              </a:xfrm>
              <a:custGeom>
                <a:rect b="b" l="l" r="r" t="t"/>
                <a:pathLst>
                  <a:path extrusionOk="0" h="1738" w="1934">
                    <a:moveTo>
                      <a:pt x="1696" y="0"/>
                    </a:moveTo>
                    <a:cubicBezTo>
                      <a:pt x="1643" y="0"/>
                      <a:pt x="1591" y="28"/>
                      <a:pt x="1558" y="95"/>
                    </a:cubicBezTo>
                    <a:cubicBezTo>
                      <a:pt x="1389" y="440"/>
                      <a:pt x="1427" y="877"/>
                      <a:pt x="1427" y="1277"/>
                    </a:cubicBezTo>
                    <a:cubicBezTo>
                      <a:pt x="1005" y="1154"/>
                      <a:pt x="667" y="793"/>
                      <a:pt x="222" y="724"/>
                    </a:cubicBezTo>
                    <a:cubicBezTo>
                      <a:pt x="211" y="722"/>
                      <a:pt x="201" y="721"/>
                      <a:pt x="191" y="721"/>
                    </a:cubicBezTo>
                    <a:cubicBezTo>
                      <a:pt x="59" y="721"/>
                      <a:pt x="1" y="898"/>
                      <a:pt x="115" y="970"/>
                    </a:cubicBezTo>
                    <a:cubicBezTo>
                      <a:pt x="591" y="1277"/>
                      <a:pt x="1051" y="1699"/>
                      <a:pt x="1635" y="1737"/>
                    </a:cubicBezTo>
                    <a:cubicBezTo>
                      <a:pt x="1757" y="1737"/>
                      <a:pt x="1849" y="1645"/>
                      <a:pt x="1857" y="1522"/>
                    </a:cubicBezTo>
                    <a:cubicBezTo>
                      <a:pt x="1872" y="1300"/>
                      <a:pt x="1880" y="1069"/>
                      <a:pt x="1880" y="839"/>
                    </a:cubicBezTo>
                    <a:cubicBezTo>
                      <a:pt x="1888" y="616"/>
                      <a:pt x="1934" y="402"/>
                      <a:pt x="1903" y="187"/>
                    </a:cubicBezTo>
                    <a:cubicBezTo>
                      <a:pt x="1888" y="84"/>
                      <a:pt x="1790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4" name="Google Shape;1434;p34"/>
            <p:cNvGrpSpPr/>
            <p:nvPr/>
          </p:nvGrpSpPr>
          <p:grpSpPr>
            <a:xfrm>
              <a:off x="2377658" y="3841254"/>
              <a:ext cx="1346913" cy="869690"/>
              <a:chOff x="3959214" y="3597089"/>
              <a:chExt cx="1397937" cy="902637"/>
            </a:xfrm>
          </p:grpSpPr>
          <p:sp>
            <p:nvSpPr>
              <p:cNvPr id="1435" name="Google Shape;1435;p34"/>
              <p:cNvSpPr/>
              <p:nvPr/>
            </p:nvSpPr>
            <p:spPr>
              <a:xfrm>
                <a:off x="3975733" y="3733095"/>
                <a:ext cx="1363798" cy="747494"/>
              </a:xfrm>
              <a:custGeom>
                <a:rect b="b" l="l" r="r" t="t"/>
                <a:pathLst>
                  <a:path extrusionOk="0" h="5430" w="9907">
                    <a:moveTo>
                      <a:pt x="2939" y="1"/>
                    </a:moveTo>
                    <a:cubicBezTo>
                      <a:pt x="2853" y="1"/>
                      <a:pt x="2761" y="9"/>
                      <a:pt x="2665" y="28"/>
                    </a:cubicBezTo>
                    <a:cubicBezTo>
                      <a:pt x="1252" y="303"/>
                      <a:pt x="1851" y="2096"/>
                      <a:pt x="1851" y="2096"/>
                    </a:cubicBezTo>
                    <a:cubicBezTo>
                      <a:pt x="1851" y="2096"/>
                      <a:pt x="342" y="2185"/>
                      <a:pt x="164" y="2942"/>
                    </a:cubicBezTo>
                    <a:cubicBezTo>
                      <a:pt x="1" y="3631"/>
                      <a:pt x="584" y="4473"/>
                      <a:pt x="2319" y="4473"/>
                    </a:cubicBezTo>
                    <a:cubicBezTo>
                      <a:pt x="2479" y="4473"/>
                      <a:pt x="2648" y="4466"/>
                      <a:pt x="2827" y="4451"/>
                    </a:cubicBezTo>
                    <a:cubicBezTo>
                      <a:pt x="3135" y="4426"/>
                      <a:pt x="3405" y="4414"/>
                      <a:pt x="3642" y="4414"/>
                    </a:cubicBezTo>
                    <a:cubicBezTo>
                      <a:pt x="5049" y="4414"/>
                      <a:pt x="5336" y="4824"/>
                      <a:pt x="5890" y="5160"/>
                    </a:cubicBezTo>
                    <a:cubicBezTo>
                      <a:pt x="6193" y="5345"/>
                      <a:pt x="6556" y="5429"/>
                      <a:pt x="6929" y="5429"/>
                    </a:cubicBezTo>
                    <a:cubicBezTo>
                      <a:pt x="8340" y="5429"/>
                      <a:pt x="9907" y="4227"/>
                      <a:pt x="9027" y="2752"/>
                    </a:cubicBezTo>
                    <a:cubicBezTo>
                      <a:pt x="8633" y="2141"/>
                      <a:pt x="8192" y="1924"/>
                      <a:pt x="7782" y="1924"/>
                    </a:cubicBezTo>
                    <a:cubicBezTo>
                      <a:pt x="7772" y="1924"/>
                      <a:pt x="7761" y="1924"/>
                      <a:pt x="7751" y="1924"/>
                    </a:cubicBezTo>
                    <a:lnTo>
                      <a:pt x="7751" y="1924"/>
                    </a:lnTo>
                    <a:lnTo>
                      <a:pt x="7752" y="1922"/>
                    </a:lnTo>
                    <a:cubicBezTo>
                      <a:pt x="7752" y="1922"/>
                      <a:pt x="8432" y="777"/>
                      <a:pt x="7355" y="234"/>
                    </a:cubicBezTo>
                    <a:cubicBezTo>
                      <a:pt x="7084" y="91"/>
                      <a:pt x="6817" y="30"/>
                      <a:pt x="6562" y="30"/>
                    </a:cubicBezTo>
                    <a:cubicBezTo>
                      <a:pt x="5482" y="30"/>
                      <a:pt x="4597" y="1115"/>
                      <a:pt x="4381" y="1655"/>
                    </a:cubicBezTo>
                    <a:cubicBezTo>
                      <a:pt x="4381" y="1655"/>
                      <a:pt x="4134" y="1"/>
                      <a:pt x="29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4"/>
              <p:cNvSpPr/>
              <p:nvPr/>
            </p:nvSpPr>
            <p:spPr>
              <a:xfrm>
                <a:off x="3959214" y="3597089"/>
                <a:ext cx="1397937" cy="902637"/>
              </a:xfrm>
              <a:custGeom>
                <a:rect b="b" l="l" r="r" t="t"/>
                <a:pathLst>
                  <a:path extrusionOk="0" fill="none" h="6557" w="10155">
                    <a:moveTo>
                      <a:pt x="7767" y="2436"/>
                    </a:moveTo>
                    <a:cubicBezTo>
                      <a:pt x="7767" y="2436"/>
                      <a:pt x="8447" y="1291"/>
                      <a:pt x="7370" y="745"/>
                    </a:cubicBezTo>
                    <a:cubicBezTo>
                      <a:pt x="5954" y="0"/>
                      <a:pt x="4663" y="1502"/>
                      <a:pt x="4395" y="2165"/>
                    </a:cubicBezTo>
                    <a:cubicBezTo>
                      <a:pt x="4395" y="2165"/>
                      <a:pt x="4112" y="267"/>
                      <a:pt x="2680" y="542"/>
                    </a:cubicBezTo>
                    <a:cubicBezTo>
                      <a:pt x="1267" y="814"/>
                      <a:pt x="1866" y="2610"/>
                      <a:pt x="1866" y="2610"/>
                    </a:cubicBezTo>
                    <a:cubicBezTo>
                      <a:pt x="1866" y="2610"/>
                      <a:pt x="357" y="2700"/>
                      <a:pt x="178" y="3452"/>
                    </a:cubicBezTo>
                    <a:cubicBezTo>
                      <a:pt x="0" y="4209"/>
                      <a:pt x="709" y="5140"/>
                      <a:pt x="2841" y="4962"/>
                    </a:cubicBezTo>
                    <a:cubicBezTo>
                      <a:pt x="4970" y="4788"/>
                      <a:pt x="5258" y="5277"/>
                      <a:pt x="5905" y="5670"/>
                    </a:cubicBezTo>
                    <a:cubicBezTo>
                      <a:pt x="7350" y="6556"/>
                      <a:pt x="10154" y="5128"/>
                      <a:pt x="9042" y="3262"/>
                    </a:cubicBezTo>
                    <a:cubicBezTo>
                      <a:pt x="8224" y="1995"/>
                      <a:pt x="7204" y="2420"/>
                      <a:pt x="6674" y="2971"/>
                    </a:cubicBezTo>
                    <a:cubicBezTo>
                      <a:pt x="6192" y="3477"/>
                      <a:pt x="6395" y="4517"/>
                      <a:pt x="7103" y="4205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4"/>
              <p:cNvSpPr/>
              <p:nvPr/>
            </p:nvSpPr>
            <p:spPr>
              <a:xfrm>
                <a:off x="5011061" y="4073387"/>
                <a:ext cx="191210" cy="229617"/>
              </a:xfrm>
              <a:custGeom>
                <a:rect b="b" l="l" r="r" t="t"/>
                <a:pathLst>
                  <a:path extrusionOk="0" fill="none" h="1668" w="1389">
                    <a:moveTo>
                      <a:pt x="0" y="1668"/>
                    </a:moveTo>
                    <a:cubicBezTo>
                      <a:pt x="0" y="1668"/>
                      <a:pt x="1388" y="1024"/>
                      <a:pt x="757" y="0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4"/>
              <p:cNvSpPr/>
              <p:nvPr/>
            </p:nvSpPr>
            <p:spPr>
              <a:xfrm>
                <a:off x="4667329" y="3633844"/>
                <a:ext cx="358880" cy="262518"/>
              </a:xfrm>
              <a:custGeom>
                <a:rect b="b" l="l" r="r" t="t"/>
                <a:pathLst>
                  <a:path extrusionOk="0" fill="none" h="1907" w="2607">
                    <a:moveTo>
                      <a:pt x="190" y="1676"/>
                    </a:moveTo>
                    <a:cubicBezTo>
                      <a:pt x="0" y="1222"/>
                      <a:pt x="2607" y="0"/>
                      <a:pt x="2335" y="1906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9" name="Google Shape;1439;p34"/>
            <p:cNvSpPr txBox="1"/>
            <p:nvPr/>
          </p:nvSpPr>
          <p:spPr>
            <a:xfrm>
              <a:off x="2832838" y="4199600"/>
              <a:ext cx="3966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40" name="Google Shape;1440;p34"/>
          <p:cNvGrpSpPr/>
          <p:nvPr/>
        </p:nvGrpSpPr>
        <p:grpSpPr>
          <a:xfrm>
            <a:off x="5862333" y="2823092"/>
            <a:ext cx="2502793" cy="913225"/>
            <a:chOff x="435525" y="3772475"/>
            <a:chExt cx="2186800" cy="913225"/>
          </a:xfrm>
        </p:grpSpPr>
        <p:sp>
          <p:nvSpPr>
            <p:cNvPr id="1441" name="Google Shape;1441;p34"/>
            <p:cNvSpPr txBox="1"/>
            <p:nvPr/>
          </p:nvSpPr>
          <p:spPr>
            <a:xfrm>
              <a:off x="435525" y="3772475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42" name="Google Shape;1442;p34"/>
            <p:cNvSpPr txBox="1"/>
            <p:nvPr/>
          </p:nvSpPr>
          <p:spPr>
            <a:xfrm>
              <a:off x="435625" y="4064400"/>
              <a:ext cx="21867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 and is the second planet from the Sun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3" name="Google Shape;1443;p34"/>
          <p:cNvGrpSpPr/>
          <p:nvPr/>
        </p:nvGrpSpPr>
        <p:grpSpPr>
          <a:xfrm>
            <a:off x="3886548" y="2438345"/>
            <a:ext cx="1397265" cy="1593151"/>
            <a:chOff x="3886548" y="2438345"/>
            <a:chExt cx="1397265" cy="1593151"/>
          </a:xfrm>
        </p:grpSpPr>
        <p:grpSp>
          <p:nvGrpSpPr>
            <p:cNvPr id="1444" name="Google Shape;1444;p34"/>
            <p:cNvGrpSpPr/>
            <p:nvPr/>
          </p:nvGrpSpPr>
          <p:grpSpPr>
            <a:xfrm rot="2278913">
              <a:off x="4007292" y="3585113"/>
              <a:ext cx="155241" cy="445826"/>
              <a:chOff x="5399716" y="2100461"/>
              <a:chExt cx="155775" cy="447362"/>
            </a:xfrm>
          </p:grpSpPr>
          <p:sp>
            <p:nvSpPr>
              <p:cNvPr id="1445" name="Google Shape;1445;p34"/>
              <p:cNvSpPr/>
              <p:nvPr/>
            </p:nvSpPr>
            <p:spPr>
              <a:xfrm>
                <a:off x="5412219" y="2100461"/>
                <a:ext cx="143272" cy="431157"/>
              </a:xfrm>
              <a:custGeom>
                <a:rect b="b" l="l" r="r" t="t"/>
                <a:pathLst>
                  <a:path extrusionOk="0" h="6759" w="2246">
                    <a:moveTo>
                      <a:pt x="1486" y="0"/>
                    </a:moveTo>
                    <a:cubicBezTo>
                      <a:pt x="1468" y="0"/>
                      <a:pt x="1450" y="10"/>
                      <a:pt x="1455" y="29"/>
                    </a:cubicBezTo>
                    <a:cubicBezTo>
                      <a:pt x="1493" y="451"/>
                      <a:pt x="1654" y="835"/>
                      <a:pt x="1800" y="1234"/>
                    </a:cubicBezTo>
                    <a:cubicBezTo>
                      <a:pt x="2053" y="1917"/>
                      <a:pt x="2053" y="2731"/>
                      <a:pt x="1907" y="3437"/>
                    </a:cubicBezTo>
                    <a:cubicBezTo>
                      <a:pt x="1769" y="4112"/>
                      <a:pt x="1577" y="4780"/>
                      <a:pt x="1247" y="5387"/>
                    </a:cubicBezTo>
                    <a:cubicBezTo>
                      <a:pt x="979" y="5878"/>
                      <a:pt x="503" y="6170"/>
                      <a:pt x="96" y="6530"/>
                    </a:cubicBezTo>
                    <a:cubicBezTo>
                      <a:pt x="1" y="6613"/>
                      <a:pt x="89" y="6758"/>
                      <a:pt x="192" y="6758"/>
                    </a:cubicBezTo>
                    <a:cubicBezTo>
                      <a:pt x="214" y="6758"/>
                      <a:pt x="236" y="6752"/>
                      <a:pt x="257" y="6738"/>
                    </a:cubicBezTo>
                    <a:cubicBezTo>
                      <a:pt x="1370" y="5993"/>
                      <a:pt x="1854" y="5041"/>
                      <a:pt x="2046" y="3729"/>
                    </a:cubicBezTo>
                    <a:cubicBezTo>
                      <a:pt x="2153" y="3015"/>
                      <a:pt x="2245" y="2324"/>
                      <a:pt x="2153" y="1610"/>
                    </a:cubicBezTo>
                    <a:cubicBezTo>
                      <a:pt x="2084" y="1058"/>
                      <a:pt x="1777" y="497"/>
                      <a:pt x="1516" y="14"/>
                    </a:cubicBezTo>
                    <a:cubicBezTo>
                      <a:pt x="1510" y="5"/>
                      <a:pt x="1498" y="0"/>
                      <a:pt x="14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4"/>
              <p:cNvSpPr/>
              <p:nvPr/>
            </p:nvSpPr>
            <p:spPr>
              <a:xfrm>
                <a:off x="5399716" y="2445567"/>
                <a:ext cx="95557" cy="102255"/>
              </a:xfrm>
              <a:custGeom>
                <a:rect b="b" l="l" r="r" t="t"/>
                <a:pathLst>
                  <a:path extrusionOk="0" h="1603" w="1498">
                    <a:moveTo>
                      <a:pt x="217" y="0"/>
                    </a:moveTo>
                    <a:cubicBezTo>
                      <a:pt x="192" y="0"/>
                      <a:pt x="166" y="16"/>
                      <a:pt x="162" y="46"/>
                    </a:cubicBezTo>
                    <a:cubicBezTo>
                      <a:pt x="92" y="506"/>
                      <a:pt x="0" y="1028"/>
                      <a:pt x="77" y="1489"/>
                    </a:cubicBezTo>
                    <a:cubicBezTo>
                      <a:pt x="96" y="1559"/>
                      <a:pt x="152" y="1602"/>
                      <a:pt x="218" y="1602"/>
                    </a:cubicBezTo>
                    <a:cubicBezTo>
                      <a:pt x="232" y="1602"/>
                      <a:pt x="247" y="1600"/>
                      <a:pt x="261" y="1596"/>
                    </a:cubicBezTo>
                    <a:lnTo>
                      <a:pt x="875" y="1435"/>
                    </a:lnTo>
                    <a:cubicBezTo>
                      <a:pt x="1052" y="1389"/>
                      <a:pt x="1251" y="1366"/>
                      <a:pt x="1405" y="1251"/>
                    </a:cubicBezTo>
                    <a:cubicBezTo>
                      <a:pt x="1497" y="1189"/>
                      <a:pt x="1459" y="1028"/>
                      <a:pt x="1344" y="1028"/>
                    </a:cubicBezTo>
                    <a:cubicBezTo>
                      <a:pt x="1320" y="1025"/>
                      <a:pt x="1296" y="1024"/>
                      <a:pt x="1272" y="1024"/>
                    </a:cubicBezTo>
                    <a:cubicBezTo>
                      <a:pt x="1107" y="1024"/>
                      <a:pt x="952" y="1089"/>
                      <a:pt x="791" y="1136"/>
                    </a:cubicBezTo>
                    <a:lnTo>
                      <a:pt x="346" y="1266"/>
                    </a:lnTo>
                    <a:cubicBezTo>
                      <a:pt x="323" y="852"/>
                      <a:pt x="484" y="399"/>
                      <a:pt x="269" y="30"/>
                    </a:cubicBezTo>
                    <a:cubicBezTo>
                      <a:pt x="259" y="10"/>
                      <a:pt x="238" y="0"/>
                      <a:pt x="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7" name="Google Shape;1447;p34"/>
            <p:cNvGrpSpPr/>
            <p:nvPr/>
          </p:nvGrpSpPr>
          <p:grpSpPr>
            <a:xfrm>
              <a:off x="3969986" y="2438345"/>
              <a:ext cx="1313827" cy="798428"/>
              <a:chOff x="5510799" y="2172544"/>
              <a:chExt cx="1313827" cy="798428"/>
            </a:xfrm>
          </p:grpSpPr>
          <p:sp>
            <p:nvSpPr>
              <p:cNvPr id="1448" name="Google Shape;1448;p34"/>
              <p:cNvSpPr/>
              <p:nvPr/>
            </p:nvSpPr>
            <p:spPr>
              <a:xfrm>
                <a:off x="5534201" y="2271245"/>
                <a:ext cx="1290425" cy="678801"/>
              </a:xfrm>
              <a:custGeom>
                <a:rect b="b" l="l" r="r" t="t"/>
                <a:pathLst>
                  <a:path extrusionOk="0" h="4931" w="9374">
                    <a:moveTo>
                      <a:pt x="4319" y="0"/>
                    </a:moveTo>
                    <a:cubicBezTo>
                      <a:pt x="4163" y="0"/>
                      <a:pt x="3994" y="23"/>
                      <a:pt x="3809" y="72"/>
                    </a:cubicBezTo>
                    <a:cubicBezTo>
                      <a:pt x="1785" y="611"/>
                      <a:pt x="2748" y="2549"/>
                      <a:pt x="2748" y="2549"/>
                    </a:cubicBezTo>
                    <a:lnTo>
                      <a:pt x="2747" y="2551"/>
                    </a:lnTo>
                    <a:lnTo>
                      <a:pt x="2747" y="2551"/>
                    </a:lnTo>
                    <a:cubicBezTo>
                      <a:pt x="2563" y="2363"/>
                      <a:pt x="2307" y="2225"/>
                      <a:pt x="2029" y="2225"/>
                    </a:cubicBezTo>
                    <a:cubicBezTo>
                      <a:pt x="1819" y="2225"/>
                      <a:pt x="1595" y="2304"/>
                      <a:pt x="1380" y="2501"/>
                    </a:cubicBezTo>
                    <a:cubicBezTo>
                      <a:pt x="0" y="3727"/>
                      <a:pt x="1518" y="4892"/>
                      <a:pt x="2327" y="4892"/>
                    </a:cubicBezTo>
                    <a:cubicBezTo>
                      <a:pt x="2327" y="4892"/>
                      <a:pt x="2450" y="4922"/>
                      <a:pt x="2633" y="4922"/>
                    </a:cubicBezTo>
                    <a:cubicBezTo>
                      <a:pt x="2878" y="4922"/>
                      <a:pt x="3231" y="4869"/>
                      <a:pt x="3541" y="4621"/>
                    </a:cubicBezTo>
                    <a:cubicBezTo>
                      <a:pt x="3900" y="4334"/>
                      <a:pt x="4351" y="4234"/>
                      <a:pt x="4806" y="4234"/>
                    </a:cubicBezTo>
                    <a:cubicBezTo>
                      <a:pt x="5707" y="4234"/>
                      <a:pt x="6621" y="4626"/>
                      <a:pt x="6844" y="4723"/>
                    </a:cubicBezTo>
                    <a:cubicBezTo>
                      <a:pt x="7017" y="4794"/>
                      <a:pt x="7372" y="4930"/>
                      <a:pt x="7750" y="4930"/>
                    </a:cubicBezTo>
                    <a:cubicBezTo>
                      <a:pt x="8184" y="4930"/>
                      <a:pt x="8649" y="4750"/>
                      <a:pt x="8900" y="4083"/>
                    </a:cubicBezTo>
                    <a:cubicBezTo>
                      <a:pt x="9373" y="2837"/>
                      <a:pt x="7350" y="2549"/>
                      <a:pt x="7350" y="2549"/>
                    </a:cubicBezTo>
                    <a:cubicBezTo>
                      <a:pt x="7417" y="1697"/>
                      <a:pt x="7064" y="1485"/>
                      <a:pt x="6695" y="1485"/>
                    </a:cubicBezTo>
                    <a:cubicBezTo>
                      <a:pt x="6328" y="1485"/>
                      <a:pt x="5945" y="1695"/>
                      <a:pt x="5945" y="1695"/>
                    </a:cubicBezTo>
                    <a:lnTo>
                      <a:pt x="5946" y="1699"/>
                    </a:lnTo>
                    <a:lnTo>
                      <a:pt x="5946" y="1699"/>
                    </a:lnTo>
                    <a:cubicBezTo>
                      <a:pt x="5791" y="1041"/>
                      <a:pt x="5378" y="0"/>
                      <a:pt x="43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>
                <a:off x="5510799" y="2172544"/>
                <a:ext cx="1289324" cy="798428"/>
              </a:xfrm>
              <a:custGeom>
                <a:rect b="b" l="l" r="r" t="t"/>
                <a:pathLst>
                  <a:path extrusionOk="0" fill="none" h="5800" w="9366">
                    <a:moveTo>
                      <a:pt x="2315" y="4047"/>
                    </a:moveTo>
                    <a:cubicBezTo>
                      <a:pt x="3902" y="4217"/>
                      <a:pt x="2518" y="1923"/>
                      <a:pt x="1372" y="2971"/>
                    </a:cubicBezTo>
                    <a:cubicBezTo>
                      <a:pt x="0" y="4209"/>
                      <a:pt x="1510" y="5363"/>
                      <a:pt x="2315" y="5363"/>
                    </a:cubicBezTo>
                    <a:cubicBezTo>
                      <a:pt x="2315" y="5363"/>
                      <a:pt x="2991" y="5524"/>
                      <a:pt x="3529" y="5096"/>
                    </a:cubicBezTo>
                    <a:cubicBezTo>
                      <a:pt x="4602" y="4233"/>
                      <a:pt x="6358" y="4800"/>
                      <a:pt x="6702" y="4926"/>
                    </a:cubicBezTo>
                    <a:cubicBezTo>
                      <a:pt x="7107" y="5071"/>
                      <a:pt x="8422" y="5800"/>
                      <a:pt x="8892" y="4553"/>
                    </a:cubicBezTo>
                    <a:cubicBezTo>
                      <a:pt x="9365" y="3307"/>
                      <a:pt x="7342" y="3019"/>
                      <a:pt x="7342" y="3019"/>
                    </a:cubicBezTo>
                    <a:cubicBezTo>
                      <a:pt x="7475" y="1320"/>
                      <a:pt x="5937" y="2165"/>
                      <a:pt x="5937" y="2165"/>
                    </a:cubicBezTo>
                    <a:lnTo>
                      <a:pt x="6026" y="2696"/>
                    </a:lnTo>
                    <a:cubicBezTo>
                      <a:pt x="6026" y="2696"/>
                      <a:pt x="5824" y="0"/>
                      <a:pt x="3800" y="543"/>
                    </a:cubicBezTo>
                    <a:cubicBezTo>
                      <a:pt x="1777" y="1081"/>
                      <a:pt x="2736" y="3019"/>
                      <a:pt x="2736" y="3019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>
                <a:off x="6456236" y="2581390"/>
                <a:ext cx="65251" cy="6883"/>
              </a:xfrm>
              <a:custGeom>
                <a:rect b="b" l="l" r="r" t="t"/>
                <a:pathLst>
                  <a:path extrusionOk="0" fill="none" h="50" w="474">
                    <a:moveTo>
                      <a:pt x="474" y="49"/>
                    </a:moveTo>
                    <a:cubicBezTo>
                      <a:pt x="474" y="49"/>
                      <a:pt x="45" y="1"/>
                      <a:pt x="0" y="49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5866232" y="2355768"/>
                <a:ext cx="141652" cy="248614"/>
              </a:xfrm>
              <a:custGeom>
                <a:rect b="b" l="l" r="r" t="t"/>
                <a:pathLst>
                  <a:path extrusionOk="0" fill="none" h="1806" w="1029">
                    <a:moveTo>
                      <a:pt x="692" y="1806"/>
                    </a:moveTo>
                    <a:cubicBezTo>
                      <a:pt x="692" y="1806"/>
                      <a:pt x="0" y="644"/>
                      <a:pt x="1028" y="1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6587149" y="2756656"/>
                <a:ext cx="107650" cy="148810"/>
              </a:xfrm>
              <a:custGeom>
                <a:rect b="b" l="l" r="r" t="t"/>
                <a:pathLst>
                  <a:path extrusionOk="0" fill="none" h="1081" w="782">
                    <a:moveTo>
                      <a:pt x="0" y="69"/>
                    </a:moveTo>
                    <a:cubicBezTo>
                      <a:pt x="781" y="0"/>
                      <a:pt x="668" y="1081"/>
                      <a:pt x="0" y="1012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3" name="Google Shape;1453;p34"/>
            <p:cNvSpPr txBox="1"/>
            <p:nvPr/>
          </p:nvSpPr>
          <p:spPr>
            <a:xfrm>
              <a:off x="4485388" y="2759425"/>
              <a:ext cx="3966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54" name="Google Shape;1454;p34"/>
          <p:cNvGrpSpPr/>
          <p:nvPr/>
        </p:nvGrpSpPr>
        <p:grpSpPr>
          <a:xfrm>
            <a:off x="5862333" y="1877321"/>
            <a:ext cx="2502793" cy="909625"/>
            <a:chOff x="435525" y="2495425"/>
            <a:chExt cx="2186800" cy="909625"/>
          </a:xfrm>
        </p:grpSpPr>
        <p:sp>
          <p:nvSpPr>
            <p:cNvPr id="1455" name="Google Shape;1455;p34"/>
            <p:cNvSpPr txBox="1"/>
            <p:nvPr/>
          </p:nvSpPr>
          <p:spPr>
            <a:xfrm>
              <a:off x="435525" y="2495425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56" name="Google Shape;1456;p34"/>
            <p:cNvSpPr txBox="1"/>
            <p:nvPr/>
          </p:nvSpPr>
          <p:spPr>
            <a:xfrm>
              <a:off x="435625" y="2783150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farthest planet from the Sun. Is far away from Earth.It is colour blue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7" name="Google Shape;1457;p34"/>
          <p:cNvGrpSpPr/>
          <p:nvPr/>
        </p:nvGrpSpPr>
        <p:grpSpPr>
          <a:xfrm>
            <a:off x="778471" y="1740012"/>
            <a:ext cx="1391970" cy="1510940"/>
            <a:chOff x="778471" y="1740012"/>
            <a:chExt cx="1391970" cy="1510940"/>
          </a:xfrm>
        </p:grpSpPr>
        <p:sp>
          <p:nvSpPr>
            <p:cNvPr id="1458" name="Google Shape;1458;p34"/>
            <p:cNvSpPr/>
            <p:nvPr/>
          </p:nvSpPr>
          <p:spPr>
            <a:xfrm flipH="1" rot="-4958965">
              <a:off x="1592921" y="1806020"/>
              <a:ext cx="578568" cy="506612"/>
            </a:xfrm>
            <a:custGeom>
              <a:rect b="b" l="l" r="r" t="t"/>
              <a:pathLst>
                <a:path extrusionOk="0" h="7970" w="9102">
                  <a:moveTo>
                    <a:pt x="7382" y="1"/>
                  </a:moveTo>
                  <a:cubicBezTo>
                    <a:pt x="7318" y="1"/>
                    <a:pt x="7267" y="1"/>
                    <a:pt x="7231" y="1"/>
                  </a:cubicBezTo>
                  <a:cubicBezTo>
                    <a:pt x="5803" y="1"/>
                    <a:pt x="4414" y="508"/>
                    <a:pt x="3255" y="1321"/>
                  </a:cubicBezTo>
                  <a:cubicBezTo>
                    <a:pt x="2273" y="2012"/>
                    <a:pt x="1482" y="2949"/>
                    <a:pt x="1121" y="4100"/>
                  </a:cubicBezTo>
                  <a:cubicBezTo>
                    <a:pt x="876" y="4921"/>
                    <a:pt x="638" y="6057"/>
                    <a:pt x="883" y="6955"/>
                  </a:cubicBezTo>
                  <a:cubicBezTo>
                    <a:pt x="668" y="6709"/>
                    <a:pt x="428" y="6494"/>
                    <a:pt x="187" y="6494"/>
                  </a:cubicBezTo>
                  <a:cubicBezTo>
                    <a:pt x="135" y="6494"/>
                    <a:pt x="83" y="6504"/>
                    <a:pt x="31" y="6525"/>
                  </a:cubicBezTo>
                  <a:cubicBezTo>
                    <a:pt x="8" y="6541"/>
                    <a:pt x="1" y="6571"/>
                    <a:pt x="16" y="6602"/>
                  </a:cubicBezTo>
                  <a:cubicBezTo>
                    <a:pt x="108" y="6809"/>
                    <a:pt x="331" y="6971"/>
                    <a:pt x="469" y="7155"/>
                  </a:cubicBezTo>
                  <a:cubicBezTo>
                    <a:pt x="661" y="7423"/>
                    <a:pt x="868" y="7669"/>
                    <a:pt x="1106" y="7907"/>
                  </a:cubicBezTo>
                  <a:cubicBezTo>
                    <a:pt x="1151" y="7949"/>
                    <a:pt x="1209" y="7969"/>
                    <a:pt x="1266" y="7969"/>
                  </a:cubicBezTo>
                  <a:cubicBezTo>
                    <a:pt x="1345" y="7969"/>
                    <a:pt x="1422" y="7932"/>
                    <a:pt x="1467" y="7861"/>
                  </a:cubicBezTo>
                  <a:cubicBezTo>
                    <a:pt x="1735" y="7354"/>
                    <a:pt x="2019" y="6848"/>
                    <a:pt x="2303" y="6349"/>
                  </a:cubicBezTo>
                  <a:cubicBezTo>
                    <a:pt x="2415" y="6147"/>
                    <a:pt x="2240" y="5964"/>
                    <a:pt x="2066" y="5964"/>
                  </a:cubicBezTo>
                  <a:cubicBezTo>
                    <a:pt x="1988" y="5964"/>
                    <a:pt x="1910" y="6000"/>
                    <a:pt x="1858" y="6088"/>
                  </a:cubicBezTo>
                  <a:cubicBezTo>
                    <a:pt x="1666" y="6433"/>
                    <a:pt x="1482" y="6779"/>
                    <a:pt x="1313" y="7132"/>
                  </a:cubicBezTo>
                  <a:cubicBezTo>
                    <a:pt x="1190" y="6218"/>
                    <a:pt x="1244" y="5290"/>
                    <a:pt x="1467" y="4392"/>
                  </a:cubicBezTo>
                  <a:cubicBezTo>
                    <a:pt x="1758" y="3240"/>
                    <a:pt x="2518" y="2350"/>
                    <a:pt x="3447" y="1644"/>
                  </a:cubicBezTo>
                  <a:cubicBezTo>
                    <a:pt x="4406" y="915"/>
                    <a:pt x="5573" y="508"/>
                    <a:pt x="6763" y="377"/>
                  </a:cubicBezTo>
                  <a:cubicBezTo>
                    <a:pt x="6969" y="354"/>
                    <a:pt x="7176" y="343"/>
                    <a:pt x="7384" y="343"/>
                  </a:cubicBezTo>
                  <a:cubicBezTo>
                    <a:pt x="7664" y="343"/>
                    <a:pt x="7944" y="364"/>
                    <a:pt x="8221" y="408"/>
                  </a:cubicBezTo>
                  <a:cubicBezTo>
                    <a:pt x="8428" y="439"/>
                    <a:pt x="8812" y="423"/>
                    <a:pt x="8989" y="500"/>
                  </a:cubicBezTo>
                  <a:cubicBezTo>
                    <a:pt x="9000" y="506"/>
                    <a:pt x="9014" y="509"/>
                    <a:pt x="9027" y="509"/>
                  </a:cubicBezTo>
                  <a:cubicBezTo>
                    <a:pt x="9065" y="509"/>
                    <a:pt x="9102" y="484"/>
                    <a:pt x="9096" y="439"/>
                  </a:cubicBezTo>
                  <a:cubicBezTo>
                    <a:pt x="9062" y="25"/>
                    <a:pt x="7871" y="1"/>
                    <a:pt x="7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9" name="Google Shape;1459;p34"/>
            <p:cNvGrpSpPr/>
            <p:nvPr/>
          </p:nvGrpSpPr>
          <p:grpSpPr>
            <a:xfrm>
              <a:off x="778471" y="2424166"/>
              <a:ext cx="1310523" cy="826786"/>
              <a:chOff x="2319283" y="2243887"/>
              <a:chExt cx="1310523" cy="826786"/>
            </a:xfrm>
          </p:grpSpPr>
          <p:sp>
            <p:nvSpPr>
              <p:cNvPr id="1460" name="Google Shape;1460;p34"/>
              <p:cNvSpPr/>
              <p:nvPr/>
            </p:nvSpPr>
            <p:spPr>
              <a:xfrm>
                <a:off x="2319283" y="2320013"/>
                <a:ext cx="1276659" cy="750660"/>
              </a:xfrm>
              <a:custGeom>
                <a:rect b="b" l="l" r="r" t="t"/>
                <a:pathLst>
                  <a:path extrusionOk="0" h="5453" w="9274">
                    <a:moveTo>
                      <a:pt x="4527" y="0"/>
                    </a:moveTo>
                    <a:cubicBezTo>
                      <a:pt x="2938" y="0"/>
                      <a:pt x="2441" y="1472"/>
                      <a:pt x="2441" y="1702"/>
                    </a:cubicBezTo>
                    <a:cubicBezTo>
                      <a:pt x="2441" y="1702"/>
                      <a:pt x="2114" y="677"/>
                      <a:pt x="1641" y="677"/>
                    </a:cubicBezTo>
                    <a:cubicBezTo>
                      <a:pt x="1555" y="677"/>
                      <a:pt x="1464" y="711"/>
                      <a:pt x="1369" y="791"/>
                    </a:cubicBezTo>
                    <a:cubicBezTo>
                      <a:pt x="754" y="1313"/>
                      <a:pt x="1255" y="2815"/>
                      <a:pt x="1620" y="3033"/>
                    </a:cubicBezTo>
                    <a:cubicBezTo>
                      <a:pt x="1620" y="3033"/>
                      <a:pt x="1604" y="3033"/>
                      <a:pt x="1577" y="3033"/>
                    </a:cubicBezTo>
                    <a:cubicBezTo>
                      <a:pt x="1321" y="3033"/>
                      <a:pt x="0" y="3082"/>
                      <a:pt x="187" y="4110"/>
                    </a:cubicBezTo>
                    <a:cubicBezTo>
                      <a:pt x="306" y="4766"/>
                      <a:pt x="943" y="4992"/>
                      <a:pt x="1667" y="4992"/>
                    </a:cubicBezTo>
                    <a:cubicBezTo>
                      <a:pt x="2202" y="4992"/>
                      <a:pt x="2784" y="4868"/>
                      <a:pt x="3238" y="4705"/>
                    </a:cubicBezTo>
                    <a:lnTo>
                      <a:pt x="3180" y="4679"/>
                    </a:lnTo>
                    <a:lnTo>
                      <a:pt x="3180" y="4679"/>
                    </a:lnTo>
                    <a:cubicBezTo>
                      <a:pt x="3718" y="4880"/>
                      <a:pt x="4717" y="5169"/>
                      <a:pt x="6355" y="5361"/>
                    </a:cubicBezTo>
                    <a:cubicBezTo>
                      <a:pt x="6888" y="5423"/>
                      <a:pt x="7326" y="5452"/>
                      <a:pt x="7684" y="5452"/>
                    </a:cubicBezTo>
                    <a:cubicBezTo>
                      <a:pt x="9155" y="5452"/>
                      <a:pt x="9273" y="4956"/>
                      <a:pt x="9127" y="4223"/>
                    </a:cubicBezTo>
                    <a:cubicBezTo>
                      <a:pt x="8990" y="3539"/>
                      <a:pt x="8296" y="3123"/>
                      <a:pt x="7641" y="3029"/>
                    </a:cubicBezTo>
                    <a:lnTo>
                      <a:pt x="7641" y="3029"/>
                    </a:lnTo>
                    <a:cubicBezTo>
                      <a:pt x="7672" y="2988"/>
                      <a:pt x="7919" y="2625"/>
                      <a:pt x="7504" y="2127"/>
                    </a:cubicBezTo>
                    <a:cubicBezTo>
                      <a:pt x="7375" y="1974"/>
                      <a:pt x="7232" y="1919"/>
                      <a:pt x="7094" y="1919"/>
                    </a:cubicBezTo>
                    <a:cubicBezTo>
                      <a:pt x="6755" y="1919"/>
                      <a:pt x="6444" y="2248"/>
                      <a:pt x="6444" y="2248"/>
                    </a:cubicBezTo>
                    <a:cubicBezTo>
                      <a:pt x="6444" y="2248"/>
                      <a:pt x="6946" y="358"/>
                      <a:pt x="4987" y="39"/>
                    </a:cubicBezTo>
                    <a:cubicBezTo>
                      <a:pt x="4824" y="12"/>
                      <a:pt x="4671" y="0"/>
                      <a:pt x="4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4"/>
              <p:cNvSpPr/>
              <p:nvPr/>
            </p:nvSpPr>
            <p:spPr>
              <a:xfrm>
                <a:off x="2345576" y="2243887"/>
                <a:ext cx="1284230" cy="821417"/>
              </a:xfrm>
              <a:custGeom>
                <a:rect b="b" l="l" r="r" t="t"/>
                <a:pathLst>
                  <a:path extrusionOk="0" fill="none" h="5967" w="9329">
                    <a:moveTo>
                      <a:pt x="7653" y="3315"/>
                    </a:moveTo>
                    <a:cubicBezTo>
                      <a:pt x="7653" y="3315"/>
                      <a:pt x="7961" y="2939"/>
                      <a:pt x="7515" y="2409"/>
                    </a:cubicBezTo>
                    <a:cubicBezTo>
                      <a:pt x="7074" y="1879"/>
                      <a:pt x="6459" y="2526"/>
                      <a:pt x="6459" y="2526"/>
                    </a:cubicBezTo>
                    <a:lnTo>
                      <a:pt x="6374" y="3056"/>
                    </a:lnTo>
                    <a:lnTo>
                      <a:pt x="6459" y="2526"/>
                    </a:lnTo>
                    <a:cubicBezTo>
                      <a:pt x="6459" y="2526"/>
                      <a:pt x="6961" y="640"/>
                      <a:pt x="5002" y="320"/>
                    </a:cubicBezTo>
                    <a:cubicBezTo>
                      <a:pt x="3047" y="1"/>
                      <a:pt x="2440" y="1972"/>
                      <a:pt x="2440" y="1972"/>
                    </a:cubicBezTo>
                    <a:lnTo>
                      <a:pt x="2440" y="1972"/>
                    </a:lnTo>
                    <a:cubicBezTo>
                      <a:pt x="2440" y="1972"/>
                      <a:pt x="1999" y="547"/>
                      <a:pt x="1384" y="1073"/>
                    </a:cubicBezTo>
                    <a:cubicBezTo>
                      <a:pt x="769" y="1595"/>
                      <a:pt x="1271" y="3097"/>
                      <a:pt x="1639" y="3311"/>
                    </a:cubicBezTo>
                    <a:cubicBezTo>
                      <a:pt x="1639" y="3311"/>
                      <a:pt x="0" y="3255"/>
                      <a:pt x="202" y="4392"/>
                    </a:cubicBezTo>
                    <a:cubicBezTo>
                      <a:pt x="409" y="5533"/>
                      <a:pt x="2185" y="5371"/>
                      <a:pt x="3254" y="4987"/>
                    </a:cubicBezTo>
                    <a:lnTo>
                      <a:pt x="2683" y="4736"/>
                    </a:lnTo>
                    <a:cubicBezTo>
                      <a:pt x="2683" y="4736"/>
                      <a:pt x="3638" y="5327"/>
                      <a:pt x="6370" y="5646"/>
                    </a:cubicBezTo>
                    <a:cubicBezTo>
                      <a:pt x="9102" y="5966"/>
                      <a:pt x="9329" y="5420"/>
                      <a:pt x="9146" y="4509"/>
                    </a:cubicBezTo>
                    <a:cubicBezTo>
                      <a:pt x="8964" y="3599"/>
                      <a:pt x="7791" y="3161"/>
                      <a:pt x="7042" y="3331"/>
                    </a:cubicBezTo>
                    <a:cubicBezTo>
                      <a:pt x="6289" y="3501"/>
                      <a:pt x="6374" y="4270"/>
                      <a:pt x="6872" y="4303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4"/>
              <p:cNvSpPr/>
              <p:nvPr/>
            </p:nvSpPr>
            <p:spPr>
              <a:xfrm>
                <a:off x="2748370" y="2251734"/>
                <a:ext cx="441889" cy="322124"/>
              </a:xfrm>
              <a:custGeom>
                <a:rect b="b" l="l" r="r" t="t"/>
                <a:pathLst>
                  <a:path extrusionOk="0" fill="none" h="2340" w="3210">
                    <a:moveTo>
                      <a:pt x="2882" y="2340"/>
                    </a:moveTo>
                    <a:cubicBezTo>
                      <a:pt x="3209" y="1093"/>
                      <a:pt x="1040" y="0"/>
                      <a:pt x="0" y="1882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4"/>
              <p:cNvSpPr/>
              <p:nvPr/>
            </p:nvSpPr>
            <p:spPr>
              <a:xfrm>
                <a:off x="2426796" y="2775943"/>
                <a:ext cx="160099" cy="151151"/>
              </a:xfrm>
              <a:custGeom>
                <a:rect b="b" l="l" r="r" t="t"/>
                <a:pathLst>
                  <a:path extrusionOk="0" fill="none" h="1098" w="1163">
                    <a:moveTo>
                      <a:pt x="750" y="1"/>
                    </a:moveTo>
                    <a:cubicBezTo>
                      <a:pt x="126" y="25"/>
                      <a:pt x="1" y="1097"/>
                      <a:pt x="1162" y="1033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4"/>
              <p:cNvSpPr/>
              <p:nvPr/>
            </p:nvSpPr>
            <p:spPr>
              <a:xfrm>
                <a:off x="3320486" y="2751990"/>
                <a:ext cx="162852" cy="95398"/>
              </a:xfrm>
              <a:custGeom>
                <a:rect b="b" l="l" r="r" t="t"/>
                <a:pathLst>
                  <a:path extrusionOk="0" fill="none" h="693" w="1183">
                    <a:moveTo>
                      <a:pt x="146" y="478"/>
                    </a:moveTo>
                    <a:cubicBezTo>
                      <a:pt x="146" y="478"/>
                      <a:pt x="0" y="1"/>
                      <a:pt x="563" y="175"/>
                    </a:cubicBezTo>
                    <a:cubicBezTo>
                      <a:pt x="1125" y="349"/>
                      <a:pt x="1182" y="693"/>
                      <a:pt x="1182" y="693"/>
                    </a:cubicBezTo>
                  </a:path>
                </a:pathLst>
              </a:custGeom>
              <a:noFill/>
              <a:ln cap="rnd" cmpd="sng" w="9525">
                <a:solidFill>
                  <a:srgbClr val="00178D"/>
                </a:solidFill>
                <a:prstDash val="solid"/>
                <a:miter lim="4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5" name="Google Shape;1465;p34"/>
            <p:cNvSpPr txBox="1"/>
            <p:nvPr/>
          </p:nvSpPr>
          <p:spPr>
            <a:xfrm>
              <a:off x="1167013" y="2759425"/>
              <a:ext cx="3966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66" name="Google Shape;1466;p34"/>
          <p:cNvGrpSpPr/>
          <p:nvPr/>
        </p:nvGrpSpPr>
        <p:grpSpPr>
          <a:xfrm>
            <a:off x="5862770" y="3772463"/>
            <a:ext cx="2502678" cy="913825"/>
            <a:chOff x="6521675" y="3772475"/>
            <a:chExt cx="2186700" cy="913825"/>
          </a:xfrm>
        </p:grpSpPr>
        <p:sp>
          <p:nvSpPr>
            <p:cNvPr id="1467" name="Google Shape;1467;p34"/>
            <p:cNvSpPr txBox="1"/>
            <p:nvPr/>
          </p:nvSpPr>
          <p:spPr>
            <a:xfrm>
              <a:off x="6521675" y="3772475"/>
              <a:ext cx="2186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8" name="Google Shape;1468;p34"/>
            <p:cNvSpPr txBox="1"/>
            <p:nvPr/>
          </p:nvSpPr>
          <p:spPr>
            <a:xfrm>
              <a:off x="6521675" y="4064400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closest planet to the Sun and the smallest one. It was named after a Roman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35"/>
          <p:cNvGrpSpPr/>
          <p:nvPr/>
        </p:nvGrpSpPr>
        <p:grpSpPr>
          <a:xfrm>
            <a:off x="2546740" y="1499897"/>
            <a:ext cx="4050210" cy="2661355"/>
            <a:chOff x="2546740" y="1499897"/>
            <a:chExt cx="4050210" cy="2661355"/>
          </a:xfrm>
        </p:grpSpPr>
        <p:sp>
          <p:nvSpPr>
            <p:cNvPr id="1474" name="Google Shape;1474;p35"/>
            <p:cNvSpPr/>
            <p:nvPr/>
          </p:nvSpPr>
          <p:spPr>
            <a:xfrm>
              <a:off x="4773490" y="3135029"/>
              <a:ext cx="1107514" cy="1026223"/>
            </a:xfrm>
            <a:custGeom>
              <a:rect b="b" l="l" r="r" t="t"/>
              <a:pathLst>
                <a:path extrusionOk="0" h="12327" w="7201">
                  <a:moveTo>
                    <a:pt x="1576" y="1"/>
                  </a:moveTo>
                  <a:cubicBezTo>
                    <a:pt x="1210" y="1"/>
                    <a:pt x="933" y="15"/>
                    <a:pt x="814" y="22"/>
                  </a:cubicBezTo>
                  <a:cubicBezTo>
                    <a:pt x="761" y="22"/>
                    <a:pt x="684" y="30"/>
                    <a:pt x="595" y="42"/>
                  </a:cubicBezTo>
                  <a:cubicBezTo>
                    <a:pt x="506" y="50"/>
                    <a:pt x="405" y="62"/>
                    <a:pt x="316" y="79"/>
                  </a:cubicBezTo>
                  <a:cubicBezTo>
                    <a:pt x="138" y="107"/>
                    <a:pt x="0" y="135"/>
                    <a:pt x="69" y="143"/>
                  </a:cubicBezTo>
                  <a:cubicBezTo>
                    <a:pt x="138" y="151"/>
                    <a:pt x="207" y="155"/>
                    <a:pt x="276" y="155"/>
                  </a:cubicBezTo>
                  <a:cubicBezTo>
                    <a:pt x="361" y="155"/>
                    <a:pt x="458" y="151"/>
                    <a:pt x="583" y="143"/>
                  </a:cubicBezTo>
                  <a:cubicBezTo>
                    <a:pt x="749" y="131"/>
                    <a:pt x="919" y="123"/>
                    <a:pt x="1089" y="119"/>
                  </a:cubicBezTo>
                  <a:cubicBezTo>
                    <a:pt x="1255" y="119"/>
                    <a:pt x="1425" y="115"/>
                    <a:pt x="1595" y="115"/>
                  </a:cubicBezTo>
                  <a:cubicBezTo>
                    <a:pt x="2166" y="115"/>
                    <a:pt x="2740" y="139"/>
                    <a:pt x="3315" y="176"/>
                  </a:cubicBezTo>
                  <a:lnTo>
                    <a:pt x="4825" y="277"/>
                  </a:lnTo>
                  <a:cubicBezTo>
                    <a:pt x="5075" y="293"/>
                    <a:pt x="5326" y="309"/>
                    <a:pt x="5581" y="317"/>
                  </a:cubicBezTo>
                  <a:cubicBezTo>
                    <a:pt x="5828" y="321"/>
                    <a:pt x="6075" y="354"/>
                    <a:pt x="6318" y="410"/>
                  </a:cubicBezTo>
                  <a:cubicBezTo>
                    <a:pt x="6480" y="447"/>
                    <a:pt x="6626" y="528"/>
                    <a:pt x="6743" y="641"/>
                  </a:cubicBezTo>
                  <a:cubicBezTo>
                    <a:pt x="6852" y="767"/>
                    <a:pt x="6925" y="916"/>
                    <a:pt x="6957" y="1078"/>
                  </a:cubicBezTo>
                  <a:cubicBezTo>
                    <a:pt x="6994" y="1244"/>
                    <a:pt x="7018" y="1410"/>
                    <a:pt x="7034" y="1580"/>
                  </a:cubicBezTo>
                  <a:lnTo>
                    <a:pt x="7059" y="1843"/>
                  </a:lnTo>
                  <a:cubicBezTo>
                    <a:pt x="7067" y="1928"/>
                    <a:pt x="7075" y="2013"/>
                    <a:pt x="7083" y="2098"/>
                  </a:cubicBezTo>
                  <a:cubicBezTo>
                    <a:pt x="7131" y="2826"/>
                    <a:pt x="7091" y="3563"/>
                    <a:pt x="7071" y="4300"/>
                  </a:cubicBezTo>
                  <a:cubicBezTo>
                    <a:pt x="7067" y="4563"/>
                    <a:pt x="7067" y="4826"/>
                    <a:pt x="7067" y="5089"/>
                  </a:cubicBezTo>
                  <a:lnTo>
                    <a:pt x="7079" y="6785"/>
                  </a:lnTo>
                  <a:cubicBezTo>
                    <a:pt x="7079" y="6845"/>
                    <a:pt x="7083" y="7590"/>
                    <a:pt x="7079" y="8420"/>
                  </a:cubicBezTo>
                  <a:cubicBezTo>
                    <a:pt x="7079" y="9253"/>
                    <a:pt x="7067" y="10172"/>
                    <a:pt x="7059" y="10593"/>
                  </a:cubicBezTo>
                  <a:cubicBezTo>
                    <a:pt x="7055" y="10864"/>
                    <a:pt x="7046" y="11139"/>
                    <a:pt x="7038" y="11410"/>
                  </a:cubicBezTo>
                  <a:cubicBezTo>
                    <a:pt x="7026" y="11682"/>
                    <a:pt x="7018" y="11957"/>
                    <a:pt x="6990" y="12224"/>
                  </a:cubicBezTo>
                  <a:cubicBezTo>
                    <a:pt x="6981" y="12288"/>
                    <a:pt x="6988" y="12326"/>
                    <a:pt x="6999" y="12326"/>
                  </a:cubicBezTo>
                  <a:cubicBezTo>
                    <a:pt x="7009" y="12326"/>
                    <a:pt x="7022" y="12292"/>
                    <a:pt x="7030" y="12216"/>
                  </a:cubicBezTo>
                  <a:cubicBezTo>
                    <a:pt x="7063" y="11981"/>
                    <a:pt x="7091" y="11293"/>
                    <a:pt x="7107" y="10609"/>
                  </a:cubicBezTo>
                  <a:cubicBezTo>
                    <a:pt x="7123" y="9925"/>
                    <a:pt x="7131" y="9245"/>
                    <a:pt x="7131" y="9035"/>
                  </a:cubicBezTo>
                  <a:cubicBezTo>
                    <a:pt x="7135" y="8739"/>
                    <a:pt x="7140" y="7335"/>
                    <a:pt x="7140" y="5979"/>
                  </a:cubicBezTo>
                  <a:cubicBezTo>
                    <a:pt x="7140" y="5303"/>
                    <a:pt x="7135" y="4640"/>
                    <a:pt x="7156" y="4134"/>
                  </a:cubicBezTo>
                  <a:cubicBezTo>
                    <a:pt x="7172" y="3628"/>
                    <a:pt x="7184" y="3276"/>
                    <a:pt x="7184" y="3231"/>
                  </a:cubicBezTo>
                  <a:cubicBezTo>
                    <a:pt x="7200" y="2786"/>
                    <a:pt x="7188" y="2337"/>
                    <a:pt x="7156" y="1892"/>
                  </a:cubicBezTo>
                  <a:cubicBezTo>
                    <a:pt x="7144" y="1645"/>
                    <a:pt x="7115" y="1394"/>
                    <a:pt x="7075" y="1151"/>
                  </a:cubicBezTo>
                  <a:cubicBezTo>
                    <a:pt x="7055" y="1034"/>
                    <a:pt x="7018" y="916"/>
                    <a:pt x="6974" y="807"/>
                  </a:cubicBezTo>
                  <a:cubicBezTo>
                    <a:pt x="6929" y="714"/>
                    <a:pt x="6872" y="633"/>
                    <a:pt x="6804" y="560"/>
                  </a:cubicBezTo>
                  <a:cubicBezTo>
                    <a:pt x="6743" y="499"/>
                    <a:pt x="6674" y="451"/>
                    <a:pt x="6601" y="410"/>
                  </a:cubicBezTo>
                  <a:cubicBezTo>
                    <a:pt x="6516" y="370"/>
                    <a:pt x="6431" y="333"/>
                    <a:pt x="6338" y="309"/>
                  </a:cubicBezTo>
                  <a:cubicBezTo>
                    <a:pt x="6164" y="269"/>
                    <a:pt x="5986" y="240"/>
                    <a:pt x="5804" y="228"/>
                  </a:cubicBezTo>
                  <a:cubicBezTo>
                    <a:pt x="5646" y="216"/>
                    <a:pt x="5513" y="212"/>
                    <a:pt x="5444" y="208"/>
                  </a:cubicBezTo>
                  <a:cubicBezTo>
                    <a:pt x="5347" y="204"/>
                    <a:pt x="5047" y="188"/>
                    <a:pt x="4638" y="159"/>
                  </a:cubicBezTo>
                  <a:lnTo>
                    <a:pt x="3194" y="58"/>
                  </a:lnTo>
                  <a:cubicBezTo>
                    <a:pt x="2672" y="26"/>
                    <a:pt x="2145" y="6"/>
                    <a:pt x="1712" y="2"/>
                  </a:cubicBezTo>
                  <a:cubicBezTo>
                    <a:pt x="1666" y="1"/>
                    <a:pt x="1620" y="1"/>
                    <a:pt x="1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3262900" y="3165333"/>
              <a:ext cx="936950" cy="965617"/>
            </a:xfrm>
            <a:custGeom>
              <a:rect b="b" l="l" r="r" t="t"/>
              <a:pathLst>
                <a:path extrusionOk="0" h="11599" w="6092">
                  <a:moveTo>
                    <a:pt x="5703" y="1"/>
                  </a:moveTo>
                  <a:cubicBezTo>
                    <a:pt x="5656" y="1"/>
                    <a:pt x="5608" y="2"/>
                    <a:pt x="5561" y="6"/>
                  </a:cubicBezTo>
                  <a:cubicBezTo>
                    <a:pt x="5253" y="18"/>
                    <a:pt x="4946" y="34"/>
                    <a:pt x="4642" y="55"/>
                  </a:cubicBezTo>
                  <a:cubicBezTo>
                    <a:pt x="4120" y="91"/>
                    <a:pt x="3602" y="136"/>
                    <a:pt x="3080" y="168"/>
                  </a:cubicBezTo>
                  <a:cubicBezTo>
                    <a:pt x="2627" y="200"/>
                    <a:pt x="2169" y="220"/>
                    <a:pt x="1716" y="229"/>
                  </a:cubicBezTo>
                  <a:lnTo>
                    <a:pt x="1372" y="233"/>
                  </a:lnTo>
                  <a:cubicBezTo>
                    <a:pt x="1255" y="233"/>
                    <a:pt x="1142" y="241"/>
                    <a:pt x="1024" y="253"/>
                  </a:cubicBezTo>
                  <a:cubicBezTo>
                    <a:pt x="907" y="265"/>
                    <a:pt x="793" y="289"/>
                    <a:pt x="680" y="322"/>
                  </a:cubicBezTo>
                  <a:cubicBezTo>
                    <a:pt x="563" y="358"/>
                    <a:pt x="453" y="415"/>
                    <a:pt x="360" y="492"/>
                  </a:cubicBezTo>
                  <a:cubicBezTo>
                    <a:pt x="300" y="548"/>
                    <a:pt x="243" y="613"/>
                    <a:pt x="203" y="686"/>
                  </a:cubicBezTo>
                  <a:cubicBezTo>
                    <a:pt x="162" y="759"/>
                    <a:pt x="134" y="832"/>
                    <a:pt x="114" y="913"/>
                  </a:cubicBezTo>
                  <a:cubicBezTo>
                    <a:pt x="77" y="1066"/>
                    <a:pt x="53" y="1228"/>
                    <a:pt x="49" y="1386"/>
                  </a:cubicBezTo>
                  <a:cubicBezTo>
                    <a:pt x="45" y="1544"/>
                    <a:pt x="45" y="1702"/>
                    <a:pt x="45" y="1856"/>
                  </a:cubicBezTo>
                  <a:cubicBezTo>
                    <a:pt x="45" y="2009"/>
                    <a:pt x="45" y="2167"/>
                    <a:pt x="41" y="2321"/>
                  </a:cubicBezTo>
                  <a:cubicBezTo>
                    <a:pt x="33" y="2989"/>
                    <a:pt x="8" y="3652"/>
                    <a:pt x="0" y="4320"/>
                  </a:cubicBezTo>
                  <a:cubicBezTo>
                    <a:pt x="0" y="4559"/>
                    <a:pt x="0" y="4798"/>
                    <a:pt x="4" y="5041"/>
                  </a:cubicBezTo>
                  <a:cubicBezTo>
                    <a:pt x="12" y="5551"/>
                    <a:pt x="16" y="6060"/>
                    <a:pt x="20" y="6574"/>
                  </a:cubicBezTo>
                  <a:cubicBezTo>
                    <a:pt x="20" y="6688"/>
                    <a:pt x="29" y="9266"/>
                    <a:pt x="29" y="10027"/>
                  </a:cubicBezTo>
                  <a:cubicBezTo>
                    <a:pt x="29" y="10520"/>
                    <a:pt x="33" y="11014"/>
                    <a:pt x="49" y="11508"/>
                  </a:cubicBezTo>
                  <a:cubicBezTo>
                    <a:pt x="51" y="11566"/>
                    <a:pt x="62" y="11599"/>
                    <a:pt x="72" y="11599"/>
                  </a:cubicBezTo>
                  <a:cubicBezTo>
                    <a:pt x="82" y="11599"/>
                    <a:pt x="91" y="11566"/>
                    <a:pt x="89" y="11496"/>
                  </a:cubicBezTo>
                  <a:cubicBezTo>
                    <a:pt x="73" y="11071"/>
                    <a:pt x="81" y="8995"/>
                    <a:pt x="77" y="8614"/>
                  </a:cubicBezTo>
                  <a:lnTo>
                    <a:pt x="77" y="5842"/>
                  </a:lnTo>
                  <a:cubicBezTo>
                    <a:pt x="77" y="5538"/>
                    <a:pt x="77" y="5231"/>
                    <a:pt x="73" y="4947"/>
                  </a:cubicBezTo>
                  <a:cubicBezTo>
                    <a:pt x="73" y="4664"/>
                    <a:pt x="77" y="4397"/>
                    <a:pt x="81" y="4170"/>
                  </a:cubicBezTo>
                  <a:cubicBezTo>
                    <a:pt x="89" y="3709"/>
                    <a:pt x="101" y="3393"/>
                    <a:pt x="101" y="3353"/>
                  </a:cubicBezTo>
                  <a:cubicBezTo>
                    <a:pt x="105" y="3183"/>
                    <a:pt x="126" y="2645"/>
                    <a:pt x="134" y="2143"/>
                  </a:cubicBezTo>
                  <a:cubicBezTo>
                    <a:pt x="138" y="1892"/>
                    <a:pt x="138" y="1649"/>
                    <a:pt x="142" y="1471"/>
                  </a:cubicBezTo>
                  <a:cubicBezTo>
                    <a:pt x="150" y="1293"/>
                    <a:pt x="166" y="1172"/>
                    <a:pt x="166" y="1163"/>
                  </a:cubicBezTo>
                  <a:cubicBezTo>
                    <a:pt x="174" y="1083"/>
                    <a:pt x="190" y="1002"/>
                    <a:pt x="215" y="921"/>
                  </a:cubicBezTo>
                  <a:cubicBezTo>
                    <a:pt x="247" y="783"/>
                    <a:pt x="324" y="658"/>
                    <a:pt x="433" y="569"/>
                  </a:cubicBezTo>
                  <a:cubicBezTo>
                    <a:pt x="555" y="475"/>
                    <a:pt x="696" y="415"/>
                    <a:pt x="850" y="390"/>
                  </a:cubicBezTo>
                  <a:cubicBezTo>
                    <a:pt x="955" y="370"/>
                    <a:pt x="1061" y="354"/>
                    <a:pt x="1166" y="350"/>
                  </a:cubicBezTo>
                  <a:cubicBezTo>
                    <a:pt x="1206" y="346"/>
                    <a:pt x="1291" y="342"/>
                    <a:pt x="1417" y="342"/>
                  </a:cubicBezTo>
                  <a:cubicBezTo>
                    <a:pt x="1546" y="342"/>
                    <a:pt x="1708" y="342"/>
                    <a:pt x="1894" y="334"/>
                  </a:cubicBezTo>
                  <a:cubicBezTo>
                    <a:pt x="2267" y="326"/>
                    <a:pt x="2736" y="301"/>
                    <a:pt x="3210" y="273"/>
                  </a:cubicBezTo>
                  <a:lnTo>
                    <a:pt x="4545" y="176"/>
                  </a:lnTo>
                  <a:cubicBezTo>
                    <a:pt x="4934" y="148"/>
                    <a:pt x="5233" y="131"/>
                    <a:pt x="5355" y="123"/>
                  </a:cubicBezTo>
                  <a:cubicBezTo>
                    <a:pt x="5439" y="119"/>
                    <a:pt x="5642" y="99"/>
                    <a:pt x="5804" y="83"/>
                  </a:cubicBezTo>
                  <a:cubicBezTo>
                    <a:pt x="5966" y="63"/>
                    <a:pt x="6091" y="42"/>
                    <a:pt x="6030" y="30"/>
                  </a:cubicBezTo>
                  <a:cubicBezTo>
                    <a:pt x="5923" y="10"/>
                    <a:pt x="5813" y="1"/>
                    <a:pt x="5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 flipH="1" rot="5400000">
              <a:off x="4561895" y="911670"/>
              <a:ext cx="19900" cy="4050210"/>
            </a:xfrm>
            <a:custGeom>
              <a:rect b="b" l="l" r="r" t="t"/>
              <a:pathLst>
                <a:path extrusionOk="0" h="9209" w="189">
                  <a:moveTo>
                    <a:pt x="132" y="0"/>
                  </a:moveTo>
                  <a:cubicBezTo>
                    <a:pt x="129" y="0"/>
                    <a:pt x="127" y="3"/>
                    <a:pt x="124" y="8"/>
                  </a:cubicBezTo>
                  <a:cubicBezTo>
                    <a:pt x="83" y="85"/>
                    <a:pt x="63" y="170"/>
                    <a:pt x="59" y="259"/>
                  </a:cubicBezTo>
                  <a:cubicBezTo>
                    <a:pt x="51" y="429"/>
                    <a:pt x="51" y="599"/>
                    <a:pt x="55" y="765"/>
                  </a:cubicBezTo>
                  <a:cubicBezTo>
                    <a:pt x="59" y="1052"/>
                    <a:pt x="79" y="1336"/>
                    <a:pt x="83" y="1619"/>
                  </a:cubicBezTo>
                  <a:cubicBezTo>
                    <a:pt x="83" y="1745"/>
                    <a:pt x="83" y="1870"/>
                    <a:pt x="75" y="1991"/>
                  </a:cubicBezTo>
                  <a:cubicBezTo>
                    <a:pt x="71" y="2113"/>
                    <a:pt x="63" y="2242"/>
                    <a:pt x="59" y="2368"/>
                  </a:cubicBezTo>
                  <a:cubicBezTo>
                    <a:pt x="51" y="2615"/>
                    <a:pt x="43" y="2866"/>
                    <a:pt x="43" y="3116"/>
                  </a:cubicBezTo>
                  <a:cubicBezTo>
                    <a:pt x="43" y="3456"/>
                    <a:pt x="43" y="3796"/>
                    <a:pt x="43" y="4140"/>
                  </a:cubicBezTo>
                  <a:lnTo>
                    <a:pt x="47" y="5229"/>
                  </a:lnTo>
                  <a:lnTo>
                    <a:pt x="47" y="5622"/>
                  </a:lnTo>
                  <a:lnTo>
                    <a:pt x="51" y="6463"/>
                  </a:lnTo>
                  <a:cubicBezTo>
                    <a:pt x="51" y="6524"/>
                    <a:pt x="47" y="7933"/>
                    <a:pt x="31" y="8349"/>
                  </a:cubicBezTo>
                  <a:cubicBezTo>
                    <a:pt x="27" y="8483"/>
                    <a:pt x="27" y="8616"/>
                    <a:pt x="19" y="8754"/>
                  </a:cubicBezTo>
                  <a:lnTo>
                    <a:pt x="15" y="8956"/>
                  </a:lnTo>
                  <a:cubicBezTo>
                    <a:pt x="11" y="9021"/>
                    <a:pt x="7" y="9094"/>
                    <a:pt x="2" y="9159"/>
                  </a:cubicBezTo>
                  <a:cubicBezTo>
                    <a:pt x="0" y="9190"/>
                    <a:pt x="10" y="9208"/>
                    <a:pt x="21" y="9208"/>
                  </a:cubicBezTo>
                  <a:cubicBezTo>
                    <a:pt x="30" y="9208"/>
                    <a:pt x="41" y="9192"/>
                    <a:pt x="43" y="9155"/>
                  </a:cubicBezTo>
                  <a:cubicBezTo>
                    <a:pt x="55" y="9037"/>
                    <a:pt x="71" y="8697"/>
                    <a:pt x="83" y="8357"/>
                  </a:cubicBezTo>
                  <a:cubicBezTo>
                    <a:pt x="92" y="8017"/>
                    <a:pt x="100" y="7682"/>
                    <a:pt x="100" y="7576"/>
                  </a:cubicBezTo>
                  <a:cubicBezTo>
                    <a:pt x="100" y="7281"/>
                    <a:pt x="128" y="4796"/>
                    <a:pt x="128" y="4703"/>
                  </a:cubicBezTo>
                  <a:cubicBezTo>
                    <a:pt x="128" y="4517"/>
                    <a:pt x="140" y="3525"/>
                    <a:pt x="140" y="3505"/>
                  </a:cubicBezTo>
                  <a:cubicBezTo>
                    <a:pt x="140" y="3432"/>
                    <a:pt x="152" y="2809"/>
                    <a:pt x="152" y="2671"/>
                  </a:cubicBezTo>
                  <a:cubicBezTo>
                    <a:pt x="156" y="2627"/>
                    <a:pt x="156" y="2477"/>
                    <a:pt x="168" y="2275"/>
                  </a:cubicBezTo>
                  <a:lnTo>
                    <a:pt x="176" y="2113"/>
                  </a:lnTo>
                  <a:cubicBezTo>
                    <a:pt x="181" y="2056"/>
                    <a:pt x="185" y="1995"/>
                    <a:pt x="185" y="1935"/>
                  </a:cubicBezTo>
                  <a:cubicBezTo>
                    <a:pt x="189" y="1813"/>
                    <a:pt x="185" y="1684"/>
                    <a:pt x="185" y="1554"/>
                  </a:cubicBezTo>
                  <a:cubicBezTo>
                    <a:pt x="181" y="1295"/>
                    <a:pt x="168" y="1032"/>
                    <a:pt x="164" y="822"/>
                  </a:cubicBezTo>
                  <a:cubicBezTo>
                    <a:pt x="160" y="607"/>
                    <a:pt x="164" y="445"/>
                    <a:pt x="164" y="381"/>
                  </a:cubicBezTo>
                  <a:cubicBezTo>
                    <a:pt x="164" y="332"/>
                    <a:pt x="160" y="223"/>
                    <a:pt x="156" y="138"/>
                  </a:cubicBezTo>
                  <a:cubicBezTo>
                    <a:pt x="153" y="64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 rot="10800000">
              <a:off x="4944050" y="1534549"/>
              <a:ext cx="936950" cy="1104225"/>
            </a:xfrm>
            <a:custGeom>
              <a:rect b="b" l="l" r="r" t="t"/>
              <a:pathLst>
                <a:path extrusionOk="0" h="11599" w="6092">
                  <a:moveTo>
                    <a:pt x="5703" y="1"/>
                  </a:moveTo>
                  <a:cubicBezTo>
                    <a:pt x="5656" y="1"/>
                    <a:pt x="5608" y="2"/>
                    <a:pt x="5561" y="6"/>
                  </a:cubicBezTo>
                  <a:cubicBezTo>
                    <a:pt x="5253" y="18"/>
                    <a:pt x="4946" y="34"/>
                    <a:pt x="4642" y="55"/>
                  </a:cubicBezTo>
                  <a:cubicBezTo>
                    <a:pt x="4120" y="91"/>
                    <a:pt x="3602" y="136"/>
                    <a:pt x="3080" y="168"/>
                  </a:cubicBezTo>
                  <a:cubicBezTo>
                    <a:pt x="2627" y="200"/>
                    <a:pt x="2169" y="220"/>
                    <a:pt x="1716" y="229"/>
                  </a:cubicBezTo>
                  <a:lnTo>
                    <a:pt x="1372" y="233"/>
                  </a:lnTo>
                  <a:cubicBezTo>
                    <a:pt x="1255" y="233"/>
                    <a:pt x="1142" y="241"/>
                    <a:pt x="1024" y="253"/>
                  </a:cubicBezTo>
                  <a:cubicBezTo>
                    <a:pt x="907" y="265"/>
                    <a:pt x="793" y="289"/>
                    <a:pt x="680" y="322"/>
                  </a:cubicBezTo>
                  <a:cubicBezTo>
                    <a:pt x="563" y="358"/>
                    <a:pt x="453" y="415"/>
                    <a:pt x="360" y="492"/>
                  </a:cubicBezTo>
                  <a:cubicBezTo>
                    <a:pt x="300" y="548"/>
                    <a:pt x="243" y="613"/>
                    <a:pt x="203" y="686"/>
                  </a:cubicBezTo>
                  <a:cubicBezTo>
                    <a:pt x="162" y="759"/>
                    <a:pt x="134" y="832"/>
                    <a:pt x="114" y="913"/>
                  </a:cubicBezTo>
                  <a:cubicBezTo>
                    <a:pt x="77" y="1066"/>
                    <a:pt x="53" y="1228"/>
                    <a:pt x="49" y="1386"/>
                  </a:cubicBezTo>
                  <a:cubicBezTo>
                    <a:pt x="45" y="1544"/>
                    <a:pt x="45" y="1702"/>
                    <a:pt x="45" y="1856"/>
                  </a:cubicBezTo>
                  <a:cubicBezTo>
                    <a:pt x="45" y="2009"/>
                    <a:pt x="45" y="2167"/>
                    <a:pt x="41" y="2321"/>
                  </a:cubicBezTo>
                  <a:cubicBezTo>
                    <a:pt x="33" y="2989"/>
                    <a:pt x="8" y="3652"/>
                    <a:pt x="0" y="4320"/>
                  </a:cubicBezTo>
                  <a:cubicBezTo>
                    <a:pt x="0" y="4559"/>
                    <a:pt x="0" y="4798"/>
                    <a:pt x="4" y="5041"/>
                  </a:cubicBezTo>
                  <a:cubicBezTo>
                    <a:pt x="12" y="5551"/>
                    <a:pt x="16" y="6060"/>
                    <a:pt x="20" y="6574"/>
                  </a:cubicBezTo>
                  <a:cubicBezTo>
                    <a:pt x="20" y="6688"/>
                    <a:pt x="29" y="9266"/>
                    <a:pt x="29" y="10027"/>
                  </a:cubicBezTo>
                  <a:cubicBezTo>
                    <a:pt x="29" y="10520"/>
                    <a:pt x="33" y="11014"/>
                    <a:pt x="49" y="11508"/>
                  </a:cubicBezTo>
                  <a:cubicBezTo>
                    <a:pt x="51" y="11566"/>
                    <a:pt x="62" y="11599"/>
                    <a:pt x="72" y="11599"/>
                  </a:cubicBezTo>
                  <a:cubicBezTo>
                    <a:pt x="82" y="11599"/>
                    <a:pt x="91" y="11566"/>
                    <a:pt x="89" y="11496"/>
                  </a:cubicBezTo>
                  <a:cubicBezTo>
                    <a:pt x="73" y="11071"/>
                    <a:pt x="81" y="8995"/>
                    <a:pt x="77" y="8614"/>
                  </a:cubicBezTo>
                  <a:lnTo>
                    <a:pt x="77" y="5842"/>
                  </a:lnTo>
                  <a:cubicBezTo>
                    <a:pt x="77" y="5538"/>
                    <a:pt x="77" y="5231"/>
                    <a:pt x="73" y="4947"/>
                  </a:cubicBezTo>
                  <a:cubicBezTo>
                    <a:pt x="73" y="4664"/>
                    <a:pt x="77" y="4397"/>
                    <a:pt x="81" y="4170"/>
                  </a:cubicBezTo>
                  <a:cubicBezTo>
                    <a:pt x="89" y="3709"/>
                    <a:pt x="101" y="3393"/>
                    <a:pt x="101" y="3353"/>
                  </a:cubicBezTo>
                  <a:cubicBezTo>
                    <a:pt x="105" y="3183"/>
                    <a:pt x="126" y="2645"/>
                    <a:pt x="134" y="2143"/>
                  </a:cubicBezTo>
                  <a:cubicBezTo>
                    <a:pt x="138" y="1892"/>
                    <a:pt x="138" y="1649"/>
                    <a:pt x="142" y="1471"/>
                  </a:cubicBezTo>
                  <a:cubicBezTo>
                    <a:pt x="150" y="1293"/>
                    <a:pt x="166" y="1172"/>
                    <a:pt x="166" y="1163"/>
                  </a:cubicBezTo>
                  <a:cubicBezTo>
                    <a:pt x="174" y="1083"/>
                    <a:pt x="190" y="1002"/>
                    <a:pt x="215" y="921"/>
                  </a:cubicBezTo>
                  <a:cubicBezTo>
                    <a:pt x="247" y="783"/>
                    <a:pt x="324" y="658"/>
                    <a:pt x="433" y="569"/>
                  </a:cubicBezTo>
                  <a:cubicBezTo>
                    <a:pt x="555" y="475"/>
                    <a:pt x="696" y="415"/>
                    <a:pt x="850" y="390"/>
                  </a:cubicBezTo>
                  <a:cubicBezTo>
                    <a:pt x="955" y="370"/>
                    <a:pt x="1061" y="354"/>
                    <a:pt x="1166" y="350"/>
                  </a:cubicBezTo>
                  <a:cubicBezTo>
                    <a:pt x="1206" y="346"/>
                    <a:pt x="1291" y="342"/>
                    <a:pt x="1417" y="342"/>
                  </a:cubicBezTo>
                  <a:cubicBezTo>
                    <a:pt x="1546" y="342"/>
                    <a:pt x="1708" y="342"/>
                    <a:pt x="1894" y="334"/>
                  </a:cubicBezTo>
                  <a:cubicBezTo>
                    <a:pt x="2267" y="326"/>
                    <a:pt x="2736" y="301"/>
                    <a:pt x="3210" y="273"/>
                  </a:cubicBezTo>
                  <a:lnTo>
                    <a:pt x="4545" y="176"/>
                  </a:lnTo>
                  <a:cubicBezTo>
                    <a:pt x="4934" y="148"/>
                    <a:pt x="5233" y="131"/>
                    <a:pt x="5355" y="123"/>
                  </a:cubicBezTo>
                  <a:cubicBezTo>
                    <a:pt x="5439" y="119"/>
                    <a:pt x="5642" y="99"/>
                    <a:pt x="5804" y="83"/>
                  </a:cubicBezTo>
                  <a:cubicBezTo>
                    <a:pt x="5966" y="63"/>
                    <a:pt x="6091" y="42"/>
                    <a:pt x="6030" y="30"/>
                  </a:cubicBezTo>
                  <a:cubicBezTo>
                    <a:pt x="5923" y="10"/>
                    <a:pt x="5813" y="1"/>
                    <a:pt x="5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 rot="10800000">
              <a:off x="3262896" y="1499897"/>
              <a:ext cx="1107514" cy="1173530"/>
            </a:xfrm>
            <a:custGeom>
              <a:rect b="b" l="l" r="r" t="t"/>
              <a:pathLst>
                <a:path extrusionOk="0" h="12327" w="7201">
                  <a:moveTo>
                    <a:pt x="1576" y="1"/>
                  </a:moveTo>
                  <a:cubicBezTo>
                    <a:pt x="1210" y="1"/>
                    <a:pt x="933" y="15"/>
                    <a:pt x="814" y="22"/>
                  </a:cubicBezTo>
                  <a:cubicBezTo>
                    <a:pt x="761" y="22"/>
                    <a:pt x="684" y="30"/>
                    <a:pt x="595" y="42"/>
                  </a:cubicBezTo>
                  <a:cubicBezTo>
                    <a:pt x="506" y="50"/>
                    <a:pt x="405" y="62"/>
                    <a:pt x="316" y="79"/>
                  </a:cubicBezTo>
                  <a:cubicBezTo>
                    <a:pt x="138" y="107"/>
                    <a:pt x="0" y="135"/>
                    <a:pt x="69" y="143"/>
                  </a:cubicBezTo>
                  <a:cubicBezTo>
                    <a:pt x="138" y="151"/>
                    <a:pt x="207" y="155"/>
                    <a:pt x="276" y="155"/>
                  </a:cubicBezTo>
                  <a:cubicBezTo>
                    <a:pt x="361" y="155"/>
                    <a:pt x="458" y="151"/>
                    <a:pt x="583" y="143"/>
                  </a:cubicBezTo>
                  <a:cubicBezTo>
                    <a:pt x="749" y="131"/>
                    <a:pt x="919" y="123"/>
                    <a:pt x="1089" y="119"/>
                  </a:cubicBezTo>
                  <a:cubicBezTo>
                    <a:pt x="1255" y="119"/>
                    <a:pt x="1425" y="115"/>
                    <a:pt x="1595" y="115"/>
                  </a:cubicBezTo>
                  <a:cubicBezTo>
                    <a:pt x="2166" y="115"/>
                    <a:pt x="2740" y="139"/>
                    <a:pt x="3315" y="176"/>
                  </a:cubicBezTo>
                  <a:lnTo>
                    <a:pt x="4825" y="277"/>
                  </a:lnTo>
                  <a:cubicBezTo>
                    <a:pt x="5075" y="293"/>
                    <a:pt x="5326" y="309"/>
                    <a:pt x="5581" y="317"/>
                  </a:cubicBezTo>
                  <a:cubicBezTo>
                    <a:pt x="5828" y="321"/>
                    <a:pt x="6075" y="354"/>
                    <a:pt x="6318" y="410"/>
                  </a:cubicBezTo>
                  <a:cubicBezTo>
                    <a:pt x="6480" y="447"/>
                    <a:pt x="6626" y="528"/>
                    <a:pt x="6743" y="641"/>
                  </a:cubicBezTo>
                  <a:cubicBezTo>
                    <a:pt x="6852" y="767"/>
                    <a:pt x="6925" y="916"/>
                    <a:pt x="6957" y="1078"/>
                  </a:cubicBezTo>
                  <a:cubicBezTo>
                    <a:pt x="6994" y="1244"/>
                    <a:pt x="7018" y="1410"/>
                    <a:pt x="7034" y="1580"/>
                  </a:cubicBezTo>
                  <a:lnTo>
                    <a:pt x="7059" y="1843"/>
                  </a:lnTo>
                  <a:cubicBezTo>
                    <a:pt x="7067" y="1928"/>
                    <a:pt x="7075" y="2013"/>
                    <a:pt x="7083" y="2098"/>
                  </a:cubicBezTo>
                  <a:cubicBezTo>
                    <a:pt x="7131" y="2826"/>
                    <a:pt x="7091" y="3563"/>
                    <a:pt x="7071" y="4300"/>
                  </a:cubicBezTo>
                  <a:cubicBezTo>
                    <a:pt x="7067" y="4563"/>
                    <a:pt x="7067" y="4826"/>
                    <a:pt x="7067" y="5089"/>
                  </a:cubicBezTo>
                  <a:lnTo>
                    <a:pt x="7079" y="6785"/>
                  </a:lnTo>
                  <a:cubicBezTo>
                    <a:pt x="7079" y="6845"/>
                    <a:pt x="7083" y="7590"/>
                    <a:pt x="7079" y="8420"/>
                  </a:cubicBezTo>
                  <a:cubicBezTo>
                    <a:pt x="7079" y="9253"/>
                    <a:pt x="7067" y="10172"/>
                    <a:pt x="7059" y="10593"/>
                  </a:cubicBezTo>
                  <a:cubicBezTo>
                    <a:pt x="7055" y="10864"/>
                    <a:pt x="7046" y="11139"/>
                    <a:pt x="7038" y="11410"/>
                  </a:cubicBezTo>
                  <a:cubicBezTo>
                    <a:pt x="7026" y="11682"/>
                    <a:pt x="7018" y="11957"/>
                    <a:pt x="6990" y="12224"/>
                  </a:cubicBezTo>
                  <a:cubicBezTo>
                    <a:pt x="6981" y="12288"/>
                    <a:pt x="6988" y="12326"/>
                    <a:pt x="6999" y="12326"/>
                  </a:cubicBezTo>
                  <a:cubicBezTo>
                    <a:pt x="7009" y="12326"/>
                    <a:pt x="7022" y="12292"/>
                    <a:pt x="7030" y="12216"/>
                  </a:cubicBezTo>
                  <a:cubicBezTo>
                    <a:pt x="7063" y="11981"/>
                    <a:pt x="7091" y="11293"/>
                    <a:pt x="7107" y="10609"/>
                  </a:cubicBezTo>
                  <a:cubicBezTo>
                    <a:pt x="7123" y="9925"/>
                    <a:pt x="7131" y="9245"/>
                    <a:pt x="7131" y="9035"/>
                  </a:cubicBezTo>
                  <a:cubicBezTo>
                    <a:pt x="7135" y="8739"/>
                    <a:pt x="7140" y="7335"/>
                    <a:pt x="7140" y="5979"/>
                  </a:cubicBezTo>
                  <a:cubicBezTo>
                    <a:pt x="7140" y="5303"/>
                    <a:pt x="7135" y="4640"/>
                    <a:pt x="7156" y="4134"/>
                  </a:cubicBezTo>
                  <a:cubicBezTo>
                    <a:pt x="7172" y="3628"/>
                    <a:pt x="7184" y="3276"/>
                    <a:pt x="7184" y="3231"/>
                  </a:cubicBezTo>
                  <a:cubicBezTo>
                    <a:pt x="7200" y="2786"/>
                    <a:pt x="7188" y="2337"/>
                    <a:pt x="7156" y="1892"/>
                  </a:cubicBezTo>
                  <a:cubicBezTo>
                    <a:pt x="7144" y="1645"/>
                    <a:pt x="7115" y="1394"/>
                    <a:pt x="7075" y="1151"/>
                  </a:cubicBezTo>
                  <a:cubicBezTo>
                    <a:pt x="7055" y="1034"/>
                    <a:pt x="7018" y="916"/>
                    <a:pt x="6974" y="807"/>
                  </a:cubicBezTo>
                  <a:cubicBezTo>
                    <a:pt x="6929" y="714"/>
                    <a:pt x="6872" y="633"/>
                    <a:pt x="6804" y="560"/>
                  </a:cubicBezTo>
                  <a:cubicBezTo>
                    <a:pt x="6743" y="499"/>
                    <a:pt x="6674" y="451"/>
                    <a:pt x="6601" y="410"/>
                  </a:cubicBezTo>
                  <a:cubicBezTo>
                    <a:pt x="6516" y="370"/>
                    <a:pt x="6431" y="333"/>
                    <a:pt x="6338" y="309"/>
                  </a:cubicBezTo>
                  <a:cubicBezTo>
                    <a:pt x="6164" y="269"/>
                    <a:pt x="5986" y="240"/>
                    <a:pt x="5804" y="228"/>
                  </a:cubicBezTo>
                  <a:cubicBezTo>
                    <a:pt x="5646" y="216"/>
                    <a:pt x="5513" y="212"/>
                    <a:pt x="5444" y="208"/>
                  </a:cubicBezTo>
                  <a:cubicBezTo>
                    <a:pt x="5347" y="204"/>
                    <a:pt x="5047" y="188"/>
                    <a:pt x="4638" y="159"/>
                  </a:cubicBezTo>
                  <a:lnTo>
                    <a:pt x="3194" y="58"/>
                  </a:lnTo>
                  <a:cubicBezTo>
                    <a:pt x="2672" y="26"/>
                    <a:pt x="2145" y="6"/>
                    <a:pt x="1712" y="2"/>
                  </a:cubicBezTo>
                  <a:cubicBezTo>
                    <a:pt x="1666" y="1"/>
                    <a:pt x="1620" y="1"/>
                    <a:pt x="1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3885652" y="2404588"/>
              <a:ext cx="1372406" cy="999260"/>
            </a:xfrm>
            <a:custGeom>
              <a:rect b="b" l="l" r="r" t="t"/>
              <a:pathLst>
                <a:path extrusionOk="0" h="5072" w="6966">
                  <a:moveTo>
                    <a:pt x="4160" y="0"/>
                  </a:moveTo>
                  <a:cubicBezTo>
                    <a:pt x="3691" y="0"/>
                    <a:pt x="3251" y="306"/>
                    <a:pt x="3069" y="736"/>
                  </a:cubicBezTo>
                  <a:cubicBezTo>
                    <a:pt x="3060" y="756"/>
                    <a:pt x="3044" y="765"/>
                    <a:pt x="3026" y="765"/>
                  </a:cubicBezTo>
                  <a:cubicBezTo>
                    <a:pt x="3001" y="765"/>
                    <a:pt x="2974" y="748"/>
                    <a:pt x="2967" y="724"/>
                  </a:cubicBezTo>
                  <a:cubicBezTo>
                    <a:pt x="2894" y="498"/>
                    <a:pt x="2729" y="279"/>
                    <a:pt x="2486" y="218"/>
                  </a:cubicBezTo>
                  <a:cubicBezTo>
                    <a:pt x="2448" y="209"/>
                    <a:pt x="2409" y="205"/>
                    <a:pt x="2372" y="205"/>
                  </a:cubicBezTo>
                  <a:cubicBezTo>
                    <a:pt x="2119" y="205"/>
                    <a:pt x="1886" y="396"/>
                    <a:pt x="1883" y="660"/>
                  </a:cubicBezTo>
                  <a:cubicBezTo>
                    <a:pt x="1886" y="691"/>
                    <a:pt x="1859" y="714"/>
                    <a:pt x="1831" y="714"/>
                  </a:cubicBezTo>
                  <a:cubicBezTo>
                    <a:pt x="1826" y="714"/>
                    <a:pt x="1822" y="713"/>
                    <a:pt x="1818" y="712"/>
                  </a:cubicBezTo>
                  <a:cubicBezTo>
                    <a:pt x="1813" y="742"/>
                    <a:pt x="1788" y="759"/>
                    <a:pt x="1762" y="759"/>
                  </a:cubicBezTo>
                  <a:cubicBezTo>
                    <a:pt x="1749" y="759"/>
                    <a:pt x="1736" y="754"/>
                    <a:pt x="1725" y="745"/>
                  </a:cubicBezTo>
                  <a:cubicBezTo>
                    <a:pt x="1607" y="624"/>
                    <a:pt x="1449" y="562"/>
                    <a:pt x="1290" y="562"/>
                  </a:cubicBezTo>
                  <a:cubicBezTo>
                    <a:pt x="1171" y="562"/>
                    <a:pt x="1052" y="597"/>
                    <a:pt x="948" y="668"/>
                  </a:cubicBezTo>
                  <a:cubicBezTo>
                    <a:pt x="705" y="838"/>
                    <a:pt x="648" y="1174"/>
                    <a:pt x="774" y="1428"/>
                  </a:cubicBezTo>
                  <a:cubicBezTo>
                    <a:pt x="794" y="1465"/>
                    <a:pt x="770" y="1509"/>
                    <a:pt x="729" y="1509"/>
                  </a:cubicBezTo>
                  <a:cubicBezTo>
                    <a:pt x="721" y="1509"/>
                    <a:pt x="713" y="1509"/>
                    <a:pt x="705" y="1509"/>
                  </a:cubicBezTo>
                  <a:cubicBezTo>
                    <a:pt x="381" y="1509"/>
                    <a:pt x="65" y="1741"/>
                    <a:pt x="33" y="2080"/>
                  </a:cubicBezTo>
                  <a:cubicBezTo>
                    <a:pt x="1" y="2388"/>
                    <a:pt x="211" y="2671"/>
                    <a:pt x="499" y="2764"/>
                  </a:cubicBezTo>
                  <a:cubicBezTo>
                    <a:pt x="539" y="2780"/>
                    <a:pt x="555" y="2841"/>
                    <a:pt x="511" y="2861"/>
                  </a:cubicBezTo>
                  <a:cubicBezTo>
                    <a:pt x="183" y="3015"/>
                    <a:pt x="256" y="3456"/>
                    <a:pt x="612" y="3509"/>
                  </a:cubicBezTo>
                  <a:cubicBezTo>
                    <a:pt x="640" y="3513"/>
                    <a:pt x="656" y="3545"/>
                    <a:pt x="648" y="3573"/>
                  </a:cubicBezTo>
                  <a:cubicBezTo>
                    <a:pt x="527" y="3950"/>
                    <a:pt x="770" y="4371"/>
                    <a:pt x="1146" y="4476"/>
                  </a:cubicBezTo>
                  <a:cubicBezTo>
                    <a:pt x="1217" y="4497"/>
                    <a:pt x="1289" y="4507"/>
                    <a:pt x="1359" y="4507"/>
                  </a:cubicBezTo>
                  <a:cubicBezTo>
                    <a:pt x="1697" y="4507"/>
                    <a:pt x="2012" y="4283"/>
                    <a:pt x="2186" y="3998"/>
                  </a:cubicBezTo>
                  <a:cubicBezTo>
                    <a:pt x="2196" y="3980"/>
                    <a:pt x="2214" y="3971"/>
                    <a:pt x="2231" y="3971"/>
                  </a:cubicBezTo>
                  <a:cubicBezTo>
                    <a:pt x="2249" y="3971"/>
                    <a:pt x="2267" y="3980"/>
                    <a:pt x="2279" y="3998"/>
                  </a:cubicBezTo>
                  <a:cubicBezTo>
                    <a:pt x="2380" y="4226"/>
                    <a:pt x="2583" y="4342"/>
                    <a:pt x="2786" y="4342"/>
                  </a:cubicBezTo>
                  <a:cubicBezTo>
                    <a:pt x="2974" y="4342"/>
                    <a:pt x="3162" y="4243"/>
                    <a:pt x="3271" y="4039"/>
                  </a:cubicBezTo>
                  <a:cubicBezTo>
                    <a:pt x="3282" y="4021"/>
                    <a:pt x="3299" y="4013"/>
                    <a:pt x="3317" y="4013"/>
                  </a:cubicBezTo>
                  <a:cubicBezTo>
                    <a:pt x="3340" y="4013"/>
                    <a:pt x="3363" y="4026"/>
                    <a:pt x="3372" y="4051"/>
                  </a:cubicBezTo>
                  <a:cubicBezTo>
                    <a:pt x="3518" y="4618"/>
                    <a:pt x="4040" y="5059"/>
                    <a:pt x="4631" y="5071"/>
                  </a:cubicBezTo>
                  <a:cubicBezTo>
                    <a:pt x="4639" y="5071"/>
                    <a:pt x="4647" y="5071"/>
                    <a:pt x="4655" y="5071"/>
                  </a:cubicBezTo>
                  <a:cubicBezTo>
                    <a:pt x="5240" y="5071"/>
                    <a:pt x="5762" y="4642"/>
                    <a:pt x="5922" y="4091"/>
                  </a:cubicBezTo>
                  <a:cubicBezTo>
                    <a:pt x="5929" y="4066"/>
                    <a:pt x="5953" y="4050"/>
                    <a:pt x="5981" y="4050"/>
                  </a:cubicBezTo>
                  <a:cubicBezTo>
                    <a:pt x="5984" y="4050"/>
                    <a:pt x="5987" y="4051"/>
                    <a:pt x="5991" y="4051"/>
                  </a:cubicBezTo>
                  <a:cubicBezTo>
                    <a:pt x="6033" y="4058"/>
                    <a:pt x="6075" y="4062"/>
                    <a:pt x="6117" y="4062"/>
                  </a:cubicBezTo>
                  <a:cubicBezTo>
                    <a:pt x="6450" y="4062"/>
                    <a:pt x="6779" y="3843"/>
                    <a:pt x="6869" y="3513"/>
                  </a:cubicBezTo>
                  <a:cubicBezTo>
                    <a:pt x="6966" y="3148"/>
                    <a:pt x="6759" y="2768"/>
                    <a:pt x="6432" y="2614"/>
                  </a:cubicBezTo>
                  <a:cubicBezTo>
                    <a:pt x="6395" y="2594"/>
                    <a:pt x="6391" y="2537"/>
                    <a:pt x="6432" y="2517"/>
                  </a:cubicBezTo>
                  <a:cubicBezTo>
                    <a:pt x="6832" y="2254"/>
                    <a:pt x="6966" y="1651"/>
                    <a:pt x="6666" y="1263"/>
                  </a:cubicBezTo>
                  <a:cubicBezTo>
                    <a:pt x="6504" y="1050"/>
                    <a:pt x="6247" y="945"/>
                    <a:pt x="5989" y="945"/>
                  </a:cubicBezTo>
                  <a:cubicBezTo>
                    <a:pt x="5772" y="945"/>
                    <a:pt x="5554" y="1019"/>
                    <a:pt x="5392" y="1165"/>
                  </a:cubicBezTo>
                  <a:cubicBezTo>
                    <a:pt x="5380" y="1176"/>
                    <a:pt x="5366" y="1180"/>
                    <a:pt x="5353" y="1180"/>
                  </a:cubicBezTo>
                  <a:cubicBezTo>
                    <a:pt x="5325" y="1180"/>
                    <a:pt x="5298" y="1159"/>
                    <a:pt x="5298" y="1129"/>
                  </a:cubicBezTo>
                  <a:cubicBezTo>
                    <a:pt x="5274" y="599"/>
                    <a:pt x="4878" y="109"/>
                    <a:pt x="4343" y="16"/>
                  </a:cubicBezTo>
                  <a:cubicBezTo>
                    <a:pt x="4282" y="5"/>
                    <a:pt x="4221" y="0"/>
                    <a:pt x="4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5"/>
            <p:cNvSpPr txBox="1"/>
            <p:nvPr/>
          </p:nvSpPr>
          <p:spPr>
            <a:xfrm>
              <a:off x="4030599" y="2760363"/>
              <a:ext cx="1082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81" name="Google Shape;1481;p35"/>
          <p:cNvGrpSpPr/>
          <p:nvPr/>
        </p:nvGrpSpPr>
        <p:grpSpPr>
          <a:xfrm>
            <a:off x="5316444" y="3823400"/>
            <a:ext cx="2546826" cy="1022628"/>
            <a:chOff x="5316444" y="3823400"/>
            <a:chExt cx="2546826" cy="1022628"/>
          </a:xfrm>
        </p:grpSpPr>
        <p:sp>
          <p:nvSpPr>
            <p:cNvPr id="1482" name="Google Shape;1482;p35"/>
            <p:cNvSpPr/>
            <p:nvPr/>
          </p:nvSpPr>
          <p:spPr>
            <a:xfrm rot="8787695">
              <a:off x="5412612" y="4054747"/>
              <a:ext cx="854554" cy="605626"/>
            </a:xfrm>
            <a:custGeom>
              <a:rect b="b" l="l" r="r" t="t"/>
              <a:pathLst>
                <a:path extrusionOk="0" h="944" w="1332">
                  <a:moveTo>
                    <a:pt x="346" y="1"/>
                  </a:moveTo>
                  <a:cubicBezTo>
                    <a:pt x="306" y="1"/>
                    <a:pt x="262" y="14"/>
                    <a:pt x="219" y="45"/>
                  </a:cubicBezTo>
                  <a:cubicBezTo>
                    <a:pt x="77" y="146"/>
                    <a:pt x="118" y="304"/>
                    <a:pt x="219" y="405"/>
                  </a:cubicBezTo>
                  <a:cubicBezTo>
                    <a:pt x="1" y="517"/>
                    <a:pt x="98" y="825"/>
                    <a:pt x="299" y="825"/>
                  </a:cubicBezTo>
                  <a:cubicBezTo>
                    <a:pt x="337" y="825"/>
                    <a:pt x="378" y="814"/>
                    <a:pt x="421" y="789"/>
                  </a:cubicBezTo>
                  <a:cubicBezTo>
                    <a:pt x="450" y="893"/>
                    <a:pt x="525" y="943"/>
                    <a:pt x="604" y="943"/>
                  </a:cubicBezTo>
                  <a:cubicBezTo>
                    <a:pt x="680" y="943"/>
                    <a:pt x="758" y="897"/>
                    <a:pt x="802" y="806"/>
                  </a:cubicBezTo>
                  <a:cubicBezTo>
                    <a:pt x="873" y="867"/>
                    <a:pt x="958" y="916"/>
                    <a:pt x="1049" y="916"/>
                  </a:cubicBezTo>
                  <a:cubicBezTo>
                    <a:pt x="1071" y="916"/>
                    <a:pt x="1094" y="913"/>
                    <a:pt x="1117" y="907"/>
                  </a:cubicBezTo>
                  <a:cubicBezTo>
                    <a:pt x="1218" y="878"/>
                    <a:pt x="1279" y="773"/>
                    <a:pt x="1303" y="680"/>
                  </a:cubicBezTo>
                  <a:cubicBezTo>
                    <a:pt x="1332" y="587"/>
                    <a:pt x="1312" y="486"/>
                    <a:pt x="1251" y="409"/>
                  </a:cubicBezTo>
                  <a:cubicBezTo>
                    <a:pt x="1219" y="377"/>
                    <a:pt x="1181" y="365"/>
                    <a:pt x="1140" y="365"/>
                  </a:cubicBezTo>
                  <a:cubicBezTo>
                    <a:pt x="1099" y="365"/>
                    <a:pt x="1055" y="378"/>
                    <a:pt x="1016" y="397"/>
                  </a:cubicBezTo>
                  <a:cubicBezTo>
                    <a:pt x="1032" y="336"/>
                    <a:pt x="1036" y="275"/>
                    <a:pt x="984" y="235"/>
                  </a:cubicBezTo>
                  <a:cubicBezTo>
                    <a:pt x="955" y="213"/>
                    <a:pt x="925" y="204"/>
                    <a:pt x="894" y="204"/>
                  </a:cubicBezTo>
                  <a:cubicBezTo>
                    <a:pt x="847" y="204"/>
                    <a:pt x="799" y="226"/>
                    <a:pt x="757" y="255"/>
                  </a:cubicBezTo>
                  <a:cubicBezTo>
                    <a:pt x="761" y="186"/>
                    <a:pt x="725" y="118"/>
                    <a:pt x="664" y="81"/>
                  </a:cubicBezTo>
                  <a:cubicBezTo>
                    <a:pt x="653" y="75"/>
                    <a:pt x="642" y="72"/>
                    <a:pt x="632" y="72"/>
                  </a:cubicBezTo>
                  <a:cubicBezTo>
                    <a:pt x="594" y="72"/>
                    <a:pt x="565" y="108"/>
                    <a:pt x="543" y="146"/>
                  </a:cubicBezTo>
                  <a:cubicBezTo>
                    <a:pt x="502" y="59"/>
                    <a:pt x="430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3" name="Google Shape;1483;p35"/>
            <p:cNvGrpSpPr/>
            <p:nvPr/>
          </p:nvGrpSpPr>
          <p:grpSpPr>
            <a:xfrm>
              <a:off x="6238041" y="3823400"/>
              <a:ext cx="1625230" cy="914412"/>
              <a:chOff x="435525" y="3772475"/>
              <a:chExt cx="2186800" cy="913225"/>
            </a:xfrm>
          </p:grpSpPr>
          <p:sp>
            <p:nvSpPr>
              <p:cNvPr id="1484" name="Google Shape;1484;p35"/>
              <p:cNvSpPr txBox="1"/>
              <p:nvPr/>
            </p:nvSpPr>
            <p:spPr>
              <a:xfrm>
                <a:off x="435525" y="3772475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85" name="Google Shape;1485;p35"/>
              <p:cNvSpPr txBox="1"/>
              <p:nvPr/>
            </p:nvSpPr>
            <p:spPr>
              <a:xfrm>
                <a:off x="435625" y="4064400"/>
                <a:ext cx="21867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86" name="Google Shape;1486;p35"/>
          <p:cNvGrpSpPr/>
          <p:nvPr/>
        </p:nvGrpSpPr>
        <p:grpSpPr>
          <a:xfrm>
            <a:off x="1187243" y="3823988"/>
            <a:ext cx="2492464" cy="913825"/>
            <a:chOff x="1187243" y="3823988"/>
            <a:chExt cx="2492464" cy="913825"/>
          </a:xfrm>
        </p:grpSpPr>
        <p:sp>
          <p:nvSpPr>
            <p:cNvPr id="1487" name="Google Shape;1487;p35"/>
            <p:cNvSpPr/>
            <p:nvPr/>
          </p:nvSpPr>
          <p:spPr>
            <a:xfrm>
              <a:off x="2905650" y="4054753"/>
              <a:ext cx="774057" cy="605627"/>
            </a:xfrm>
            <a:custGeom>
              <a:rect b="b" l="l" r="r" t="t"/>
              <a:pathLst>
                <a:path extrusionOk="0" h="1593" w="2036">
                  <a:moveTo>
                    <a:pt x="900" y="1"/>
                  </a:moveTo>
                  <a:cubicBezTo>
                    <a:pt x="572" y="1"/>
                    <a:pt x="349" y="282"/>
                    <a:pt x="321" y="588"/>
                  </a:cubicBezTo>
                  <a:cubicBezTo>
                    <a:pt x="308" y="586"/>
                    <a:pt x="296" y="585"/>
                    <a:pt x="283" y="585"/>
                  </a:cubicBezTo>
                  <a:cubicBezTo>
                    <a:pt x="155" y="585"/>
                    <a:pt x="35" y="662"/>
                    <a:pt x="17" y="802"/>
                  </a:cubicBezTo>
                  <a:cubicBezTo>
                    <a:pt x="1" y="956"/>
                    <a:pt x="106" y="1025"/>
                    <a:pt x="227" y="1037"/>
                  </a:cubicBezTo>
                  <a:cubicBezTo>
                    <a:pt x="102" y="1215"/>
                    <a:pt x="231" y="1437"/>
                    <a:pt x="422" y="1539"/>
                  </a:cubicBezTo>
                  <a:cubicBezTo>
                    <a:pt x="493" y="1576"/>
                    <a:pt x="561" y="1593"/>
                    <a:pt x="624" y="1593"/>
                  </a:cubicBezTo>
                  <a:cubicBezTo>
                    <a:pt x="803" y="1593"/>
                    <a:pt x="943" y="1459"/>
                    <a:pt x="996" y="1268"/>
                  </a:cubicBezTo>
                  <a:cubicBezTo>
                    <a:pt x="1042" y="1294"/>
                    <a:pt x="1091" y="1306"/>
                    <a:pt x="1139" y="1306"/>
                  </a:cubicBezTo>
                  <a:cubicBezTo>
                    <a:pt x="1247" y="1306"/>
                    <a:pt x="1351" y="1245"/>
                    <a:pt x="1401" y="1142"/>
                  </a:cubicBezTo>
                  <a:cubicBezTo>
                    <a:pt x="1463" y="1183"/>
                    <a:pt x="1531" y="1202"/>
                    <a:pt x="1599" y="1202"/>
                  </a:cubicBezTo>
                  <a:cubicBezTo>
                    <a:pt x="1817" y="1202"/>
                    <a:pt x="2036" y="1011"/>
                    <a:pt x="2032" y="774"/>
                  </a:cubicBezTo>
                  <a:cubicBezTo>
                    <a:pt x="2032" y="555"/>
                    <a:pt x="1857" y="446"/>
                    <a:pt x="1674" y="446"/>
                  </a:cubicBezTo>
                  <a:cubicBezTo>
                    <a:pt x="1579" y="446"/>
                    <a:pt x="1481" y="475"/>
                    <a:pt x="1405" y="535"/>
                  </a:cubicBezTo>
                  <a:cubicBezTo>
                    <a:pt x="1397" y="248"/>
                    <a:pt x="1223" y="5"/>
                    <a:pt x="907" y="1"/>
                  </a:cubicBezTo>
                  <a:cubicBezTo>
                    <a:pt x="905" y="1"/>
                    <a:pt x="903" y="1"/>
                    <a:pt x="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8" name="Google Shape;1488;p35"/>
            <p:cNvGrpSpPr/>
            <p:nvPr/>
          </p:nvGrpSpPr>
          <p:grpSpPr>
            <a:xfrm>
              <a:off x="1187243" y="3823988"/>
              <a:ext cx="1625155" cy="913825"/>
              <a:chOff x="6521675" y="3772475"/>
              <a:chExt cx="2186700" cy="913825"/>
            </a:xfrm>
          </p:grpSpPr>
          <p:sp>
            <p:nvSpPr>
              <p:cNvPr id="1489" name="Google Shape;1489;p35"/>
              <p:cNvSpPr txBox="1"/>
              <p:nvPr/>
            </p:nvSpPr>
            <p:spPr>
              <a:xfrm>
                <a:off x="6521675" y="3772475"/>
                <a:ext cx="21867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90" name="Google Shape;1490;p35"/>
              <p:cNvSpPr txBox="1"/>
              <p:nvPr/>
            </p:nvSpPr>
            <p:spPr>
              <a:xfrm>
                <a:off x="6521675" y="4064400"/>
                <a:ext cx="21867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place full of red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91" name="Google Shape;1491;p35"/>
          <p:cNvGrpSpPr/>
          <p:nvPr/>
        </p:nvGrpSpPr>
        <p:grpSpPr>
          <a:xfrm>
            <a:off x="6238050" y="2481839"/>
            <a:ext cx="2421545" cy="914355"/>
            <a:chOff x="6238050" y="2481839"/>
            <a:chExt cx="2421545" cy="914355"/>
          </a:xfrm>
        </p:grpSpPr>
        <p:sp>
          <p:nvSpPr>
            <p:cNvPr id="1492" name="Google Shape;1492;p35"/>
            <p:cNvSpPr/>
            <p:nvPr/>
          </p:nvSpPr>
          <p:spPr>
            <a:xfrm>
              <a:off x="6238050" y="2612213"/>
              <a:ext cx="796325" cy="649129"/>
            </a:xfrm>
            <a:custGeom>
              <a:rect b="b" l="l" r="r" t="t"/>
              <a:pathLst>
                <a:path extrusionOk="0" h="2888" w="3543">
                  <a:moveTo>
                    <a:pt x="1904" y="1"/>
                  </a:moveTo>
                  <a:cubicBezTo>
                    <a:pt x="1576" y="1"/>
                    <a:pt x="1337" y="241"/>
                    <a:pt x="1289" y="552"/>
                  </a:cubicBezTo>
                  <a:cubicBezTo>
                    <a:pt x="1224" y="504"/>
                    <a:pt x="1149" y="483"/>
                    <a:pt x="1073" y="483"/>
                  </a:cubicBezTo>
                  <a:cubicBezTo>
                    <a:pt x="826" y="483"/>
                    <a:pt x="579" y="705"/>
                    <a:pt x="706" y="956"/>
                  </a:cubicBezTo>
                  <a:cubicBezTo>
                    <a:pt x="693" y="956"/>
                    <a:pt x="679" y="955"/>
                    <a:pt x="666" y="955"/>
                  </a:cubicBezTo>
                  <a:cubicBezTo>
                    <a:pt x="366" y="955"/>
                    <a:pt x="97" y="1129"/>
                    <a:pt x="50" y="1454"/>
                  </a:cubicBezTo>
                  <a:cubicBezTo>
                    <a:pt x="1" y="1780"/>
                    <a:pt x="241" y="2019"/>
                    <a:pt x="553" y="2019"/>
                  </a:cubicBezTo>
                  <a:cubicBezTo>
                    <a:pt x="570" y="2019"/>
                    <a:pt x="587" y="2018"/>
                    <a:pt x="605" y="2017"/>
                  </a:cubicBezTo>
                  <a:lnTo>
                    <a:pt x="605" y="2017"/>
                  </a:lnTo>
                  <a:cubicBezTo>
                    <a:pt x="544" y="2393"/>
                    <a:pt x="799" y="2761"/>
                    <a:pt x="1163" y="2862"/>
                  </a:cubicBezTo>
                  <a:cubicBezTo>
                    <a:pt x="1223" y="2880"/>
                    <a:pt x="1281" y="2888"/>
                    <a:pt x="1336" y="2888"/>
                  </a:cubicBezTo>
                  <a:cubicBezTo>
                    <a:pt x="1634" y="2888"/>
                    <a:pt x="1854" y="2654"/>
                    <a:pt x="1936" y="2361"/>
                  </a:cubicBezTo>
                  <a:cubicBezTo>
                    <a:pt x="2036" y="2468"/>
                    <a:pt x="2183" y="2514"/>
                    <a:pt x="2335" y="2514"/>
                  </a:cubicBezTo>
                  <a:cubicBezTo>
                    <a:pt x="2665" y="2514"/>
                    <a:pt x="3013" y="2293"/>
                    <a:pt x="2916" y="1996"/>
                  </a:cubicBezTo>
                  <a:lnTo>
                    <a:pt x="2916" y="1996"/>
                  </a:lnTo>
                  <a:cubicBezTo>
                    <a:pt x="2957" y="2008"/>
                    <a:pt x="2999" y="2014"/>
                    <a:pt x="3040" y="2014"/>
                  </a:cubicBezTo>
                  <a:cubicBezTo>
                    <a:pt x="3193" y="2014"/>
                    <a:pt x="3338" y="1935"/>
                    <a:pt x="3418" y="1798"/>
                  </a:cubicBezTo>
                  <a:cubicBezTo>
                    <a:pt x="3543" y="1612"/>
                    <a:pt x="3494" y="1365"/>
                    <a:pt x="3308" y="1240"/>
                  </a:cubicBezTo>
                  <a:cubicBezTo>
                    <a:pt x="3405" y="1183"/>
                    <a:pt x="3474" y="1102"/>
                    <a:pt x="3401" y="985"/>
                  </a:cubicBezTo>
                  <a:cubicBezTo>
                    <a:pt x="3329" y="871"/>
                    <a:pt x="3171" y="807"/>
                    <a:pt x="3033" y="794"/>
                  </a:cubicBezTo>
                  <a:cubicBezTo>
                    <a:pt x="3069" y="693"/>
                    <a:pt x="3074" y="580"/>
                    <a:pt x="2948" y="535"/>
                  </a:cubicBezTo>
                  <a:cubicBezTo>
                    <a:pt x="2892" y="518"/>
                    <a:pt x="2834" y="509"/>
                    <a:pt x="2775" y="509"/>
                  </a:cubicBezTo>
                  <a:cubicBezTo>
                    <a:pt x="2698" y="509"/>
                    <a:pt x="2621" y="524"/>
                    <a:pt x="2547" y="552"/>
                  </a:cubicBezTo>
                  <a:cubicBezTo>
                    <a:pt x="2507" y="239"/>
                    <a:pt x="2244" y="1"/>
                    <a:pt x="1928" y="1"/>
                  </a:cubicBezTo>
                  <a:cubicBezTo>
                    <a:pt x="1925" y="1"/>
                    <a:pt x="1923" y="1"/>
                    <a:pt x="1920" y="1"/>
                  </a:cubicBezTo>
                  <a:cubicBezTo>
                    <a:pt x="1915" y="1"/>
                    <a:pt x="1909" y="1"/>
                    <a:pt x="19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3" name="Google Shape;1493;p35"/>
            <p:cNvGrpSpPr/>
            <p:nvPr/>
          </p:nvGrpSpPr>
          <p:grpSpPr>
            <a:xfrm>
              <a:off x="7034366" y="2481839"/>
              <a:ext cx="1625230" cy="914355"/>
              <a:chOff x="435525" y="2495425"/>
              <a:chExt cx="2186800" cy="909625"/>
            </a:xfrm>
          </p:grpSpPr>
          <p:sp>
            <p:nvSpPr>
              <p:cNvPr id="1494" name="Google Shape;1494;p35"/>
              <p:cNvSpPr txBox="1"/>
              <p:nvPr/>
            </p:nvSpPr>
            <p:spPr>
              <a:xfrm>
                <a:off x="435525" y="2495425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95" name="Google Shape;1495;p35"/>
              <p:cNvSpPr txBox="1"/>
              <p:nvPr/>
            </p:nvSpPr>
            <p:spPr>
              <a:xfrm>
                <a:off x="435625" y="2783150"/>
                <a:ext cx="21867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96" name="Google Shape;1496;p35"/>
          <p:cNvGrpSpPr/>
          <p:nvPr/>
        </p:nvGrpSpPr>
        <p:grpSpPr>
          <a:xfrm>
            <a:off x="484168" y="2481839"/>
            <a:ext cx="2432633" cy="914355"/>
            <a:chOff x="484168" y="2481839"/>
            <a:chExt cx="2432633" cy="914355"/>
          </a:xfrm>
        </p:grpSpPr>
        <p:sp>
          <p:nvSpPr>
            <p:cNvPr id="1497" name="Google Shape;1497;p35"/>
            <p:cNvSpPr/>
            <p:nvPr/>
          </p:nvSpPr>
          <p:spPr>
            <a:xfrm>
              <a:off x="2120450" y="2612225"/>
              <a:ext cx="796351" cy="649124"/>
            </a:xfrm>
            <a:custGeom>
              <a:rect b="b" l="l" r="r" t="t"/>
              <a:pathLst>
                <a:path extrusionOk="0" h="1593" w="2036">
                  <a:moveTo>
                    <a:pt x="900" y="1"/>
                  </a:moveTo>
                  <a:cubicBezTo>
                    <a:pt x="572" y="1"/>
                    <a:pt x="349" y="282"/>
                    <a:pt x="321" y="588"/>
                  </a:cubicBezTo>
                  <a:cubicBezTo>
                    <a:pt x="308" y="586"/>
                    <a:pt x="296" y="585"/>
                    <a:pt x="283" y="585"/>
                  </a:cubicBezTo>
                  <a:cubicBezTo>
                    <a:pt x="155" y="585"/>
                    <a:pt x="35" y="662"/>
                    <a:pt x="17" y="802"/>
                  </a:cubicBezTo>
                  <a:cubicBezTo>
                    <a:pt x="1" y="956"/>
                    <a:pt x="106" y="1025"/>
                    <a:pt x="227" y="1037"/>
                  </a:cubicBezTo>
                  <a:cubicBezTo>
                    <a:pt x="102" y="1215"/>
                    <a:pt x="231" y="1437"/>
                    <a:pt x="422" y="1539"/>
                  </a:cubicBezTo>
                  <a:cubicBezTo>
                    <a:pt x="493" y="1576"/>
                    <a:pt x="561" y="1593"/>
                    <a:pt x="624" y="1593"/>
                  </a:cubicBezTo>
                  <a:cubicBezTo>
                    <a:pt x="803" y="1593"/>
                    <a:pt x="943" y="1459"/>
                    <a:pt x="996" y="1268"/>
                  </a:cubicBezTo>
                  <a:cubicBezTo>
                    <a:pt x="1042" y="1294"/>
                    <a:pt x="1091" y="1306"/>
                    <a:pt x="1139" y="1306"/>
                  </a:cubicBezTo>
                  <a:cubicBezTo>
                    <a:pt x="1247" y="1306"/>
                    <a:pt x="1351" y="1245"/>
                    <a:pt x="1401" y="1142"/>
                  </a:cubicBezTo>
                  <a:cubicBezTo>
                    <a:pt x="1463" y="1183"/>
                    <a:pt x="1531" y="1202"/>
                    <a:pt x="1599" y="1202"/>
                  </a:cubicBezTo>
                  <a:cubicBezTo>
                    <a:pt x="1817" y="1202"/>
                    <a:pt x="2036" y="1011"/>
                    <a:pt x="2032" y="774"/>
                  </a:cubicBezTo>
                  <a:cubicBezTo>
                    <a:pt x="2032" y="555"/>
                    <a:pt x="1857" y="446"/>
                    <a:pt x="1674" y="446"/>
                  </a:cubicBezTo>
                  <a:cubicBezTo>
                    <a:pt x="1579" y="446"/>
                    <a:pt x="1481" y="475"/>
                    <a:pt x="1405" y="535"/>
                  </a:cubicBezTo>
                  <a:cubicBezTo>
                    <a:pt x="1397" y="248"/>
                    <a:pt x="1223" y="5"/>
                    <a:pt x="907" y="1"/>
                  </a:cubicBezTo>
                  <a:cubicBezTo>
                    <a:pt x="905" y="1"/>
                    <a:pt x="903" y="1"/>
                    <a:pt x="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8" name="Google Shape;1498;p35"/>
            <p:cNvGrpSpPr/>
            <p:nvPr/>
          </p:nvGrpSpPr>
          <p:grpSpPr>
            <a:xfrm>
              <a:off x="484168" y="2481839"/>
              <a:ext cx="1625155" cy="914355"/>
              <a:chOff x="6521675" y="2495425"/>
              <a:chExt cx="2186700" cy="909625"/>
            </a:xfrm>
          </p:grpSpPr>
          <p:sp>
            <p:nvSpPr>
              <p:cNvPr id="1499" name="Google Shape;1499;p35"/>
              <p:cNvSpPr txBox="1"/>
              <p:nvPr/>
            </p:nvSpPr>
            <p:spPr>
              <a:xfrm>
                <a:off x="6521675" y="2495425"/>
                <a:ext cx="21867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3655E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3655E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00" name="Google Shape;1500;p35"/>
              <p:cNvSpPr txBox="1"/>
              <p:nvPr/>
            </p:nvSpPr>
            <p:spPr>
              <a:xfrm>
                <a:off x="6521675" y="2783150"/>
                <a:ext cx="21867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ringed one. It’s made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01" name="Google Shape;1501;p35"/>
          <p:cNvGrpSpPr/>
          <p:nvPr/>
        </p:nvGrpSpPr>
        <p:grpSpPr>
          <a:xfrm>
            <a:off x="5441725" y="866559"/>
            <a:ext cx="2421545" cy="914440"/>
            <a:chOff x="5441725" y="866559"/>
            <a:chExt cx="2421545" cy="914440"/>
          </a:xfrm>
        </p:grpSpPr>
        <p:sp>
          <p:nvSpPr>
            <p:cNvPr id="1502" name="Google Shape;1502;p35"/>
            <p:cNvSpPr/>
            <p:nvPr/>
          </p:nvSpPr>
          <p:spPr>
            <a:xfrm>
              <a:off x="5441725" y="1040300"/>
              <a:ext cx="796325" cy="649129"/>
            </a:xfrm>
            <a:custGeom>
              <a:rect b="b" l="l" r="r" t="t"/>
              <a:pathLst>
                <a:path extrusionOk="0" h="2888" w="3543">
                  <a:moveTo>
                    <a:pt x="1904" y="1"/>
                  </a:moveTo>
                  <a:cubicBezTo>
                    <a:pt x="1576" y="1"/>
                    <a:pt x="1337" y="241"/>
                    <a:pt x="1289" y="552"/>
                  </a:cubicBezTo>
                  <a:cubicBezTo>
                    <a:pt x="1224" y="504"/>
                    <a:pt x="1149" y="483"/>
                    <a:pt x="1073" y="483"/>
                  </a:cubicBezTo>
                  <a:cubicBezTo>
                    <a:pt x="826" y="483"/>
                    <a:pt x="579" y="705"/>
                    <a:pt x="706" y="956"/>
                  </a:cubicBezTo>
                  <a:cubicBezTo>
                    <a:pt x="693" y="956"/>
                    <a:pt x="679" y="955"/>
                    <a:pt x="666" y="955"/>
                  </a:cubicBezTo>
                  <a:cubicBezTo>
                    <a:pt x="366" y="955"/>
                    <a:pt x="97" y="1129"/>
                    <a:pt x="50" y="1454"/>
                  </a:cubicBezTo>
                  <a:cubicBezTo>
                    <a:pt x="1" y="1780"/>
                    <a:pt x="241" y="2019"/>
                    <a:pt x="553" y="2019"/>
                  </a:cubicBezTo>
                  <a:cubicBezTo>
                    <a:pt x="570" y="2019"/>
                    <a:pt x="587" y="2018"/>
                    <a:pt x="605" y="2017"/>
                  </a:cubicBezTo>
                  <a:lnTo>
                    <a:pt x="605" y="2017"/>
                  </a:lnTo>
                  <a:cubicBezTo>
                    <a:pt x="544" y="2393"/>
                    <a:pt x="799" y="2761"/>
                    <a:pt x="1163" y="2862"/>
                  </a:cubicBezTo>
                  <a:cubicBezTo>
                    <a:pt x="1223" y="2880"/>
                    <a:pt x="1281" y="2888"/>
                    <a:pt x="1336" y="2888"/>
                  </a:cubicBezTo>
                  <a:cubicBezTo>
                    <a:pt x="1634" y="2888"/>
                    <a:pt x="1854" y="2654"/>
                    <a:pt x="1936" y="2361"/>
                  </a:cubicBezTo>
                  <a:cubicBezTo>
                    <a:pt x="2036" y="2468"/>
                    <a:pt x="2183" y="2514"/>
                    <a:pt x="2335" y="2514"/>
                  </a:cubicBezTo>
                  <a:cubicBezTo>
                    <a:pt x="2665" y="2514"/>
                    <a:pt x="3013" y="2293"/>
                    <a:pt x="2916" y="1996"/>
                  </a:cubicBezTo>
                  <a:lnTo>
                    <a:pt x="2916" y="1996"/>
                  </a:lnTo>
                  <a:cubicBezTo>
                    <a:pt x="2957" y="2008"/>
                    <a:pt x="2999" y="2014"/>
                    <a:pt x="3040" y="2014"/>
                  </a:cubicBezTo>
                  <a:cubicBezTo>
                    <a:pt x="3193" y="2014"/>
                    <a:pt x="3338" y="1935"/>
                    <a:pt x="3418" y="1798"/>
                  </a:cubicBezTo>
                  <a:cubicBezTo>
                    <a:pt x="3543" y="1612"/>
                    <a:pt x="3494" y="1365"/>
                    <a:pt x="3308" y="1240"/>
                  </a:cubicBezTo>
                  <a:cubicBezTo>
                    <a:pt x="3405" y="1183"/>
                    <a:pt x="3474" y="1102"/>
                    <a:pt x="3401" y="985"/>
                  </a:cubicBezTo>
                  <a:cubicBezTo>
                    <a:pt x="3329" y="871"/>
                    <a:pt x="3171" y="807"/>
                    <a:pt x="3033" y="794"/>
                  </a:cubicBezTo>
                  <a:cubicBezTo>
                    <a:pt x="3069" y="693"/>
                    <a:pt x="3074" y="580"/>
                    <a:pt x="2948" y="535"/>
                  </a:cubicBezTo>
                  <a:cubicBezTo>
                    <a:pt x="2892" y="518"/>
                    <a:pt x="2834" y="509"/>
                    <a:pt x="2775" y="509"/>
                  </a:cubicBezTo>
                  <a:cubicBezTo>
                    <a:pt x="2698" y="509"/>
                    <a:pt x="2621" y="524"/>
                    <a:pt x="2547" y="552"/>
                  </a:cubicBezTo>
                  <a:cubicBezTo>
                    <a:pt x="2507" y="239"/>
                    <a:pt x="2244" y="1"/>
                    <a:pt x="1928" y="1"/>
                  </a:cubicBezTo>
                  <a:cubicBezTo>
                    <a:pt x="1925" y="1"/>
                    <a:pt x="1923" y="1"/>
                    <a:pt x="1920" y="1"/>
                  </a:cubicBezTo>
                  <a:cubicBezTo>
                    <a:pt x="1915" y="1"/>
                    <a:pt x="1909" y="1"/>
                    <a:pt x="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3" name="Google Shape;1503;p35"/>
            <p:cNvGrpSpPr/>
            <p:nvPr/>
          </p:nvGrpSpPr>
          <p:grpSpPr>
            <a:xfrm>
              <a:off x="6238041" y="866559"/>
              <a:ext cx="1625230" cy="914440"/>
              <a:chOff x="435525" y="1219000"/>
              <a:chExt cx="2186800" cy="919775"/>
            </a:xfrm>
          </p:grpSpPr>
          <p:sp>
            <p:nvSpPr>
              <p:cNvPr id="1504" name="Google Shape;1504;p35"/>
              <p:cNvSpPr txBox="1"/>
              <p:nvPr/>
            </p:nvSpPr>
            <p:spPr>
              <a:xfrm>
                <a:off x="435525" y="1219000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05" name="Google Shape;1505;p35"/>
              <p:cNvSpPr txBox="1"/>
              <p:nvPr/>
            </p:nvSpPr>
            <p:spPr>
              <a:xfrm>
                <a:off x="435625" y="1516875"/>
                <a:ext cx="21867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biggest object in our Solar System and also a gas giant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06" name="Google Shape;1506;p35"/>
          <p:cNvGrpSpPr/>
          <p:nvPr/>
        </p:nvGrpSpPr>
        <p:grpSpPr>
          <a:xfrm>
            <a:off x="1187243" y="866585"/>
            <a:ext cx="2601015" cy="1022644"/>
            <a:chOff x="1187243" y="866585"/>
            <a:chExt cx="2601015" cy="1022644"/>
          </a:xfrm>
        </p:grpSpPr>
        <p:sp>
          <p:nvSpPr>
            <p:cNvPr id="1507" name="Google Shape;1507;p35"/>
            <p:cNvSpPr/>
            <p:nvPr/>
          </p:nvSpPr>
          <p:spPr>
            <a:xfrm rot="8787695">
              <a:off x="2837537" y="1097947"/>
              <a:ext cx="854554" cy="605626"/>
            </a:xfrm>
            <a:custGeom>
              <a:rect b="b" l="l" r="r" t="t"/>
              <a:pathLst>
                <a:path extrusionOk="0" h="944" w="1332">
                  <a:moveTo>
                    <a:pt x="346" y="1"/>
                  </a:moveTo>
                  <a:cubicBezTo>
                    <a:pt x="306" y="1"/>
                    <a:pt x="262" y="14"/>
                    <a:pt x="219" y="45"/>
                  </a:cubicBezTo>
                  <a:cubicBezTo>
                    <a:pt x="77" y="146"/>
                    <a:pt x="118" y="304"/>
                    <a:pt x="219" y="405"/>
                  </a:cubicBezTo>
                  <a:cubicBezTo>
                    <a:pt x="1" y="517"/>
                    <a:pt x="98" y="825"/>
                    <a:pt x="299" y="825"/>
                  </a:cubicBezTo>
                  <a:cubicBezTo>
                    <a:pt x="337" y="825"/>
                    <a:pt x="378" y="814"/>
                    <a:pt x="421" y="789"/>
                  </a:cubicBezTo>
                  <a:cubicBezTo>
                    <a:pt x="450" y="893"/>
                    <a:pt x="525" y="943"/>
                    <a:pt x="604" y="943"/>
                  </a:cubicBezTo>
                  <a:cubicBezTo>
                    <a:pt x="680" y="943"/>
                    <a:pt x="758" y="897"/>
                    <a:pt x="802" y="806"/>
                  </a:cubicBezTo>
                  <a:cubicBezTo>
                    <a:pt x="873" y="867"/>
                    <a:pt x="958" y="916"/>
                    <a:pt x="1049" y="916"/>
                  </a:cubicBezTo>
                  <a:cubicBezTo>
                    <a:pt x="1071" y="916"/>
                    <a:pt x="1094" y="913"/>
                    <a:pt x="1117" y="907"/>
                  </a:cubicBezTo>
                  <a:cubicBezTo>
                    <a:pt x="1218" y="878"/>
                    <a:pt x="1279" y="773"/>
                    <a:pt x="1303" y="680"/>
                  </a:cubicBezTo>
                  <a:cubicBezTo>
                    <a:pt x="1332" y="587"/>
                    <a:pt x="1312" y="486"/>
                    <a:pt x="1251" y="409"/>
                  </a:cubicBezTo>
                  <a:cubicBezTo>
                    <a:pt x="1219" y="377"/>
                    <a:pt x="1181" y="365"/>
                    <a:pt x="1140" y="365"/>
                  </a:cubicBezTo>
                  <a:cubicBezTo>
                    <a:pt x="1099" y="365"/>
                    <a:pt x="1055" y="378"/>
                    <a:pt x="1016" y="397"/>
                  </a:cubicBezTo>
                  <a:cubicBezTo>
                    <a:pt x="1032" y="336"/>
                    <a:pt x="1036" y="275"/>
                    <a:pt x="984" y="235"/>
                  </a:cubicBezTo>
                  <a:cubicBezTo>
                    <a:pt x="955" y="213"/>
                    <a:pt x="925" y="204"/>
                    <a:pt x="894" y="204"/>
                  </a:cubicBezTo>
                  <a:cubicBezTo>
                    <a:pt x="847" y="204"/>
                    <a:pt x="799" y="226"/>
                    <a:pt x="757" y="255"/>
                  </a:cubicBezTo>
                  <a:cubicBezTo>
                    <a:pt x="761" y="186"/>
                    <a:pt x="725" y="118"/>
                    <a:pt x="664" y="81"/>
                  </a:cubicBezTo>
                  <a:cubicBezTo>
                    <a:pt x="653" y="75"/>
                    <a:pt x="642" y="72"/>
                    <a:pt x="632" y="72"/>
                  </a:cubicBezTo>
                  <a:cubicBezTo>
                    <a:pt x="594" y="72"/>
                    <a:pt x="565" y="108"/>
                    <a:pt x="543" y="146"/>
                  </a:cubicBezTo>
                  <a:cubicBezTo>
                    <a:pt x="502" y="59"/>
                    <a:pt x="430" y="1"/>
                    <a:pt x="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8" name="Google Shape;1508;p35"/>
            <p:cNvGrpSpPr/>
            <p:nvPr/>
          </p:nvGrpSpPr>
          <p:grpSpPr>
            <a:xfrm>
              <a:off x="1187243" y="866585"/>
              <a:ext cx="1625155" cy="914388"/>
              <a:chOff x="6521675" y="1219000"/>
              <a:chExt cx="2186700" cy="909025"/>
            </a:xfrm>
          </p:grpSpPr>
          <p:sp>
            <p:nvSpPr>
              <p:cNvPr id="1509" name="Google Shape;1509;p35"/>
              <p:cNvSpPr txBox="1"/>
              <p:nvPr/>
            </p:nvSpPr>
            <p:spPr>
              <a:xfrm>
                <a:off x="6521675" y="1219000"/>
                <a:ext cx="21867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10" name="Google Shape;1510;p35"/>
              <p:cNvSpPr txBox="1"/>
              <p:nvPr/>
            </p:nvSpPr>
            <p:spPr>
              <a:xfrm>
                <a:off x="6521675" y="1506725"/>
                <a:ext cx="21867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farthest planet from the Sun. Is far away from Earth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511" name="Google Shape;1511;p35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512" name="Google Shape;1512;p35"/>
          <p:cNvGrpSpPr/>
          <p:nvPr/>
        </p:nvGrpSpPr>
        <p:grpSpPr>
          <a:xfrm>
            <a:off x="2345643" y="2773641"/>
            <a:ext cx="325442" cy="326296"/>
            <a:chOff x="4263650" y="3235150"/>
            <a:chExt cx="295400" cy="296175"/>
          </a:xfrm>
        </p:grpSpPr>
        <p:sp>
          <p:nvSpPr>
            <p:cNvPr id="1513" name="Google Shape;1513;p35"/>
            <p:cNvSpPr/>
            <p:nvPr/>
          </p:nvSpPr>
          <p:spPr>
            <a:xfrm>
              <a:off x="4393625" y="3391100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63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377075" y="3443875"/>
              <a:ext cx="70125" cy="34675"/>
            </a:xfrm>
            <a:custGeom>
              <a:rect b="b" l="l" r="r" t="t"/>
              <a:pathLst>
                <a:path extrusionOk="0" h="1387" w="2805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805" y="1387"/>
                  </a:lnTo>
                  <a:cubicBezTo>
                    <a:pt x="2805" y="630"/>
                    <a:pt x="2174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333750" y="3357225"/>
              <a:ext cx="156775" cy="174100"/>
            </a:xfrm>
            <a:custGeom>
              <a:rect b="b" l="l" r="r" t="t"/>
              <a:pathLst>
                <a:path extrusionOk="0" h="6964" w="6271">
                  <a:moveTo>
                    <a:pt x="3088" y="725"/>
                  </a:moveTo>
                  <a:cubicBezTo>
                    <a:pt x="3813" y="725"/>
                    <a:pt x="4506" y="1356"/>
                    <a:pt x="4506" y="2080"/>
                  </a:cubicBezTo>
                  <a:cubicBezTo>
                    <a:pt x="4506" y="2458"/>
                    <a:pt x="4348" y="2805"/>
                    <a:pt x="4096" y="3025"/>
                  </a:cubicBezTo>
                  <a:cubicBezTo>
                    <a:pt x="4727" y="3372"/>
                    <a:pt x="5168" y="4065"/>
                    <a:pt x="5168" y="4853"/>
                  </a:cubicBezTo>
                  <a:lnTo>
                    <a:pt x="5168" y="5199"/>
                  </a:lnTo>
                  <a:cubicBezTo>
                    <a:pt x="5168" y="5388"/>
                    <a:pt x="5010" y="5546"/>
                    <a:pt x="4821" y="5546"/>
                  </a:cubicBezTo>
                  <a:lnTo>
                    <a:pt x="1293" y="5546"/>
                  </a:lnTo>
                  <a:cubicBezTo>
                    <a:pt x="1103" y="5546"/>
                    <a:pt x="946" y="5388"/>
                    <a:pt x="946" y="5199"/>
                  </a:cubicBezTo>
                  <a:lnTo>
                    <a:pt x="946" y="4853"/>
                  </a:lnTo>
                  <a:lnTo>
                    <a:pt x="1040" y="4853"/>
                  </a:lnTo>
                  <a:cubicBezTo>
                    <a:pt x="1040" y="4065"/>
                    <a:pt x="1450" y="3403"/>
                    <a:pt x="2080" y="3025"/>
                  </a:cubicBezTo>
                  <a:cubicBezTo>
                    <a:pt x="1860" y="2805"/>
                    <a:pt x="1702" y="2458"/>
                    <a:pt x="1702" y="2080"/>
                  </a:cubicBezTo>
                  <a:cubicBezTo>
                    <a:pt x="1702" y="1356"/>
                    <a:pt x="2332" y="725"/>
                    <a:pt x="3088" y="725"/>
                  </a:cubicBezTo>
                  <a:close/>
                  <a:moveTo>
                    <a:pt x="1" y="1"/>
                  </a:moveTo>
                  <a:lnTo>
                    <a:pt x="1" y="6617"/>
                  </a:lnTo>
                  <a:cubicBezTo>
                    <a:pt x="1" y="6806"/>
                    <a:pt x="158" y="6963"/>
                    <a:pt x="347" y="6963"/>
                  </a:cubicBezTo>
                  <a:lnTo>
                    <a:pt x="5924" y="6963"/>
                  </a:lnTo>
                  <a:cubicBezTo>
                    <a:pt x="6113" y="6963"/>
                    <a:pt x="6270" y="6806"/>
                    <a:pt x="6270" y="6617"/>
                  </a:cubicBez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4316425" y="3235150"/>
              <a:ext cx="191425" cy="35475"/>
            </a:xfrm>
            <a:custGeom>
              <a:rect b="b" l="l" r="r" t="t"/>
              <a:pathLst>
                <a:path extrusionOk="0" h="1419" w="765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418"/>
                  </a:lnTo>
                  <a:lnTo>
                    <a:pt x="7625" y="1418"/>
                  </a:lnTo>
                  <a:lnTo>
                    <a:pt x="7625" y="347"/>
                  </a:lnTo>
                  <a:lnTo>
                    <a:pt x="7656" y="347"/>
                  </a:lnTo>
                  <a:cubicBezTo>
                    <a:pt x="7656" y="158"/>
                    <a:pt x="7499" y="1"/>
                    <a:pt x="7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4263650" y="3288700"/>
              <a:ext cx="295400" cy="137875"/>
            </a:xfrm>
            <a:custGeom>
              <a:rect b="b" l="l" r="r" t="t"/>
              <a:pathLst>
                <a:path extrusionOk="0" h="5515" w="11816">
                  <a:moveTo>
                    <a:pt x="10082" y="662"/>
                  </a:moveTo>
                  <a:cubicBezTo>
                    <a:pt x="10303" y="662"/>
                    <a:pt x="10461" y="820"/>
                    <a:pt x="10461" y="1009"/>
                  </a:cubicBezTo>
                  <a:cubicBezTo>
                    <a:pt x="10461" y="1198"/>
                    <a:pt x="10303" y="1356"/>
                    <a:pt x="10082" y="1356"/>
                  </a:cubicBezTo>
                  <a:cubicBezTo>
                    <a:pt x="9893" y="1356"/>
                    <a:pt x="9736" y="1198"/>
                    <a:pt x="9736" y="1009"/>
                  </a:cubicBezTo>
                  <a:cubicBezTo>
                    <a:pt x="9767" y="820"/>
                    <a:pt x="9893" y="662"/>
                    <a:pt x="10082" y="662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4475"/>
                  </a:lnTo>
                  <a:cubicBezTo>
                    <a:pt x="1" y="5073"/>
                    <a:pt x="473" y="5514"/>
                    <a:pt x="1041" y="5514"/>
                  </a:cubicBezTo>
                  <a:lnTo>
                    <a:pt x="2112" y="5514"/>
                  </a:lnTo>
                  <a:lnTo>
                    <a:pt x="2112" y="2395"/>
                  </a:lnTo>
                  <a:cubicBezTo>
                    <a:pt x="2112" y="2206"/>
                    <a:pt x="2269" y="2049"/>
                    <a:pt x="2458" y="2049"/>
                  </a:cubicBezTo>
                  <a:lnTo>
                    <a:pt x="9421" y="2049"/>
                  </a:lnTo>
                  <a:cubicBezTo>
                    <a:pt x="9610" y="2049"/>
                    <a:pt x="9767" y="2206"/>
                    <a:pt x="9767" y="2395"/>
                  </a:cubicBezTo>
                  <a:lnTo>
                    <a:pt x="9767" y="5514"/>
                  </a:lnTo>
                  <a:lnTo>
                    <a:pt x="10807" y="5514"/>
                  </a:lnTo>
                  <a:cubicBezTo>
                    <a:pt x="11406" y="5514"/>
                    <a:pt x="11815" y="5042"/>
                    <a:pt x="11815" y="4475"/>
                  </a:cubicBezTo>
                  <a:lnTo>
                    <a:pt x="11815" y="1009"/>
                  </a:lnTo>
                  <a:cubicBezTo>
                    <a:pt x="11815" y="410"/>
                    <a:pt x="11343" y="1"/>
                    <a:pt x="10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35"/>
          <p:cNvGrpSpPr/>
          <p:nvPr/>
        </p:nvGrpSpPr>
        <p:grpSpPr>
          <a:xfrm>
            <a:off x="6472614" y="2774936"/>
            <a:ext cx="327177" cy="323707"/>
            <a:chOff x="946175" y="3619500"/>
            <a:chExt cx="296975" cy="293825"/>
          </a:xfrm>
        </p:grpSpPr>
        <p:sp>
          <p:nvSpPr>
            <p:cNvPr id="1519" name="Google Shape;1519;p35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35"/>
          <p:cNvGrpSpPr/>
          <p:nvPr/>
        </p:nvGrpSpPr>
        <p:grpSpPr>
          <a:xfrm>
            <a:off x="3102108" y="1202581"/>
            <a:ext cx="325415" cy="324561"/>
            <a:chOff x="4629125" y="3235150"/>
            <a:chExt cx="295375" cy="294600"/>
          </a:xfrm>
        </p:grpSpPr>
        <p:sp>
          <p:nvSpPr>
            <p:cNvPr id="1526" name="Google Shape;1526;p35"/>
            <p:cNvSpPr/>
            <p:nvPr/>
          </p:nvSpPr>
          <p:spPr>
            <a:xfrm>
              <a:off x="4696850" y="33911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4680300" y="3443875"/>
              <a:ext cx="69350" cy="34675"/>
            </a:xfrm>
            <a:custGeom>
              <a:rect b="b" l="l" r="r" t="t"/>
              <a:pathLst>
                <a:path extrusionOk="0" h="1387" w="2774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4629125" y="3339900"/>
              <a:ext cx="295375" cy="189850"/>
            </a:xfrm>
            <a:custGeom>
              <a:rect b="b" l="l" r="r" t="t"/>
              <a:pathLst>
                <a:path extrusionOk="0" h="7594" w="11815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4714975" y="3287125"/>
              <a:ext cx="122100" cy="70125"/>
            </a:xfrm>
            <a:custGeom>
              <a:rect b="b" l="l" r="r" t="t"/>
              <a:pathLst>
                <a:path extrusionOk="0" h="2805" w="4884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4732300" y="3235150"/>
              <a:ext cx="86650" cy="35475"/>
            </a:xfrm>
            <a:custGeom>
              <a:rect b="b" l="l" r="r" t="t"/>
              <a:pathLst>
                <a:path extrusionOk="0" h="1419" w="3466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35"/>
          <p:cNvGrpSpPr/>
          <p:nvPr/>
        </p:nvGrpSpPr>
        <p:grpSpPr>
          <a:xfrm>
            <a:off x="5675877" y="1200970"/>
            <a:ext cx="328031" cy="327783"/>
            <a:chOff x="1310075" y="3980250"/>
            <a:chExt cx="297750" cy="297525"/>
          </a:xfrm>
        </p:grpSpPr>
        <p:sp>
          <p:nvSpPr>
            <p:cNvPr id="1532" name="Google Shape;1532;p35"/>
            <p:cNvSpPr/>
            <p:nvPr/>
          </p:nvSpPr>
          <p:spPr>
            <a:xfrm>
              <a:off x="1310075" y="3980250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449475" y="408657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380175" y="41212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518800" y="4051925"/>
              <a:ext cx="18125" cy="86650"/>
            </a:xfrm>
            <a:custGeom>
              <a:rect b="b" l="l" r="r" t="t"/>
              <a:pathLst>
                <a:path extrusionOk="0" h="3466" w="725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5"/>
          <p:cNvGrpSpPr/>
          <p:nvPr/>
        </p:nvGrpSpPr>
        <p:grpSpPr>
          <a:xfrm>
            <a:off x="5687146" y="4157215"/>
            <a:ext cx="305474" cy="324946"/>
            <a:chOff x="5364750" y="3235150"/>
            <a:chExt cx="277275" cy="294950"/>
          </a:xfrm>
        </p:grpSpPr>
        <p:sp>
          <p:nvSpPr>
            <p:cNvPr id="1537" name="Google Shape;1537;p35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5" name="Google Shape;1545;p35"/>
          <p:cNvGrpSpPr/>
          <p:nvPr/>
        </p:nvGrpSpPr>
        <p:grpSpPr>
          <a:xfrm>
            <a:off x="3101666" y="4224355"/>
            <a:ext cx="326296" cy="266419"/>
            <a:chOff x="3860400" y="3254050"/>
            <a:chExt cx="296175" cy="241825"/>
          </a:xfrm>
        </p:grpSpPr>
        <p:sp>
          <p:nvSpPr>
            <p:cNvPr id="1546" name="Google Shape;1546;p35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6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558" name="Google Shape;1558;p36"/>
          <p:cNvGrpSpPr/>
          <p:nvPr/>
        </p:nvGrpSpPr>
        <p:grpSpPr>
          <a:xfrm>
            <a:off x="553164" y="980125"/>
            <a:ext cx="7271640" cy="919775"/>
            <a:chOff x="553164" y="980125"/>
            <a:chExt cx="7271640" cy="919775"/>
          </a:xfrm>
        </p:grpSpPr>
        <p:grpSp>
          <p:nvGrpSpPr>
            <p:cNvPr id="1559" name="Google Shape;1559;p36"/>
            <p:cNvGrpSpPr/>
            <p:nvPr/>
          </p:nvGrpSpPr>
          <p:grpSpPr>
            <a:xfrm>
              <a:off x="553164" y="1001919"/>
              <a:ext cx="891466" cy="876182"/>
              <a:chOff x="553164" y="1028700"/>
              <a:chExt cx="891466" cy="876182"/>
            </a:xfrm>
          </p:grpSpPr>
          <p:sp>
            <p:nvSpPr>
              <p:cNvPr id="1560" name="Google Shape;1560;p36"/>
              <p:cNvSpPr/>
              <p:nvPr/>
            </p:nvSpPr>
            <p:spPr>
              <a:xfrm>
                <a:off x="558824" y="1036730"/>
                <a:ext cx="885806" cy="626343"/>
              </a:xfrm>
              <a:custGeom>
                <a:rect b="b" l="l" r="r" t="t"/>
                <a:pathLst>
                  <a:path extrusionOk="0" h="9516" w="13458">
                    <a:moveTo>
                      <a:pt x="7314" y="1"/>
                    </a:moveTo>
                    <a:cubicBezTo>
                      <a:pt x="6762" y="1"/>
                      <a:pt x="6205" y="301"/>
                      <a:pt x="6087" y="832"/>
                    </a:cubicBezTo>
                    <a:cubicBezTo>
                      <a:pt x="5805" y="585"/>
                      <a:pt x="5435" y="468"/>
                      <a:pt x="5063" y="468"/>
                    </a:cubicBezTo>
                    <a:cubicBezTo>
                      <a:pt x="4535" y="468"/>
                      <a:pt x="4002" y="704"/>
                      <a:pt x="3708" y="1145"/>
                    </a:cubicBezTo>
                    <a:cubicBezTo>
                      <a:pt x="3613" y="1290"/>
                      <a:pt x="3522" y="1464"/>
                      <a:pt x="3356" y="1504"/>
                    </a:cubicBezTo>
                    <a:cubicBezTo>
                      <a:pt x="3327" y="1512"/>
                      <a:pt x="3297" y="1516"/>
                      <a:pt x="3267" y="1516"/>
                    </a:cubicBezTo>
                    <a:cubicBezTo>
                      <a:pt x="3193" y="1516"/>
                      <a:pt x="3117" y="1496"/>
                      <a:pt x="3043" y="1481"/>
                    </a:cubicBezTo>
                    <a:cubicBezTo>
                      <a:pt x="2922" y="1456"/>
                      <a:pt x="2800" y="1445"/>
                      <a:pt x="2678" y="1445"/>
                    </a:cubicBezTo>
                    <a:cubicBezTo>
                      <a:pt x="2118" y="1445"/>
                      <a:pt x="1560" y="1693"/>
                      <a:pt x="1104" y="2032"/>
                    </a:cubicBezTo>
                    <a:cubicBezTo>
                      <a:pt x="571" y="2429"/>
                      <a:pt x="115" y="2997"/>
                      <a:pt x="57" y="3662"/>
                    </a:cubicBezTo>
                    <a:cubicBezTo>
                      <a:pt x="1" y="4325"/>
                      <a:pt x="464" y="5048"/>
                      <a:pt x="1127" y="5102"/>
                    </a:cubicBezTo>
                    <a:cubicBezTo>
                      <a:pt x="722" y="6149"/>
                      <a:pt x="801" y="7321"/>
                      <a:pt x="1343" y="8307"/>
                    </a:cubicBezTo>
                    <a:cubicBezTo>
                      <a:pt x="1522" y="8625"/>
                      <a:pt x="1756" y="8926"/>
                      <a:pt x="2067" y="9119"/>
                    </a:cubicBezTo>
                    <a:cubicBezTo>
                      <a:pt x="2343" y="9290"/>
                      <a:pt x="2662" y="9363"/>
                      <a:pt x="2987" y="9363"/>
                    </a:cubicBezTo>
                    <a:cubicBezTo>
                      <a:pt x="3255" y="9363"/>
                      <a:pt x="3528" y="9313"/>
                      <a:pt x="3782" y="9224"/>
                    </a:cubicBezTo>
                    <a:cubicBezTo>
                      <a:pt x="4339" y="9028"/>
                      <a:pt x="4821" y="8666"/>
                      <a:pt x="5277" y="8291"/>
                    </a:cubicBezTo>
                    <a:cubicBezTo>
                      <a:pt x="5873" y="9025"/>
                      <a:pt x="6803" y="9515"/>
                      <a:pt x="7735" y="9515"/>
                    </a:cubicBezTo>
                    <a:cubicBezTo>
                      <a:pt x="7942" y="9515"/>
                      <a:pt x="8149" y="9491"/>
                      <a:pt x="8352" y="9440"/>
                    </a:cubicBezTo>
                    <a:cubicBezTo>
                      <a:pt x="9473" y="9163"/>
                      <a:pt x="10342" y="7963"/>
                      <a:pt x="10085" y="6837"/>
                    </a:cubicBezTo>
                    <a:cubicBezTo>
                      <a:pt x="11025" y="6829"/>
                      <a:pt x="11985" y="6478"/>
                      <a:pt x="12607" y="5772"/>
                    </a:cubicBezTo>
                    <a:cubicBezTo>
                      <a:pt x="13231" y="5069"/>
                      <a:pt x="13458" y="3996"/>
                      <a:pt x="13047" y="3150"/>
                    </a:cubicBezTo>
                    <a:cubicBezTo>
                      <a:pt x="12731" y="2497"/>
                      <a:pt x="12009" y="2055"/>
                      <a:pt x="11299" y="2055"/>
                    </a:cubicBezTo>
                    <a:cubicBezTo>
                      <a:pt x="11089" y="2055"/>
                      <a:pt x="10880" y="2094"/>
                      <a:pt x="10683" y="2177"/>
                    </a:cubicBezTo>
                    <a:cubicBezTo>
                      <a:pt x="10626" y="1707"/>
                      <a:pt x="10148" y="1368"/>
                      <a:pt x="9685" y="1368"/>
                    </a:cubicBezTo>
                    <a:cubicBezTo>
                      <a:pt x="9532" y="1368"/>
                      <a:pt x="9380" y="1405"/>
                      <a:pt x="9246" y="1488"/>
                    </a:cubicBezTo>
                    <a:lnTo>
                      <a:pt x="9246" y="1488"/>
                    </a:lnTo>
                    <a:cubicBezTo>
                      <a:pt x="8927" y="849"/>
                      <a:pt x="8487" y="353"/>
                      <a:pt x="7822" y="93"/>
                    </a:cubicBezTo>
                    <a:cubicBezTo>
                      <a:pt x="7662" y="31"/>
                      <a:pt x="7488" y="1"/>
                      <a:pt x="73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736404" y="1135721"/>
                <a:ext cx="120319" cy="158165"/>
              </a:xfrm>
              <a:custGeom>
                <a:rect b="b" l="l" r="r" t="t"/>
                <a:pathLst>
                  <a:path extrusionOk="0" h="2403" w="1828">
                    <a:moveTo>
                      <a:pt x="655" y="0"/>
                    </a:moveTo>
                    <a:cubicBezTo>
                      <a:pt x="327" y="344"/>
                      <a:pt x="197" y="510"/>
                      <a:pt x="98" y="976"/>
                    </a:cubicBezTo>
                    <a:cubicBezTo>
                      <a:pt x="1" y="1442"/>
                      <a:pt x="141" y="1983"/>
                      <a:pt x="531" y="2255"/>
                    </a:cubicBezTo>
                    <a:cubicBezTo>
                      <a:pt x="673" y="2355"/>
                      <a:pt x="848" y="2403"/>
                      <a:pt x="1022" y="2403"/>
                    </a:cubicBezTo>
                    <a:cubicBezTo>
                      <a:pt x="1326" y="2403"/>
                      <a:pt x="1627" y="2257"/>
                      <a:pt x="1748" y="1980"/>
                    </a:cubicBezTo>
                    <a:cubicBezTo>
                      <a:pt x="1825" y="1807"/>
                      <a:pt x="1827" y="1611"/>
                      <a:pt x="1812" y="1422"/>
                    </a:cubicBezTo>
                    <a:cubicBezTo>
                      <a:pt x="1789" y="1083"/>
                      <a:pt x="1713" y="734"/>
                      <a:pt x="1499" y="472"/>
                    </a:cubicBezTo>
                    <a:cubicBezTo>
                      <a:pt x="1275" y="197"/>
                      <a:pt x="1012" y="44"/>
                      <a:pt x="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927410" y="1086555"/>
                <a:ext cx="49233" cy="126045"/>
              </a:xfrm>
              <a:custGeom>
                <a:rect b="b" l="l" r="r" t="t"/>
                <a:pathLst>
                  <a:path extrusionOk="0" h="1915" w="748">
                    <a:moveTo>
                      <a:pt x="472" y="1"/>
                    </a:moveTo>
                    <a:cubicBezTo>
                      <a:pt x="276" y="345"/>
                      <a:pt x="166" y="398"/>
                      <a:pt x="85" y="786"/>
                    </a:cubicBezTo>
                    <a:cubicBezTo>
                      <a:pt x="1" y="1175"/>
                      <a:pt x="54" y="1614"/>
                      <a:pt x="316" y="1914"/>
                    </a:cubicBezTo>
                    <a:cubicBezTo>
                      <a:pt x="502" y="1856"/>
                      <a:pt x="637" y="1680"/>
                      <a:pt x="694" y="1491"/>
                    </a:cubicBezTo>
                    <a:cubicBezTo>
                      <a:pt x="747" y="1305"/>
                      <a:pt x="734" y="1104"/>
                      <a:pt x="709" y="910"/>
                    </a:cubicBezTo>
                    <a:cubicBezTo>
                      <a:pt x="666" y="597"/>
                      <a:pt x="587" y="294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1106832" y="1137893"/>
                <a:ext cx="65162" cy="90108"/>
              </a:xfrm>
              <a:custGeom>
                <a:rect b="b" l="l" r="r" t="t"/>
                <a:pathLst>
                  <a:path extrusionOk="0" h="1369" w="990">
                    <a:moveTo>
                      <a:pt x="849" y="1"/>
                    </a:moveTo>
                    <a:lnTo>
                      <a:pt x="849" y="1"/>
                    </a:lnTo>
                    <a:cubicBezTo>
                      <a:pt x="668" y="130"/>
                      <a:pt x="495" y="271"/>
                      <a:pt x="332" y="418"/>
                    </a:cubicBezTo>
                    <a:cubicBezTo>
                      <a:pt x="194" y="538"/>
                      <a:pt x="156" y="686"/>
                      <a:pt x="82" y="851"/>
                    </a:cubicBezTo>
                    <a:cubicBezTo>
                      <a:pt x="8" y="1017"/>
                      <a:pt x="1" y="1226"/>
                      <a:pt x="115" y="1369"/>
                    </a:cubicBezTo>
                    <a:cubicBezTo>
                      <a:pt x="650" y="1180"/>
                      <a:pt x="989" y="551"/>
                      <a:pt x="8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1188315" y="1180017"/>
                <a:ext cx="74179" cy="96690"/>
              </a:xfrm>
              <a:custGeom>
                <a:rect b="b" l="l" r="r" t="t"/>
                <a:pathLst>
                  <a:path extrusionOk="0" h="1469" w="1127">
                    <a:moveTo>
                      <a:pt x="1119" y="0"/>
                    </a:moveTo>
                    <a:lnTo>
                      <a:pt x="1119" y="0"/>
                    </a:lnTo>
                    <a:cubicBezTo>
                      <a:pt x="875" y="61"/>
                      <a:pt x="877" y="140"/>
                      <a:pt x="658" y="268"/>
                    </a:cubicBezTo>
                    <a:cubicBezTo>
                      <a:pt x="370" y="436"/>
                      <a:pt x="100" y="683"/>
                      <a:pt x="36" y="1009"/>
                    </a:cubicBezTo>
                    <a:cubicBezTo>
                      <a:pt x="1" y="1192"/>
                      <a:pt x="70" y="1424"/>
                      <a:pt x="253" y="1465"/>
                    </a:cubicBezTo>
                    <a:cubicBezTo>
                      <a:pt x="271" y="1467"/>
                      <a:pt x="288" y="1469"/>
                      <a:pt x="306" y="1469"/>
                    </a:cubicBezTo>
                    <a:cubicBezTo>
                      <a:pt x="361" y="1469"/>
                      <a:pt x="417" y="1457"/>
                      <a:pt x="467" y="1432"/>
                    </a:cubicBezTo>
                    <a:cubicBezTo>
                      <a:pt x="729" y="1320"/>
                      <a:pt x="903" y="1060"/>
                      <a:pt x="977" y="785"/>
                    </a:cubicBezTo>
                    <a:cubicBezTo>
                      <a:pt x="1053" y="510"/>
                      <a:pt x="1127" y="285"/>
                      <a:pt x="1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1144546" y="1401102"/>
                <a:ext cx="81222" cy="114461"/>
              </a:xfrm>
              <a:custGeom>
                <a:rect b="b" l="l" r="r" t="t"/>
                <a:pathLst>
                  <a:path extrusionOk="0" h="1739" w="1234">
                    <a:moveTo>
                      <a:pt x="265" y="1"/>
                    </a:moveTo>
                    <a:cubicBezTo>
                      <a:pt x="172" y="1"/>
                      <a:pt x="80" y="23"/>
                      <a:pt x="1" y="73"/>
                    </a:cubicBezTo>
                    <a:cubicBezTo>
                      <a:pt x="24" y="363"/>
                      <a:pt x="85" y="682"/>
                      <a:pt x="312" y="865"/>
                    </a:cubicBezTo>
                    <a:cubicBezTo>
                      <a:pt x="543" y="1056"/>
                      <a:pt x="969" y="1097"/>
                      <a:pt x="1188" y="1301"/>
                    </a:cubicBezTo>
                    <a:lnTo>
                      <a:pt x="1226" y="1739"/>
                    </a:lnTo>
                    <a:cubicBezTo>
                      <a:pt x="1234" y="1370"/>
                      <a:pt x="1168" y="1005"/>
                      <a:pt x="1028" y="666"/>
                    </a:cubicBezTo>
                    <a:cubicBezTo>
                      <a:pt x="941" y="457"/>
                      <a:pt x="824" y="251"/>
                      <a:pt x="638" y="121"/>
                    </a:cubicBezTo>
                    <a:cubicBezTo>
                      <a:pt x="530" y="45"/>
                      <a:pt x="396" y="1"/>
                      <a:pt x="2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875281" y="1480348"/>
                <a:ext cx="63253" cy="124466"/>
              </a:xfrm>
              <a:custGeom>
                <a:rect b="b" l="l" r="r" t="t"/>
                <a:pathLst>
                  <a:path extrusionOk="0" h="1891" w="961">
                    <a:moveTo>
                      <a:pt x="700" y="1"/>
                    </a:moveTo>
                    <a:cubicBezTo>
                      <a:pt x="376" y="1"/>
                      <a:pt x="102" y="347"/>
                      <a:pt x="97" y="685"/>
                    </a:cubicBezTo>
                    <a:cubicBezTo>
                      <a:pt x="93" y="950"/>
                      <a:pt x="272" y="1248"/>
                      <a:pt x="457" y="1501"/>
                    </a:cubicBezTo>
                    <a:lnTo>
                      <a:pt x="457" y="1501"/>
                    </a:lnTo>
                    <a:cubicBezTo>
                      <a:pt x="576" y="1374"/>
                      <a:pt x="679" y="1235"/>
                      <a:pt x="757" y="1080"/>
                    </a:cubicBezTo>
                    <a:cubicBezTo>
                      <a:pt x="925" y="749"/>
                      <a:pt x="961" y="334"/>
                      <a:pt x="777" y="8"/>
                    </a:cubicBezTo>
                    <a:cubicBezTo>
                      <a:pt x="751" y="3"/>
                      <a:pt x="725" y="1"/>
                      <a:pt x="700" y="1"/>
                    </a:cubicBezTo>
                    <a:close/>
                    <a:moveTo>
                      <a:pt x="457" y="1501"/>
                    </a:moveTo>
                    <a:lnTo>
                      <a:pt x="457" y="1501"/>
                    </a:lnTo>
                    <a:cubicBezTo>
                      <a:pt x="321" y="1646"/>
                      <a:pt x="164" y="1774"/>
                      <a:pt x="0" y="1890"/>
                    </a:cubicBezTo>
                    <a:lnTo>
                      <a:pt x="660" y="1763"/>
                    </a:lnTo>
                    <a:cubicBezTo>
                      <a:pt x="598" y="1685"/>
                      <a:pt x="527" y="1596"/>
                      <a:pt x="457" y="15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627079" y="1314419"/>
                <a:ext cx="100705" cy="70691"/>
              </a:xfrm>
              <a:custGeom>
                <a:rect b="b" l="l" r="r" t="t"/>
                <a:pathLst>
                  <a:path extrusionOk="0" h="1074" w="1530">
                    <a:moveTo>
                      <a:pt x="1009" y="1"/>
                    </a:moveTo>
                    <a:cubicBezTo>
                      <a:pt x="876" y="1"/>
                      <a:pt x="740" y="53"/>
                      <a:pt x="630" y="131"/>
                    </a:cubicBezTo>
                    <a:cubicBezTo>
                      <a:pt x="469" y="243"/>
                      <a:pt x="355" y="404"/>
                      <a:pt x="240" y="562"/>
                    </a:cubicBezTo>
                    <a:lnTo>
                      <a:pt x="1" y="896"/>
                    </a:lnTo>
                    <a:cubicBezTo>
                      <a:pt x="167" y="1024"/>
                      <a:pt x="360" y="1073"/>
                      <a:pt x="550" y="1073"/>
                    </a:cubicBezTo>
                    <a:cubicBezTo>
                      <a:pt x="987" y="1073"/>
                      <a:pt x="1408" y="813"/>
                      <a:pt x="1458" y="648"/>
                    </a:cubicBezTo>
                    <a:cubicBezTo>
                      <a:pt x="1529" y="411"/>
                      <a:pt x="1410" y="121"/>
                      <a:pt x="1178" y="32"/>
                    </a:cubicBezTo>
                    <a:cubicBezTo>
                      <a:pt x="1123" y="10"/>
                      <a:pt x="1066" y="1"/>
                      <a:pt x="1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972035" y="1331795"/>
                <a:ext cx="49497" cy="39689"/>
              </a:xfrm>
              <a:custGeom>
                <a:rect b="b" l="l" r="r" t="t"/>
                <a:pathLst>
                  <a:path extrusionOk="0" h="603" w="752">
                    <a:moveTo>
                      <a:pt x="509" y="0"/>
                    </a:moveTo>
                    <a:cubicBezTo>
                      <a:pt x="485" y="0"/>
                      <a:pt x="462" y="8"/>
                      <a:pt x="444" y="28"/>
                    </a:cubicBezTo>
                    <a:lnTo>
                      <a:pt x="370" y="35"/>
                    </a:lnTo>
                    <a:cubicBezTo>
                      <a:pt x="343" y="24"/>
                      <a:pt x="314" y="19"/>
                      <a:pt x="286" y="19"/>
                    </a:cubicBezTo>
                    <a:cubicBezTo>
                      <a:pt x="155" y="19"/>
                      <a:pt x="26" y="131"/>
                      <a:pt x="13" y="267"/>
                    </a:cubicBezTo>
                    <a:cubicBezTo>
                      <a:pt x="0" y="430"/>
                      <a:pt x="145" y="586"/>
                      <a:pt x="309" y="601"/>
                    </a:cubicBezTo>
                    <a:cubicBezTo>
                      <a:pt x="317" y="602"/>
                      <a:pt x="325" y="602"/>
                      <a:pt x="334" y="602"/>
                    </a:cubicBezTo>
                    <a:cubicBezTo>
                      <a:pt x="560" y="602"/>
                      <a:pt x="751" y="341"/>
                      <a:pt x="673" y="127"/>
                    </a:cubicBezTo>
                    <a:cubicBezTo>
                      <a:pt x="647" y="60"/>
                      <a:pt x="573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1075699" y="1286973"/>
                <a:ext cx="48312" cy="37715"/>
              </a:xfrm>
              <a:custGeom>
                <a:rect b="b" l="l" r="r" t="t"/>
                <a:pathLst>
                  <a:path extrusionOk="0" h="573" w="734">
                    <a:moveTo>
                      <a:pt x="474" y="1"/>
                    </a:moveTo>
                    <a:cubicBezTo>
                      <a:pt x="452" y="1"/>
                      <a:pt x="429" y="5"/>
                      <a:pt x="407" y="13"/>
                    </a:cubicBezTo>
                    <a:lnTo>
                      <a:pt x="351" y="31"/>
                    </a:lnTo>
                    <a:cubicBezTo>
                      <a:pt x="332" y="25"/>
                      <a:pt x="312" y="22"/>
                      <a:pt x="293" y="22"/>
                    </a:cubicBezTo>
                    <a:cubicBezTo>
                      <a:pt x="140" y="22"/>
                      <a:pt x="1" y="204"/>
                      <a:pt x="48" y="360"/>
                    </a:cubicBezTo>
                    <a:cubicBezTo>
                      <a:pt x="89" y="493"/>
                      <a:pt x="231" y="573"/>
                      <a:pt x="372" y="573"/>
                    </a:cubicBezTo>
                    <a:cubicBezTo>
                      <a:pt x="417" y="573"/>
                      <a:pt x="461" y="565"/>
                      <a:pt x="502" y="548"/>
                    </a:cubicBezTo>
                    <a:cubicBezTo>
                      <a:pt x="632" y="497"/>
                      <a:pt x="733" y="357"/>
                      <a:pt x="716" y="217"/>
                    </a:cubicBezTo>
                    <a:cubicBezTo>
                      <a:pt x="701" y="100"/>
                      <a:pt x="588" y="1"/>
                      <a:pt x="4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1002509" y="1200487"/>
                <a:ext cx="53248" cy="51010"/>
              </a:xfrm>
              <a:custGeom>
                <a:rect b="b" l="l" r="r" t="t"/>
                <a:pathLst>
                  <a:path extrusionOk="0" h="775" w="809">
                    <a:moveTo>
                      <a:pt x="465" y="0"/>
                    </a:moveTo>
                    <a:cubicBezTo>
                      <a:pt x="370" y="0"/>
                      <a:pt x="276" y="41"/>
                      <a:pt x="230" y="125"/>
                    </a:cubicBezTo>
                    <a:lnTo>
                      <a:pt x="187" y="104"/>
                    </a:lnTo>
                    <a:cubicBezTo>
                      <a:pt x="95" y="244"/>
                      <a:pt x="1" y="410"/>
                      <a:pt x="54" y="571"/>
                    </a:cubicBezTo>
                    <a:cubicBezTo>
                      <a:pt x="103" y="693"/>
                      <a:pt x="225" y="774"/>
                      <a:pt x="358" y="774"/>
                    </a:cubicBezTo>
                    <a:cubicBezTo>
                      <a:pt x="490" y="769"/>
                      <a:pt x="612" y="700"/>
                      <a:pt x="689" y="593"/>
                    </a:cubicBezTo>
                    <a:cubicBezTo>
                      <a:pt x="793" y="448"/>
                      <a:pt x="809" y="229"/>
                      <a:pt x="689" y="94"/>
                    </a:cubicBezTo>
                    <a:cubicBezTo>
                      <a:pt x="634" y="32"/>
                      <a:pt x="549" y="0"/>
                      <a:pt x="4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1025348" y="1453823"/>
                <a:ext cx="52788" cy="59304"/>
              </a:xfrm>
              <a:custGeom>
                <a:rect b="b" l="l" r="r" t="t"/>
                <a:pathLst>
                  <a:path extrusionOk="0" h="901" w="802">
                    <a:moveTo>
                      <a:pt x="479" y="1"/>
                    </a:moveTo>
                    <a:cubicBezTo>
                      <a:pt x="451" y="1"/>
                      <a:pt x="423" y="6"/>
                      <a:pt x="395" y="18"/>
                    </a:cubicBezTo>
                    <a:lnTo>
                      <a:pt x="380" y="44"/>
                    </a:lnTo>
                    <a:cubicBezTo>
                      <a:pt x="270" y="130"/>
                      <a:pt x="158" y="225"/>
                      <a:pt x="90" y="349"/>
                    </a:cubicBezTo>
                    <a:cubicBezTo>
                      <a:pt x="21" y="474"/>
                      <a:pt x="0" y="637"/>
                      <a:pt x="77" y="755"/>
                    </a:cubicBezTo>
                    <a:cubicBezTo>
                      <a:pt x="136" y="851"/>
                      <a:pt x="250" y="900"/>
                      <a:pt x="365" y="900"/>
                    </a:cubicBezTo>
                    <a:cubicBezTo>
                      <a:pt x="426" y="900"/>
                      <a:pt x="489" y="886"/>
                      <a:pt x="543" y="856"/>
                    </a:cubicBezTo>
                    <a:cubicBezTo>
                      <a:pt x="698" y="772"/>
                      <a:pt x="785" y="594"/>
                      <a:pt x="793" y="418"/>
                    </a:cubicBezTo>
                    <a:cubicBezTo>
                      <a:pt x="802" y="225"/>
                      <a:pt x="653" y="1"/>
                      <a:pt x="4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798800" y="1398009"/>
                <a:ext cx="53051" cy="56276"/>
              </a:xfrm>
              <a:custGeom>
                <a:rect b="b" l="l" r="r" t="t"/>
                <a:pathLst>
                  <a:path extrusionOk="0" h="855" w="806">
                    <a:moveTo>
                      <a:pt x="416" y="0"/>
                    </a:moveTo>
                    <a:cubicBezTo>
                      <a:pt x="189" y="69"/>
                      <a:pt x="0" y="290"/>
                      <a:pt x="29" y="525"/>
                    </a:cubicBezTo>
                    <a:cubicBezTo>
                      <a:pt x="48" y="707"/>
                      <a:pt x="229" y="855"/>
                      <a:pt x="402" y="855"/>
                    </a:cubicBezTo>
                    <a:cubicBezTo>
                      <a:pt x="452" y="855"/>
                      <a:pt x="501" y="843"/>
                      <a:pt x="546" y="815"/>
                    </a:cubicBezTo>
                    <a:cubicBezTo>
                      <a:pt x="630" y="762"/>
                      <a:pt x="683" y="670"/>
                      <a:pt x="724" y="578"/>
                    </a:cubicBezTo>
                    <a:cubicBezTo>
                      <a:pt x="772" y="466"/>
                      <a:pt x="806" y="344"/>
                      <a:pt x="778" y="224"/>
                    </a:cubicBezTo>
                    <a:cubicBezTo>
                      <a:pt x="753" y="111"/>
                      <a:pt x="652" y="5"/>
                      <a:pt x="535" y="5"/>
                    </a:cubicBezTo>
                    <a:cubicBezTo>
                      <a:pt x="531" y="5"/>
                      <a:pt x="527" y="5"/>
                      <a:pt x="523" y="5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875413" y="1321988"/>
                <a:ext cx="44494" cy="36464"/>
              </a:xfrm>
              <a:custGeom>
                <a:rect b="b" l="l" r="r" t="t"/>
                <a:pathLst>
                  <a:path extrusionOk="0" h="554" w="676">
                    <a:moveTo>
                      <a:pt x="337" y="1"/>
                    </a:moveTo>
                    <a:cubicBezTo>
                      <a:pt x="146" y="1"/>
                      <a:pt x="1" y="238"/>
                      <a:pt x="85" y="411"/>
                    </a:cubicBezTo>
                    <a:cubicBezTo>
                      <a:pt x="132" y="505"/>
                      <a:pt x="238" y="554"/>
                      <a:pt x="343" y="554"/>
                    </a:cubicBezTo>
                    <a:cubicBezTo>
                      <a:pt x="429" y="554"/>
                      <a:pt x="513" y="521"/>
                      <a:pt x="564" y="452"/>
                    </a:cubicBezTo>
                    <a:cubicBezTo>
                      <a:pt x="676" y="296"/>
                      <a:pt x="574" y="37"/>
                      <a:pt x="385" y="6"/>
                    </a:cubicBezTo>
                    <a:lnTo>
                      <a:pt x="3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731072" y="1503714"/>
                <a:ext cx="57724" cy="49694"/>
              </a:xfrm>
              <a:custGeom>
                <a:rect b="b" l="l" r="r" t="t"/>
                <a:pathLst>
                  <a:path extrusionOk="0" h="755" w="877">
                    <a:moveTo>
                      <a:pt x="437" y="0"/>
                    </a:moveTo>
                    <a:cubicBezTo>
                      <a:pt x="349" y="0"/>
                      <a:pt x="262" y="25"/>
                      <a:pt x="191" y="75"/>
                    </a:cubicBezTo>
                    <a:lnTo>
                      <a:pt x="291" y="68"/>
                    </a:lnTo>
                    <a:lnTo>
                      <a:pt x="291" y="68"/>
                    </a:lnTo>
                    <a:cubicBezTo>
                      <a:pt x="97" y="129"/>
                      <a:pt x="0" y="384"/>
                      <a:pt x="94" y="562"/>
                    </a:cubicBezTo>
                    <a:cubicBezTo>
                      <a:pt x="161" y="685"/>
                      <a:pt x="301" y="754"/>
                      <a:pt x="439" y="754"/>
                    </a:cubicBezTo>
                    <a:cubicBezTo>
                      <a:pt x="502" y="754"/>
                      <a:pt x="564" y="740"/>
                      <a:pt x="619" y="710"/>
                    </a:cubicBezTo>
                    <a:cubicBezTo>
                      <a:pt x="798" y="613"/>
                      <a:pt x="877" y="376"/>
                      <a:pt x="808" y="185"/>
                    </a:cubicBezTo>
                    <a:cubicBezTo>
                      <a:pt x="727" y="66"/>
                      <a:pt x="581" y="0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691449" y="1408935"/>
                <a:ext cx="54104" cy="46535"/>
              </a:xfrm>
              <a:custGeom>
                <a:rect b="b" l="l" r="r" t="t"/>
                <a:pathLst>
                  <a:path extrusionOk="0" h="707" w="822">
                    <a:moveTo>
                      <a:pt x="543" y="1"/>
                    </a:moveTo>
                    <a:cubicBezTo>
                      <a:pt x="515" y="1"/>
                      <a:pt x="486" y="6"/>
                      <a:pt x="460" y="17"/>
                    </a:cubicBezTo>
                    <a:lnTo>
                      <a:pt x="442" y="94"/>
                    </a:lnTo>
                    <a:cubicBezTo>
                      <a:pt x="412" y="82"/>
                      <a:pt x="382" y="76"/>
                      <a:pt x="352" y="76"/>
                    </a:cubicBezTo>
                    <a:cubicBezTo>
                      <a:pt x="174" y="76"/>
                      <a:pt x="1" y="272"/>
                      <a:pt x="44" y="456"/>
                    </a:cubicBezTo>
                    <a:cubicBezTo>
                      <a:pt x="83" y="609"/>
                      <a:pt x="243" y="707"/>
                      <a:pt x="401" y="707"/>
                    </a:cubicBezTo>
                    <a:cubicBezTo>
                      <a:pt x="463" y="707"/>
                      <a:pt x="524" y="692"/>
                      <a:pt x="577" y="659"/>
                    </a:cubicBezTo>
                    <a:cubicBezTo>
                      <a:pt x="765" y="547"/>
                      <a:pt x="821" y="270"/>
                      <a:pt x="712" y="79"/>
                    </a:cubicBezTo>
                    <a:cubicBezTo>
                      <a:pt x="668" y="28"/>
                      <a:pt x="606" y="1"/>
                      <a:pt x="5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1241168" y="1337587"/>
                <a:ext cx="50484" cy="40611"/>
              </a:xfrm>
              <a:custGeom>
                <a:rect b="b" l="l" r="r" t="t"/>
                <a:pathLst>
                  <a:path extrusionOk="0" h="617" w="767">
                    <a:moveTo>
                      <a:pt x="383" y="1"/>
                    </a:moveTo>
                    <a:cubicBezTo>
                      <a:pt x="381" y="1"/>
                      <a:pt x="379" y="1"/>
                      <a:pt x="377" y="1"/>
                    </a:cubicBezTo>
                    <a:lnTo>
                      <a:pt x="375" y="1"/>
                    </a:lnTo>
                    <a:cubicBezTo>
                      <a:pt x="156" y="6"/>
                      <a:pt x="0" y="291"/>
                      <a:pt x="115" y="480"/>
                    </a:cubicBezTo>
                    <a:cubicBezTo>
                      <a:pt x="171" y="572"/>
                      <a:pt x="277" y="617"/>
                      <a:pt x="383" y="617"/>
                    </a:cubicBezTo>
                    <a:cubicBezTo>
                      <a:pt x="495" y="617"/>
                      <a:pt x="607" y="566"/>
                      <a:pt x="660" y="467"/>
                    </a:cubicBezTo>
                    <a:cubicBezTo>
                      <a:pt x="766" y="275"/>
                      <a:pt x="600" y="1"/>
                      <a:pt x="3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553164" y="1028700"/>
                <a:ext cx="891005" cy="642337"/>
              </a:xfrm>
              <a:custGeom>
                <a:rect b="b" l="l" r="r" t="t"/>
                <a:pathLst>
                  <a:path extrusionOk="0" h="9759" w="13537">
                    <a:moveTo>
                      <a:pt x="6127" y="1158"/>
                    </a:moveTo>
                    <a:cubicBezTo>
                      <a:pt x="6214" y="1412"/>
                      <a:pt x="6267" y="1680"/>
                      <a:pt x="6290" y="1947"/>
                    </a:cubicBezTo>
                    <a:cubicBezTo>
                      <a:pt x="6308" y="2189"/>
                      <a:pt x="6273" y="2513"/>
                      <a:pt x="6041" y="2646"/>
                    </a:cubicBezTo>
                    <a:cubicBezTo>
                      <a:pt x="5860" y="2391"/>
                      <a:pt x="5824" y="2049"/>
                      <a:pt x="5878" y="1749"/>
                    </a:cubicBezTo>
                    <a:cubicBezTo>
                      <a:pt x="5901" y="1603"/>
                      <a:pt x="5949" y="1461"/>
                      <a:pt x="6020" y="1331"/>
                    </a:cubicBezTo>
                    <a:cubicBezTo>
                      <a:pt x="6053" y="1272"/>
                      <a:pt x="6092" y="1214"/>
                      <a:pt x="6127" y="1158"/>
                    </a:cubicBezTo>
                    <a:close/>
                    <a:moveTo>
                      <a:pt x="9169" y="1881"/>
                    </a:moveTo>
                    <a:lnTo>
                      <a:pt x="9169" y="1881"/>
                    </a:lnTo>
                    <a:cubicBezTo>
                      <a:pt x="9187" y="2284"/>
                      <a:pt x="8948" y="2696"/>
                      <a:pt x="8581" y="2872"/>
                    </a:cubicBezTo>
                    <a:cubicBezTo>
                      <a:pt x="8558" y="2798"/>
                      <a:pt x="8555" y="2722"/>
                      <a:pt x="8576" y="2646"/>
                    </a:cubicBezTo>
                    <a:cubicBezTo>
                      <a:pt x="8611" y="2523"/>
                      <a:pt x="8662" y="2403"/>
                      <a:pt x="8726" y="2294"/>
                    </a:cubicBezTo>
                    <a:cubicBezTo>
                      <a:pt x="8792" y="2179"/>
                      <a:pt x="8904" y="2098"/>
                      <a:pt x="9004" y="2014"/>
                    </a:cubicBezTo>
                    <a:cubicBezTo>
                      <a:pt x="9057" y="1968"/>
                      <a:pt x="9113" y="1925"/>
                      <a:pt x="9169" y="1881"/>
                    </a:cubicBezTo>
                    <a:close/>
                    <a:moveTo>
                      <a:pt x="10639" y="2485"/>
                    </a:moveTo>
                    <a:lnTo>
                      <a:pt x="10639" y="2485"/>
                    </a:lnTo>
                    <a:cubicBezTo>
                      <a:pt x="10614" y="2699"/>
                      <a:pt x="10565" y="2908"/>
                      <a:pt x="10492" y="3112"/>
                    </a:cubicBezTo>
                    <a:cubicBezTo>
                      <a:pt x="10423" y="3321"/>
                      <a:pt x="10283" y="3527"/>
                      <a:pt x="10076" y="3619"/>
                    </a:cubicBezTo>
                    <a:cubicBezTo>
                      <a:pt x="10038" y="3635"/>
                      <a:pt x="10000" y="3645"/>
                      <a:pt x="9965" y="3645"/>
                    </a:cubicBezTo>
                    <a:cubicBezTo>
                      <a:pt x="9913" y="3645"/>
                      <a:pt x="9867" y="3623"/>
                      <a:pt x="9837" y="3565"/>
                    </a:cubicBezTo>
                    <a:cubicBezTo>
                      <a:pt x="9799" y="3491"/>
                      <a:pt x="9788" y="3405"/>
                      <a:pt x="9806" y="3321"/>
                    </a:cubicBezTo>
                    <a:cubicBezTo>
                      <a:pt x="9857" y="3099"/>
                      <a:pt x="10018" y="2916"/>
                      <a:pt x="10199" y="2783"/>
                    </a:cubicBezTo>
                    <a:cubicBezTo>
                      <a:pt x="10308" y="2702"/>
                      <a:pt x="10430" y="2638"/>
                      <a:pt x="10540" y="2554"/>
                    </a:cubicBezTo>
                    <a:cubicBezTo>
                      <a:pt x="10571" y="2528"/>
                      <a:pt x="10604" y="2505"/>
                      <a:pt x="10639" y="2485"/>
                    </a:cubicBezTo>
                    <a:close/>
                    <a:moveTo>
                      <a:pt x="3488" y="1756"/>
                    </a:moveTo>
                    <a:cubicBezTo>
                      <a:pt x="3883" y="1825"/>
                      <a:pt x="4217" y="2095"/>
                      <a:pt x="4359" y="2472"/>
                    </a:cubicBezTo>
                    <a:cubicBezTo>
                      <a:pt x="4438" y="2691"/>
                      <a:pt x="4479" y="2921"/>
                      <a:pt x="4482" y="3155"/>
                    </a:cubicBezTo>
                    <a:cubicBezTo>
                      <a:pt x="4487" y="3356"/>
                      <a:pt x="4461" y="3568"/>
                      <a:pt x="4311" y="3718"/>
                    </a:cubicBezTo>
                    <a:cubicBezTo>
                      <a:pt x="4180" y="3846"/>
                      <a:pt x="3996" y="3908"/>
                      <a:pt x="3812" y="3908"/>
                    </a:cubicBezTo>
                    <a:cubicBezTo>
                      <a:pt x="3673" y="3908"/>
                      <a:pt x="3534" y="3872"/>
                      <a:pt x="3419" y="3802"/>
                    </a:cubicBezTo>
                    <a:cubicBezTo>
                      <a:pt x="3080" y="3598"/>
                      <a:pt x="2953" y="3170"/>
                      <a:pt x="2978" y="2796"/>
                    </a:cubicBezTo>
                    <a:cubicBezTo>
                      <a:pt x="2991" y="2587"/>
                      <a:pt x="3047" y="2386"/>
                      <a:pt x="3141" y="2200"/>
                    </a:cubicBezTo>
                    <a:cubicBezTo>
                      <a:pt x="3228" y="2032"/>
                      <a:pt x="3355" y="1891"/>
                      <a:pt x="3485" y="1756"/>
                    </a:cubicBezTo>
                    <a:close/>
                    <a:moveTo>
                      <a:pt x="2134" y="4467"/>
                    </a:moveTo>
                    <a:cubicBezTo>
                      <a:pt x="2245" y="4467"/>
                      <a:pt x="2349" y="4511"/>
                      <a:pt x="2418" y="4623"/>
                    </a:cubicBezTo>
                    <a:cubicBezTo>
                      <a:pt x="2469" y="4707"/>
                      <a:pt x="2489" y="4808"/>
                      <a:pt x="2476" y="4905"/>
                    </a:cubicBezTo>
                    <a:cubicBezTo>
                      <a:pt x="2474" y="4921"/>
                      <a:pt x="2469" y="4933"/>
                      <a:pt x="2466" y="4949"/>
                    </a:cubicBezTo>
                    <a:lnTo>
                      <a:pt x="2469" y="4949"/>
                    </a:lnTo>
                    <a:cubicBezTo>
                      <a:pt x="2466" y="4951"/>
                      <a:pt x="2466" y="4954"/>
                      <a:pt x="2466" y="4956"/>
                    </a:cubicBezTo>
                    <a:lnTo>
                      <a:pt x="2454" y="4979"/>
                    </a:lnTo>
                    <a:cubicBezTo>
                      <a:pt x="2451" y="4982"/>
                      <a:pt x="2448" y="4984"/>
                      <a:pt x="2448" y="4989"/>
                    </a:cubicBezTo>
                    <a:cubicBezTo>
                      <a:pt x="2443" y="4992"/>
                      <a:pt x="2441" y="4994"/>
                      <a:pt x="2438" y="5000"/>
                    </a:cubicBezTo>
                    <a:cubicBezTo>
                      <a:pt x="2423" y="5012"/>
                      <a:pt x="2413" y="5025"/>
                      <a:pt x="2397" y="5038"/>
                    </a:cubicBezTo>
                    <a:cubicBezTo>
                      <a:pt x="2334" y="5091"/>
                      <a:pt x="2262" y="5137"/>
                      <a:pt x="2186" y="5173"/>
                    </a:cubicBezTo>
                    <a:cubicBezTo>
                      <a:pt x="2094" y="5216"/>
                      <a:pt x="1997" y="5249"/>
                      <a:pt x="1898" y="5270"/>
                    </a:cubicBezTo>
                    <a:cubicBezTo>
                      <a:pt x="1831" y="5285"/>
                      <a:pt x="1763" y="5293"/>
                      <a:pt x="1695" y="5293"/>
                    </a:cubicBezTo>
                    <a:cubicBezTo>
                      <a:pt x="1573" y="5293"/>
                      <a:pt x="1452" y="5269"/>
                      <a:pt x="1338" y="5221"/>
                    </a:cubicBezTo>
                    <a:cubicBezTo>
                      <a:pt x="1338" y="5203"/>
                      <a:pt x="1333" y="5183"/>
                      <a:pt x="1322" y="5168"/>
                    </a:cubicBezTo>
                    <a:cubicBezTo>
                      <a:pt x="1386" y="5079"/>
                      <a:pt x="1452" y="4987"/>
                      <a:pt x="1519" y="4898"/>
                    </a:cubicBezTo>
                    <a:cubicBezTo>
                      <a:pt x="1600" y="4786"/>
                      <a:pt x="1692" y="4668"/>
                      <a:pt x="1804" y="4584"/>
                    </a:cubicBezTo>
                    <a:cubicBezTo>
                      <a:pt x="1898" y="4514"/>
                      <a:pt x="2019" y="4467"/>
                      <a:pt x="2134" y="4467"/>
                    </a:cubicBezTo>
                    <a:close/>
                    <a:moveTo>
                      <a:pt x="9258" y="5782"/>
                    </a:moveTo>
                    <a:cubicBezTo>
                      <a:pt x="9339" y="5782"/>
                      <a:pt x="9418" y="5803"/>
                      <a:pt x="9490" y="5843"/>
                    </a:cubicBezTo>
                    <a:cubicBezTo>
                      <a:pt x="9648" y="5927"/>
                      <a:pt x="9753" y="6072"/>
                      <a:pt x="9834" y="6225"/>
                    </a:cubicBezTo>
                    <a:cubicBezTo>
                      <a:pt x="9913" y="6383"/>
                      <a:pt x="9974" y="6549"/>
                      <a:pt x="10018" y="6722"/>
                    </a:cubicBezTo>
                    <a:cubicBezTo>
                      <a:pt x="9834" y="6635"/>
                      <a:pt x="9635" y="6587"/>
                      <a:pt x="9460" y="6487"/>
                    </a:cubicBezTo>
                    <a:cubicBezTo>
                      <a:pt x="9213" y="6350"/>
                      <a:pt x="9144" y="6070"/>
                      <a:pt x="9116" y="5805"/>
                    </a:cubicBezTo>
                    <a:cubicBezTo>
                      <a:pt x="9162" y="5789"/>
                      <a:pt x="9210" y="5782"/>
                      <a:pt x="9258" y="5782"/>
                    </a:cubicBezTo>
                    <a:close/>
                    <a:moveTo>
                      <a:pt x="5583" y="6984"/>
                    </a:moveTo>
                    <a:cubicBezTo>
                      <a:pt x="5586" y="6984"/>
                      <a:pt x="5589" y="6984"/>
                      <a:pt x="5592" y="6984"/>
                    </a:cubicBezTo>
                    <a:lnTo>
                      <a:pt x="5595" y="6984"/>
                    </a:lnTo>
                    <a:cubicBezTo>
                      <a:pt x="5725" y="7270"/>
                      <a:pt x="5684" y="7616"/>
                      <a:pt x="5541" y="7891"/>
                    </a:cubicBezTo>
                    <a:cubicBezTo>
                      <a:pt x="5493" y="7991"/>
                      <a:pt x="5432" y="8082"/>
                      <a:pt x="5363" y="8166"/>
                    </a:cubicBezTo>
                    <a:cubicBezTo>
                      <a:pt x="5348" y="8146"/>
                      <a:pt x="5335" y="8123"/>
                      <a:pt x="5320" y="8103"/>
                    </a:cubicBezTo>
                    <a:cubicBezTo>
                      <a:pt x="5228" y="7955"/>
                      <a:pt x="5134" y="7789"/>
                      <a:pt x="5116" y="7614"/>
                    </a:cubicBezTo>
                    <a:cubicBezTo>
                      <a:pt x="5091" y="7349"/>
                      <a:pt x="5293" y="6984"/>
                      <a:pt x="5583" y="6984"/>
                    </a:cubicBezTo>
                    <a:close/>
                    <a:moveTo>
                      <a:pt x="7385" y="241"/>
                    </a:moveTo>
                    <a:cubicBezTo>
                      <a:pt x="7882" y="241"/>
                      <a:pt x="8346" y="523"/>
                      <a:pt x="8685" y="875"/>
                    </a:cubicBezTo>
                    <a:cubicBezTo>
                      <a:pt x="8879" y="1081"/>
                      <a:pt x="9044" y="1316"/>
                      <a:pt x="9174" y="1570"/>
                    </a:cubicBezTo>
                    <a:cubicBezTo>
                      <a:pt x="9052" y="1660"/>
                      <a:pt x="8930" y="1754"/>
                      <a:pt x="8815" y="1851"/>
                    </a:cubicBezTo>
                    <a:cubicBezTo>
                      <a:pt x="8690" y="1955"/>
                      <a:pt x="8571" y="2054"/>
                      <a:pt x="8497" y="2202"/>
                    </a:cubicBezTo>
                    <a:cubicBezTo>
                      <a:pt x="8359" y="2470"/>
                      <a:pt x="8214" y="2811"/>
                      <a:pt x="8420" y="3084"/>
                    </a:cubicBezTo>
                    <a:cubicBezTo>
                      <a:pt x="8444" y="3118"/>
                      <a:pt x="8481" y="3146"/>
                      <a:pt x="8524" y="3146"/>
                    </a:cubicBezTo>
                    <a:cubicBezTo>
                      <a:pt x="8535" y="3146"/>
                      <a:pt x="8546" y="3144"/>
                      <a:pt x="8558" y="3140"/>
                    </a:cubicBezTo>
                    <a:cubicBezTo>
                      <a:pt x="9131" y="2936"/>
                      <a:pt x="9495" y="2309"/>
                      <a:pt x="9396" y="1711"/>
                    </a:cubicBezTo>
                    <a:cubicBezTo>
                      <a:pt x="9510" y="1641"/>
                      <a:pt x="9642" y="1610"/>
                      <a:pt x="9776" y="1610"/>
                    </a:cubicBezTo>
                    <a:cubicBezTo>
                      <a:pt x="10146" y="1610"/>
                      <a:pt x="10536" y="1852"/>
                      <a:pt x="10629" y="2215"/>
                    </a:cubicBezTo>
                    <a:cubicBezTo>
                      <a:pt x="10548" y="2248"/>
                      <a:pt x="10471" y="2294"/>
                      <a:pt x="10402" y="2350"/>
                    </a:cubicBezTo>
                    <a:cubicBezTo>
                      <a:pt x="10298" y="2431"/>
                      <a:pt x="10181" y="2493"/>
                      <a:pt x="10074" y="2572"/>
                    </a:cubicBezTo>
                    <a:cubicBezTo>
                      <a:pt x="9839" y="2742"/>
                      <a:pt x="9623" y="2977"/>
                      <a:pt x="9567" y="3272"/>
                    </a:cubicBezTo>
                    <a:cubicBezTo>
                      <a:pt x="9521" y="3527"/>
                      <a:pt x="9625" y="3858"/>
                      <a:pt x="9926" y="3884"/>
                    </a:cubicBezTo>
                    <a:cubicBezTo>
                      <a:pt x="9938" y="3885"/>
                      <a:pt x="9951" y="3885"/>
                      <a:pt x="9963" y="3885"/>
                    </a:cubicBezTo>
                    <a:cubicBezTo>
                      <a:pt x="10113" y="3885"/>
                      <a:pt x="10261" y="3802"/>
                      <a:pt x="10374" y="3710"/>
                    </a:cubicBezTo>
                    <a:cubicBezTo>
                      <a:pt x="10486" y="3616"/>
                      <a:pt x="10578" y="3499"/>
                      <a:pt x="10642" y="3369"/>
                    </a:cubicBezTo>
                    <a:cubicBezTo>
                      <a:pt x="10723" y="3214"/>
                      <a:pt x="10764" y="3043"/>
                      <a:pt x="10810" y="2872"/>
                    </a:cubicBezTo>
                    <a:cubicBezTo>
                      <a:pt x="10853" y="2712"/>
                      <a:pt x="10881" y="2546"/>
                      <a:pt x="10889" y="2378"/>
                    </a:cubicBezTo>
                    <a:cubicBezTo>
                      <a:pt x="11053" y="2322"/>
                      <a:pt x="11221" y="2296"/>
                      <a:pt x="11388" y="2296"/>
                    </a:cubicBezTo>
                    <a:cubicBezTo>
                      <a:pt x="12139" y="2296"/>
                      <a:pt x="12874" y="2820"/>
                      <a:pt x="13113" y="3545"/>
                    </a:cubicBezTo>
                    <a:cubicBezTo>
                      <a:pt x="13284" y="4059"/>
                      <a:pt x="13235" y="4620"/>
                      <a:pt x="13037" y="5114"/>
                    </a:cubicBezTo>
                    <a:lnTo>
                      <a:pt x="13039" y="5117"/>
                    </a:lnTo>
                    <a:cubicBezTo>
                      <a:pt x="12833" y="5626"/>
                      <a:pt x="12451" y="6047"/>
                      <a:pt x="11984" y="6335"/>
                    </a:cubicBezTo>
                    <a:cubicBezTo>
                      <a:pt x="11475" y="6648"/>
                      <a:pt x="10886" y="6811"/>
                      <a:pt x="10290" y="6836"/>
                    </a:cubicBezTo>
                    <a:cubicBezTo>
                      <a:pt x="10244" y="6551"/>
                      <a:pt x="10148" y="6276"/>
                      <a:pt x="10002" y="6026"/>
                    </a:cubicBezTo>
                    <a:cubicBezTo>
                      <a:pt x="9890" y="5838"/>
                      <a:pt x="9735" y="5675"/>
                      <a:pt x="9531" y="5593"/>
                    </a:cubicBezTo>
                    <a:cubicBezTo>
                      <a:pt x="9442" y="5557"/>
                      <a:pt x="9347" y="5538"/>
                      <a:pt x="9253" y="5538"/>
                    </a:cubicBezTo>
                    <a:cubicBezTo>
                      <a:pt x="9139" y="5538"/>
                      <a:pt x="9025" y="5566"/>
                      <a:pt x="8925" y="5626"/>
                    </a:cubicBezTo>
                    <a:cubicBezTo>
                      <a:pt x="8889" y="5647"/>
                      <a:pt x="8866" y="5687"/>
                      <a:pt x="8866" y="5731"/>
                    </a:cubicBezTo>
                    <a:cubicBezTo>
                      <a:pt x="8892" y="6070"/>
                      <a:pt x="8968" y="6436"/>
                      <a:pt x="9261" y="6648"/>
                    </a:cubicBezTo>
                    <a:cubicBezTo>
                      <a:pt x="9391" y="6742"/>
                      <a:pt x="9549" y="6793"/>
                      <a:pt x="9697" y="6849"/>
                    </a:cubicBezTo>
                    <a:cubicBezTo>
                      <a:pt x="9821" y="6895"/>
                      <a:pt x="9957" y="6941"/>
                      <a:pt x="10061" y="7025"/>
                    </a:cubicBezTo>
                    <a:cubicBezTo>
                      <a:pt x="10071" y="7073"/>
                      <a:pt x="10079" y="7119"/>
                      <a:pt x="10084" y="7170"/>
                    </a:cubicBezTo>
                    <a:cubicBezTo>
                      <a:pt x="10089" y="7244"/>
                      <a:pt x="10092" y="7321"/>
                      <a:pt x="10089" y="7394"/>
                    </a:cubicBezTo>
                    <a:cubicBezTo>
                      <a:pt x="10089" y="7407"/>
                      <a:pt x="10092" y="7420"/>
                      <a:pt x="10094" y="7433"/>
                    </a:cubicBezTo>
                    <a:cubicBezTo>
                      <a:pt x="10069" y="8095"/>
                      <a:pt x="9676" y="8729"/>
                      <a:pt x="9134" y="9109"/>
                    </a:cubicBezTo>
                    <a:cubicBezTo>
                      <a:pt x="8737" y="9386"/>
                      <a:pt x="8277" y="9513"/>
                      <a:pt x="7811" y="9513"/>
                    </a:cubicBezTo>
                    <a:cubicBezTo>
                      <a:pt x="7417" y="9513"/>
                      <a:pt x="7020" y="9423"/>
                      <a:pt x="6655" y="9257"/>
                    </a:cubicBezTo>
                    <a:cubicBezTo>
                      <a:pt x="6273" y="9081"/>
                      <a:pt x="5929" y="8836"/>
                      <a:pt x="5636" y="8536"/>
                    </a:cubicBezTo>
                    <a:cubicBezTo>
                      <a:pt x="5592" y="8480"/>
                      <a:pt x="5549" y="8426"/>
                      <a:pt x="5506" y="8370"/>
                    </a:cubicBezTo>
                    <a:cubicBezTo>
                      <a:pt x="5580" y="8286"/>
                      <a:pt x="5643" y="8197"/>
                      <a:pt x="5702" y="8100"/>
                    </a:cubicBezTo>
                    <a:cubicBezTo>
                      <a:pt x="5880" y="7802"/>
                      <a:pt x="5959" y="7443"/>
                      <a:pt x="5888" y="7099"/>
                    </a:cubicBezTo>
                    <a:cubicBezTo>
                      <a:pt x="5867" y="7012"/>
                      <a:pt x="5837" y="6926"/>
                      <a:pt x="5796" y="6844"/>
                    </a:cubicBezTo>
                    <a:cubicBezTo>
                      <a:pt x="5776" y="6803"/>
                      <a:pt x="5753" y="6765"/>
                      <a:pt x="5704" y="6750"/>
                    </a:cubicBezTo>
                    <a:cubicBezTo>
                      <a:pt x="5673" y="6741"/>
                      <a:pt x="5641" y="6737"/>
                      <a:pt x="5608" y="6737"/>
                    </a:cubicBezTo>
                    <a:cubicBezTo>
                      <a:pt x="5592" y="6737"/>
                      <a:pt x="5577" y="6738"/>
                      <a:pt x="5562" y="6740"/>
                    </a:cubicBezTo>
                    <a:cubicBezTo>
                      <a:pt x="5409" y="6752"/>
                      <a:pt x="5264" y="6816"/>
                      <a:pt x="5152" y="6921"/>
                    </a:cubicBezTo>
                    <a:cubicBezTo>
                      <a:pt x="4920" y="7132"/>
                      <a:pt x="4823" y="7456"/>
                      <a:pt x="4897" y="7761"/>
                    </a:cubicBezTo>
                    <a:cubicBezTo>
                      <a:pt x="4950" y="7973"/>
                      <a:pt x="5060" y="8169"/>
                      <a:pt x="5190" y="8350"/>
                    </a:cubicBezTo>
                    <a:cubicBezTo>
                      <a:pt x="5078" y="8457"/>
                      <a:pt x="4958" y="8554"/>
                      <a:pt x="4833" y="8643"/>
                    </a:cubicBezTo>
                    <a:cubicBezTo>
                      <a:pt x="4810" y="8658"/>
                      <a:pt x="4795" y="8678"/>
                      <a:pt x="4782" y="8704"/>
                    </a:cubicBezTo>
                    <a:cubicBezTo>
                      <a:pt x="4273" y="9065"/>
                      <a:pt x="3695" y="9365"/>
                      <a:pt x="3085" y="9365"/>
                    </a:cubicBezTo>
                    <a:cubicBezTo>
                      <a:pt x="2904" y="9365"/>
                      <a:pt x="2720" y="9339"/>
                      <a:pt x="2535" y="9280"/>
                    </a:cubicBezTo>
                    <a:cubicBezTo>
                      <a:pt x="2064" y="9129"/>
                      <a:pt x="1740" y="8745"/>
                      <a:pt x="1511" y="8324"/>
                    </a:cubicBezTo>
                    <a:cubicBezTo>
                      <a:pt x="1274" y="7884"/>
                      <a:pt x="1131" y="7399"/>
                      <a:pt x="1091" y="6903"/>
                    </a:cubicBezTo>
                    <a:cubicBezTo>
                      <a:pt x="1050" y="6414"/>
                      <a:pt x="1108" y="5919"/>
                      <a:pt x="1259" y="5453"/>
                    </a:cubicBezTo>
                    <a:cubicBezTo>
                      <a:pt x="1393" y="5509"/>
                      <a:pt x="1539" y="5535"/>
                      <a:pt x="1687" y="5535"/>
                    </a:cubicBezTo>
                    <a:cubicBezTo>
                      <a:pt x="2004" y="5535"/>
                      <a:pt x="2329" y="5416"/>
                      <a:pt x="2558" y="5216"/>
                    </a:cubicBezTo>
                    <a:cubicBezTo>
                      <a:pt x="2749" y="5048"/>
                      <a:pt x="2759" y="4783"/>
                      <a:pt x="2660" y="4561"/>
                    </a:cubicBezTo>
                    <a:cubicBezTo>
                      <a:pt x="2599" y="4424"/>
                      <a:pt x="2487" y="4317"/>
                      <a:pt x="2349" y="4258"/>
                    </a:cubicBezTo>
                    <a:cubicBezTo>
                      <a:pt x="2281" y="4231"/>
                      <a:pt x="2209" y="4219"/>
                      <a:pt x="2137" y="4219"/>
                    </a:cubicBezTo>
                    <a:cubicBezTo>
                      <a:pt x="2036" y="4219"/>
                      <a:pt x="1934" y="4242"/>
                      <a:pt x="1842" y="4281"/>
                    </a:cubicBezTo>
                    <a:cubicBezTo>
                      <a:pt x="1664" y="4358"/>
                      <a:pt x="1524" y="4495"/>
                      <a:pt x="1401" y="4645"/>
                    </a:cubicBezTo>
                    <a:cubicBezTo>
                      <a:pt x="1292" y="4786"/>
                      <a:pt x="1190" y="4933"/>
                      <a:pt x="1085" y="5079"/>
                    </a:cubicBezTo>
                    <a:cubicBezTo>
                      <a:pt x="604" y="4961"/>
                      <a:pt x="288" y="4442"/>
                      <a:pt x="263" y="3963"/>
                    </a:cubicBezTo>
                    <a:cubicBezTo>
                      <a:pt x="227" y="3321"/>
                      <a:pt x="655" y="2747"/>
                      <a:pt x="1126" y="2355"/>
                    </a:cubicBezTo>
                    <a:cubicBezTo>
                      <a:pt x="1573" y="1984"/>
                      <a:pt x="2161" y="1684"/>
                      <a:pt x="2756" y="1684"/>
                    </a:cubicBezTo>
                    <a:cubicBezTo>
                      <a:pt x="2847" y="1684"/>
                      <a:pt x="2938" y="1691"/>
                      <a:pt x="3029" y="1705"/>
                    </a:cubicBezTo>
                    <a:cubicBezTo>
                      <a:pt x="3078" y="1713"/>
                      <a:pt x="3124" y="1723"/>
                      <a:pt x="3175" y="1731"/>
                    </a:cubicBezTo>
                    <a:cubicBezTo>
                      <a:pt x="3085" y="1828"/>
                      <a:pt x="3009" y="1932"/>
                      <a:pt x="2945" y="2044"/>
                    </a:cubicBezTo>
                    <a:cubicBezTo>
                      <a:pt x="2841" y="2243"/>
                      <a:pt x="2775" y="2457"/>
                      <a:pt x="2747" y="2679"/>
                    </a:cubicBezTo>
                    <a:cubicBezTo>
                      <a:pt x="2683" y="3145"/>
                      <a:pt x="2825" y="3657"/>
                      <a:pt x="3210" y="3950"/>
                    </a:cubicBezTo>
                    <a:cubicBezTo>
                      <a:pt x="3380" y="4080"/>
                      <a:pt x="3597" y="4147"/>
                      <a:pt x="3814" y="4147"/>
                    </a:cubicBezTo>
                    <a:cubicBezTo>
                      <a:pt x="4018" y="4147"/>
                      <a:pt x="4221" y="4088"/>
                      <a:pt x="4385" y="3968"/>
                    </a:cubicBezTo>
                    <a:cubicBezTo>
                      <a:pt x="4581" y="3823"/>
                      <a:pt x="4685" y="3619"/>
                      <a:pt x="4713" y="3377"/>
                    </a:cubicBezTo>
                    <a:cubicBezTo>
                      <a:pt x="4746" y="3107"/>
                      <a:pt x="4711" y="2811"/>
                      <a:pt x="4639" y="2551"/>
                    </a:cubicBezTo>
                    <a:cubicBezTo>
                      <a:pt x="4566" y="2266"/>
                      <a:pt x="4408" y="2011"/>
                      <a:pt x="4183" y="1818"/>
                    </a:cubicBezTo>
                    <a:cubicBezTo>
                      <a:pt x="4051" y="1705"/>
                      <a:pt x="3898" y="1619"/>
                      <a:pt x="3730" y="1565"/>
                    </a:cubicBezTo>
                    <a:cubicBezTo>
                      <a:pt x="3786" y="1494"/>
                      <a:pt x="3839" y="1420"/>
                      <a:pt x="3888" y="1344"/>
                    </a:cubicBezTo>
                    <a:cubicBezTo>
                      <a:pt x="4031" y="1132"/>
                      <a:pt x="4229" y="964"/>
                      <a:pt x="4461" y="860"/>
                    </a:cubicBezTo>
                    <a:cubicBezTo>
                      <a:pt x="4671" y="759"/>
                      <a:pt x="4907" y="708"/>
                      <a:pt x="5143" y="708"/>
                    </a:cubicBezTo>
                    <a:cubicBezTo>
                      <a:pt x="5436" y="708"/>
                      <a:pt x="5728" y="787"/>
                      <a:pt x="5969" y="949"/>
                    </a:cubicBezTo>
                    <a:cubicBezTo>
                      <a:pt x="5908" y="1046"/>
                      <a:pt x="5842" y="1137"/>
                      <a:pt x="5791" y="1237"/>
                    </a:cubicBezTo>
                    <a:cubicBezTo>
                      <a:pt x="5707" y="1395"/>
                      <a:pt x="5653" y="1565"/>
                      <a:pt x="5631" y="1744"/>
                    </a:cubicBezTo>
                    <a:cubicBezTo>
                      <a:pt x="5574" y="2144"/>
                      <a:pt x="5646" y="2561"/>
                      <a:pt x="5916" y="2875"/>
                    </a:cubicBezTo>
                    <a:cubicBezTo>
                      <a:pt x="5939" y="2900"/>
                      <a:pt x="5971" y="2912"/>
                      <a:pt x="6002" y="2912"/>
                    </a:cubicBezTo>
                    <a:cubicBezTo>
                      <a:pt x="6013" y="2912"/>
                      <a:pt x="6023" y="2910"/>
                      <a:pt x="6033" y="2908"/>
                    </a:cubicBezTo>
                    <a:cubicBezTo>
                      <a:pt x="6397" y="2783"/>
                      <a:pt x="6543" y="2401"/>
                      <a:pt x="6537" y="2042"/>
                    </a:cubicBezTo>
                    <a:cubicBezTo>
                      <a:pt x="6530" y="1665"/>
                      <a:pt x="6433" y="1277"/>
                      <a:pt x="6306" y="923"/>
                    </a:cubicBezTo>
                    <a:cubicBezTo>
                      <a:pt x="6438" y="500"/>
                      <a:pt x="6884" y="269"/>
                      <a:pt x="7309" y="243"/>
                    </a:cubicBezTo>
                    <a:cubicBezTo>
                      <a:pt x="7335" y="242"/>
                      <a:pt x="7360" y="241"/>
                      <a:pt x="7385" y="241"/>
                    </a:cubicBezTo>
                    <a:close/>
                    <a:moveTo>
                      <a:pt x="7392" y="0"/>
                    </a:moveTo>
                    <a:cubicBezTo>
                      <a:pt x="7379" y="0"/>
                      <a:pt x="7366" y="1"/>
                      <a:pt x="7353" y="1"/>
                    </a:cubicBezTo>
                    <a:cubicBezTo>
                      <a:pt x="7080" y="9"/>
                      <a:pt x="6815" y="85"/>
                      <a:pt x="6583" y="225"/>
                    </a:cubicBezTo>
                    <a:cubicBezTo>
                      <a:pt x="6372" y="347"/>
                      <a:pt x="6209" y="533"/>
                      <a:pt x="6109" y="755"/>
                    </a:cubicBezTo>
                    <a:cubicBezTo>
                      <a:pt x="5825" y="564"/>
                      <a:pt x="5486" y="470"/>
                      <a:pt x="5145" y="470"/>
                    </a:cubicBezTo>
                    <a:cubicBezTo>
                      <a:pt x="4963" y="470"/>
                      <a:pt x="4781" y="497"/>
                      <a:pt x="4606" y="549"/>
                    </a:cubicBezTo>
                    <a:cubicBezTo>
                      <a:pt x="4324" y="630"/>
                      <a:pt x="4066" y="783"/>
                      <a:pt x="3857" y="995"/>
                    </a:cubicBezTo>
                    <a:cubicBezTo>
                      <a:pt x="3753" y="1104"/>
                      <a:pt x="3679" y="1232"/>
                      <a:pt x="3592" y="1354"/>
                    </a:cubicBezTo>
                    <a:cubicBezTo>
                      <a:pt x="3557" y="1412"/>
                      <a:pt x="3508" y="1461"/>
                      <a:pt x="3450" y="1494"/>
                    </a:cubicBezTo>
                    <a:cubicBezTo>
                      <a:pt x="3439" y="1499"/>
                      <a:pt x="3432" y="1502"/>
                      <a:pt x="3422" y="1504"/>
                    </a:cubicBezTo>
                    <a:lnTo>
                      <a:pt x="3419" y="1504"/>
                    </a:lnTo>
                    <a:cubicBezTo>
                      <a:pt x="3414" y="1507"/>
                      <a:pt x="3409" y="1507"/>
                      <a:pt x="3404" y="1509"/>
                    </a:cubicBezTo>
                    <a:cubicBezTo>
                      <a:pt x="3386" y="1513"/>
                      <a:pt x="3368" y="1515"/>
                      <a:pt x="3350" y="1515"/>
                    </a:cubicBezTo>
                    <a:cubicBezTo>
                      <a:pt x="3295" y="1515"/>
                      <a:pt x="3238" y="1500"/>
                      <a:pt x="3185" y="1489"/>
                    </a:cubicBezTo>
                    <a:cubicBezTo>
                      <a:pt x="3047" y="1460"/>
                      <a:pt x="2909" y="1447"/>
                      <a:pt x="2772" y="1447"/>
                    </a:cubicBezTo>
                    <a:cubicBezTo>
                      <a:pt x="2150" y="1447"/>
                      <a:pt x="1546" y="1723"/>
                      <a:pt x="1055" y="2105"/>
                    </a:cubicBezTo>
                    <a:cubicBezTo>
                      <a:pt x="515" y="2526"/>
                      <a:pt x="41" y="3142"/>
                      <a:pt x="18" y="3856"/>
                    </a:cubicBezTo>
                    <a:cubicBezTo>
                      <a:pt x="0" y="4490"/>
                      <a:pt x="408" y="5155"/>
                      <a:pt x="1029" y="5313"/>
                    </a:cubicBezTo>
                    <a:cubicBezTo>
                      <a:pt x="1034" y="5321"/>
                      <a:pt x="1040" y="5326"/>
                      <a:pt x="1047" y="5331"/>
                    </a:cubicBezTo>
                    <a:cubicBezTo>
                      <a:pt x="713" y="6309"/>
                      <a:pt x="780" y="7379"/>
                      <a:pt x="1231" y="8309"/>
                    </a:cubicBezTo>
                    <a:cubicBezTo>
                      <a:pt x="1457" y="8780"/>
                      <a:pt x="1796" y="9234"/>
                      <a:pt x="2288" y="9448"/>
                    </a:cubicBezTo>
                    <a:cubicBezTo>
                      <a:pt x="2540" y="9557"/>
                      <a:pt x="2811" y="9607"/>
                      <a:pt x="3082" y="9607"/>
                    </a:cubicBezTo>
                    <a:cubicBezTo>
                      <a:pt x="3342" y="9607"/>
                      <a:pt x="3602" y="9562"/>
                      <a:pt x="3847" y="9481"/>
                    </a:cubicBezTo>
                    <a:cubicBezTo>
                      <a:pt x="4410" y="9298"/>
                      <a:pt x="4894" y="8951"/>
                      <a:pt x="5350" y="8582"/>
                    </a:cubicBezTo>
                    <a:cubicBezTo>
                      <a:pt x="5388" y="8625"/>
                      <a:pt x="5427" y="8668"/>
                      <a:pt x="5467" y="8709"/>
                    </a:cubicBezTo>
                    <a:lnTo>
                      <a:pt x="5467" y="8712"/>
                    </a:lnTo>
                    <a:cubicBezTo>
                      <a:pt x="5470" y="8714"/>
                      <a:pt x="5473" y="8714"/>
                      <a:pt x="5475" y="8717"/>
                    </a:cubicBezTo>
                    <a:cubicBezTo>
                      <a:pt x="6081" y="9343"/>
                      <a:pt x="6940" y="9756"/>
                      <a:pt x="7816" y="9759"/>
                    </a:cubicBezTo>
                    <a:cubicBezTo>
                      <a:pt x="7825" y="9759"/>
                      <a:pt x="7834" y="9759"/>
                      <a:pt x="7844" y="9759"/>
                    </a:cubicBezTo>
                    <a:cubicBezTo>
                      <a:pt x="8303" y="9759"/>
                      <a:pt x="8754" y="9632"/>
                      <a:pt x="9146" y="9392"/>
                    </a:cubicBezTo>
                    <a:cubicBezTo>
                      <a:pt x="9539" y="9147"/>
                      <a:pt x="9860" y="8806"/>
                      <a:pt x="10074" y="8396"/>
                    </a:cubicBezTo>
                    <a:cubicBezTo>
                      <a:pt x="10275" y="8024"/>
                      <a:pt x="10362" y="7603"/>
                      <a:pt x="10328" y="7183"/>
                    </a:cubicBezTo>
                    <a:cubicBezTo>
                      <a:pt x="10328" y="7147"/>
                      <a:pt x="10326" y="7112"/>
                      <a:pt x="10321" y="7076"/>
                    </a:cubicBezTo>
                    <a:cubicBezTo>
                      <a:pt x="11477" y="7017"/>
                      <a:pt x="12662" y="6454"/>
                      <a:pt x="13184" y="5377"/>
                    </a:cubicBezTo>
                    <a:cubicBezTo>
                      <a:pt x="13442" y="4849"/>
                      <a:pt x="13536" y="4238"/>
                      <a:pt x="13398" y="3659"/>
                    </a:cubicBezTo>
                    <a:cubicBezTo>
                      <a:pt x="13271" y="3119"/>
                      <a:pt x="12930" y="2653"/>
                      <a:pt x="12453" y="2365"/>
                    </a:cubicBezTo>
                    <a:cubicBezTo>
                      <a:pt x="12134" y="2172"/>
                      <a:pt x="11757" y="2058"/>
                      <a:pt x="11382" y="2058"/>
                    </a:cubicBezTo>
                    <a:cubicBezTo>
                      <a:pt x="11204" y="2058"/>
                      <a:pt x="11026" y="2084"/>
                      <a:pt x="10856" y="2139"/>
                    </a:cubicBezTo>
                    <a:cubicBezTo>
                      <a:pt x="10764" y="1853"/>
                      <a:pt x="10558" y="1616"/>
                      <a:pt x="10285" y="1489"/>
                    </a:cubicBezTo>
                    <a:cubicBezTo>
                      <a:pt x="10125" y="1412"/>
                      <a:pt x="9948" y="1369"/>
                      <a:pt x="9773" y="1369"/>
                    </a:cubicBezTo>
                    <a:cubicBezTo>
                      <a:pt x="9640" y="1369"/>
                      <a:pt x="9508" y="1394"/>
                      <a:pt x="9383" y="1448"/>
                    </a:cubicBezTo>
                    <a:cubicBezTo>
                      <a:pt x="9106" y="926"/>
                      <a:pt x="8711" y="467"/>
                      <a:pt x="8176" y="200"/>
                    </a:cubicBezTo>
                    <a:cubicBezTo>
                      <a:pt x="7927" y="78"/>
                      <a:pt x="7670" y="0"/>
                      <a:pt x="7392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961767" y="1323963"/>
                <a:ext cx="63780" cy="55486"/>
              </a:xfrm>
              <a:custGeom>
                <a:rect b="b" l="l" r="r" t="t"/>
                <a:pathLst>
                  <a:path extrusionOk="0" h="843" w="969">
                    <a:moveTo>
                      <a:pt x="663" y="241"/>
                    </a:moveTo>
                    <a:lnTo>
                      <a:pt x="663" y="241"/>
                    </a:lnTo>
                    <a:cubicBezTo>
                      <a:pt x="660" y="242"/>
                      <a:pt x="658" y="242"/>
                      <a:pt x="658" y="242"/>
                    </a:cubicBezTo>
                    <a:cubicBezTo>
                      <a:pt x="656" y="242"/>
                      <a:pt x="660" y="241"/>
                      <a:pt x="663" y="241"/>
                    </a:cubicBezTo>
                    <a:close/>
                    <a:moveTo>
                      <a:pt x="465" y="264"/>
                    </a:moveTo>
                    <a:lnTo>
                      <a:pt x="465" y="264"/>
                    </a:lnTo>
                    <a:cubicBezTo>
                      <a:pt x="465" y="264"/>
                      <a:pt x="466" y="264"/>
                      <a:pt x="467" y="265"/>
                    </a:cubicBezTo>
                    <a:lnTo>
                      <a:pt x="467" y="265"/>
                    </a:lnTo>
                    <a:cubicBezTo>
                      <a:pt x="467" y="264"/>
                      <a:pt x="466" y="264"/>
                      <a:pt x="465" y="264"/>
                    </a:cubicBezTo>
                    <a:close/>
                    <a:moveTo>
                      <a:pt x="673" y="246"/>
                    </a:moveTo>
                    <a:lnTo>
                      <a:pt x="676" y="249"/>
                    </a:lnTo>
                    <a:lnTo>
                      <a:pt x="684" y="251"/>
                    </a:lnTo>
                    <a:cubicBezTo>
                      <a:pt x="686" y="254"/>
                      <a:pt x="691" y="259"/>
                      <a:pt x="696" y="264"/>
                    </a:cubicBezTo>
                    <a:lnTo>
                      <a:pt x="701" y="269"/>
                    </a:lnTo>
                    <a:cubicBezTo>
                      <a:pt x="704" y="272"/>
                      <a:pt x="707" y="277"/>
                      <a:pt x="709" y="279"/>
                    </a:cubicBezTo>
                    <a:lnTo>
                      <a:pt x="712" y="287"/>
                    </a:lnTo>
                    <a:cubicBezTo>
                      <a:pt x="717" y="300"/>
                      <a:pt x="719" y="312"/>
                      <a:pt x="722" y="325"/>
                    </a:cubicBezTo>
                    <a:lnTo>
                      <a:pt x="722" y="351"/>
                    </a:lnTo>
                    <a:cubicBezTo>
                      <a:pt x="722" y="358"/>
                      <a:pt x="724" y="384"/>
                      <a:pt x="722" y="389"/>
                    </a:cubicBezTo>
                    <a:lnTo>
                      <a:pt x="722" y="386"/>
                    </a:lnTo>
                    <a:cubicBezTo>
                      <a:pt x="719" y="394"/>
                      <a:pt x="719" y="399"/>
                      <a:pt x="717" y="404"/>
                    </a:cubicBezTo>
                    <a:cubicBezTo>
                      <a:pt x="714" y="411"/>
                      <a:pt x="712" y="438"/>
                      <a:pt x="705" y="442"/>
                    </a:cubicBezTo>
                    <a:lnTo>
                      <a:pt x="705" y="442"/>
                    </a:lnTo>
                    <a:cubicBezTo>
                      <a:pt x="705" y="440"/>
                      <a:pt x="706" y="439"/>
                      <a:pt x="707" y="437"/>
                    </a:cubicBezTo>
                    <a:lnTo>
                      <a:pt x="707" y="437"/>
                    </a:lnTo>
                    <a:cubicBezTo>
                      <a:pt x="705" y="440"/>
                      <a:pt x="704" y="442"/>
                      <a:pt x="704" y="442"/>
                    </a:cubicBezTo>
                    <a:cubicBezTo>
                      <a:pt x="704" y="442"/>
                      <a:pt x="704" y="442"/>
                      <a:pt x="705" y="442"/>
                    </a:cubicBezTo>
                    <a:lnTo>
                      <a:pt x="705" y="442"/>
                    </a:lnTo>
                    <a:cubicBezTo>
                      <a:pt x="702" y="448"/>
                      <a:pt x="698" y="454"/>
                      <a:pt x="696" y="460"/>
                    </a:cubicBezTo>
                    <a:cubicBezTo>
                      <a:pt x="689" y="473"/>
                      <a:pt x="681" y="486"/>
                      <a:pt x="673" y="496"/>
                    </a:cubicBezTo>
                    <a:cubicBezTo>
                      <a:pt x="671" y="498"/>
                      <a:pt x="668" y="503"/>
                      <a:pt x="666" y="506"/>
                    </a:cubicBezTo>
                    <a:cubicBezTo>
                      <a:pt x="663" y="508"/>
                      <a:pt x="663" y="511"/>
                      <a:pt x="661" y="511"/>
                    </a:cubicBezTo>
                    <a:cubicBezTo>
                      <a:pt x="653" y="519"/>
                      <a:pt x="645" y="529"/>
                      <a:pt x="638" y="536"/>
                    </a:cubicBezTo>
                    <a:lnTo>
                      <a:pt x="620" y="552"/>
                    </a:lnTo>
                    <a:cubicBezTo>
                      <a:pt x="610" y="559"/>
                      <a:pt x="600" y="567"/>
                      <a:pt x="587" y="572"/>
                    </a:cubicBezTo>
                    <a:lnTo>
                      <a:pt x="569" y="582"/>
                    </a:lnTo>
                    <a:cubicBezTo>
                      <a:pt x="572" y="581"/>
                      <a:pt x="574" y="580"/>
                      <a:pt x="574" y="580"/>
                    </a:cubicBezTo>
                    <a:lnTo>
                      <a:pt x="574" y="580"/>
                    </a:lnTo>
                    <a:cubicBezTo>
                      <a:pt x="572" y="587"/>
                      <a:pt x="544" y="590"/>
                      <a:pt x="536" y="593"/>
                    </a:cubicBezTo>
                    <a:lnTo>
                      <a:pt x="521" y="598"/>
                    </a:lnTo>
                    <a:lnTo>
                      <a:pt x="470" y="598"/>
                    </a:lnTo>
                    <a:lnTo>
                      <a:pt x="452" y="593"/>
                    </a:lnTo>
                    <a:cubicBezTo>
                      <a:pt x="447" y="590"/>
                      <a:pt x="421" y="582"/>
                      <a:pt x="419" y="582"/>
                    </a:cubicBezTo>
                    <a:cubicBezTo>
                      <a:pt x="408" y="577"/>
                      <a:pt x="398" y="572"/>
                      <a:pt x="388" y="565"/>
                    </a:cubicBezTo>
                    <a:cubicBezTo>
                      <a:pt x="378" y="559"/>
                      <a:pt x="375" y="557"/>
                      <a:pt x="370" y="552"/>
                    </a:cubicBezTo>
                    <a:lnTo>
                      <a:pt x="368" y="549"/>
                    </a:lnTo>
                    <a:cubicBezTo>
                      <a:pt x="358" y="539"/>
                      <a:pt x="345" y="529"/>
                      <a:pt x="335" y="519"/>
                    </a:cubicBezTo>
                    <a:lnTo>
                      <a:pt x="332" y="514"/>
                    </a:lnTo>
                    <a:lnTo>
                      <a:pt x="327" y="506"/>
                    </a:lnTo>
                    <a:cubicBezTo>
                      <a:pt x="322" y="498"/>
                      <a:pt x="317" y="491"/>
                      <a:pt x="312" y="483"/>
                    </a:cubicBezTo>
                    <a:cubicBezTo>
                      <a:pt x="312" y="480"/>
                      <a:pt x="309" y="478"/>
                      <a:pt x="309" y="475"/>
                    </a:cubicBezTo>
                    <a:cubicBezTo>
                      <a:pt x="305" y="469"/>
                      <a:pt x="304" y="466"/>
                      <a:pt x="303" y="466"/>
                    </a:cubicBezTo>
                    <a:lnTo>
                      <a:pt x="303" y="466"/>
                    </a:lnTo>
                    <a:cubicBezTo>
                      <a:pt x="303" y="466"/>
                      <a:pt x="305" y="470"/>
                      <a:pt x="309" y="478"/>
                    </a:cubicBezTo>
                    <a:cubicBezTo>
                      <a:pt x="301" y="475"/>
                      <a:pt x="296" y="447"/>
                      <a:pt x="296" y="440"/>
                    </a:cubicBezTo>
                    <a:cubicBezTo>
                      <a:pt x="294" y="432"/>
                      <a:pt x="294" y="429"/>
                      <a:pt x="291" y="427"/>
                    </a:cubicBezTo>
                    <a:cubicBezTo>
                      <a:pt x="291" y="424"/>
                      <a:pt x="291" y="424"/>
                      <a:pt x="291" y="422"/>
                    </a:cubicBezTo>
                    <a:lnTo>
                      <a:pt x="291" y="394"/>
                    </a:lnTo>
                    <a:cubicBezTo>
                      <a:pt x="291" y="391"/>
                      <a:pt x="291" y="389"/>
                      <a:pt x="291" y="386"/>
                    </a:cubicBezTo>
                    <a:cubicBezTo>
                      <a:pt x="294" y="376"/>
                      <a:pt x="301" y="363"/>
                      <a:pt x="301" y="358"/>
                    </a:cubicBezTo>
                    <a:cubicBezTo>
                      <a:pt x="307" y="351"/>
                      <a:pt x="309" y="343"/>
                      <a:pt x="314" y="335"/>
                    </a:cubicBezTo>
                    <a:cubicBezTo>
                      <a:pt x="314" y="335"/>
                      <a:pt x="317" y="333"/>
                      <a:pt x="319" y="328"/>
                    </a:cubicBezTo>
                    <a:cubicBezTo>
                      <a:pt x="319" y="328"/>
                      <a:pt x="319" y="326"/>
                      <a:pt x="321" y="325"/>
                    </a:cubicBezTo>
                    <a:lnTo>
                      <a:pt x="321" y="325"/>
                    </a:lnTo>
                    <a:lnTo>
                      <a:pt x="319" y="328"/>
                    </a:lnTo>
                    <a:lnTo>
                      <a:pt x="322" y="325"/>
                    </a:lnTo>
                    <a:lnTo>
                      <a:pt x="322" y="325"/>
                    </a:lnTo>
                    <a:cubicBezTo>
                      <a:pt x="322" y="325"/>
                      <a:pt x="321" y="325"/>
                      <a:pt x="321" y="325"/>
                    </a:cubicBezTo>
                    <a:lnTo>
                      <a:pt x="321" y="325"/>
                    </a:lnTo>
                    <a:lnTo>
                      <a:pt x="327" y="317"/>
                    </a:lnTo>
                    <a:cubicBezTo>
                      <a:pt x="332" y="312"/>
                      <a:pt x="337" y="307"/>
                      <a:pt x="342" y="302"/>
                    </a:cubicBezTo>
                    <a:cubicBezTo>
                      <a:pt x="345" y="300"/>
                      <a:pt x="347" y="297"/>
                      <a:pt x="350" y="294"/>
                    </a:cubicBezTo>
                    <a:cubicBezTo>
                      <a:pt x="360" y="287"/>
                      <a:pt x="370" y="282"/>
                      <a:pt x="383" y="277"/>
                    </a:cubicBezTo>
                    <a:cubicBezTo>
                      <a:pt x="388" y="274"/>
                      <a:pt x="391" y="272"/>
                      <a:pt x="396" y="269"/>
                    </a:cubicBezTo>
                    <a:cubicBezTo>
                      <a:pt x="398" y="269"/>
                      <a:pt x="401" y="266"/>
                      <a:pt x="403" y="266"/>
                    </a:cubicBezTo>
                    <a:lnTo>
                      <a:pt x="421" y="264"/>
                    </a:lnTo>
                    <a:lnTo>
                      <a:pt x="429" y="261"/>
                    </a:lnTo>
                    <a:lnTo>
                      <a:pt x="454" y="261"/>
                    </a:lnTo>
                    <a:cubicBezTo>
                      <a:pt x="462" y="261"/>
                      <a:pt x="470" y="261"/>
                      <a:pt x="470" y="264"/>
                    </a:cubicBezTo>
                    <a:cubicBezTo>
                      <a:pt x="470" y="265"/>
                      <a:pt x="469" y="265"/>
                      <a:pt x="469" y="265"/>
                    </a:cubicBezTo>
                    <a:lnTo>
                      <a:pt x="469" y="265"/>
                    </a:lnTo>
                    <a:cubicBezTo>
                      <a:pt x="468" y="265"/>
                      <a:pt x="468" y="265"/>
                      <a:pt x="467" y="265"/>
                    </a:cubicBezTo>
                    <a:lnTo>
                      <a:pt x="467" y="265"/>
                    </a:lnTo>
                    <a:cubicBezTo>
                      <a:pt x="468" y="265"/>
                      <a:pt x="468" y="265"/>
                      <a:pt x="469" y="265"/>
                    </a:cubicBezTo>
                    <a:cubicBezTo>
                      <a:pt x="469" y="265"/>
                      <a:pt x="469" y="265"/>
                      <a:pt x="469" y="265"/>
                    </a:cubicBezTo>
                    <a:lnTo>
                      <a:pt x="469" y="265"/>
                    </a:lnTo>
                    <a:cubicBezTo>
                      <a:pt x="478" y="267"/>
                      <a:pt x="486" y="270"/>
                      <a:pt x="495" y="274"/>
                    </a:cubicBezTo>
                    <a:cubicBezTo>
                      <a:pt x="505" y="277"/>
                      <a:pt x="515" y="278"/>
                      <a:pt x="525" y="278"/>
                    </a:cubicBezTo>
                    <a:cubicBezTo>
                      <a:pt x="541" y="278"/>
                      <a:pt x="558" y="274"/>
                      <a:pt x="574" y="266"/>
                    </a:cubicBezTo>
                    <a:cubicBezTo>
                      <a:pt x="583" y="268"/>
                      <a:pt x="592" y="269"/>
                      <a:pt x="601" y="269"/>
                    </a:cubicBezTo>
                    <a:cubicBezTo>
                      <a:pt x="627" y="269"/>
                      <a:pt x="653" y="261"/>
                      <a:pt x="673" y="246"/>
                    </a:cubicBezTo>
                    <a:close/>
                    <a:moveTo>
                      <a:pt x="664" y="0"/>
                    </a:moveTo>
                    <a:cubicBezTo>
                      <a:pt x="624" y="0"/>
                      <a:pt x="584" y="11"/>
                      <a:pt x="549" y="35"/>
                    </a:cubicBezTo>
                    <a:cubicBezTo>
                      <a:pt x="514" y="22"/>
                      <a:pt x="478" y="16"/>
                      <a:pt x="442" y="16"/>
                    </a:cubicBezTo>
                    <a:cubicBezTo>
                      <a:pt x="302" y="16"/>
                      <a:pt x="164" y="104"/>
                      <a:pt x="95" y="226"/>
                    </a:cubicBezTo>
                    <a:cubicBezTo>
                      <a:pt x="1" y="394"/>
                      <a:pt x="57" y="613"/>
                      <a:pt x="205" y="735"/>
                    </a:cubicBezTo>
                    <a:cubicBezTo>
                      <a:pt x="281" y="799"/>
                      <a:pt x="378" y="837"/>
                      <a:pt x="477" y="842"/>
                    </a:cubicBezTo>
                    <a:cubicBezTo>
                      <a:pt x="482" y="842"/>
                      <a:pt x="486" y="842"/>
                      <a:pt x="491" y="842"/>
                    </a:cubicBezTo>
                    <a:cubicBezTo>
                      <a:pt x="575" y="842"/>
                      <a:pt x="654" y="820"/>
                      <a:pt x="724" y="776"/>
                    </a:cubicBezTo>
                    <a:cubicBezTo>
                      <a:pt x="872" y="682"/>
                      <a:pt x="964" y="521"/>
                      <a:pt x="966" y="345"/>
                    </a:cubicBezTo>
                    <a:cubicBezTo>
                      <a:pt x="969" y="241"/>
                      <a:pt x="923" y="139"/>
                      <a:pt x="844" y="70"/>
                    </a:cubicBezTo>
                    <a:cubicBezTo>
                      <a:pt x="791" y="27"/>
                      <a:pt x="727" y="0"/>
                      <a:pt x="664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991649" y="1340944"/>
                <a:ext cx="724" cy="263"/>
              </a:xfrm>
              <a:custGeom>
                <a:rect b="b" l="l" r="r" t="t"/>
                <a:pathLst>
                  <a:path extrusionOk="0" h="4" w="11">
                    <a:moveTo>
                      <a:pt x="0" y="1"/>
                    </a:moveTo>
                    <a:lnTo>
                      <a:pt x="8" y="3"/>
                    </a:lnTo>
                    <a:lnTo>
                      <a:pt x="11" y="3"/>
                    </a:lnTo>
                    <a:cubicBezTo>
                      <a:pt x="8" y="1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1069644" y="1278943"/>
                <a:ext cx="62924" cy="53643"/>
              </a:xfrm>
              <a:custGeom>
                <a:rect b="b" l="l" r="r" t="t"/>
                <a:pathLst>
                  <a:path extrusionOk="0" h="815" w="956">
                    <a:moveTo>
                      <a:pt x="349" y="273"/>
                    </a:moveTo>
                    <a:lnTo>
                      <a:pt x="347" y="275"/>
                    </a:lnTo>
                    <a:cubicBezTo>
                      <a:pt x="347" y="275"/>
                      <a:pt x="347" y="273"/>
                      <a:pt x="349" y="273"/>
                    </a:cubicBezTo>
                    <a:close/>
                    <a:moveTo>
                      <a:pt x="680" y="326"/>
                    </a:moveTo>
                    <a:cubicBezTo>
                      <a:pt x="680" y="328"/>
                      <a:pt x="681" y="329"/>
                      <a:pt x="682" y="330"/>
                    </a:cubicBezTo>
                    <a:lnTo>
                      <a:pt x="682" y="330"/>
                    </a:lnTo>
                    <a:lnTo>
                      <a:pt x="680" y="326"/>
                    </a:lnTo>
                    <a:close/>
                    <a:moveTo>
                      <a:pt x="682" y="330"/>
                    </a:moveTo>
                    <a:lnTo>
                      <a:pt x="683" y="334"/>
                    </a:lnTo>
                    <a:cubicBezTo>
                      <a:pt x="683" y="333"/>
                      <a:pt x="682" y="331"/>
                      <a:pt x="682" y="330"/>
                    </a:cubicBezTo>
                    <a:close/>
                    <a:moveTo>
                      <a:pt x="255" y="398"/>
                    </a:moveTo>
                    <a:lnTo>
                      <a:pt x="255" y="400"/>
                    </a:lnTo>
                    <a:cubicBezTo>
                      <a:pt x="255" y="398"/>
                      <a:pt x="252" y="398"/>
                      <a:pt x="255" y="398"/>
                    </a:cubicBezTo>
                    <a:close/>
                    <a:moveTo>
                      <a:pt x="586" y="245"/>
                    </a:moveTo>
                    <a:lnTo>
                      <a:pt x="606" y="250"/>
                    </a:lnTo>
                    <a:lnTo>
                      <a:pt x="609" y="250"/>
                    </a:lnTo>
                    <a:lnTo>
                      <a:pt x="624" y="260"/>
                    </a:lnTo>
                    <a:cubicBezTo>
                      <a:pt x="629" y="263"/>
                      <a:pt x="637" y="268"/>
                      <a:pt x="642" y="270"/>
                    </a:cubicBezTo>
                    <a:cubicBezTo>
                      <a:pt x="650" y="280"/>
                      <a:pt x="660" y="288"/>
                      <a:pt x="668" y="296"/>
                    </a:cubicBezTo>
                    <a:cubicBezTo>
                      <a:pt x="670" y="303"/>
                      <a:pt x="675" y="308"/>
                      <a:pt x="678" y="314"/>
                    </a:cubicBezTo>
                    <a:cubicBezTo>
                      <a:pt x="678" y="314"/>
                      <a:pt x="680" y="319"/>
                      <a:pt x="683" y="321"/>
                    </a:cubicBezTo>
                    <a:cubicBezTo>
                      <a:pt x="685" y="326"/>
                      <a:pt x="685" y="329"/>
                      <a:pt x="688" y="334"/>
                    </a:cubicBezTo>
                    <a:cubicBezTo>
                      <a:pt x="688" y="339"/>
                      <a:pt x="690" y="347"/>
                      <a:pt x="690" y="352"/>
                    </a:cubicBezTo>
                    <a:cubicBezTo>
                      <a:pt x="693" y="357"/>
                      <a:pt x="690" y="372"/>
                      <a:pt x="690" y="382"/>
                    </a:cubicBezTo>
                    <a:cubicBezTo>
                      <a:pt x="690" y="382"/>
                      <a:pt x="690" y="385"/>
                      <a:pt x="690" y="390"/>
                    </a:cubicBezTo>
                    <a:cubicBezTo>
                      <a:pt x="690" y="390"/>
                      <a:pt x="690" y="390"/>
                      <a:pt x="690" y="390"/>
                    </a:cubicBezTo>
                    <a:lnTo>
                      <a:pt x="690" y="390"/>
                    </a:lnTo>
                    <a:cubicBezTo>
                      <a:pt x="690" y="389"/>
                      <a:pt x="690" y="388"/>
                      <a:pt x="690" y="387"/>
                    </a:cubicBezTo>
                    <a:lnTo>
                      <a:pt x="688" y="387"/>
                    </a:lnTo>
                    <a:cubicBezTo>
                      <a:pt x="688" y="390"/>
                      <a:pt x="688" y="392"/>
                      <a:pt x="688" y="395"/>
                    </a:cubicBezTo>
                    <a:lnTo>
                      <a:pt x="688" y="395"/>
                    </a:lnTo>
                    <a:cubicBezTo>
                      <a:pt x="689" y="393"/>
                      <a:pt x="690" y="391"/>
                      <a:pt x="690" y="390"/>
                    </a:cubicBezTo>
                    <a:lnTo>
                      <a:pt x="690" y="390"/>
                    </a:lnTo>
                    <a:cubicBezTo>
                      <a:pt x="690" y="393"/>
                      <a:pt x="690" y="396"/>
                      <a:pt x="688" y="398"/>
                    </a:cubicBezTo>
                    <a:cubicBezTo>
                      <a:pt x="688" y="397"/>
                      <a:pt x="688" y="396"/>
                      <a:pt x="688" y="395"/>
                    </a:cubicBezTo>
                    <a:lnTo>
                      <a:pt x="688" y="395"/>
                    </a:lnTo>
                    <a:cubicBezTo>
                      <a:pt x="686" y="400"/>
                      <a:pt x="684" y="408"/>
                      <a:pt x="683" y="413"/>
                    </a:cubicBezTo>
                    <a:cubicBezTo>
                      <a:pt x="683" y="421"/>
                      <a:pt x="678" y="426"/>
                      <a:pt x="678" y="431"/>
                    </a:cubicBezTo>
                    <a:cubicBezTo>
                      <a:pt x="675" y="436"/>
                      <a:pt x="673" y="438"/>
                      <a:pt x="670" y="443"/>
                    </a:cubicBezTo>
                    <a:cubicBezTo>
                      <a:pt x="665" y="456"/>
                      <a:pt x="655" y="469"/>
                      <a:pt x="650" y="482"/>
                    </a:cubicBezTo>
                    <a:lnTo>
                      <a:pt x="637" y="494"/>
                    </a:lnTo>
                    <a:cubicBezTo>
                      <a:pt x="627" y="505"/>
                      <a:pt x="614" y="515"/>
                      <a:pt x="604" y="525"/>
                    </a:cubicBezTo>
                    <a:lnTo>
                      <a:pt x="601" y="525"/>
                    </a:lnTo>
                    <a:lnTo>
                      <a:pt x="578" y="540"/>
                    </a:lnTo>
                    <a:cubicBezTo>
                      <a:pt x="571" y="543"/>
                      <a:pt x="558" y="550"/>
                      <a:pt x="553" y="553"/>
                    </a:cubicBezTo>
                    <a:cubicBezTo>
                      <a:pt x="543" y="556"/>
                      <a:pt x="532" y="561"/>
                      <a:pt x="522" y="563"/>
                    </a:cubicBezTo>
                    <a:cubicBezTo>
                      <a:pt x="516" y="563"/>
                      <a:pt x="504" y="570"/>
                      <a:pt x="495" y="570"/>
                    </a:cubicBezTo>
                    <a:cubicBezTo>
                      <a:pt x="493" y="570"/>
                      <a:pt x="491" y="569"/>
                      <a:pt x="489" y="568"/>
                    </a:cubicBezTo>
                    <a:lnTo>
                      <a:pt x="441" y="568"/>
                    </a:lnTo>
                    <a:lnTo>
                      <a:pt x="433" y="563"/>
                    </a:lnTo>
                    <a:lnTo>
                      <a:pt x="410" y="561"/>
                    </a:lnTo>
                    <a:cubicBezTo>
                      <a:pt x="400" y="558"/>
                      <a:pt x="390" y="553"/>
                      <a:pt x="380" y="550"/>
                    </a:cubicBezTo>
                    <a:cubicBezTo>
                      <a:pt x="378" y="550"/>
                      <a:pt x="363" y="546"/>
                      <a:pt x="363" y="546"/>
                    </a:cubicBezTo>
                    <a:lnTo>
                      <a:pt x="363" y="546"/>
                    </a:lnTo>
                    <a:cubicBezTo>
                      <a:pt x="363" y="546"/>
                      <a:pt x="365" y="547"/>
                      <a:pt x="369" y="548"/>
                    </a:cubicBezTo>
                    <a:cubicBezTo>
                      <a:pt x="373" y="549"/>
                      <a:pt x="376" y="549"/>
                      <a:pt x="376" y="549"/>
                    </a:cubicBezTo>
                    <a:cubicBezTo>
                      <a:pt x="380" y="549"/>
                      <a:pt x="361" y="542"/>
                      <a:pt x="359" y="540"/>
                    </a:cubicBezTo>
                    <a:cubicBezTo>
                      <a:pt x="347" y="535"/>
                      <a:pt x="336" y="530"/>
                      <a:pt x="326" y="522"/>
                    </a:cubicBezTo>
                    <a:lnTo>
                      <a:pt x="318" y="517"/>
                    </a:lnTo>
                    <a:lnTo>
                      <a:pt x="313" y="515"/>
                    </a:lnTo>
                    <a:lnTo>
                      <a:pt x="288" y="489"/>
                    </a:lnTo>
                    <a:lnTo>
                      <a:pt x="283" y="484"/>
                    </a:lnTo>
                    <a:cubicBezTo>
                      <a:pt x="283" y="479"/>
                      <a:pt x="280" y="477"/>
                      <a:pt x="278" y="474"/>
                    </a:cubicBezTo>
                    <a:cubicBezTo>
                      <a:pt x="275" y="471"/>
                      <a:pt x="273" y="461"/>
                      <a:pt x="268" y="456"/>
                    </a:cubicBezTo>
                    <a:cubicBezTo>
                      <a:pt x="268" y="454"/>
                      <a:pt x="265" y="451"/>
                      <a:pt x="262" y="449"/>
                    </a:cubicBezTo>
                    <a:cubicBezTo>
                      <a:pt x="260" y="441"/>
                      <a:pt x="260" y="428"/>
                      <a:pt x="257" y="423"/>
                    </a:cubicBezTo>
                    <a:cubicBezTo>
                      <a:pt x="255" y="418"/>
                      <a:pt x="257" y="413"/>
                      <a:pt x="257" y="408"/>
                    </a:cubicBezTo>
                    <a:lnTo>
                      <a:pt x="257" y="403"/>
                    </a:lnTo>
                    <a:lnTo>
                      <a:pt x="260" y="395"/>
                    </a:lnTo>
                    <a:cubicBezTo>
                      <a:pt x="262" y="390"/>
                      <a:pt x="262" y="382"/>
                      <a:pt x="265" y="375"/>
                    </a:cubicBezTo>
                    <a:cubicBezTo>
                      <a:pt x="268" y="367"/>
                      <a:pt x="273" y="359"/>
                      <a:pt x="273" y="357"/>
                    </a:cubicBezTo>
                    <a:cubicBezTo>
                      <a:pt x="273" y="354"/>
                      <a:pt x="273" y="354"/>
                      <a:pt x="275" y="352"/>
                    </a:cubicBezTo>
                    <a:cubicBezTo>
                      <a:pt x="278" y="344"/>
                      <a:pt x="283" y="336"/>
                      <a:pt x="288" y="329"/>
                    </a:cubicBezTo>
                    <a:cubicBezTo>
                      <a:pt x="293" y="321"/>
                      <a:pt x="293" y="321"/>
                      <a:pt x="296" y="319"/>
                    </a:cubicBezTo>
                    <a:cubicBezTo>
                      <a:pt x="298" y="316"/>
                      <a:pt x="298" y="316"/>
                      <a:pt x="301" y="314"/>
                    </a:cubicBezTo>
                    <a:cubicBezTo>
                      <a:pt x="308" y="306"/>
                      <a:pt x="316" y="296"/>
                      <a:pt x="326" y="288"/>
                    </a:cubicBezTo>
                    <a:cubicBezTo>
                      <a:pt x="329" y="288"/>
                      <a:pt x="331" y="285"/>
                      <a:pt x="334" y="283"/>
                    </a:cubicBezTo>
                    <a:cubicBezTo>
                      <a:pt x="341" y="280"/>
                      <a:pt x="349" y="275"/>
                      <a:pt x="357" y="273"/>
                    </a:cubicBezTo>
                    <a:cubicBezTo>
                      <a:pt x="364" y="268"/>
                      <a:pt x="372" y="268"/>
                      <a:pt x="375" y="268"/>
                    </a:cubicBezTo>
                    <a:lnTo>
                      <a:pt x="390" y="268"/>
                    </a:lnTo>
                    <a:cubicBezTo>
                      <a:pt x="395" y="268"/>
                      <a:pt x="402" y="270"/>
                      <a:pt x="404" y="270"/>
                    </a:cubicBezTo>
                    <a:cubicBezTo>
                      <a:pt x="405" y="270"/>
                      <a:pt x="405" y="269"/>
                      <a:pt x="403" y="268"/>
                    </a:cubicBezTo>
                    <a:lnTo>
                      <a:pt x="403" y="268"/>
                    </a:lnTo>
                    <a:lnTo>
                      <a:pt x="415" y="270"/>
                    </a:lnTo>
                    <a:cubicBezTo>
                      <a:pt x="427" y="274"/>
                      <a:pt x="438" y="275"/>
                      <a:pt x="449" y="275"/>
                    </a:cubicBezTo>
                    <a:cubicBezTo>
                      <a:pt x="471" y="275"/>
                      <a:pt x="491" y="269"/>
                      <a:pt x="510" y="257"/>
                    </a:cubicBezTo>
                    <a:cubicBezTo>
                      <a:pt x="520" y="257"/>
                      <a:pt x="527" y="257"/>
                      <a:pt x="535" y="252"/>
                    </a:cubicBezTo>
                    <a:cubicBezTo>
                      <a:pt x="543" y="250"/>
                      <a:pt x="550" y="250"/>
                      <a:pt x="558" y="247"/>
                    </a:cubicBezTo>
                    <a:lnTo>
                      <a:pt x="563" y="245"/>
                    </a:lnTo>
                    <a:close/>
                    <a:moveTo>
                      <a:pt x="566" y="1"/>
                    </a:moveTo>
                    <a:cubicBezTo>
                      <a:pt x="533" y="1"/>
                      <a:pt x="499" y="6"/>
                      <a:pt x="466" y="18"/>
                    </a:cubicBezTo>
                    <a:cubicBezTo>
                      <a:pt x="459" y="21"/>
                      <a:pt x="451" y="26"/>
                      <a:pt x="443" y="28"/>
                    </a:cubicBezTo>
                    <a:cubicBezTo>
                      <a:pt x="424" y="25"/>
                      <a:pt x="405" y="23"/>
                      <a:pt x="386" y="23"/>
                    </a:cubicBezTo>
                    <a:cubicBezTo>
                      <a:pt x="243" y="23"/>
                      <a:pt x="107" y="120"/>
                      <a:pt x="48" y="252"/>
                    </a:cubicBezTo>
                    <a:cubicBezTo>
                      <a:pt x="8" y="334"/>
                      <a:pt x="0" y="431"/>
                      <a:pt x="25" y="520"/>
                    </a:cubicBezTo>
                    <a:cubicBezTo>
                      <a:pt x="56" y="607"/>
                      <a:pt x="112" y="678"/>
                      <a:pt x="186" y="729"/>
                    </a:cubicBezTo>
                    <a:cubicBezTo>
                      <a:pt x="268" y="786"/>
                      <a:pt x="365" y="814"/>
                      <a:pt x="462" y="814"/>
                    </a:cubicBezTo>
                    <a:cubicBezTo>
                      <a:pt x="530" y="814"/>
                      <a:pt x="598" y="800"/>
                      <a:pt x="662" y="772"/>
                    </a:cubicBezTo>
                    <a:cubicBezTo>
                      <a:pt x="838" y="691"/>
                      <a:pt x="955" y="500"/>
                      <a:pt x="925" y="306"/>
                    </a:cubicBezTo>
                    <a:cubicBezTo>
                      <a:pt x="899" y="140"/>
                      <a:pt x="735" y="1"/>
                      <a:pt x="566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992505" y="1192589"/>
                <a:ext cx="70493" cy="66807"/>
              </a:xfrm>
              <a:custGeom>
                <a:rect b="b" l="l" r="r" t="t"/>
                <a:pathLst>
                  <a:path extrusionOk="0" h="1015" w="1071">
                    <a:moveTo>
                      <a:pt x="696" y="257"/>
                    </a:moveTo>
                    <a:cubicBezTo>
                      <a:pt x="698" y="257"/>
                      <a:pt x="701" y="257"/>
                      <a:pt x="703" y="260"/>
                    </a:cubicBezTo>
                    <a:lnTo>
                      <a:pt x="703" y="263"/>
                    </a:lnTo>
                    <a:lnTo>
                      <a:pt x="696" y="257"/>
                    </a:lnTo>
                    <a:close/>
                    <a:moveTo>
                      <a:pt x="499" y="285"/>
                    </a:moveTo>
                    <a:cubicBezTo>
                      <a:pt x="499" y="285"/>
                      <a:pt x="499" y="288"/>
                      <a:pt x="497" y="291"/>
                    </a:cubicBezTo>
                    <a:cubicBezTo>
                      <a:pt x="494" y="291"/>
                      <a:pt x="499" y="285"/>
                      <a:pt x="499" y="285"/>
                    </a:cubicBezTo>
                    <a:close/>
                    <a:moveTo>
                      <a:pt x="593" y="246"/>
                    </a:moveTo>
                    <a:cubicBezTo>
                      <a:pt x="595" y="246"/>
                      <a:pt x="591" y="247"/>
                      <a:pt x="586" y="247"/>
                    </a:cubicBezTo>
                    <a:lnTo>
                      <a:pt x="637" y="247"/>
                    </a:lnTo>
                    <a:cubicBezTo>
                      <a:pt x="652" y="250"/>
                      <a:pt x="668" y="255"/>
                      <a:pt x="683" y="260"/>
                    </a:cubicBezTo>
                    <a:lnTo>
                      <a:pt x="688" y="260"/>
                    </a:lnTo>
                    <a:lnTo>
                      <a:pt x="698" y="265"/>
                    </a:lnTo>
                    <a:cubicBezTo>
                      <a:pt x="703" y="265"/>
                      <a:pt x="716" y="273"/>
                      <a:pt x="726" y="278"/>
                    </a:cubicBezTo>
                    <a:cubicBezTo>
                      <a:pt x="726" y="280"/>
                      <a:pt x="729" y="283"/>
                      <a:pt x="731" y="283"/>
                    </a:cubicBezTo>
                    <a:lnTo>
                      <a:pt x="744" y="298"/>
                    </a:lnTo>
                    <a:lnTo>
                      <a:pt x="752" y="306"/>
                    </a:lnTo>
                    <a:cubicBezTo>
                      <a:pt x="754" y="311"/>
                      <a:pt x="764" y="324"/>
                      <a:pt x="767" y="326"/>
                    </a:cubicBezTo>
                    <a:cubicBezTo>
                      <a:pt x="769" y="334"/>
                      <a:pt x="775" y="339"/>
                      <a:pt x="777" y="347"/>
                    </a:cubicBezTo>
                    <a:cubicBezTo>
                      <a:pt x="777" y="349"/>
                      <a:pt x="780" y="352"/>
                      <a:pt x="780" y="354"/>
                    </a:cubicBezTo>
                    <a:cubicBezTo>
                      <a:pt x="785" y="367"/>
                      <a:pt x="790" y="380"/>
                      <a:pt x="792" y="395"/>
                    </a:cubicBezTo>
                    <a:cubicBezTo>
                      <a:pt x="795" y="403"/>
                      <a:pt x="798" y="410"/>
                      <a:pt x="798" y="418"/>
                    </a:cubicBezTo>
                    <a:cubicBezTo>
                      <a:pt x="798" y="438"/>
                      <a:pt x="800" y="456"/>
                      <a:pt x="798" y="477"/>
                    </a:cubicBezTo>
                    <a:cubicBezTo>
                      <a:pt x="798" y="484"/>
                      <a:pt x="798" y="492"/>
                      <a:pt x="795" y="499"/>
                    </a:cubicBezTo>
                    <a:lnTo>
                      <a:pt x="795" y="502"/>
                    </a:lnTo>
                    <a:cubicBezTo>
                      <a:pt x="792" y="520"/>
                      <a:pt x="790" y="535"/>
                      <a:pt x="785" y="550"/>
                    </a:cubicBezTo>
                    <a:cubicBezTo>
                      <a:pt x="782" y="561"/>
                      <a:pt x="777" y="568"/>
                      <a:pt x="775" y="578"/>
                    </a:cubicBezTo>
                    <a:lnTo>
                      <a:pt x="775" y="581"/>
                    </a:lnTo>
                    <a:cubicBezTo>
                      <a:pt x="767" y="596"/>
                      <a:pt x="759" y="614"/>
                      <a:pt x="749" y="629"/>
                    </a:cubicBezTo>
                    <a:cubicBezTo>
                      <a:pt x="747" y="634"/>
                      <a:pt x="741" y="642"/>
                      <a:pt x="736" y="647"/>
                    </a:cubicBezTo>
                    <a:lnTo>
                      <a:pt x="729" y="657"/>
                    </a:lnTo>
                    <a:cubicBezTo>
                      <a:pt x="719" y="670"/>
                      <a:pt x="706" y="683"/>
                      <a:pt x="693" y="693"/>
                    </a:cubicBezTo>
                    <a:cubicBezTo>
                      <a:pt x="688" y="701"/>
                      <a:pt x="680" y="706"/>
                      <a:pt x="675" y="711"/>
                    </a:cubicBezTo>
                    <a:lnTo>
                      <a:pt x="670" y="716"/>
                    </a:lnTo>
                    <a:lnTo>
                      <a:pt x="668" y="719"/>
                    </a:lnTo>
                    <a:cubicBezTo>
                      <a:pt x="650" y="729"/>
                      <a:pt x="632" y="739"/>
                      <a:pt x="614" y="749"/>
                    </a:cubicBezTo>
                    <a:lnTo>
                      <a:pt x="604" y="754"/>
                    </a:lnTo>
                    <a:cubicBezTo>
                      <a:pt x="604" y="754"/>
                      <a:pt x="589" y="759"/>
                      <a:pt x="586" y="759"/>
                    </a:cubicBezTo>
                    <a:cubicBezTo>
                      <a:pt x="568" y="764"/>
                      <a:pt x="553" y="769"/>
                      <a:pt x="535" y="772"/>
                    </a:cubicBezTo>
                    <a:lnTo>
                      <a:pt x="471" y="772"/>
                    </a:lnTo>
                    <a:cubicBezTo>
                      <a:pt x="456" y="769"/>
                      <a:pt x="441" y="764"/>
                      <a:pt x="426" y="759"/>
                    </a:cubicBezTo>
                    <a:cubicBezTo>
                      <a:pt x="418" y="754"/>
                      <a:pt x="410" y="752"/>
                      <a:pt x="403" y="749"/>
                    </a:cubicBezTo>
                    <a:cubicBezTo>
                      <a:pt x="395" y="744"/>
                      <a:pt x="390" y="739"/>
                      <a:pt x="382" y="736"/>
                    </a:cubicBezTo>
                    <a:lnTo>
                      <a:pt x="377" y="731"/>
                    </a:lnTo>
                    <a:cubicBezTo>
                      <a:pt x="364" y="721"/>
                      <a:pt x="354" y="711"/>
                      <a:pt x="344" y="698"/>
                    </a:cubicBezTo>
                    <a:lnTo>
                      <a:pt x="336" y="691"/>
                    </a:lnTo>
                    <a:cubicBezTo>
                      <a:pt x="334" y="683"/>
                      <a:pt x="329" y="675"/>
                      <a:pt x="326" y="668"/>
                    </a:cubicBezTo>
                    <a:cubicBezTo>
                      <a:pt x="324" y="662"/>
                      <a:pt x="321" y="660"/>
                      <a:pt x="321" y="657"/>
                    </a:cubicBezTo>
                    <a:cubicBezTo>
                      <a:pt x="319" y="645"/>
                      <a:pt x="313" y="632"/>
                      <a:pt x="313" y="622"/>
                    </a:cubicBezTo>
                    <a:cubicBezTo>
                      <a:pt x="313" y="619"/>
                      <a:pt x="313" y="617"/>
                      <a:pt x="313" y="617"/>
                    </a:cubicBezTo>
                    <a:lnTo>
                      <a:pt x="313" y="571"/>
                    </a:lnTo>
                    <a:lnTo>
                      <a:pt x="313" y="568"/>
                    </a:lnTo>
                    <a:cubicBezTo>
                      <a:pt x="316" y="553"/>
                      <a:pt x="319" y="540"/>
                      <a:pt x="321" y="525"/>
                    </a:cubicBezTo>
                    <a:cubicBezTo>
                      <a:pt x="329" y="505"/>
                      <a:pt x="334" y="482"/>
                      <a:pt x="344" y="461"/>
                    </a:cubicBezTo>
                    <a:lnTo>
                      <a:pt x="347" y="456"/>
                    </a:lnTo>
                    <a:cubicBezTo>
                      <a:pt x="354" y="441"/>
                      <a:pt x="362" y="426"/>
                      <a:pt x="369" y="413"/>
                    </a:cubicBezTo>
                    <a:cubicBezTo>
                      <a:pt x="377" y="398"/>
                      <a:pt x="385" y="382"/>
                      <a:pt x="395" y="367"/>
                    </a:cubicBezTo>
                    <a:cubicBezTo>
                      <a:pt x="433" y="364"/>
                      <a:pt x="469" y="341"/>
                      <a:pt x="487" y="306"/>
                    </a:cubicBezTo>
                    <a:cubicBezTo>
                      <a:pt x="487" y="306"/>
                      <a:pt x="492" y="298"/>
                      <a:pt x="497" y="293"/>
                    </a:cubicBezTo>
                    <a:lnTo>
                      <a:pt x="499" y="291"/>
                    </a:lnTo>
                    <a:cubicBezTo>
                      <a:pt x="502" y="285"/>
                      <a:pt x="507" y="280"/>
                      <a:pt x="512" y="275"/>
                    </a:cubicBezTo>
                    <a:lnTo>
                      <a:pt x="515" y="273"/>
                    </a:lnTo>
                    <a:lnTo>
                      <a:pt x="525" y="268"/>
                    </a:lnTo>
                    <a:cubicBezTo>
                      <a:pt x="530" y="265"/>
                      <a:pt x="535" y="263"/>
                      <a:pt x="540" y="260"/>
                    </a:cubicBezTo>
                    <a:lnTo>
                      <a:pt x="538" y="260"/>
                    </a:lnTo>
                    <a:lnTo>
                      <a:pt x="545" y="257"/>
                    </a:lnTo>
                    <a:cubicBezTo>
                      <a:pt x="549" y="255"/>
                      <a:pt x="550" y="254"/>
                      <a:pt x="550" y="254"/>
                    </a:cubicBezTo>
                    <a:lnTo>
                      <a:pt x="550" y="254"/>
                    </a:lnTo>
                    <a:cubicBezTo>
                      <a:pt x="551" y="254"/>
                      <a:pt x="549" y="256"/>
                      <a:pt x="548" y="257"/>
                    </a:cubicBezTo>
                    <a:lnTo>
                      <a:pt x="563" y="252"/>
                    </a:lnTo>
                    <a:cubicBezTo>
                      <a:pt x="568" y="250"/>
                      <a:pt x="576" y="247"/>
                      <a:pt x="583" y="247"/>
                    </a:cubicBezTo>
                    <a:cubicBezTo>
                      <a:pt x="589" y="246"/>
                      <a:pt x="591" y="246"/>
                      <a:pt x="593" y="246"/>
                    </a:cubicBezTo>
                    <a:close/>
                    <a:moveTo>
                      <a:pt x="614" y="1"/>
                    </a:moveTo>
                    <a:cubicBezTo>
                      <a:pt x="513" y="1"/>
                      <a:pt x="413" y="34"/>
                      <a:pt x="339" y="102"/>
                    </a:cubicBezTo>
                    <a:cubicBezTo>
                      <a:pt x="296" y="102"/>
                      <a:pt x="255" y="125"/>
                      <a:pt x="232" y="163"/>
                    </a:cubicBezTo>
                    <a:cubicBezTo>
                      <a:pt x="115" y="347"/>
                      <a:pt x="0" y="581"/>
                      <a:pt x="120" y="795"/>
                    </a:cubicBezTo>
                    <a:cubicBezTo>
                      <a:pt x="202" y="935"/>
                      <a:pt x="358" y="1014"/>
                      <a:pt x="514" y="1014"/>
                    </a:cubicBezTo>
                    <a:cubicBezTo>
                      <a:pt x="563" y="1014"/>
                      <a:pt x="611" y="1007"/>
                      <a:pt x="657" y="991"/>
                    </a:cubicBezTo>
                    <a:cubicBezTo>
                      <a:pt x="856" y="925"/>
                      <a:pt x="1001" y="754"/>
                      <a:pt x="1037" y="550"/>
                    </a:cubicBezTo>
                    <a:cubicBezTo>
                      <a:pt x="1070" y="357"/>
                      <a:pt x="1004" y="135"/>
                      <a:pt x="815" y="46"/>
                    </a:cubicBezTo>
                    <a:cubicBezTo>
                      <a:pt x="752" y="16"/>
                      <a:pt x="683" y="1"/>
                      <a:pt x="614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1030877" y="1208648"/>
                <a:ext cx="395" cy="66"/>
              </a:xfrm>
              <a:custGeom>
                <a:rect b="b" l="l" r="r" t="t"/>
                <a:pathLst>
                  <a:path extrusionOk="0" h="1" w="6">
                    <a:moveTo>
                      <a:pt x="6" y="1"/>
                    </a:moveTo>
                    <a:lnTo>
                      <a:pt x="0" y="1"/>
                    </a:lnTo>
                    <a:cubicBezTo>
                      <a:pt x="3" y="1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1028047" y="1209307"/>
                <a:ext cx="527" cy="263"/>
              </a:xfrm>
              <a:custGeom>
                <a:rect b="b" l="l" r="r" t="t"/>
                <a:pathLst>
                  <a:path extrusionOk="0" h="4" w="8">
                    <a:moveTo>
                      <a:pt x="5" y="1"/>
                    </a:moveTo>
                    <a:lnTo>
                      <a:pt x="0" y="3"/>
                    </a:lnTo>
                    <a:cubicBezTo>
                      <a:pt x="3" y="3"/>
                      <a:pt x="5" y="1"/>
                      <a:pt x="8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1018305" y="1445728"/>
                <a:ext cx="69835" cy="75430"/>
              </a:xfrm>
              <a:custGeom>
                <a:rect b="b" l="l" r="r" t="t"/>
                <a:pathLst>
                  <a:path extrusionOk="0" h="1146" w="1061">
                    <a:moveTo>
                      <a:pt x="258" y="664"/>
                    </a:moveTo>
                    <a:cubicBezTo>
                      <a:pt x="258" y="666"/>
                      <a:pt x="257" y="668"/>
                      <a:pt x="257" y="670"/>
                    </a:cubicBezTo>
                    <a:lnTo>
                      <a:pt x="257" y="670"/>
                    </a:lnTo>
                    <a:cubicBezTo>
                      <a:pt x="257" y="668"/>
                      <a:pt x="258" y="665"/>
                      <a:pt x="258" y="664"/>
                    </a:cubicBezTo>
                    <a:close/>
                    <a:moveTo>
                      <a:pt x="319" y="851"/>
                    </a:moveTo>
                    <a:cubicBezTo>
                      <a:pt x="319" y="851"/>
                      <a:pt x="322" y="856"/>
                      <a:pt x="324" y="857"/>
                    </a:cubicBezTo>
                    <a:cubicBezTo>
                      <a:pt x="320" y="852"/>
                      <a:pt x="319" y="851"/>
                      <a:pt x="319" y="851"/>
                    </a:cubicBezTo>
                    <a:close/>
                    <a:moveTo>
                      <a:pt x="604" y="246"/>
                    </a:moveTo>
                    <a:lnTo>
                      <a:pt x="627" y="253"/>
                    </a:lnTo>
                    <a:cubicBezTo>
                      <a:pt x="623" y="252"/>
                      <a:pt x="620" y="251"/>
                      <a:pt x="620" y="251"/>
                    </a:cubicBezTo>
                    <a:lnTo>
                      <a:pt x="620" y="251"/>
                    </a:lnTo>
                    <a:cubicBezTo>
                      <a:pt x="616" y="251"/>
                      <a:pt x="646" y="264"/>
                      <a:pt x="653" y="269"/>
                    </a:cubicBezTo>
                    <a:lnTo>
                      <a:pt x="655" y="271"/>
                    </a:lnTo>
                    <a:lnTo>
                      <a:pt x="673" y="286"/>
                    </a:lnTo>
                    <a:cubicBezTo>
                      <a:pt x="683" y="297"/>
                      <a:pt x="693" y="307"/>
                      <a:pt x="704" y="317"/>
                    </a:cubicBezTo>
                    <a:cubicBezTo>
                      <a:pt x="704" y="320"/>
                      <a:pt x="719" y="337"/>
                      <a:pt x="721" y="342"/>
                    </a:cubicBezTo>
                    <a:cubicBezTo>
                      <a:pt x="732" y="360"/>
                      <a:pt x="742" y="378"/>
                      <a:pt x="752" y="399"/>
                    </a:cubicBezTo>
                    <a:lnTo>
                      <a:pt x="755" y="401"/>
                    </a:lnTo>
                    <a:cubicBezTo>
                      <a:pt x="755" y="404"/>
                      <a:pt x="755" y="404"/>
                      <a:pt x="755" y="406"/>
                    </a:cubicBezTo>
                    <a:cubicBezTo>
                      <a:pt x="757" y="414"/>
                      <a:pt x="760" y="421"/>
                      <a:pt x="762" y="427"/>
                    </a:cubicBezTo>
                    <a:cubicBezTo>
                      <a:pt x="767" y="444"/>
                      <a:pt x="772" y="460"/>
                      <a:pt x="775" y="478"/>
                    </a:cubicBezTo>
                    <a:cubicBezTo>
                      <a:pt x="775" y="483"/>
                      <a:pt x="777" y="490"/>
                      <a:pt x="777" y="493"/>
                    </a:cubicBezTo>
                    <a:lnTo>
                      <a:pt x="777" y="508"/>
                    </a:lnTo>
                    <a:cubicBezTo>
                      <a:pt x="780" y="528"/>
                      <a:pt x="777" y="546"/>
                      <a:pt x="777" y="567"/>
                    </a:cubicBezTo>
                    <a:cubicBezTo>
                      <a:pt x="777" y="569"/>
                      <a:pt x="777" y="572"/>
                      <a:pt x="777" y="574"/>
                    </a:cubicBezTo>
                    <a:cubicBezTo>
                      <a:pt x="777" y="574"/>
                      <a:pt x="777" y="577"/>
                      <a:pt x="777" y="577"/>
                    </a:cubicBezTo>
                    <a:cubicBezTo>
                      <a:pt x="775" y="587"/>
                      <a:pt x="775" y="597"/>
                      <a:pt x="772" y="607"/>
                    </a:cubicBezTo>
                    <a:cubicBezTo>
                      <a:pt x="770" y="625"/>
                      <a:pt x="765" y="641"/>
                      <a:pt x="760" y="656"/>
                    </a:cubicBezTo>
                    <a:cubicBezTo>
                      <a:pt x="757" y="666"/>
                      <a:pt x="755" y="676"/>
                      <a:pt x="749" y="686"/>
                    </a:cubicBezTo>
                    <a:lnTo>
                      <a:pt x="744" y="699"/>
                    </a:lnTo>
                    <a:cubicBezTo>
                      <a:pt x="737" y="717"/>
                      <a:pt x="727" y="735"/>
                      <a:pt x="716" y="750"/>
                    </a:cubicBezTo>
                    <a:cubicBezTo>
                      <a:pt x="686" y="806"/>
                      <a:pt x="637" y="852"/>
                      <a:pt x="581" y="880"/>
                    </a:cubicBezTo>
                    <a:lnTo>
                      <a:pt x="574" y="883"/>
                    </a:lnTo>
                    <a:lnTo>
                      <a:pt x="558" y="888"/>
                    </a:lnTo>
                    <a:cubicBezTo>
                      <a:pt x="543" y="893"/>
                      <a:pt x="528" y="898"/>
                      <a:pt x="510" y="900"/>
                    </a:cubicBezTo>
                    <a:lnTo>
                      <a:pt x="479" y="900"/>
                    </a:lnTo>
                    <a:cubicBezTo>
                      <a:pt x="464" y="900"/>
                      <a:pt x="449" y="900"/>
                      <a:pt x="434" y="898"/>
                    </a:cubicBezTo>
                    <a:lnTo>
                      <a:pt x="418" y="895"/>
                    </a:lnTo>
                    <a:cubicBezTo>
                      <a:pt x="411" y="893"/>
                      <a:pt x="403" y="893"/>
                      <a:pt x="393" y="890"/>
                    </a:cubicBezTo>
                    <a:cubicBezTo>
                      <a:pt x="385" y="888"/>
                      <a:pt x="370" y="880"/>
                      <a:pt x="365" y="880"/>
                    </a:cubicBezTo>
                    <a:cubicBezTo>
                      <a:pt x="352" y="872"/>
                      <a:pt x="339" y="865"/>
                      <a:pt x="324" y="857"/>
                    </a:cubicBezTo>
                    <a:cubicBezTo>
                      <a:pt x="316" y="849"/>
                      <a:pt x="309" y="842"/>
                      <a:pt x="304" y="834"/>
                    </a:cubicBezTo>
                    <a:cubicBezTo>
                      <a:pt x="298" y="832"/>
                      <a:pt x="296" y="829"/>
                      <a:pt x="293" y="824"/>
                    </a:cubicBezTo>
                    <a:lnTo>
                      <a:pt x="286" y="811"/>
                    </a:lnTo>
                    <a:cubicBezTo>
                      <a:pt x="278" y="801"/>
                      <a:pt x="273" y="793"/>
                      <a:pt x="270" y="783"/>
                    </a:cubicBezTo>
                    <a:cubicBezTo>
                      <a:pt x="270" y="781"/>
                      <a:pt x="270" y="778"/>
                      <a:pt x="268" y="773"/>
                    </a:cubicBezTo>
                    <a:lnTo>
                      <a:pt x="260" y="748"/>
                    </a:lnTo>
                    <a:cubicBezTo>
                      <a:pt x="260" y="745"/>
                      <a:pt x="258" y="742"/>
                      <a:pt x="258" y="740"/>
                    </a:cubicBezTo>
                    <a:cubicBezTo>
                      <a:pt x="258" y="740"/>
                      <a:pt x="258" y="737"/>
                      <a:pt x="258" y="735"/>
                    </a:cubicBezTo>
                    <a:cubicBezTo>
                      <a:pt x="255" y="714"/>
                      <a:pt x="255" y="691"/>
                      <a:pt x="257" y="670"/>
                    </a:cubicBezTo>
                    <a:lnTo>
                      <a:pt x="257" y="670"/>
                    </a:lnTo>
                    <a:cubicBezTo>
                      <a:pt x="257" y="671"/>
                      <a:pt x="257" y="671"/>
                      <a:pt x="257" y="671"/>
                    </a:cubicBezTo>
                    <a:cubicBezTo>
                      <a:pt x="256" y="671"/>
                      <a:pt x="257" y="668"/>
                      <a:pt x="258" y="656"/>
                    </a:cubicBezTo>
                    <a:cubicBezTo>
                      <a:pt x="260" y="643"/>
                      <a:pt x="263" y="630"/>
                      <a:pt x="268" y="615"/>
                    </a:cubicBezTo>
                    <a:cubicBezTo>
                      <a:pt x="270" y="607"/>
                      <a:pt x="273" y="600"/>
                      <a:pt x="276" y="590"/>
                    </a:cubicBezTo>
                    <a:cubicBezTo>
                      <a:pt x="276" y="590"/>
                      <a:pt x="285" y="567"/>
                      <a:pt x="283" y="567"/>
                    </a:cubicBezTo>
                    <a:lnTo>
                      <a:pt x="283" y="567"/>
                    </a:lnTo>
                    <a:cubicBezTo>
                      <a:pt x="283" y="567"/>
                      <a:pt x="283" y="567"/>
                      <a:pt x="283" y="567"/>
                    </a:cubicBezTo>
                    <a:cubicBezTo>
                      <a:pt x="301" y="528"/>
                      <a:pt x="324" y="493"/>
                      <a:pt x="349" y="460"/>
                    </a:cubicBezTo>
                    <a:cubicBezTo>
                      <a:pt x="416" y="383"/>
                      <a:pt x="492" y="312"/>
                      <a:pt x="574" y="251"/>
                    </a:cubicBezTo>
                    <a:cubicBezTo>
                      <a:pt x="574" y="251"/>
                      <a:pt x="576" y="248"/>
                      <a:pt x="576" y="246"/>
                    </a:cubicBezTo>
                    <a:close/>
                    <a:moveTo>
                      <a:pt x="588" y="1"/>
                    </a:moveTo>
                    <a:cubicBezTo>
                      <a:pt x="550" y="1"/>
                      <a:pt x="511" y="8"/>
                      <a:pt x="472" y="24"/>
                    </a:cubicBezTo>
                    <a:cubicBezTo>
                      <a:pt x="441" y="34"/>
                      <a:pt x="416" y="55"/>
                      <a:pt x="398" y="83"/>
                    </a:cubicBezTo>
                    <a:cubicBezTo>
                      <a:pt x="225" y="223"/>
                      <a:pt x="54" y="388"/>
                      <a:pt x="21" y="618"/>
                    </a:cubicBezTo>
                    <a:cubicBezTo>
                      <a:pt x="0" y="735"/>
                      <a:pt x="26" y="857"/>
                      <a:pt x="92" y="956"/>
                    </a:cubicBezTo>
                    <a:cubicBezTo>
                      <a:pt x="151" y="1041"/>
                      <a:pt x="240" y="1102"/>
                      <a:pt x="342" y="1130"/>
                    </a:cubicBezTo>
                    <a:cubicBezTo>
                      <a:pt x="384" y="1140"/>
                      <a:pt x="426" y="1145"/>
                      <a:pt x="467" y="1145"/>
                    </a:cubicBezTo>
                    <a:cubicBezTo>
                      <a:pt x="634" y="1145"/>
                      <a:pt x="790" y="1062"/>
                      <a:pt x="892" y="923"/>
                    </a:cubicBezTo>
                    <a:cubicBezTo>
                      <a:pt x="1012" y="763"/>
                      <a:pt x="1060" y="531"/>
                      <a:pt x="991" y="342"/>
                    </a:cubicBezTo>
                    <a:cubicBezTo>
                      <a:pt x="930" y="173"/>
                      <a:pt x="772" y="1"/>
                      <a:pt x="588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790046" y="1389847"/>
                <a:ext cx="69374" cy="72534"/>
              </a:xfrm>
              <a:custGeom>
                <a:rect b="b" l="l" r="r" t="t"/>
                <a:pathLst>
                  <a:path extrusionOk="0" h="1102" w="1054">
                    <a:moveTo>
                      <a:pt x="597" y="234"/>
                    </a:moveTo>
                    <a:cubicBezTo>
                      <a:pt x="615" y="246"/>
                      <a:pt x="635" y="251"/>
                      <a:pt x="656" y="251"/>
                    </a:cubicBezTo>
                    <a:lnTo>
                      <a:pt x="674" y="251"/>
                    </a:lnTo>
                    <a:cubicBezTo>
                      <a:pt x="679" y="251"/>
                      <a:pt x="681" y="251"/>
                      <a:pt x="684" y="254"/>
                    </a:cubicBezTo>
                    <a:cubicBezTo>
                      <a:pt x="689" y="254"/>
                      <a:pt x="697" y="256"/>
                      <a:pt x="699" y="259"/>
                    </a:cubicBezTo>
                    <a:cubicBezTo>
                      <a:pt x="704" y="259"/>
                      <a:pt x="707" y="262"/>
                      <a:pt x="712" y="264"/>
                    </a:cubicBezTo>
                    <a:cubicBezTo>
                      <a:pt x="717" y="267"/>
                      <a:pt x="722" y="272"/>
                      <a:pt x="727" y="274"/>
                    </a:cubicBezTo>
                    <a:lnTo>
                      <a:pt x="732" y="279"/>
                    </a:lnTo>
                    <a:cubicBezTo>
                      <a:pt x="740" y="287"/>
                      <a:pt x="747" y="292"/>
                      <a:pt x="753" y="300"/>
                    </a:cubicBezTo>
                    <a:lnTo>
                      <a:pt x="760" y="307"/>
                    </a:lnTo>
                    <a:cubicBezTo>
                      <a:pt x="760" y="307"/>
                      <a:pt x="760" y="310"/>
                      <a:pt x="763" y="310"/>
                    </a:cubicBezTo>
                    <a:cubicBezTo>
                      <a:pt x="770" y="323"/>
                      <a:pt x="778" y="338"/>
                      <a:pt x="786" y="351"/>
                    </a:cubicBezTo>
                    <a:cubicBezTo>
                      <a:pt x="786" y="351"/>
                      <a:pt x="791" y="376"/>
                      <a:pt x="793" y="384"/>
                    </a:cubicBezTo>
                    <a:cubicBezTo>
                      <a:pt x="796" y="399"/>
                      <a:pt x="798" y="414"/>
                      <a:pt x="798" y="430"/>
                    </a:cubicBezTo>
                    <a:cubicBezTo>
                      <a:pt x="798" y="450"/>
                      <a:pt x="798" y="471"/>
                      <a:pt x="796" y="491"/>
                    </a:cubicBezTo>
                    <a:cubicBezTo>
                      <a:pt x="783" y="567"/>
                      <a:pt x="758" y="641"/>
                      <a:pt x="719" y="710"/>
                    </a:cubicBezTo>
                    <a:cubicBezTo>
                      <a:pt x="712" y="725"/>
                      <a:pt x="702" y="738"/>
                      <a:pt x="694" y="753"/>
                    </a:cubicBezTo>
                    <a:cubicBezTo>
                      <a:pt x="689" y="761"/>
                      <a:pt x="684" y="766"/>
                      <a:pt x="681" y="774"/>
                    </a:cubicBezTo>
                    <a:lnTo>
                      <a:pt x="676" y="779"/>
                    </a:lnTo>
                    <a:lnTo>
                      <a:pt x="671" y="784"/>
                    </a:lnTo>
                    <a:cubicBezTo>
                      <a:pt x="653" y="809"/>
                      <a:pt x="628" y="830"/>
                      <a:pt x="600" y="845"/>
                    </a:cubicBezTo>
                    <a:lnTo>
                      <a:pt x="597" y="845"/>
                    </a:lnTo>
                    <a:cubicBezTo>
                      <a:pt x="592" y="848"/>
                      <a:pt x="587" y="850"/>
                      <a:pt x="584" y="850"/>
                    </a:cubicBezTo>
                    <a:cubicBezTo>
                      <a:pt x="579" y="853"/>
                      <a:pt x="567" y="855"/>
                      <a:pt x="559" y="855"/>
                    </a:cubicBezTo>
                    <a:lnTo>
                      <a:pt x="513" y="855"/>
                    </a:lnTo>
                    <a:cubicBezTo>
                      <a:pt x="513" y="855"/>
                      <a:pt x="498" y="855"/>
                      <a:pt x="493" y="853"/>
                    </a:cubicBezTo>
                    <a:cubicBezTo>
                      <a:pt x="480" y="850"/>
                      <a:pt x="465" y="842"/>
                      <a:pt x="449" y="840"/>
                    </a:cubicBezTo>
                    <a:lnTo>
                      <a:pt x="447" y="840"/>
                    </a:lnTo>
                    <a:lnTo>
                      <a:pt x="429" y="832"/>
                    </a:lnTo>
                    <a:cubicBezTo>
                      <a:pt x="416" y="825"/>
                      <a:pt x="406" y="817"/>
                      <a:pt x="393" y="809"/>
                    </a:cubicBezTo>
                    <a:lnTo>
                      <a:pt x="381" y="802"/>
                    </a:lnTo>
                    <a:lnTo>
                      <a:pt x="365" y="789"/>
                    </a:lnTo>
                    <a:cubicBezTo>
                      <a:pt x="355" y="779"/>
                      <a:pt x="345" y="766"/>
                      <a:pt x="335" y="756"/>
                    </a:cubicBezTo>
                    <a:lnTo>
                      <a:pt x="330" y="751"/>
                    </a:lnTo>
                    <a:lnTo>
                      <a:pt x="322" y="741"/>
                    </a:lnTo>
                    <a:cubicBezTo>
                      <a:pt x="314" y="728"/>
                      <a:pt x="307" y="715"/>
                      <a:pt x="299" y="700"/>
                    </a:cubicBezTo>
                    <a:cubicBezTo>
                      <a:pt x="299" y="700"/>
                      <a:pt x="297" y="695"/>
                      <a:pt x="297" y="692"/>
                    </a:cubicBezTo>
                    <a:cubicBezTo>
                      <a:pt x="294" y="690"/>
                      <a:pt x="291" y="679"/>
                      <a:pt x="289" y="674"/>
                    </a:cubicBezTo>
                    <a:cubicBezTo>
                      <a:pt x="289" y="667"/>
                      <a:pt x="284" y="641"/>
                      <a:pt x="284" y="641"/>
                    </a:cubicBezTo>
                    <a:cubicBezTo>
                      <a:pt x="284" y="641"/>
                      <a:pt x="284" y="641"/>
                      <a:pt x="284" y="641"/>
                    </a:cubicBezTo>
                    <a:cubicBezTo>
                      <a:pt x="281" y="628"/>
                      <a:pt x="281" y="616"/>
                      <a:pt x="281" y="603"/>
                    </a:cubicBezTo>
                    <a:lnTo>
                      <a:pt x="281" y="575"/>
                    </a:lnTo>
                    <a:cubicBezTo>
                      <a:pt x="281" y="572"/>
                      <a:pt x="281" y="572"/>
                      <a:pt x="281" y="570"/>
                    </a:cubicBezTo>
                    <a:lnTo>
                      <a:pt x="281" y="567"/>
                    </a:lnTo>
                    <a:cubicBezTo>
                      <a:pt x="284" y="549"/>
                      <a:pt x="289" y="529"/>
                      <a:pt x="294" y="511"/>
                    </a:cubicBezTo>
                    <a:cubicBezTo>
                      <a:pt x="332" y="392"/>
                      <a:pt x="457" y="282"/>
                      <a:pt x="579" y="241"/>
                    </a:cubicBezTo>
                    <a:cubicBezTo>
                      <a:pt x="584" y="239"/>
                      <a:pt x="590" y="239"/>
                      <a:pt x="597" y="234"/>
                    </a:cubicBezTo>
                    <a:close/>
                    <a:moveTo>
                      <a:pt x="550" y="0"/>
                    </a:moveTo>
                    <a:cubicBezTo>
                      <a:pt x="539" y="0"/>
                      <a:pt x="527" y="2"/>
                      <a:pt x="516" y="4"/>
                    </a:cubicBezTo>
                    <a:cubicBezTo>
                      <a:pt x="314" y="68"/>
                      <a:pt x="154" y="218"/>
                      <a:pt x="75" y="412"/>
                    </a:cubicBezTo>
                    <a:cubicBezTo>
                      <a:pt x="1" y="593"/>
                      <a:pt x="42" y="802"/>
                      <a:pt x="177" y="942"/>
                    </a:cubicBezTo>
                    <a:cubicBezTo>
                      <a:pt x="267" y="1038"/>
                      <a:pt x="401" y="1102"/>
                      <a:pt x="535" y="1102"/>
                    </a:cubicBezTo>
                    <a:cubicBezTo>
                      <a:pt x="579" y="1102"/>
                      <a:pt x="624" y="1095"/>
                      <a:pt x="666" y="1079"/>
                    </a:cubicBezTo>
                    <a:cubicBezTo>
                      <a:pt x="770" y="1036"/>
                      <a:pt x="854" y="962"/>
                      <a:pt x="911" y="865"/>
                    </a:cubicBezTo>
                    <a:cubicBezTo>
                      <a:pt x="969" y="769"/>
                      <a:pt x="1010" y="664"/>
                      <a:pt x="1033" y="555"/>
                    </a:cubicBezTo>
                    <a:cubicBezTo>
                      <a:pt x="1053" y="427"/>
                      <a:pt x="1046" y="292"/>
                      <a:pt x="972" y="183"/>
                    </a:cubicBezTo>
                    <a:cubicBezTo>
                      <a:pt x="903" y="73"/>
                      <a:pt x="786" y="9"/>
                      <a:pt x="658" y="7"/>
                    </a:cubicBezTo>
                    <a:cubicBezTo>
                      <a:pt x="640" y="7"/>
                      <a:pt x="625" y="9"/>
                      <a:pt x="610" y="17"/>
                    </a:cubicBezTo>
                    <a:cubicBezTo>
                      <a:pt x="592" y="5"/>
                      <a:pt x="571" y="0"/>
                      <a:pt x="55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904636" y="1347526"/>
                <a:ext cx="1053" cy="1053"/>
              </a:xfrm>
              <a:custGeom>
                <a:rect b="b" l="l" r="r" t="t"/>
                <a:pathLst>
                  <a:path extrusionOk="0" h="16" w="16">
                    <a:moveTo>
                      <a:pt x="0" y="15"/>
                    </a:moveTo>
                    <a:cubicBezTo>
                      <a:pt x="8" y="8"/>
                      <a:pt x="15" y="0"/>
                      <a:pt x="0" y="15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6"/>
              <p:cNvSpPr/>
              <p:nvPr/>
            </p:nvSpPr>
            <p:spPr>
              <a:xfrm>
                <a:off x="870871" y="1314156"/>
                <a:ext cx="53775" cy="52393"/>
              </a:xfrm>
              <a:custGeom>
                <a:rect b="b" l="l" r="r" t="t"/>
                <a:pathLst>
                  <a:path extrusionOk="0" h="796" w="817">
                    <a:moveTo>
                      <a:pt x="360" y="250"/>
                    </a:moveTo>
                    <a:lnTo>
                      <a:pt x="360" y="250"/>
                    </a:lnTo>
                    <a:cubicBezTo>
                      <a:pt x="357" y="252"/>
                      <a:pt x="354" y="253"/>
                      <a:pt x="353" y="253"/>
                    </a:cubicBezTo>
                    <a:cubicBezTo>
                      <a:pt x="353" y="253"/>
                      <a:pt x="353" y="253"/>
                      <a:pt x="353" y="252"/>
                    </a:cubicBezTo>
                    <a:cubicBezTo>
                      <a:pt x="355" y="252"/>
                      <a:pt x="358" y="250"/>
                      <a:pt x="360" y="250"/>
                    </a:cubicBezTo>
                    <a:close/>
                    <a:moveTo>
                      <a:pt x="480" y="260"/>
                    </a:moveTo>
                    <a:lnTo>
                      <a:pt x="480" y="260"/>
                    </a:lnTo>
                    <a:cubicBezTo>
                      <a:pt x="485" y="263"/>
                      <a:pt x="490" y="265"/>
                      <a:pt x="495" y="270"/>
                    </a:cubicBezTo>
                    <a:cubicBezTo>
                      <a:pt x="490" y="268"/>
                      <a:pt x="477" y="260"/>
                      <a:pt x="480" y="260"/>
                    </a:cubicBezTo>
                    <a:close/>
                    <a:moveTo>
                      <a:pt x="258" y="466"/>
                    </a:moveTo>
                    <a:lnTo>
                      <a:pt x="258" y="466"/>
                    </a:lnTo>
                    <a:cubicBezTo>
                      <a:pt x="260" y="468"/>
                      <a:pt x="261" y="471"/>
                      <a:pt x="262" y="473"/>
                    </a:cubicBezTo>
                    <a:lnTo>
                      <a:pt x="262" y="473"/>
                    </a:lnTo>
                    <a:cubicBezTo>
                      <a:pt x="260" y="471"/>
                      <a:pt x="258" y="469"/>
                      <a:pt x="258" y="466"/>
                    </a:cubicBezTo>
                    <a:close/>
                    <a:moveTo>
                      <a:pt x="424" y="242"/>
                    </a:moveTo>
                    <a:cubicBezTo>
                      <a:pt x="437" y="245"/>
                      <a:pt x="447" y="250"/>
                      <a:pt x="460" y="252"/>
                    </a:cubicBezTo>
                    <a:lnTo>
                      <a:pt x="472" y="257"/>
                    </a:lnTo>
                    <a:cubicBezTo>
                      <a:pt x="477" y="263"/>
                      <a:pt x="483" y="265"/>
                      <a:pt x="488" y="268"/>
                    </a:cubicBezTo>
                    <a:cubicBezTo>
                      <a:pt x="493" y="273"/>
                      <a:pt x="493" y="273"/>
                      <a:pt x="495" y="273"/>
                    </a:cubicBezTo>
                    <a:lnTo>
                      <a:pt x="511" y="288"/>
                    </a:lnTo>
                    <a:cubicBezTo>
                      <a:pt x="511" y="288"/>
                      <a:pt x="511" y="288"/>
                      <a:pt x="511" y="288"/>
                    </a:cubicBezTo>
                    <a:lnTo>
                      <a:pt x="511" y="288"/>
                    </a:lnTo>
                    <a:cubicBezTo>
                      <a:pt x="512" y="288"/>
                      <a:pt x="512" y="288"/>
                      <a:pt x="513" y="289"/>
                    </a:cubicBezTo>
                    <a:lnTo>
                      <a:pt x="513" y="289"/>
                    </a:lnTo>
                    <a:cubicBezTo>
                      <a:pt x="511" y="288"/>
                      <a:pt x="511" y="288"/>
                      <a:pt x="511" y="288"/>
                    </a:cubicBezTo>
                    <a:lnTo>
                      <a:pt x="511" y="288"/>
                    </a:lnTo>
                    <a:cubicBezTo>
                      <a:pt x="513" y="291"/>
                      <a:pt x="516" y="296"/>
                      <a:pt x="518" y="298"/>
                    </a:cubicBezTo>
                    <a:cubicBezTo>
                      <a:pt x="526" y="308"/>
                      <a:pt x="531" y="319"/>
                      <a:pt x="539" y="329"/>
                    </a:cubicBezTo>
                    <a:lnTo>
                      <a:pt x="544" y="344"/>
                    </a:lnTo>
                    <a:cubicBezTo>
                      <a:pt x="549" y="354"/>
                      <a:pt x="551" y="364"/>
                      <a:pt x="556" y="375"/>
                    </a:cubicBezTo>
                    <a:cubicBezTo>
                      <a:pt x="556" y="382"/>
                      <a:pt x="559" y="387"/>
                      <a:pt x="559" y="393"/>
                    </a:cubicBezTo>
                    <a:cubicBezTo>
                      <a:pt x="561" y="400"/>
                      <a:pt x="559" y="403"/>
                      <a:pt x="559" y="403"/>
                    </a:cubicBezTo>
                    <a:lnTo>
                      <a:pt x="559" y="423"/>
                    </a:lnTo>
                    <a:cubicBezTo>
                      <a:pt x="559" y="431"/>
                      <a:pt x="559" y="436"/>
                      <a:pt x="559" y="443"/>
                    </a:cubicBezTo>
                    <a:cubicBezTo>
                      <a:pt x="559" y="438"/>
                      <a:pt x="559" y="436"/>
                      <a:pt x="561" y="431"/>
                    </a:cubicBezTo>
                    <a:lnTo>
                      <a:pt x="561" y="431"/>
                    </a:lnTo>
                    <a:cubicBezTo>
                      <a:pt x="561" y="431"/>
                      <a:pt x="561" y="436"/>
                      <a:pt x="559" y="443"/>
                    </a:cubicBezTo>
                    <a:cubicBezTo>
                      <a:pt x="559" y="443"/>
                      <a:pt x="559" y="443"/>
                      <a:pt x="559" y="446"/>
                    </a:cubicBezTo>
                    <a:cubicBezTo>
                      <a:pt x="556" y="456"/>
                      <a:pt x="554" y="466"/>
                      <a:pt x="551" y="469"/>
                    </a:cubicBezTo>
                    <a:cubicBezTo>
                      <a:pt x="551" y="471"/>
                      <a:pt x="551" y="474"/>
                      <a:pt x="551" y="477"/>
                    </a:cubicBezTo>
                    <a:cubicBezTo>
                      <a:pt x="551" y="477"/>
                      <a:pt x="551" y="477"/>
                      <a:pt x="551" y="479"/>
                    </a:cubicBezTo>
                    <a:cubicBezTo>
                      <a:pt x="546" y="484"/>
                      <a:pt x="544" y="489"/>
                      <a:pt x="541" y="497"/>
                    </a:cubicBezTo>
                    <a:cubicBezTo>
                      <a:pt x="539" y="497"/>
                      <a:pt x="539" y="500"/>
                      <a:pt x="539" y="500"/>
                    </a:cubicBezTo>
                    <a:lnTo>
                      <a:pt x="531" y="507"/>
                    </a:lnTo>
                    <a:lnTo>
                      <a:pt x="521" y="517"/>
                    </a:lnTo>
                    <a:cubicBezTo>
                      <a:pt x="517" y="519"/>
                      <a:pt x="514" y="521"/>
                      <a:pt x="512" y="523"/>
                    </a:cubicBezTo>
                    <a:lnTo>
                      <a:pt x="512" y="523"/>
                    </a:lnTo>
                    <a:cubicBezTo>
                      <a:pt x="512" y="523"/>
                      <a:pt x="513" y="522"/>
                      <a:pt x="513" y="522"/>
                    </a:cubicBezTo>
                    <a:lnTo>
                      <a:pt x="513" y="522"/>
                    </a:lnTo>
                    <a:lnTo>
                      <a:pt x="511" y="524"/>
                    </a:lnTo>
                    <a:lnTo>
                      <a:pt x="511" y="524"/>
                    </a:lnTo>
                    <a:cubicBezTo>
                      <a:pt x="511" y="523"/>
                      <a:pt x="512" y="523"/>
                      <a:pt x="512" y="523"/>
                    </a:cubicBezTo>
                    <a:lnTo>
                      <a:pt x="512" y="523"/>
                    </a:lnTo>
                    <a:cubicBezTo>
                      <a:pt x="511" y="523"/>
                      <a:pt x="509" y="524"/>
                      <a:pt x="508" y="525"/>
                    </a:cubicBezTo>
                    <a:lnTo>
                      <a:pt x="508" y="525"/>
                    </a:lnTo>
                    <a:lnTo>
                      <a:pt x="511" y="524"/>
                    </a:lnTo>
                    <a:lnTo>
                      <a:pt x="511" y="524"/>
                    </a:lnTo>
                    <a:cubicBezTo>
                      <a:pt x="509" y="525"/>
                      <a:pt x="507" y="527"/>
                      <a:pt x="505" y="528"/>
                    </a:cubicBezTo>
                    <a:cubicBezTo>
                      <a:pt x="506" y="527"/>
                      <a:pt x="507" y="526"/>
                      <a:pt x="508" y="525"/>
                    </a:cubicBezTo>
                    <a:lnTo>
                      <a:pt x="508" y="525"/>
                    </a:lnTo>
                    <a:lnTo>
                      <a:pt x="508" y="525"/>
                    </a:lnTo>
                    <a:cubicBezTo>
                      <a:pt x="500" y="530"/>
                      <a:pt x="490" y="533"/>
                      <a:pt x="483" y="538"/>
                    </a:cubicBezTo>
                    <a:lnTo>
                      <a:pt x="467" y="543"/>
                    </a:lnTo>
                    <a:cubicBezTo>
                      <a:pt x="457" y="545"/>
                      <a:pt x="447" y="548"/>
                      <a:pt x="437" y="550"/>
                    </a:cubicBezTo>
                    <a:lnTo>
                      <a:pt x="386" y="550"/>
                    </a:lnTo>
                    <a:lnTo>
                      <a:pt x="373" y="548"/>
                    </a:lnTo>
                    <a:cubicBezTo>
                      <a:pt x="360" y="545"/>
                      <a:pt x="350" y="543"/>
                      <a:pt x="337" y="538"/>
                    </a:cubicBezTo>
                    <a:lnTo>
                      <a:pt x="322" y="533"/>
                    </a:lnTo>
                    <a:lnTo>
                      <a:pt x="332" y="535"/>
                    </a:lnTo>
                    <a:lnTo>
                      <a:pt x="327" y="533"/>
                    </a:lnTo>
                    <a:cubicBezTo>
                      <a:pt x="317" y="528"/>
                      <a:pt x="307" y="522"/>
                      <a:pt x="299" y="515"/>
                    </a:cubicBezTo>
                    <a:lnTo>
                      <a:pt x="289" y="507"/>
                    </a:lnTo>
                    <a:cubicBezTo>
                      <a:pt x="284" y="502"/>
                      <a:pt x="279" y="497"/>
                      <a:pt x="276" y="492"/>
                    </a:cubicBezTo>
                    <a:cubicBezTo>
                      <a:pt x="274" y="492"/>
                      <a:pt x="271" y="489"/>
                      <a:pt x="269" y="487"/>
                    </a:cubicBezTo>
                    <a:lnTo>
                      <a:pt x="269" y="487"/>
                    </a:lnTo>
                    <a:cubicBezTo>
                      <a:pt x="272" y="490"/>
                      <a:pt x="277" y="497"/>
                      <a:pt x="280" y="499"/>
                    </a:cubicBezTo>
                    <a:lnTo>
                      <a:pt x="280" y="499"/>
                    </a:lnTo>
                    <a:cubicBezTo>
                      <a:pt x="277" y="498"/>
                      <a:pt x="273" y="493"/>
                      <a:pt x="268" y="487"/>
                    </a:cubicBezTo>
                    <a:lnTo>
                      <a:pt x="268" y="487"/>
                    </a:lnTo>
                    <a:cubicBezTo>
                      <a:pt x="268" y="487"/>
                      <a:pt x="268" y="487"/>
                      <a:pt x="268" y="487"/>
                    </a:cubicBezTo>
                    <a:lnTo>
                      <a:pt x="268" y="487"/>
                    </a:lnTo>
                    <a:cubicBezTo>
                      <a:pt x="268" y="487"/>
                      <a:pt x="268" y="487"/>
                      <a:pt x="268" y="487"/>
                    </a:cubicBezTo>
                    <a:cubicBezTo>
                      <a:pt x="266" y="479"/>
                      <a:pt x="263" y="471"/>
                      <a:pt x="261" y="469"/>
                    </a:cubicBezTo>
                    <a:lnTo>
                      <a:pt x="258" y="464"/>
                    </a:lnTo>
                    <a:cubicBezTo>
                      <a:pt x="258" y="461"/>
                      <a:pt x="258" y="459"/>
                      <a:pt x="256" y="456"/>
                    </a:cubicBezTo>
                    <a:cubicBezTo>
                      <a:pt x="256" y="451"/>
                      <a:pt x="253" y="443"/>
                      <a:pt x="253" y="438"/>
                    </a:cubicBezTo>
                    <a:lnTo>
                      <a:pt x="253" y="405"/>
                    </a:lnTo>
                    <a:cubicBezTo>
                      <a:pt x="253" y="402"/>
                      <a:pt x="253" y="397"/>
                      <a:pt x="253" y="393"/>
                    </a:cubicBezTo>
                    <a:cubicBezTo>
                      <a:pt x="258" y="377"/>
                      <a:pt x="261" y="364"/>
                      <a:pt x="266" y="352"/>
                    </a:cubicBezTo>
                    <a:lnTo>
                      <a:pt x="276" y="331"/>
                    </a:lnTo>
                    <a:lnTo>
                      <a:pt x="289" y="311"/>
                    </a:lnTo>
                    <a:cubicBezTo>
                      <a:pt x="289" y="311"/>
                      <a:pt x="291" y="308"/>
                      <a:pt x="291" y="306"/>
                    </a:cubicBezTo>
                    <a:lnTo>
                      <a:pt x="299" y="296"/>
                    </a:lnTo>
                    <a:cubicBezTo>
                      <a:pt x="304" y="293"/>
                      <a:pt x="309" y="288"/>
                      <a:pt x="314" y="283"/>
                    </a:cubicBezTo>
                    <a:cubicBezTo>
                      <a:pt x="319" y="278"/>
                      <a:pt x="325" y="275"/>
                      <a:pt x="327" y="270"/>
                    </a:cubicBezTo>
                    <a:lnTo>
                      <a:pt x="330" y="268"/>
                    </a:lnTo>
                    <a:cubicBezTo>
                      <a:pt x="342" y="260"/>
                      <a:pt x="353" y="255"/>
                      <a:pt x="365" y="250"/>
                    </a:cubicBezTo>
                    <a:cubicBezTo>
                      <a:pt x="376" y="242"/>
                      <a:pt x="378" y="245"/>
                      <a:pt x="386" y="242"/>
                    </a:cubicBezTo>
                    <a:close/>
                    <a:moveTo>
                      <a:pt x="406" y="0"/>
                    </a:moveTo>
                    <a:cubicBezTo>
                      <a:pt x="230" y="3"/>
                      <a:pt x="93" y="128"/>
                      <a:pt x="32" y="283"/>
                    </a:cubicBezTo>
                    <a:cubicBezTo>
                      <a:pt x="4" y="357"/>
                      <a:pt x="1" y="438"/>
                      <a:pt x="19" y="517"/>
                    </a:cubicBezTo>
                    <a:cubicBezTo>
                      <a:pt x="42" y="599"/>
                      <a:pt x="93" y="670"/>
                      <a:pt x="161" y="719"/>
                    </a:cubicBezTo>
                    <a:cubicBezTo>
                      <a:pt x="233" y="771"/>
                      <a:pt x="320" y="795"/>
                      <a:pt x="406" y="795"/>
                    </a:cubicBezTo>
                    <a:cubicBezTo>
                      <a:pt x="470" y="795"/>
                      <a:pt x="534" y="782"/>
                      <a:pt x="592" y="757"/>
                    </a:cubicBezTo>
                    <a:cubicBezTo>
                      <a:pt x="735" y="691"/>
                      <a:pt x="816" y="543"/>
                      <a:pt x="801" y="387"/>
                    </a:cubicBezTo>
                    <a:cubicBezTo>
                      <a:pt x="783" y="214"/>
                      <a:pt x="668" y="41"/>
                      <a:pt x="490" y="5"/>
                    </a:cubicBezTo>
                    <a:lnTo>
                      <a:pt x="447" y="5"/>
                    </a:lnTo>
                    <a:cubicBezTo>
                      <a:pt x="434" y="3"/>
                      <a:pt x="419" y="0"/>
                      <a:pt x="406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6"/>
              <p:cNvSpPr/>
              <p:nvPr/>
            </p:nvSpPr>
            <p:spPr>
              <a:xfrm>
                <a:off x="892723" y="1349369"/>
                <a:ext cx="790" cy="329"/>
              </a:xfrm>
              <a:custGeom>
                <a:rect b="b" l="l" r="r" t="t"/>
                <a:pathLst>
                  <a:path extrusionOk="0" h="5" w="12">
                    <a:moveTo>
                      <a:pt x="0" y="0"/>
                    </a:moveTo>
                    <a:cubicBezTo>
                      <a:pt x="8" y="3"/>
                      <a:pt x="11" y="4"/>
                      <a:pt x="11" y="4"/>
                    </a:cubicBezTo>
                    <a:cubicBezTo>
                      <a:pt x="11" y="4"/>
                      <a:pt x="5" y="2"/>
                      <a:pt x="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887524" y="1340154"/>
                <a:ext cx="66" cy="1514"/>
              </a:xfrm>
              <a:custGeom>
                <a:rect b="b" l="l" r="r" t="t"/>
                <a:pathLst>
                  <a:path extrusionOk="0" h="23" w="1">
                    <a:moveTo>
                      <a:pt x="0" y="0"/>
                    </a:moveTo>
                    <a:cubicBezTo>
                      <a:pt x="0" y="13"/>
                      <a:pt x="0" y="23"/>
                      <a:pt x="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777014" y="1519576"/>
                <a:ext cx="66" cy="66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6"/>
              <p:cNvSpPr/>
              <p:nvPr/>
            </p:nvSpPr>
            <p:spPr>
              <a:xfrm>
                <a:off x="726333" y="1495618"/>
                <a:ext cx="67992" cy="65820"/>
              </a:xfrm>
              <a:custGeom>
                <a:rect b="b" l="l" r="r" t="t"/>
                <a:pathLst>
                  <a:path extrusionOk="0" h="1000" w="1033">
                    <a:moveTo>
                      <a:pt x="538" y="247"/>
                    </a:moveTo>
                    <a:lnTo>
                      <a:pt x="556" y="249"/>
                    </a:lnTo>
                    <a:lnTo>
                      <a:pt x="569" y="252"/>
                    </a:lnTo>
                    <a:cubicBezTo>
                      <a:pt x="587" y="255"/>
                      <a:pt x="605" y="260"/>
                      <a:pt x="623" y="265"/>
                    </a:cubicBezTo>
                    <a:lnTo>
                      <a:pt x="638" y="270"/>
                    </a:lnTo>
                    <a:cubicBezTo>
                      <a:pt x="635" y="270"/>
                      <a:pt x="653" y="277"/>
                      <a:pt x="658" y="280"/>
                    </a:cubicBezTo>
                    <a:cubicBezTo>
                      <a:pt x="673" y="288"/>
                      <a:pt x="686" y="295"/>
                      <a:pt x="701" y="305"/>
                    </a:cubicBezTo>
                    <a:lnTo>
                      <a:pt x="717" y="316"/>
                    </a:lnTo>
                    <a:lnTo>
                      <a:pt x="727" y="326"/>
                    </a:lnTo>
                    <a:cubicBezTo>
                      <a:pt x="740" y="339"/>
                      <a:pt x="752" y="349"/>
                      <a:pt x="763" y="364"/>
                    </a:cubicBezTo>
                    <a:cubicBezTo>
                      <a:pt x="765" y="372"/>
                      <a:pt x="768" y="379"/>
                      <a:pt x="770" y="387"/>
                    </a:cubicBezTo>
                    <a:cubicBezTo>
                      <a:pt x="770" y="392"/>
                      <a:pt x="773" y="400"/>
                      <a:pt x="773" y="405"/>
                    </a:cubicBezTo>
                    <a:lnTo>
                      <a:pt x="773" y="410"/>
                    </a:lnTo>
                    <a:cubicBezTo>
                      <a:pt x="773" y="430"/>
                      <a:pt x="775" y="448"/>
                      <a:pt x="775" y="469"/>
                    </a:cubicBezTo>
                    <a:cubicBezTo>
                      <a:pt x="775" y="479"/>
                      <a:pt x="775" y="486"/>
                      <a:pt x="773" y="497"/>
                    </a:cubicBezTo>
                    <a:lnTo>
                      <a:pt x="773" y="499"/>
                    </a:lnTo>
                    <a:cubicBezTo>
                      <a:pt x="773" y="499"/>
                      <a:pt x="773" y="502"/>
                      <a:pt x="773" y="502"/>
                    </a:cubicBezTo>
                    <a:cubicBezTo>
                      <a:pt x="775" y="525"/>
                      <a:pt x="770" y="548"/>
                      <a:pt x="763" y="568"/>
                    </a:cubicBezTo>
                    <a:cubicBezTo>
                      <a:pt x="760" y="573"/>
                      <a:pt x="758" y="580"/>
                      <a:pt x="755" y="585"/>
                    </a:cubicBezTo>
                    <a:lnTo>
                      <a:pt x="755" y="585"/>
                    </a:lnTo>
                    <a:cubicBezTo>
                      <a:pt x="757" y="579"/>
                      <a:pt x="759" y="574"/>
                      <a:pt x="759" y="574"/>
                    </a:cubicBezTo>
                    <a:lnTo>
                      <a:pt x="759" y="574"/>
                    </a:lnTo>
                    <a:cubicBezTo>
                      <a:pt x="759" y="574"/>
                      <a:pt x="758" y="577"/>
                      <a:pt x="755" y="586"/>
                    </a:cubicBezTo>
                    <a:cubicBezTo>
                      <a:pt x="755" y="585"/>
                      <a:pt x="755" y="585"/>
                      <a:pt x="755" y="585"/>
                    </a:cubicBezTo>
                    <a:lnTo>
                      <a:pt x="755" y="585"/>
                    </a:lnTo>
                    <a:cubicBezTo>
                      <a:pt x="754" y="588"/>
                      <a:pt x="753" y="591"/>
                      <a:pt x="752" y="593"/>
                    </a:cubicBezTo>
                    <a:cubicBezTo>
                      <a:pt x="745" y="609"/>
                      <a:pt x="735" y="627"/>
                      <a:pt x="724" y="642"/>
                    </a:cubicBezTo>
                    <a:lnTo>
                      <a:pt x="714" y="657"/>
                    </a:lnTo>
                    <a:lnTo>
                      <a:pt x="704" y="670"/>
                    </a:lnTo>
                    <a:cubicBezTo>
                      <a:pt x="696" y="677"/>
                      <a:pt x="689" y="685"/>
                      <a:pt x="684" y="690"/>
                    </a:cubicBezTo>
                    <a:lnTo>
                      <a:pt x="663" y="708"/>
                    </a:lnTo>
                    <a:cubicBezTo>
                      <a:pt x="653" y="713"/>
                      <a:pt x="643" y="721"/>
                      <a:pt x="630" y="728"/>
                    </a:cubicBezTo>
                    <a:lnTo>
                      <a:pt x="617" y="734"/>
                    </a:lnTo>
                    <a:lnTo>
                      <a:pt x="602" y="741"/>
                    </a:lnTo>
                    <a:cubicBezTo>
                      <a:pt x="584" y="746"/>
                      <a:pt x="566" y="751"/>
                      <a:pt x="549" y="754"/>
                    </a:cubicBezTo>
                    <a:lnTo>
                      <a:pt x="508" y="754"/>
                    </a:lnTo>
                    <a:cubicBezTo>
                      <a:pt x="503" y="755"/>
                      <a:pt x="499" y="755"/>
                      <a:pt x="494" y="755"/>
                    </a:cubicBezTo>
                    <a:cubicBezTo>
                      <a:pt x="484" y="755"/>
                      <a:pt x="474" y="753"/>
                      <a:pt x="465" y="751"/>
                    </a:cubicBezTo>
                    <a:lnTo>
                      <a:pt x="457" y="749"/>
                    </a:lnTo>
                    <a:cubicBezTo>
                      <a:pt x="449" y="749"/>
                      <a:pt x="439" y="746"/>
                      <a:pt x="431" y="744"/>
                    </a:cubicBezTo>
                    <a:cubicBezTo>
                      <a:pt x="421" y="741"/>
                      <a:pt x="414" y="739"/>
                      <a:pt x="403" y="736"/>
                    </a:cubicBezTo>
                    <a:lnTo>
                      <a:pt x="388" y="728"/>
                    </a:lnTo>
                    <a:cubicBezTo>
                      <a:pt x="373" y="721"/>
                      <a:pt x="358" y="713"/>
                      <a:pt x="345" y="703"/>
                    </a:cubicBezTo>
                    <a:cubicBezTo>
                      <a:pt x="341" y="701"/>
                      <a:pt x="329" y="692"/>
                      <a:pt x="329" y="692"/>
                    </a:cubicBezTo>
                    <a:lnTo>
                      <a:pt x="329" y="692"/>
                    </a:lnTo>
                    <a:cubicBezTo>
                      <a:pt x="328" y="692"/>
                      <a:pt x="329" y="692"/>
                      <a:pt x="330" y="693"/>
                    </a:cubicBezTo>
                    <a:lnTo>
                      <a:pt x="324" y="690"/>
                    </a:lnTo>
                    <a:cubicBezTo>
                      <a:pt x="314" y="680"/>
                      <a:pt x="307" y="670"/>
                      <a:pt x="296" y="660"/>
                    </a:cubicBezTo>
                    <a:cubicBezTo>
                      <a:pt x="294" y="657"/>
                      <a:pt x="289" y="649"/>
                      <a:pt x="286" y="647"/>
                    </a:cubicBezTo>
                    <a:cubicBezTo>
                      <a:pt x="281" y="639"/>
                      <a:pt x="276" y="629"/>
                      <a:pt x="271" y="621"/>
                    </a:cubicBezTo>
                    <a:cubicBezTo>
                      <a:pt x="271" y="619"/>
                      <a:pt x="268" y="611"/>
                      <a:pt x="266" y="609"/>
                    </a:cubicBezTo>
                    <a:cubicBezTo>
                      <a:pt x="263" y="604"/>
                      <a:pt x="261" y="593"/>
                      <a:pt x="258" y="586"/>
                    </a:cubicBezTo>
                    <a:cubicBezTo>
                      <a:pt x="256" y="578"/>
                      <a:pt x="256" y="568"/>
                      <a:pt x="253" y="560"/>
                    </a:cubicBezTo>
                    <a:lnTo>
                      <a:pt x="253" y="558"/>
                    </a:lnTo>
                    <a:lnTo>
                      <a:pt x="253" y="497"/>
                    </a:lnTo>
                    <a:cubicBezTo>
                      <a:pt x="253" y="494"/>
                      <a:pt x="253" y="494"/>
                      <a:pt x="253" y="494"/>
                    </a:cubicBezTo>
                    <a:cubicBezTo>
                      <a:pt x="256" y="481"/>
                      <a:pt x="258" y="469"/>
                      <a:pt x="261" y="458"/>
                    </a:cubicBezTo>
                    <a:cubicBezTo>
                      <a:pt x="263" y="448"/>
                      <a:pt x="266" y="441"/>
                      <a:pt x="268" y="433"/>
                    </a:cubicBezTo>
                    <a:cubicBezTo>
                      <a:pt x="268" y="433"/>
                      <a:pt x="268" y="430"/>
                      <a:pt x="268" y="430"/>
                    </a:cubicBezTo>
                    <a:lnTo>
                      <a:pt x="273" y="420"/>
                    </a:lnTo>
                    <a:cubicBezTo>
                      <a:pt x="281" y="405"/>
                      <a:pt x="291" y="390"/>
                      <a:pt x="299" y="377"/>
                    </a:cubicBezTo>
                    <a:lnTo>
                      <a:pt x="299" y="374"/>
                    </a:lnTo>
                    <a:cubicBezTo>
                      <a:pt x="307" y="364"/>
                      <a:pt x="314" y="356"/>
                      <a:pt x="324" y="349"/>
                    </a:cubicBezTo>
                    <a:cubicBezTo>
                      <a:pt x="330" y="342"/>
                      <a:pt x="334" y="338"/>
                      <a:pt x="338" y="335"/>
                    </a:cubicBezTo>
                    <a:lnTo>
                      <a:pt x="338" y="335"/>
                    </a:lnTo>
                    <a:cubicBezTo>
                      <a:pt x="334" y="338"/>
                      <a:pt x="333" y="339"/>
                      <a:pt x="333" y="339"/>
                    </a:cubicBezTo>
                    <a:cubicBezTo>
                      <a:pt x="334" y="339"/>
                      <a:pt x="350" y="327"/>
                      <a:pt x="355" y="323"/>
                    </a:cubicBezTo>
                    <a:cubicBezTo>
                      <a:pt x="360" y="321"/>
                      <a:pt x="370" y="316"/>
                      <a:pt x="378" y="313"/>
                    </a:cubicBezTo>
                    <a:lnTo>
                      <a:pt x="388" y="308"/>
                    </a:lnTo>
                    <a:cubicBezTo>
                      <a:pt x="421" y="298"/>
                      <a:pt x="447" y="275"/>
                      <a:pt x="465" y="247"/>
                    </a:cubicBezTo>
                    <a:close/>
                    <a:moveTo>
                      <a:pt x="507" y="1"/>
                    </a:moveTo>
                    <a:cubicBezTo>
                      <a:pt x="399" y="1"/>
                      <a:pt x="291" y="31"/>
                      <a:pt x="202" y="94"/>
                    </a:cubicBezTo>
                    <a:cubicBezTo>
                      <a:pt x="169" y="117"/>
                      <a:pt x="146" y="153"/>
                      <a:pt x="141" y="193"/>
                    </a:cubicBezTo>
                    <a:cubicBezTo>
                      <a:pt x="49" y="293"/>
                      <a:pt x="1" y="425"/>
                      <a:pt x="11" y="558"/>
                    </a:cubicBezTo>
                    <a:cubicBezTo>
                      <a:pt x="29" y="777"/>
                      <a:pt x="194" y="955"/>
                      <a:pt x="411" y="991"/>
                    </a:cubicBezTo>
                    <a:cubicBezTo>
                      <a:pt x="443" y="997"/>
                      <a:pt x="475" y="1000"/>
                      <a:pt x="507" y="1000"/>
                    </a:cubicBezTo>
                    <a:cubicBezTo>
                      <a:pt x="586" y="1000"/>
                      <a:pt x="664" y="981"/>
                      <a:pt x="737" y="945"/>
                    </a:cubicBezTo>
                    <a:cubicBezTo>
                      <a:pt x="834" y="897"/>
                      <a:pt x="910" y="820"/>
                      <a:pt x="961" y="723"/>
                    </a:cubicBezTo>
                    <a:cubicBezTo>
                      <a:pt x="1012" y="627"/>
                      <a:pt x="1033" y="520"/>
                      <a:pt x="1025" y="410"/>
                    </a:cubicBezTo>
                    <a:cubicBezTo>
                      <a:pt x="1023" y="351"/>
                      <a:pt x="1007" y="293"/>
                      <a:pt x="979" y="239"/>
                    </a:cubicBezTo>
                    <a:cubicBezTo>
                      <a:pt x="949" y="193"/>
                      <a:pt x="910" y="153"/>
                      <a:pt x="865" y="120"/>
                    </a:cubicBezTo>
                    <a:cubicBezTo>
                      <a:pt x="764" y="42"/>
                      <a:pt x="635" y="1"/>
                      <a:pt x="507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776421" y="1518984"/>
                <a:ext cx="658" cy="461"/>
              </a:xfrm>
              <a:custGeom>
                <a:rect b="b" l="l" r="r" t="t"/>
                <a:pathLst>
                  <a:path extrusionOk="0" h="7" w="10">
                    <a:moveTo>
                      <a:pt x="1" y="1"/>
                    </a:moveTo>
                    <a:cubicBezTo>
                      <a:pt x="0" y="1"/>
                      <a:pt x="6" y="7"/>
                      <a:pt x="9" y="7"/>
                    </a:cubicBezTo>
                    <a:cubicBezTo>
                      <a:pt x="4" y="2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719488" y="1447110"/>
                <a:ext cx="592" cy="263"/>
              </a:xfrm>
              <a:custGeom>
                <a:rect b="b" l="l" r="r" t="t"/>
                <a:pathLst>
                  <a:path extrusionOk="0" h="4" w="9">
                    <a:moveTo>
                      <a:pt x="8" y="0"/>
                    </a:moveTo>
                    <a:lnTo>
                      <a:pt x="8" y="0"/>
                    </a:lnTo>
                    <a:cubicBezTo>
                      <a:pt x="6" y="0"/>
                      <a:pt x="3" y="3"/>
                      <a:pt x="0" y="3"/>
                    </a:cubicBezTo>
                    <a:cubicBezTo>
                      <a:pt x="3" y="3"/>
                      <a:pt x="6" y="3"/>
                      <a:pt x="8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723371" y="1446452"/>
                <a:ext cx="197" cy="66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>
                <a:off x="702704" y="1438553"/>
                <a:ext cx="263" cy="592"/>
              </a:xfrm>
              <a:custGeom>
                <a:rect b="b" l="l" r="r" t="t"/>
                <a:pathLst>
                  <a:path extrusionOk="0" h="9" w="4">
                    <a:moveTo>
                      <a:pt x="1" y="1"/>
                    </a:moveTo>
                    <a:lnTo>
                      <a:pt x="1" y="3"/>
                    </a:lnTo>
                    <a:lnTo>
                      <a:pt x="3" y="8"/>
                    </a:lnTo>
                    <a:cubicBezTo>
                      <a:pt x="3" y="6"/>
                      <a:pt x="1" y="3"/>
                      <a:pt x="1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6"/>
              <p:cNvSpPr/>
              <p:nvPr/>
            </p:nvSpPr>
            <p:spPr>
              <a:xfrm>
                <a:off x="685131" y="1400971"/>
                <a:ext cx="64964" cy="62463"/>
              </a:xfrm>
              <a:custGeom>
                <a:rect b="b" l="l" r="r" t="t"/>
                <a:pathLst>
                  <a:path extrusionOk="0" h="949" w="987">
                    <a:moveTo>
                      <a:pt x="708" y="272"/>
                    </a:moveTo>
                    <a:lnTo>
                      <a:pt x="708" y="272"/>
                    </a:lnTo>
                    <a:cubicBezTo>
                      <a:pt x="712" y="275"/>
                      <a:pt x="713" y="277"/>
                      <a:pt x="713" y="277"/>
                    </a:cubicBezTo>
                    <a:cubicBezTo>
                      <a:pt x="712" y="277"/>
                      <a:pt x="710" y="276"/>
                      <a:pt x="708" y="272"/>
                    </a:cubicBezTo>
                    <a:close/>
                    <a:moveTo>
                      <a:pt x="711" y="551"/>
                    </a:moveTo>
                    <a:cubicBezTo>
                      <a:pt x="709" y="557"/>
                      <a:pt x="708" y="561"/>
                      <a:pt x="707" y="563"/>
                    </a:cubicBezTo>
                    <a:lnTo>
                      <a:pt x="707" y="563"/>
                    </a:lnTo>
                    <a:cubicBezTo>
                      <a:pt x="709" y="559"/>
                      <a:pt x="710" y="555"/>
                      <a:pt x="711" y="551"/>
                    </a:cubicBezTo>
                    <a:close/>
                    <a:moveTo>
                      <a:pt x="291" y="615"/>
                    </a:moveTo>
                    <a:cubicBezTo>
                      <a:pt x="293" y="617"/>
                      <a:pt x="294" y="619"/>
                      <a:pt x="296" y="623"/>
                    </a:cubicBezTo>
                    <a:cubicBezTo>
                      <a:pt x="296" y="623"/>
                      <a:pt x="294" y="620"/>
                      <a:pt x="291" y="615"/>
                    </a:cubicBezTo>
                    <a:close/>
                    <a:moveTo>
                      <a:pt x="459" y="699"/>
                    </a:moveTo>
                    <a:cubicBezTo>
                      <a:pt x="460" y="699"/>
                      <a:pt x="461" y="699"/>
                      <a:pt x="461" y="699"/>
                    </a:cubicBezTo>
                    <a:lnTo>
                      <a:pt x="461" y="699"/>
                    </a:lnTo>
                    <a:cubicBezTo>
                      <a:pt x="461" y="699"/>
                      <a:pt x="460" y="699"/>
                      <a:pt x="459" y="699"/>
                    </a:cubicBezTo>
                    <a:close/>
                    <a:moveTo>
                      <a:pt x="655" y="248"/>
                    </a:moveTo>
                    <a:cubicBezTo>
                      <a:pt x="663" y="251"/>
                      <a:pt x="673" y="256"/>
                      <a:pt x="675" y="256"/>
                    </a:cubicBezTo>
                    <a:cubicBezTo>
                      <a:pt x="680" y="258"/>
                      <a:pt x="688" y="263"/>
                      <a:pt x="693" y="266"/>
                    </a:cubicBezTo>
                    <a:lnTo>
                      <a:pt x="696" y="268"/>
                    </a:lnTo>
                    <a:lnTo>
                      <a:pt x="703" y="273"/>
                    </a:lnTo>
                    <a:cubicBezTo>
                      <a:pt x="706" y="281"/>
                      <a:pt x="711" y="289"/>
                      <a:pt x="713" y="294"/>
                    </a:cubicBezTo>
                    <a:lnTo>
                      <a:pt x="713" y="296"/>
                    </a:lnTo>
                    <a:cubicBezTo>
                      <a:pt x="716" y="304"/>
                      <a:pt x="719" y="314"/>
                      <a:pt x="721" y="322"/>
                    </a:cubicBezTo>
                    <a:cubicBezTo>
                      <a:pt x="726" y="335"/>
                      <a:pt x="729" y="350"/>
                      <a:pt x="731" y="365"/>
                    </a:cubicBezTo>
                    <a:cubicBezTo>
                      <a:pt x="731" y="368"/>
                      <a:pt x="731" y="370"/>
                      <a:pt x="731" y="373"/>
                    </a:cubicBezTo>
                    <a:cubicBezTo>
                      <a:pt x="732" y="378"/>
                      <a:pt x="733" y="381"/>
                      <a:pt x="733" y="381"/>
                    </a:cubicBezTo>
                    <a:cubicBezTo>
                      <a:pt x="733" y="381"/>
                      <a:pt x="733" y="376"/>
                      <a:pt x="731" y="365"/>
                    </a:cubicBezTo>
                    <a:lnTo>
                      <a:pt x="731" y="365"/>
                    </a:lnTo>
                    <a:cubicBezTo>
                      <a:pt x="736" y="378"/>
                      <a:pt x="736" y="388"/>
                      <a:pt x="734" y="401"/>
                    </a:cubicBezTo>
                    <a:cubicBezTo>
                      <a:pt x="736" y="416"/>
                      <a:pt x="736" y="429"/>
                      <a:pt x="734" y="444"/>
                    </a:cubicBezTo>
                    <a:cubicBezTo>
                      <a:pt x="734" y="452"/>
                      <a:pt x="734" y="462"/>
                      <a:pt x="734" y="470"/>
                    </a:cubicBezTo>
                    <a:lnTo>
                      <a:pt x="734" y="472"/>
                    </a:lnTo>
                    <a:cubicBezTo>
                      <a:pt x="729" y="487"/>
                      <a:pt x="726" y="500"/>
                      <a:pt x="724" y="516"/>
                    </a:cubicBezTo>
                    <a:cubicBezTo>
                      <a:pt x="721" y="523"/>
                      <a:pt x="719" y="531"/>
                      <a:pt x="716" y="541"/>
                    </a:cubicBezTo>
                    <a:cubicBezTo>
                      <a:pt x="713" y="546"/>
                      <a:pt x="711" y="551"/>
                      <a:pt x="711" y="556"/>
                    </a:cubicBezTo>
                    <a:cubicBezTo>
                      <a:pt x="709" y="562"/>
                      <a:pt x="707" y="564"/>
                      <a:pt x="707" y="564"/>
                    </a:cubicBezTo>
                    <a:cubicBezTo>
                      <a:pt x="707" y="564"/>
                      <a:pt x="707" y="564"/>
                      <a:pt x="707" y="563"/>
                    </a:cubicBezTo>
                    <a:lnTo>
                      <a:pt x="707" y="563"/>
                    </a:lnTo>
                    <a:cubicBezTo>
                      <a:pt x="704" y="572"/>
                      <a:pt x="698" y="580"/>
                      <a:pt x="693" y="589"/>
                    </a:cubicBezTo>
                    <a:cubicBezTo>
                      <a:pt x="693" y="594"/>
                      <a:pt x="688" y="600"/>
                      <a:pt x="685" y="607"/>
                    </a:cubicBezTo>
                    <a:lnTo>
                      <a:pt x="683" y="607"/>
                    </a:lnTo>
                    <a:cubicBezTo>
                      <a:pt x="683" y="610"/>
                      <a:pt x="680" y="612"/>
                      <a:pt x="680" y="615"/>
                    </a:cubicBezTo>
                    <a:cubicBezTo>
                      <a:pt x="670" y="628"/>
                      <a:pt x="660" y="638"/>
                      <a:pt x="647" y="645"/>
                    </a:cubicBezTo>
                    <a:cubicBezTo>
                      <a:pt x="645" y="651"/>
                      <a:pt x="640" y="653"/>
                      <a:pt x="635" y="658"/>
                    </a:cubicBezTo>
                    <a:cubicBezTo>
                      <a:pt x="635" y="658"/>
                      <a:pt x="635" y="661"/>
                      <a:pt x="632" y="661"/>
                    </a:cubicBezTo>
                    <a:lnTo>
                      <a:pt x="627" y="666"/>
                    </a:lnTo>
                    <a:cubicBezTo>
                      <a:pt x="612" y="673"/>
                      <a:pt x="599" y="681"/>
                      <a:pt x="584" y="689"/>
                    </a:cubicBezTo>
                    <a:cubicBezTo>
                      <a:pt x="586" y="689"/>
                      <a:pt x="589" y="686"/>
                      <a:pt x="589" y="686"/>
                    </a:cubicBezTo>
                    <a:lnTo>
                      <a:pt x="589" y="686"/>
                    </a:lnTo>
                    <a:cubicBezTo>
                      <a:pt x="589" y="689"/>
                      <a:pt x="586" y="689"/>
                      <a:pt x="584" y="689"/>
                    </a:cubicBezTo>
                    <a:lnTo>
                      <a:pt x="568" y="694"/>
                    </a:lnTo>
                    <a:cubicBezTo>
                      <a:pt x="563" y="696"/>
                      <a:pt x="543" y="699"/>
                      <a:pt x="530" y="701"/>
                    </a:cubicBezTo>
                    <a:cubicBezTo>
                      <a:pt x="538" y="701"/>
                      <a:pt x="540" y="704"/>
                      <a:pt x="525" y="704"/>
                    </a:cubicBezTo>
                    <a:lnTo>
                      <a:pt x="497" y="704"/>
                    </a:lnTo>
                    <a:cubicBezTo>
                      <a:pt x="492" y="704"/>
                      <a:pt x="474" y="702"/>
                      <a:pt x="461" y="699"/>
                    </a:cubicBezTo>
                    <a:lnTo>
                      <a:pt x="461" y="699"/>
                    </a:lnTo>
                    <a:cubicBezTo>
                      <a:pt x="463" y="700"/>
                      <a:pt x="464" y="701"/>
                      <a:pt x="462" y="701"/>
                    </a:cubicBezTo>
                    <a:cubicBezTo>
                      <a:pt x="460" y="701"/>
                      <a:pt x="458" y="701"/>
                      <a:pt x="454" y="699"/>
                    </a:cubicBezTo>
                    <a:lnTo>
                      <a:pt x="449" y="699"/>
                    </a:lnTo>
                    <a:lnTo>
                      <a:pt x="431" y="696"/>
                    </a:lnTo>
                    <a:cubicBezTo>
                      <a:pt x="415" y="691"/>
                      <a:pt x="400" y="686"/>
                      <a:pt x="385" y="681"/>
                    </a:cubicBezTo>
                    <a:lnTo>
                      <a:pt x="364" y="671"/>
                    </a:lnTo>
                    <a:cubicBezTo>
                      <a:pt x="349" y="663"/>
                      <a:pt x="336" y="656"/>
                      <a:pt x="324" y="645"/>
                    </a:cubicBezTo>
                    <a:lnTo>
                      <a:pt x="314" y="635"/>
                    </a:lnTo>
                    <a:cubicBezTo>
                      <a:pt x="306" y="630"/>
                      <a:pt x="301" y="625"/>
                      <a:pt x="296" y="620"/>
                    </a:cubicBezTo>
                    <a:lnTo>
                      <a:pt x="291" y="614"/>
                    </a:lnTo>
                    <a:lnTo>
                      <a:pt x="291" y="614"/>
                    </a:lnTo>
                    <a:cubicBezTo>
                      <a:pt x="291" y="613"/>
                      <a:pt x="291" y="613"/>
                      <a:pt x="291" y="612"/>
                    </a:cubicBezTo>
                    <a:lnTo>
                      <a:pt x="290" y="612"/>
                    </a:lnTo>
                    <a:lnTo>
                      <a:pt x="288" y="610"/>
                    </a:lnTo>
                    <a:cubicBezTo>
                      <a:pt x="280" y="600"/>
                      <a:pt x="270" y="582"/>
                      <a:pt x="268" y="579"/>
                    </a:cubicBezTo>
                    <a:lnTo>
                      <a:pt x="268" y="582"/>
                    </a:lnTo>
                    <a:cubicBezTo>
                      <a:pt x="268" y="579"/>
                      <a:pt x="265" y="577"/>
                      <a:pt x="265" y="574"/>
                    </a:cubicBezTo>
                    <a:cubicBezTo>
                      <a:pt x="264" y="572"/>
                      <a:pt x="264" y="571"/>
                      <a:pt x="264" y="570"/>
                    </a:cubicBezTo>
                    <a:lnTo>
                      <a:pt x="264" y="570"/>
                    </a:lnTo>
                    <a:cubicBezTo>
                      <a:pt x="262" y="566"/>
                      <a:pt x="262" y="561"/>
                      <a:pt x="260" y="561"/>
                    </a:cubicBezTo>
                    <a:cubicBezTo>
                      <a:pt x="257" y="554"/>
                      <a:pt x="257" y="546"/>
                      <a:pt x="255" y="536"/>
                    </a:cubicBezTo>
                    <a:cubicBezTo>
                      <a:pt x="255" y="533"/>
                      <a:pt x="252" y="521"/>
                      <a:pt x="252" y="510"/>
                    </a:cubicBezTo>
                    <a:cubicBezTo>
                      <a:pt x="252" y="507"/>
                      <a:pt x="254" y="504"/>
                      <a:pt x="255" y="499"/>
                    </a:cubicBezTo>
                    <a:lnTo>
                      <a:pt x="255" y="499"/>
                    </a:lnTo>
                    <a:cubicBezTo>
                      <a:pt x="255" y="502"/>
                      <a:pt x="255" y="505"/>
                      <a:pt x="255" y="508"/>
                    </a:cubicBezTo>
                    <a:cubicBezTo>
                      <a:pt x="255" y="503"/>
                      <a:pt x="257" y="498"/>
                      <a:pt x="257" y="493"/>
                    </a:cubicBezTo>
                    <a:lnTo>
                      <a:pt x="257" y="493"/>
                    </a:lnTo>
                    <a:cubicBezTo>
                      <a:pt x="257" y="495"/>
                      <a:pt x="256" y="497"/>
                      <a:pt x="255" y="499"/>
                    </a:cubicBezTo>
                    <a:lnTo>
                      <a:pt x="255" y="499"/>
                    </a:lnTo>
                    <a:cubicBezTo>
                      <a:pt x="255" y="495"/>
                      <a:pt x="256" y="493"/>
                      <a:pt x="257" y="493"/>
                    </a:cubicBezTo>
                    <a:lnTo>
                      <a:pt x="257" y="493"/>
                    </a:lnTo>
                    <a:cubicBezTo>
                      <a:pt x="257" y="493"/>
                      <a:pt x="257" y="493"/>
                      <a:pt x="257" y="493"/>
                    </a:cubicBezTo>
                    <a:cubicBezTo>
                      <a:pt x="260" y="482"/>
                      <a:pt x="263" y="472"/>
                      <a:pt x="265" y="462"/>
                    </a:cubicBezTo>
                    <a:lnTo>
                      <a:pt x="265" y="457"/>
                    </a:lnTo>
                    <a:lnTo>
                      <a:pt x="268" y="452"/>
                    </a:lnTo>
                    <a:cubicBezTo>
                      <a:pt x="269" y="450"/>
                      <a:pt x="270" y="448"/>
                      <a:pt x="270" y="446"/>
                    </a:cubicBezTo>
                    <a:lnTo>
                      <a:pt x="270" y="446"/>
                    </a:lnTo>
                    <a:cubicBezTo>
                      <a:pt x="270" y="448"/>
                      <a:pt x="270" y="450"/>
                      <a:pt x="270" y="452"/>
                    </a:cubicBezTo>
                    <a:lnTo>
                      <a:pt x="273" y="442"/>
                    </a:lnTo>
                    <a:lnTo>
                      <a:pt x="273" y="442"/>
                    </a:lnTo>
                    <a:cubicBezTo>
                      <a:pt x="272" y="443"/>
                      <a:pt x="271" y="445"/>
                      <a:pt x="270" y="446"/>
                    </a:cubicBezTo>
                    <a:lnTo>
                      <a:pt x="270" y="446"/>
                    </a:lnTo>
                    <a:cubicBezTo>
                      <a:pt x="271" y="444"/>
                      <a:pt x="271" y="443"/>
                      <a:pt x="273" y="442"/>
                    </a:cubicBezTo>
                    <a:lnTo>
                      <a:pt x="273" y="442"/>
                    </a:lnTo>
                    <a:cubicBezTo>
                      <a:pt x="274" y="440"/>
                      <a:pt x="274" y="438"/>
                      <a:pt x="275" y="437"/>
                    </a:cubicBezTo>
                    <a:cubicBezTo>
                      <a:pt x="280" y="429"/>
                      <a:pt x="285" y="421"/>
                      <a:pt x="291" y="414"/>
                    </a:cubicBezTo>
                    <a:cubicBezTo>
                      <a:pt x="293" y="411"/>
                      <a:pt x="293" y="409"/>
                      <a:pt x="296" y="406"/>
                    </a:cubicBezTo>
                    <a:cubicBezTo>
                      <a:pt x="308" y="393"/>
                      <a:pt x="321" y="380"/>
                      <a:pt x="331" y="368"/>
                    </a:cubicBezTo>
                    <a:lnTo>
                      <a:pt x="339" y="363"/>
                    </a:lnTo>
                    <a:cubicBezTo>
                      <a:pt x="344" y="359"/>
                      <a:pt x="346" y="357"/>
                      <a:pt x="346" y="357"/>
                    </a:cubicBezTo>
                    <a:lnTo>
                      <a:pt x="346" y="357"/>
                    </a:lnTo>
                    <a:cubicBezTo>
                      <a:pt x="346" y="357"/>
                      <a:pt x="342" y="360"/>
                      <a:pt x="334" y="365"/>
                    </a:cubicBezTo>
                    <a:cubicBezTo>
                      <a:pt x="339" y="358"/>
                      <a:pt x="357" y="350"/>
                      <a:pt x="364" y="347"/>
                    </a:cubicBezTo>
                    <a:lnTo>
                      <a:pt x="377" y="340"/>
                    </a:lnTo>
                    <a:lnTo>
                      <a:pt x="387" y="335"/>
                    </a:lnTo>
                    <a:cubicBezTo>
                      <a:pt x="395" y="332"/>
                      <a:pt x="403" y="330"/>
                      <a:pt x="410" y="327"/>
                    </a:cubicBezTo>
                    <a:lnTo>
                      <a:pt x="421" y="324"/>
                    </a:lnTo>
                    <a:cubicBezTo>
                      <a:pt x="418" y="324"/>
                      <a:pt x="433" y="322"/>
                      <a:pt x="436" y="322"/>
                    </a:cubicBezTo>
                    <a:lnTo>
                      <a:pt x="456" y="322"/>
                    </a:lnTo>
                    <a:lnTo>
                      <a:pt x="469" y="324"/>
                    </a:lnTo>
                    <a:cubicBezTo>
                      <a:pt x="479" y="327"/>
                      <a:pt x="492" y="332"/>
                      <a:pt x="502" y="335"/>
                    </a:cubicBezTo>
                    <a:cubicBezTo>
                      <a:pt x="513" y="338"/>
                      <a:pt x="523" y="339"/>
                      <a:pt x="534" y="339"/>
                    </a:cubicBezTo>
                    <a:cubicBezTo>
                      <a:pt x="586" y="339"/>
                      <a:pt x="635" y="304"/>
                      <a:pt x="650" y="251"/>
                    </a:cubicBezTo>
                    <a:lnTo>
                      <a:pt x="650" y="248"/>
                    </a:lnTo>
                    <a:close/>
                    <a:moveTo>
                      <a:pt x="640" y="0"/>
                    </a:moveTo>
                    <a:cubicBezTo>
                      <a:pt x="601" y="0"/>
                      <a:pt x="561" y="7"/>
                      <a:pt x="522" y="21"/>
                    </a:cubicBezTo>
                    <a:cubicBezTo>
                      <a:pt x="494" y="31"/>
                      <a:pt x="471" y="52"/>
                      <a:pt x="454" y="75"/>
                    </a:cubicBezTo>
                    <a:cubicBezTo>
                      <a:pt x="452" y="75"/>
                      <a:pt x="450" y="75"/>
                      <a:pt x="448" y="75"/>
                    </a:cubicBezTo>
                    <a:cubicBezTo>
                      <a:pt x="295" y="75"/>
                      <a:pt x="142" y="178"/>
                      <a:pt x="66" y="314"/>
                    </a:cubicBezTo>
                    <a:cubicBezTo>
                      <a:pt x="15" y="406"/>
                      <a:pt x="0" y="513"/>
                      <a:pt x="26" y="617"/>
                    </a:cubicBezTo>
                    <a:cubicBezTo>
                      <a:pt x="54" y="709"/>
                      <a:pt x="112" y="791"/>
                      <a:pt x="191" y="849"/>
                    </a:cubicBezTo>
                    <a:cubicBezTo>
                      <a:pt x="280" y="915"/>
                      <a:pt x="385" y="949"/>
                      <a:pt x="492" y="949"/>
                    </a:cubicBezTo>
                    <a:cubicBezTo>
                      <a:pt x="566" y="949"/>
                      <a:pt x="641" y="933"/>
                      <a:pt x="711" y="900"/>
                    </a:cubicBezTo>
                    <a:cubicBezTo>
                      <a:pt x="887" y="814"/>
                      <a:pt x="984" y="612"/>
                      <a:pt x="986" y="424"/>
                    </a:cubicBezTo>
                    <a:cubicBezTo>
                      <a:pt x="986" y="317"/>
                      <a:pt x="958" y="177"/>
                      <a:pt x="882" y="98"/>
                    </a:cubicBezTo>
                    <a:cubicBezTo>
                      <a:pt x="815" y="34"/>
                      <a:pt x="729" y="0"/>
                      <a:pt x="64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6"/>
              <p:cNvSpPr/>
              <p:nvPr/>
            </p:nvSpPr>
            <p:spPr>
              <a:xfrm>
                <a:off x="714815" y="1447110"/>
                <a:ext cx="724" cy="66"/>
              </a:xfrm>
              <a:custGeom>
                <a:rect b="b" l="l" r="r" t="t"/>
                <a:pathLst>
                  <a:path extrusionOk="0" h="1" w="11">
                    <a:moveTo>
                      <a:pt x="0" y="0"/>
                    </a:moveTo>
                    <a:lnTo>
                      <a:pt x="10" y="0"/>
                    </a:lnTo>
                    <a:cubicBezTo>
                      <a:pt x="8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6"/>
              <p:cNvSpPr/>
              <p:nvPr/>
            </p:nvSpPr>
            <p:spPr>
              <a:xfrm>
                <a:off x="1237614" y="1329558"/>
                <a:ext cx="57922" cy="56605"/>
              </a:xfrm>
              <a:custGeom>
                <a:rect b="b" l="l" r="r" t="t"/>
                <a:pathLst>
                  <a:path extrusionOk="0" h="860" w="880">
                    <a:moveTo>
                      <a:pt x="452" y="243"/>
                    </a:moveTo>
                    <a:cubicBezTo>
                      <a:pt x="464" y="248"/>
                      <a:pt x="477" y="250"/>
                      <a:pt x="493" y="253"/>
                    </a:cubicBezTo>
                    <a:lnTo>
                      <a:pt x="505" y="260"/>
                    </a:lnTo>
                    <a:cubicBezTo>
                      <a:pt x="513" y="266"/>
                      <a:pt x="521" y="268"/>
                      <a:pt x="526" y="273"/>
                    </a:cubicBezTo>
                    <a:cubicBezTo>
                      <a:pt x="528" y="273"/>
                      <a:pt x="528" y="276"/>
                      <a:pt x="531" y="276"/>
                    </a:cubicBezTo>
                    <a:cubicBezTo>
                      <a:pt x="538" y="286"/>
                      <a:pt x="551" y="294"/>
                      <a:pt x="559" y="304"/>
                    </a:cubicBezTo>
                    <a:cubicBezTo>
                      <a:pt x="564" y="306"/>
                      <a:pt x="569" y="311"/>
                      <a:pt x="571" y="316"/>
                    </a:cubicBezTo>
                    <a:lnTo>
                      <a:pt x="574" y="319"/>
                    </a:lnTo>
                    <a:cubicBezTo>
                      <a:pt x="582" y="332"/>
                      <a:pt x="589" y="344"/>
                      <a:pt x="597" y="355"/>
                    </a:cubicBezTo>
                    <a:lnTo>
                      <a:pt x="607" y="373"/>
                    </a:lnTo>
                    <a:cubicBezTo>
                      <a:pt x="612" y="388"/>
                      <a:pt x="615" y="401"/>
                      <a:pt x="620" y="416"/>
                    </a:cubicBezTo>
                    <a:cubicBezTo>
                      <a:pt x="620" y="421"/>
                      <a:pt x="622" y="426"/>
                      <a:pt x="622" y="431"/>
                    </a:cubicBezTo>
                    <a:lnTo>
                      <a:pt x="622" y="434"/>
                    </a:lnTo>
                    <a:cubicBezTo>
                      <a:pt x="622" y="449"/>
                      <a:pt x="622" y="462"/>
                      <a:pt x="622" y="477"/>
                    </a:cubicBezTo>
                    <a:cubicBezTo>
                      <a:pt x="622" y="482"/>
                      <a:pt x="620" y="490"/>
                      <a:pt x="617" y="495"/>
                    </a:cubicBezTo>
                    <a:cubicBezTo>
                      <a:pt x="617" y="502"/>
                      <a:pt x="617" y="510"/>
                      <a:pt x="615" y="518"/>
                    </a:cubicBezTo>
                    <a:cubicBezTo>
                      <a:pt x="607" y="530"/>
                      <a:pt x="602" y="541"/>
                      <a:pt x="594" y="551"/>
                    </a:cubicBezTo>
                    <a:cubicBezTo>
                      <a:pt x="589" y="556"/>
                      <a:pt x="584" y="561"/>
                      <a:pt x="579" y="566"/>
                    </a:cubicBezTo>
                    <a:lnTo>
                      <a:pt x="569" y="576"/>
                    </a:lnTo>
                    <a:lnTo>
                      <a:pt x="566" y="576"/>
                    </a:lnTo>
                    <a:cubicBezTo>
                      <a:pt x="556" y="584"/>
                      <a:pt x="543" y="589"/>
                      <a:pt x="533" y="594"/>
                    </a:cubicBezTo>
                    <a:lnTo>
                      <a:pt x="531" y="594"/>
                    </a:lnTo>
                    <a:lnTo>
                      <a:pt x="515" y="599"/>
                    </a:lnTo>
                    <a:cubicBezTo>
                      <a:pt x="503" y="604"/>
                      <a:pt x="490" y="607"/>
                      <a:pt x="477" y="609"/>
                    </a:cubicBezTo>
                    <a:lnTo>
                      <a:pt x="459" y="615"/>
                    </a:lnTo>
                    <a:lnTo>
                      <a:pt x="467" y="612"/>
                    </a:lnTo>
                    <a:lnTo>
                      <a:pt x="403" y="612"/>
                    </a:lnTo>
                    <a:cubicBezTo>
                      <a:pt x="391" y="609"/>
                      <a:pt x="375" y="607"/>
                      <a:pt x="365" y="602"/>
                    </a:cubicBezTo>
                    <a:lnTo>
                      <a:pt x="345" y="597"/>
                    </a:lnTo>
                    <a:cubicBezTo>
                      <a:pt x="335" y="592"/>
                      <a:pt x="322" y="584"/>
                      <a:pt x="312" y="576"/>
                    </a:cubicBezTo>
                    <a:lnTo>
                      <a:pt x="309" y="576"/>
                    </a:lnTo>
                    <a:cubicBezTo>
                      <a:pt x="304" y="574"/>
                      <a:pt x="301" y="569"/>
                      <a:pt x="296" y="566"/>
                    </a:cubicBezTo>
                    <a:cubicBezTo>
                      <a:pt x="294" y="564"/>
                      <a:pt x="289" y="559"/>
                      <a:pt x="284" y="553"/>
                    </a:cubicBezTo>
                    <a:lnTo>
                      <a:pt x="284" y="551"/>
                    </a:lnTo>
                    <a:cubicBezTo>
                      <a:pt x="276" y="541"/>
                      <a:pt x="271" y="530"/>
                      <a:pt x="263" y="520"/>
                    </a:cubicBezTo>
                    <a:cubicBezTo>
                      <a:pt x="263" y="515"/>
                      <a:pt x="261" y="508"/>
                      <a:pt x="258" y="502"/>
                    </a:cubicBezTo>
                    <a:cubicBezTo>
                      <a:pt x="258" y="497"/>
                      <a:pt x="256" y="490"/>
                      <a:pt x="253" y="485"/>
                    </a:cubicBezTo>
                    <a:lnTo>
                      <a:pt x="253" y="482"/>
                    </a:lnTo>
                    <a:lnTo>
                      <a:pt x="253" y="444"/>
                    </a:lnTo>
                    <a:cubicBezTo>
                      <a:pt x="253" y="439"/>
                      <a:pt x="253" y="434"/>
                      <a:pt x="256" y="429"/>
                    </a:cubicBezTo>
                    <a:cubicBezTo>
                      <a:pt x="256" y="429"/>
                      <a:pt x="256" y="426"/>
                      <a:pt x="256" y="426"/>
                    </a:cubicBezTo>
                    <a:cubicBezTo>
                      <a:pt x="258" y="408"/>
                      <a:pt x="263" y="393"/>
                      <a:pt x="268" y="378"/>
                    </a:cubicBezTo>
                    <a:cubicBezTo>
                      <a:pt x="268" y="375"/>
                      <a:pt x="271" y="375"/>
                      <a:pt x="271" y="373"/>
                    </a:cubicBezTo>
                    <a:cubicBezTo>
                      <a:pt x="273" y="370"/>
                      <a:pt x="279" y="360"/>
                      <a:pt x="281" y="355"/>
                    </a:cubicBezTo>
                    <a:cubicBezTo>
                      <a:pt x="289" y="339"/>
                      <a:pt x="296" y="329"/>
                      <a:pt x="304" y="316"/>
                    </a:cubicBezTo>
                    <a:lnTo>
                      <a:pt x="304" y="314"/>
                    </a:lnTo>
                    <a:cubicBezTo>
                      <a:pt x="309" y="306"/>
                      <a:pt x="317" y="301"/>
                      <a:pt x="322" y="296"/>
                    </a:cubicBezTo>
                    <a:cubicBezTo>
                      <a:pt x="329" y="288"/>
                      <a:pt x="335" y="283"/>
                      <a:pt x="342" y="278"/>
                    </a:cubicBezTo>
                    <a:cubicBezTo>
                      <a:pt x="355" y="271"/>
                      <a:pt x="368" y="260"/>
                      <a:pt x="383" y="253"/>
                    </a:cubicBezTo>
                    <a:lnTo>
                      <a:pt x="406" y="245"/>
                    </a:lnTo>
                    <a:lnTo>
                      <a:pt x="419" y="243"/>
                    </a:lnTo>
                    <a:close/>
                    <a:moveTo>
                      <a:pt x="436" y="1"/>
                    </a:moveTo>
                    <a:cubicBezTo>
                      <a:pt x="434" y="1"/>
                      <a:pt x="433" y="1"/>
                      <a:pt x="431" y="1"/>
                    </a:cubicBezTo>
                    <a:cubicBezTo>
                      <a:pt x="243" y="8"/>
                      <a:pt x="95" y="141"/>
                      <a:pt x="34" y="314"/>
                    </a:cubicBezTo>
                    <a:cubicBezTo>
                      <a:pt x="6" y="395"/>
                      <a:pt x="1" y="485"/>
                      <a:pt x="24" y="569"/>
                    </a:cubicBezTo>
                    <a:cubicBezTo>
                      <a:pt x="49" y="658"/>
                      <a:pt x="105" y="734"/>
                      <a:pt x="182" y="785"/>
                    </a:cubicBezTo>
                    <a:cubicBezTo>
                      <a:pt x="255" y="836"/>
                      <a:pt x="344" y="859"/>
                      <a:pt x="433" y="859"/>
                    </a:cubicBezTo>
                    <a:cubicBezTo>
                      <a:pt x="511" y="859"/>
                      <a:pt x="588" y="841"/>
                      <a:pt x="656" y="808"/>
                    </a:cubicBezTo>
                    <a:cubicBezTo>
                      <a:pt x="729" y="770"/>
                      <a:pt x="791" y="711"/>
                      <a:pt x="826" y="637"/>
                    </a:cubicBezTo>
                    <a:cubicBezTo>
                      <a:pt x="870" y="551"/>
                      <a:pt x="880" y="454"/>
                      <a:pt x="859" y="360"/>
                    </a:cubicBezTo>
                    <a:cubicBezTo>
                      <a:pt x="814" y="165"/>
                      <a:pt x="638" y="1"/>
                      <a:pt x="436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6"/>
              <p:cNvSpPr/>
              <p:nvPr/>
            </p:nvSpPr>
            <p:spPr>
              <a:xfrm>
                <a:off x="1268351" y="1369839"/>
                <a:ext cx="921" cy="197"/>
              </a:xfrm>
              <a:custGeom>
                <a:rect b="b" l="l" r="r" t="t"/>
                <a:pathLst>
                  <a:path extrusionOk="0" h="3" w="14">
                    <a:moveTo>
                      <a:pt x="11" y="0"/>
                    </a:moveTo>
                    <a:cubicBezTo>
                      <a:pt x="10" y="0"/>
                      <a:pt x="7" y="1"/>
                      <a:pt x="0" y="3"/>
                    </a:cubicBezTo>
                    <a:cubicBezTo>
                      <a:pt x="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>
                <a:off x="773591" y="1685242"/>
                <a:ext cx="75627" cy="122425"/>
              </a:xfrm>
              <a:custGeom>
                <a:rect b="b" l="l" r="r" t="t"/>
                <a:pathLst>
                  <a:path extrusionOk="0" h="1860" w="1149">
                    <a:moveTo>
                      <a:pt x="966" y="1"/>
                    </a:moveTo>
                    <a:cubicBezTo>
                      <a:pt x="926" y="1"/>
                      <a:pt x="887" y="21"/>
                      <a:pt x="862" y="69"/>
                    </a:cubicBezTo>
                    <a:lnTo>
                      <a:pt x="55" y="1654"/>
                    </a:lnTo>
                    <a:cubicBezTo>
                      <a:pt x="0" y="1761"/>
                      <a:pt x="94" y="1859"/>
                      <a:pt x="183" y="1859"/>
                    </a:cubicBezTo>
                    <a:cubicBezTo>
                      <a:pt x="223" y="1859"/>
                      <a:pt x="262" y="1839"/>
                      <a:pt x="287" y="1791"/>
                    </a:cubicBezTo>
                    <a:lnTo>
                      <a:pt x="1094" y="207"/>
                    </a:lnTo>
                    <a:cubicBezTo>
                      <a:pt x="1149" y="99"/>
                      <a:pt x="1055" y="1"/>
                      <a:pt x="966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803934" y="1777783"/>
                <a:ext cx="69703" cy="127098"/>
              </a:xfrm>
              <a:custGeom>
                <a:rect b="b" l="l" r="r" t="t"/>
                <a:pathLst>
                  <a:path extrusionOk="0" h="1931" w="1059">
                    <a:moveTo>
                      <a:pt x="902" y="1"/>
                    </a:moveTo>
                    <a:cubicBezTo>
                      <a:pt x="842" y="1"/>
                      <a:pt x="788" y="41"/>
                      <a:pt x="771" y="100"/>
                    </a:cubicBezTo>
                    <a:cubicBezTo>
                      <a:pt x="562" y="655"/>
                      <a:pt x="322" y="1195"/>
                      <a:pt x="55" y="1725"/>
                    </a:cubicBezTo>
                    <a:cubicBezTo>
                      <a:pt x="1" y="1832"/>
                      <a:pt x="93" y="1930"/>
                      <a:pt x="182" y="1930"/>
                    </a:cubicBezTo>
                    <a:cubicBezTo>
                      <a:pt x="222" y="1930"/>
                      <a:pt x="262" y="1910"/>
                      <a:pt x="287" y="1860"/>
                    </a:cubicBezTo>
                    <a:cubicBezTo>
                      <a:pt x="567" y="1313"/>
                      <a:pt x="814" y="747"/>
                      <a:pt x="1033" y="171"/>
                    </a:cubicBezTo>
                    <a:cubicBezTo>
                      <a:pt x="1059" y="102"/>
                      <a:pt x="1003" y="23"/>
                      <a:pt x="939" y="6"/>
                    </a:cubicBezTo>
                    <a:cubicBezTo>
                      <a:pt x="927" y="2"/>
                      <a:pt x="914" y="1"/>
                      <a:pt x="902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923724" y="1701894"/>
                <a:ext cx="60949" cy="94452"/>
              </a:xfrm>
              <a:custGeom>
                <a:rect b="b" l="l" r="r" t="t"/>
                <a:pathLst>
                  <a:path extrusionOk="0" h="1435" w="926">
                    <a:moveTo>
                      <a:pt x="571" y="392"/>
                    </a:moveTo>
                    <a:cubicBezTo>
                      <a:pt x="579" y="440"/>
                      <a:pt x="589" y="486"/>
                      <a:pt x="599" y="534"/>
                    </a:cubicBezTo>
                    <a:cubicBezTo>
                      <a:pt x="622" y="636"/>
                      <a:pt x="640" y="738"/>
                      <a:pt x="650" y="840"/>
                    </a:cubicBezTo>
                    <a:cubicBezTo>
                      <a:pt x="653" y="929"/>
                      <a:pt x="645" y="1019"/>
                      <a:pt x="594" y="1087"/>
                    </a:cubicBezTo>
                    <a:cubicBezTo>
                      <a:pt x="576" y="1113"/>
                      <a:pt x="551" y="1136"/>
                      <a:pt x="523" y="1151"/>
                    </a:cubicBezTo>
                    <a:cubicBezTo>
                      <a:pt x="506" y="1162"/>
                      <a:pt x="485" y="1167"/>
                      <a:pt x="466" y="1167"/>
                    </a:cubicBezTo>
                    <a:cubicBezTo>
                      <a:pt x="462" y="1167"/>
                      <a:pt x="458" y="1167"/>
                      <a:pt x="454" y="1166"/>
                    </a:cubicBezTo>
                    <a:cubicBezTo>
                      <a:pt x="401" y="1161"/>
                      <a:pt x="355" y="1108"/>
                      <a:pt x="337" y="1052"/>
                    </a:cubicBezTo>
                    <a:cubicBezTo>
                      <a:pt x="304" y="962"/>
                      <a:pt x="332" y="866"/>
                      <a:pt x="360" y="779"/>
                    </a:cubicBezTo>
                    <a:cubicBezTo>
                      <a:pt x="411" y="639"/>
                      <a:pt x="479" y="509"/>
                      <a:pt x="571" y="392"/>
                    </a:cubicBezTo>
                    <a:close/>
                    <a:moveTo>
                      <a:pt x="656" y="0"/>
                    </a:moveTo>
                    <a:cubicBezTo>
                      <a:pt x="645" y="0"/>
                      <a:pt x="633" y="2"/>
                      <a:pt x="622" y="5"/>
                    </a:cubicBezTo>
                    <a:cubicBezTo>
                      <a:pt x="597" y="10"/>
                      <a:pt x="576" y="22"/>
                      <a:pt x="561" y="43"/>
                    </a:cubicBezTo>
                    <a:cubicBezTo>
                      <a:pt x="530" y="43"/>
                      <a:pt x="500" y="58"/>
                      <a:pt x="479" y="81"/>
                    </a:cubicBezTo>
                    <a:cubicBezTo>
                      <a:pt x="339" y="231"/>
                      <a:pt x="225" y="405"/>
                      <a:pt x="143" y="596"/>
                    </a:cubicBezTo>
                    <a:cubicBezTo>
                      <a:pt x="57" y="797"/>
                      <a:pt x="1" y="1041"/>
                      <a:pt x="128" y="1240"/>
                    </a:cubicBezTo>
                    <a:cubicBezTo>
                      <a:pt x="207" y="1363"/>
                      <a:pt x="334" y="1435"/>
                      <a:pt x="468" y="1435"/>
                    </a:cubicBezTo>
                    <a:cubicBezTo>
                      <a:pt x="529" y="1435"/>
                      <a:pt x="592" y="1420"/>
                      <a:pt x="653" y="1388"/>
                    </a:cubicBezTo>
                    <a:cubicBezTo>
                      <a:pt x="844" y="1289"/>
                      <a:pt x="925" y="1069"/>
                      <a:pt x="920" y="863"/>
                    </a:cubicBezTo>
                    <a:cubicBezTo>
                      <a:pt x="913" y="738"/>
                      <a:pt x="895" y="616"/>
                      <a:pt x="867" y="496"/>
                    </a:cubicBezTo>
                    <a:lnTo>
                      <a:pt x="788" y="99"/>
                    </a:lnTo>
                    <a:cubicBezTo>
                      <a:pt x="771" y="39"/>
                      <a:pt x="716" y="0"/>
                      <a:pt x="656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>
                <a:off x="1048516" y="1692680"/>
                <a:ext cx="52524" cy="76285"/>
              </a:xfrm>
              <a:custGeom>
                <a:rect b="b" l="l" r="r" t="t"/>
                <a:pathLst>
                  <a:path extrusionOk="0" h="1159" w="798">
                    <a:moveTo>
                      <a:pt x="461" y="376"/>
                    </a:moveTo>
                    <a:cubicBezTo>
                      <a:pt x="482" y="448"/>
                      <a:pt x="499" y="519"/>
                      <a:pt x="512" y="593"/>
                    </a:cubicBezTo>
                    <a:cubicBezTo>
                      <a:pt x="517" y="618"/>
                      <a:pt x="520" y="646"/>
                      <a:pt x="520" y="674"/>
                    </a:cubicBezTo>
                    <a:cubicBezTo>
                      <a:pt x="520" y="705"/>
                      <a:pt x="515" y="736"/>
                      <a:pt x="504" y="764"/>
                    </a:cubicBezTo>
                    <a:lnTo>
                      <a:pt x="507" y="764"/>
                    </a:lnTo>
                    <a:cubicBezTo>
                      <a:pt x="504" y="769"/>
                      <a:pt x="499" y="784"/>
                      <a:pt x="499" y="787"/>
                    </a:cubicBezTo>
                    <a:cubicBezTo>
                      <a:pt x="494" y="797"/>
                      <a:pt x="489" y="804"/>
                      <a:pt x="484" y="815"/>
                    </a:cubicBezTo>
                    <a:cubicBezTo>
                      <a:pt x="482" y="817"/>
                      <a:pt x="479" y="822"/>
                      <a:pt x="476" y="825"/>
                    </a:cubicBezTo>
                    <a:cubicBezTo>
                      <a:pt x="466" y="837"/>
                      <a:pt x="456" y="848"/>
                      <a:pt x="446" y="858"/>
                    </a:cubicBezTo>
                    <a:lnTo>
                      <a:pt x="436" y="863"/>
                    </a:lnTo>
                    <a:cubicBezTo>
                      <a:pt x="428" y="868"/>
                      <a:pt x="418" y="873"/>
                      <a:pt x="408" y="878"/>
                    </a:cubicBezTo>
                    <a:cubicBezTo>
                      <a:pt x="403" y="881"/>
                      <a:pt x="397" y="883"/>
                      <a:pt x="390" y="886"/>
                    </a:cubicBezTo>
                    <a:cubicBezTo>
                      <a:pt x="387" y="886"/>
                      <a:pt x="382" y="886"/>
                      <a:pt x="377" y="888"/>
                    </a:cubicBezTo>
                    <a:cubicBezTo>
                      <a:pt x="375" y="887"/>
                      <a:pt x="372" y="887"/>
                      <a:pt x="369" y="887"/>
                    </a:cubicBezTo>
                    <a:cubicBezTo>
                      <a:pt x="367" y="887"/>
                      <a:pt x="364" y="887"/>
                      <a:pt x="362" y="888"/>
                    </a:cubicBezTo>
                    <a:cubicBezTo>
                      <a:pt x="354" y="886"/>
                      <a:pt x="346" y="883"/>
                      <a:pt x="346" y="883"/>
                    </a:cubicBezTo>
                    <a:lnTo>
                      <a:pt x="334" y="876"/>
                    </a:lnTo>
                    <a:lnTo>
                      <a:pt x="334" y="876"/>
                    </a:lnTo>
                    <a:cubicBezTo>
                      <a:pt x="334" y="876"/>
                      <a:pt x="334" y="876"/>
                      <a:pt x="334" y="876"/>
                    </a:cubicBezTo>
                    <a:cubicBezTo>
                      <a:pt x="336" y="876"/>
                      <a:pt x="325" y="865"/>
                      <a:pt x="323" y="865"/>
                    </a:cubicBezTo>
                    <a:lnTo>
                      <a:pt x="323" y="865"/>
                    </a:lnTo>
                    <a:cubicBezTo>
                      <a:pt x="323" y="865"/>
                      <a:pt x="323" y="865"/>
                      <a:pt x="324" y="866"/>
                    </a:cubicBezTo>
                    <a:lnTo>
                      <a:pt x="311" y="845"/>
                    </a:lnTo>
                    <a:cubicBezTo>
                      <a:pt x="308" y="845"/>
                      <a:pt x="308" y="843"/>
                      <a:pt x="308" y="840"/>
                    </a:cubicBezTo>
                    <a:cubicBezTo>
                      <a:pt x="306" y="837"/>
                      <a:pt x="306" y="835"/>
                      <a:pt x="306" y="832"/>
                    </a:cubicBezTo>
                    <a:cubicBezTo>
                      <a:pt x="301" y="822"/>
                      <a:pt x="298" y="809"/>
                      <a:pt x="296" y="802"/>
                    </a:cubicBezTo>
                    <a:cubicBezTo>
                      <a:pt x="296" y="797"/>
                      <a:pt x="296" y="794"/>
                      <a:pt x="296" y="792"/>
                    </a:cubicBezTo>
                    <a:lnTo>
                      <a:pt x="296" y="779"/>
                    </a:lnTo>
                    <a:cubicBezTo>
                      <a:pt x="293" y="756"/>
                      <a:pt x="296" y="733"/>
                      <a:pt x="296" y="708"/>
                    </a:cubicBezTo>
                    <a:lnTo>
                      <a:pt x="296" y="710"/>
                    </a:lnTo>
                    <a:cubicBezTo>
                      <a:pt x="296" y="705"/>
                      <a:pt x="296" y="700"/>
                      <a:pt x="298" y="695"/>
                    </a:cubicBezTo>
                    <a:cubicBezTo>
                      <a:pt x="301" y="680"/>
                      <a:pt x="303" y="664"/>
                      <a:pt x="308" y="649"/>
                    </a:cubicBezTo>
                    <a:cubicBezTo>
                      <a:pt x="334" y="547"/>
                      <a:pt x="387" y="453"/>
                      <a:pt x="461" y="376"/>
                    </a:cubicBezTo>
                    <a:close/>
                    <a:moveTo>
                      <a:pt x="523" y="0"/>
                    </a:moveTo>
                    <a:cubicBezTo>
                      <a:pt x="512" y="0"/>
                      <a:pt x="500" y="2"/>
                      <a:pt x="489" y="4"/>
                    </a:cubicBezTo>
                    <a:cubicBezTo>
                      <a:pt x="443" y="17"/>
                      <a:pt x="408" y="55"/>
                      <a:pt x="395" y="101"/>
                    </a:cubicBezTo>
                    <a:cubicBezTo>
                      <a:pt x="362" y="104"/>
                      <a:pt x="331" y="119"/>
                      <a:pt x="308" y="139"/>
                    </a:cubicBezTo>
                    <a:cubicBezTo>
                      <a:pt x="186" y="252"/>
                      <a:pt x="94" y="397"/>
                      <a:pt x="48" y="557"/>
                    </a:cubicBezTo>
                    <a:cubicBezTo>
                      <a:pt x="5" y="700"/>
                      <a:pt x="0" y="876"/>
                      <a:pt x="84" y="1003"/>
                    </a:cubicBezTo>
                    <a:cubicBezTo>
                      <a:pt x="152" y="1107"/>
                      <a:pt x="258" y="1158"/>
                      <a:pt x="369" y="1158"/>
                    </a:cubicBezTo>
                    <a:cubicBezTo>
                      <a:pt x="424" y="1158"/>
                      <a:pt x="481" y="1146"/>
                      <a:pt x="535" y="1120"/>
                    </a:cubicBezTo>
                    <a:cubicBezTo>
                      <a:pt x="698" y="1041"/>
                      <a:pt x="777" y="876"/>
                      <a:pt x="787" y="705"/>
                    </a:cubicBezTo>
                    <a:cubicBezTo>
                      <a:pt x="797" y="501"/>
                      <a:pt x="713" y="292"/>
                      <a:pt x="655" y="99"/>
                    </a:cubicBezTo>
                    <a:cubicBezTo>
                      <a:pt x="638" y="39"/>
                      <a:pt x="583" y="0"/>
                      <a:pt x="523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>
                <a:off x="1206942" y="1632916"/>
                <a:ext cx="47127" cy="102942"/>
              </a:xfrm>
              <a:custGeom>
                <a:rect b="b" l="l" r="r" t="t"/>
                <a:pathLst>
                  <a:path extrusionOk="0" h="1564" w="716">
                    <a:moveTo>
                      <a:pt x="551" y="0"/>
                    </a:moveTo>
                    <a:cubicBezTo>
                      <a:pt x="497" y="0"/>
                      <a:pt x="444" y="29"/>
                      <a:pt x="423" y="95"/>
                    </a:cubicBezTo>
                    <a:lnTo>
                      <a:pt x="31" y="1396"/>
                    </a:lnTo>
                    <a:cubicBezTo>
                      <a:pt x="0" y="1498"/>
                      <a:pt x="83" y="1564"/>
                      <a:pt x="165" y="1564"/>
                    </a:cubicBezTo>
                    <a:cubicBezTo>
                      <a:pt x="219" y="1564"/>
                      <a:pt x="273" y="1535"/>
                      <a:pt x="294" y="1468"/>
                    </a:cubicBezTo>
                    <a:cubicBezTo>
                      <a:pt x="423" y="1035"/>
                      <a:pt x="553" y="602"/>
                      <a:pt x="686" y="166"/>
                    </a:cubicBezTo>
                    <a:cubicBezTo>
                      <a:pt x="715" y="66"/>
                      <a:pt x="632" y="0"/>
                      <a:pt x="551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>
                <a:off x="1296127" y="1557290"/>
                <a:ext cx="49233" cy="88462"/>
              </a:xfrm>
              <a:custGeom>
                <a:rect b="b" l="l" r="r" t="t"/>
                <a:pathLst>
                  <a:path extrusionOk="0" h="1344" w="748">
                    <a:moveTo>
                      <a:pt x="601" y="1"/>
                    </a:moveTo>
                    <a:cubicBezTo>
                      <a:pt x="553" y="1"/>
                      <a:pt x="503" y="22"/>
                      <a:pt x="485" y="67"/>
                    </a:cubicBezTo>
                    <a:lnTo>
                      <a:pt x="29" y="1142"/>
                    </a:lnTo>
                    <a:cubicBezTo>
                      <a:pt x="1" y="1208"/>
                      <a:pt x="9" y="1287"/>
                      <a:pt x="77" y="1328"/>
                    </a:cubicBezTo>
                    <a:cubicBezTo>
                      <a:pt x="96" y="1338"/>
                      <a:pt x="121" y="1343"/>
                      <a:pt x="146" y="1343"/>
                    </a:cubicBezTo>
                    <a:cubicBezTo>
                      <a:pt x="194" y="1343"/>
                      <a:pt x="245" y="1323"/>
                      <a:pt x="263" y="1279"/>
                    </a:cubicBezTo>
                    <a:lnTo>
                      <a:pt x="719" y="204"/>
                    </a:lnTo>
                    <a:cubicBezTo>
                      <a:pt x="747" y="135"/>
                      <a:pt x="740" y="59"/>
                      <a:pt x="671" y="18"/>
                    </a:cubicBezTo>
                    <a:cubicBezTo>
                      <a:pt x="652" y="7"/>
                      <a:pt x="626" y="1"/>
                      <a:pt x="601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Google Shape;1606;p36"/>
            <p:cNvGrpSpPr/>
            <p:nvPr/>
          </p:nvGrpSpPr>
          <p:grpSpPr>
            <a:xfrm>
              <a:off x="5455300" y="980125"/>
              <a:ext cx="2369504" cy="919775"/>
              <a:chOff x="435537" y="1219003"/>
              <a:chExt cx="3188246" cy="919775"/>
            </a:xfrm>
          </p:grpSpPr>
          <p:sp>
            <p:nvSpPr>
              <p:cNvPr id="1607" name="Google Shape;1607;p36"/>
              <p:cNvSpPr txBox="1"/>
              <p:nvPr/>
            </p:nvSpPr>
            <p:spPr>
              <a:xfrm>
                <a:off x="435537" y="1219003"/>
                <a:ext cx="31881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08" name="Google Shape;1608;p36"/>
              <p:cNvSpPr txBox="1"/>
              <p:nvPr/>
            </p:nvSpPr>
            <p:spPr>
              <a:xfrm>
                <a:off x="435683" y="1516878"/>
                <a:ext cx="31881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biggest object in our Solar System and also a gas giant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09" name="Google Shape;1609;p36"/>
            <p:cNvGrpSpPr/>
            <p:nvPr/>
          </p:nvGrpSpPr>
          <p:grpSpPr>
            <a:xfrm>
              <a:off x="1675063" y="1124303"/>
              <a:ext cx="3780232" cy="631413"/>
              <a:chOff x="1675063" y="1124303"/>
              <a:chExt cx="3780232" cy="631413"/>
            </a:xfrm>
          </p:grpSpPr>
          <p:sp>
            <p:nvSpPr>
              <p:cNvPr id="1610" name="Google Shape;1610;p36"/>
              <p:cNvSpPr/>
              <p:nvPr/>
            </p:nvSpPr>
            <p:spPr>
              <a:xfrm>
                <a:off x="1675063" y="1261988"/>
                <a:ext cx="3163798" cy="356049"/>
              </a:xfrm>
              <a:custGeom>
                <a:rect b="b" l="l" r="r" t="t"/>
                <a:pathLst>
                  <a:path extrusionOk="0" h="32026" w="285993">
                    <a:moveTo>
                      <a:pt x="93854" y="2229"/>
                    </a:moveTo>
                    <a:cubicBezTo>
                      <a:pt x="98603" y="2229"/>
                      <a:pt x="103351" y="2284"/>
                      <a:pt x="108100" y="2459"/>
                    </a:cubicBezTo>
                    <a:cubicBezTo>
                      <a:pt x="111663" y="2595"/>
                      <a:pt x="115210" y="3020"/>
                      <a:pt x="118772" y="3323"/>
                    </a:cubicBezTo>
                    <a:cubicBezTo>
                      <a:pt x="119166" y="3353"/>
                      <a:pt x="119576" y="3399"/>
                      <a:pt x="119985" y="3399"/>
                    </a:cubicBezTo>
                    <a:cubicBezTo>
                      <a:pt x="126321" y="3505"/>
                      <a:pt x="132658" y="3596"/>
                      <a:pt x="138995" y="3687"/>
                    </a:cubicBezTo>
                    <a:cubicBezTo>
                      <a:pt x="150046" y="3838"/>
                      <a:pt x="161112" y="4035"/>
                      <a:pt x="172163" y="4157"/>
                    </a:cubicBezTo>
                    <a:cubicBezTo>
                      <a:pt x="172287" y="4158"/>
                      <a:pt x="172410" y="4159"/>
                      <a:pt x="172534" y="4159"/>
                    </a:cubicBezTo>
                    <a:cubicBezTo>
                      <a:pt x="174697" y="4159"/>
                      <a:pt x="176859" y="3929"/>
                      <a:pt x="179035" y="3929"/>
                    </a:cubicBezTo>
                    <a:cubicBezTo>
                      <a:pt x="179099" y="3929"/>
                      <a:pt x="179163" y="3929"/>
                      <a:pt x="179227" y="3929"/>
                    </a:cubicBezTo>
                    <a:cubicBezTo>
                      <a:pt x="181976" y="3929"/>
                      <a:pt x="184739" y="4157"/>
                      <a:pt x="187489" y="4157"/>
                    </a:cubicBezTo>
                    <a:cubicBezTo>
                      <a:pt x="187575" y="4157"/>
                      <a:pt x="187660" y="4157"/>
                      <a:pt x="187746" y="4157"/>
                    </a:cubicBezTo>
                    <a:cubicBezTo>
                      <a:pt x="209788" y="4096"/>
                      <a:pt x="231829" y="4005"/>
                      <a:pt x="253886" y="3884"/>
                    </a:cubicBezTo>
                    <a:cubicBezTo>
                      <a:pt x="258024" y="3869"/>
                      <a:pt x="262163" y="3717"/>
                      <a:pt x="266316" y="3702"/>
                    </a:cubicBezTo>
                    <a:cubicBezTo>
                      <a:pt x="266383" y="3701"/>
                      <a:pt x="266449" y="3701"/>
                      <a:pt x="266516" y="3701"/>
                    </a:cubicBezTo>
                    <a:cubicBezTo>
                      <a:pt x="270629" y="3701"/>
                      <a:pt x="274624" y="4620"/>
                      <a:pt x="278428" y="6112"/>
                    </a:cubicBezTo>
                    <a:cubicBezTo>
                      <a:pt x="280960" y="7097"/>
                      <a:pt x="282461" y="9265"/>
                      <a:pt x="282688" y="12115"/>
                    </a:cubicBezTo>
                    <a:cubicBezTo>
                      <a:pt x="282794" y="13328"/>
                      <a:pt x="282749" y="14586"/>
                      <a:pt x="283022" y="15753"/>
                    </a:cubicBezTo>
                    <a:cubicBezTo>
                      <a:pt x="283401" y="17542"/>
                      <a:pt x="282931" y="19058"/>
                      <a:pt x="282021" y="20589"/>
                    </a:cubicBezTo>
                    <a:lnTo>
                      <a:pt x="282021" y="20604"/>
                    </a:lnTo>
                    <a:cubicBezTo>
                      <a:pt x="279459" y="24985"/>
                      <a:pt x="275427" y="27123"/>
                      <a:pt x="270682" y="28290"/>
                    </a:cubicBezTo>
                    <a:cubicBezTo>
                      <a:pt x="268474" y="28832"/>
                      <a:pt x="266277" y="29340"/>
                      <a:pt x="264001" y="29340"/>
                    </a:cubicBezTo>
                    <a:cubicBezTo>
                      <a:pt x="263668" y="29340"/>
                      <a:pt x="263333" y="29329"/>
                      <a:pt x="262996" y="29305"/>
                    </a:cubicBezTo>
                    <a:cubicBezTo>
                      <a:pt x="262656" y="29279"/>
                      <a:pt x="262317" y="29271"/>
                      <a:pt x="261979" y="29271"/>
                    </a:cubicBezTo>
                    <a:cubicBezTo>
                      <a:pt x="261432" y="29271"/>
                      <a:pt x="260887" y="29292"/>
                      <a:pt x="260337" y="29292"/>
                    </a:cubicBezTo>
                    <a:cubicBezTo>
                      <a:pt x="260244" y="29292"/>
                      <a:pt x="260150" y="29292"/>
                      <a:pt x="260056" y="29290"/>
                    </a:cubicBezTo>
                    <a:cubicBezTo>
                      <a:pt x="248368" y="29063"/>
                      <a:pt x="236665" y="28820"/>
                      <a:pt x="224962" y="28593"/>
                    </a:cubicBezTo>
                    <a:cubicBezTo>
                      <a:pt x="220824" y="28502"/>
                      <a:pt x="216685" y="28366"/>
                      <a:pt x="212547" y="28320"/>
                    </a:cubicBezTo>
                    <a:cubicBezTo>
                      <a:pt x="205946" y="28249"/>
                      <a:pt x="199355" y="28102"/>
                      <a:pt x="192759" y="28102"/>
                    </a:cubicBezTo>
                    <a:cubicBezTo>
                      <a:pt x="190977" y="28102"/>
                      <a:pt x="189196" y="28112"/>
                      <a:pt x="187413" y="28138"/>
                    </a:cubicBezTo>
                    <a:cubicBezTo>
                      <a:pt x="177847" y="28290"/>
                      <a:pt x="168282" y="28836"/>
                      <a:pt x="158701" y="29048"/>
                    </a:cubicBezTo>
                    <a:cubicBezTo>
                      <a:pt x="150167" y="29230"/>
                      <a:pt x="141617" y="29260"/>
                      <a:pt x="133082" y="29290"/>
                    </a:cubicBezTo>
                    <a:cubicBezTo>
                      <a:pt x="126624" y="29307"/>
                      <a:pt x="120170" y="29333"/>
                      <a:pt x="113718" y="29333"/>
                    </a:cubicBezTo>
                    <a:cubicBezTo>
                      <a:pt x="108373" y="29333"/>
                      <a:pt x="103029" y="29315"/>
                      <a:pt x="97686" y="29260"/>
                    </a:cubicBezTo>
                    <a:cubicBezTo>
                      <a:pt x="85574" y="29154"/>
                      <a:pt x="73477" y="28836"/>
                      <a:pt x="61365" y="28578"/>
                    </a:cubicBezTo>
                    <a:cubicBezTo>
                      <a:pt x="59394" y="28532"/>
                      <a:pt x="57408" y="28381"/>
                      <a:pt x="55392" y="28259"/>
                    </a:cubicBezTo>
                    <a:cubicBezTo>
                      <a:pt x="55271" y="28396"/>
                      <a:pt x="55180" y="28457"/>
                      <a:pt x="55119" y="28457"/>
                    </a:cubicBezTo>
                    <a:cubicBezTo>
                      <a:pt x="54871" y="28432"/>
                      <a:pt x="53401" y="28407"/>
                      <a:pt x="51137" y="28407"/>
                    </a:cubicBezTo>
                    <a:cubicBezTo>
                      <a:pt x="50628" y="28407"/>
                      <a:pt x="50079" y="28408"/>
                      <a:pt x="49495" y="28411"/>
                    </a:cubicBezTo>
                    <a:lnTo>
                      <a:pt x="49434" y="28426"/>
                    </a:lnTo>
                    <a:lnTo>
                      <a:pt x="49434" y="28411"/>
                    </a:lnTo>
                    <a:cubicBezTo>
                      <a:pt x="43325" y="28457"/>
                      <a:pt x="33441" y="28654"/>
                      <a:pt x="25377" y="29396"/>
                    </a:cubicBezTo>
                    <a:cubicBezTo>
                      <a:pt x="22287" y="29681"/>
                      <a:pt x="19734" y="29812"/>
                      <a:pt x="17601" y="29812"/>
                    </a:cubicBezTo>
                    <a:cubicBezTo>
                      <a:pt x="11224" y="29812"/>
                      <a:pt x="8597" y="28644"/>
                      <a:pt x="6610" y="26941"/>
                    </a:cubicBezTo>
                    <a:cubicBezTo>
                      <a:pt x="4669" y="25273"/>
                      <a:pt x="2259" y="19543"/>
                      <a:pt x="2820" y="14616"/>
                    </a:cubicBezTo>
                    <a:cubicBezTo>
                      <a:pt x="3396" y="9690"/>
                      <a:pt x="6807" y="7037"/>
                      <a:pt x="10218" y="4960"/>
                    </a:cubicBezTo>
                    <a:cubicBezTo>
                      <a:pt x="13628" y="2868"/>
                      <a:pt x="23664" y="2686"/>
                      <a:pt x="26893" y="2686"/>
                    </a:cubicBezTo>
                    <a:lnTo>
                      <a:pt x="53118" y="2686"/>
                    </a:lnTo>
                    <a:cubicBezTo>
                      <a:pt x="57863" y="2580"/>
                      <a:pt x="62623" y="2489"/>
                      <a:pt x="67368" y="2428"/>
                    </a:cubicBezTo>
                    <a:cubicBezTo>
                      <a:pt x="75584" y="2337"/>
                      <a:pt x="83800" y="2247"/>
                      <a:pt x="92001" y="2231"/>
                    </a:cubicBezTo>
                    <a:cubicBezTo>
                      <a:pt x="92619" y="2230"/>
                      <a:pt x="93236" y="2229"/>
                      <a:pt x="93854" y="2229"/>
                    </a:cubicBezTo>
                    <a:close/>
                    <a:moveTo>
                      <a:pt x="93902" y="0"/>
                    </a:moveTo>
                    <a:cubicBezTo>
                      <a:pt x="84638" y="0"/>
                      <a:pt x="75366" y="175"/>
                      <a:pt x="66094" y="261"/>
                    </a:cubicBezTo>
                    <a:cubicBezTo>
                      <a:pt x="63002" y="291"/>
                      <a:pt x="59924" y="382"/>
                      <a:pt x="56832" y="503"/>
                    </a:cubicBezTo>
                    <a:cubicBezTo>
                      <a:pt x="48707" y="791"/>
                      <a:pt x="40596" y="1125"/>
                      <a:pt x="32411" y="1443"/>
                    </a:cubicBezTo>
                    <a:cubicBezTo>
                      <a:pt x="29932" y="1443"/>
                      <a:pt x="27432" y="1384"/>
                      <a:pt x="24926" y="1384"/>
                    </a:cubicBezTo>
                    <a:cubicBezTo>
                      <a:pt x="23218" y="1384"/>
                      <a:pt x="21507" y="1412"/>
                      <a:pt x="19798" y="1504"/>
                    </a:cubicBezTo>
                    <a:cubicBezTo>
                      <a:pt x="16630" y="1640"/>
                      <a:pt x="13507" y="2080"/>
                      <a:pt x="10430" y="2807"/>
                    </a:cubicBezTo>
                    <a:cubicBezTo>
                      <a:pt x="7474" y="3520"/>
                      <a:pt x="4912" y="5142"/>
                      <a:pt x="3244" y="7886"/>
                    </a:cubicBezTo>
                    <a:cubicBezTo>
                      <a:pt x="637" y="12191"/>
                      <a:pt x="0" y="16799"/>
                      <a:pt x="986" y="21711"/>
                    </a:cubicBezTo>
                    <a:cubicBezTo>
                      <a:pt x="1850" y="26031"/>
                      <a:pt x="4609" y="28775"/>
                      <a:pt x="8429" y="30412"/>
                    </a:cubicBezTo>
                    <a:cubicBezTo>
                      <a:pt x="11092" y="31555"/>
                      <a:pt x="13893" y="32026"/>
                      <a:pt x="16780" y="32026"/>
                    </a:cubicBezTo>
                    <a:cubicBezTo>
                      <a:pt x="17722" y="32026"/>
                      <a:pt x="18673" y="31976"/>
                      <a:pt x="19631" y="31883"/>
                    </a:cubicBezTo>
                    <a:cubicBezTo>
                      <a:pt x="25362" y="31306"/>
                      <a:pt x="31122" y="30837"/>
                      <a:pt x="36882" y="30806"/>
                    </a:cubicBezTo>
                    <a:cubicBezTo>
                      <a:pt x="37605" y="30803"/>
                      <a:pt x="38328" y="30802"/>
                      <a:pt x="39050" y="30802"/>
                    </a:cubicBezTo>
                    <a:cubicBezTo>
                      <a:pt x="48880" y="30802"/>
                      <a:pt x="58723" y="31075"/>
                      <a:pt x="68565" y="31231"/>
                    </a:cubicBezTo>
                    <a:cubicBezTo>
                      <a:pt x="78221" y="31397"/>
                      <a:pt x="87893" y="31625"/>
                      <a:pt x="97565" y="31701"/>
                    </a:cubicBezTo>
                    <a:cubicBezTo>
                      <a:pt x="101756" y="31738"/>
                      <a:pt x="105945" y="31750"/>
                      <a:pt x="110134" y="31750"/>
                    </a:cubicBezTo>
                    <a:cubicBezTo>
                      <a:pt x="116201" y="31750"/>
                      <a:pt x="122267" y="31725"/>
                      <a:pt x="128338" y="31716"/>
                    </a:cubicBezTo>
                    <a:cubicBezTo>
                      <a:pt x="131415" y="31716"/>
                      <a:pt x="134507" y="31549"/>
                      <a:pt x="137585" y="31519"/>
                    </a:cubicBezTo>
                    <a:cubicBezTo>
                      <a:pt x="138307" y="31515"/>
                      <a:pt x="139029" y="31514"/>
                      <a:pt x="139751" y="31514"/>
                    </a:cubicBezTo>
                    <a:cubicBezTo>
                      <a:pt x="143094" y="31514"/>
                      <a:pt x="146437" y="31543"/>
                      <a:pt x="149780" y="31543"/>
                    </a:cubicBezTo>
                    <a:cubicBezTo>
                      <a:pt x="152461" y="31543"/>
                      <a:pt x="155142" y="31524"/>
                      <a:pt x="157822" y="31458"/>
                    </a:cubicBezTo>
                    <a:cubicBezTo>
                      <a:pt x="166175" y="31276"/>
                      <a:pt x="174528" y="30761"/>
                      <a:pt x="182880" y="30564"/>
                    </a:cubicBezTo>
                    <a:cubicBezTo>
                      <a:pt x="185585" y="30499"/>
                      <a:pt x="188287" y="30479"/>
                      <a:pt x="190987" y="30479"/>
                    </a:cubicBezTo>
                    <a:cubicBezTo>
                      <a:pt x="194629" y="30479"/>
                      <a:pt x="198267" y="30516"/>
                      <a:pt x="201905" y="30533"/>
                    </a:cubicBezTo>
                    <a:cubicBezTo>
                      <a:pt x="211182" y="30579"/>
                      <a:pt x="220460" y="30670"/>
                      <a:pt x="229722" y="30746"/>
                    </a:cubicBezTo>
                    <a:lnTo>
                      <a:pt x="230465" y="30746"/>
                    </a:lnTo>
                    <a:cubicBezTo>
                      <a:pt x="237999" y="30988"/>
                      <a:pt x="245548" y="31276"/>
                      <a:pt x="253097" y="31488"/>
                    </a:cubicBezTo>
                    <a:cubicBezTo>
                      <a:pt x="253716" y="31504"/>
                      <a:pt x="254334" y="31509"/>
                      <a:pt x="254953" y="31509"/>
                    </a:cubicBezTo>
                    <a:cubicBezTo>
                      <a:pt x="256544" y="31509"/>
                      <a:pt x="258135" y="31473"/>
                      <a:pt x="259730" y="31473"/>
                    </a:cubicBezTo>
                    <a:cubicBezTo>
                      <a:pt x="260615" y="31473"/>
                      <a:pt x="261502" y="31484"/>
                      <a:pt x="262390" y="31519"/>
                    </a:cubicBezTo>
                    <a:cubicBezTo>
                      <a:pt x="262806" y="31538"/>
                      <a:pt x="263222" y="31548"/>
                      <a:pt x="263638" y="31548"/>
                    </a:cubicBezTo>
                    <a:cubicBezTo>
                      <a:pt x="266467" y="31548"/>
                      <a:pt x="269290" y="31099"/>
                      <a:pt x="271986" y="30200"/>
                    </a:cubicBezTo>
                    <a:cubicBezTo>
                      <a:pt x="274351" y="29396"/>
                      <a:pt x="276776" y="28593"/>
                      <a:pt x="278929" y="27335"/>
                    </a:cubicBezTo>
                    <a:cubicBezTo>
                      <a:pt x="281233" y="25986"/>
                      <a:pt x="282900" y="23788"/>
                      <a:pt x="284356" y="21499"/>
                    </a:cubicBezTo>
                    <a:cubicBezTo>
                      <a:pt x="285477" y="19725"/>
                      <a:pt x="285993" y="17845"/>
                      <a:pt x="285644" y="15738"/>
                    </a:cubicBezTo>
                    <a:cubicBezTo>
                      <a:pt x="285462" y="14525"/>
                      <a:pt x="285341" y="13313"/>
                      <a:pt x="285296" y="12100"/>
                    </a:cubicBezTo>
                    <a:cubicBezTo>
                      <a:pt x="285129" y="8113"/>
                      <a:pt x="283022" y="5263"/>
                      <a:pt x="279535" y="3793"/>
                    </a:cubicBezTo>
                    <a:cubicBezTo>
                      <a:pt x="275260" y="1959"/>
                      <a:pt x="270652" y="1019"/>
                      <a:pt x="266013" y="1004"/>
                    </a:cubicBezTo>
                    <a:cubicBezTo>
                      <a:pt x="258130" y="1019"/>
                      <a:pt x="250248" y="1367"/>
                      <a:pt x="242365" y="1443"/>
                    </a:cubicBezTo>
                    <a:cubicBezTo>
                      <a:pt x="227479" y="1564"/>
                      <a:pt x="212592" y="1625"/>
                      <a:pt x="197706" y="1625"/>
                    </a:cubicBezTo>
                    <a:cubicBezTo>
                      <a:pt x="197519" y="1626"/>
                      <a:pt x="197332" y="1626"/>
                      <a:pt x="197145" y="1626"/>
                    </a:cubicBezTo>
                    <a:cubicBezTo>
                      <a:pt x="192660" y="1626"/>
                      <a:pt x="188174" y="1470"/>
                      <a:pt x="183689" y="1470"/>
                    </a:cubicBezTo>
                    <a:cubicBezTo>
                      <a:pt x="183328" y="1470"/>
                      <a:pt x="182968" y="1471"/>
                      <a:pt x="182607" y="1473"/>
                    </a:cubicBezTo>
                    <a:cubicBezTo>
                      <a:pt x="174967" y="1504"/>
                      <a:pt x="167327" y="1686"/>
                      <a:pt x="159672" y="1701"/>
                    </a:cubicBezTo>
                    <a:cubicBezTo>
                      <a:pt x="159513" y="1701"/>
                      <a:pt x="159355" y="1702"/>
                      <a:pt x="159196" y="1702"/>
                    </a:cubicBezTo>
                    <a:cubicBezTo>
                      <a:pt x="155049" y="1702"/>
                      <a:pt x="150903" y="1517"/>
                      <a:pt x="146756" y="1458"/>
                    </a:cubicBezTo>
                    <a:cubicBezTo>
                      <a:pt x="138297" y="1367"/>
                      <a:pt x="129838" y="1307"/>
                      <a:pt x="121395" y="1231"/>
                    </a:cubicBezTo>
                    <a:cubicBezTo>
                      <a:pt x="120985" y="1231"/>
                      <a:pt x="120576" y="1231"/>
                      <a:pt x="120167" y="1201"/>
                    </a:cubicBezTo>
                    <a:cubicBezTo>
                      <a:pt x="113618" y="791"/>
                      <a:pt x="107054" y="109"/>
                      <a:pt x="100505" y="33"/>
                    </a:cubicBezTo>
                    <a:cubicBezTo>
                      <a:pt x="98305" y="10"/>
                      <a:pt x="96104" y="0"/>
                      <a:pt x="93902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>
                <a:off x="1675100" y="1284225"/>
                <a:ext cx="2069100" cy="3120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 rot="2360835">
                <a:off x="4886192" y="1234689"/>
                <a:ext cx="495033" cy="410640"/>
              </a:xfrm>
              <a:custGeom>
                <a:rect b="b" l="l" r="r" t="t"/>
                <a:pathLst>
                  <a:path extrusionOk="0" h="5182" w="6286">
                    <a:moveTo>
                      <a:pt x="6227" y="1"/>
                    </a:moveTo>
                    <a:cubicBezTo>
                      <a:pt x="6219" y="1"/>
                      <a:pt x="6212" y="3"/>
                      <a:pt x="6205" y="8"/>
                    </a:cubicBezTo>
                    <a:cubicBezTo>
                      <a:pt x="6200" y="7"/>
                      <a:pt x="6195" y="5"/>
                      <a:pt x="6190" y="5"/>
                    </a:cubicBezTo>
                    <a:cubicBezTo>
                      <a:pt x="6003" y="28"/>
                      <a:pt x="5868" y="73"/>
                      <a:pt x="5706" y="177"/>
                    </a:cubicBezTo>
                    <a:cubicBezTo>
                      <a:pt x="5681" y="192"/>
                      <a:pt x="5676" y="225"/>
                      <a:pt x="5697" y="246"/>
                    </a:cubicBezTo>
                    <a:cubicBezTo>
                      <a:pt x="5724" y="274"/>
                      <a:pt x="5753" y="303"/>
                      <a:pt x="5781" y="332"/>
                    </a:cubicBezTo>
                    <a:cubicBezTo>
                      <a:pt x="3865" y="1924"/>
                      <a:pt x="1951" y="3517"/>
                      <a:pt x="34" y="5109"/>
                    </a:cubicBezTo>
                    <a:cubicBezTo>
                      <a:pt x="0" y="5137"/>
                      <a:pt x="32" y="5181"/>
                      <a:pt x="67" y="5181"/>
                    </a:cubicBezTo>
                    <a:cubicBezTo>
                      <a:pt x="77" y="5181"/>
                      <a:pt x="87" y="5178"/>
                      <a:pt x="96" y="5170"/>
                    </a:cubicBezTo>
                    <a:lnTo>
                      <a:pt x="5841" y="393"/>
                    </a:lnTo>
                    <a:cubicBezTo>
                      <a:pt x="5877" y="429"/>
                      <a:pt x="5913" y="466"/>
                      <a:pt x="5948" y="501"/>
                    </a:cubicBezTo>
                    <a:cubicBezTo>
                      <a:pt x="5957" y="511"/>
                      <a:pt x="5967" y="515"/>
                      <a:pt x="5978" y="515"/>
                    </a:cubicBezTo>
                    <a:cubicBezTo>
                      <a:pt x="5993" y="515"/>
                      <a:pt x="6009" y="506"/>
                      <a:pt x="6018" y="492"/>
                    </a:cubicBezTo>
                    <a:cubicBezTo>
                      <a:pt x="6112" y="354"/>
                      <a:pt x="6194" y="215"/>
                      <a:pt x="6267" y="64"/>
                    </a:cubicBezTo>
                    <a:cubicBezTo>
                      <a:pt x="6286" y="32"/>
                      <a:pt x="6256" y="1"/>
                      <a:pt x="62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6"/>
              <p:cNvSpPr txBox="1"/>
              <p:nvPr/>
            </p:nvSpPr>
            <p:spPr>
              <a:xfrm>
                <a:off x="1791925" y="1323163"/>
                <a:ext cx="365100" cy="23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14" name="Google Shape;1614;p36"/>
          <p:cNvGrpSpPr/>
          <p:nvPr/>
        </p:nvGrpSpPr>
        <p:grpSpPr>
          <a:xfrm>
            <a:off x="575806" y="1952100"/>
            <a:ext cx="7249003" cy="909624"/>
            <a:chOff x="575806" y="1952100"/>
            <a:chExt cx="7249003" cy="909624"/>
          </a:xfrm>
        </p:grpSpPr>
        <p:grpSp>
          <p:nvGrpSpPr>
            <p:cNvPr id="1615" name="Google Shape;1615;p36"/>
            <p:cNvGrpSpPr/>
            <p:nvPr/>
          </p:nvGrpSpPr>
          <p:grpSpPr>
            <a:xfrm>
              <a:off x="575806" y="1991486"/>
              <a:ext cx="799384" cy="830831"/>
              <a:chOff x="575806" y="1991486"/>
              <a:chExt cx="799384" cy="830831"/>
            </a:xfrm>
          </p:grpSpPr>
          <p:sp>
            <p:nvSpPr>
              <p:cNvPr id="1616" name="Google Shape;1616;p36"/>
              <p:cNvSpPr/>
              <p:nvPr/>
            </p:nvSpPr>
            <p:spPr>
              <a:xfrm>
                <a:off x="575806" y="1991486"/>
                <a:ext cx="799384" cy="701707"/>
              </a:xfrm>
              <a:custGeom>
                <a:rect b="b" l="l" r="r" t="t"/>
                <a:pathLst>
                  <a:path extrusionOk="0" h="10661" w="12145">
                    <a:moveTo>
                      <a:pt x="8754" y="291"/>
                    </a:moveTo>
                    <a:cubicBezTo>
                      <a:pt x="9136" y="291"/>
                      <a:pt x="9515" y="396"/>
                      <a:pt x="9847" y="607"/>
                    </a:cubicBezTo>
                    <a:cubicBezTo>
                      <a:pt x="10418" y="973"/>
                      <a:pt x="10751" y="1687"/>
                      <a:pt x="10502" y="2347"/>
                    </a:cubicBezTo>
                    <a:cubicBezTo>
                      <a:pt x="10347" y="2755"/>
                      <a:pt x="9921" y="3041"/>
                      <a:pt x="9495" y="3041"/>
                    </a:cubicBezTo>
                    <a:cubicBezTo>
                      <a:pt x="9323" y="3041"/>
                      <a:pt x="9152" y="2995"/>
                      <a:pt x="8999" y="2892"/>
                    </a:cubicBezTo>
                    <a:cubicBezTo>
                      <a:pt x="8754" y="2726"/>
                      <a:pt x="8565" y="2354"/>
                      <a:pt x="8736" y="2087"/>
                    </a:cubicBezTo>
                    <a:cubicBezTo>
                      <a:pt x="8810" y="1982"/>
                      <a:pt x="8920" y="1914"/>
                      <a:pt x="9042" y="1888"/>
                    </a:cubicBezTo>
                    <a:cubicBezTo>
                      <a:pt x="9068" y="1882"/>
                      <a:pt x="9095" y="1878"/>
                      <a:pt x="9121" y="1878"/>
                    </a:cubicBezTo>
                    <a:cubicBezTo>
                      <a:pt x="9207" y="1878"/>
                      <a:pt x="9290" y="1913"/>
                      <a:pt x="9353" y="1977"/>
                    </a:cubicBezTo>
                    <a:cubicBezTo>
                      <a:pt x="9382" y="2008"/>
                      <a:pt x="9416" y="2021"/>
                      <a:pt x="9449" y="2021"/>
                    </a:cubicBezTo>
                    <a:cubicBezTo>
                      <a:pt x="9560" y="2021"/>
                      <a:pt x="9659" y="1875"/>
                      <a:pt x="9559" y="1771"/>
                    </a:cubicBezTo>
                    <a:cubicBezTo>
                      <a:pt x="9442" y="1646"/>
                      <a:pt x="9284" y="1591"/>
                      <a:pt x="9123" y="1591"/>
                    </a:cubicBezTo>
                    <a:cubicBezTo>
                      <a:pt x="8962" y="1591"/>
                      <a:pt x="8797" y="1646"/>
                      <a:pt x="8667" y="1743"/>
                    </a:cubicBezTo>
                    <a:cubicBezTo>
                      <a:pt x="8351" y="1980"/>
                      <a:pt x="8313" y="2390"/>
                      <a:pt x="8481" y="2731"/>
                    </a:cubicBezTo>
                    <a:cubicBezTo>
                      <a:pt x="8662" y="3096"/>
                      <a:pt x="9052" y="3320"/>
                      <a:pt x="9455" y="3335"/>
                    </a:cubicBezTo>
                    <a:cubicBezTo>
                      <a:pt x="9467" y="3336"/>
                      <a:pt x="9480" y="3336"/>
                      <a:pt x="9492" y="3336"/>
                    </a:cubicBezTo>
                    <a:cubicBezTo>
                      <a:pt x="9754" y="3336"/>
                      <a:pt x="10010" y="3259"/>
                      <a:pt x="10229" y="3114"/>
                    </a:cubicBezTo>
                    <a:cubicBezTo>
                      <a:pt x="10471" y="3417"/>
                      <a:pt x="10606" y="3794"/>
                      <a:pt x="10609" y="4184"/>
                    </a:cubicBezTo>
                    <a:cubicBezTo>
                      <a:pt x="10469" y="4146"/>
                      <a:pt x="10326" y="4127"/>
                      <a:pt x="10184" y="4127"/>
                    </a:cubicBezTo>
                    <a:cubicBezTo>
                      <a:pt x="10152" y="4127"/>
                      <a:pt x="10120" y="4128"/>
                      <a:pt x="10089" y="4130"/>
                    </a:cubicBezTo>
                    <a:cubicBezTo>
                      <a:pt x="9661" y="4153"/>
                      <a:pt x="9246" y="4331"/>
                      <a:pt x="8986" y="4680"/>
                    </a:cubicBezTo>
                    <a:cubicBezTo>
                      <a:pt x="8744" y="4999"/>
                      <a:pt x="8665" y="5445"/>
                      <a:pt x="8830" y="5812"/>
                    </a:cubicBezTo>
                    <a:cubicBezTo>
                      <a:pt x="8962" y="6107"/>
                      <a:pt x="9281" y="6342"/>
                      <a:pt x="9609" y="6342"/>
                    </a:cubicBezTo>
                    <a:cubicBezTo>
                      <a:pt x="9674" y="6342"/>
                      <a:pt x="9739" y="6333"/>
                      <a:pt x="9804" y="6313"/>
                    </a:cubicBezTo>
                    <a:cubicBezTo>
                      <a:pt x="10135" y="6214"/>
                      <a:pt x="10354" y="5832"/>
                      <a:pt x="10267" y="5498"/>
                    </a:cubicBezTo>
                    <a:cubicBezTo>
                      <a:pt x="10244" y="5412"/>
                      <a:pt x="10201" y="5333"/>
                      <a:pt x="10140" y="5266"/>
                    </a:cubicBezTo>
                    <a:cubicBezTo>
                      <a:pt x="10112" y="5238"/>
                      <a:pt x="10075" y="5224"/>
                      <a:pt x="10038" y="5224"/>
                    </a:cubicBezTo>
                    <a:cubicBezTo>
                      <a:pt x="10000" y="5224"/>
                      <a:pt x="9963" y="5238"/>
                      <a:pt x="9934" y="5266"/>
                    </a:cubicBezTo>
                    <a:cubicBezTo>
                      <a:pt x="9877" y="5322"/>
                      <a:pt x="9877" y="5414"/>
                      <a:pt x="9934" y="5473"/>
                    </a:cubicBezTo>
                    <a:cubicBezTo>
                      <a:pt x="9969" y="5511"/>
                      <a:pt x="9990" y="5562"/>
                      <a:pt x="9995" y="5615"/>
                    </a:cubicBezTo>
                    <a:cubicBezTo>
                      <a:pt x="9997" y="5666"/>
                      <a:pt x="9990" y="5720"/>
                      <a:pt x="9974" y="5768"/>
                    </a:cubicBezTo>
                    <a:cubicBezTo>
                      <a:pt x="9941" y="5878"/>
                      <a:pt x="9865" y="5967"/>
                      <a:pt x="9765" y="6018"/>
                    </a:cubicBezTo>
                    <a:cubicBezTo>
                      <a:pt x="9715" y="6042"/>
                      <a:pt x="9663" y="6053"/>
                      <a:pt x="9610" y="6053"/>
                    </a:cubicBezTo>
                    <a:cubicBezTo>
                      <a:pt x="9389" y="6053"/>
                      <a:pt x="9163" y="5863"/>
                      <a:pt x="9083" y="5664"/>
                    </a:cubicBezTo>
                    <a:cubicBezTo>
                      <a:pt x="8968" y="5386"/>
                      <a:pt x="9057" y="5050"/>
                      <a:pt x="9243" y="4823"/>
                    </a:cubicBezTo>
                    <a:cubicBezTo>
                      <a:pt x="9460" y="4553"/>
                      <a:pt x="9809" y="4426"/>
                      <a:pt x="10148" y="4421"/>
                    </a:cubicBezTo>
                    <a:cubicBezTo>
                      <a:pt x="10157" y="4420"/>
                      <a:pt x="10167" y="4420"/>
                      <a:pt x="10177" y="4420"/>
                    </a:cubicBezTo>
                    <a:cubicBezTo>
                      <a:pt x="10789" y="4420"/>
                      <a:pt x="11329" y="4806"/>
                      <a:pt x="11618" y="5338"/>
                    </a:cubicBezTo>
                    <a:cubicBezTo>
                      <a:pt x="11760" y="5600"/>
                      <a:pt x="11832" y="5898"/>
                      <a:pt x="11821" y="6199"/>
                    </a:cubicBezTo>
                    <a:cubicBezTo>
                      <a:pt x="11804" y="6489"/>
                      <a:pt x="11704" y="6772"/>
                      <a:pt x="11533" y="7006"/>
                    </a:cubicBezTo>
                    <a:cubicBezTo>
                      <a:pt x="11213" y="7455"/>
                      <a:pt x="10663" y="7754"/>
                      <a:pt x="10110" y="7754"/>
                    </a:cubicBezTo>
                    <a:cubicBezTo>
                      <a:pt x="10008" y="7754"/>
                      <a:pt x="9905" y="7744"/>
                      <a:pt x="9804" y="7722"/>
                    </a:cubicBezTo>
                    <a:cubicBezTo>
                      <a:pt x="9791" y="7720"/>
                      <a:pt x="9778" y="7718"/>
                      <a:pt x="9767" y="7718"/>
                    </a:cubicBezTo>
                    <a:cubicBezTo>
                      <a:pt x="9656" y="7718"/>
                      <a:pt x="9590" y="7830"/>
                      <a:pt x="9638" y="7936"/>
                    </a:cubicBezTo>
                    <a:cubicBezTo>
                      <a:pt x="9819" y="8339"/>
                      <a:pt x="9732" y="8820"/>
                      <a:pt x="9516" y="9190"/>
                    </a:cubicBezTo>
                    <a:cubicBezTo>
                      <a:pt x="9286" y="9580"/>
                      <a:pt x="8904" y="9855"/>
                      <a:pt x="8502" y="10046"/>
                    </a:cubicBezTo>
                    <a:cubicBezTo>
                      <a:pt x="8059" y="10254"/>
                      <a:pt x="7563" y="10370"/>
                      <a:pt x="7069" y="10370"/>
                    </a:cubicBezTo>
                    <a:cubicBezTo>
                      <a:pt x="6761" y="10370"/>
                      <a:pt x="6455" y="10325"/>
                      <a:pt x="6163" y="10229"/>
                    </a:cubicBezTo>
                    <a:cubicBezTo>
                      <a:pt x="5763" y="10097"/>
                      <a:pt x="5396" y="9855"/>
                      <a:pt x="5149" y="9511"/>
                    </a:cubicBezTo>
                    <a:cubicBezTo>
                      <a:pt x="5144" y="9503"/>
                      <a:pt x="5136" y="9496"/>
                      <a:pt x="5131" y="9488"/>
                    </a:cubicBezTo>
                    <a:cubicBezTo>
                      <a:pt x="5396" y="9144"/>
                      <a:pt x="5495" y="8647"/>
                      <a:pt x="5264" y="8257"/>
                    </a:cubicBezTo>
                    <a:cubicBezTo>
                      <a:pt x="5139" y="8046"/>
                      <a:pt x="4932" y="7918"/>
                      <a:pt x="4711" y="7829"/>
                    </a:cubicBezTo>
                    <a:cubicBezTo>
                      <a:pt x="4475" y="7738"/>
                      <a:pt x="4209" y="7651"/>
                      <a:pt x="3955" y="7651"/>
                    </a:cubicBezTo>
                    <a:cubicBezTo>
                      <a:pt x="3948" y="7651"/>
                      <a:pt x="3941" y="7651"/>
                      <a:pt x="3934" y="7651"/>
                    </a:cubicBezTo>
                    <a:cubicBezTo>
                      <a:pt x="3694" y="7656"/>
                      <a:pt x="3450" y="7753"/>
                      <a:pt x="3312" y="7957"/>
                    </a:cubicBezTo>
                    <a:cubicBezTo>
                      <a:pt x="3187" y="8145"/>
                      <a:pt x="3200" y="8390"/>
                      <a:pt x="3340" y="8566"/>
                    </a:cubicBezTo>
                    <a:cubicBezTo>
                      <a:pt x="3404" y="8645"/>
                      <a:pt x="3493" y="8698"/>
                      <a:pt x="3592" y="8718"/>
                    </a:cubicBezTo>
                    <a:cubicBezTo>
                      <a:pt x="3603" y="8720"/>
                      <a:pt x="3613" y="8721"/>
                      <a:pt x="3624" y="8721"/>
                    </a:cubicBezTo>
                    <a:cubicBezTo>
                      <a:pt x="3690" y="8721"/>
                      <a:pt x="3751" y="8687"/>
                      <a:pt x="3771" y="8617"/>
                    </a:cubicBezTo>
                    <a:cubicBezTo>
                      <a:pt x="3791" y="8545"/>
                      <a:pt x="3748" y="8448"/>
                      <a:pt x="3669" y="8436"/>
                    </a:cubicBezTo>
                    <a:cubicBezTo>
                      <a:pt x="3552" y="8418"/>
                      <a:pt x="3485" y="8283"/>
                      <a:pt x="3529" y="8171"/>
                    </a:cubicBezTo>
                    <a:cubicBezTo>
                      <a:pt x="3590" y="8005"/>
                      <a:pt x="3788" y="7944"/>
                      <a:pt x="3946" y="7944"/>
                    </a:cubicBezTo>
                    <a:cubicBezTo>
                      <a:pt x="4171" y="7944"/>
                      <a:pt x="4402" y="8023"/>
                      <a:pt x="4611" y="8102"/>
                    </a:cubicBezTo>
                    <a:cubicBezTo>
                      <a:pt x="4785" y="8168"/>
                      <a:pt x="4945" y="8273"/>
                      <a:pt x="5032" y="8441"/>
                    </a:cubicBezTo>
                    <a:cubicBezTo>
                      <a:pt x="5197" y="8759"/>
                      <a:pt x="5060" y="9154"/>
                      <a:pt x="4828" y="9394"/>
                    </a:cubicBezTo>
                    <a:cubicBezTo>
                      <a:pt x="4545" y="9687"/>
                      <a:pt x="4138" y="9834"/>
                      <a:pt x="3750" y="9924"/>
                    </a:cubicBezTo>
                    <a:cubicBezTo>
                      <a:pt x="3518" y="9976"/>
                      <a:pt x="3278" y="10003"/>
                      <a:pt x="3039" y="10003"/>
                    </a:cubicBezTo>
                    <a:cubicBezTo>
                      <a:pt x="2443" y="10003"/>
                      <a:pt x="1847" y="9836"/>
                      <a:pt x="1366" y="9478"/>
                    </a:cubicBezTo>
                    <a:cubicBezTo>
                      <a:pt x="759" y="9024"/>
                      <a:pt x="359" y="8268"/>
                      <a:pt x="413" y="7506"/>
                    </a:cubicBezTo>
                    <a:cubicBezTo>
                      <a:pt x="461" y="6810"/>
                      <a:pt x="930" y="6120"/>
                      <a:pt x="1585" y="5862"/>
                    </a:cubicBezTo>
                    <a:cubicBezTo>
                      <a:pt x="1671" y="5827"/>
                      <a:pt x="1760" y="5801"/>
                      <a:pt x="1850" y="5781"/>
                    </a:cubicBezTo>
                    <a:cubicBezTo>
                      <a:pt x="1878" y="5776"/>
                      <a:pt x="1903" y="5761"/>
                      <a:pt x="1921" y="5740"/>
                    </a:cubicBezTo>
                    <a:cubicBezTo>
                      <a:pt x="2403" y="6122"/>
                      <a:pt x="2994" y="6362"/>
                      <a:pt x="3613" y="6377"/>
                    </a:cubicBezTo>
                    <a:cubicBezTo>
                      <a:pt x="3634" y="6378"/>
                      <a:pt x="3656" y="6378"/>
                      <a:pt x="3678" y="6378"/>
                    </a:cubicBezTo>
                    <a:cubicBezTo>
                      <a:pt x="4858" y="6378"/>
                      <a:pt x="5999" y="5433"/>
                      <a:pt x="6076" y="4224"/>
                    </a:cubicBezTo>
                    <a:cubicBezTo>
                      <a:pt x="6097" y="3906"/>
                      <a:pt x="6036" y="3562"/>
                      <a:pt x="5794" y="3333"/>
                    </a:cubicBezTo>
                    <a:cubicBezTo>
                      <a:pt x="5602" y="3149"/>
                      <a:pt x="5337" y="3065"/>
                      <a:pt x="5075" y="3055"/>
                    </a:cubicBezTo>
                    <a:cubicBezTo>
                      <a:pt x="5056" y="3054"/>
                      <a:pt x="5038" y="3054"/>
                      <a:pt x="5019" y="3054"/>
                    </a:cubicBezTo>
                    <a:cubicBezTo>
                      <a:pt x="4768" y="3054"/>
                      <a:pt x="4518" y="3117"/>
                      <a:pt x="4295" y="3238"/>
                    </a:cubicBezTo>
                    <a:cubicBezTo>
                      <a:pt x="4048" y="3376"/>
                      <a:pt x="3829" y="3631"/>
                      <a:pt x="3816" y="3926"/>
                    </a:cubicBezTo>
                    <a:cubicBezTo>
                      <a:pt x="3809" y="4079"/>
                      <a:pt x="3883" y="4204"/>
                      <a:pt x="4000" y="4296"/>
                    </a:cubicBezTo>
                    <a:cubicBezTo>
                      <a:pt x="4020" y="4311"/>
                      <a:pt x="4044" y="4318"/>
                      <a:pt x="4068" y="4318"/>
                    </a:cubicBezTo>
                    <a:cubicBezTo>
                      <a:pt x="4121" y="4318"/>
                      <a:pt x="4177" y="4287"/>
                      <a:pt x="4201" y="4245"/>
                    </a:cubicBezTo>
                    <a:cubicBezTo>
                      <a:pt x="4245" y="4168"/>
                      <a:pt x="4211" y="4092"/>
                      <a:pt x="4148" y="4043"/>
                    </a:cubicBezTo>
                    <a:cubicBezTo>
                      <a:pt x="4130" y="4026"/>
                      <a:pt x="4115" y="4003"/>
                      <a:pt x="4109" y="3975"/>
                    </a:cubicBezTo>
                    <a:cubicBezTo>
                      <a:pt x="4102" y="3924"/>
                      <a:pt x="4109" y="3873"/>
                      <a:pt x="4132" y="3827"/>
                    </a:cubicBezTo>
                    <a:cubicBezTo>
                      <a:pt x="4173" y="3722"/>
                      <a:pt x="4242" y="3633"/>
                      <a:pt x="4329" y="3564"/>
                    </a:cubicBezTo>
                    <a:cubicBezTo>
                      <a:pt x="4499" y="3432"/>
                      <a:pt x="4729" y="3361"/>
                      <a:pt x="4932" y="3348"/>
                    </a:cubicBezTo>
                    <a:cubicBezTo>
                      <a:pt x="4963" y="3346"/>
                      <a:pt x="4994" y="3345"/>
                      <a:pt x="5024" y="3345"/>
                    </a:cubicBezTo>
                    <a:cubicBezTo>
                      <a:pt x="5208" y="3345"/>
                      <a:pt x="5383" y="3386"/>
                      <a:pt x="5534" y="3496"/>
                    </a:cubicBezTo>
                    <a:cubicBezTo>
                      <a:pt x="5615" y="3554"/>
                      <a:pt x="5676" y="3633"/>
                      <a:pt x="5720" y="3722"/>
                    </a:cubicBezTo>
                    <a:cubicBezTo>
                      <a:pt x="5783" y="3860"/>
                      <a:pt x="5791" y="4015"/>
                      <a:pt x="5786" y="4166"/>
                    </a:cubicBezTo>
                    <a:cubicBezTo>
                      <a:pt x="5755" y="5223"/>
                      <a:pt x="4736" y="6077"/>
                      <a:pt x="3709" y="6087"/>
                    </a:cubicBezTo>
                    <a:cubicBezTo>
                      <a:pt x="3699" y="6087"/>
                      <a:pt x="3689" y="6087"/>
                      <a:pt x="3679" y="6087"/>
                    </a:cubicBezTo>
                    <a:cubicBezTo>
                      <a:pt x="2559" y="6087"/>
                      <a:pt x="1518" y="5254"/>
                      <a:pt x="1169" y="4206"/>
                    </a:cubicBezTo>
                    <a:cubicBezTo>
                      <a:pt x="986" y="3654"/>
                      <a:pt x="968" y="3017"/>
                      <a:pt x="1259" y="2497"/>
                    </a:cubicBezTo>
                    <a:cubicBezTo>
                      <a:pt x="1552" y="1972"/>
                      <a:pt x="2110" y="1641"/>
                      <a:pt x="2655" y="1424"/>
                    </a:cubicBezTo>
                    <a:cubicBezTo>
                      <a:pt x="3223" y="1201"/>
                      <a:pt x="3824" y="1089"/>
                      <a:pt x="4424" y="1089"/>
                    </a:cubicBezTo>
                    <a:cubicBezTo>
                      <a:pt x="5055" y="1089"/>
                      <a:pt x="5687" y="1213"/>
                      <a:pt x="6280" y="1460"/>
                    </a:cubicBezTo>
                    <a:cubicBezTo>
                      <a:pt x="6418" y="1519"/>
                      <a:pt x="6550" y="1582"/>
                      <a:pt x="6680" y="1654"/>
                    </a:cubicBezTo>
                    <a:cubicBezTo>
                      <a:pt x="6705" y="1667"/>
                      <a:pt x="6730" y="1673"/>
                      <a:pt x="6753" y="1673"/>
                    </a:cubicBezTo>
                    <a:cubicBezTo>
                      <a:pt x="6848" y="1673"/>
                      <a:pt x="6917" y="1572"/>
                      <a:pt x="6897" y="1486"/>
                    </a:cubicBezTo>
                    <a:cubicBezTo>
                      <a:pt x="7090" y="968"/>
                      <a:pt x="7549" y="584"/>
                      <a:pt x="8066" y="405"/>
                    </a:cubicBezTo>
                    <a:cubicBezTo>
                      <a:pt x="8290" y="329"/>
                      <a:pt x="8522" y="291"/>
                      <a:pt x="8754" y="291"/>
                    </a:cubicBezTo>
                    <a:close/>
                    <a:moveTo>
                      <a:pt x="8747" y="1"/>
                    </a:moveTo>
                    <a:cubicBezTo>
                      <a:pt x="8605" y="1"/>
                      <a:pt x="8463" y="13"/>
                      <a:pt x="8323" y="38"/>
                    </a:cubicBezTo>
                    <a:cubicBezTo>
                      <a:pt x="7651" y="161"/>
                      <a:pt x="6999" y="586"/>
                      <a:pt x="6695" y="1213"/>
                    </a:cubicBezTo>
                    <a:cubicBezTo>
                      <a:pt x="6680" y="1244"/>
                      <a:pt x="6665" y="1279"/>
                      <a:pt x="6652" y="1312"/>
                    </a:cubicBezTo>
                    <a:cubicBezTo>
                      <a:pt x="5950" y="972"/>
                      <a:pt x="5185" y="799"/>
                      <a:pt x="4418" y="799"/>
                    </a:cubicBezTo>
                    <a:cubicBezTo>
                      <a:pt x="3877" y="799"/>
                      <a:pt x="3335" y="885"/>
                      <a:pt x="2813" y="1058"/>
                    </a:cubicBezTo>
                    <a:cubicBezTo>
                      <a:pt x="2176" y="1272"/>
                      <a:pt x="1531" y="1610"/>
                      <a:pt x="1126" y="2163"/>
                    </a:cubicBezTo>
                    <a:cubicBezTo>
                      <a:pt x="721" y="2719"/>
                      <a:pt x="665" y="3447"/>
                      <a:pt x="831" y="4092"/>
                    </a:cubicBezTo>
                    <a:cubicBezTo>
                      <a:pt x="976" y="4640"/>
                      <a:pt x="1266" y="5134"/>
                      <a:pt x="1674" y="5526"/>
                    </a:cubicBezTo>
                    <a:cubicBezTo>
                      <a:pt x="884" y="5748"/>
                      <a:pt x="280" y="6482"/>
                      <a:pt x="148" y="7282"/>
                    </a:cubicBezTo>
                    <a:cubicBezTo>
                      <a:pt x="0" y="8176"/>
                      <a:pt x="420" y="9098"/>
                      <a:pt x="1118" y="9653"/>
                    </a:cubicBezTo>
                    <a:cubicBezTo>
                      <a:pt x="1665" y="10090"/>
                      <a:pt x="2350" y="10294"/>
                      <a:pt x="3039" y="10294"/>
                    </a:cubicBezTo>
                    <a:cubicBezTo>
                      <a:pt x="3323" y="10294"/>
                      <a:pt x="3609" y="10259"/>
                      <a:pt x="3885" y="10191"/>
                    </a:cubicBezTo>
                    <a:cubicBezTo>
                      <a:pt x="4252" y="10102"/>
                      <a:pt x="4637" y="9952"/>
                      <a:pt x="4927" y="9702"/>
                    </a:cubicBezTo>
                    <a:cubicBezTo>
                      <a:pt x="5428" y="10364"/>
                      <a:pt x="6251" y="10660"/>
                      <a:pt x="7067" y="10660"/>
                    </a:cubicBezTo>
                    <a:cubicBezTo>
                      <a:pt x="7114" y="10660"/>
                      <a:pt x="7161" y="10659"/>
                      <a:pt x="7207" y="10657"/>
                    </a:cubicBezTo>
                    <a:cubicBezTo>
                      <a:pt x="7664" y="10637"/>
                      <a:pt x="8112" y="10532"/>
                      <a:pt x="8532" y="10352"/>
                    </a:cubicBezTo>
                    <a:cubicBezTo>
                      <a:pt x="8996" y="10150"/>
                      <a:pt x="9429" y="9847"/>
                      <a:pt x="9714" y="9424"/>
                    </a:cubicBezTo>
                    <a:cubicBezTo>
                      <a:pt x="9984" y="9019"/>
                      <a:pt x="10097" y="8507"/>
                      <a:pt x="9977" y="8038"/>
                    </a:cubicBezTo>
                    <a:lnTo>
                      <a:pt x="9977" y="8038"/>
                    </a:lnTo>
                    <a:cubicBezTo>
                      <a:pt x="10019" y="8041"/>
                      <a:pt x="10061" y="8042"/>
                      <a:pt x="10103" y="8042"/>
                    </a:cubicBezTo>
                    <a:cubicBezTo>
                      <a:pt x="10698" y="8042"/>
                      <a:pt x="11288" y="7759"/>
                      <a:pt x="11671" y="7299"/>
                    </a:cubicBezTo>
                    <a:cubicBezTo>
                      <a:pt x="11913" y="7017"/>
                      <a:pt x="12063" y="6668"/>
                      <a:pt x="12107" y="6298"/>
                    </a:cubicBezTo>
                    <a:cubicBezTo>
                      <a:pt x="12145" y="5936"/>
                      <a:pt x="12058" y="5564"/>
                      <a:pt x="11895" y="5241"/>
                    </a:cubicBezTo>
                    <a:cubicBezTo>
                      <a:pt x="11684" y="4815"/>
                      <a:pt x="11330" y="4477"/>
                      <a:pt x="10897" y="4280"/>
                    </a:cubicBezTo>
                    <a:cubicBezTo>
                      <a:pt x="10897" y="4273"/>
                      <a:pt x="10899" y="4263"/>
                      <a:pt x="10899" y="4255"/>
                    </a:cubicBezTo>
                    <a:cubicBezTo>
                      <a:pt x="10914" y="3776"/>
                      <a:pt x="10756" y="3307"/>
                      <a:pt x="10456" y="2933"/>
                    </a:cubicBezTo>
                    <a:lnTo>
                      <a:pt x="10463" y="2928"/>
                    </a:lnTo>
                    <a:cubicBezTo>
                      <a:pt x="11075" y="2319"/>
                      <a:pt x="10958" y="1310"/>
                      <a:pt x="10410" y="703"/>
                    </a:cubicBezTo>
                    <a:cubicBezTo>
                      <a:pt x="9987" y="239"/>
                      <a:pt x="9367" y="1"/>
                      <a:pt x="8747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6"/>
              <p:cNvSpPr/>
              <p:nvPr/>
            </p:nvSpPr>
            <p:spPr>
              <a:xfrm>
                <a:off x="676245" y="2132273"/>
                <a:ext cx="70954" cy="210887"/>
              </a:xfrm>
              <a:custGeom>
                <a:rect b="b" l="l" r="r" t="t"/>
                <a:pathLst>
                  <a:path extrusionOk="0" h="3204" w="1078">
                    <a:moveTo>
                      <a:pt x="856" y="1"/>
                    </a:moveTo>
                    <a:cubicBezTo>
                      <a:pt x="843" y="1"/>
                      <a:pt x="829" y="3"/>
                      <a:pt x="815" y="9"/>
                    </a:cubicBezTo>
                    <a:cubicBezTo>
                      <a:pt x="364" y="187"/>
                      <a:pt x="158" y="641"/>
                      <a:pt x="71" y="1092"/>
                    </a:cubicBezTo>
                    <a:cubicBezTo>
                      <a:pt x="23" y="1357"/>
                      <a:pt x="0" y="1627"/>
                      <a:pt x="5" y="1899"/>
                    </a:cubicBezTo>
                    <a:cubicBezTo>
                      <a:pt x="15" y="2180"/>
                      <a:pt x="69" y="2467"/>
                      <a:pt x="219" y="2710"/>
                    </a:cubicBezTo>
                    <a:cubicBezTo>
                      <a:pt x="372" y="2952"/>
                      <a:pt x="599" y="3143"/>
                      <a:pt x="879" y="3199"/>
                    </a:cubicBezTo>
                    <a:cubicBezTo>
                      <a:pt x="892" y="3202"/>
                      <a:pt x="904" y="3204"/>
                      <a:pt x="917" y="3204"/>
                    </a:cubicBezTo>
                    <a:cubicBezTo>
                      <a:pt x="981" y="3204"/>
                      <a:pt x="1038" y="3161"/>
                      <a:pt x="1057" y="3097"/>
                    </a:cubicBezTo>
                    <a:cubicBezTo>
                      <a:pt x="1078" y="3025"/>
                      <a:pt x="1034" y="2934"/>
                      <a:pt x="955" y="2918"/>
                    </a:cubicBezTo>
                    <a:cubicBezTo>
                      <a:pt x="517" y="2829"/>
                      <a:pt x="324" y="2368"/>
                      <a:pt x="301" y="1966"/>
                    </a:cubicBezTo>
                    <a:cubicBezTo>
                      <a:pt x="288" y="1726"/>
                      <a:pt x="301" y="1487"/>
                      <a:pt x="339" y="1250"/>
                    </a:cubicBezTo>
                    <a:cubicBezTo>
                      <a:pt x="364" y="1059"/>
                      <a:pt x="418" y="873"/>
                      <a:pt x="499" y="697"/>
                    </a:cubicBezTo>
                    <a:cubicBezTo>
                      <a:pt x="584" y="524"/>
                      <a:pt x="708" y="363"/>
                      <a:pt x="892" y="289"/>
                    </a:cubicBezTo>
                    <a:cubicBezTo>
                      <a:pt x="966" y="261"/>
                      <a:pt x="1017" y="192"/>
                      <a:pt x="994" y="111"/>
                    </a:cubicBezTo>
                    <a:cubicBezTo>
                      <a:pt x="979" y="52"/>
                      <a:pt x="918" y="1"/>
                      <a:pt x="856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6"/>
              <p:cNvSpPr/>
              <p:nvPr/>
            </p:nvSpPr>
            <p:spPr>
              <a:xfrm>
                <a:off x="770958" y="2341116"/>
                <a:ext cx="72863" cy="25012"/>
              </a:xfrm>
              <a:custGeom>
                <a:rect b="b" l="l" r="r" t="t"/>
                <a:pathLst>
                  <a:path extrusionOk="0" h="380" w="1107">
                    <a:moveTo>
                      <a:pt x="162" y="1"/>
                    </a:moveTo>
                    <a:cubicBezTo>
                      <a:pt x="99" y="1"/>
                      <a:pt x="33" y="53"/>
                      <a:pt x="18" y="110"/>
                    </a:cubicBezTo>
                    <a:cubicBezTo>
                      <a:pt x="1" y="194"/>
                      <a:pt x="44" y="258"/>
                      <a:pt x="120" y="291"/>
                    </a:cubicBezTo>
                    <a:cubicBezTo>
                      <a:pt x="270" y="350"/>
                      <a:pt x="427" y="380"/>
                      <a:pt x="585" y="380"/>
                    </a:cubicBezTo>
                    <a:cubicBezTo>
                      <a:pt x="705" y="380"/>
                      <a:pt x="824" y="363"/>
                      <a:pt x="941" y="329"/>
                    </a:cubicBezTo>
                    <a:cubicBezTo>
                      <a:pt x="1106" y="274"/>
                      <a:pt x="1054" y="42"/>
                      <a:pt x="901" y="42"/>
                    </a:cubicBezTo>
                    <a:cubicBezTo>
                      <a:pt x="889" y="42"/>
                      <a:pt x="877" y="43"/>
                      <a:pt x="864" y="46"/>
                    </a:cubicBezTo>
                    <a:cubicBezTo>
                      <a:pt x="834" y="56"/>
                      <a:pt x="803" y="64"/>
                      <a:pt x="775" y="69"/>
                    </a:cubicBezTo>
                    <a:lnTo>
                      <a:pt x="724" y="82"/>
                    </a:lnTo>
                    <a:lnTo>
                      <a:pt x="711" y="82"/>
                    </a:lnTo>
                    <a:cubicBezTo>
                      <a:pt x="667" y="85"/>
                      <a:pt x="622" y="88"/>
                      <a:pt x="577" y="88"/>
                    </a:cubicBezTo>
                    <a:cubicBezTo>
                      <a:pt x="561" y="88"/>
                      <a:pt x="544" y="87"/>
                      <a:pt x="528" y="87"/>
                    </a:cubicBezTo>
                    <a:lnTo>
                      <a:pt x="487" y="82"/>
                    </a:lnTo>
                    <a:cubicBezTo>
                      <a:pt x="485" y="82"/>
                      <a:pt x="452" y="79"/>
                      <a:pt x="452" y="79"/>
                    </a:cubicBezTo>
                    <a:cubicBezTo>
                      <a:pt x="423" y="74"/>
                      <a:pt x="398" y="69"/>
                      <a:pt x="373" y="64"/>
                    </a:cubicBezTo>
                    <a:cubicBezTo>
                      <a:pt x="314" y="51"/>
                      <a:pt x="255" y="31"/>
                      <a:pt x="199" y="8"/>
                    </a:cubicBezTo>
                    <a:cubicBezTo>
                      <a:pt x="187" y="3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6"/>
              <p:cNvSpPr/>
              <p:nvPr/>
            </p:nvSpPr>
            <p:spPr>
              <a:xfrm>
                <a:off x="843227" y="2336377"/>
                <a:ext cx="36991" cy="23893"/>
              </a:xfrm>
              <a:custGeom>
                <a:rect b="b" l="l" r="r" t="t"/>
                <a:pathLst>
                  <a:path extrusionOk="0" h="363" w="562">
                    <a:moveTo>
                      <a:pt x="378" y="1"/>
                    </a:moveTo>
                    <a:cubicBezTo>
                      <a:pt x="365" y="1"/>
                      <a:pt x="353" y="2"/>
                      <a:pt x="339" y="6"/>
                    </a:cubicBezTo>
                    <a:lnTo>
                      <a:pt x="113" y="77"/>
                    </a:lnTo>
                    <a:cubicBezTo>
                      <a:pt x="77" y="87"/>
                      <a:pt x="46" y="110"/>
                      <a:pt x="26" y="144"/>
                    </a:cubicBezTo>
                    <a:cubicBezTo>
                      <a:pt x="6" y="179"/>
                      <a:pt x="1" y="217"/>
                      <a:pt x="11" y="256"/>
                    </a:cubicBezTo>
                    <a:cubicBezTo>
                      <a:pt x="21" y="294"/>
                      <a:pt x="46" y="324"/>
                      <a:pt x="80" y="345"/>
                    </a:cubicBezTo>
                    <a:cubicBezTo>
                      <a:pt x="101" y="357"/>
                      <a:pt x="126" y="363"/>
                      <a:pt x="152" y="363"/>
                    </a:cubicBezTo>
                    <a:cubicBezTo>
                      <a:pt x="165" y="363"/>
                      <a:pt x="179" y="361"/>
                      <a:pt x="192" y="358"/>
                    </a:cubicBezTo>
                    <a:lnTo>
                      <a:pt x="416" y="289"/>
                    </a:lnTo>
                    <a:cubicBezTo>
                      <a:pt x="454" y="279"/>
                      <a:pt x="485" y="253"/>
                      <a:pt x="503" y="223"/>
                    </a:cubicBezTo>
                    <a:cubicBezTo>
                      <a:pt x="562" y="120"/>
                      <a:pt x="484" y="1"/>
                      <a:pt x="378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6"/>
              <p:cNvSpPr/>
              <p:nvPr/>
            </p:nvSpPr>
            <p:spPr>
              <a:xfrm>
                <a:off x="1013369" y="2499805"/>
                <a:ext cx="166985" cy="135392"/>
              </a:xfrm>
              <a:custGeom>
                <a:rect b="b" l="l" r="r" t="t"/>
                <a:pathLst>
                  <a:path extrusionOk="0" h="2057" w="2537">
                    <a:moveTo>
                      <a:pt x="2382" y="1"/>
                    </a:moveTo>
                    <a:cubicBezTo>
                      <a:pt x="2309" y="1"/>
                      <a:pt x="2237" y="48"/>
                      <a:pt x="2238" y="142"/>
                    </a:cubicBezTo>
                    <a:cubicBezTo>
                      <a:pt x="2264" y="942"/>
                      <a:pt x="1686" y="1632"/>
                      <a:pt x="896" y="1750"/>
                    </a:cubicBezTo>
                    <a:cubicBezTo>
                      <a:pt x="817" y="1762"/>
                      <a:pt x="737" y="1768"/>
                      <a:pt x="657" y="1768"/>
                    </a:cubicBezTo>
                    <a:cubicBezTo>
                      <a:pt x="519" y="1768"/>
                      <a:pt x="380" y="1750"/>
                      <a:pt x="246" y="1714"/>
                    </a:cubicBezTo>
                    <a:cubicBezTo>
                      <a:pt x="232" y="1710"/>
                      <a:pt x="218" y="1708"/>
                      <a:pt x="205" y="1708"/>
                    </a:cubicBezTo>
                    <a:cubicBezTo>
                      <a:pt x="54" y="1708"/>
                      <a:pt x="1" y="1950"/>
                      <a:pt x="170" y="1994"/>
                    </a:cubicBezTo>
                    <a:cubicBezTo>
                      <a:pt x="329" y="2036"/>
                      <a:pt x="493" y="2057"/>
                      <a:pt x="656" y="2057"/>
                    </a:cubicBezTo>
                    <a:cubicBezTo>
                      <a:pt x="949" y="2057"/>
                      <a:pt x="1241" y="1990"/>
                      <a:pt x="1507" y="1859"/>
                    </a:cubicBezTo>
                    <a:cubicBezTo>
                      <a:pt x="1917" y="1655"/>
                      <a:pt x="2226" y="1299"/>
                      <a:pt x="2399" y="878"/>
                    </a:cubicBezTo>
                    <a:cubicBezTo>
                      <a:pt x="2491" y="644"/>
                      <a:pt x="2536" y="394"/>
                      <a:pt x="2531" y="142"/>
                    </a:cubicBezTo>
                    <a:cubicBezTo>
                      <a:pt x="2529" y="48"/>
                      <a:pt x="2455" y="1"/>
                      <a:pt x="2382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6"/>
              <p:cNvSpPr/>
              <p:nvPr/>
            </p:nvSpPr>
            <p:spPr>
              <a:xfrm>
                <a:off x="944523" y="2586291"/>
                <a:ext cx="43836" cy="26525"/>
              </a:xfrm>
              <a:custGeom>
                <a:rect b="b" l="l" r="r" t="t"/>
                <a:pathLst>
                  <a:path extrusionOk="0" h="403" w="666">
                    <a:moveTo>
                      <a:pt x="162" y="0"/>
                    </a:moveTo>
                    <a:cubicBezTo>
                      <a:pt x="98" y="0"/>
                      <a:pt x="38" y="43"/>
                      <a:pt x="21" y="107"/>
                    </a:cubicBezTo>
                    <a:cubicBezTo>
                      <a:pt x="0" y="186"/>
                      <a:pt x="46" y="265"/>
                      <a:pt x="123" y="288"/>
                    </a:cubicBezTo>
                    <a:lnTo>
                      <a:pt x="467" y="397"/>
                    </a:lnTo>
                    <a:cubicBezTo>
                      <a:pt x="479" y="401"/>
                      <a:pt x="492" y="402"/>
                      <a:pt x="505" y="402"/>
                    </a:cubicBezTo>
                    <a:cubicBezTo>
                      <a:pt x="570" y="402"/>
                      <a:pt x="628" y="360"/>
                      <a:pt x="648" y="295"/>
                    </a:cubicBezTo>
                    <a:cubicBezTo>
                      <a:pt x="665" y="219"/>
                      <a:pt x="622" y="140"/>
                      <a:pt x="546" y="117"/>
                    </a:cubicBezTo>
                    <a:lnTo>
                      <a:pt x="199" y="5"/>
                    </a:lnTo>
                    <a:cubicBezTo>
                      <a:pt x="187" y="2"/>
                      <a:pt x="174" y="0"/>
                      <a:pt x="162" y="0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6"/>
              <p:cNvSpPr/>
              <p:nvPr/>
            </p:nvSpPr>
            <p:spPr>
              <a:xfrm>
                <a:off x="624248" y="2416347"/>
                <a:ext cx="77339" cy="175871"/>
              </a:xfrm>
              <a:custGeom>
                <a:rect b="b" l="l" r="r" t="t"/>
                <a:pathLst>
                  <a:path extrusionOk="0" h="2672" w="1175">
                    <a:moveTo>
                      <a:pt x="1015" y="0"/>
                    </a:moveTo>
                    <a:cubicBezTo>
                      <a:pt x="989" y="0"/>
                      <a:pt x="963" y="6"/>
                      <a:pt x="938" y="16"/>
                    </a:cubicBezTo>
                    <a:cubicBezTo>
                      <a:pt x="553" y="187"/>
                      <a:pt x="258" y="534"/>
                      <a:pt x="128" y="931"/>
                    </a:cubicBezTo>
                    <a:cubicBezTo>
                      <a:pt x="0" y="1341"/>
                      <a:pt x="61" y="1790"/>
                      <a:pt x="293" y="2151"/>
                    </a:cubicBezTo>
                    <a:cubicBezTo>
                      <a:pt x="423" y="2358"/>
                      <a:pt x="602" y="2528"/>
                      <a:pt x="813" y="2651"/>
                    </a:cubicBezTo>
                    <a:cubicBezTo>
                      <a:pt x="838" y="2665"/>
                      <a:pt x="862" y="2671"/>
                      <a:pt x="885" y="2671"/>
                    </a:cubicBezTo>
                    <a:cubicBezTo>
                      <a:pt x="1014" y="2671"/>
                      <a:pt x="1099" y="2476"/>
                      <a:pt x="958" y="2398"/>
                    </a:cubicBezTo>
                    <a:cubicBezTo>
                      <a:pt x="658" y="2223"/>
                      <a:pt x="444" y="1925"/>
                      <a:pt x="375" y="1581"/>
                    </a:cubicBezTo>
                    <a:cubicBezTo>
                      <a:pt x="311" y="1242"/>
                      <a:pt x="400" y="893"/>
                      <a:pt x="619" y="625"/>
                    </a:cubicBezTo>
                    <a:cubicBezTo>
                      <a:pt x="744" y="470"/>
                      <a:pt x="905" y="350"/>
                      <a:pt x="1086" y="269"/>
                    </a:cubicBezTo>
                    <a:cubicBezTo>
                      <a:pt x="1160" y="238"/>
                      <a:pt x="1175" y="134"/>
                      <a:pt x="1139" y="70"/>
                    </a:cubicBezTo>
                    <a:cubicBezTo>
                      <a:pt x="1109" y="21"/>
                      <a:pt x="1063" y="0"/>
                      <a:pt x="1015" y="0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6"/>
              <p:cNvSpPr/>
              <p:nvPr/>
            </p:nvSpPr>
            <p:spPr>
              <a:xfrm>
                <a:off x="699677" y="2592807"/>
                <a:ext cx="66347" cy="34556"/>
              </a:xfrm>
              <a:custGeom>
                <a:rect b="b" l="l" r="r" t="t"/>
                <a:pathLst>
                  <a:path extrusionOk="0" h="525" w="1008">
                    <a:moveTo>
                      <a:pt x="162" y="1"/>
                    </a:moveTo>
                    <a:cubicBezTo>
                      <a:pt x="97" y="1"/>
                      <a:pt x="38" y="43"/>
                      <a:pt x="19" y="107"/>
                    </a:cubicBezTo>
                    <a:cubicBezTo>
                      <a:pt x="1" y="186"/>
                      <a:pt x="44" y="265"/>
                      <a:pt x="123" y="288"/>
                    </a:cubicBezTo>
                    <a:lnTo>
                      <a:pt x="808" y="520"/>
                    </a:lnTo>
                    <a:cubicBezTo>
                      <a:pt x="821" y="523"/>
                      <a:pt x="834" y="525"/>
                      <a:pt x="846" y="525"/>
                    </a:cubicBezTo>
                    <a:cubicBezTo>
                      <a:pt x="911" y="525"/>
                      <a:pt x="970" y="482"/>
                      <a:pt x="989" y="418"/>
                    </a:cubicBezTo>
                    <a:cubicBezTo>
                      <a:pt x="1007" y="339"/>
                      <a:pt x="964" y="260"/>
                      <a:pt x="887" y="237"/>
                    </a:cubicBezTo>
                    <a:lnTo>
                      <a:pt x="200" y="5"/>
                    </a:lnTo>
                    <a:cubicBezTo>
                      <a:pt x="187" y="2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6"/>
              <p:cNvSpPr/>
              <p:nvPr/>
            </p:nvSpPr>
            <p:spPr>
              <a:xfrm>
                <a:off x="775302" y="2605115"/>
                <a:ext cx="46798" cy="23432"/>
              </a:xfrm>
              <a:custGeom>
                <a:rect b="b" l="l" r="r" t="t"/>
                <a:pathLst>
                  <a:path extrusionOk="0" h="356" w="711">
                    <a:moveTo>
                      <a:pt x="499" y="0"/>
                    </a:moveTo>
                    <a:cubicBezTo>
                      <a:pt x="475" y="0"/>
                      <a:pt x="450" y="7"/>
                      <a:pt x="424" y="22"/>
                    </a:cubicBezTo>
                    <a:lnTo>
                      <a:pt x="401" y="35"/>
                    </a:lnTo>
                    <a:cubicBezTo>
                      <a:pt x="368" y="45"/>
                      <a:pt x="332" y="55"/>
                      <a:pt x="299" y="60"/>
                    </a:cubicBezTo>
                    <a:cubicBezTo>
                      <a:pt x="280" y="63"/>
                      <a:pt x="261" y="64"/>
                      <a:pt x="242" y="64"/>
                    </a:cubicBezTo>
                    <a:cubicBezTo>
                      <a:pt x="223" y="64"/>
                      <a:pt x="205" y="63"/>
                      <a:pt x="187" y="60"/>
                    </a:cubicBezTo>
                    <a:cubicBezTo>
                      <a:pt x="175" y="58"/>
                      <a:pt x="164" y="57"/>
                      <a:pt x="153" y="57"/>
                    </a:cubicBezTo>
                    <a:cubicBezTo>
                      <a:pt x="127" y="57"/>
                      <a:pt x="103" y="63"/>
                      <a:pt x="80" y="76"/>
                    </a:cubicBezTo>
                    <a:cubicBezTo>
                      <a:pt x="47" y="96"/>
                      <a:pt x="24" y="127"/>
                      <a:pt x="11" y="162"/>
                    </a:cubicBezTo>
                    <a:cubicBezTo>
                      <a:pt x="1" y="201"/>
                      <a:pt x="6" y="241"/>
                      <a:pt x="26" y="277"/>
                    </a:cubicBezTo>
                    <a:cubicBezTo>
                      <a:pt x="47" y="310"/>
                      <a:pt x="77" y="333"/>
                      <a:pt x="113" y="343"/>
                    </a:cubicBezTo>
                    <a:cubicBezTo>
                      <a:pt x="156" y="351"/>
                      <a:pt x="200" y="356"/>
                      <a:pt x="240" y="356"/>
                    </a:cubicBezTo>
                    <a:cubicBezTo>
                      <a:pt x="284" y="356"/>
                      <a:pt x="324" y="353"/>
                      <a:pt x="365" y="346"/>
                    </a:cubicBezTo>
                    <a:cubicBezTo>
                      <a:pt x="436" y="333"/>
                      <a:pt x="505" y="310"/>
                      <a:pt x="569" y="274"/>
                    </a:cubicBezTo>
                    <a:cubicBezTo>
                      <a:pt x="711" y="193"/>
                      <a:pt x="628" y="0"/>
                      <a:pt x="499" y="0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6"/>
              <p:cNvSpPr/>
              <p:nvPr/>
            </p:nvSpPr>
            <p:spPr>
              <a:xfrm>
                <a:off x="1050688" y="2035651"/>
                <a:ext cx="133483" cy="79774"/>
              </a:xfrm>
              <a:custGeom>
                <a:rect b="b" l="l" r="r" t="t"/>
                <a:pathLst>
                  <a:path extrusionOk="0" h="1212" w="2028">
                    <a:moveTo>
                      <a:pt x="1510" y="0"/>
                    </a:moveTo>
                    <a:cubicBezTo>
                      <a:pt x="868" y="0"/>
                      <a:pt x="248" y="414"/>
                      <a:pt x="28" y="1029"/>
                    </a:cubicBezTo>
                    <a:cubicBezTo>
                      <a:pt x="0" y="1102"/>
                      <a:pt x="59" y="1187"/>
                      <a:pt x="130" y="1207"/>
                    </a:cubicBezTo>
                    <a:cubicBezTo>
                      <a:pt x="142" y="1210"/>
                      <a:pt x="155" y="1212"/>
                      <a:pt x="167" y="1212"/>
                    </a:cubicBezTo>
                    <a:cubicBezTo>
                      <a:pt x="230" y="1212"/>
                      <a:pt x="289" y="1169"/>
                      <a:pt x="308" y="1105"/>
                    </a:cubicBezTo>
                    <a:cubicBezTo>
                      <a:pt x="483" y="619"/>
                      <a:pt x="997" y="290"/>
                      <a:pt x="1509" y="290"/>
                    </a:cubicBezTo>
                    <a:cubicBezTo>
                      <a:pt x="1600" y="290"/>
                      <a:pt x="1692" y="301"/>
                      <a:pt x="1781" y="323"/>
                    </a:cubicBezTo>
                    <a:cubicBezTo>
                      <a:pt x="1795" y="326"/>
                      <a:pt x="1808" y="328"/>
                      <a:pt x="1820" y="328"/>
                    </a:cubicBezTo>
                    <a:cubicBezTo>
                      <a:pt x="1974" y="328"/>
                      <a:pt x="2027" y="85"/>
                      <a:pt x="1860" y="43"/>
                    </a:cubicBezTo>
                    <a:cubicBezTo>
                      <a:pt x="1744" y="14"/>
                      <a:pt x="1627" y="0"/>
                      <a:pt x="1510" y="0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6"/>
              <p:cNvSpPr/>
              <p:nvPr/>
            </p:nvSpPr>
            <p:spPr>
              <a:xfrm>
                <a:off x="1202927" y="2053159"/>
                <a:ext cx="37649" cy="35148"/>
              </a:xfrm>
              <a:custGeom>
                <a:rect b="b" l="l" r="r" t="t"/>
                <a:pathLst>
                  <a:path extrusionOk="0" h="534" w="572">
                    <a:moveTo>
                      <a:pt x="148" y="1"/>
                    </a:moveTo>
                    <a:cubicBezTo>
                      <a:pt x="67" y="1"/>
                      <a:pt x="0" y="67"/>
                      <a:pt x="0" y="149"/>
                    </a:cubicBezTo>
                    <a:cubicBezTo>
                      <a:pt x="0" y="187"/>
                      <a:pt x="16" y="225"/>
                      <a:pt x="44" y="250"/>
                    </a:cubicBezTo>
                    <a:lnTo>
                      <a:pt x="321" y="493"/>
                    </a:lnTo>
                    <a:cubicBezTo>
                      <a:pt x="349" y="518"/>
                      <a:pt x="385" y="533"/>
                      <a:pt x="423" y="533"/>
                    </a:cubicBezTo>
                    <a:cubicBezTo>
                      <a:pt x="505" y="533"/>
                      <a:pt x="571" y="470"/>
                      <a:pt x="571" y="388"/>
                    </a:cubicBezTo>
                    <a:cubicBezTo>
                      <a:pt x="571" y="350"/>
                      <a:pt x="556" y="312"/>
                      <a:pt x="528" y="286"/>
                    </a:cubicBezTo>
                    <a:lnTo>
                      <a:pt x="250" y="44"/>
                    </a:lnTo>
                    <a:cubicBezTo>
                      <a:pt x="222" y="19"/>
                      <a:pt x="186" y="3"/>
                      <a:pt x="148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6"/>
              <p:cNvSpPr/>
              <p:nvPr/>
            </p:nvSpPr>
            <p:spPr>
              <a:xfrm>
                <a:off x="1188513" y="2700749"/>
                <a:ext cx="71678" cy="69506"/>
              </a:xfrm>
              <a:custGeom>
                <a:rect b="b" l="l" r="r" t="t"/>
                <a:pathLst>
                  <a:path extrusionOk="0" h="1056" w="1089">
                    <a:moveTo>
                      <a:pt x="714" y="340"/>
                    </a:moveTo>
                    <a:cubicBezTo>
                      <a:pt x="719" y="345"/>
                      <a:pt x="721" y="350"/>
                      <a:pt x="724" y="353"/>
                    </a:cubicBezTo>
                    <a:lnTo>
                      <a:pt x="729" y="360"/>
                    </a:lnTo>
                    <a:cubicBezTo>
                      <a:pt x="739" y="373"/>
                      <a:pt x="747" y="388"/>
                      <a:pt x="754" y="404"/>
                    </a:cubicBezTo>
                    <a:cubicBezTo>
                      <a:pt x="757" y="409"/>
                      <a:pt x="760" y="414"/>
                      <a:pt x="762" y="419"/>
                    </a:cubicBezTo>
                    <a:lnTo>
                      <a:pt x="765" y="426"/>
                    </a:lnTo>
                    <a:cubicBezTo>
                      <a:pt x="770" y="442"/>
                      <a:pt x="775" y="457"/>
                      <a:pt x="780" y="470"/>
                    </a:cubicBezTo>
                    <a:cubicBezTo>
                      <a:pt x="780" y="480"/>
                      <a:pt x="782" y="488"/>
                      <a:pt x="785" y="498"/>
                    </a:cubicBezTo>
                    <a:cubicBezTo>
                      <a:pt x="785" y="513"/>
                      <a:pt x="788" y="528"/>
                      <a:pt x="788" y="544"/>
                    </a:cubicBezTo>
                    <a:lnTo>
                      <a:pt x="788" y="567"/>
                    </a:lnTo>
                    <a:lnTo>
                      <a:pt x="788" y="582"/>
                    </a:lnTo>
                    <a:cubicBezTo>
                      <a:pt x="788" y="584"/>
                      <a:pt x="788" y="587"/>
                      <a:pt x="788" y="587"/>
                    </a:cubicBezTo>
                    <a:cubicBezTo>
                      <a:pt x="782" y="597"/>
                      <a:pt x="780" y="605"/>
                      <a:pt x="780" y="612"/>
                    </a:cubicBezTo>
                    <a:cubicBezTo>
                      <a:pt x="777" y="620"/>
                      <a:pt x="775" y="628"/>
                      <a:pt x="772" y="638"/>
                    </a:cubicBezTo>
                    <a:cubicBezTo>
                      <a:pt x="770" y="638"/>
                      <a:pt x="770" y="638"/>
                      <a:pt x="772" y="640"/>
                    </a:cubicBezTo>
                    <a:cubicBezTo>
                      <a:pt x="765" y="653"/>
                      <a:pt x="760" y="666"/>
                      <a:pt x="752" y="679"/>
                    </a:cubicBezTo>
                    <a:lnTo>
                      <a:pt x="742" y="689"/>
                    </a:lnTo>
                    <a:lnTo>
                      <a:pt x="737" y="697"/>
                    </a:lnTo>
                    <a:cubicBezTo>
                      <a:pt x="726" y="707"/>
                      <a:pt x="719" y="714"/>
                      <a:pt x="709" y="722"/>
                    </a:cubicBezTo>
                    <a:lnTo>
                      <a:pt x="706" y="722"/>
                    </a:lnTo>
                    <a:cubicBezTo>
                      <a:pt x="698" y="727"/>
                      <a:pt x="691" y="730"/>
                      <a:pt x="683" y="735"/>
                    </a:cubicBezTo>
                    <a:lnTo>
                      <a:pt x="668" y="742"/>
                    </a:lnTo>
                    <a:cubicBezTo>
                      <a:pt x="653" y="747"/>
                      <a:pt x="637" y="753"/>
                      <a:pt x="619" y="758"/>
                    </a:cubicBezTo>
                    <a:lnTo>
                      <a:pt x="604" y="760"/>
                    </a:lnTo>
                    <a:lnTo>
                      <a:pt x="533" y="760"/>
                    </a:lnTo>
                    <a:cubicBezTo>
                      <a:pt x="518" y="758"/>
                      <a:pt x="502" y="755"/>
                      <a:pt x="489" y="750"/>
                    </a:cubicBezTo>
                    <a:cubicBezTo>
                      <a:pt x="474" y="747"/>
                      <a:pt x="464" y="742"/>
                      <a:pt x="451" y="737"/>
                    </a:cubicBezTo>
                    <a:cubicBezTo>
                      <a:pt x="444" y="735"/>
                      <a:pt x="436" y="730"/>
                      <a:pt x="428" y="727"/>
                    </a:cubicBezTo>
                    <a:cubicBezTo>
                      <a:pt x="421" y="722"/>
                      <a:pt x="413" y="717"/>
                      <a:pt x="408" y="714"/>
                    </a:cubicBezTo>
                    <a:cubicBezTo>
                      <a:pt x="403" y="712"/>
                      <a:pt x="400" y="709"/>
                      <a:pt x="398" y="707"/>
                    </a:cubicBezTo>
                    <a:lnTo>
                      <a:pt x="395" y="707"/>
                    </a:lnTo>
                    <a:cubicBezTo>
                      <a:pt x="390" y="699"/>
                      <a:pt x="382" y="694"/>
                      <a:pt x="375" y="686"/>
                    </a:cubicBezTo>
                    <a:cubicBezTo>
                      <a:pt x="370" y="679"/>
                      <a:pt x="370" y="679"/>
                      <a:pt x="365" y="676"/>
                    </a:cubicBezTo>
                    <a:cubicBezTo>
                      <a:pt x="357" y="663"/>
                      <a:pt x="349" y="651"/>
                      <a:pt x="344" y="638"/>
                    </a:cubicBezTo>
                    <a:cubicBezTo>
                      <a:pt x="342" y="630"/>
                      <a:pt x="339" y="623"/>
                      <a:pt x="337" y="612"/>
                    </a:cubicBezTo>
                    <a:cubicBezTo>
                      <a:pt x="337" y="610"/>
                      <a:pt x="337" y="605"/>
                      <a:pt x="334" y="600"/>
                    </a:cubicBezTo>
                    <a:cubicBezTo>
                      <a:pt x="332" y="595"/>
                      <a:pt x="334" y="592"/>
                      <a:pt x="334" y="587"/>
                    </a:cubicBezTo>
                    <a:lnTo>
                      <a:pt x="334" y="567"/>
                    </a:lnTo>
                    <a:cubicBezTo>
                      <a:pt x="342" y="551"/>
                      <a:pt x="342" y="528"/>
                      <a:pt x="347" y="513"/>
                    </a:cubicBezTo>
                    <a:cubicBezTo>
                      <a:pt x="347" y="511"/>
                      <a:pt x="347" y="511"/>
                      <a:pt x="349" y="508"/>
                    </a:cubicBezTo>
                    <a:lnTo>
                      <a:pt x="362" y="485"/>
                    </a:lnTo>
                    <a:cubicBezTo>
                      <a:pt x="365" y="475"/>
                      <a:pt x="370" y="467"/>
                      <a:pt x="377" y="460"/>
                    </a:cubicBezTo>
                    <a:lnTo>
                      <a:pt x="380" y="454"/>
                    </a:lnTo>
                    <a:cubicBezTo>
                      <a:pt x="395" y="439"/>
                      <a:pt x="408" y="426"/>
                      <a:pt x="421" y="409"/>
                    </a:cubicBezTo>
                    <a:lnTo>
                      <a:pt x="428" y="404"/>
                    </a:lnTo>
                    <a:cubicBezTo>
                      <a:pt x="436" y="398"/>
                      <a:pt x="441" y="393"/>
                      <a:pt x="449" y="391"/>
                    </a:cubicBezTo>
                    <a:cubicBezTo>
                      <a:pt x="454" y="386"/>
                      <a:pt x="464" y="381"/>
                      <a:pt x="472" y="375"/>
                    </a:cubicBezTo>
                    <a:lnTo>
                      <a:pt x="477" y="373"/>
                    </a:lnTo>
                    <a:cubicBezTo>
                      <a:pt x="495" y="368"/>
                      <a:pt x="512" y="360"/>
                      <a:pt x="528" y="358"/>
                    </a:cubicBezTo>
                    <a:lnTo>
                      <a:pt x="563" y="358"/>
                    </a:lnTo>
                    <a:cubicBezTo>
                      <a:pt x="574" y="360"/>
                      <a:pt x="581" y="360"/>
                      <a:pt x="591" y="365"/>
                    </a:cubicBezTo>
                    <a:cubicBezTo>
                      <a:pt x="604" y="368"/>
                      <a:pt x="616" y="370"/>
                      <a:pt x="628" y="370"/>
                    </a:cubicBezTo>
                    <a:cubicBezTo>
                      <a:pt x="658" y="370"/>
                      <a:pt x="688" y="360"/>
                      <a:pt x="714" y="340"/>
                    </a:cubicBezTo>
                    <a:close/>
                    <a:moveTo>
                      <a:pt x="686" y="1"/>
                    </a:moveTo>
                    <a:cubicBezTo>
                      <a:pt x="638" y="1"/>
                      <a:pt x="592" y="21"/>
                      <a:pt x="566" y="67"/>
                    </a:cubicBezTo>
                    <a:cubicBezTo>
                      <a:pt x="558" y="67"/>
                      <a:pt x="551" y="67"/>
                      <a:pt x="543" y="67"/>
                    </a:cubicBezTo>
                    <a:cubicBezTo>
                      <a:pt x="368" y="67"/>
                      <a:pt x="198" y="178"/>
                      <a:pt x="110" y="332"/>
                    </a:cubicBezTo>
                    <a:cubicBezTo>
                      <a:pt x="0" y="521"/>
                      <a:pt x="21" y="770"/>
                      <a:pt x="191" y="916"/>
                    </a:cubicBezTo>
                    <a:cubicBezTo>
                      <a:pt x="298" y="1007"/>
                      <a:pt x="430" y="1056"/>
                      <a:pt x="566" y="1056"/>
                    </a:cubicBezTo>
                    <a:cubicBezTo>
                      <a:pt x="623" y="1056"/>
                      <a:pt x="680" y="1047"/>
                      <a:pt x="737" y="1030"/>
                    </a:cubicBezTo>
                    <a:cubicBezTo>
                      <a:pt x="938" y="961"/>
                      <a:pt x="1075" y="775"/>
                      <a:pt x="1078" y="564"/>
                    </a:cubicBezTo>
                    <a:cubicBezTo>
                      <a:pt x="1088" y="347"/>
                      <a:pt x="966" y="108"/>
                      <a:pt x="762" y="19"/>
                    </a:cubicBezTo>
                    <a:cubicBezTo>
                      <a:pt x="738" y="7"/>
                      <a:pt x="712" y="1"/>
                      <a:pt x="686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6"/>
              <p:cNvSpPr/>
              <p:nvPr/>
            </p:nvSpPr>
            <p:spPr>
              <a:xfrm>
                <a:off x="1260914" y="2596295"/>
                <a:ext cx="73718" cy="73192"/>
              </a:xfrm>
              <a:custGeom>
                <a:rect b="b" l="l" r="r" t="t"/>
                <a:pathLst>
                  <a:path extrusionOk="0" h="1112" w="1120">
                    <a:moveTo>
                      <a:pt x="554" y="294"/>
                    </a:moveTo>
                    <a:cubicBezTo>
                      <a:pt x="567" y="301"/>
                      <a:pt x="582" y="309"/>
                      <a:pt x="600" y="312"/>
                    </a:cubicBezTo>
                    <a:cubicBezTo>
                      <a:pt x="617" y="314"/>
                      <a:pt x="633" y="319"/>
                      <a:pt x="651" y="324"/>
                    </a:cubicBezTo>
                    <a:lnTo>
                      <a:pt x="658" y="327"/>
                    </a:lnTo>
                    <a:lnTo>
                      <a:pt x="674" y="335"/>
                    </a:lnTo>
                    <a:cubicBezTo>
                      <a:pt x="686" y="342"/>
                      <a:pt x="702" y="352"/>
                      <a:pt x="714" y="360"/>
                    </a:cubicBezTo>
                    <a:lnTo>
                      <a:pt x="717" y="363"/>
                    </a:lnTo>
                    <a:cubicBezTo>
                      <a:pt x="722" y="368"/>
                      <a:pt x="730" y="375"/>
                      <a:pt x="737" y="380"/>
                    </a:cubicBezTo>
                    <a:cubicBezTo>
                      <a:pt x="742" y="388"/>
                      <a:pt x="750" y="396"/>
                      <a:pt x="755" y="403"/>
                    </a:cubicBezTo>
                    <a:cubicBezTo>
                      <a:pt x="765" y="419"/>
                      <a:pt x="775" y="434"/>
                      <a:pt x="786" y="449"/>
                    </a:cubicBezTo>
                    <a:lnTo>
                      <a:pt x="796" y="470"/>
                    </a:lnTo>
                    <a:lnTo>
                      <a:pt x="796" y="475"/>
                    </a:lnTo>
                    <a:cubicBezTo>
                      <a:pt x="801" y="490"/>
                      <a:pt x="806" y="505"/>
                      <a:pt x="811" y="523"/>
                    </a:cubicBezTo>
                    <a:cubicBezTo>
                      <a:pt x="814" y="531"/>
                      <a:pt x="816" y="538"/>
                      <a:pt x="816" y="549"/>
                    </a:cubicBezTo>
                    <a:cubicBezTo>
                      <a:pt x="816" y="549"/>
                      <a:pt x="816" y="551"/>
                      <a:pt x="816" y="554"/>
                    </a:cubicBezTo>
                    <a:cubicBezTo>
                      <a:pt x="816" y="569"/>
                      <a:pt x="819" y="587"/>
                      <a:pt x="819" y="602"/>
                    </a:cubicBezTo>
                    <a:lnTo>
                      <a:pt x="819" y="630"/>
                    </a:lnTo>
                    <a:cubicBezTo>
                      <a:pt x="816" y="645"/>
                      <a:pt x="814" y="661"/>
                      <a:pt x="809" y="676"/>
                    </a:cubicBezTo>
                    <a:cubicBezTo>
                      <a:pt x="806" y="681"/>
                      <a:pt x="803" y="689"/>
                      <a:pt x="803" y="694"/>
                    </a:cubicBezTo>
                    <a:lnTo>
                      <a:pt x="803" y="696"/>
                    </a:lnTo>
                    <a:cubicBezTo>
                      <a:pt x="793" y="712"/>
                      <a:pt x="781" y="727"/>
                      <a:pt x="773" y="745"/>
                    </a:cubicBezTo>
                    <a:cubicBezTo>
                      <a:pt x="773" y="742"/>
                      <a:pt x="775" y="740"/>
                      <a:pt x="775" y="737"/>
                    </a:cubicBezTo>
                    <a:lnTo>
                      <a:pt x="775" y="737"/>
                    </a:lnTo>
                    <a:cubicBezTo>
                      <a:pt x="775" y="740"/>
                      <a:pt x="773" y="740"/>
                      <a:pt x="770" y="742"/>
                    </a:cubicBezTo>
                    <a:cubicBezTo>
                      <a:pt x="765" y="750"/>
                      <a:pt x="758" y="755"/>
                      <a:pt x="753" y="763"/>
                    </a:cubicBezTo>
                    <a:lnTo>
                      <a:pt x="750" y="765"/>
                    </a:lnTo>
                    <a:lnTo>
                      <a:pt x="730" y="778"/>
                    </a:lnTo>
                    <a:cubicBezTo>
                      <a:pt x="724" y="780"/>
                      <a:pt x="717" y="785"/>
                      <a:pt x="709" y="788"/>
                    </a:cubicBezTo>
                    <a:lnTo>
                      <a:pt x="691" y="798"/>
                    </a:lnTo>
                    <a:cubicBezTo>
                      <a:pt x="681" y="801"/>
                      <a:pt x="671" y="803"/>
                      <a:pt x="661" y="806"/>
                    </a:cubicBezTo>
                    <a:lnTo>
                      <a:pt x="638" y="813"/>
                    </a:lnTo>
                    <a:lnTo>
                      <a:pt x="630" y="813"/>
                    </a:lnTo>
                    <a:cubicBezTo>
                      <a:pt x="615" y="813"/>
                      <a:pt x="600" y="816"/>
                      <a:pt x="587" y="816"/>
                    </a:cubicBezTo>
                    <a:cubicBezTo>
                      <a:pt x="572" y="816"/>
                      <a:pt x="554" y="816"/>
                      <a:pt x="536" y="813"/>
                    </a:cubicBezTo>
                    <a:lnTo>
                      <a:pt x="510" y="808"/>
                    </a:lnTo>
                    <a:cubicBezTo>
                      <a:pt x="490" y="803"/>
                      <a:pt x="472" y="801"/>
                      <a:pt x="454" y="796"/>
                    </a:cubicBezTo>
                    <a:cubicBezTo>
                      <a:pt x="452" y="793"/>
                      <a:pt x="449" y="793"/>
                      <a:pt x="449" y="793"/>
                    </a:cubicBezTo>
                    <a:lnTo>
                      <a:pt x="429" y="783"/>
                    </a:lnTo>
                    <a:cubicBezTo>
                      <a:pt x="414" y="775"/>
                      <a:pt x="401" y="765"/>
                      <a:pt x="386" y="757"/>
                    </a:cubicBezTo>
                    <a:cubicBezTo>
                      <a:pt x="378" y="750"/>
                      <a:pt x="370" y="742"/>
                      <a:pt x="363" y="737"/>
                    </a:cubicBezTo>
                    <a:cubicBezTo>
                      <a:pt x="358" y="729"/>
                      <a:pt x="353" y="724"/>
                      <a:pt x="347" y="719"/>
                    </a:cubicBezTo>
                    <a:cubicBezTo>
                      <a:pt x="340" y="704"/>
                      <a:pt x="330" y="689"/>
                      <a:pt x="322" y="673"/>
                    </a:cubicBezTo>
                    <a:cubicBezTo>
                      <a:pt x="319" y="666"/>
                      <a:pt x="314" y="656"/>
                      <a:pt x="312" y="648"/>
                    </a:cubicBezTo>
                    <a:cubicBezTo>
                      <a:pt x="309" y="638"/>
                      <a:pt x="309" y="630"/>
                      <a:pt x="307" y="622"/>
                    </a:cubicBezTo>
                    <a:cubicBezTo>
                      <a:pt x="307" y="622"/>
                      <a:pt x="307" y="620"/>
                      <a:pt x="307" y="617"/>
                    </a:cubicBezTo>
                    <a:cubicBezTo>
                      <a:pt x="307" y="599"/>
                      <a:pt x="307" y="579"/>
                      <a:pt x="307" y="561"/>
                    </a:cubicBezTo>
                    <a:cubicBezTo>
                      <a:pt x="307" y="561"/>
                      <a:pt x="307" y="559"/>
                      <a:pt x="307" y="559"/>
                    </a:cubicBezTo>
                    <a:cubicBezTo>
                      <a:pt x="309" y="549"/>
                      <a:pt x="309" y="541"/>
                      <a:pt x="312" y="531"/>
                    </a:cubicBezTo>
                    <a:cubicBezTo>
                      <a:pt x="317" y="515"/>
                      <a:pt x="324" y="500"/>
                      <a:pt x="330" y="485"/>
                    </a:cubicBezTo>
                    <a:lnTo>
                      <a:pt x="330" y="485"/>
                    </a:lnTo>
                    <a:cubicBezTo>
                      <a:pt x="329" y="487"/>
                      <a:pt x="328" y="487"/>
                      <a:pt x="327" y="487"/>
                    </a:cubicBezTo>
                    <a:cubicBezTo>
                      <a:pt x="326" y="487"/>
                      <a:pt x="326" y="485"/>
                      <a:pt x="330" y="480"/>
                    </a:cubicBezTo>
                    <a:lnTo>
                      <a:pt x="332" y="475"/>
                    </a:lnTo>
                    <a:lnTo>
                      <a:pt x="332" y="472"/>
                    </a:lnTo>
                    <a:lnTo>
                      <a:pt x="337" y="464"/>
                    </a:lnTo>
                    <a:cubicBezTo>
                      <a:pt x="342" y="454"/>
                      <a:pt x="347" y="444"/>
                      <a:pt x="355" y="431"/>
                    </a:cubicBezTo>
                    <a:cubicBezTo>
                      <a:pt x="360" y="421"/>
                      <a:pt x="365" y="416"/>
                      <a:pt x="370" y="406"/>
                    </a:cubicBezTo>
                    <a:lnTo>
                      <a:pt x="373" y="403"/>
                    </a:lnTo>
                    <a:lnTo>
                      <a:pt x="375" y="401"/>
                    </a:lnTo>
                    <a:cubicBezTo>
                      <a:pt x="391" y="383"/>
                      <a:pt x="406" y="368"/>
                      <a:pt x="421" y="352"/>
                    </a:cubicBezTo>
                    <a:lnTo>
                      <a:pt x="426" y="347"/>
                    </a:lnTo>
                    <a:lnTo>
                      <a:pt x="429" y="347"/>
                    </a:lnTo>
                    <a:lnTo>
                      <a:pt x="432" y="345"/>
                    </a:lnTo>
                    <a:cubicBezTo>
                      <a:pt x="438" y="339"/>
                      <a:pt x="441" y="337"/>
                      <a:pt x="441" y="337"/>
                    </a:cubicBezTo>
                    <a:lnTo>
                      <a:pt x="441" y="337"/>
                    </a:lnTo>
                    <a:cubicBezTo>
                      <a:pt x="442" y="337"/>
                      <a:pt x="436" y="344"/>
                      <a:pt x="432" y="347"/>
                    </a:cubicBezTo>
                    <a:cubicBezTo>
                      <a:pt x="439" y="342"/>
                      <a:pt x="449" y="335"/>
                      <a:pt x="454" y="332"/>
                    </a:cubicBezTo>
                    <a:cubicBezTo>
                      <a:pt x="465" y="324"/>
                      <a:pt x="475" y="319"/>
                      <a:pt x="485" y="314"/>
                    </a:cubicBezTo>
                    <a:lnTo>
                      <a:pt x="495" y="309"/>
                    </a:lnTo>
                    <a:cubicBezTo>
                      <a:pt x="513" y="304"/>
                      <a:pt x="533" y="296"/>
                      <a:pt x="551" y="294"/>
                    </a:cubicBezTo>
                    <a:close/>
                    <a:moveTo>
                      <a:pt x="576" y="1"/>
                    </a:moveTo>
                    <a:cubicBezTo>
                      <a:pt x="337" y="1"/>
                      <a:pt x="137" y="172"/>
                      <a:pt x="52" y="385"/>
                    </a:cubicBezTo>
                    <a:cubicBezTo>
                      <a:pt x="11" y="490"/>
                      <a:pt x="1" y="605"/>
                      <a:pt x="26" y="714"/>
                    </a:cubicBezTo>
                    <a:cubicBezTo>
                      <a:pt x="57" y="829"/>
                      <a:pt x="126" y="928"/>
                      <a:pt x="223" y="997"/>
                    </a:cubicBezTo>
                    <a:cubicBezTo>
                      <a:pt x="325" y="1072"/>
                      <a:pt x="449" y="1111"/>
                      <a:pt x="573" y="1111"/>
                    </a:cubicBezTo>
                    <a:cubicBezTo>
                      <a:pt x="646" y="1111"/>
                      <a:pt x="720" y="1098"/>
                      <a:pt x="791" y="1071"/>
                    </a:cubicBezTo>
                    <a:cubicBezTo>
                      <a:pt x="898" y="1030"/>
                      <a:pt x="989" y="954"/>
                      <a:pt x="1048" y="852"/>
                    </a:cubicBezTo>
                    <a:cubicBezTo>
                      <a:pt x="1096" y="760"/>
                      <a:pt x="1119" y="653"/>
                      <a:pt x="1107" y="549"/>
                    </a:cubicBezTo>
                    <a:cubicBezTo>
                      <a:pt x="1081" y="314"/>
                      <a:pt x="923" y="75"/>
                      <a:pt x="676" y="31"/>
                    </a:cubicBezTo>
                    <a:cubicBezTo>
                      <a:pt x="651" y="11"/>
                      <a:pt x="620" y="1"/>
                      <a:pt x="587" y="1"/>
                    </a:cubicBezTo>
                    <a:cubicBezTo>
                      <a:pt x="583" y="1"/>
                      <a:pt x="580" y="1"/>
                      <a:pt x="576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6"/>
              <p:cNvSpPr/>
              <p:nvPr/>
            </p:nvSpPr>
            <p:spPr>
              <a:xfrm>
                <a:off x="1282568" y="2627361"/>
                <a:ext cx="263" cy="856"/>
              </a:xfrm>
              <a:custGeom>
                <a:rect b="b" l="l" r="r" t="t"/>
                <a:pathLst>
                  <a:path extrusionOk="0" h="13" w="4">
                    <a:moveTo>
                      <a:pt x="1" y="0"/>
                    </a:moveTo>
                    <a:cubicBezTo>
                      <a:pt x="1" y="5"/>
                      <a:pt x="1" y="8"/>
                      <a:pt x="1" y="13"/>
                    </a:cubicBezTo>
                    <a:cubicBezTo>
                      <a:pt x="1" y="8"/>
                      <a:pt x="1" y="3"/>
                      <a:pt x="3" y="0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6"/>
              <p:cNvSpPr/>
              <p:nvPr/>
            </p:nvSpPr>
            <p:spPr>
              <a:xfrm>
                <a:off x="1311726" y="2644211"/>
                <a:ext cx="395" cy="790"/>
              </a:xfrm>
              <a:custGeom>
                <a:rect b="b" l="l" r="r" t="t"/>
                <a:pathLst>
                  <a:path extrusionOk="0" h="12" w="6">
                    <a:moveTo>
                      <a:pt x="6" y="1"/>
                    </a:moveTo>
                    <a:lnTo>
                      <a:pt x="6" y="1"/>
                    </a:lnTo>
                    <a:cubicBezTo>
                      <a:pt x="6" y="1"/>
                      <a:pt x="4" y="4"/>
                      <a:pt x="1" y="12"/>
                    </a:cubicBezTo>
                    <a:cubicBezTo>
                      <a:pt x="4" y="6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6"/>
              <p:cNvSpPr/>
              <p:nvPr/>
            </p:nvSpPr>
            <p:spPr>
              <a:xfrm>
                <a:off x="1288952" y="2619134"/>
                <a:ext cx="197" cy="66"/>
              </a:xfrm>
              <a:custGeom>
                <a:rect b="b" l="l" r="r" t="t"/>
                <a:pathLst>
                  <a:path extrusionOk="0" h="1"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6"/>
              <p:cNvSpPr/>
              <p:nvPr/>
            </p:nvSpPr>
            <p:spPr>
              <a:xfrm>
                <a:off x="1290795" y="2737608"/>
                <a:ext cx="76351" cy="80037"/>
              </a:xfrm>
              <a:custGeom>
                <a:rect b="b" l="l" r="r" t="t"/>
                <a:pathLst>
                  <a:path extrusionOk="0" h="1216" w="1160">
                    <a:moveTo>
                      <a:pt x="310" y="676"/>
                    </a:moveTo>
                    <a:cubicBezTo>
                      <a:pt x="311" y="677"/>
                      <a:pt x="311" y="678"/>
                      <a:pt x="311" y="679"/>
                    </a:cubicBezTo>
                    <a:lnTo>
                      <a:pt x="311" y="679"/>
                    </a:lnTo>
                    <a:cubicBezTo>
                      <a:pt x="311" y="679"/>
                      <a:pt x="311" y="677"/>
                      <a:pt x="310" y="676"/>
                    </a:cubicBezTo>
                    <a:close/>
                    <a:moveTo>
                      <a:pt x="497" y="320"/>
                    </a:moveTo>
                    <a:cubicBezTo>
                      <a:pt x="543" y="348"/>
                      <a:pt x="589" y="376"/>
                      <a:pt x="632" y="407"/>
                    </a:cubicBezTo>
                    <a:lnTo>
                      <a:pt x="635" y="409"/>
                    </a:lnTo>
                    <a:lnTo>
                      <a:pt x="637" y="412"/>
                    </a:lnTo>
                    <a:cubicBezTo>
                      <a:pt x="645" y="419"/>
                      <a:pt x="655" y="424"/>
                      <a:pt x="663" y="432"/>
                    </a:cubicBezTo>
                    <a:cubicBezTo>
                      <a:pt x="678" y="445"/>
                      <a:pt x="691" y="458"/>
                      <a:pt x="704" y="470"/>
                    </a:cubicBezTo>
                    <a:cubicBezTo>
                      <a:pt x="719" y="483"/>
                      <a:pt x="732" y="498"/>
                      <a:pt x="744" y="511"/>
                    </a:cubicBezTo>
                    <a:lnTo>
                      <a:pt x="757" y="531"/>
                    </a:lnTo>
                    <a:cubicBezTo>
                      <a:pt x="762" y="536"/>
                      <a:pt x="767" y="544"/>
                      <a:pt x="772" y="549"/>
                    </a:cubicBezTo>
                    <a:cubicBezTo>
                      <a:pt x="780" y="565"/>
                      <a:pt x="788" y="582"/>
                      <a:pt x="798" y="598"/>
                    </a:cubicBezTo>
                    <a:lnTo>
                      <a:pt x="798" y="600"/>
                    </a:lnTo>
                    <a:cubicBezTo>
                      <a:pt x="800" y="608"/>
                      <a:pt x="803" y="615"/>
                      <a:pt x="806" y="623"/>
                    </a:cubicBezTo>
                    <a:cubicBezTo>
                      <a:pt x="808" y="631"/>
                      <a:pt x="811" y="646"/>
                      <a:pt x="813" y="656"/>
                    </a:cubicBezTo>
                    <a:lnTo>
                      <a:pt x="813" y="715"/>
                    </a:lnTo>
                    <a:cubicBezTo>
                      <a:pt x="811" y="728"/>
                      <a:pt x="808" y="735"/>
                      <a:pt x="808" y="740"/>
                    </a:cubicBezTo>
                    <a:cubicBezTo>
                      <a:pt x="806" y="751"/>
                      <a:pt x="800" y="758"/>
                      <a:pt x="798" y="766"/>
                    </a:cubicBezTo>
                    <a:cubicBezTo>
                      <a:pt x="790" y="781"/>
                      <a:pt x="780" y="794"/>
                      <a:pt x="772" y="809"/>
                    </a:cubicBezTo>
                    <a:cubicBezTo>
                      <a:pt x="770" y="814"/>
                      <a:pt x="767" y="817"/>
                      <a:pt x="765" y="819"/>
                    </a:cubicBezTo>
                    <a:cubicBezTo>
                      <a:pt x="760" y="822"/>
                      <a:pt x="757" y="827"/>
                      <a:pt x="752" y="829"/>
                    </a:cubicBezTo>
                    <a:cubicBezTo>
                      <a:pt x="747" y="835"/>
                      <a:pt x="721" y="858"/>
                      <a:pt x="721" y="858"/>
                    </a:cubicBezTo>
                    <a:cubicBezTo>
                      <a:pt x="711" y="865"/>
                      <a:pt x="698" y="875"/>
                      <a:pt x="686" y="883"/>
                    </a:cubicBezTo>
                    <a:cubicBezTo>
                      <a:pt x="678" y="886"/>
                      <a:pt x="673" y="888"/>
                      <a:pt x="665" y="893"/>
                    </a:cubicBezTo>
                    <a:lnTo>
                      <a:pt x="653" y="898"/>
                    </a:lnTo>
                    <a:lnTo>
                      <a:pt x="640" y="903"/>
                    </a:lnTo>
                    <a:cubicBezTo>
                      <a:pt x="630" y="908"/>
                      <a:pt x="617" y="911"/>
                      <a:pt x="607" y="914"/>
                    </a:cubicBezTo>
                    <a:cubicBezTo>
                      <a:pt x="599" y="914"/>
                      <a:pt x="589" y="916"/>
                      <a:pt x="581" y="919"/>
                    </a:cubicBezTo>
                    <a:lnTo>
                      <a:pt x="510" y="919"/>
                    </a:lnTo>
                    <a:cubicBezTo>
                      <a:pt x="500" y="916"/>
                      <a:pt x="490" y="914"/>
                      <a:pt x="479" y="911"/>
                    </a:cubicBezTo>
                    <a:cubicBezTo>
                      <a:pt x="474" y="911"/>
                      <a:pt x="467" y="906"/>
                      <a:pt x="462" y="903"/>
                    </a:cubicBezTo>
                    <a:lnTo>
                      <a:pt x="428" y="886"/>
                    </a:lnTo>
                    <a:cubicBezTo>
                      <a:pt x="426" y="883"/>
                      <a:pt x="421" y="880"/>
                      <a:pt x="418" y="878"/>
                    </a:cubicBezTo>
                    <a:lnTo>
                      <a:pt x="411" y="870"/>
                    </a:lnTo>
                    <a:cubicBezTo>
                      <a:pt x="398" y="860"/>
                      <a:pt x="385" y="847"/>
                      <a:pt x="372" y="832"/>
                    </a:cubicBezTo>
                    <a:cubicBezTo>
                      <a:pt x="367" y="824"/>
                      <a:pt x="362" y="814"/>
                      <a:pt x="355" y="807"/>
                    </a:cubicBezTo>
                    <a:cubicBezTo>
                      <a:pt x="347" y="791"/>
                      <a:pt x="339" y="776"/>
                      <a:pt x="332" y="763"/>
                    </a:cubicBezTo>
                    <a:cubicBezTo>
                      <a:pt x="332" y="763"/>
                      <a:pt x="332" y="761"/>
                      <a:pt x="332" y="761"/>
                    </a:cubicBezTo>
                    <a:lnTo>
                      <a:pt x="332" y="758"/>
                    </a:lnTo>
                    <a:cubicBezTo>
                      <a:pt x="329" y="751"/>
                      <a:pt x="327" y="743"/>
                      <a:pt x="324" y="735"/>
                    </a:cubicBezTo>
                    <a:cubicBezTo>
                      <a:pt x="319" y="720"/>
                      <a:pt x="314" y="702"/>
                      <a:pt x="311" y="684"/>
                    </a:cubicBezTo>
                    <a:cubicBezTo>
                      <a:pt x="311" y="683"/>
                      <a:pt x="311" y="681"/>
                      <a:pt x="311" y="679"/>
                    </a:cubicBezTo>
                    <a:lnTo>
                      <a:pt x="311" y="679"/>
                    </a:lnTo>
                    <a:cubicBezTo>
                      <a:pt x="311" y="679"/>
                      <a:pt x="311" y="679"/>
                      <a:pt x="311" y="679"/>
                    </a:cubicBezTo>
                    <a:cubicBezTo>
                      <a:pt x="311" y="679"/>
                      <a:pt x="311" y="676"/>
                      <a:pt x="309" y="667"/>
                    </a:cubicBezTo>
                    <a:lnTo>
                      <a:pt x="309" y="667"/>
                    </a:lnTo>
                    <a:cubicBezTo>
                      <a:pt x="310" y="670"/>
                      <a:pt x="310" y="673"/>
                      <a:pt x="310" y="676"/>
                    </a:cubicBezTo>
                    <a:lnTo>
                      <a:pt x="310" y="676"/>
                    </a:lnTo>
                    <a:cubicBezTo>
                      <a:pt x="310" y="671"/>
                      <a:pt x="309" y="666"/>
                      <a:pt x="309" y="661"/>
                    </a:cubicBezTo>
                    <a:lnTo>
                      <a:pt x="309" y="661"/>
                    </a:lnTo>
                    <a:cubicBezTo>
                      <a:pt x="309" y="663"/>
                      <a:pt x="309" y="665"/>
                      <a:pt x="309" y="667"/>
                    </a:cubicBezTo>
                    <a:lnTo>
                      <a:pt x="309" y="667"/>
                    </a:lnTo>
                    <a:cubicBezTo>
                      <a:pt x="309" y="663"/>
                      <a:pt x="309" y="659"/>
                      <a:pt x="309" y="656"/>
                    </a:cubicBezTo>
                    <a:cubicBezTo>
                      <a:pt x="306" y="633"/>
                      <a:pt x="306" y="613"/>
                      <a:pt x="309" y="590"/>
                    </a:cubicBezTo>
                    <a:cubicBezTo>
                      <a:pt x="309" y="586"/>
                      <a:pt x="309" y="582"/>
                      <a:pt x="309" y="578"/>
                    </a:cubicBezTo>
                    <a:lnTo>
                      <a:pt x="309" y="578"/>
                    </a:lnTo>
                    <a:cubicBezTo>
                      <a:pt x="309" y="574"/>
                      <a:pt x="310" y="567"/>
                      <a:pt x="311" y="565"/>
                    </a:cubicBezTo>
                    <a:cubicBezTo>
                      <a:pt x="316" y="542"/>
                      <a:pt x="321" y="521"/>
                      <a:pt x="329" y="501"/>
                    </a:cubicBezTo>
                    <a:cubicBezTo>
                      <a:pt x="332" y="491"/>
                      <a:pt x="337" y="483"/>
                      <a:pt x="342" y="475"/>
                    </a:cubicBezTo>
                    <a:cubicBezTo>
                      <a:pt x="347" y="465"/>
                      <a:pt x="352" y="455"/>
                      <a:pt x="357" y="447"/>
                    </a:cubicBezTo>
                    <a:cubicBezTo>
                      <a:pt x="360" y="445"/>
                      <a:pt x="362" y="442"/>
                      <a:pt x="362" y="437"/>
                    </a:cubicBezTo>
                    <a:cubicBezTo>
                      <a:pt x="365" y="435"/>
                      <a:pt x="367" y="432"/>
                      <a:pt x="370" y="429"/>
                    </a:cubicBezTo>
                    <a:cubicBezTo>
                      <a:pt x="388" y="409"/>
                      <a:pt x="406" y="391"/>
                      <a:pt x="426" y="373"/>
                    </a:cubicBezTo>
                    <a:cubicBezTo>
                      <a:pt x="434" y="366"/>
                      <a:pt x="441" y="361"/>
                      <a:pt x="449" y="353"/>
                    </a:cubicBezTo>
                    <a:lnTo>
                      <a:pt x="472" y="338"/>
                    </a:lnTo>
                    <a:lnTo>
                      <a:pt x="497" y="320"/>
                    </a:lnTo>
                    <a:close/>
                    <a:moveTo>
                      <a:pt x="483" y="1"/>
                    </a:moveTo>
                    <a:cubicBezTo>
                      <a:pt x="437" y="1"/>
                      <a:pt x="392" y="22"/>
                      <a:pt x="362" y="60"/>
                    </a:cubicBezTo>
                    <a:cubicBezTo>
                      <a:pt x="260" y="121"/>
                      <a:pt x="171" y="203"/>
                      <a:pt x="102" y="302"/>
                    </a:cubicBezTo>
                    <a:cubicBezTo>
                      <a:pt x="44" y="391"/>
                      <a:pt x="13" y="496"/>
                      <a:pt x="11" y="603"/>
                    </a:cubicBezTo>
                    <a:cubicBezTo>
                      <a:pt x="0" y="814"/>
                      <a:pt x="100" y="1015"/>
                      <a:pt x="276" y="1135"/>
                    </a:cubicBezTo>
                    <a:cubicBezTo>
                      <a:pt x="356" y="1190"/>
                      <a:pt x="451" y="1215"/>
                      <a:pt x="546" y="1215"/>
                    </a:cubicBezTo>
                    <a:cubicBezTo>
                      <a:pt x="661" y="1215"/>
                      <a:pt x="776" y="1179"/>
                      <a:pt x="869" y="1112"/>
                    </a:cubicBezTo>
                    <a:cubicBezTo>
                      <a:pt x="1055" y="980"/>
                      <a:pt x="1160" y="751"/>
                      <a:pt x="1076" y="524"/>
                    </a:cubicBezTo>
                    <a:cubicBezTo>
                      <a:pt x="989" y="284"/>
                      <a:pt x="767" y="137"/>
                      <a:pt x="553" y="19"/>
                    </a:cubicBezTo>
                    <a:cubicBezTo>
                      <a:pt x="531" y="7"/>
                      <a:pt x="507" y="1"/>
                      <a:pt x="483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6"/>
              <p:cNvSpPr/>
              <p:nvPr/>
            </p:nvSpPr>
            <p:spPr>
              <a:xfrm>
                <a:off x="1340949" y="2790987"/>
                <a:ext cx="527" cy="724"/>
              </a:xfrm>
              <a:custGeom>
                <a:rect b="b" l="l" r="r" t="t"/>
                <a:pathLst>
                  <a:path extrusionOk="0" h="11" w="8">
                    <a:moveTo>
                      <a:pt x="8" y="1"/>
                    </a:moveTo>
                    <a:lnTo>
                      <a:pt x="8" y="1"/>
                    </a:lnTo>
                    <a:cubicBezTo>
                      <a:pt x="5" y="3"/>
                      <a:pt x="3" y="6"/>
                      <a:pt x="0" y="11"/>
                    </a:cubicBezTo>
                    <a:lnTo>
                      <a:pt x="0" y="11"/>
                    </a:lnTo>
                    <a:cubicBezTo>
                      <a:pt x="0" y="11"/>
                      <a:pt x="3" y="6"/>
                      <a:pt x="8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6"/>
              <p:cNvSpPr/>
              <p:nvPr/>
            </p:nvSpPr>
            <p:spPr>
              <a:xfrm>
                <a:off x="1083334" y="2802900"/>
                <a:ext cx="1777" cy="66"/>
              </a:xfrm>
              <a:custGeom>
                <a:rect b="b" l="l" r="r" t="t"/>
                <a:pathLst>
                  <a:path extrusionOk="0" h="1" w="27">
                    <a:moveTo>
                      <a:pt x="26" y="1"/>
                    </a:moveTo>
                    <a:cubicBezTo>
                      <a:pt x="1" y="1"/>
                      <a:pt x="14" y="1"/>
                      <a:pt x="26" y="1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6"/>
              <p:cNvSpPr/>
              <p:nvPr/>
            </p:nvSpPr>
            <p:spPr>
              <a:xfrm>
                <a:off x="1045620" y="2749389"/>
                <a:ext cx="75561" cy="72929"/>
              </a:xfrm>
              <a:custGeom>
                <a:rect b="b" l="l" r="r" t="t"/>
                <a:pathLst>
                  <a:path extrusionOk="0" h="1108" w="1148">
                    <a:moveTo>
                      <a:pt x="776" y="408"/>
                    </a:moveTo>
                    <a:lnTo>
                      <a:pt x="776" y="408"/>
                    </a:lnTo>
                    <a:cubicBezTo>
                      <a:pt x="776" y="409"/>
                      <a:pt x="778" y="411"/>
                      <a:pt x="780" y="413"/>
                    </a:cubicBezTo>
                    <a:lnTo>
                      <a:pt x="780" y="413"/>
                    </a:lnTo>
                    <a:lnTo>
                      <a:pt x="776" y="408"/>
                    </a:lnTo>
                    <a:close/>
                    <a:moveTo>
                      <a:pt x="780" y="413"/>
                    </a:moveTo>
                    <a:lnTo>
                      <a:pt x="780" y="414"/>
                    </a:lnTo>
                    <a:lnTo>
                      <a:pt x="783" y="416"/>
                    </a:lnTo>
                    <a:cubicBezTo>
                      <a:pt x="782" y="415"/>
                      <a:pt x="781" y="414"/>
                      <a:pt x="780" y="413"/>
                    </a:cubicBezTo>
                    <a:close/>
                    <a:moveTo>
                      <a:pt x="582" y="294"/>
                    </a:moveTo>
                    <a:cubicBezTo>
                      <a:pt x="599" y="296"/>
                      <a:pt x="617" y="301"/>
                      <a:pt x="635" y="307"/>
                    </a:cubicBezTo>
                    <a:lnTo>
                      <a:pt x="650" y="312"/>
                    </a:lnTo>
                    <a:lnTo>
                      <a:pt x="653" y="312"/>
                    </a:lnTo>
                    <a:lnTo>
                      <a:pt x="668" y="322"/>
                    </a:lnTo>
                    <a:cubicBezTo>
                      <a:pt x="686" y="329"/>
                      <a:pt x="704" y="342"/>
                      <a:pt x="719" y="352"/>
                    </a:cubicBezTo>
                    <a:cubicBezTo>
                      <a:pt x="722" y="355"/>
                      <a:pt x="722" y="355"/>
                      <a:pt x="724" y="355"/>
                    </a:cubicBezTo>
                    <a:cubicBezTo>
                      <a:pt x="732" y="365"/>
                      <a:pt x="742" y="373"/>
                      <a:pt x="752" y="380"/>
                    </a:cubicBezTo>
                    <a:cubicBezTo>
                      <a:pt x="760" y="391"/>
                      <a:pt x="765" y="396"/>
                      <a:pt x="770" y="401"/>
                    </a:cubicBezTo>
                    <a:lnTo>
                      <a:pt x="776" y="408"/>
                    </a:lnTo>
                    <a:lnTo>
                      <a:pt x="776" y="408"/>
                    </a:lnTo>
                    <a:cubicBezTo>
                      <a:pt x="775" y="407"/>
                      <a:pt x="775" y="406"/>
                      <a:pt x="775" y="406"/>
                    </a:cubicBezTo>
                    <a:lnTo>
                      <a:pt x="775" y="406"/>
                    </a:lnTo>
                    <a:cubicBezTo>
                      <a:pt x="775" y="406"/>
                      <a:pt x="778" y="408"/>
                      <a:pt x="783" y="416"/>
                    </a:cubicBezTo>
                    <a:cubicBezTo>
                      <a:pt x="793" y="431"/>
                      <a:pt x="808" y="457"/>
                      <a:pt x="811" y="459"/>
                    </a:cubicBezTo>
                    <a:cubicBezTo>
                      <a:pt x="811" y="462"/>
                      <a:pt x="819" y="475"/>
                      <a:pt x="821" y="482"/>
                    </a:cubicBezTo>
                    <a:cubicBezTo>
                      <a:pt x="821" y="485"/>
                      <a:pt x="824" y="487"/>
                      <a:pt x="824" y="487"/>
                    </a:cubicBezTo>
                    <a:cubicBezTo>
                      <a:pt x="831" y="510"/>
                      <a:pt x="836" y="531"/>
                      <a:pt x="841" y="551"/>
                    </a:cubicBezTo>
                    <a:lnTo>
                      <a:pt x="841" y="584"/>
                    </a:lnTo>
                    <a:lnTo>
                      <a:pt x="841" y="607"/>
                    </a:lnTo>
                    <a:cubicBezTo>
                      <a:pt x="841" y="615"/>
                      <a:pt x="841" y="615"/>
                      <a:pt x="839" y="617"/>
                    </a:cubicBezTo>
                    <a:cubicBezTo>
                      <a:pt x="834" y="633"/>
                      <a:pt x="829" y="648"/>
                      <a:pt x="824" y="661"/>
                    </a:cubicBezTo>
                    <a:lnTo>
                      <a:pt x="824" y="663"/>
                    </a:lnTo>
                    <a:cubicBezTo>
                      <a:pt x="824" y="663"/>
                      <a:pt x="821" y="666"/>
                      <a:pt x="821" y="668"/>
                    </a:cubicBezTo>
                    <a:cubicBezTo>
                      <a:pt x="816" y="676"/>
                      <a:pt x="811" y="684"/>
                      <a:pt x="806" y="691"/>
                    </a:cubicBezTo>
                    <a:lnTo>
                      <a:pt x="798" y="707"/>
                    </a:lnTo>
                    <a:lnTo>
                      <a:pt x="790" y="712"/>
                    </a:lnTo>
                    <a:cubicBezTo>
                      <a:pt x="780" y="727"/>
                      <a:pt x="765" y="737"/>
                      <a:pt x="752" y="750"/>
                    </a:cubicBezTo>
                    <a:lnTo>
                      <a:pt x="734" y="763"/>
                    </a:lnTo>
                    <a:cubicBezTo>
                      <a:pt x="717" y="773"/>
                      <a:pt x="699" y="783"/>
                      <a:pt x="681" y="791"/>
                    </a:cubicBezTo>
                    <a:cubicBezTo>
                      <a:pt x="673" y="793"/>
                      <a:pt x="668" y="796"/>
                      <a:pt x="658" y="798"/>
                    </a:cubicBezTo>
                    <a:cubicBezTo>
                      <a:pt x="640" y="806"/>
                      <a:pt x="622" y="808"/>
                      <a:pt x="604" y="814"/>
                    </a:cubicBezTo>
                    <a:lnTo>
                      <a:pt x="607" y="814"/>
                    </a:lnTo>
                    <a:cubicBezTo>
                      <a:pt x="599" y="814"/>
                      <a:pt x="592" y="816"/>
                      <a:pt x="584" y="816"/>
                    </a:cubicBezTo>
                    <a:lnTo>
                      <a:pt x="503" y="816"/>
                    </a:lnTo>
                    <a:cubicBezTo>
                      <a:pt x="485" y="811"/>
                      <a:pt x="467" y="806"/>
                      <a:pt x="449" y="801"/>
                    </a:cubicBezTo>
                    <a:lnTo>
                      <a:pt x="447" y="801"/>
                    </a:lnTo>
                    <a:cubicBezTo>
                      <a:pt x="441" y="798"/>
                      <a:pt x="436" y="796"/>
                      <a:pt x="431" y="793"/>
                    </a:cubicBezTo>
                    <a:cubicBezTo>
                      <a:pt x="426" y="791"/>
                      <a:pt x="413" y="783"/>
                      <a:pt x="406" y="780"/>
                    </a:cubicBezTo>
                    <a:lnTo>
                      <a:pt x="398" y="773"/>
                    </a:lnTo>
                    <a:lnTo>
                      <a:pt x="385" y="763"/>
                    </a:lnTo>
                    <a:cubicBezTo>
                      <a:pt x="380" y="757"/>
                      <a:pt x="373" y="750"/>
                      <a:pt x="365" y="742"/>
                    </a:cubicBezTo>
                    <a:lnTo>
                      <a:pt x="365" y="740"/>
                    </a:lnTo>
                    <a:lnTo>
                      <a:pt x="352" y="722"/>
                    </a:lnTo>
                    <a:cubicBezTo>
                      <a:pt x="347" y="714"/>
                      <a:pt x="342" y="704"/>
                      <a:pt x="337" y="696"/>
                    </a:cubicBezTo>
                    <a:lnTo>
                      <a:pt x="337" y="694"/>
                    </a:lnTo>
                    <a:cubicBezTo>
                      <a:pt x="332" y="679"/>
                      <a:pt x="327" y="666"/>
                      <a:pt x="324" y="650"/>
                    </a:cubicBezTo>
                    <a:cubicBezTo>
                      <a:pt x="322" y="643"/>
                      <a:pt x="319" y="633"/>
                      <a:pt x="317" y="625"/>
                    </a:cubicBezTo>
                    <a:cubicBezTo>
                      <a:pt x="317" y="607"/>
                      <a:pt x="314" y="589"/>
                      <a:pt x="317" y="572"/>
                    </a:cubicBezTo>
                    <a:cubicBezTo>
                      <a:pt x="317" y="561"/>
                      <a:pt x="317" y="551"/>
                      <a:pt x="317" y="538"/>
                    </a:cubicBezTo>
                    <a:cubicBezTo>
                      <a:pt x="322" y="518"/>
                      <a:pt x="327" y="498"/>
                      <a:pt x="332" y="480"/>
                    </a:cubicBezTo>
                    <a:cubicBezTo>
                      <a:pt x="334" y="470"/>
                      <a:pt x="337" y="462"/>
                      <a:pt x="342" y="452"/>
                    </a:cubicBezTo>
                    <a:cubicBezTo>
                      <a:pt x="342" y="452"/>
                      <a:pt x="342" y="449"/>
                      <a:pt x="342" y="449"/>
                    </a:cubicBezTo>
                    <a:cubicBezTo>
                      <a:pt x="350" y="431"/>
                      <a:pt x="360" y="414"/>
                      <a:pt x="370" y="396"/>
                    </a:cubicBezTo>
                    <a:lnTo>
                      <a:pt x="385" y="378"/>
                    </a:lnTo>
                    <a:lnTo>
                      <a:pt x="390" y="370"/>
                    </a:lnTo>
                    <a:cubicBezTo>
                      <a:pt x="403" y="357"/>
                      <a:pt x="421" y="345"/>
                      <a:pt x="431" y="332"/>
                    </a:cubicBezTo>
                    <a:lnTo>
                      <a:pt x="436" y="329"/>
                    </a:lnTo>
                    <a:cubicBezTo>
                      <a:pt x="444" y="322"/>
                      <a:pt x="454" y="317"/>
                      <a:pt x="464" y="312"/>
                    </a:cubicBezTo>
                    <a:lnTo>
                      <a:pt x="472" y="309"/>
                    </a:lnTo>
                    <a:lnTo>
                      <a:pt x="495" y="299"/>
                    </a:lnTo>
                    <a:lnTo>
                      <a:pt x="503" y="296"/>
                    </a:lnTo>
                    <a:lnTo>
                      <a:pt x="510" y="296"/>
                    </a:lnTo>
                    <a:lnTo>
                      <a:pt x="531" y="294"/>
                    </a:lnTo>
                    <a:close/>
                    <a:moveTo>
                      <a:pt x="549" y="0"/>
                    </a:moveTo>
                    <a:cubicBezTo>
                      <a:pt x="510" y="0"/>
                      <a:pt x="471" y="5"/>
                      <a:pt x="431" y="14"/>
                    </a:cubicBezTo>
                    <a:lnTo>
                      <a:pt x="426" y="16"/>
                    </a:lnTo>
                    <a:lnTo>
                      <a:pt x="416" y="16"/>
                    </a:lnTo>
                    <a:cubicBezTo>
                      <a:pt x="212" y="85"/>
                      <a:pt x="62" y="263"/>
                      <a:pt x="34" y="477"/>
                    </a:cubicBezTo>
                    <a:cubicBezTo>
                      <a:pt x="1" y="699"/>
                      <a:pt x="80" y="936"/>
                      <a:pt x="289" y="1045"/>
                    </a:cubicBezTo>
                    <a:cubicBezTo>
                      <a:pt x="374" y="1087"/>
                      <a:pt x="466" y="1108"/>
                      <a:pt x="558" y="1108"/>
                    </a:cubicBezTo>
                    <a:cubicBezTo>
                      <a:pt x="675" y="1108"/>
                      <a:pt x="791" y="1074"/>
                      <a:pt x="892" y="1007"/>
                    </a:cubicBezTo>
                    <a:cubicBezTo>
                      <a:pt x="989" y="946"/>
                      <a:pt x="1063" y="854"/>
                      <a:pt x="1104" y="747"/>
                    </a:cubicBezTo>
                    <a:cubicBezTo>
                      <a:pt x="1147" y="635"/>
                      <a:pt x="1147" y="513"/>
                      <a:pt x="1104" y="401"/>
                    </a:cubicBezTo>
                    <a:cubicBezTo>
                      <a:pt x="1014" y="172"/>
                      <a:pt x="794" y="0"/>
                      <a:pt x="549" y="0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6" name="Google Shape;1636;p36"/>
            <p:cNvSpPr txBox="1"/>
            <p:nvPr/>
          </p:nvSpPr>
          <p:spPr>
            <a:xfrm>
              <a:off x="5455300" y="1952100"/>
              <a:ext cx="23694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7" name="Google Shape;1637;p36"/>
            <p:cNvSpPr txBox="1"/>
            <p:nvPr/>
          </p:nvSpPr>
          <p:spPr>
            <a:xfrm>
              <a:off x="5455408" y="2239824"/>
              <a:ext cx="23694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38" name="Google Shape;1638;p36"/>
            <p:cNvGrpSpPr/>
            <p:nvPr/>
          </p:nvGrpSpPr>
          <p:grpSpPr>
            <a:xfrm>
              <a:off x="1675063" y="2091196"/>
              <a:ext cx="3780232" cy="631413"/>
              <a:chOff x="1675063" y="2091196"/>
              <a:chExt cx="3780232" cy="631413"/>
            </a:xfrm>
          </p:grpSpPr>
          <p:sp>
            <p:nvSpPr>
              <p:cNvPr id="1639" name="Google Shape;1639;p36"/>
              <p:cNvSpPr/>
              <p:nvPr/>
            </p:nvSpPr>
            <p:spPr>
              <a:xfrm>
                <a:off x="1675063" y="2228888"/>
                <a:ext cx="3163798" cy="356049"/>
              </a:xfrm>
              <a:custGeom>
                <a:rect b="b" l="l" r="r" t="t"/>
                <a:pathLst>
                  <a:path extrusionOk="0" h="32026" w="285993">
                    <a:moveTo>
                      <a:pt x="93854" y="2229"/>
                    </a:moveTo>
                    <a:cubicBezTo>
                      <a:pt x="98603" y="2229"/>
                      <a:pt x="103351" y="2284"/>
                      <a:pt x="108100" y="2459"/>
                    </a:cubicBezTo>
                    <a:cubicBezTo>
                      <a:pt x="111663" y="2595"/>
                      <a:pt x="115210" y="3020"/>
                      <a:pt x="118772" y="3323"/>
                    </a:cubicBezTo>
                    <a:cubicBezTo>
                      <a:pt x="119166" y="3353"/>
                      <a:pt x="119576" y="3399"/>
                      <a:pt x="119985" y="3399"/>
                    </a:cubicBezTo>
                    <a:cubicBezTo>
                      <a:pt x="126321" y="3505"/>
                      <a:pt x="132658" y="3596"/>
                      <a:pt x="138995" y="3687"/>
                    </a:cubicBezTo>
                    <a:cubicBezTo>
                      <a:pt x="150046" y="3838"/>
                      <a:pt x="161112" y="4035"/>
                      <a:pt x="172163" y="4157"/>
                    </a:cubicBezTo>
                    <a:cubicBezTo>
                      <a:pt x="172287" y="4158"/>
                      <a:pt x="172410" y="4159"/>
                      <a:pt x="172534" y="4159"/>
                    </a:cubicBezTo>
                    <a:cubicBezTo>
                      <a:pt x="174697" y="4159"/>
                      <a:pt x="176859" y="3929"/>
                      <a:pt x="179035" y="3929"/>
                    </a:cubicBezTo>
                    <a:cubicBezTo>
                      <a:pt x="179099" y="3929"/>
                      <a:pt x="179163" y="3929"/>
                      <a:pt x="179227" y="3929"/>
                    </a:cubicBezTo>
                    <a:cubicBezTo>
                      <a:pt x="181976" y="3929"/>
                      <a:pt x="184739" y="4157"/>
                      <a:pt x="187489" y="4157"/>
                    </a:cubicBezTo>
                    <a:cubicBezTo>
                      <a:pt x="187575" y="4157"/>
                      <a:pt x="187660" y="4157"/>
                      <a:pt x="187746" y="4157"/>
                    </a:cubicBezTo>
                    <a:cubicBezTo>
                      <a:pt x="209788" y="4096"/>
                      <a:pt x="231829" y="4005"/>
                      <a:pt x="253886" y="3884"/>
                    </a:cubicBezTo>
                    <a:cubicBezTo>
                      <a:pt x="258024" y="3869"/>
                      <a:pt x="262163" y="3717"/>
                      <a:pt x="266316" y="3702"/>
                    </a:cubicBezTo>
                    <a:cubicBezTo>
                      <a:pt x="266383" y="3701"/>
                      <a:pt x="266449" y="3701"/>
                      <a:pt x="266516" y="3701"/>
                    </a:cubicBezTo>
                    <a:cubicBezTo>
                      <a:pt x="270629" y="3701"/>
                      <a:pt x="274624" y="4620"/>
                      <a:pt x="278428" y="6112"/>
                    </a:cubicBezTo>
                    <a:cubicBezTo>
                      <a:pt x="280960" y="7097"/>
                      <a:pt x="282461" y="9265"/>
                      <a:pt x="282688" y="12115"/>
                    </a:cubicBezTo>
                    <a:cubicBezTo>
                      <a:pt x="282794" y="13328"/>
                      <a:pt x="282749" y="14586"/>
                      <a:pt x="283022" y="15753"/>
                    </a:cubicBezTo>
                    <a:cubicBezTo>
                      <a:pt x="283401" y="17542"/>
                      <a:pt x="282931" y="19058"/>
                      <a:pt x="282021" y="20589"/>
                    </a:cubicBezTo>
                    <a:lnTo>
                      <a:pt x="282021" y="20604"/>
                    </a:lnTo>
                    <a:cubicBezTo>
                      <a:pt x="279459" y="24985"/>
                      <a:pt x="275427" y="27123"/>
                      <a:pt x="270682" y="28290"/>
                    </a:cubicBezTo>
                    <a:cubicBezTo>
                      <a:pt x="268474" y="28832"/>
                      <a:pt x="266277" y="29340"/>
                      <a:pt x="264001" y="29340"/>
                    </a:cubicBezTo>
                    <a:cubicBezTo>
                      <a:pt x="263668" y="29340"/>
                      <a:pt x="263333" y="29329"/>
                      <a:pt x="262996" y="29305"/>
                    </a:cubicBezTo>
                    <a:cubicBezTo>
                      <a:pt x="262656" y="29279"/>
                      <a:pt x="262317" y="29271"/>
                      <a:pt x="261979" y="29271"/>
                    </a:cubicBezTo>
                    <a:cubicBezTo>
                      <a:pt x="261432" y="29271"/>
                      <a:pt x="260887" y="29292"/>
                      <a:pt x="260337" y="29292"/>
                    </a:cubicBezTo>
                    <a:cubicBezTo>
                      <a:pt x="260244" y="29292"/>
                      <a:pt x="260150" y="29292"/>
                      <a:pt x="260056" y="29290"/>
                    </a:cubicBezTo>
                    <a:cubicBezTo>
                      <a:pt x="248368" y="29063"/>
                      <a:pt x="236665" y="28820"/>
                      <a:pt x="224962" y="28593"/>
                    </a:cubicBezTo>
                    <a:cubicBezTo>
                      <a:pt x="220824" y="28502"/>
                      <a:pt x="216685" y="28366"/>
                      <a:pt x="212547" y="28320"/>
                    </a:cubicBezTo>
                    <a:cubicBezTo>
                      <a:pt x="205946" y="28249"/>
                      <a:pt x="199355" y="28102"/>
                      <a:pt x="192759" y="28102"/>
                    </a:cubicBezTo>
                    <a:cubicBezTo>
                      <a:pt x="190977" y="28102"/>
                      <a:pt x="189196" y="28112"/>
                      <a:pt x="187413" y="28138"/>
                    </a:cubicBezTo>
                    <a:cubicBezTo>
                      <a:pt x="177847" y="28290"/>
                      <a:pt x="168282" y="28836"/>
                      <a:pt x="158701" y="29048"/>
                    </a:cubicBezTo>
                    <a:cubicBezTo>
                      <a:pt x="150167" y="29230"/>
                      <a:pt x="141617" y="29260"/>
                      <a:pt x="133082" y="29290"/>
                    </a:cubicBezTo>
                    <a:cubicBezTo>
                      <a:pt x="126624" y="29307"/>
                      <a:pt x="120170" y="29333"/>
                      <a:pt x="113718" y="29333"/>
                    </a:cubicBezTo>
                    <a:cubicBezTo>
                      <a:pt x="108373" y="29333"/>
                      <a:pt x="103029" y="29315"/>
                      <a:pt x="97686" y="29260"/>
                    </a:cubicBezTo>
                    <a:cubicBezTo>
                      <a:pt x="85574" y="29154"/>
                      <a:pt x="73477" y="28836"/>
                      <a:pt x="61365" y="28578"/>
                    </a:cubicBezTo>
                    <a:cubicBezTo>
                      <a:pt x="59394" y="28532"/>
                      <a:pt x="57408" y="28381"/>
                      <a:pt x="55392" y="28259"/>
                    </a:cubicBezTo>
                    <a:cubicBezTo>
                      <a:pt x="55271" y="28396"/>
                      <a:pt x="55180" y="28457"/>
                      <a:pt x="55119" y="28457"/>
                    </a:cubicBezTo>
                    <a:cubicBezTo>
                      <a:pt x="54871" y="28432"/>
                      <a:pt x="53401" y="28407"/>
                      <a:pt x="51137" y="28407"/>
                    </a:cubicBezTo>
                    <a:cubicBezTo>
                      <a:pt x="50628" y="28407"/>
                      <a:pt x="50079" y="28408"/>
                      <a:pt x="49495" y="28411"/>
                    </a:cubicBezTo>
                    <a:lnTo>
                      <a:pt x="49434" y="28426"/>
                    </a:lnTo>
                    <a:lnTo>
                      <a:pt x="49434" y="28411"/>
                    </a:lnTo>
                    <a:cubicBezTo>
                      <a:pt x="43325" y="28457"/>
                      <a:pt x="33441" y="28654"/>
                      <a:pt x="25377" y="29396"/>
                    </a:cubicBezTo>
                    <a:cubicBezTo>
                      <a:pt x="22287" y="29681"/>
                      <a:pt x="19734" y="29812"/>
                      <a:pt x="17601" y="29812"/>
                    </a:cubicBezTo>
                    <a:cubicBezTo>
                      <a:pt x="11224" y="29812"/>
                      <a:pt x="8597" y="28644"/>
                      <a:pt x="6610" y="26941"/>
                    </a:cubicBezTo>
                    <a:cubicBezTo>
                      <a:pt x="4669" y="25273"/>
                      <a:pt x="2259" y="19543"/>
                      <a:pt x="2820" y="14616"/>
                    </a:cubicBezTo>
                    <a:cubicBezTo>
                      <a:pt x="3396" y="9690"/>
                      <a:pt x="6807" y="7037"/>
                      <a:pt x="10218" y="4960"/>
                    </a:cubicBezTo>
                    <a:cubicBezTo>
                      <a:pt x="13628" y="2868"/>
                      <a:pt x="23664" y="2686"/>
                      <a:pt x="26893" y="2686"/>
                    </a:cubicBezTo>
                    <a:lnTo>
                      <a:pt x="53118" y="2686"/>
                    </a:lnTo>
                    <a:cubicBezTo>
                      <a:pt x="57863" y="2580"/>
                      <a:pt x="62623" y="2489"/>
                      <a:pt x="67368" y="2428"/>
                    </a:cubicBezTo>
                    <a:cubicBezTo>
                      <a:pt x="75584" y="2337"/>
                      <a:pt x="83800" y="2247"/>
                      <a:pt x="92001" y="2231"/>
                    </a:cubicBezTo>
                    <a:cubicBezTo>
                      <a:pt x="92619" y="2230"/>
                      <a:pt x="93236" y="2229"/>
                      <a:pt x="93854" y="2229"/>
                    </a:cubicBezTo>
                    <a:close/>
                    <a:moveTo>
                      <a:pt x="93902" y="0"/>
                    </a:moveTo>
                    <a:cubicBezTo>
                      <a:pt x="84638" y="0"/>
                      <a:pt x="75366" y="175"/>
                      <a:pt x="66094" y="261"/>
                    </a:cubicBezTo>
                    <a:cubicBezTo>
                      <a:pt x="63002" y="291"/>
                      <a:pt x="59924" y="382"/>
                      <a:pt x="56832" y="503"/>
                    </a:cubicBezTo>
                    <a:cubicBezTo>
                      <a:pt x="48707" y="791"/>
                      <a:pt x="40596" y="1125"/>
                      <a:pt x="32411" y="1443"/>
                    </a:cubicBezTo>
                    <a:cubicBezTo>
                      <a:pt x="29932" y="1443"/>
                      <a:pt x="27432" y="1384"/>
                      <a:pt x="24926" y="1384"/>
                    </a:cubicBezTo>
                    <a:cubicBezTo>
                      <a:pt x="23218" y="1384"/>
                      <a:pt x="21507" y="1412"/>
                      <a:pt x="19798" y="1504"/>
                    </a:cubicBezTo>
                    <a:cubicBezTo>
                      <a:pt x="16630" y="1640"/>
                      <a:pt x="13507" y="2080"/>
                      <a:pt x="10430" y="2807"/>
                    </a:cubicBezTo>
                    <a:cubicBezTo>
                      <a:pt x="7474" y="3520"/>
                      <a:pt x="4912" y="5142"/>
                      <a:pt x="3244" y="7886"/>
                    </a:cubicBezTo>
                    <a:cubicBezTo>
                      <a:pt x="637" y="12191"/>
                      <a:pt x="0" y="16799"/>
                      <a:pt x="986" y="21711"/>
                    </a:cubicBezTo>
                    <a:cubicBezTo>
                      <a:pt x="1850" y="26031"/>
                      <a:pt x="4609" y="28775"/>
                      <a:pt x="8429" y="30412"/>
                    </a:cubicBezTo>
                    <a:cubicBezTo>
                      <a:pt x="11092" y="31555"/>
                      <a:pt x="13893" y="32026"/>
                      <a:pt x="16780" y="32026"/>
                    </a:cubicBezTo>
                    <a:cubicBezTo>
                      <a:pt x="17722" y="32026"/>
                      <a:pt x="18673" y="31976"/>
                      <a:pt x="19631" y="31883"/>
                    </a:cubicBezTo>
                    <a:cubicBezTo>
                      <a:pt x="25362" y="31306"/>
                      <a:pt x="31122" y="30837"/>
                      <a:pt x="36882" y="30806"/>
                    </a:cubicBezTo>
                    <a:cubicBezTo>
                      <a:pt x="37605" y="30803"/>
                      <a:pt x="38328" y="30802"/>
                      <a:pt x="39050" y="30802"/>
                    </a:cubicBezTo>
                    <a:cubicBezTo>
                      <a:pt x="48880" y="30802"/>
                      <a:pt x="58723" y="31075"/>
                      <a:pt x="68565" y="31231"/>
                    </a:cubicBezTo>
                    <a:cubicBezTo>
                      <a:pt x="78221" y="31397"/>
                      <a:pt x="87893" y="31625"/>
                      <a:pt x="97565" y="31701"/>
                    </a:cubicBezTo>
                    <a:cubicBezTo>
                      <a:pt x="101756" y="31738"/>
                      <a:pt x="105945" y="31750"/>
                      <a:pt x="110134" y="31750"/>
                    </a:cubicBezTo>
                    <a:cubicBezTo>
                      <a:pt x="116201" y="31750"/>
                      <a:pt x="122267" y="31725"/>
                      <a:pt x="128338" y="31716"/>
                    </a:cubicBezTo>
                    <a:cubicBezTo>
                      <a:pt x="131415" y="31716"/>
                      <a:pt x="134507" y="31549"/>
                      <a:pt x="137585" y="31519"/>
                    </a:cubicBezTo>
                    <a:cubicBezTo>
                      <a:pt x="138307" y="31515"/>
                      <a:pt x="139029" y="31514"/>
                      <a:pt x="139751" y="31514"/>
                    </a:cubicBezTo>
                    <a:cubicBezTo>
                      <a:pt x="143094" y="31514"/>
                      <a:pt x="146437" y="31543"/>
                      <a:pt x="149780" y="31543"/>
                    </a:cubicBezTo>
                    <a:cubicBezTo>
                      <a:pt x="152461" y="31543"/>
                      <a:pt x="155142" y="31524"/>
                      <a:pt x="157822" y="31458"/>
                    </a:cubicBezTo>
                    <a:cubicBezTo>
                      <a:pt x="166175" y="31276"/>
                      <a:pt x="174528" y="30761"/>
                      <a:pt x="182880" y="30564"/>
                    </a:cubicBezTo>
                    <a:cubicBezTo>
                      <a:pt x="185585" y="30499"/>
                      <a:pt x="188287" y="30479"/>
                      <a:pt x="190987" y="30479"/>
                    </a:cubicBezTo>
                    <a:cubicBezTo>
                      <a:pt x="194629" y="30479"/>
                      <a:pt x="198267" y="30516"/>
                      <a:pt x="201905" y="30533"/>
                    </a:cubicBezTo>
                    <a:cubicBezTo>
                      <a:pt x="211182" y="30579"/>
                      <a:pt x="220460" y="30670"/>
                      <a:pt x="229722" y="30746"/>
                    </a:cubicBezTo>
                    <a:lnTo>
                      <a:pt x="230465" y="30746"/>
                    </a:lnTo>
                    <a:cubicBezTo>
                      <a:pt x="237999" y="30988"/>
                      <a:pt x="245548" y="31276"/>
                      <a:pt x="253097" y="31488"/>
                    </a:cubicBezTo>
                    <a:cubicBezTo>
                      <a:pt x="253716" y="31504"/>
                      <a:pt x="254334" y="31509"/>
                      <a:pt x="254953" y="31509"/>
                    </a:cubicBezTo>
                    <a:cubicBezTo>
                      <a:pt x="256544" y="31509"/>
                      <a:pt x="258135" y="31473"/>
                      <a:pt x="259730" y="31473"/>
                    </a:cubicBezTo>
                    <a:cubicBezTo>
                      <a:pt x="260615" y="31473"/>
                      <a:pt x="261502" y="31484"/>
                      <a:pt x="262390" y="31519"/>
                    </a:cubicBezTo>
                    <a:cubicBezTo>
                      <a:pt x="262806" y="31538"/>
                      <a:pt x="263222" y="31548"/>
                      <a:pt x="263638" y="31548"/>
                    </a:cubicBezTo>
                    <a:cubicBezTo>
                      <a:pt x="266467" y="31548"/>
                      <a:pt x="269290" y="31099"/>
                      <a:pt x="271986" y="30200"/>
                    </a:cubicBezTo>
                    <a:cubicBezTo>
                      <a:pt x="274351" y="29396"/>
                      <a:pt x="276776" y="28593"/>
                      <a:pt x="278929" y="27335"/>
                    </a:cubicBezTo>
                    <a:cubicBezTo>
                      <a:pt x="281233" y="25986"/>
                      <a:pt x="282900" y="23788"/>
                      <a:pt x="284356" y="21499"/>
                    </a:cubicBezTo>
                    <a:cubicBezTo>
                      <a:pt x="285477" y="19725"/>
                      <a:pt x="285993" y="17845"/>
                      <a:pt x="285644" y="15738"/>
                    </a:cubicBezTo>
                    <a:cubicBezTo>
                      <a:pt x="285462" y="14525"/>
                      <a:pt x="285341" y="13313"/>
                      <a:pt x="285296" y="12100"/>
                    </a:cubicBezTo>
                    <a:cubicBezTo>
                      <a:pt x="285129" y="8113"/>
                      <a:pt x="283022" y="5263"/>
                      <a:pt x="279535" y="3793"/>
                    </a:cubicBezTo>
                    <a:cubicBezTo>
                      <a:pt x="275260" y="1959"/>
                      <a:pt x="270652" y="1019"/>
                      <a:pt x="266013" y="1004"/>
                    </a:cubicBezTo>
                    <a:cubicBezTo>
                      <a:pt x="258130" y="1019"/>
                      <a:pt x="250248" y="1367"/>
                      <a:pt x="242365" y="1443"/>
                    </a:cubicBezTo>
                    <a:cubicBezTo>
                      <a:pt x="227479" y="1564"/>
                      <a:pt x="212592" y="1625"/>
                      <a:pt x="197706" y="1625"/>
                    </a:cubicBezTo>
                    <a:cubicBezTo>
                      <a:pt x="197519" y="1626"/>
                      <a:pt x="197332" y="1626"/>
                      <a:pt x="197145" y="1626"/>
                    </a:cubicBezTo>
                    <a:cubicBezTo>
                      <a:pt x="192660" y="1626"/>
                      <a:pt x="188174" y="1470"/>
                      <a:pt x="183689" y="1470"/>
                    </a:cubicBezTo>
                    <a:cubicBezTo>
                      <a:pt x="183328" y="1470"/>
                      <a:pt x="182968" y="1471"/>
                      <a:pt x="182607" y="1473"/>
                    </a:cubicBezTo>
                    <a:cubicBezTo>
                      <a:pt x="174967" y="1504"/>
                      <a:pt x="167327" y="1686"/>
                      <a:pt x="159672" y="1701"/>
                    </a:cubicBezTo>
                    <a:cubicBezTo>
                      <a:pt x="159513" y="1701"/>
                      <a:pt x="159355" y="1702"/>
                      <a:pt x="159196" y="1702"/>
                    </a:cubicBezTo>
                    <a:cubicBezTo>
                      <a:pt x="155049" y="1702"/>
                      <a:pt x="150903" y="1517"/>
                      <a:pt x="146756" y="1458"/>
                    </a:cubicBezTo>
                    <a:cubicBezTo>
                      <a:pt x="138297" y="1367"/>
                      <a:pt x="129838" y="1307"/>
                      <a:pt x="121395" y="1231"/>
                    </a:cubicBezTo>
                    <a:cubicBezTo>
                      <a:pt x="120985" y="1231"/>
                      <a:pt x="120576" y="1231"/>
                      <a:pt x="120167" y="1201"/>
                    </a:cubicBezTo>
                    <a:cubicBezTo>
                      <a:pt x="113618" y="791"/>
                      <a:pt x="107054" y="109"/>
                      <a:pt x="100505" y="33"/>
                    </a:cubicBezTo>
                    <a:cubicBezTo>
                      <a:pt x="98305" y="10"/>
                      <a:pt x="96104" y="0"/>
                      <a:pt x="93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6"/>
              <p:cNvSpPr/>
              <p:nvPr/>
            </p:nvSpPr>
            <p:spPr>
              <a:xfrm rot="2360835">
                <a:off x="4886192" y="2201582"/>
                <a:ext cx="495033" cy="410640"/>
              </a:xfrm>
              <a:custGeom>
                <a:rect b="b" l="l" r="r" t="t"/>
                <a:pathLst>
                  <a:path extrusionOk="0" h="5182" w="6286">
                    <a:moveTo>
                      <a:pt x="6227" y="1"/>
                    </a:moveTo>
                    <a:cubicBezTo>
                      <a:pt x="6219" y="1"/>
                      <a:pt x="6212" y="3"/>
                      <a:pt x="6205" y="8"/>
                    </a:cubicBezTo>
                    <a:cubicBezTo>
                      <a:pt x="6200" y="7"/>
                      <a:pt x="6195" y="5"/>
                      <a:pt x="6190" y="5"/>
                    </a:cubicBezTo>
                    <a:cubicBezTo>
                      <a:pt x="6003" y="28"/>
                      <a:pt x="5868" y="73"/>
                      <a:pt x="5706" y="177"/>
                    </a:cubicBezTo>
                    <a:cubicBezTo>
                      <a:pt x="5681" y="192"/>
                      <a:pt x="5676" y="225"/>
                      <a:pt x="5697" y="246"/>
                    </a:cubicBezTo>
                    <a:cubicBezTo>
                      <a:pt x="5724" y="274"/>
                      <a:pt x="5753" y="303"/>
                      <a:pt x="5781" y="332"/>
                    </a:cubicBezTo>
                    <a:cubicBezTo>
                      <a:pt x="3865" y="1924"/>
                      <a:pt x="1951" y="3517"/>
                      <a:pt x="34" y="5109"/>
                    </a:cubicBezTo>
                    <a:cubicBezTo>
                      <a:pt x="0" y="5137"/>
                      <a:pt x="32" y="5181"/>
                      <a:pt x="67" y="5181"/>
                    </a:cubicBezTo>
                    <a:cubicBezTo>
                      <a:pt x="77" y="5181"/>
                      <a:pt x="87" y="5178"/>
                      <a:pt x="96" y="5170"/>
                    </a:cubicBezTo>
                    <a:lnTo>
                      <a:pt x="5841" y="393"/>
                    </a:lnTo>
                    <a:cubicBezTo>
                      <a:pt x="5877" y="429"/>
                      <a:pt x="5913" y="466"/>
                      <a:pt x="5948" y="501"/>
                    </a:cubicBezTo>
                    <a:cubicBezTo>
                      <a:pt x="5957" y="511"/>
                      <a:pt x="5967" y="515"/>
                      <a:pt x="5978" y="515"/>
                    </a:cubicBezTo>
                    <a:cubicBezTo>
                      <a:pt x="5993" y="515"/>
                      <a:pt x="6009" y="506"/>
                      <a:pt x="6018" y="492"/>
                    </a:cubicBezTo>
                    <a:cubicBezTo>
                      <a:pt x="6112" y="354"/>
                      <a:pt x="6194" y="215"/>
                      <a:pt x="6267" y="64"/>
                    </a:cubicBezTo>
                    <a:cubicBezTo>
                      <a:pt x="6286" y="32"/>
                      <a:pt x="6256" y="1"/>
                      <a:pt x="6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6"/>
              <p:cNvSpPr/>
              <p:nvPr/>
            </p:nvSpPr>
            <p:spPr>
              <a:xfrm>
                <a:off x="1675100" y="2249275"/>
                <a:ext cx="1152300" cy="3120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6"/>
              <p:cNvSpPr txBox="1"/>
              <p:nvPr/>
            </p:nvSpPr>
            <p:spPr>
              <a:xfrm>
                <a:off x="1791925" y="2288200"/>
                <a:ext cx="365100" cy="23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43" name="Google Shape;1643;p36"/>
          <p:cNvGrpSpPr/>
          <p:nvPr/>
        </p:nvGrpSpPr>
        <p:grpSpPr>
          <a:xfrm>
            <a:off x="521110" y="2913913"/>
            <a:ext cx="7303698" cy="913224"/>
            <a:chOff x="521110" y="2913913"/>
            <a:chExt cx="7303698" cy="913224"/>
          </a:xfrm>
        </p:grpSpPr>
        <p:grpSp>
          <p:nvGrpSpPr>
            <p:cNvPr id="1644" name="Google Shape;1644;p36"/>
            <p:cNvGrpSpPr/>
            <p:nvPr/>
          </p:nvGrpSpPr>
          <p:grpSpPr>
            <a:xfrm>
              <a:off x="521110" y="3019376"/>
              <a:ext cx="913647" cy="702289"/>
              <a:chOff x="521110" y="3019376"/>
              <a:chExt cx="913647" cy="702289"/>
            </a:xfrm>
          </p:grpSpPr>
          <p:sp>
            <p:nvSpPr>
              <p:cNvPr id="1645" name="Google Shape;1645;p36"/>
              <p:cNvSpPr/>
              <p:nvPr/>
            </p:nvSpPr>
            <p:spPr>
              <a:xfrm>
                <a:off x="521110" y="3019376"/>
                <a:ext cx="913647" cy="360365"/>
              </a:xfrm>
              <a:custGeom>
                <a:rect b="b" l="l" r="r" t="t"/>
                <a:pathLst>
                  <a:path extrusionOk="0" h="5475" w="13881">
                    <a:moveTo>
                      <a:pt x="10839" y="3064"/>
                    </a:moveTo>
                    <a:cubicBezTo>
                      <a:pt x="10839" y="3064"/>
                      <a:pt x="10841" y="3068"/>
                      <a:pt x="10843" y="3072"/>
                    </a:cubicBezTo>
                    <a:cubicBezTo>
                      <a:pt x="10841" y="3072"/>
                      <a:pt x="10838" y="3067"/>
                      <a:pt x="10838" y="3064"/>
                    </a:cubicBezTo>
                    <a:cubicBezTo>
                      <a:pt x="10838" y="3064"/>
                      <a:pt x="10838" y="3064"/>
                      <a:pt x="10839" y="3064"/>
                    </a:cubicBezTo>
                    <a:close/>
                    <a:moveTo>
                      <a:pt x="6684" y="249"/>
                    </a:moveTo>
                    <a:cubicBezTo>
                      <a:pt x="6938" y="249"/>
                      <a:pt x="7191" y="294"/>
                      <a:pt x="7430" y="394"/>
                    </a:cubicBezTo>
                    <a:cubicBezTo>
                      <a:pt x="7781" y="545"/>
                      <a:pt x="8067" y="812"/>
                      <a:pt x="8237" y="1154"/>
                    </a:cubicBezTo>
                    <a:cubicBezTo>
                      <a:pt x="8408" y="1480"/>
                      <a:pt x="8489" y="1880"/>
                      <a:pt x="8428" y="2247"/>
                    </a:cubicBezTo>
                    <a:cubicBezTo>
                      <a:pt x="8375" y="2575"/>
                      <a:pt x="8230" y="2894"/>
                      <a:pt x="7990" y="3128"/>
                    </a:cubicBezTo>
                    <a:cubicBezTo>
                      <a:pt x="7814" y="3297"/>
                      <a:pt x="7586" y="3402"/>
                      <a:pt x="7348" y="3402"/>
                    </a:cubicBezTo>
                    <a:cubicBezTo>
                      <a:pt x="7277" y="3402"/>
                      <a:pt x="7206" y="3393"/>
                      <a:pt x="7134" y="3373"/>
                    </a:cubicBezTo>
                    <a:cubicBezTo>
                      <a:pt x="6968" y="3329"/>
                      <a:pt x="6826" y="3225"/>
                      <a:pt x="6734" y="3082"/>
                    </a:cubicBezTo>
                    <a:cubicBezTo>
                      <a:pt x="6655" y="2952"/>
                      <a:pt x="6640" y="2792"/>
                      <a:pt x="6693" y="2649"/>
                    </a:cubicBezTo>
                    <a:cubicBezTo>
                      <a:pt x="6737" y="2517"/>
                      <a:pt x="6841" y="2405"/>
                      <a:pt x="6979" y="2379"/>
                    </a:cubicBezTo>
                    <a:cubicBezTo>
                      <a:pt x="6994" y="2377"/>
                      <a:pt x="7010" y="2376"/>
                      <a:pt x="7026" y="2376"/>
                    </a:cubicBezTo>
                    <a:cubicBezTo>
                      <a:pt x="7145" y="2376"/>
                      <a:pt x="7259" y="2427"/>
                      <a:pt x="7335" y="2519"/>
                    </a:cubicBezTo>
                    <a:cubicBezTo>
                      <a:pt x="7371" y="2562"/>
                      <a:pt x="7391" y="2616"/>
                      <a:pt x="7396" y="2672"/>
                    </a:cubicBezTo>
                    <a:cubicBezTo>
                      <a:pt x="7399" y="2754"/>
                      <a:pt x="7463" y="2794"/>
                      <a:pt x="7526" y="2794"/>
                    </a:cubicBezTo>
                    <a:cubicBezTo>
                      <a:pt x="7589" y="2794"/>
                      <a:pt x="7650" y="2754"/>
                      <a:pt x="7646" y="2672"/>
                    </a:cubicBezTo>
                    <a:cubicBezTo>
                      <a:pt x="7632" y="2350"/>
                      <a:pt x="7332" y="2128"/>
                      <a:pt x="7029" y="2128"/>
                    </a:cubicBezTo>
                    <a:cubicBezTo>
                      <a:pt x="6944" y="2128"/>
                      <a:pt x="6859" y="2146"/>
                      <a:pt x="6780" y="2183"/>
                    </a:cubicBezTo>
                    <a:cubicBezTo>
                      <a:pt x="6405" y="2361"/>
                      <a:pt x="6314" y="2891"/>
                      <a:pt x="6525" y="3225"/>
                    </a:cubicBezTo>
                    <a:cubicBezTo>
                      <a:pt x="6705" y="3507"/>
                      <a:pt x="7031" y="3652"/>
                      <a:pt x="7357" y="3652"/>
                    </a:cubicBezTo>
                    <a:cubicBezTo>
                      <a:pt x="7452" y="3652"/>
                      <a:pt x="7547" y="3639"/>
                      <a:pt x="7638" y="3615"/>
                    </a:cubicBezTo>
                    <a:cubicBezTo>
                      <a:pt x="8010" y="3513"/>
                      <a:pt x="8303" y="3217"/>
                      <a:pt x="8479" y="2881"/>
                    </a:cubicBezTo>
                    <a:cubicBezTo>
                      <a:pt x="8770" y="2326"/>
                      <a:pt x="8757" y="1640"/>
                      <a:pt x="8484" y="1080"/>
                    </a:cubicBezTo>
                    <a:cubicBezTo>
                      <a:pt x="8871" y="629"/>
                      <a:pt x="9447" y="410"/>
                      <a:pt x="10032" y="410"/>
                    </a:cubicBezTo>
                    <a:cubicBezTo>
                      <a:pt x="10141" y="410"/>
                      <a:pt x="10251" y="417"/>
                      <a:pt x="10359" y="433"/>
                    </a:cubicBezTo>
                    <a:cubicBezTo>
                      <a:pt x="11075" y="532"/>
                      <a:pt x="11697" y="978"/>
                      <a:pt x="12023" y="1622"/>
                    </a:cubicBezTo>
                    <a:cubicBezTo>
                      <a:pt x="12347" y="2264"/>
                      <a:pt x="12347" y="3189"/>
                      <a:pt x="11679" y="3615"/>
                    </a:cubicBezTo>
                    <a:cubicBezTo>
                      <a:pt x="11403" y="3789"/>
                      <a:pt x="11066" y="3872"/>
                      <a:pt x="10737" y="3872"/>
                    </a:cubicBezTo>
                    <a:cubicBezTo>
                      <a:pt x="10680" y="3872"/>
                      <a:pt x="10624" y="3869"/>
                      <a:pt x="10568" y="3864"/>
                    </a:cubicBezTo>
                    <a:cubicBezTo>
                      <a:pt x="10375" y="3847"/>
                      <a:pt x="10179" y="3783"/>
                      <a:pt x="10044" y="3638"/>
                    </a:cubicBezTo>
                    <a:cubicBezTo>
                      <a:pt x="9919" y="3505"/>
                      <a:pt x="9870" y="3329"/>
                      <a:pt x="9937" y="3159"/>
                    </a:cubicBezTo>
                    <a:cubicBezTo>
                      <a:pt x="10013" y="2983"/>
                      <a:pt x="10130" y="2825"/>
                      <a:pt x="10278" y="2703"/>
                    </a:cubicBezTo>
                    <a:cubicBezTo>
                      <a:pt x="10342" y="2647"/>
                      <a:pt x="10418" y="2603"/>
                      <a:pt x="10500" y="2575"/>
                    </a:cubicBezTo>
                    <a:cubicBezTo>
                      <a:pt x="10535" y="2562"/>
                      <a:pt x="10573" y="2555"/>
                      <a:pt x="10612" y="2552"/>
                    </a:cubicBezTo>
                    <a:cubicBezTo>
                      <a:pt x="10624" y="2551"/>
                      <a:pt x="10636" y="2550"/>
                      <a:pt x="10648" y="2550"/>
                    </a:cubicBezTo>
                    <a:cubicBezTo>
                      <a:pt x="10673" y="2550"/>
                      <a:pt x="10697" y="2553"/>
                      <a:pt x="10721" y="2560"/>
                    </a:cubicBezTo>
                    <a:cubicBezTo>
                      <a:pt x="10841" y="2598"/>
                      <a:pt x="10930" y="2695"/>
                      <a:pt x="10963" y="2815"/>
                    </a:cubicBezTo>
                    <a:cubicBezTo>
                      <a:pt x="10971" y="2838"/>
                      <a:pt x="10973" y="2863"/>
                      <a:pt x="10971" y="2889"/>
                    </a:cubicBezTo>
                    <a:cubicBezTo>
                      <a:pt x="10971" y="2909"/>
                      <a:pt x="10968" y="2927"/>
                      <a:pt x="10958" y="2945"/>
                    </a:cubicBezTo>
                    <a:cubicBezTo>
                      <a:pt x="10940" y="2985"/>
                      <a:pt x="10912" y="2990"/>
                      <a:pt x="10894" y="3036"/>
                    </a:cubicBezTo>
                    <a:cubicBezTo>
                      <a:pt x="10892" y="3047"/>
                      <a:pt x="10889" y="3054"/>
                      <a:pt x="10887" y="3064"/>
                    </a:cubicBezTo>
                    <a:cubicBezTo>
                      <a:pt x="10882" y="3067"/>
                      <a:pt x="10877" y="3069"/>
                      <a:pt x="10869" y="3072"/>
                    </a:cubicBezTo>
                    <a:lnTo>
                      <a:pt x="10849" y="3072"/>
                    </a:lnTo>
                    <a:cubicBezTo>
                      <a:pt x="10846" y="3067"/>
                      <a:pt x="10843" y="3062"/>
                      <a:pt x="10841" y="3057"/>
                    </a:cubicBezTo>
                    <a:cubicBezTo>
                      <a:pt x="10823" y="3016"/>
                      <a:pt x="10778" y="2996"/>
                      <a:pt x="10734" y="2996"/>
                    </a:cubicBezTo>
                    <a:cubicBezTo>
                      <a:pt x="10710" y="2996"/>
                      <a:pt x="10687" y="3002"/>
                      <a:pt x="10668" y="3013"/>
                    </a:cubicBezTo>
                    <a:cubicBezTo>
                      <a:pt x="10604" y="3049"/>
                      <a:pt x="10596" y="3123"/>
                      <a:pt x="10624" y="3184"/>
                    </a:cubicBezTo>
                    <a:cubicBezTo>
                      <a:pt x="10665" y="3278"/>
                      <a:pt x="10760" y="3322"/>
                      <a:pt x="10857" y="3322"/>
                    </a:cubicBezTo>
                    <a:cubicBezTo>
                      <a:pt x="10973" y="3322"/>
                      <a:pt x="11092" y="3260"/>
                      <a:pt x="11124" y="3146"/>
                    </a:cubicBezTo>
                    <a:cubicBezTo>
                      <a:pt x="11368" y="2868"/>
                      <a:pt x="11129" y="2438"/>
                      <a:pt x="10818" y="2328"/>
                    </a:cubicBezTo>
                    <a:cubicBezTo>
                      <a:pt x="10762" y="2308"/>
                      <a:pt x="10703" y="2300"/>
                      <a:pt x="10644" y="2300"/>
                    </a:cubicBezTo>
                    <a:cubicBezTo>
                      <a:pt x="10497" y="2300"/>
                      <a:pt x="10347" y="2354"/>
                      <a:pt x="10227" y="2433"/>
                    </a:cubicBezTo>
                    <a:cubicBezTo>
                      <a:pt x="10046" y="2555"/>
                      <a:pt x="9896" y="2718"/>
                      <a:pt x="9786" y="2906"/>
                    </a:cubicBezTo>
                    <a:cubicBezTo>
                      <a:pt x="9664" y="3105"/>
                      <a:pt x="9613" y="3334"/>
                      <a:pt x="9700" y="3556"/>
                    </a:cubicBezTo>
                    <a:cubicBezTo>
                      <a:pt x="9786" y="3762"/>
                      <a:pt x="9947" y="3925"/>
                      <a:pt x="10151" y="4015"/>
                    </a:cubicBezTo>
                    <a:cubicBezTo>
                      <a:pt x="10333" y="4091"/>
                      <a:pt x="10529" y="4121"/>
                      <a:pt x="10725" y="4121"/>
                    </a:cubicBezTo>
                    <a:cubicBezTo>
                      <a:pt x="10770" y="4121"/>
                      <a:pt x="10814" y="4119"/>
                      <a:pt x="10859" y="4117"/>
                    </a:cubicBezTo>
                    <a:cubicBezTo>
                      <a:pt x="11075" y="4104"/>
                      <a:pt x="11289" y="4061"/>
                      <a:pt x="11493" y="3987"/>
                    </a:cubicBezTo>
                    <a:cubicBezTo>
                      <a:pt x="11870" y="3841"/>
                      <a:pt x="12171" y="3582"/>
                      <a:pt x="12339" y="3222"/>
                    </a:cubicBezTo>
                    <a:cubicBezTo>
                      <a:pt x="13040" y="3248"/>
                      <a:pt x="13633" y="3923"/>
                      <a:pt x="13562" y="4624"/>
                    </a:cubicBezTo>
                    <a:cubicBezTo>
                      <a:pt x="13562" y="4629"/>
                      <a:pt x="13562" y="4634"/>
                      <a:pt x="13562" y="4639"/>
                    </a:cubicBezTo>
                    <a:cubicBezTo>
                      <a:pt x="12721" y="4787"/>
                      <a:pt x="11875" y="4904"/>
                      <a:pt x="11027" y="4996"/>
                    </a:cubicBezTo>
                    <a:cubicBezTo>
                      <a:pt x="10151" y="5090"/>
                      <a:pt x="9272" y="5153"/>
                      <a:pt x="8393" y="5192"/>
                    </a:cubicBezTo>
                    <a:cubicBezTo>
                      <a:pt x="7847" y="5214"/>
                      <a:pt x="7301" y="5225"/>
                      <a:pt x="6756" y="5225"/>
                    </a:cubicBezTo>
                    <a:cubicBezTo>
                      <a:pt x="6420" y="5225"/>
                      <a:pt x="6084" y="5221"/>
                      <a:pt x="5748" y="5212"/>
                    </a:cubicBezTo>
                    <a:cubicBezTo>
                      <a:pt x="4867" y="5192"/>
                      <a:pt x="3988" y="5141"/>
                      <a:pt x="3109" y="5059"/>
                    </a:cubicBezTo>
                    <a:cubicBezTo>
                      <a:pt x="2232" y="4980"/>
                      <a:pt x="1361" y="4871"/>
                      <a:pt x="495" y="4733"/>
                    </a:cubicBezTo>
                    <a:cubicBezTo>
                      <a:pt x="423" y="4723"/>
                      <a:pt x="350" y="4710"/>
                      <a:pt x="278" y="4700"/>
                    </a:cubicBezTo>
                    <a:cubicBezTo>
                      <a:pt x="301" y="3999"/>
                      <a:pt x="607" y="3324"/>
                      <a:pt x="1093" y="2827"/>
                    </a:cubicBezTo>
                    <a:cubicBezTo>
                      <a:pt x="1520" y="2394"/>
                      <a:pt x="2096" y="2079"/>
                      <a:pt x="2710" y="2079"/>
                    </a:cubicBezTo>
                    <a:cubicBezTo>
                      <a:pt x="2771" y="2079"/>
                      <a:pt x="2833" y="2082"/>
                      <a:pt x="2895" y="2089"/>
                    </a:cubicBezTo>
                    <a:cubicBezTo>
                      <a:pt x="3221" y="2122"/>
                      <a:pt x="3537" y="2272"/>
                      <a:pt x="3710" y="2562"/>
                    </a:cubicBezTo>
                    <a:cubicBezTo>
                      <a:pt x="3733" y="2600"/>
                      <a:pt x="3781" y="2623"/>
                      <a:pt x="3827" y="2623"/>
                    </a:cubicBezTo>
                    <a:cubicBezTo>
                      <a:pt x="3869" y="2623"/>
                      <a:pt x="3908" y="2605"/>
                      <a:pt x="3926" y="2562"/>
                    </a:cubicBezTo>
                    <a:cubicBezTo>
                      <a:pt x="4240" y="1834"/>
                      <a:pt x="4681" y="1118"/>
                      <a:pt x="5348" y="670"/>
                    </a:cubicBezTo>
                    <a:cubicBezTo>
                      <a:pt x="5737" y="406"/>
                      <a:pt x="6212" y="249"/>
                      <a:pt x="6684" y="249"/>
                    </a:cubicBezTo>
                    <a:close/>
                    <a:moveTo>
                      <a:pt x="6680" y="1"/>
                    </a:moveTo>
                    <a:cubicBezTo>
                      <a:pt x="6328" y="1"/>
                      <a:pt x="5974" y="76"/>
                      <a:pt x="5654" y="214"/>
                    </a:cubicBezTo>
                    <a:cubicBezTo>
                      <a:pt x="4826" y="570"/>
                      <a:pt x="4237" y="1340"/>
                      <a:pt x="3853" y="2127"/>
                    </a:cubicBezTo>
                    <a:cubicBezTo>
                      <a:pt x="3832" y="2168"/>
                      <a:pt x="3812" y="2211"/>
                      <a:pt x="3791" y="2252"/>
                    </a:cubicBezTo>
                    <a:cubicBezTo>
                      <a:pt x="3520" y="1951"/>
                      <a:pt x="3113" y="1827"/>
                      <a:pt x="2703" y="1827"/>
                    </a:cubicBezTo>
                    <a:cubicBezTo>
                      <a:pt x="2474" y="1827"/>
                      <a:pt x="2244" y="1866"/>
                      <a:pt x="2036" y="1933"/>
                    </a:cubicBezTo>
                    <a:cubicBezTo>
                      <a:pt x="1300" y="2173"/>
                      <a:pt x="686" y="2766"/>
                      <a:pt x="347" y="3452"/>
                    </a:cubicBezTo>
                    <a:cubicBezTo>
                      <a:pt x="148" y="3849"/>
                      <a:pt x="39" y="4285"/>
                      <a:pt x="29" y="4728"/>
                    </a:cubicBezTo>
                    <a:cubicBezTo>
                      <a:pt x="29" y="4733"/>
                      <a:pt x="29" y="4738"/>
                      <a:pt x="29" y="4741"/>
                    </a:cubicBezTo>
                    <a:cubicBezTo>
                      <a:pt x="23" y="4751"/>
                      <a:pt x="18" y="4759"/>
                      <a:pt x="18" y="4769"/>
                    </a:cubicBezTo>
                    <a:cubicBezTo>
                      <a:pt x="0" y="4830"/>
                      <a:pt x="39" y="4911"/>
                      <a:pt x="105" y="4924"/>
                    </a:cubicBezTo>
                    <a:cubicBezTo>
                      <a:pt x="984" y="5069"/>
                      <a:pt x="1871" y="5187"/>
                      <a:pt x="2757" y="5276"/>
                    </a:cubicBezTo>
                    <a:cubicBezTo>
                      <a:pt x="3639" y="5365"/>
                      <a:pt x="4523" y="5424"/>
                      <a:pt x="5409" y="5452"/>
                    </a:cubicBezTo>
                    <a:cubicBezTo>
                      <a:pt x="5854" y="5467"/>
                      <a:pt x="6298" y="5474"/>
                      <a:pt x="6743" y="5474"/>
                    </a:cubicBezTo>
                    <a:cubicBezTo>
                      <a:pt x="7188" y="5474"/>
                      <a:pt x="7632" y="5467"/>
                      <a:pt x="8077" y="5452"/>
                    </a:cubicBezTo>
                    <a:cubicBezTo>
                      <a:pt x="8963" y="5424"/>
                      <a:pt x="9845" y="5365"/>
                      <a:pt x="10726" y="5276"/>
                    </a:cubicBezTo>
                    <a:cubicBezTo>
                      <a:pt x="11615" y="5189"/>
                      <a:pt x="12500" y="5072"/>
                      <a:pt x="13381" y="4924"/>
                    </a:cubicBezTo>
                    <a:lnTo>
                      <a:pt x="13705" y="4868"/>
                    </a:lnTo>
                    <a:cubicBezTo>
                      <a:pt x="13771" y="4858"/>
                      <a:pt x="13809" y="4774"/>
                      <a:pt x="13791" y="4713"/>
                    </a:cubicBezTo>
                    <a:cubicBezTo>
                      <a:pt x="13791" y="4708"/>
                      <a:pt x="13789" y="4703"/>
                      <a:pt x="13786" y="4697"/>
                    </a:cubicBezTo>
                    <a:cubicBezTo>
                      <a:pt x="13801" y="4675"/>
                      <a:pt x="13812" y="4649"/>
                      <a:pt x="13814" y="4621"/>
                    </a:cubicBezTo>
                    <a:cubicBezTo>
                      <a:pt x="13880" y="3954"/>
                      <a:pt x="13422" y="3314"/>
                      <a:pt x="12813" y="3067"/>
                    </a:cubicBezTo>
                    <a:cubicBezTo>
                      <a:pt x="12691" y="3019"/>
                      <a:pt x="12561" y="2988"/>
                      <a:pt x="12428" y="2975"/>
                    </a:cubicBezTo>
                    <a:cubicBezTo>
                      <a:pt x="12528" y="2608"/>
                      <a:pt x="12500" y="2208"/>
                      <a:pt x="12387" y="1852"/>
                    </a:cubicBezTo>
                    <a:cubicBezTo>
                      <a:pt x="12145" y="1095"/>
                      <a:pt x="11514" y="471"/>
                      <a:pt x="10749" y="257"/>
                    </a:cubicBezTo>
                    <a:cubicBezTo>
                      <a:pt x="10517" y="192"/>
                      <a:pt x="10274" y="158"/>
                      <a:pt x="10032" y="158"/>
                    </a:cubicBezTo>
                    <a:cubicBezTo>
                      <a:pt x="9458" y="158"/>
                      <a:pt x="8886" y="345"/>
                      <a:pt x="8464" y="738"/>
                    </a:cubicBezTo>
                    <a:cubicBezTo>
                      <a:pt x="8426" y="774"/>
                      <a:pt x="8390" y="810"/>
                      <a:pt x="8354" y="848"/>
                    </a:cubicBezTo>
                    <a:cubicBezTo>
                      <a:pt x="8265" y="713"/>
                      <a:pt x="8158" y="591"/>
                      <a:pt x="8036" y="481"/>
                    </a:cubicBezTo>
                    <a:cubicBezTo>
                      <a:pt x="7657" y="148"/>
                      <a:pt x="7171" y="1"/>
                      <a:pt x="6680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6"/>
              <p:cNvSpPr/>
              <p:nvPr/>
            </p:nvSpPr>
            <p:spPr>
              <a:xfrm>
                <a:off x="581005" y="3216305"/>
                <a:ext cx="96953" cy="91292"/>
              </a:xfrm>
              <a:custGeom>
                <a:rect b="b" l="l" r="r" t="t"/>
                <a:pathLst>
                  <a:path extrusionOk="0" h="1387" w="1473">
                    <a:moveTo>
                      <a:pt x="1329" y="0"/>
                    </a:moveTo>
                    <a:cubicBezTo>
                      <a:pt x="1319" y="0"/>
                      <a:pt x="1309" y="1"/>
                      <a:pt x="1299" y="4"/>
                    </a:cubicBezTo>
                    <a:cubicBezTo>
                      <a:pt x="721" y="212"/>
                      <a:pt x="257" y="658"/>
                      <a:pt x="25" y="1229"/>
                    </a:cubicBezTo>
                    <a:cubicBezTo>
                      <a:pt x="0" y="1293"/>
                      <a:pt x="54" y="1367"/>
                      <a:pt x="115" y="1382"/>
                    </a:cubicBezTo>
                    <a:cubicBezTo>
                      <a:pt x="127" y="1385"/>
                      <a:pt x="138" y="1387"/>
                      <a:pt x="150" y="1387"/>
                    </a:cubicBezTo>
                    <a:cubicBezTo>
                      <a:pt x="204" y="1387"/>
                      <a:pt x="246" y="1348"/>
                      <a:pt x="268" y="1295"/>
                    </a:cubicBezTo>
                    <a:cubicBezTo>
                      <a:pt x="471" y="809"/>
                      <a:pt x="869" y="427"/>
                      <a:pt x="1366" y="248"/>
                    </a:cubicBezTo>
                    <a:cubicBezTo>
                      <a:pt x="1432" y="228"/>
                      <a:pt x="1473" y="159"/>
                      <a:pt x="1455" y="93"/>
                    </a:cubicBezTo>
                    <a:cubicBezTo>
                      <a:pt x="1437" y="36"/>
                      <a:pt x="1385" y="0"/>
                      <a:pt x="1329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6"/>
              <p:cNvSpPr/>
              <p:nvPr/>
            </p:nvSpPr>
            <p:spPr>
              <a:xfrm>
                <a:off x="708957" y="3207749"/>
                <a:ext cx="77536" cy="39163"/>
              </a:xfrm>
              <a:custGeom>
                <a:rect b="b" l="l" r="r" t="t"/>
                <a:pathLst>
                  <a:path extrusionOk="0" h="595" w="1178">
                    <a:moveTo>
                      <a:pt x="164" y="1"/>
                    </a:moveTo>
                    <a:cubicBezTo>
                      <a:pt x="1" y="1"/>
                      <a:pt x="1" y="251"/>
                      <a:pt x="164" y="251"/>
                    </a:cubicBezTo>
                    <a:cubicBezTo>
                      <a:pt x="167" y="251"/>
                      <a:pt x="170" y="251"/>
                      <a:pt x="173" y="251"/>
                    </a:cubicBezTo>
                    <a:cubicBezTo>
                      <a:pt x="209" y="251"/>
                      <a:pt x="244" y="253"/>
                      <a:pt x="280" y="256"/>
                    </a:cubicBezTo>
                    <a:lnTo>
                      <a:pt x="301" y="258"/>
                    </a:lnTo>
                    <a:lnTo>
                      <a:pt x="321" y="261"/>
                    </a:lnTo>
                    <a:lnTo>
                      <a:pt x="372" y="271"/>
                    </a:lnTo>
                    <a:cubicBezTo>
                      <a:pt x="443" y="286"/>
                      <a:pt x="515" y="307"/>
                      <a:pt x="581" y="335"/>
                    </a:cubicBezTo>
                    <a:lnTo>
                      <a:pt x="591" y="340"/>
                    </a:lnTo>
                    <a:lnTo>
                      <a:pt x="614" y="350"/>
                    </a:lnTo>
                    <a:cubicBezTo>
                      <a:pt x="632" y="358"/>
                      <a:pt x="647" y="365"/>
                      <a:pt x="662" y="373"/>
                    </a:cubicBezTo>
                    <a:cubicBezTo>
                      <a:pt x="695" y="391"/>
                      <a:pt x="726" y="409"/>
                      <a:pt x="754" y="429"/>
                    </a:cubicBezTo>
                    <a:cubicBezTo>
                      <a:pt x="813" y="467"/>
                      <a:pt x="869" y="511"/>
                      <a:pt x="917" y="559"/>
                    </a:cubicBezTo>
                    <a:cubicBezTo>
                      <a:pt x="944" y="584"/>
                      <a:pt x="973" y="595"/>
                      <a:pt x="1001" y="595"/>
                    </a:cubicBezTo>
                    <a:cubicBezTo>
                      <a:pt x="1097" y="595"/>
                      <a:pt x="1177" y="474"/>
                      <a:pt x="1093" y="383"/>
                    </a:cubicBezTo>
                    <a:cubicBezTo>
                      <a:pt x="848" y="141"/>
                      <a:pt x="517" y="4"/>
                      <a:pt x="173" y="1"/>
                    </a:cubicBezTo>
                    <a:cubicBezTo>
                      <a:pt x="170" y="1"/>
                      <a:pt x="167" y="1"/>
                      <a:pt x="164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808870" y="3073215"/>
                <a:ext cx="198776" cy="125914"/>
              </a:xfrm>
              <a:custGeom>
                <a:rect b="b" l="l" r="r" t="t"/>
                <a:pathLst>
                  <a:path extrusionOk="0" h="1913" w="3020">
                    <a:moveTo>
                      <a:pt x="2239" y="1"/>
                    </a:moveTo>
                    <a:cubicBezTo>
                      <a:pt x="2004" y="1"/>
                      <a:pt x="1761" y="68"/>
                      <a:pt x="1549" y="170"/>
                    </a:cubicBezTo>
                    <a:cubicBezTo>
                      <a:pt x="1121" y="379"/>
                      <a:pt x="747" y="682"/>
                      <a:pt x="454" y="1057"/>
                    </a:cubicBezTo>
                    <a:cubicBezTo>
                      <a:pt x="288" y="1263"/>
                      <a:pt x="146" y="1487"/>
                      <a:pt x="33" y="1724"/>
                    </a:cubicBezTo>
                    <a:cubicBezTo>
                      <a:pt x="0" y="1785"/>
                      <a:pt x="21" y="1862"/>
                      <a:pt x="79" y="1897"/>
                    </a:cubicBezTo>
                    <a:cubicBezTo>
                      <a:pt x="98" y="1908"/>
                      <a:pt x="120" y="1913"/>
                      <a:pt x="142" y="1913"/>
                    </a:cubicBezTo>
                    <a:cubicBezTo>
                      <a:pt x="187" y="1913"/>
                      <a:pt x="232" y="1892"/>
                      <a:pt x="253" y="1851"/>
                    </a:cubicBezTo>
                    <a:cubicBezTo>
                      <a:pt x="431" y="1467"/>
                      <a:pt x="686" y="1123"/>
                      <a:pt x="1002" y="840"/>
                    </a:cubicBezTo>
                    <a:cubicBezTo>
                      <a:pt x="1157" y="702"/>
                      <a:pt x="1328" y="578"/>
                      <a:pt x="1511" y="476"/>
                    </a:cubicBezTo>
                    <a:cubicBezTo>
                      <a:pt x="1707" y="361"/>
                      <a:pt x="1926" y="264"/>
                      <a:pt x="2156" y="249"/>
                    </a:cubicBezTo>
                    <a:cubicBezTo>
                      <a:pt x="2175" y="248"/>
                      <a:pt x="2194" y="247"/>
                      <a:pt x="2213" y="247"/>
                    </a:cubicBezTo>
                    <a:cubicBezTo>
                      <a:pt x="2414" y="247"/>
                      <a:pt x="2613" y="309"/>
                      <a:pt x="2754" y="458"/>
                    </a:cubicBezTo>
                    <a:cubicBezTo>
                      <a:pt x="2780" y="485"/>
                      <a:pt x="2810" y="496"/>
                      <a:pt x="2838" y="496"/>
                    </a:cubicBezTo>
                    <a:cubicBezTo>
                      <a:pt x="2933" y="496"/>
                      <a:pt x="3019" y="370"/>
                      <a:pt x="2933" y="280"/>
                    </a:cubicBezTo>
                    <a:cubicBezTo>
                      <a:pt x="2741" y="80"/>
                      <a:pt x="2494" y="1"/>
                      <a:pt x="2239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1131514" y="3069464"/>
                <a:ext cx="161917" cy="72929"/>
              </a:xfrm>
              <a:custGeom>
                <a:rect b="b" l="l" r="r" t="t"/>
                <a:pathLst>
                  <a:path extrusionOk="0" h="1108" w="2460">
                    <a:moveTo>
                      <a:pt x="920" y="1"/>
                    </a:moveTo>
                    <a:cubicBezTo>
                      <a:pt x="854" y="1"/>
                      <a:pt x="788" y="5"/>
                      <a:pt x="721" y="13"/>
                    </a:cubicBezTo>
                    <a:cubicBezTo>
                      <a:pt x="512" y="38"/>
                      <a:pt x="308" y="102"/>
                      <a:pt x="122" y="202"/>
                    </a:cubicBezTo>
                    <a:cubicBezTo>
                      <a:pt x="0" y="265"/>
                      <a:pt x="76" y="434"/>
                      <a:pt x="189" y="434"/>
                    </a:cubicBezTo>
                    <a:cubicBezTo>
                      <a:pt x="209" y="434"/>
                      <a:pt x="229" y="429"/>
                      <a:pt x="250" y="418"/>
                    </a:cubicBezTo>
                    <a:cubicBezTo>
                      <a:pt x="458" y="307"/>
                      <a:pt x="688" y="251"/>
                      <a:pt x="920" y="251"/>
                    </a:cubicBezTo>
                    <a:cubicBezTo>
                      <a:pt x="1086" y="251"/>
                      <a:pt x="1254" y="280"/>
                      <a:pt x="1414" y="339"/>
                    </a:cubicBezTo>
                    <a:cubicBezTo>
                      <a:pt x="1753" y="469"/>
                      <a:pt x="2031" y="719"/>
                      <a:pt x="2191" y="1045"/>
                    </a:cubicBezTo>
                    <a:cubicBezTo>
                      <a:pt x="2214" y="1089"/>
                      <a:pt x="2251" y="1108"/>
                      <a:pt x="2289" y="1108"/>
                    </a:cubicBezTo>
                    <a:cubicBezTo>
                      <a:pt x="2372" y="1108"/>
                      <a:pt x="2459" y="1017"/>
                      <a:pt x="2410" y="917"/>
                    </a:cubicBezTo>
                    <a:cubicBezTo>
                      <a:pt x="2127" y="358"/>
                      <a:pt x="1538" y="1"/>
                      <a:pt x="920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6"/>
              <p:cNvSpPr/>
              <p:nvPr/>
            </p:nvSpPr>
            <p:spPr>
              <a:xfrm>
                <a:off x="1274538" y="3172602"/>
                <a:ext cx="28368" cy="51405"/>
              </a:xfrm>
              <a:custGeom>
                <a:rect b="b" l="l" r="r" t="t"/>
                <a:pathLst>
                  <a:path extrusionOk="0" h="781" w="431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227" y="3"/>
                      <a:pt x="158" y="56"/>
                      <a:pt x="163" y="125"/>
                    </a:cubicBezTo>
                    <a:cubicBezTo>
                      <a:pt x="168" y="171"/>
                      <a:pt x="168" y="217"/>
                      <a:pt x="163" y="265"/>
                    </a:cubicBezTo>
                    <a:cubicBezTo>
                      <a:pt x="163" y="273"/>
                      <a:pt x="163" y="283"/>
                      <a:pt x="163" y="291"/>
                    </a:cubicBezTo>
                    <a:lnTo>
                      <a:pt x="163" y="303"/>
                    </a:lnTo>
                    <a:cubicBezTo>
                      <a:pt x="158" y="324"/>
                      <a:pt x="156" y="344"/>
                      <a:pt x="151" y="367"/>
                    </a:cubicBezTo>
                    <a:cubicBezTo>
                      <a:pt x="140" y="408"/>
                      <a:pt x="128" y="448"/>
                      <a:pt x="112" y="489"/>
                    </a:cubicBezTo>
                    <a:cubicBezTo>
                      <a:pt x="110" y="492"/>
                      <a:pt x="110" y="494"/>
                      <a:pt x="110" y="497"/>
                    </a:cubicBezTo>
                    <a:cubicBezTo>
                      <a:pt x="107" y="499"/>
                      <a:pt x="107" y="499"/>
                      <a:pt x="107" y="502"/>
                    </a:cubicBezTo>
                    <a:cubicBezTo>
                      <a:pt x="102" y="510"/>
                      <a:pt x="100" y="517"/>
                      <a:pt x="95" y="527"/>
                    </a:cubicBezTo>
                    <a:cubicBezTo>
                      <a:pt x="84" y="548"/>
                      <a:pt x="72" y="571"/>
                      <a:pt x="59" y="591"/>
                    </a:cubicBezTo>
                    <a:cubicBezTo>
                      <a:pt x="1" y="690"/>
                      <a:pt x="86" y="781"/>
                      <a:pt x="173" y="781"/>
                    </a:cubicBezTo>
                    <a:cubicBezTo>
                      <a:pt x="212" y="781"/>
                      <a:pt x="251" y="763"/>
                      <a:pt x="278" y="719"/>
                    </a:cubicBezTo>
                    <a:cubicBezTo>
                      <a:pt x="382" y="538"/>
                      <a:pt x="431" y="331"/>
                      <a:pt x="416" y="125"/>
                    </a:cubicBezTo>
                    <a:cubicBezTo>
                      <a:pt x="411" y="62"/>
                      <a:pt x="364" y="0"/>
                      <a:pt x="295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6"/>
              <p:cNvSpPr/>
              <p:nvPr/>
            </p:nvSpPr>
            <p:spPr>
              <a:xfrm>
                <a:off x="885681" y="3521178"/>
                <a:ext cx="527" cy="66"/>
              </a:xfrm>
              <a:custGeom>
                <a:rect b="b" l="l" r="r" t="t"/>
                <a:pathLst>
                  <a:path extrusionOk="0" h="1" w="8">
                    <a:moveTo>
                      <a:pt x="3" y="1"/>
                    </a:moveTo>
                    <a:lnTo>
                      <a:pt x="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6"/>
              <p:cNvSpPr/>
              <p:nvPr/>
            </p:nvSpPr>
            <p:spPr>
              <a:xfrm>
                <a:off x="852310" y="3454043"/>
                <a:ext cx="57592" cy="83855"/>
              </a:xfrm>
              <a:custGeom>
                <a:rect b="b" l="l" r="r" t="t"/>
                <a:pathLst>
                  <a:path extrusionOk="0" h="1274" w="875">
                    <a:moveTo>
                      <a:pt x="553" y="1003"/>
                    </a:moveTo>
                    <a:lnTo>
                      <a:pt x="553" y="1003"/>
                    </a:lnTo>
                    <a:cubicBezTo>
                      <a:pt x="552" y="1004"/>
                      <a:pt x="552" y="1004"/>
                      <a:pt x="551" y="1004"/>
                    </a:cubicBezTo>
                    <a:cubicBezTo>
                      <a:pt x="551" y="1004"/>
                      <a:pt x="551" y="1003"/>
                      <a:pt x="553" y="1003"/>
                    </a:cubicBezTo>
                    <a:close/>
                    <a:moveTo>
                      <a:pt x="426" y="371"/>
                    </a:moveTo>
                    <a:lnTo>
                      <a:pt x="461" y="445"/>
                    </a:lnTo>
                    <a:cubicBezTo>
                      <a:pt x="497" y="519"/>
                      <a:pt x="530" y="588"/>
                      <a:pt x="556" y="654"/>
                    </a:cubicBezTo>
                    <a:cubicBezTo>
                      <a:pt x="566" y="684"/>
                      <a:pt x="576" y="715"/>
                      <a:pt x="584" y="748"/>
                    </a:cubicBezTo>
                    <a:cubicBezTo>
                      <a:pt x="589" y="763"/>
                      <a:pt x="591" y="781"/>
                      <a:pt x="594" y="797"/>
                    </a:cubicBezTo>
                    <a:lnTo>
                      <a:pt x="596" y="812"/>
                    </a:lnTo>
                    <a:cubicBezTo>
                      <a:pt x="596" y="819"/>
                      <a:pt x="599" y="835"/>
                      <a:pt x="599" y="835"/>
                    </a:cubicBezTo>
                    <a:lnTo>
                      <a:pt x="599" y="881"/>
                    </a:lnTo>
                    <a:cubicBezTo>
                      <a:pt x="599" y="893"/>
                      <a:pt x="596" y="914"/>
                      <a:pt x="596" y="916"/>
                    </a:cubicBezTo>
                    <a:cubicBezTo>
                      <a:pt x="594" y="929"/>
                      <a:pt x="591" y="939"/>
                      <a:pt x="589" y="952"/>
                    </a:cubicBezTo>
                    <a:cubicBezTo>
                      <a:pt x="584" y="960"/>
                      <a:pt x="579" y="967"/>
                      <a:pt x="576" y="975"/>
                    </a:cubicBezTo>
                    <a:lnTo>
                      <a:pt x="573" y="977"/>
                    </a:lnTo>
                    <a:cubicBezTo>
                      <a:pt x="568" y="983"/>
                      <a:pt x="563" y="988"/>
                      <a:pt x="561" y="993"/>
                    </a:cubicBezTo>
                    <a:lnTo>
                      <a:pt x="556" y="998"/>
                    </a:lnTo>
                    <a:cubicBezTo>
                      <a:pt x="550" y="1003"/>
                      <a:pt x="543" y="1005"/>
                      <a:pt x="538" y="1008"/>
                    </a:cubicBezTo>
                    <a:lnTo>
                      <a:pt x="533" y="1013"/>
                    </a:lnTo>
                    <a:lnTo>
                      <a:pt x="520" y="1016"/>
                    </a:lnTo>
                    <a:lnTo>
                      <a:pt x="477" y="1016"/>
                    </a:lnTo>
                    <a:cubicBezTo>
                      <a:pt x="466" y="1016"/>
                      <a:pt x="456" y="1013"/>
                      <a:pt x="446" y="1008"/>
                    </a:cubicBezTo>
                    <a:lnTo>
                      <a:pt x="433" y="1005"/>
                    </a:lnTo>
                    <a:lnTo>
                      <a:pt x="428" y="1003"/>
                    </a:lnTo>
                    <a:cubicBezTo>
                      <a:pt x="413" y="995"/>
                      <a:pt x="395" y="985"/>
                      <a:pt x="382" y="975"/>
                    </a:cubicBezTo>
                    <a:cubicBezTo>
                      <a:pt x="377" y="975"/>
                      <a:pt x="375" y="972"/>
                      <a:pt x="372" y="970"/>
                    </a:cubicBezTo>
                    <a:lnTo>
                      <a:pt x="365" y="962"/>
                    </a:lnTo>
                    <a:cubicBezTo>
                      <a:pt x="354" y="952"/>
                      <a:pt x="344" y="942"/>
                      <a:pt x="331" y="929"/>
                    </a:cubicBezTo>
                    <a:lnTo>
                      <a:pt x="321" y="919"/>
                    </a:lnTo>
                    <a:lnTo>
                      <a:pt x="319" y="911"/>
                    </a:lnTo>
                    <a:cubicBezTo>
                      <a:pt x="308" y="898"/>
                      <a:pt x="301" y="883"/>
                      <a:pt x="293" y="870"/>
                    </a:cubicBezTo>
                    <a:lnTo>
                      <a:pt x="288" y="863"/>
                    </a:lnTo>
                    <a:cubicBezTo>
                      <a:pt x="286" y="858"/>
                      <a:pt x="283" y="850"/>
                      <a:pt x="280" y="842"/>
                    </a:cubicBezTo>
                    <a:cubicBezTo>
                      <a:pt x="278" y="830"/>
                      <a:pt x="273" y="817"/>
                      <a:pt x="270" y="804"/>
                    </a:cubicBezTo>
                    <a:cubicBezTo>
                      <a:pt x="270" y="794"/>
                      <a:pt x="270" y="784"/>
                      <a:pt x="270" y="771"/>
                    </a:cubicBezTo>
                    <a:cubicBezTo>
                      <a:pt x="268" y="751"/>
                      <a:pt x="270" y="730"/>
                      <a:pt x="273" y="707"/>
                    </a:cubicBezTo>
                    <a:cubicBezTo>
                      <a:pt x="288" y="590"/>
                      <a:pt x="354" y="476"/>
                      <a:pt x="426" y="371"/>
                    </a:cubicBezTo>
                    <a:close/>
                    <a:moveTo>
                      <a:pt x="446" y="1"/>
                    </a:moveTo>
                    <a:cubicBezTo>
                      <a:pt x="423" y="1"/>
                      <a:pt x="401" y="6"/>
                      <a:pt x="382" y="17"/>
                    </a:cubicBezTo>
                    <a:cubicBezTo>
                      <a:pt x="352" y="35"/>
                      <a:pt x="331" y="65"/>
                      <a:pt x="326" y="101"/>
                    </a:cubicBezTo>
                    <a:cubicBezTo>
                      <a:pt x="316" y="109"/>
                      <a:pt x="306" y="119"/>
                      <a:pt x="301" y="129"/>
                    </a:cubicBezTo>
                    <a:cubicBezTo>
                      <a:pt x="181" y="287"/>
                      <a:pt x="59" y="465"/>
                      <a:pt x="28" y="667"/>
                    </a:cubicBezTo>
                    <a:cubicBezTo>
                      <a:pt x="0" y="855"/>
                      <a:pt x="54" y="1039"/>
                      <a:pt x="204" y="1161"/>
                    </a:cubicBezTo>
                    <a:cubicBezTo>
                      <a:pt x="286" y="1229"/>
                      <a:pt x="392" y="1274"/>
                      <a:pt x="497" y="1274"/>
                    </a:cubicBezTo>
                    <a:cubicBezTo>
                      <a:pt x="562" y="1274"/>
                      <a:pt x="626" y="1257"/>
                      <a:pt x="683" y="1217"/>
                    </a:cubicBezTo>
                    <a:cubicBezTo>
                      <a:pt x="849" y="1100"/>
                      <a:pt x="874" y="901"/>
                      <a:pt x="833" y="715"/>
                    </a:cubicBezTo>
                    <a:cubicBezTo>
                      <a:pt x="808" y="618"/>
                      <a:pt x="775" y="524"/>
                      <a:pt x="729" y="432"/>
                    </a:cubicBezTo>
                    <a:cubicBezTo>
                      <a:pt x="670" y="310"/>
                      <a:pt x="614" y="185"/>
                      <a:pt x="556" y="63"/>
                    </a:cubicBezTo>
                    <a:cubicBezTo>
                      <a:pt x="537" y="22"/>
                      <a:pt x="491" y="1"/>
                      <a:pt x="446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6"/>
              <p:cNvSpPr/>
              <p:nvPr/>
            </p:nvSpPr>
            <p:spPr>
              <a:xfrm>
                <a:off x="952553" y="3436008"/>
                <a:ext cx="50879" cy="73718"/>
              </a:xfrm>
              <a:custGeom>
                <a:rect b="b" l="l" r="r" t="t"/>
                <a:pathLst>
                  <a:path extrusionOk="0" h="1120" w="773">
                    <a:moveTo>
                      <a:pt x="383" y="406"/>
                    </a:moveTo>
                    <a:lnTo>
                      <a:pt x="388" y="413"/>
                    </a:lnTo>
                    <a:cubicBezTo>
                      <a:pt x="391" y="416"/>
                      <a:pt x="401" y="431"/>
                      <a:pt x="401" y="431"/>
                    </a:cubicBezTo>
                    <a:cubicBezTo>
                      <a:pt x="421" y="457"/>
                      <a:pt x="436" y="485"/>
                      <a:pt x="454" y="510"/>
                    </a:cubicBezTo>
                    <a:cubicBezTo>
                      <a:pt x="467" y="536"/>
                      <a:pt x="480" y="561"/>
                      <a:pt x="490" y="586"/>
                    </a:cubicBezTo>
                    <a:cubicBezTo>
                      <a:pt x="492" y="602"/>
                      <a:pt x="498" y="615"/>
                      <a:pt x="500" y="627"/>
                    </a:cubicBezTo>
                    <a:cubicBezTo>
                      <a:pt x="500" y="632"/>
                      <a:pt x="505" y="650"/>
                      <a:pt x="505" y="655"/>
                    </a:cubicBezTo>
                    <a:cubicBezTo>
                      <a:pt x="508" y="681"/>
                      <a:pt x="505" y="706"/>
                      <a:pt x="503" y="734"/>
                    </a:cubicBezTo>
                    <a:lnTo>
                      <a:pt x="503" y="732"/>
                    </a:lnTo>
                    <a:cubicBezTo>
                      <a:pt x="503" y="737"/>
                      <a:pt x="498" y="755"/>
                      <a:pt x="498" y="757"/>
                    </a:cubicBezTo>
                    <a:cubicBezTo>
                      <a:pt x="495" y="762"/>
                      <a:pt x="490" y="783"/>
                      <a:pt x="490" y="783"/>
                    </a:cubicBezTo>
                    <a:cubicBezTo>
                      <a:pt x="485" y="793"/>
                      <a:pt x="480" y="803"/>
                      <a:pt x="475" y="813"/>
                    </a:cubicBezTo>
                    <a:lnTo>
                      <a:pt x="467" y="821"/>
                    </a:lnTo>
                    <a:lnTo>
                      <a:pt x="459" y="831"/>
                    </a:lnTo>
                    <a:lnTo>
                      <a:pt x="449" y="841"/>
                    </a:lnTo>
                    <a:lnTo>
                      <a:pt x="424" y="854"/>
                    </a:lnTo>
                    <a:cubicBezTo>
                      <a:pt x="426" y="854"/>
                      <a:pt x="413" y="862"/>
                      <a:pt x="403" y="864"/>
                    </a:cubicBezTo>
                    <a:lnTo>
                      <a:pt x="391" y="867"/>
                    </a:lnTo>
                    <a:lnTo>
                      <a:pt x="347" y="867"/>
                    </a:lnTo>
                    <a:cubicBezTo>
                      <a:pt x="342" y="864"/>
                      <a:pt x="337" y="864"/>
                      <a:pt x="332" y="862"/>
                    </a:cubicBezTo>
                    <a:lnTo>
                      <a:pt x="319" y="857"/>
                    </a:lnTo>
                    <a:cubicBezTo>
                      <a:pt x="317" y="851"/>
                      <a:pt x="308" y="839"/>
                      <a:pt x="307" y="839"/>
                    </a:cubicBezTo>
                    <a:lnTo>
                      <a:pt x="307" y="839"/>
                    </a:lnTo>
                    <a:cubicBezTo>
                      <a:pt x="307" y="839"/>
                      <a:pt x="308" y="841"/>
                      <a:pt x="312" y="846"/>
                    </a:cubicBezTo>
                    <a:cubicBezTo>
                      <a:pt x="306" y="841"/>
                      <a:pt x="304" y="836"/>
                      <a:pt x="301" y="829"/>
                    </a:cubicBezTo>
                    <a:cubicBezTo>
                      <a:pt x="296" y="818"/>
                      <a:pt x="294" y="808"/>
                      <a:pt x="291" y="798"/>
                    </a:cubicBezTo>
                    <a:lnTo>
                      <a:pt x="291" y="788"/>
                    </a:lnTo>
                    <a:lnTo>
                      <a:pt x="291" y="762"/>
                    </a:lnTo>
                    <a:cubicBezTo>
                      <a:pt x="291" y="744"/>
                      <a:pt x="294" y="729"/>
                      <a:pt x="296" y="711"/>
                    </a:cubicBezTo>
                    <a:lnTo>
                      <a:pt x="296" y="706"/>
                    </a:lnTo>
                    <a:cubicBezTo>
                      <a:pt x="296" y="701"/>
                      <a:pt x="296" y="691"/>
                      <a:pt x="296" y="688"/>
                    </a:cubicBezTo>
                    <a:cubicBezTo>
                      <a:pt x="301" y="655"/>
                      <a:pt x="309" y="622"/>
                      <a:pt x="317" y="589"/>
                    </a:cubicBezTo>
                    <a:cubicBezTo>
                      <a:pt x="327" y="558"/>
                      <a:pt x="337" y="518"/>
                      <a:pt x="352" y="482"/>
                    </a:cubicBezTo>
                    <a:cubicBezTo>
                      <a:pt x="355" y="474"/>
                      <a:pt x="357" y="469"/>
                      <a:pt x="360" y="462"/>
                    </a:cubicBezTo>
                    <a:cubicBezTo>
                      <a:pt x="362" y="457"/>
                      <a:pt x="362" y="457"/>
                      <a:pt x="362" y="454"/>
                    </a:cubicBezTo>
                    <a:lnTo>
                      <a:pt x="362" y="449"/>
                    </a:lnTo>
                    <a:cubicBezTo>
                      <a:pt x="368" y="434"/>
                      <a:pt x="375" y="421"/>
                      <a:pt x="383" y="406"/>
                    </a:cubicBezTo>
                    <a:close/>
                    <a:moveTo>
                      <a:pt x="401" y="1"/>
                    </a:moveTo>
                    <a:cubicBezTo>
                      <a:pt x="370" y="1"/>
                      <a:pt x="339" y="11"/>
                      <a:pt x="319" y="36"/>
                    </a:cubicBezTo>
                    <a:cubicBezTo>
                      <a:pt x="205" y="174"/>
                      <a:pt x="123" y="334"/>
                      <a:pt x="75" y="505"/>
                    </a:cubicBezTo>
                    <a:cubicBezTo>
                      <a:pt x="29" y="673"/>
                      <a:pt x="1" y="885"/>
                      <a:pt x="131" y="1022"/>
                    </a:cubicBezTo>
                    <a:cubicBezTo>
                      <a:pt x="192" y="1089"/>
                      <a:pt x="278" y="1119"/>
                      <a:pt x="366" y="1119"/>
                    </a:cubicBezTo>
                    <a:cubicBezTo>
                      <a:pt x="435" y="1119"/>
                      <a:pt x="505" y="1100"/>
                      <a:pt x="564" y="1065"/>
                    </a:cubicBezTo>
                    <a:cubicBezTo>
                      <a:pt x="712" y="976"/>
                      <a:pt x="773" y="795"/>
                      <a:pt x="752" y="632"/>
                    </a:cubicBezTo>
                    <a:cubicBezTo>
                      <a:pt x="729" y="454"/>
                      <a:pt x="633" y="311"/>
                      <a:pt x="518" y="179"/>
                    </a:cubicBezTo>
                    <a:cubicBezTo>
                      <a:pt x="543" y="130"/>
                      <a:pt x="536" y="74"/>
                      <a:pt x="498" y="36"/>
                    </a:cubicBezTo>
                    <a:cubicBezTo>
                      <a:pt x="473" y="14"/>
                      <a:pt x="436" y="1"/>
                      <a:pt x="401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6"/>
              <p:cNvSpPr/>
              <p:nvPr/>
            </p:nvSpPr>
            <p:spPr>
              <a:xfrm>
                <a:off x="975194" y="3493007"/>
                <a:ext cx="592" cy="66"/>
              </a:xfrm>
              <a:custGeom>
                <a:rect b="b" l="l" r="r" t="t"/>
                <a:pathLst>
                  <a:path extrusionOk="0" h="1" w="9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1"/>
                      <a:pt x="6" y="1"/>
                      <a:pt x="8" y="1"/>
                    </a:cubicBezTo>
                    <a:lnTo>
                      <a:pt x="8" y="1"/>
                    </a:lnTo>
                    <a:cubicBezTo>
                      <a:pt x="6" y="1"/>
                      <a:pt x="3" y="1"/>
                      <a:pt x="1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6"/>
              <p:cNvSpPr/>
              <p:nvPr/>
            </p:nvSpPr>
            <p:spPr>
              <a:xfrm>
                <a:off x="904439" y="3599634"/>
                <a:ext cx="50352" cy="71612"/>
              </a:xfrm>
              <a:custGeom>
                <a:rect b="b" l="l" r="r" t="t"/>
                <a:pathLst>
                  <a:path extrusionOk="0" h="1088" w="765">
                    <a:moveTo>
                      <a:pt x="260" y="725"/>
                    </a:moveTo>
                    <a:cubicBezTo>
                      <a:pt x="260" y="725"/>
                      <a:pt x="265" y="732"/>
                      <a:pt x="265" y="735"/>
                    </a:cubicBezTo>
                    <a:cubicBezTo>
                      <a:pt x="263" y="732"/>
                      <a:pt x="260" y="725"/>
                      <a:pt x="260" y="725"/>
                    </a:cubicBezTo>
                    <a:close/>
                    <a:moveTo>
                      <a:pt x="469" y="818"/>
                    </a:moveTo>
                    <a:cubicBezTo>
                      <a:pt x="468" y="818"/>
                      <a:pt x="467" y="820"/>
                      <a:pt x="467" y="821"/>
                    </a:cubicBezTo>
                    <a:cubicBezTo>
                      <a:pt x="467" y="820"/>
                      <a:pt x="468" y="819"/>
                      <a:pt x="469" y="818"/>
                    </a:cubicBezTo>
                    <a:close/>
                    <a:moveTo>
                      <a:pt x="362" y="340"/>
                    </a:moveTo>
                    <a:lnTo>
                      <a:pt x="365" y="348"/>
                    </a:lnTo>
                    <a:cubicBezTo>
                      <a:pt x="383" y="373"/>
                      <a:pt x="398" y="404"/>
                      <a:pt x="413" y="432"/>
                    </a:cubicBezTo>
                    <a:cubicBezTo>
                      <a:pt x="416" y="439"/>
                      <a:pt x="421" y="447"/>
                      <a:pt x="423" y="455"/>
                    </a:cubicBezTo>
                    <a:cubicBezTo>
                      <a:pt x="423" y="457"/>
                      <a:pt x="426" y="457"/>
                      <a:pt x="426" y="460"/>
                    </a:cubicBezTo>
                    <a:cubicBezTo>
                      <a:pt x="431" y="475"/>
                      <a:pt x="436" y="488"/>
                      <a:pt x="441" y="503"/>
                    </a:cubicBezTo>
                    <a:cubicBezTo>
                      <a:pt x="451" y="534"/>
                      <a:pt x="462" y="564"/>
                      <a:pt x="469" y="595"/>
                    </a:cubicBezTo>
                    <a:cubicBezTo>
                      <a:pt x="472" y="613"/>
                      <a:pt x="474" y="628"/>
                      <a:pt x="477" y="643"/>
                    </a:cubicBezTo>
                    <a:lnTo>
                      <a:pt x="482" y="661"/>
                    </a:lnTo>
                    <a:lnTo>
                      <a:pt x="482" y="671"/>
                    </a:lnTo>
                    <a:cubicBezTo>
                      <a:pt x="485" y="702"/>
                      <a:pt x="485" y="735"/>
                      <a:pt x="485" y="768"/>
                    </a:cubicBezTo>
                    <a:cubicBezTo>
                      <a:pt x="482" y="778"/>
                      <a:pt x="479" y="788"/>
                      <a:pt x="477" y="798"/>
                    </a:cubicBezTo>
                    <a:cubicBezTo>
                      <a:pt x="477" y="798"/>
                      <a:pt x="474" y="806"/>
                      <a:pt x="474" y="809"/>
                    </a:cubicBezTo>
                    <a:cubicBezTo>
                      <a:pt x="472" y="811"/>
                      <a:pt x="471" y="814"/>
                      <a:pt x="469" y="818"/>
                    </a:cubicBezTo>
                    <a:lnTo>
                      <a:pt x="469" y="818"/>
                    </a:lnTo>
                    <a:cubicBezTo>
                      <a:pt x="469" y="818"/>
                      <a:pt x="469" y="818"/>
                      <a:pt x="469" y="818"/>
                    </a:cubicBezTo>
                    <a:cubicBezTo>
                      <a:pt x="469" y="818"/>
                      <a:pt x="469" y="818"/>
                      <a:pt x="469" y="819"/>
                    </a:cubicBezTo>
                    <a:cubicBezTo>
                      <a:pt x="469" y="819"/>
                      <a:pt x="469" y="819"/>
                      <a:pt x="467" y="821"/>
                    </a:cubicBezTo>
                    <a:lnTo>
                      <a:pt x="459" y="827"/>
                    </a:lnTo>
                    <a:lnTo>
                      <a:pt x="454" y="829"/>
                    </a:lnTo>
                    <a:lnTo>
                      <a:pt x="451" y="832"/>
                    </a:lnTo>
                    <a:cubicBezTo>
                      <a:pt x="446" y="832"/>
                      <a:pt x="444" y="834"/>
                      <a:pt x="439" y="834"/>
                    </a:cubicBezTo>
                    <a:lnTo>
                      <a:pt x="411" y="834"/>
                    </a:lnTo>
                    <a:cubicBezTo>
                      <a:pt x="401" y="832"/>
                      <a:pt x="390" y="829"/>
                      <a:pt x="380" y="827"/>
                    </a:cubicBezTo>
                    <a:lnTo>
                      <a:pt x="365" y="821"/>
                    </a:lnTo>
                    <a:cubicBezTo>
                      <a:pt x="352" y="816"/>
                      <a:pt x="322" y="804"/>
                      <a:pt x="314" y="793"/>
                    </a:cubicBezTo>
                    <a:lnTo>
                      <a:pt x="314" y="793"/>
                    </a:lnTo>
                    <a:cubicBezTo>
                      <a:pt x="317" y="796"/>
                      <a:pt x="322" y="800"/>
                      <a:pt x="323" y="800"/>
                    </a:cubicBezTo>
                    <a:cubicBezTo>
                      <a:pt x="324" y="800"/>
                      <a:pt x="323" y="799"/>
                      <a:pt x="319" y="793"/>
                    </a:cubicBezTo>
                    <a:lnTo>
                      <a:pt x="306" y="783"/>
                    </a:lnTo>
                    <a:cubicBezTo>
                      <a:pt x="299" y="776"/>
                      <a:pt x="291" y="765"/>
                      <a:pt x="283" y="758"/>
                    </a:cubicBezTo>
                    <a:cubicBezTo>
                      <a:pt x="281" y="755"/>
                      <a:pt x="278" y="750"/>
                      <a:pt x="276" y="745"/>
                    </a:cubicBezTo>
                    <a:cubicBezTo>
                      <a:pt x="273" y="740"/>
                      <a:pt x="271" y="737"/>
                      <a:pt x="268" y="732"/>
                    </a:cubicBezTo>
                    <a:cubicBezTo>
                      <a:pt x="263" y="727"/>
                      <a:pt x="268" y="730"/>
                      <a:pt x="268" y="727"/>
                    </a:cubicBezTo>
                    <a:cubicBezTo>
                      <a:pt x="268" y="722"/>
                      <a:pt x="263" y="717"/>
                      <a:pt x="263" y="709"/>
                    </a:cubicBezTo>
                    <a:cubicBezTo>
                      <a:pt x="260" y="704"/>
                      <a:pt x="260" y="697"/>
                      <a:pt x="258" y="689"/>
                    </a:cubicBezTo>
                    <a:cubicBezTo>
                      <a:pt x="258" y="684"/>
                      <a:pt x="255" y="676"/>
                      <a:pt x="255" y="674"/>
                    </a:cubicBezTo>
                    <a:cubicBezTo>
                      <a:pt x="255" y="653"/>
                      <a:pt x="255" y="633"/>
                      <a:pt x="255" y="615"/>
                    </a:cubicBezTo>
                    <a:cubicBezTo>
                      <a:pt x="255" y="613"/>
                      <a:pt x="255" y="610"/>
                      <a:pt x="255" y="607"/>
                    </a:cubicBezTo>
                    <a:cubicBezTo>
                      <a:pt x="258" y="597"/>
                      <a:pt x="260" y="587"/>
                      <a:pt x="263" y="577"/>
                    </a:cubicBezTo>
                    <a:cubicBezTo>
                      <a:pt x="271" y="539"/>
                      <a:pt x="283" y="500"/>
                      <a:pt x="299" y="465"/>
                    </a:cubicBezTo>
                    <a:cubicBezTo>
                      <a:pt x="299" y="465"/>
                      <a:pt x="299" y="462"/>
                      <a:pt x="301" y="457"/>
                    </a:cubicBezTo>
                    <a:cubicBezTo>
                      <a:pt x="304" y="447"/>
                      <a:pt x="309" y="437"/>
                      <a:pt x="314" y="427"/>
                    </a:cubicBezTo>
                    <a:cubicBezTo>
                      <a:pt x="324" y="409"/>
                      <a:pt x="334" y="388"/>
                      <a:pt x="342" y="370"/>
                    </a:cubicBezTo>
                    <a:lnTo>
                      <a:pt x="362" y="340"/>
                    </a:lnTo>
                    <a:close/>
                    <a:moveTo>
                      <a:pt x="449" y="834"/>
                    </a:moveTo>
                    <a:lnTo>
                      <a:pt x="446" y="837"/>
                    </a:lnTo>
                    <a:lnTo>
                      <a:pt x="444" y="837"/>
                    </a:lnTo>
                    <a:lnTo>
                      <a:pt x="449" y="834"/>
                    </a:lnTo>
                    <a:close/>
                    <a:moveTo>
                      <a:pt x="346" y="0"/>
                    </a:moveTo>
                    <a:cubicBezTo>
                      <a:pt x="314" y="0"/>
                      <a:pt x="282" y="13"/>
                      <a:pt x="258" y="37"/>
                    </a:cubicBezTo>
                    <a:cubicBezTo>
                      <a:pt x="240" y="55"/>
                      <a:pt x="230" y="75"/>
                      <a:pt x="225" y="100"/>
                    </a:cubicBezTo>
                    <a:cubicBezTo>
                      <a:pt x="212" y="111"/>
                      <a:pt x="199" y="123"/>
                      <a:pt x="192" y="136"/>
                    </a:cubicBezTo>
                    <a:cubicBezTo>
                      <a:pt x="95" y="294"/>
                      <a:pt x="1" y="467"/>
                      <a:pt x="3" y="658"/>
                    </a:cubicBezTo>
                    <a:cubicBezTo>
                      <a:pt x="1" y="814"/>
                      <a:pt x="85" y="959"/>
                      <a:pt x="222" y="1033"/>
                    </a:cubicBezTo>
                    <a:cubicBezTo>
                      <a:pt x="285" y="1067"/>
                      <a:pt x="356" y="1087"/>
                      <a:pt x="426" y="1087"/>
                    </a:cubicBezTo>
                    <a:cubicBezTo>
                      <a:pt x="493" y="1087"/>
                      <a:pt x="559" y="1069"/>
                      <a:pt x="615" y="1025"/>
                    </a:cubicBezTo>
                    <a:cubicBezTo>
                      <a:pt x="765" y="911"/>
                      <a:pt x="750" y="699"/>
                      <a:pt x="711" y="531"/>
                    </a:cubicBezTo>
                    <a:cubicBezTo>
                      <a:pt x="665" y="345"/>
                      <a:pt x="571" y="172"/>
                      <a:pt x="434" y="37"/>
                    </a:cubicBezTo>
                    <a:cubicBezTo>
                      <a:pt x="409" y="13"/>
                      <a:pt x="378" y="0"/>
                      <a:pt x="346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6"/>
              <p:cNvSpPr/>
              <p:nvPr/>
            </p:nvSpPr>
            <p:spPr>
              <a:xfrm>
                <a:off x="1020148" y="3521243"/>
                <a:ext cx="54696" cy="85434"/>
              </a:xfrm>
              <a:custGeom>
                <a:rect b="b" l="l" r="r" t="t"/>
                <a:pathLst>
                  <a:path extrusionOk="0" h="1298" w="831">
                    <a:moveTo>
                      <a:pt x="434" y="308"/>
                    </a:moveTo>
                    <a:cubicBezTo>
                      <a:pt x="584" y="522"/>
                      <a:pt x="607" y="805"/>
                      <a:pt x="487" y="1039"/>
                    </a:cubicBezTo>
                    <a:cubicBezTo>
                      <a:pt x="378" y="1011"/>
                      <a:pt x="288" y="897"/>
                      <a:pt x="273" y="777"/>
                    </a:cubicBezTo>
                    <a:cubicBezTo>
                      <a:pt x="253" y="609"/>
                      <a:pt x="334" y="443"/>
                      <a:pt x="434" y="308"/>
                    </a:cubicBezTo>
                    <a:close/>
                    <a:moveTo>
                      <a:pt x="441" y="1"/>
                    </a:moveTo>
                    <a:cubicBezTo>
                      <a:pt x="413" y="1"/>
                      <a:pt x="386" y="10"/>
                      <a:pt x="365" y="28"/>
                    </a:cubicBezTo>
                    <a:cubicBezTo>
                      <a:pt x="342" y="33"/>
                      <a:pt x="321" y="43"/>
                      <a:pt x="306" y="61"/>
                    </a:cubicBezTo>
                    <a:cubicBezTo>
                      <a:pt x="171" y="232"/>
                      <a:pt x="51" y="420"/>
                      <a:pt x="26" y="642"/>
                    </a:cubicBezTo>
                    <a:cubicBezTo>
                      <a:pt x="0" y="840"/>
                      <a:pt x="72" y="1039"/>
                      <a:pt x="220" y="1172"/>
                    </a:cubicBezTo>
                    <a:cubicBezTo>
                      <a:pt x="296" y="1243"/>
                      <a:pt x="395" y="1286"/>
                      <a:pt x="500" y="1297"/>
                    </a:cubicBezTo>
                    <a:cubicBezTo>
                      <a:pt x="509" y="1297"/>
                      <a:pt x="519" y="1298"/>
                      <a:pt x="528" y="1298"/>
                    </a:cubicBezTo>
                    <a:cubicBezTo>
                      <a:pt x="583" y="1298"/>
                      <a:pt x="631" y="1283"/>
                      <a:pt x="665" y="1233"/>
                    </a:cubicBezTo>
                    <a:cubicBezTo>
                      <a:pt x="691" y="1197"/>
                      <a:pt x="711" y="1159"/>
                      <a:pt x="729" y="1121"/>
                    </a:cubicBezTo>
                    <a:cubicBezTo>
                      <a:pt x="806" y="947"/>
                      <a:pt x="831" y="756"/>
                      <a:pt x="803" y="570"/>
                    </a:cubicBezTo>
                    <a:cubicBezTo>
                      <a:pt x="772" y="367"/>
                      <a:pt x="676" y="178"/>
                      <a:pt x="528" y="35"/>
                    </a:cubicBezTo>
                    <a:cubicBezTo>
                      <a:pt x="503" y="12"/>
                      <a:pt x="472" y="1"/>
                      <a:pt x="441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6"/>
              <p:cNvSpPr/>
              <p:nvPr/>
            </p:nvSpPr>
            <p:spPr>
              <a:xfrm>
                <a:off x="1125129" y="3423568"/>
                <a:ext cx="52064" cy="83986"/>
              </a:xfrm>
              <a:custGeom>
                <a:rect b="b" l="l" r="r" t="t"/>
                <a:pathLst>
                  <a:path extrusionOk="0" h="1276" w="791">
                    <a:moveTo>
                      <a:pt x="472" y="309"/>
                    </a:moveTo>
                    <a:cubicBezTo>
                      <a:pt x="505" y="409"/>
                      <a:pt x="525" y="508"/>
                      <a:pt x="535" y="612"/>
                    </a:cubicBezTo>
                    <a:cubicBezTo>
                      <a:pt x="540" y="689"/>
                      <a:pt x="540" y="765"/>
                      <a:pt x="533" y="842"/>
                    </a:cubicBezTo>
                    <a:lnTo>
                      <a:pt x="533" y="844"/>
                    </a:lnTo>
                    <a:lnTo>
                      <a:pt x="530" y="862"/>
                    </a:lnTo>
                    <a:cubicBezTo>
                      <a:pt x="528" y="875"/>
                      <a:pt x="525" y="890"/>
                      <a:pt x="520" y="903"/>
                    </a:cubicBezTo>
                    <a:cubicBezTo>
                      <a:pt x="515" y="928"/>
                      <a:pt x="507" y="951"/>
                      <a:pt x="495" y="972"/>
                    </a:cubicBezTo>
                    <a:cubicBezTo>
                      <a:pt x="489" y="977"/>
                      <a:pt x="482" y="992"/>
                      <a:pt x="479" y="997"/>
                    </a:cubicBezTo>
                    <a:cubicBezTo>
                      <a:pt x="474" y="1000"/>
                      <a:pt x="469" y="1005"/>
                      <a:pt x="464" y="1010"/>
                    </a:cubicBezTo>
                    <a:lnTo>
                      <a:pt x="449" y="1020"/>
                    </a:lnTo>
                    <a:cubicBezTo>
                      <a:pt x="441" y="1020"/>
                      <a:pt x="433" y="1023"/>
                      <a:pt x="426" y="1025"/>
                    </a:cubicBezTo>
                    <a:lnTo>
                      <a:pt x="416" y="1025"/>
                    </a:lnTo>
                    <a:lnTo>
                      <a:pt x="403" y="1020"/>
                    </a:lnTo>
                    <a:cubicBezTo>
                      <a:pt x="393" y="1020"/>
                      <a:pt x="388" y="1018"/>
                      <a:pt x="380" y="1012"/>
                    </a:cubicBezTo>
                    <a:cubicBezTo>
                      <a:pt x="357" y="1002"/>
                      <a:pt x="337" y="984"/>
                      <a:pt x="321" y="964"/>
                    </a:cubicBezTo>
                    <a:cubicBezTo>
                      <a:pt x="258" y="877"/>
                      <a:pt x="288" y="719"/>
                      <a:pt x="321" y="615"/>
                    </a:cubicBezTo>
                    <a:cubicBezTo>
                      <a:pt x="352" y="505"/>
                      <a:pt x="403" y="404"/>
                      <a:pt x="472" y="309"/>
                    </a:cubicBezTo>
                    <a:close/>
                    <a:moveTo>
                      <a:pt x="454" y="1"/>
                    </a:moveTo>
                    <a:cubicBezTo>
                      <a:pt x="422" y="1"/>
                      <a:pt x="391" y="14"/>
                      <a:pt x="370" y="39"/>
                    </a:cubicBezTo>
                    <a:cubicBezTo>
                      <a:pt x="240" y="182"/>
                      <a:pt x="140" y="350"/>
                      <a:pt x="84" y="533"/>
                    </a:cubicBezTo>
                    <a:cubicBezTo>
                      <a:pt x="28" y="714"/>
                      <a:pt x="0" y="944"/>
                      <a:pt x="115" y="1107"/>
                    </a:cubicBezTo>
                    <a:cubicBezTo>
                      <a:pt x="188" y="1207"/>
                      <a:pt x="308" y="1275"/>
                      <a:pt x="429" y="1275"/>
                    </a:cubicBezTo>
                    <a:cubicBezTo>
                      <a:pt x="489" y="1275"/>
                      <a:pt x="550" y="1258"/>
                      <a:pt x="604" y="1219"/>
                    </a:cubicBezTo>
                    <a:cubicBezTo>
                      <a:pt x="754" y="1109"/>
                      <a:pt x="788" y="913"/>
                      <a:pt x="790" y="740"/>
                    </a:cubicBezTo>
                    <a:cubicBezTo>
                      <a:pt x="790" y="505"/>
                      <a:pt x="739" y="276"/>
                      <a:pt x="640" y="65"/>
                    </a:cubicBezTo>
                    <a:cubicBezTo>
                      <a:pt x="618" y="25"/>
                      <a:pt x="577" y="3"/>
                      <a:pt x="533" y="3"/>
                    </a:cubicBezTo>
                    <a:cubicBezTo>
                      <a:pt x="520" y="3"/>
                      <a:pt x="507" y="5"/>
                      <a:pt x="495" y="9"/>
                    </a:cubicBezTo>
                    <a:cubicBezTo>
                      <a:pt x="481" y="3"/>
                      <a:pt x="468" y="1"/>
                      <a:pt x="454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6"/>
              <p:cNvSpPr/>
              <p:nvPr/>
            </p:nvSpPr>
            <p:spPr>
              <a:xfrm>
                <a:off x="1124603" y="3620169"/>
                <a:ext cx="53248" cy="92740"/>
              </a:xfrm>
              <a:custGeom>
                <a:rect b="b" l="l" r="r" t="t"/>
                <a:pathLst>
                  <a:path extrusionOk="0" h="1409" w="809">
                    <a:moveTo>
                      <a:pt x="342" y="443"/>
                    </a:moveTo>
                    <a:cubicBezTo>
                      <a:pt x="375" y="507"/>
                      <a:pt x="406" y="573"/>
                      <a:pt x="431" y="639"/>
                    </a:cubicBezTo>
                    <a:cubicBezTo>
                      <a:pt x="462" y="721"/>
                      <a:pt x="487" y="805"/>
                      <a:pt x="508" y="889"/>
                    </a:cubicBezTo>
                    <a:cubicBezTo>
                      <a:pt x="518" y="930"/>
                      <a:pt x="525" y="968"/>
                      <a:pt x="533" y="1009"/>
                    </a:cubicBezTo>
                    <a:cubicBezTo>
                      <a:pt x="536" y="1029"/>
                      <a:pt x="541" y="1050"/>
                      <a:pt x="543" y="1072"/>
                    </a:cubicBezTo>
                    <a:cubicBezTo>
                      <a:pt x="543" y="1088"/>
                      <a:pt x="546" y="1106"/>
                      <a:pt x="548" y="1121"/>
                    </a:cubicBezTo>
                    <a:cubicBezTo>
                      <a:pt x="543" y="1126"/>
                      <a:pt x="538" y="1131"/>
                      <a:pt x="536" y="1136"/>
                    </a:cubicBezTo>
                    <a:lnTo>
                      <a:pt x="523" y="1144"/>
                    </a:lnTo>
                    <a:lnTo>
                      <a:pt x="510" y="1149"/>
                    </a:lnTo>
                    <a:lnTo>
                      <a:pt x="487" y="1157"/>
                    </a:lnTo>
                    <a:lnTo>
                      <a:pt x="467" y="1157"/>
                    </a:lnTo>
                    <a:cubicBezTo>
                      <a:pt x="459" y="1157"/>
                      <a:pt x="436" y="1154"/>
                      <a:pt x="434" y="1154"/>
                    </a:cubicBezTo>
                    <a:lnTo>
                      <a:pt x="408" y="1146"/>
                    </a:lnTo>
                    <a:cubicBezTo>
                      <a:pt x="383" y="1139"/>
                      <a:pt x="401" y="1146"/>
                      <a:pt x="380" y="1134"/>
                    </a:cubicBezTo>
                    <a:cubicBezTo>
                      <a:pt x="375" y="1134"/>
                      <a:pt x="370" y="1129"/>
                      <a:pt x="368" y="1126"/>
                    </a:cubicBezTo>
                    <a:lnTo>
                      <a:pt x="360" y="1121"/>
                    </a:lnTo>
                    <a:cubicBezTo>
                      <a:pt x="347" y="1111"/>
                      <a:pt x="337" y="1098"/>
                      <a:pt x="327" y="1085"/>
                    </a:cubicBezTo>
                    <a:cubicBezTo>
                      <a:pt x="311" y="1062"/>
                      <a:pt x="299" y="1037"/>
                      <a:pt x="291" y="1009"/>
                    </a:cubicBezTo>
                    <a:cubicBezTo>
                      <a:pt x="268" y="940"/>
                      <a:pt x="261" y="869"/>
                      <a:pt x="266" y="800"/>
                    </a:cubicBezTo>
                    <a:cubicBezTo>
                      <a:pt x="271" y="678"/>
                      <a:pt x="299" y="558"/>
                      <a:pt x="342" y="443"/>
                    </a:cubicBezTo>
                    <a:close/>
                    <a:moveTo>
                      <a:pt x="296" y="1"/>
                    </a:moveTo>
                    <a:cubicBezTo>
                      <a:pt x="211" y="1"/>
                      <a:pt x="127" y="86"/>
                      <a:pt x="179" y="186"/>
                    </a:cubicBezTo>
                    <a:cubicBezTo>
                      <a:pt x="82" y="369"/>
                      <a:pt x="26" y="571"/>
                      <a:pt x="13" y="777"/>
                    </a:cubicBezTo>
                    <a:cubicBezTo>
                      <a:pt x="1" y="968"/>
                      <a:pt x="41" y="1190"/>
                      <a:pt x="199" y="1317"/>
                    </a:cubicBezTo>
                    <a:cubicBezTo>
                      <a:pt x="272" y="1377"/>
                      <a:pt x="366" y="1409"/>
                      <a:pt x="460" y="1409"/>
                    </a:cubicBezTo>
                    <a:cubicBezTo>
                      <a:pt x="546" y="1409"/>
                      <a:pt x="632" y="1382"/>
                      <a:pt x="701" y="1325"/>
                    </a:cubicBezTo>
                    <a:cubicBezTo>
                      <a:pt x="732" y="1299"/>
                      <a:pt x="757" y="1269"/>
                      <a:pt x="775" y="1233"/>
                    </a:cubicBezTo>
                    <a:cubicBezTo>
                      <a:pt x="808" y="1169"/>
                      <a:pt x="796" y="1111"/>
                      <a:pt x="788" y="1042"/>
                    </a:cubicBezTo>
                    <a:cubicBezTo>
                      <a:pt x="773" y="935"/>
                      <a:pt x="752" y="828"/>
                      <a:pt x="722" y="726"/>
                    </a:cubicBezTo>
                    <a:cubicBezTo>
                      <a:pt x="653" y="489"/>
                      <a:pt x="546" y="270"/>
                      <a:pt x="403" y="69"/>
                    </a:cubicBezTo>
                    <a:cubicBezTo>
                      <a:pt x="377" y="21"/>
                      <a:pt x="337" y="1"/>
                      <a:pt x="296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6"/>
              <p:cNvSpPr/>
              <p:nvPr/>
            </p:nvSpPr>
            <p:spPr>
              <a:xfrm>
                <a:off x="706456" y="3490506"/>
                <a:ext cx="21062" cy="101889"/>
              </a:xfrm>
              <a:custGeom>
                <a:rect b="b" l="l" r="r" t="t"/>
                <a:pathLst>
                  <a:path extrusionOk="0" h="1548" w="320">
                    <a:moveTo>
                      <a:pt x="195" y="1"/>
                    </a:moveTo>
                    <a:cubicBezTo>
                      <a:pt x="132" y="1"/>
                      <a:pt x="67" y="41"/>
                      <a:pt x="63" y="123"/>
                    </a:cubicBezTo>
                    <a:lnTo>
                      <a:pt x="5" y="1427"/>
                    </a:lnTo>
                    <a:cubicBezTo>
                      <a:pt x="1" y="1507"/>
                      <a:pt x="62" y="1548"/>
                      <a:pt x="125" y="1548"/>
                    </a:cubicBezTo>
                    <a:cubicBezTo>
                      <a:pt x="188" y="1548"/>
                      <a:pt x="253" y="1507"/>
                      <a:pt x="257" y="1427"/>
                    </a:cubicBezTo>
                    <a:lnTo>
                      <a:pt x="316" y="123"/>
                    </a:lnTo>
                    <a:cubicBezTo>
                      <a:pt x="319" y="41"/>
                      <a:pt x="258" y="1"/>
                      <a:pt x="195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6"/>
              <p:cNvSpPr/>
              <p:nvPr/>
            </p:nvSpPr>
            <p:spPr>
              <a:xfrm>
                <a:off x="761744" y="3583047"/>
                <a:ext cx="19878" cy="138617"/>
              </a:xfrm>
              <a:custGeom>
                <a:rect b="b" l="l" r="r" t="t"/>
                <a:pathLst>
                  <a:path extrusionOk="0" h="2106" w="302">
                    <a:moveTo>
                      <a:pt x="124" y="1"/>
                    </a:moveTo>
                    <a:cubicBezTo>
                      <a:pt x="61" y="1"/>
                      <a:pt x="0" y="42"/>
                      <a:pt x="6" y="123"/>
                    </a:cubicBezTo>
                    <a:cubicBezTo>
                      <a:pt x="41" y="742"/>
                      <a:pt x="49" y="1364"/>
                      <a:pt x="26" y="1985"/>
                    </a:cubicBezTo>
                    <a:cubicBezTo>
                      <a:pt x="23" y="2066"/>
                      <a:pt x="85" y="2106"/>
                      <a:pt x="147" y="2106"/>
                    </a:cubicBezTo>
                    <a:cubicBezTo>
                      <a:pt x="210" y="2106"/>
                      <a:pt x="274" y="2066"/>
                      <a:pt x="278" y="1985"/>
                    </a:cubicBezTo>
                    <a:cubicBezTo>
                      <a:pt x="301" y="1364"/>
                      <a:pt x="293" y="745"/>
                      <a:pt x="258" y="123"/>
                    </a:cubicBezTo>
                    <a:cubicBezTo>
                      <a:pt x="253" y="42"/>
                      <a:pt x="187" y="1"/>
                      <a:pt x="124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6"/>
              <p:cNvSpPr/>
              <p:nvPr/>
            </p:nvSpPr>
            <p:spPr>
              <a:xfrm>
                <a:off x="783859" y="3400795"/>
                <a:ext cx="20536" cy="89581"/>
              </a:xfrm>
              <a:custGeom>
                <a:rect b="b" l="l" r="r" t="t"/>
                <a:pathLst>
                  <a:path extrusionOk="0" h="1361" w="312">
                    <a:moveTo>
                      <a:pt x="126" y="0"/>
                    </a:moveTo>
                    <a:cubicBezTo>
                      <a:pt x="57" y="3"/>
                      <a:pt x="1" y="59"/>
                      <a:pt x="1" y="128"/>
                    </a:cubicBezTo>
                    <a:lnTo>
                      <a:pt x="59" y="1234"/>
                    </a:lnTo>
                    <a:cubicBezTo>
                      <a:pt x="59" y="1305"/>
                      <a:pt x="118" y="1361"/>
                      <a:pt x="187" y="1361"/>
                    </a:cubicBezTo>
                    <a:cubicBezTo>
                      <a:pt x="256" y="1358"/>
                      <a:pt x="312" y="1302"/>
                      <a:pt x="312" y="1234"/>
                    </a:cubicBezTo>
                    <a:lnTo>
                      <a:pt x="253" y="128"/>
                    </a:lnTo>
                    <a:cubicBezTo>
                      <a:pt x="253" y="59"/>
                      <a:pt x="197" y="0"/>
                      <a:pt x="126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6"/>
              <p:cNvSpPr/>
              <p:nvPr/>
            </p:nvSpPr>
            <p:spPr>
              <a:xfrm>
                <a:off x="623590" y="3427254"/>
                <a:ext cx="20009" cy="73060"/>
              </a:xfrm>
              <a:custGeom>
                <a:rect b="b" l="l" r="r" t="t"/>
                <a:pathLst>
                  <a:path extrusionOk="0" h="1110" w="304">
                    <a:moveTo>
                      <a:pt x="178" y="0"/>
                    </a:moveTo>
                    <a:cubicBezTo>
                      <a:pt x="123" y="0"/>
                      <a:pt x="60" y="34"/>
                      <a:pt x="51" y="90"/>
                    </a:cubicBezTo>
                    <a:cubicBezTo>
                      <a:pt x="10" y="386"/>
                      <a:pt x="0" y="686"/>
                      <a:pt x="23" y="982"/>
                    </a:cubicBezTo>
                    <a:cubicBezTo>
                      <a:pt x="26" y="1051"/>
                      <a:pt x="79" y="1107"/>
                      <a:pt x="148" y="1109"/>
                    </a:cubicBezTo>
                    <a:cubicBezTo>
                      <a:pt x="212" y="1109"/>
                      <a:pt x="280" y="1051"/>
                      <a:pt x="275" y="982"/>
                    </a:cubicBezTo>
                    <a:cubicBezTo>
                      <a:pt x="252" y="709"/>
                      <a:pt x="257" y="432"/>
                      <a:pt x="293" y="159"/>
                    </a:cubicBezTo>
                    <a:cubicBezTo>
                      <a:pt x="303" y="90"/>
                      <a:pt x="278" y="24"/>
                      <a:pt x="206" y="4"/>
                    </a:cubicBezTo>
                    <a:cubicBezTo>
                      <a:pt x="197" y="1"/>
                      <a:pt x="188" y="0"/>
                      <a:pt x="178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3" name="Google Shape;1663;p36"/>
            <p:cNvSpPr txBox="1"/>
            <p:nvPr/>
          </p:nvSpPr>
          <p:spPr>
            <a:xfrm>
              <a:off x="5455300" y="2913913"/>
              <a:ext cx="23694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4" name="Google Shape;1664;p36"/>
            <p:cNvSpPr txBox="1"/>
            <p:nvPr/>
          </p:nvSpPr>
          <p:spPr>
            <a:xfrm>
              <a:off x="5455408" y="3205837"/>
              <a:ext cx="23694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 and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65" name="Google Shape;1665;p36"/>
            <p:cNvGrpSpPr/>
            <p:nvPr/>
          </p:nvGrpSpPr>
          <p:grpSpPr>
            <a:xfrm>
              <a:off x="1675063" y="3054813"/>
              <a:ext cx="3780232" cy="631413"/>
              <a:chOff x="1675063" y="3054813"/>
              <a:chExt cx="3780232" cy="631413"/>
            </a:xfrm>
          </p:grpSpPr>
          <p:sp>
            <p:nvSpPr>
              <p:cNvPr id="1666" name="Google Shape;1666;p36"/>
              <p:cNvSpPr/>
              <p:nvPr/>
            </p:nvSpPr>
            <p:spPr>
              <a:xfrm rot="2360835">
                <a:off x="4886192" y="3165200"/>
                <a:ext cx="495033" cy="410640"/>
              </a:xfrm>
              <a:custGeom>
                <a:rect b="b" l="l" r="r" t="t"/>
                <a:pathLst>
                  <a:path extrusionOk="0" h="5182" w="6286">
                    <a:moveTo>
                      <a:pt x="6227" y="1"/>
                    </a:moveTo>
                    <a:cubicBezTo>
                      <a:pt x="6219" y="1"/>
                      <a:pt x="6212" y="3"/>
                      <a:pt x="6205" y="8"/>
                    </a:cubicBezTo>
                    <a:cubicBezTo>
                      <a:pt x="6200" y="7"/>
                      <a:pt x="6195" y="5"/>
                      <a:pt x="6190" y="5"/>
                    </a:cubicBezTo>
                    <a:cubicBezTo>
                      <a:pt x="6003" y="28"/>
                      <a:pt x="5868" y="73"/>
                      <a:pt x="5706" y="177"/>
                    </a:cubicBezTo>
                    <a:cubicBezTo>
                      <a:pt x="5681" y="192"/>
                      <a:pt x="5676" y="225"/>
                      <a:pt x="5697" y="246"/>
                    </a:cubicBezTo>
                    <a:cubicBezTo>
                      <a:pt x="5724" y="274"/>
                      <a:pt x="5753" y="303"/>
                      <a:pt x="5781" y="332"/>
                    </a:cubicBezTo>
                    <a:cubicBezTo>
                      <a:pt x="3865" y="1924"/>
                      <a:pt x="1951" y="3517"/>
                      <a:pt x="34" y="5109"/>
                    </a:cubicBezTo>
                    <a:cubicBezTo>
                      <a:pt x="0" y="5137"/>
                      <a:pt x="32" y="5181"/>
                      <a:pt x="67" y="5181"/>
                    </a:cubicBezTo>
                    <a:cubicBezTo>
                      <a:pt x="77" y="5181"/>
                      <a:pt x="87" y="5178"/>
                      <a:pt x="96" y="5170"/>
                    </a:cubicBezTo>
                    <a:lnTo>
                      <a:pt x="5841" y="393"/>
                    </a:lnTo>
                    <a:cubicBezTo>
                      <a:pt x="5877" y="429"/>
                      <a:pt x="5913" y="466"/>
                      <a:pt x="5948" y="501"/>
                    </a:cubicBezTo>
                    <a:cubicBezTo>
                      <a:pt x="5957" y="511"/>
                      <a:pt x="5967" y="515"/>
                      <a:pt x="5978" y="515"/>
                    </a:cubicBezTo>
                    <a:cubicBezTo>
                      <a:pt x="5993" y="515"/>
                      <a:pt x="6009" y="506"/>
                      <a:pt x="6018" y="492"/>
                    </a:cubicBezTo>
                    <a:cubicBezTo>
                      <a:pt x="6112" y="354"/>
                      <a:pt x="6194" y="215"/>
                      <a:pt x="6267" y="64"/>
                    </a:cubicBezTo>
                    <a:cubicBezTo>
                      <a:pt x="6286" y="32"/>
                      <a:pt x="6256" y="1"/>
                      <a:pt x="62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6"/>
              <p:cNvSpPr/>
              <p:nvPr/>
            </p:nvSpPr>
            <p:spPr>
              <a:xfrm>
                <a:off x="1675063" y="3192500"/>
                <a:ext cx="3163798" cy="356049"/>
              </a:xfrm>
              <a:custGeom>
                <a:rect b="b" l="l" r="r" t="t"/>
                <a:pathLst>
                  <a:path extrusionOk="0" h="32026" w="285993">
                    <a:moveTo>
                      <a:pt x="93854" y="2229"/>
                    </a:moveTo>
                    <a:cubicBezTo>
                      <a:pt x="98603" y="2229"/>
                      <a:pt x="103351" y="2284"/>
                      <a:pt x="108100" y="2459"/>
                    </a:cubicBezTo>
                    <a:cubicBezTo>
                      <a:pt x="111663" y="2595"/>
                      <a:pt x="115210" y="3020"/>
                      <a:pt x="118772" y="3323"/>
                    </a:cubicBezTo>
                    <a:cubicBezTo>
                      <a:pt x="119166" y="3353"/>
                      <a:pt x="119576" y="3399"/>
                      <a:pt x="119985" y="3399"/>
                    </a:cubicBezTo>
                    <a:cubicBezTo>
                      <a:pt x="126321" y="3505"/>
                      <a:pt x="132658" y="3596"/>
                      <a:pt x="138995" y="3687"/>
                    </a:cubicBezTo>
                    <a:cubicBezTo>
                      <a:pt x="150046" y="3838"/>
                      <a:pt x="161112" y="4035"/>
                      <a:pt x="172163" y="4157"/>
                    </a:cubicBezTo>
                    <a:cubicBezTo>
                      <a:pt x="172287" y="4158"/>
                      <a:pt x="172410" y="4159"/>
                      <a:pt x="172534" y="4159"/>
                    </a:cubicBezTo>
                    <a:cubicBezTo>
                      <a:pt x="174697" y="4159"/>
                      <a:pt x="176859" y="3929"/>
                      <a:pt x="179035" y="3929"/>
                    </a:cubicBezTo>
                    <a:cubicBezTo>
                      <a:pt x="179099" y="3929"/>
                      <a:pt x="179163" y="3929"/>
                      <a:pt x="179227" y="3929"/>
                    </a:cubicBezTo>
                    <a:cubicBezTo>
                      <a:pt x="181976" y="3929"/>
                      <a:pt x="184739" y="4157"/>
                      <a:pt x="187489" y="4157"/>
                    </a:cubicBezTo>
                    <a:cubicBezTo>
                      <a:pt x="187575" y="4157"/>
                      <a:pt x="187660" y="4157"/>
                      <a:pt x="187746" y="4157"/>
                    </a:cubicBezTo>
                    <a:cubicBezTo>
                      <a:pt x="209788" y="4096"/>
                      <a:pt x="231829" y="4005"/>
                      <a:pt x="253886" y="3884"/>
                    </a:cubicBezTo>
                    <a:cubicBezTo>
                      <a:pt x="258024" y="3869"/>
                      <a:pt x="262163" y="3717"/>
                      <a:pt x="266316" y="3702"/>
                    </a:cubicBezTo>
                    <a:cubicBezTo>
                      <a:pt x="266383" y="3701"/>
                      <a:pt x="266449" y="3701"/>
                      <a:pt x="266516" y="3701"/>
                    </a:cubicBezTo>
                    <a:cubicBezTo>
                      <a:pt x="270629" y="3701"/>
                      <a:pt x="274624" y="4620"/>
                      <a:pt x="278428" y="6112"/>
                    </a:cubicBezTo>
                    <a:cubicBezTo>
                      <a:pt x="280960" y="7097"/>
                      <a:pt x="282461" y="9265"/>
                      <a:pt x="282688" y="12115"/>
                    </a:cubicBezTo>
                    <a:cubicBezTo>
                      <a:pt x="282794" y="13328"/>
                      <a:pt x="282749" y="14586"/>
                      <a:pt x="283022" y="15753"/>
                    </a:cubicBezTo>
                    <a:cubicBezTo>
                      <a:pt x="283401" y="17542"/>
                      <a:pt x="282931" y="19058"/>
                      <a:pt x="282021" y="20589"/>
                    </a:cubicBezTo>
                    <a:lnTo>
                      <a:pt x="282021" y="20604"/>
                    </a:lnTo>
                    <a:cubicBezTo>
                      <a:pt x="279459" y="24985"/>
                      <a:pt x="275427" y="27123"/>
                      <a:pt x="270682" y="28290"/>
                    </a:cubicBezTo>
                    <a:cubicBezTo>
                      <a:pt x="268474" y="28832"/>
                      <a:pt x="266277" y="29340"/>
                      <a:pt x="264001" y="29340"/>
                    </a:cubicBezTo>
                    <a:cubicBezTo>
                      <a:pt x="263668" y="29340"/>
                      <a:pt x="263333" y="29329"/>
                      <a:pt x="262996" y="29305"/>
                    </a:cubicBezTo>
                    <a:cubicBezTo>
                      <a:pt x="262656" y="29279"/>
                      <a:pt x="262317" y="29271"/>
                      <a:pt x="261979" y="29271"/>
                    </a:cubicBezTo>
                    <a:cubicBezTo>
                      <a:pt x="261432" y="29271"/>
                      <a:pt x="260887" y="29292"/>
                      <a:pt x="260337" y="29292"/>
                    </a:cubicBezTo>
                    <a:cubicBezTo>
                      <a:pt x="260244" y="29292"/>
                      <a:pt x="260150" y="29292"/>
                      <a:pt x="260056" y="29290"/>
                    </a:cubicBezTo>
                    <a:cubicBezTo>
                      <a:pt x="248368" y="29063"/>
                      <a:pt x="236665" y="28820"/>
                      <a:pt x="224962" y="28593"/>
                    </a:cubicBezTo>
                    <a:cubicBezTo>
                      <a:pt x="220824" y="28502"/>
                      <a:pt x="216685" y="28366"/>
                      <a:pt x="212547" y="28320"/>
                    </a:cubicBezTo>
                    <a:cubicBezTo>
                      <a:pt x="205946" y="28249"/>
                      <a:pt x="199355" y="28102"/>
                      <a:pt x="192759" y="28102"/>
                    </a:cubicBezTo>
                    <a:cubicBezTo>
                      <a:pt x="190977" y="28102"/>
                      <a:pt x="189196" y="28112"/>
                      <a:pt x="187413" y="28138"/>
                    </a:cubicBezTo>
                    <a:cubicBezTo>
                      <a:pt x="177847" y="28290"/>
                      <a:pt x="168282" y="28836"/>
                      <a:pt x="158701" y="29048"/>
                    </a:cubicBezTo>
                    <a:cubicBezTo>
                      <a:pt x="150167" y="29230"/>
                      <a:pt x="141617" y="29260"/>
                      <a:pt x="133082" y="29290"/>
                    </a:cubicBezTo>
                    <a:cubicBezTo>
                      <a:pt x="126624" y="29307"/>
                      <a:pt x="120170" y="29333"/>
                      <a:pt x="113718" y="29333"/>
                    </a:cubicBezTo>
                    <a:cubicBezTo>
                      <a:pt x="108373" y="29333"/>
                      <a:pt x="103029" y="29315"/>
                      <a:pt x="97686" y="29260"/>
                    </a:cubicBezTo>
                    <a:cubicBezTo>
                      <a:pt x="85574" y="29154"/>
                      <a:pt x="73477" y="28836"/>
                      <a:pt x="61365" y="28578"/>
                    </a:cubicBezTo>
                    <a:cubicBezTo>
                      <a:pt x="59394" y="28532"/>
                      <a:pt x="57408" y="28381"/>
                      <a:pt x="55392" y="28259"/>
                    </a:cubicBezTo>
                    <a:cubicBezTo>
                      <a:pt x="55271" y="28396"/>
                      <a:pt x="55180" y="28457"/>
                      <a:pt x="55119" y="28457"/>
                    </a:cubicBezTo>
                    <a:cubicBezTo>
                      <a:pt x="54871" y="28432"/>
                      <a:pt x="53401" y="28407"/>
                      <a:pt x="51137" y="28407"/>
                    </a:cubicBezTo>
                    <a:cubicBezTo>
                      <a:pt x="50628" y="28407"/>
                      <a:pt x="50079" y="28408"/>
                      <a:pt x="49495" y="28411"/>
                    </a:cubicBezTo>
                    <a:lnTo>
                      <a:pt x="49434" y="28426"/>
                    </a:lnTo>
                    <a:lnTo>
                      <a:pt x="49434" y="28411"/>
                    </a:lnTo>
                    <a:cubicBezTo>
                      <a:pt x="43325" y="28457"/>
                      <a:pt x="33441" y="28654"/>
                      <a:pt x="25377" y="29396"/>
                    </a:cubicBezTo>
                    <a:cubicBezTo>
                      <a:pt x="22287" y="29681"/>
                      <a:pt x="19734" y="29812"/>
                      <a:pt x="17601" y="29812"/>
                    </a:cubicBezTo>
                    <a:cubicBezTo>
                      <a:pt x="11224" y="29812"/>
                      <a:pt x="8597" y="28644"/>
                      <a:pt x="6610" y="26941"/>
                    </a:cubicBezTo>
                    <a:cubicBezTo>
                      <a:pt x="4669" y="25273"/>
                      <a:pt x="2259" y="19543"/>
                      <a:pt x="2820" y="14616"/>
                    </a:cubicBezTo>
                    <a:cubicBezTo>
                      <a:pt x="3396" y="9690"/>
                      <a:pt x="6807" y="7037"/>
                      <a:pt x="10218" y="4960"/>
                    </a:cubicBezTo>
                    <a:cubicBezTo>
                      <a:pt x="13628" y="2868"/>
                      <a:pt x="23664" y="2686"/>
                      <a:pt x="26893" y="2686"/>
                    </a:cubicBezTo>
                    <a:lnTo>
                      <a:pt x="53118" y="2686"/>
                    </a:lnTo>
                    <a:cubicBezTo>
                      <a:pt x="57863" y="2580"/>
                      <a:pt x="62623" y="2489"/>
                      <a:pt x="67368" y="2428"/>
                    </a:cubicBezTo>
                    <a:cubicBezTo>
                      <a:pt x="75584" y="2337"/>
                      <a:pt x="83800" y="2247"/>
                      <a:pt x="92001" y="2231"/>
                    </a:cubicBezTo>
                    <a:cubicBezTo>
                      <a:pt x="92619" y="2230"/>
                      <a:pt x="93236" y="2229"/>
                      <a:pt x="93854" y="2229"/>
                    </a:cubicBezTo>
                    <a:close/>
                    <a:moveTo>
                      <a:pt x="93902" y="0"/>
                    </a:moveTo>
                    <a:cubicBezTo>
                      <a:pt x="84638" y="0"/>
                      <a:pt x="75366" y="175"/>
                      <a:pt x="66094" y="261"/>
                    </a:cubicBezTo>
                    <a:cubicBezTo>
                      <a:pt x="63002" y="291"/>
                      <a:pt x="59924" y="382"/>
                      <a:pt x="56832" y="503"/>
                    </a:cubicBezTo>
                    <a:cubicBezTo>
                      <a:pt x="48707" y="791"/>
                      <a:pt x="40596" y="1125"/>
                      <a:pt x="32411" y="1443"/>
                    </a:cubicBezTo>
                    <a:cubicBezTo>
                      <a:pt x="29932" y="1443"/>
                      <a:pt x="27432" y="1384"/>
                      <a:pt x="24926" y="1384"/>
                    </a:cubicBezTo>
                    <a:cubicBezTo>
                      <a:pt x="23218" y="1384"/>
                      <a:pt x="21507" y="1412"/>
                      <a:pt x="19798" y="1504"/>
                    </a:cubicBezTo>
                    <a:cubicBezTo>
                      <a:pt x="16630" y="1640"/>
                      <a:pt x="13507" y="2080"/>
                      <a:pt x="10430" y="2807"/>
                    </a:cubicBezTo>
                    <a:cubicBezTo>
                      <a:pt x="7474" y="3520"/>
                      <a:pt x="4912" y="5142"/>
                      <a:pt x="3244" y="7886"/>
                    </a:cubicBezTo>
                    <a:cubicBezTo>
                      <a:pt x="637" y="12191"/>
                      <a:pt x="0" y="16799"/>
                      <a:pt x="986" y="21711"/>
                    </a:cubicBezTo>
                    <a:cubicBezTo>
                      <a:pt x="1850" y="26031"/>
                      <a:pt x="4609" y="28775"/>
                      <a:pt x="8429" y="30412"/>
                    </a:cubicBezTo>
                    <a:cubicBezTo>
                      <a:pt x="11092" y="31555"/>
                      <a:pt x="13893" y="32026"/>
                      <a:pt x="16780" y="32026"/>
                    </a:cubicBezTo>
                    <a:cubicBezTo>
                      <a:pt x="17722" y="32026"/>
                      <a:pt x="18673" y="31976"/>
                      <a:pt x="19631" y="31883"/>
                    </a:cubicBezTo>
                    <a:cubicBezTo>
                      <a:pt x="25362" y="31306"/>
                      <a:pt x="31122" y="30837"/>
                      <a:pt x="36882" y="30806"/>
                    </a:cubicBezTo>
                    <a:cubicBezTo>
                      <a:pt x="37605" y="30803"/>
                      <a:pt x="38328" y="30802"/>
                      <a:pt x="39050" y="30802"/>
                    </a:cubicBezTo>
                    <a:cubicBezTo>
                      <a:pt x="48880" y="30802"/>
                      <a:pt x="58723" y="31075"/>
                      <a:pt x="68565" y="31231"/>
                    </a:cubicBezTo>
                    <a:cubicBezTo>
                      <a:pt x="78221" y="31397"/>
                      <a:pt x="87893" y="31625"/>
                      <a:pt x="97565" y="31701"/>
                    </a:cubicBezTo>
                    <a:cubicBezTo>
                      <a:pt x="101756" y="31738"/>
                      <a:pt x="105945" y="31750"/>
                      <a:pt x="110134" y="31750"/>
                    </a:cubicBezTo>
                    <a:cubicBezTo>
                      <a:pt x="116201" y="31750"/>
                      <a:pt x="122267" y="31725"/>
                      <a:pt x="128338" y="31716"/>
                    </a:cubicBezTo>
                    <a:cubicBezTo>
                      <a:pt x="131415" y="31716"/>
                      <a:pt x="134507" y="31549"/>
                      <a:pt x="137585" y="31519"/>
                    </a:cubicBezTo>
                    <a:cubicBezTo>
                      <a:pt x="138307" y="31515"/>
                      <a:pt x="139029" y="31514"/>
                      <a:pt x="139751" y="31514"/>
                    </a:cubicBezTo>
                    <a:cubicBezTo>
                      <a:pt x="143094" y="31514"/>
                      <a:pt x="146437" y="31543"/>
                      <a:pt x="149780" y="31543"/>
                    </a:cubicBezTo>
                    <a:cubicBezTo>
                      <a:pt x="152461" y="31543"/>
                      <a:pt x="155142" y="31524"/>
                      <a:pt x="157822" y="31458"/>
                    </a:cubicBezTo>
                    <a:cubicBezTo>
                      <a:pt x="166175" y="31276"/>
                      <a:pt x="174528" y="30761"/>
                      <a:pt x="182880" y="30564"/>
                    </a:cubicBezTo>
                    <a:cubicBezTo>
                      <a:pt x="185585" y="30499"/>
                      <a:pt x="188287" y="30479"/>
                      <a:pt x="190987" y="30479"/>
                    </a:cubicBezTo>
                    <a:cubicBezTo>
                      <a:pt x="194629" y="30479"/>
                      <a:pt x="198267" y="30516"/>
                      <a:pt x="201905" y="30533"/>
                    </a:cubicBezTo>
                    <a:cubicBezTo>
                      <a:pt x="211182" y="30579"/>
                      <a:pt x="220460" y="30670"/>
                      <a:pt x="229722" y="30746"/>
                    </a:cubicBezTo>
                    <a:lnTo>
                      <a:pt x="230465" y="30746"/>
                    </a:lnTo>
                    <a:cubicBezTo>
                      <a:pt x="237999" y="30988"/>
                      <a:pt x="245548" y="31276"/>
                      <a:pt x="253097" y="31488"/>
                    </a:cubicBezTo>
                    <a:cubicBezTo>
                      <a:pt x="253716" y="31504"/>
                      <a:pt x="254334" y="31509"/>
                      <a:pt x="254953" y="31509"/>
                    </a:cubicBezTo>
                    <a:cubicBezTo>
                      <a:pt x="256544" y="31509"/>
                      <a:pt x="258135" y="31473"/>
                      <a:pt x="259730" y="31473"/>
                    </a:cubicBezTo>
                    <a:cubicBezTo>
                      <a:pt x="260615" y="31473"/>
                      <a:pt x="261502" y="31484"/>
                      <a:pt x="262390" y="31519"/>
                    </a:cubicBezTo>
                    <a:cubicBezTo>
                      <a:pt x="262806" y="31538"/>
                      <a:pt x="263222" y="31548"/>
                      <a:pt x="263638" y="31548"/>
                    </a:cubicBezTo>
                    <a:cubicBezTo>
                      <a:pt x="266467" y="31548"/>
                      <a:pt x="269290" y="31099"/>
                      <a:pt x="271986" y="30200"/>
                    </a:cubicBezTo>
                    <a:cubicBezTo>
                      <a:pt x="274351" y="29396"/>
                      <a:pt x="276776" y="28593"/>
                      <a:pt x="278929" y="27335"/>
                    </a:cubicBezTo>
                    <a:cubicBezTo>
                      <a:pt x="281233" y="25986"/>
                      <a:pt x="282900" y="23788"/>
                      <a:pt x="284356" y="21499"/>
                    </a:cubicBezTo>
                    <a:cubicBezTo>
                      <a:pt x="285477" y="19725"/>
                      <a:pt x="285993" y="17845"/>
                      <a:pt x="285644" y="15738"/>
                    </a:cubicBezTo>
                    <a:cubicBezTo>
                      <a:pt x="285462" y="14525"/>
                      <a:pt x="285341" y="13313"/>
                      <a:pt x="285296" y="12100"/>
                    </a:cubicBezTo>
                    <a:cubicBezTo>
                      <a:pt x="285129" y="8113"/>
                      <a:pt x="283022" y="5263"/>
                      <a:pt x="279535" y="3793"/>
                    </a:cubicBezTo>
                    <a:cubicBezTo>
                      <a:pt x="275260" y="1959"/>
                      <a:pt x="270652" y="1019"/>
                      <a:pt x="266013" y="1004"/>
                    </a:cubicBezTo>
                    <a:cubicBezTo>
                      <a:pt x="258130" y="1019"/>
                      <a:pt x="250248" y="1367"/>
                      <a:pt x="242365" y="1443"/>
                    </a:cubicBezTo>
                    <a:cubicBezTo>
                      <a:pt x="227479" y="1564"/>
                      <a:pt x="212592" y="1625"/>
                      <a:pt x="197706" y="1625"/>
                    </a:cubicBezTo>
                    <a:cubicBezTo>
                      <a:pt x="197519" y="1626"/>
                      <a:pt x="197332" y="1626"/>
                      <a:pt x="197145" y="1626"/>
                    </a:cubicBezTo>
                    <a:cubicBezTo>
                      <a:pt x="192660" y="1626"/>
                      <a:pt x="188174" y="1470"/>
                      <a:pt x="183689" y="1470"/>
                    </a:cubicBezTo>
                    <a:cubicBezTo>
                      <a:pt x="183328" y="1470"/>
                      <a:pt x="182968" y="1471"/>
                      <a:pt x="182607" y="1473"/>
                    </a:cubicBezTo>
                    <a:cubicBezTo>
                      <a:pt x="174967" y="1504"/>
                      <a:pt x="167327" y="1686"/>
                      <a:pt x="159672" y="1701"/>
                    </a:cubicBezTo>
                    <a:cubicBezTo>
                      <a:pt x="159513" y="1701"/>
                      <a:pt x="159355" y="1702"/>
                      <a:pt x="159196" y="1702"/>
                    </a:cubicBezTo>
                    <a:cubicBezTo>
                      <a:pt x="155049" y="1702"/>
                      <a:pt x="150903" y="1517"/>
                      <a:pt x="146756" y="1458"/>
                    </a:cubicBezTo>
                    <a:cubicBezTo>
                      <a:pt x="138297" y="1367"/>
                      <a:pt x="129838" y="1307"/>
                      <a:pt x="121395" y="1231"/>
                    </a:cubicBezTo>
                    <a:cubicBezTo>
                      <a:pt x="120985" y="1231"/>
                      <a:pt x="120576" y="1231"/>
                      <a:pt x="120167" y="1201"/>
                    </a:cubicBezTo>
                    <a:cubicBezTo>
                      <a:pt x="113618" y="791"/>
                      <a:pt x="107054" y="109"/>
                      <a:pt x="100505" y="33"/>
                    </a:cubicBezTo>
                    <a:cubicBezTo>
                      <a:pt x="98305" y="10"/>
                      <a:pt x="96104" y="0"/>
                      <a:pt x="93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6"/>
              <p:cNvSpPr/>
              <p:nvPr/>
            </p:nvSpPr>
            <p:spPr>
              <a:xfrm>
                <a:off x="1675100" y="3214525"/>
                <a:ext cx="2896800" cy="3120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6"/>
              <p:cNvSpPr txBox="1"/>
              <p:nvPr/>
            </p:nvSpPr>
            <p:spPr>
              <a:xfrm>
                <a:off x="1791925" y="3253450"/>
                <a:ext cx="365100" cy="23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70" name="Google Shape;1670;p36"/>
          <p:cNvGrpSpPr/>
          <p:nvPr/>
        </p:nvGrpSpPr>
        <p:grpSpPr>
          <a:xfrm>
            <a:off x="457200" y="3879326"/>
            <a:ext cx="7367500" cy="913824"/>
            <a:chOff x="457200" y="3879326"/>
            <a:chExt cx="7367500" cy="913824"/>
          </a:xfrm>
        </p:grpSpPr>
        <p:grpSp>
          <p:nvGrpSpPr>
            <p:cNvPr id="1671" name="Google Shape;1671;p36"/>
            <p:cNvGrpSpPr/>
            <p:nvPr/>
          </p:nvGrpSpPr>
          <p:grpSpPr>
            <a:xfrm>
              <a:off x="457200" y="3987065"/>
              <a:ext cx="1010061" cy="698345"/>
              <a:chOff x="457200" y="3987065"/>
              <a:chExt cx="1010061" cy="698345"/>
            </a:xfrm>
          </p:grpSpPr>
          <p:sp>
            <p:nvSpPr>
              <p:cNvPr id="1672" name="Google Shape;1672;p36"/>
              <p:cNvSpPr/>
              <p:nvPr/>
            </p:nvSpPr>
            <p:spPr>
              <a:xfrm>
                <a:off x="457200" y="4275022"/>
                <a:ext cx="1001649" cy="410388"/>
              </a:xfrm>
              <a:custGeom>
                <a:rect b="b" l="l" r="r" t="t"/>
                <a:pathLst>
                  <a:path extrusionOk="0" h="6235" w="15218">
                    <a:moveTo>
                      <a:pt x="7643" y="5485"/>
                    </a:moveTo>
                    <a:cubicBezTo>
                      <a:pt x="7651" y="5485"/>
                      <a:pt x="7659" y="5485"/>
                      <a:pt x="7667" y="5486"/>
                    </a:cubicBezTo>
                    <a:cubicBezTo>
                      <a:pt x="7827" y="5491"/>
                      <a:pt x="7983" y="5537"/>
                      <a:pt x="8123" y="5616"/>
                    </a:cubicBezTo>
                    <a:cubicBezTo>
                      <a:pt x="7810" y="5621"/>
                      <a:pt x="7499" y="5626"/>
                      <a:pt x="7185" y="5633"/>
                    </a:cubicBezTo>
                    <a:cubicBezTo>
                      <a:pt x="7319" y="5536"/>
                      <a:pt x="7478" y="5485"/>
                      <a:pt x="7643" y="5485"/>
                    </a:cubicBezTo>
                    <a:close/>
                    <a:moveTo>
                      <a:pt x="8275" y="4601"/>
                    </a:moveTo>
                    <a:cubicBezTo>
                      <a:pt x="8282" y="4601"/>
                      <a:pt x="8289" y="4601"/>
                      <a:pt x="8296" y="4602"/>
                    </a:cubicBezTo>
                    <a:cubicBezTo>
                      <a:pt x="8345" y="4602"/>
                      <a:pt x="8388" y="4625"/>
                      <a:pt x="8411" y="4665"/>
                    </a:cubicBezTo>
                    <a:cubicBezTo>
                      <a:pt x="8477" y="4775"/>
                      <a:pt x="8464" y="4938"/>
                      <a:pt x="8446" y="5068"/>
                    </a:cubicBezTo>
                    <a:cubicBezTo>
                      <a:pt x="8440" y="5128"/>
                      <a:pt x="8504" y="5186"/>
                      <a:pt x="8564" y="5186"/>
                    </a:cubicBezTo>
                    <a:cubicBezTo>
                      <a:pt x="8575" y="5186"/>
                      <a:pt x="8586" y="5184"/>
                      <a:pt x="8597" y="5180"/>
                    </a:cubicBezTo>
                    <a:cubicBezTo>
                      <a:pt x="8716" y="5131"/>
                      <a:pt x="8859" y="5066"/>
                      <a:pt x="8997" y="5066"/>
                    </a:cubicBezTo>
                    <a:cubicBezTo>
                      <a:pt x="9053" y="5066"/>
                      <a:pt x="9108" y="5077"/>
                      <a:pt x="9160" y="5103"/>
                    </a:cubicBezTo>
                    <a:cubicBezTo>
                      <a:pt x="9218" y="5129"/>
                      <a:pt x="9259" y="5185"/>
                      <a:pt x="9267" y="5246"/>
                    </a:cubicBezTo>
                    <a:cubicBezTo>
                      <a:pt x="9272" y="5307"/>
                      <a:pt x="9252" y="5351"/>
                      <a:pt x="9201" y="5374"/>
                    </a:cubicBezTo>
                    <a:cubicBezTo>
                      <a:pt x="9094" y="5427"/>
                      <a:pt x="9150" y="5593"/>
                      <a:pt x="9262" y="5593"/>
                    </a:cubicBezTo>
                    <a:cubicBezTo>
                      <a:pt x="9313" y="5593"/>
                      <a:pt x="9366" y="5593"/>
                      <a:pt x="9420" y="5595"/>
                    </a:cubicBezTo>
                    <a:lnTo>
                      <a:pt x="9221" y="5595"/>
                    </a:lnTo>
                    <a:cubicBezTo>
                      <a:pt x="8984" y="5603"/>
                      <a:pt x="8745" y="5605"/>
                      <a:pt x="8505" y="5608"/>
                    </a:cubicBezTo>
                    <a:lnTo>
                      <a:pt x="8502" y="5605"/>
                    </a:lnTo>
                    <a:cubicBezTo>
                      <a:pt x="8278" y="5389"/>
                      <a:pt x="7980" y="5264"/>
                      <a:pt x="7667" y="5251"/>
                    </a:cubicBezTo>
                    <a:cubicBezTo>
                      <a:pt x="7656" y="5251"/>
                      <a:pt x="7645" y="5251"/>
                      <a:pt x="7633" y="5251"/>
                    </a:cubicBezTo>
                    <a:cubicBezTo>
                      <a:pt x="7340" y="5251"/>
                      <a:pt x="7061" y="5380"/>
                      <a:pt x="6872" y="5605"/>
                    </a:cubicBezTo>
                    <a:cubicBezTo>
                      <a:pt x="6862" y="5616"/>
                      <a:pt x="6854" y="5628"/>
                      <a:pt x="6849" y="5644"/>
                    </a:cubicBezTo>
                    <a:cubicBezTo>
                      <a:pt x="6485" y="5651"/>
                      <a:pt x="6123" y="5664"/>
                      <a:pt x="5759" y="5674"/>
                    </a:cubicBezTo>
                    <a:cubicBezTo>
                      <a:pt x="5759" y="5669"/>
                      <a:pt x="5759" y="5661"/>
                      <a:pt x="5756" y="5656"/>
                    </a:cubicBezTo>
                    <a:cubicBezTo>
                      <a:pt x="5705" y="5422"/>
                      <a:pt x="5669" y="5139"/>
                      <a:pt x="5919" y="5009"/>
                    </a:cubicBezTo>
                    <a:cubicBezTo>
                      <a:pt x="5974" y="4980"/>
                      <a:pt x="6029" y="4968"/>
                      <a:pt x="6083" y="4968"/>
                    </a:cubicBezTo>
                    <a:cubicBezTo>
                      <a:pt x="6306" y="4968"/>
                      <a:pt x="6511" y="5182"/>
                      <a:pt x="6632" y="5351"/>
                    </a:cubicBezTo>
                    <a:cubicBezTo>
                      <a:pt x="6658" y="5384"/>
                      <a:pt x="6699" y="5407"/>
                      <a:pt x="6740" y="5407"/>
                    </a:cubicBezTo>
                    <a:cubicBezTo>
                      <a:pt x="6768" y="5407"/>
                      <a:pt x="6795" y="5397"/>
                      <a:pt x="6818" y="5374"/>
                    </a:cubicBezTo>
                    <a:cubicBezTo>
                      <a:pt x="7043" y="5134"/>
                      <a:pt x="7310" y="4938"/>
                      <a:pt x="7608" y="4800"/>
                    </a:cubicBezTo>
                    <a:cubicBezTo>
                      <a:pt x="7751" y="4732"/>
                      <a:pt x="7901" y="4678"/>
                      <a:pt x="8054" y="4640"/>
                    </a:cubicBezTo>
                    <a:cubicBezTo>
                      <a:pt x="8124" y="4624"/>
                      <a:pt x="8200" y="4601"/>
                      <a:pt x="8275" y="4601"/>
                    </a:cubicBezTo>
                    <a:close/>
                    <a:moveTo>
                      <a:pt x="8302" y="3054"/>
                    </a:moveTo>
                    <a:cubicBezTo>
                      <a:pt x="8338" y="3054"/>
                      <a:pt x="8374" y="3064"/>
                      <a:pt x="8408" y="3088"/>
                    </a:cubicBezTo>
                    <a:cubicBezTo>
                      <a:pt x="8594" y="3218"/>
                      <a:pt x="8548" y="3491"/>
                      <a:pt x="8518" y="3684"/>
                    </a:cubicBezTo>
                    <a:cubicBezTo>
                      <a:pt x="8503" y="3772"/>
                      <a:pt x="8563" y="3828"/>
                      <a:pt x="8629" y="3828"/>
                    </a:cubicBezTo>
                    <a:cubicBezTo>
                      <a:pt x="8665" y="3828"/>
                      <a:pt x="8703" y="3811"/>
                      <a:pt x="8732" y="3774"/>
                    </a:cubicBezTo>
                    <a:cubicBezTo>
                      <a:pt x="8812" y="3669"/>
                      <a:pt x="8928" y="3525"/>
                      <a:pt x="9063" y="3525"/>
                    </a:cubicBezTo>
                    <a:cubicBezTo>
                      <a:pt x="9082" y="3525"/>
                      <a:pt x="9102" y="3528"/>
                      <a:pt x="9122" y="3534"/>
                    </a:cubicBezTo>
                    <a:cubicBezTo>
                      <a:pt x="9185" y="3554"/>
                      <a:pt x="9203" y="3588"/>
                      <a:pt x="9201" y="3659"/>
                    </a:cubicBezTo>
                    <a:cubicBezTo>
                      <a:pt x="9195" y="3768"/>
                      <a:pt x="9173" y="3875"/>
                      <a:pt x="9239" y="3977"/>
                    </a:cubicBezTo>
                    <a:cubicBezTo>
                      <a:pt x="9261" y="4013"/>
                      <a:pt x="9300" y="4033"/>
                      <a:pt x="9341" y="4033"/>
                    </a:cubicBezTo>
                    <a:cubicBezTo>
                      <a:pt x="9361" y="4033"/>
                      <a:pt x="9381" y="4028"/>
                      <a:pt x="9399" y="4018"/>
                    </a:cubicBezTo>
                    <a:cubicBezTo>
                      <a:pt x="9551" y="3954"/>
                      <a:pt x="9731" y="3908"/>
                      <a:pt x="9904" y="3908"/>
                    </a:cubicBezTo>
                    <a:cubicBezTo>
                      <a:pt x="10127" y="3908"/>
                      <a:pt x="10340" y="3984"/>
                      <a:pt x="10469" y="4191"/>
                    </a:cubicBezTo>
                    <a:cubicBezTo>
                      <a:pt x="10513" y="4258"/>
                      <a:pt x="10538" y="4332"/>
                      <a:pt x="10543" y="4411"/>
                    </a:cubicBezTo>
                    <a:cubicBezTo>
                      <a:pt x="10548" y="4510"/>
                      <a:pt x="10508" y="4586"/>
                      <a:pt x="10480" y="4678"/>
                    </a:cubicBezTo>
                    <a:cubicBezTo>
                      <a:pt x="10441" y="4785"/>
                      <a:pt x="10457" y="4905"/>
                      <a:pt x="10523" y="4999"/>
                    </a:cubicBezTo>
                    <a:cubicBezTo>
                      <a:pt x="10587" y="5083"/>
                      <a:pt x="10658" y="5165"/>
                      <a:pt x="10732" y="5241"/>
                    </a:cubicBezTo>
                    <a:cubicBezTo>
                      <a:pt x="10785" y="5300"/>
                      <a:pt x="10834" y="5366"/>
                      <a:pt x="10869" y="5435"/>
                    </a:cubicBezTo>
                    <a:cubicBezTo>
                      <a:pt x="10890" y="5488"/>
                      <a:pt x="10905" y="5544"/>
                      <a:pt x="10910" y="5600"/>
                    </a:cubicBezTo>
                    <a:cubicBezTo>
                      <a:pt x="10569" y="5598"/>
                      <a:pt x="10225" y="5598"/>
                      <a:pt x="9883" y="5598"/>
                    </a:cubicBezTo>
                    <a:cubicBezTo>
                      <a:pt x="9820" y="5503"/>
                      <a:pt x="9728" y="5432"/>
                      <a:pt x="9618" y="5391"/>
                    </a:cubicBezTo>
                    <a:cubicBezTo>
                      <a:pt x="9578" y="5379"/>
                      <a:pt x="9534" y="5371"/>
                      <a:pt x="9491" y="5366"/>
                    </a:cubicBezTo>
                    <a:cubicBezTo>
                      <a:pt x="9527" y="5216"/>
                      <a:pt x="9476" y="5060"/>
                      <a:pt x="9359" y="4958"/>
                    </a:cubicBezTo>
                    <a:cubicBezTo>
                      <a:pt x="9252" y="4870"/>
                      <a:pt x="9133" y="4837"/>
                      <a:pt x="9010" y="4837"/>
                    </a:cubicBezTo>
                    <a:cubicBezTo>
                      <a:pt x="8906" y="4837"/>
                      <a:pt x="8799" y="4861"/>
                      <a:pt x="8696" y="4895"/>
                    </a:cubicBezTo>
                    <a:cubicBezTo>
                      <a:pt x="8699" y="4795"/>
                      <a:pt x="8681" y="4696"/>
                      <a:pt x="8645" y="4604"/>
                    </a:cubicBezTo>
                    <a:cubicBezTo>
                      <a:pt x="8576" y="4448"/>
                      <a:pt x="8436" y="4368"/>
                      <a:pt x="8275" y="4368"/>
                    </a:cubicBezTo>
                    <a:cubicBezTo>
                      <a:pt x="8253" y="4368"/>
                      <a:pt x="8230" y="4369"/>
                      <a:pt x="8207" y="4372"/>
                    </a:cubicBezTo>
                    <a:cubicBezTo>
                      <a:pt x="7832" y="4418"/>
                      <a:pt x="7460" y="4581"/>
                      <a:pt x="7150" y="4788"/>
                    </a:cubicBezTo>
                    <a:cubicBezTo>
                      <a:pt x="7004" y="4884"/>
                      <a:pt x="6869" y="4991"/>
                      <a:pt x="6747" y="5114"/>
                    </a:cubicBezTo>
                    <a:cubicBezTo>
                      <a:pt x="6648" y="4991"/>
                      <a:pt x="6533" y="4879"/>
                      <a:pt x="6390" y="4813"/>
                    </a:cubicBezTo>
                    <a:cubicBezTo>
                      <a:pt x="6292" y="4766"/>
                      <a:pt x="6184" y="4739"/>
                      <a:pt x="6076" y="4739"/>
                    </a:cubicBezTo>
                    <a:cubicBezTo>
                      <a:pt x="5988" y="4739"/>
                      <a:pt x="5899" y="4757"/>
                      <a:pt x="5817" y="4798"/>
                    </a:cubicBezTo>
                    <a:cubicBezTo>
                      <a:pt x="5659" y="4877"/>
                      <a:pt x="5545" y="5019"/>
                      <a:pt x="5504" y="5188"/>
                    </a:cubicBezTo>
                    <a:cubicBezTo>
                      <a:pt x="5463" y="5351"/>
                      <a:pt x="5489" y="5521"/>
                      <a:pt x="5522" y="5684"/>
                    </a:cubicBezTo>
                    <a:cubicBezTo>
                      <a:pt x="5323" y="5689"/>
                      <a:pt x="5124" y="5697"/>
                      <a:pt x="4926" y="5707"/>
                    </a:cubicBezTo>
                    <a:cubicBezTo>
                      <a:pt x="4836" y="5404"/>
                      <a:pt x="4773" y="5093"/>
                      <a:pt x="4732" y="4780"/>
                    </a:cubicBezTo>
                    <a:cubicBezTo>
                      <a:pt x="4701" y="4512"/>
                      <a:pt x="4676" y="4235"/>
                      <a:pt x="4737" y="3970"/>
                    </a:cubicBezTo>
                    <a:cubicBezTo>
                      <a:pt x="4788" y="3753"/>
                      <a:pt x="4908" y="3542"/>
                      <a:pt x="5137" y="3473"/>
                    </a:cubicBezTo>
                    <a:cubicBezTo>
                      <a:pt x="5194" y="3455"/>
                      <a:pt x="5252" y="3447"/>
                      <a:pt x="5311" y="3447"/>
                    </a:cubicBezTo>
                    <a:cubicBezTo>
                      <a:pt x="5501" y="3447"/>
                      <a:pt x="5694" y="3531"/>
                      <a:pt x="5838" y="3651"/>
                    </a:cubicBezTo>
                    <a:cubicBezTo>
                      <a:pt x="6095" y="3868"/>
                      <a:pt x="6243" y="4181"/>
                      <a:pt x="6388" y="4479"/>
                    </a:cubicBezTo>
                    <a:cubicBezTo>
                      <a:pt x="6407" y="4519"/>
                      <a:pt x="6441" y="4536"/>
                      <a:pt x="6478" y="4536"/>
                    </a:cubicBezTo>
                    <a:cubicBezTo>
                      <a:pt x="6521" y="4536"/>
                      <a:pt x="6566" y="4514"/>
                      <a:pt x="6592" y="4479"/>
                    </a:cubicBezTo>
                    <a:cubicBezTo>
                      <a:pt x="6834" y="4148"/>
                      <a:pt x="7117" y="3850"/>
                      <a:pt x="7432" y="3590"/>
                    </a:cubicBezTo>
                    <a:cubicBezTo>
                      <a:pt x="7585" y="3463"/>
                      <a:pt x="7748" y="3346"/>
                      <a:pt x="7917" y="3239"/>
                    </a:cubicBezTo>
                    <a:cubicBezTo>
                      <a:pt x="8003" y="3180"/>
                      <a:pt x="8097" y="3126"/>
                      <a:pt x="8192" y="3081"/>
                    </a:cubicBezTo>
                    <a:cubicBezTo>
                      <a:pt x="8229" y="3064"/>
                      <a:pt x="8266" y="3054"/>
                      <a:pt x="8302" y="3054"/>
                    </a:cubicBezTo>
                    <a:close/>
                    <a:moveTo>
                      <a:pt x="2528" y="5493"/>
                    </a:moveTo>
                    <a:cubicBezTo>
                      <a:pt x="2752" y="5493"/>
                      <a:pt x="2958" y="5643"/>
                      <a:pt x="3124" y="5796"/>
                    </a:cubicBezTo>
                    <a:cubicBezTo>
                      <a:pt x="2678" y="5822"/>
                      <a:pt x="2233" y="5847"/>
                      <a:pt x="1787" y="5878"/>
                    </a:cubicBezTo>
                    <a:cubicBezTo>
                      <a:pt x="1843" y="5830"/>
                      <a:pt x="1901" y="5784"/>
                      <a:pt x="1963" y="5743"/>
                    </a:cubicBezTo>
                    <a:cubicBezTo>
                      <a:pt x="2103" y="5644"/>
                      <a:pt x="2258" y="5542"/>
                      <a:pt x="2429" y="5503"/>
                    </a:cubicBezTo>
                    <a:cubicBezTo>
                      <a:pt x="2462" y="5497"/>
                      <a:pt x="2495" y="5493"/>
                      <a:pt x="2528" y="5493"/>
                    </a:cubicBezTo>
                    <a:close/>
                    <a:moveTo>
                      <a:pt x="8390" y="1618"/>
                    </a:moveTo>
                    <a:cubicBezTo>
                      <a:pt x="8562" y="1618"/>
                      <a:pt x="8729" y="1674"/>
                      <a:pt x="8867" y="1809"/>
                    </a:cubicBezTo>
                    <a:cubicBezTo>
                      <a:pt x="9007" y="1947"/>
                      <a:pt x="9094" y="2143"/>
                      <a:pt x="9040" y="2339"/>
                    </a:cubicBezTo>
                    <a:cubicBezTo>
                      <a:pt x="9018" y="2422"/>
                      <a:pt x="9092" y="2487"/>
                      <a:pt x="9163" y="2487"/>
                    </a:cubicBezTo>
                    <a:cubicBezTo>
                      <a:pt x="9199" y="2487"/>
                      <a:pt x="9235" y="2470"/>
                      <a:pt x="9257" y="2428"/>
                    </a:cubicBezTo>
                    <a:cubicBezTo>
                      <a:pt x="9314" y="2314"/>
                      <a:pt x="9439" y="2251"/>
                      <a:pt x="9563" y="2251"/>
                    </a:cubicBezTo>
                    <a:cubicBezTo>
                      <a:pt x="9627" y="2251"/>
                      <a:pt x="9691" y="2268"/>
                      <a:pt x="9746" y="2301"/>
                    </a:cubicBezTo>
                    <a:cubicBezTo>
                      <a:pt x="9929" y="2408"/>
                      <a:pt x="9983" y="2676"/>
                      <a:pt x="9901" y="2864"/>
                    </a:cubicBezTo>
                    <a:cubicBezTo>
                      <a:pt x="9876" y="2910"/>
                      <a:pt x="9883" y="2969"/>
                      <a:pt x="9919" y="3007"/>
                    </a:cubicBezTo>
                    <a:cubicBezTo>
                      <a:pt x="9941" y="3027"/>
                      <a:pt x="9976" y="3042"/>
                      <a:pt x="10008" y="3042"/>
                    </a:cubicBezTo>
                    <a:cubicBezTo>
                      <a:pt x="10028" y="3042"/>
                      <a:pt x="10046" y="3037"/>
                      <a:pt x="10062" y="3025"/>
                    </a:cubicBezTo>
                    <a:cubicBezTo>
                      <a:pt x="10206" y="2915"/>
                      <a:pt x="10373" y="2867"/>
                      <a:pt x="10542" y="2867"/>
                    </a:cubicBezTo>
                    <a:cubicBezTo>
                      <a:pt x="10738" y="2867"/>
                      <a:pt x="10937" y="2931"/>
                      <a:pt x="11106" y="3037"/>
                    </a:cubicBezTo>
                    <a:cubicBezTo>
                      <a:pt x="11483" y="3274"/>
                      <a:pt x="11646" y="3715"/>
                      <a:pt x="11651" y="4148"/>
                    </a:cubicBezTo>
                    <a:cubicBezTo>
                      <a:pt x="11654" y="4423"/>
                      <a:pt x="11608" y="4698"/>
                      <a:pt x="11519" y="4961"/>
                    </a:cubicBezTo>
                    <a:cubicBezTo>
                      <a:pt x="11499" y="5024"/>
                      <a:pt x="11553" y="5112"/>
                      <a:pt x="11625" y="5112"/>
                    </a:cubicBezTo>
                    <a:cubicBezTo>
                      <a:pt x="11628" y="5112"/>
                      <a:pt x="11631" y="5111"/>
                      <a:pt x="11634" y="5111"/>
                    </a:cubicBezTo>
                    <a:cubicBezTo>
                      <a:pt x="11698" y="5104"/>
                      <a:pt x="11763" y="5101"/>
                      <a:pt x="11827" y="5101"/>
                    </a:cubicBezTo>
                    <a:cubicBezTo>
                      <a:pt x="12298" y="5101"/>
                      <a:pt x="12754" y="5287"/>
                      <a:pt x="13088" y="5626"/>
                    </a:cubicBezTo>
                    <a:cubicBezTo>
                      <a:pt x="12441" y="5616"/>
                      <a:pt x="11794" y="5605"/>
                      <a:pt x="11147" y="5600"/>
                    </a:cubicBezTo>
                    <a:cubicBezTo>
                      <a:pt x="11132" y="5440"/>
                      <a:pt x="11071" y="5284"/>
                      <a:pt x="10969" y="5154"/>
                    </a:cubicBezTo>
                    <a:cubicBezTo>
                      <a:pt x="10905" y="5075"/>
                      <a:pt x="10834" y="5002"/>
                      <a:pt x="10767" y="4925"/>
                    </a:cubicBezTo>
                    <a:cubicBezTo>
                      <a:pt x="10737" y="4895"/>
                      <a:pt x="10699" y="4854"/>
                      <a:pt x="10694" y="4808"/>
                    </a:cubicBezTo>
                    <a:cubicBezTo>
                      <a:pt x="10688" y="4762"/>
                      <a:pt x="10719" y="4706"/>
                      <a:pt x="10734" y="4663"/>
                    </a:cubicBezTo>
                    <a:cubicBezTo>
                      <a:pt x="10902" y="4227"/>
                      <a:pt x="10558" y="3779"/>
                      <a:pt x="10130" y="3692"/>
                    </a:cubicBezTo>
                    <a:cubicBezTo>
                      <a:pt x="10056" y="3677"/>
                      <a:pt x="9981" y="3670"/>
                      <a:pt x="9907" y="3670"/>
                    </a:cubicBezTo>
                    <a:cubicBezTo>
                      <a:pt x="9743" y="3670"/>
                      <a:pt x="9581" y="3704"/>
                      <a:pt x="9425" y="3758"/>
                    </a:cubicBezTo>
                    <a:cubicBezTo>
                      <a:pt x="9427" y="3743"/>
                      <a:pt x="9430" y="3728"/>
                      <a:pt x="9430" y="3712"/>
                    </a:cubicBezTo>
                    <a:cubicBezTo>
                      <a:pt x="9440" y="3646"/>
                      <a:pt x="9435" y="3580"/>
                      <a:pt x="9417" y="3516"/>
                    </a:cubicBezTo>
                    <a:cubicBezTo>
                      <a:pt x="9374" y="3404"/>
                      <a:pt x="9274" y="3323"/>
                      <a:pt x="9155" y="3300"/>
                    </a:cubicBezTo>
                    <a:cubicBezTo>
                      <a:pt x="9125" y="3293"/>
                      <a:pt x="9095" y="3290"/>
                      <a:pt x="9064" y="3290"/>
                    </a:cubicBezTo>
                    <a:cubicBezTo>
                      <a:pt x="8962" y="3290"/>
                      <a:pt x="8860" y="3326"/>
                      <a:pt x="8778" y="3391"/>
                    </a:cubicBezTo>
                    <a:cubicBezTo>
                      <a:pt x="8780" y="3256"/>
                      <a:pt x="8739" y="3121"/>
                      <a:pt x="8660" y="3009"/>
                    </a:cubicBezTo>
                    <a:cubicBezTo>
                      <a:pt x="8597" y="2920"/>
                      <a:pt x="8502" y="2854"/>
                      <a:pt x="8395" y="2826"/>
                    </a:cubicBezTo>
                    <a:cubicBezTo>
                      <a:pt x="8366" y="2819"/>
                      <a:pt x="8336" y="2816"/>
                      <a:pt x="8307" y="2816"/>
                    </a:cubicBezTo>
                    <a:cubicBezTo>
                      <a:pt x="8209" y="2816"/>
                      <a:pt x="8115" y="2850"/>
                      <a:pt x="8026" y="2897"/>
                    </a:cubicBezTo>
                    <a:cubicBezTo>
                      <a:pt x="7613" y="3124"/>
                      <a:pt x="7239" y="3409"/>
                      <a:pt x="6908" y="3746"/>
                    </a:cubicBezTo>
                    <a:cubicBezTo>
                      <a:pt x="6768" y="3886"/>
                      <a:pt x="6635" y="4039"/>
                      <a:pt x="6510" y="4194"/>
                    </a:cubicBezTo>
                    <a:cubicBezTo>
                      <a:pt x="6388" y="3952"/>
                      <a:pt x="6250" y="3715"/>
                      <a:pt x="6052" y="3526"/>
                    </a:cubicBezTo>
                    <a:cubicBezTo>
                      <a:pt x="5856" y="3340"/>
                      <a:pt x="5589" y="3209"/>
                      <a:pt x="5315" y="3209"/>
                    </a:cubicBezTo>
                    <a:cubicBezTo>
                      <a:pt x="5278" y="3209"/>
                      <a:pt x="5242" y="3211"/>
                      <a:pt x="5206" y="3216"/>
                    </a:cubicBezTo>
                    <a:cubicBezTo>
                      <a:pt x="4895" y="3256"/>
                      <a:pt x="4671" y="3463"/>
                      <a:pt x="4559" y="3746"/>
                    </a:cubicBezTo>
                    <a:cubicBezTo>
                      <a:pt x="4454" y="4008"/>
                      <a:pt x="4454" y="4309"/>
                      <a:pt x="4477" y="4586"/>
                    </a:cubicBezTo>
                    <a:cubicBezTo>
                      <a:pt x="4513" y="4968"/>
                      <a:pt x="4582" y="5346"/>
                      <a:pt x="4683" y="5715"/>
                    </a:cubicBezTo>
                    <a:cubicBezTo>
                      <a:pt x="4266" y="5733"/>
                      <a:pt x="3850" y="5753"/>
                      <a:pt x="3433" y="5776"/>
                    </a:cubicBezTo>
                    <a:cubicBezTo>
                      <a:pt x="3425" y="5758"/>
                      <a:pt x="3415" y="5743"/>
                      <a:pt x="3402" y="5733"/>
                    </a:cubicBezTo>
                    <a:cubicBezTo>
                      <a:pt x="3161" y="5496"/>
                      <a:pt x="2868" y="5258"/>
                      <a:pt x="2522" y="5258"/>
                    </a:cubicBezTo>
                    <a:cubicBezTo>
                      <a:pt x="2484" y="5258"/>
                      <a:pt x="2445" y="5261"/>
                      <a:pt x="2406" y="5267"/>
                    </a:cubicBezTo>
                    <a:cubicBezTo>
                      <a:pt x="2207" y="5297"/>
                      <a:pt x="2024" y="5412"/>
                      <a:pt x="1861" y="5524"/>
                    </a:cubicBezTo>
                    <a:cubicBezTo>
                      <a:pt x="1700" y="5633"/>
                      <a:pt x="1550" y="5761"/>
                      <a:pt x="1415" y="5898"/>
                    </a:cubicBezTo>
                    <a:cubicBezTo>
                      <a:pt x="1221" y="5914"/>
                      <a:pt x="1028" y="5926"/>
                      <a:pt x="834" y="5942"/>
                    </a:cubicBezTo>
                    <a:cubicBezTo>
                      <a:pt x="946" y="5475"/>
                      <a:pt x="1239" y="5073"/>
                      <a:pt x="1649" y="4826"/>
                    </a:cubicBezTo>
                    <a:cubicBezTo>
                      <a:pt x="1909" y="4669"/>
                      <a:pt x="2203" y="4594"/>
                      <a:pt x="2498" y="4594"/>
                    </a:cubicBezTo>
                    <a:cubicBezTo>
                      <a:pt x="2727" y="4594"/>
                      <a:pt x="2956" y="4639"/>
                      <a:pt x="3173" y="4726"/>
                    </a:cubicBezTo>
                    <a:cubicBezTo>
                      <a:pt x="3455" y="4844"/>
                      <a:pt x="3700" y="5030"/>
                      <a:pt x="3889" y="5269"/>
                    </a:cubicBezTo>
                    <a:cubicBezTo>
                      <a:pt x="3910" y="5295"/>
                      <a:pt x="3936" y="5306"/>
                      <a:pt x="3962" y="5306"/>
                    </a:cubicBezTo>
                    <a:cubicBezTo>
                      <a:pt x="4032" y="5306"/>
                      <a:pt x="4103" y="5230"/>
                      <a:pt x="4085" y="5154"/>
                    </a:cubicBezTo>
                    <a:cubicBezTo>
                      <a:pt x="3988" y="4788"/>
                      <a:pt x="3919" y="4416"/>
                      <a:pt x="3906" y="4036"/>
                    </a:cubicBezTo>
                    <a:cubicBezTo>
                      <a:pt x="3894" y="3682"/>
                      <a:pt x="3932" y="3310"/>
                      <a:pt x="4085" y="2984"/>
                    </a:cubicBezTo>
                    <a:cubicBezTo>
                      <a:pt x="4238" y="2648"/>
                      <a:pt x="4508" y="2377"/>
                      <a:pt x="4841" y="2222"/>
                    </a:cubicBezTo>
                    <a:cubicBezTo>
                      <a:pt x="5034" y="2134"/>
                      <a:pt x="5242" y="2090"/>
                      <a:pt x="5451" y="2090"/>
                    </a:cubicBezTo>
                    <a:cubicBezTo>
                      <a:pt x="5605" y="2090"/>
                      <a:pt x="5760" y="2115"/>
                      <a:pt x="5909" y="2163"/>
                    </a:cubicBezTo>
                    <a:cubicBezTo>
                      <a:pt x="6296" y="2291"/>
                      <a:pt x="6615" y="2569"/>
                      <a:pt x="6793" y="2933"/>
                    </a:cubicBezTo>
                    <a:cubicBezTo>
                      <a:pt x="6816" y="2972"/>
                      <a:pt x="6855" y="2992"/>
                      <a:pt x="6895" y="2992"/>
                    </a:cubicBezTo>
                    <a:cubicBezTo>
                      <a:pt x="6934" y="2992"/>
                      <a:pt x="6974" y="2972"/>
                      <a:pt x="6997" y="2933"/>
                    </a:cubicBezTo>
                    <a:cubicBezTo>
                      <a:pt x="7193" y="2533"/>
                      <a:pt x="7402" y="2092"/>
                      <a:pt x="7776" y="1830"/>
                    </a:cubicBezTo>
                    <a:cubicBezTo>
                      <a:pt x="7956" y="1704"/>
                      <a:pt x="8176" y="1618"/>
                      <a:pt x="8390" y="1618"/>
                    </a:cubicBezTo>
                    <a:close/>
                    <a:moveTo>
                      <a:pt x="7890" y="233"/>
                    </a:moveTo>
                    <a:cubicBezTo>
                      <a:pt x="8253" y="233"/>
                      <a:pt x="8603" y="401"/>
                      <a:pt x="8882" y="645"/>
                    </a:cubicBezTo>
                    <a:cubicBezTo>
                      <a:pt x="9106" y="846"/>
                      <a:pt x="9305" y="1078"/>
                      <a:pt x="9466" y="1335"/>
                    </a:cubicBezTo>
                    <a:cubicBezTo>
                      <a:pt x="9490" y="1373"/>
                      <a:pt x="9525" y="1389"/>
                      <a:pt x="9560" y="1389"/>
                    </a:cubicBezTo>
                    <a:cubicBezTo>
                      <a:pt x="9604" y="1389"/>
                      <a:pt x="9647" y="1365"/>
                      <a:pt x="9669" y="1330"/>
                    </a:cubicBezTo>
                    <a:cubicBezTo>
                      <a:pt x="9751" y="1293"/>
                      <a:pt x="9834" y="1276"/>
                      <a:pt x="9914" y="1276"/>
                    </a:cubicBezTo>
                    <a:cubicBezTo>
                      <a:pt x="10273" y="1276"/>
                      <a:pt x="10576" y="1621"/>
                      <a:pt x="10472" y="2008"/>
                    </a:cubicBezTo>
                    <a:cubicBezTo>
                      <a:pt x="10451" y="2094"/>
                      <a:pt x="10516" y="2152"/>
                      <a:pt x="10590" y="2152"/>
                    </a:cubicBezTo>
                    <a:cubicBezTo>
                      <a:pt x="10608" y="2152"/>
                      <a:pt x="10627" y="2148"/>
                      <a:pt x="10645" y="2141"/>
                    </a:cubicBezTo>
                    <a:cubicBezTo>
                      <a:pt x="10790" y="2078"/>
                      <a:pt x="10944" y="2050"/>
                      <a:pt x="11099" y="2050"/>
                    </a:cubicBezTo>
                    <a:cubicBezTo>
                      <a:pt x="11392" y="2050"/>
                      <a:pt x="11688" y="2151"/>
                      <a:pt x="11932" y="2311"/>
                    </a:cubicBezTo>
                    <a:cubicBezTo>
                      <a:pt x="12342" y="2586"/>
                      <a:pt x="12576" y="3045"/>
                      <a:pt x="12660" y="3521"/>
                    </a:cubicBezTo>
                    <a:cubicBezTo>
                      <a:pt x="12706" y="3802"/>
                      <a:pt x="12706" y="4092"/>
                      <a:pt x="12660" y="4372"/>
                    </a:cubicBezTo>
                    <a:cubicBezTo>
                      <a:pt x="12647" y="4448"/>
                      <a:pt x="12696" y="4522"/>
                      <a:pt x="12770" y="4522"/>
                    </a:cubicBezTo>
                    <a:cubicBezTo>
                      <a:pt x="12781" y="4522"/>
                      <a:pt x="12792" y="4521"/>
                      <a:pt x="12803" y="4518"/>
                    </a:cubicBezTo>
                    <a:cubicBezTo>
                      <a:pt x="12940" y="4480"/>
                      <a:pt x="13081" y="4462"/>
                      <a:pt x="13222" y="4462"/>
                    </a:cubicBezTo>
                    <a:cubicBezTo>
                      <a:pt x="13810" y="4462"/>
                      <a:pt x="14395" y="4777"/>
                      <a:pt x="14727" y="5264"/>
                    </a:cubicBezTo>
                    <a:cubicBezTo>
                      <a:pt x="14816" y="5391"/>
                      <a:pt x="14887" y="5534"/>
                      <a:pt x="14935" y="5684"/>
                    </a:cubicBezTo>
                    <a:cubicBezTo>
                      <a:pt x="14426" y="5667"/>
                      <a:pt x="13916" y="5649"/>
                      <a:pt x="13404" y="5636"/>
                    </a:cubicBezTo>
                    <a:cubicBezTo>
                      <a:pt x="13024" y="5150"/>
                      <a:pt x="12441" y="4866"/>
                      <a:pt x="11827" y="4866"/>
                    </a:cubicBezTo>
                    <a:cubicBezTo>
                      <a:pt x="11816" y="4866"/>
                      <a:pt x="11805" y="4866"/>
                      <a:pt x="11794" y="4867"/>
                    </a:cubicBezTo>
                    <a:cubicBezTo>
                      <a:pt x="11922" y="4390"/>
                      <a:pt x="11934" y="3875"/>
                      <a:pt x="11730" y="3419"/>
                    </a:cubicBezTo>
                    <a:cubicBezTo>
                      <a:pt x="11534" y="2984"/>
                      <a:pt x="11119" y="2686"/>
                      <a:pt x="10643" y="2637"/>
                    </a:cubicBezTo>
                    <a:cubicBezTo>
                      <a:pt x="10608" y="2634"/>
                      <a:pt x="10574" y="2632"/>
                      <a:pt x="10540" y="2632"/>
                    </a:cubicBezTo>
                    <a:cubicBezTo>
                      <a:pt x="10413" y="2632"/>
                      <a:pt x="10287" y="2655"/>
                      <a:pt x="10169" y="2701"/>
                    </a:cubicBezTo>
                    <a:cubicBezTo>
                      <a:pt x="10176" y="2464"/>
                      <a:pt x="10080" y="2227"/>
                      <a:pt x="9866" y="2100"/>
                    </a:cubicBezTo>
                    <a:cubicBezTo>
                      <a:pt x="9771" y="2047"/>
                      <a:pt x="9668" y="2021"/>
                      <a:pt x="9564" y="2021"/>
                    </a:cubicBezTo>
                    <a:cubicBezTo>
                      <a:pt x="9466" y="2021"/>
                      <a:pt x="9368" y="2045"/>
                      <a:pt x="9277" y="2092"/>
                    </a:cubicBezTo>
                    <a:cubicBezTo>
                      <a:pt x="9213" y="1748"/>
                      <a:pt x="8908" y="1455"/>
                      <a:pt x="8559" y="1399"/>
                    </a:cubicBezTo>
                    <a:cubicBezTo>
                      <a:pt x="8500" y="1389"/>
                      <a:pt x="8441" y="1385"/>
                      <a:pt x="8384" y="1385"/>
                    </a:cubicBezTo>
                    <a:cubicBezTo>
                      <a:pt x="7926" y="1385"/>
                      <a:pt x="7518" y="1676"/>
                      <a:pt x="7246" y="2036"/>
                    </a:cubicBezTo>
                    <a:cubicBezTo>
                      <a:pt x="7109" y="2222"/>
                      <a:pt x="6989" y="2423"/>
                      <a:pt x="6887" y="2632"/>
                    </a:cubicBezTo>
                    <a:cubicBezTo>
                      <a:pt x="6704" y="2357"/>
                      <a:pt x="6444" y="2138"/>
                      <a:pt x="6141" y="2005"/>
                    </a:cubicBezTo>
                    <a:cubicBezTo>
                      <a:pt x="5922" y="1909"/>
                      <a:pt x="5688" y="1860"/>
                      <a:pt x="5453" y="1860"/>
                    </a:cubicBezTo>
                    <a:cubicBezTo>
                      <a:pt x="5278" y="1860"/>
                      <a:pt x="5103" y="1887"/>
                      <a:pt x="4933" y="1942"/>
                    </a:cubicBezTo>
                    <a:cubicBezTo>
                      <a:pt x="4533" y="2069"/>
                      <a:pt x="4192" y="2339"/>
                      <a:pt x="3973" y="2696"/>
                    </a:cubicBezTo>
                    <a:cubicBezTo>
                      <a:pt x="3764" y="3040"/>
                      <a:pt x="3682" y="3442"/>
                      <a:pt x="3670" y="3837"/>
                    </a:cubicBezTo>
                    <a:cubicBezTo>
                      <a:pt x="3664" y="4166"/>
                      <a:pt x="3698" y="4492"/>
                      <a:pt x="3764" y="4813"/>
                    </a:cubicBezTo>
                    <a:cubicBezTo>
                      <a:pt x="3402" y="4522"/>
                      <a:pt x="2953" y="4362"/>
                      <a:pt x="2488" y="4362"/>
                    </a:cubicBezTo>
                    <a:cubicBezTo>
                      <a:pt x="2485" y="4362"/>
                      <a:pt x="2481" y="4362"/>
                      <a:pt x="2477" y="4362"/>
                    </a:cubicBezTo>
                    <a:cubicBezTo>
                      <a:pt x="1873" y="4365"/>
                      <a:pt x="1315" y="4673"/>
                      <a:pt x="949" y="5152"/>
                    </a:cubicBezTo>
                    <a:cubicBezTo>
                      <a:pt x="768" y="5391"/>
                      <a:pt x="643" y="5669"/>
                      <a:pt x="587" y="5965"/>
                    </a:cubicBezTo>
                    <a:lnTo>
                      <a:pt x="240" y="5990"/>
                    </a:lnTo>
                    <a:cubicBezTo>
                      <a:pt x="276" y="5422"/>
                      <a:pt x="434" y="4854"/>
                      <a:pt x="755" y="4380"/>
                    </a:cubicBezTo>
                    <a:cubicBezTo>
                      <a:pt x="1078" y="3893"/>
                      <a:pt x="1585" y="3557"/>
                      <a:pt x="2159" y="3455"/>
                    </a:cubicBezTo>
                    <a:cubicBezTo>
                      <a:pt x="2259" y="3436"/>
                      <a:pt x="2360" y="3427"/>
                      <a:pt x="2461" y="3427"/>
                    </a:cubicBezTo>
                    <a:cubicBezTo>
                      <a:pt x="2673" y="3427"/>
                      <a:pt x="2884" y="3468"/>
                      <a:pt x="3081" y="3549"/>
                    </a:cubicBezTo>
                    <a:cubicBezTo>
                      <a:pt x="3101" y="3558"/>
                      <a:pt x="3120" y="3562"/>
                      <a:pt x="3139" y="3562"/>
                    </a:cubicBezTo>
                    <a:cubicBezTo>
                      <a:pt x="3211" y="3562"/>
                      <a:pt x="3268" y="3502"/>
                      <a:pt x="3254" y="3417"/>
                    </a:cubicBezTo>
                    <a:cubicBezTo>
                      <a:pt x="3142" y="2805"/>
                      <a:pt x="3343" y="2151"/>
                      <a:pt x="3754" y="1690"/>
                    </a:cubicBezTo>
                    <a:cubicBezTo>
                      <a:pt x="4138" y="1258"/>
                      <a:pt x="4686" y="1034"/>
                      <a:pt x="5253" y="1034"/>
                    </a:cubicBezTo>
                    <a:cubicBezTo>
                      <a:pt x="5332" y="1034"/>
                      <a:pt x="5412" y="1039"/>
                      <a:pt x="5491" y="1048"/>
                    </a:cubicBezTo>
                    <a:cubicBezTo>
                      <a:pt x="5855" y="1088"/>
                      <a:pt x="6202" y="1226"/>
                      <a:pt x="6492" y="1448"/>
                    </a:cubicBezTo>
                    <a:cubicBezTo>
                      <a:pt x="6511" y="1461"/>
                      <a:pt x="6530" y="1467"/>
                      <a:pt x="6549" y="1467"/>
                    </a:cubicBezTo>
                    <a:cubicBezTo>
                      <a:pt x="6610" y="1467"/>
                      <a:pt x="6665" y="1404"/>
                      <a:pt x="6671" y="1346"/>
                    </a:cubicBezTo>
                    <a:cubicBezTo>
                      <a:pt x="6711" y="874"/>
                      <a:pt x="7071" y="454"/>
                      <a:pt x="7509" y="299"/>
                    </a:cubicBezTo>
                    <a:cubicBezTo>
                      <a:pt x="7636" y="254"/>
                      <a:pt x="7764" y="233"/>
                      <a:pt x="7890" y="233"/>
                    </a:cubicBezTo>
                    <a:close/>
                    <a:moveTo>
                      <a:pt x="7912" y="0"/>
                    </a:moveTo>
                    <a:cubicBezTo>
                      <a:pt x="7499" y="0"/>
                      <a:pt x="7096" y="181"/>
                      <a:pt x="6811" y="497"/>
                    </a:cubicBezTo>
                    <a:cubicBezTo>
                      <a:pt x="6645" y="681"/>
                      <a:pt x="6525" y="905"/>
                      <a:pt x="6467" y="1147"/>
                    </a:cubicBezTo>
                    <a:cubicBezTo>
                      <a:pt x="6095" y="918"/>
                      <a:pt x="5671" y="800"/>
                      <a:pt x="5242" y="800"/>
                    </a:cubicBezTo>
                    <a:cubicBezTo>
                      <a:pt x="5008" y="800"/>
                      <a:pt x="4772" y="835"/>
                      <a:pt x="4543" y="907"/>
                    </a:cubicBezTo>
                    <a:cubicBezTo>
                      <a:pt x="3866" y="1121"/>
                      <a:pt x="3348" y="1664"/>
                      <a:pt x="3117" y="2329"/>
                    </a:cubicBezTo>
                    <a:cubicBezTo>
                      <a:pt x="3010" y="2635"/>
                      <a:pt x="2971" y="2956"/>
                      <a:pt x="2999" y="3277"/>
                    </a:cubicBezTo>
                    <a:cubicBezTo>
                      <a:pt x="2821" y="3224"/>
                      <a:pt x="2638" y="3198"/>
                      <a:pt x="2454" y="3198"/>
                    </a:cubicBezTo>
                    <a:cubicBezTo>
                      <a:pt x="2083" y="3198"/>
                      <a:pt x="1712" y="3301"/>
                      <a:pt x="1382" y="3483"/>
                    </a:cubicBezTo>
                    <a:cubicBezTo>
                      <a:pt x="801" y="3807"/>
                      <a:pt x="406" y="4375"/>
                      <a:pt x="194" y="4996"/>
                    </a:cubicBezTo>
                    <a:cubicBezTo>
                      <a:pt x="75" y="5358"/>
                      <a:pt x="11" y="5735"/>
                      <a:pt x="1" y="6117"/>
                    </a:cubicBezTo>
                    <a:cubicBezTo>
                      <a:pt x="1" y="6181"/>
                      <a:pt x="52" y="6235"/>
                      <a:pt x="118" y="6235"/>
                    </a:cubicBezTo>
                    <a:cubicBezTo>
                      <a:pt x="2067" y="6079"/>
                      <a:pt x="4021" y="5970"/>
                      <a:pt x="5978" y="5903"/>
                    </a:cubicBezTo>
                    <a:cubicBezTo>
                      <a:pt x="7407" y="5857"/>
                      <a:pt x="8838" y="5833"/>
                      <a:pt x="10269" y="5833"/>
                    </a:cubicBezTo>
                    <a:cubicBezTo>
                      <a:pt x="10784" y="5833"/>
                      <a:pt x="11299" y="5836"/>
                      <a:pt x="11814" y="5842"/>
                    </a:cubicBezTo>
                    <a:cubicBezTo>
                      <a:pt x="12314" y="5850"/>
                      <a:pt x="12813" y="5858"/>
                      <a:pt x="13313" y="5870"/>
                    </a:cubicBezTo>
                    <a:cubicBezTo>
                      <a:pt x="13325" y="5875"/>
                      <a:pt x="13339" y="5878"/>
                      <a:pt x="13353" y="5878"/>
                    </a:cubicBezTo>
                    <a:cubicBezTo>
                      <a:pt x="13367" y="5878"/>
                      <a:pt x="13381" y="5875"/>
                      <a:pt x="13394" y="5870"/>
                    </a:cubicBezTo>
                    <a:cubicBezTo>
                      <a:pt x="13960" y="5886"/>
                      <a:pt x="14525" y="5903"/>
                      <a:pt x="15091" y="5926"/>
                    </a:cubicBezTo>
                    <a:cubicBezTo>
                      <a:pt x="15092" y="5926"/>
                      <a:pt x="15093" y="5926"/>
                      <a:pt x="15094" y="5926"/>
                    </a:cubicBezTo>
                    <a:cubicBezTo>
                      <a:pt x="15171" y="5926"/>
                      <a:pt x="15218" y="5846"/>
                      <a:pt x="15203" y="5776"/>
                    </a:cubicBezTo>
                    <a:cubicBezTo>
                      <a:pt x="15025" y="4951"/>
                      <a:pt x="14260" y="4339"/>
                      <a:pt x="13440" y="4240"/>
                    </a:cubicBezTo>
                    <a:cubicBezTo>
                      <a:pt x="13370" y="4232"/>
                      <a:pt x="13299" y="4228"/>
                      <a:pt x="13228" y="4228"/>
                    </a:cubicBezTo>
                    <a:cubicBezTo>
                      <a:pt x="13122" y="4228"/>
                      <a:pt x="13015" y="4237"/>
                      <a:pt x="12910" y="4255"/>
                    </a:cubicBezTo>
                    <a:cubicBezTo>
                      <a:pt x="12964" y="3746"/>
                      <a:pt x="12892" y="3218"/>
                      <a:pt x="12645" y="2765"/>
                    </a:cubicBezTo>
                    <a:cubicBezTo>
                      <a:pt x="12390" y="2296"/>
                      <a:pt x="11932" y="1944"/>
                      <a:pt x="11402" y="1845"/>
                    </a:cubicBezTo>
                    <a:cubicBezTo>
                      <a:pt x="11309" y="1827"/>
                      <a:pt x="11215" y="1818"/>
                      <a:pt x="11121" y="1818"/>
                    </a:cubicBezTo>
                    <a:cubicBezTo>
                      <a:pt x="10988" y="1818"/>
                      <a:pt x="10854" y="1836"/>
                      <a:pt x="10724" y="1870"/>
                    </a:cubicBezTo>
                    <a:cubicBezTo>
                      <a:pt x="10732" y="1398"/>
                      <a:pt x="10345" y="1044"/>
                      <a:pt x="9912" y="1044"/>
                    </a:cubicBezTo>
                    <a:cubicBezTo>
                      <a:pt x="9807" y="1044"/>
                      <a:pt x="9700" y="1064"/>
                      <a:pt x="9595" y="1109"/>
                    </a:cubicBezTo>
                    <a:cubicBezTo>
                      <a:pt x="9282" y="653"/>
                      <a:pt x="8869" y="230"/>
                      <a:pt x="8332" y="64"/>
                    </a:cubicBezTo>
                    <a:cubicBezTo>
                      <a:pt x="8193" y="21"/>
                      <a:pt x="8052" y="0"/>
                      <a:pt x="7912" y="0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6"/>
              <p:cNvSpPr/>
              <p:nvPr/>
            </p:nvSpPr>
            <p:spPr>
              <a:xfrm>
                <a:off x="459899" y="4142990"/>
                <a:ext cx="155335" cy="284277"/>
              </a:xfrm>
              <a:custGeom>
                <a:rect b="b" l="l" r="r" t="t"/>
                <a:pathLst>
                  <a:path extrusionOk="0" h="4319" w="2360">
                    <a:moveTo>
                      <a:pt x="706" y="289"/>
                    </a:moveTo>
                    <a:lnTo>
                      <a:pt x="2067" y="1382"/>
                    </a:lnTo>
                    <a:cubicBezTo>
                      <a:pt x="1955" y="1573"/>
                      <a:pt x="1809" y="1741"/>
                      <a:pt x="1636" y="1882"/>
                    </a:cubicBezTo>
                    <a:cubicBezTo>
                      <a:pt x="1555" y="1948"/>
                      <a:pt x="1626" y="2080"/>
                      <a:pt x="1720" y="2080"/>
                    </a:cubicBezTo>
                    <a:lnTo>
                      <a:pt x="2049" y="2080"/>
                    </a:lnTo>
                    <a:cubicBezTo>
                      <a:pt x="2046" y="2557"/>
                      <a:pt x="2082" y="3031"/>
                      <a:pt x="2100" y="3505"/>
                    </a:cubicBezTo>
                    <a:cubicBezTo>
                      <a:pt x="1967" y="3120"/>
                      <a:pt x="1853" y="2727"/>
                      <a:pt x="1751" y="2333"/>
                    </a:cubicBezTo>
                    <a:cubicBezTo>
                      <a:pt x="1736" y="2280"/>
                      <a:pt x="1690" y="2246"/>
                      <a:pt x="1639" y="2246"/>
                    </a:cubicBezTo>
                    <a:cubicBezTo>
                      <a:pt x="1628" y="2246"/>
                      <a:pt x="1617" y="2248"/>
                      <a:pt x="1606" y="2251"/>
                    </a:cubicBezTo>
                    <a:lnTo>
                      <a:pt x="1017" y="2442"/>
                    </a:lnTo>
                    <a:lnTo>
                      <a:pt x="1017" y="2442"/>
                    </a:lnTo>
                    <a:lnTo>
                      <a:pt x="1616" y="1538"/>
                    </a:lnTo>
                    <a:cubicBezTo>
                      <a:pt x="1662" y="1471"/>
                      <a:pt x="1613" y="1387"/>
                      <a:pt x="1544" y="1364"/>
                    </a:cubicBezTo>
                    <a:lnTo>
                      <a:pt x="314" y="947"/>
                    </a:lnTo>
                    <a:cubicBezTo>
                      <a:pt x="444" y="728"/>
                      <a:pt x="576" y="508"/>
                      <a:pt x="706" y="289"/>
                    </a:cubicBezTo>
                    <a:close/>
                    <a:moveTo>
                      <a:pt x="670" y="0"/>
                    </a:moveTo>
                    <a:cubicBezTo>
                      <a:pt x="632" y="0"/>
                      <a:pt x="595" y="18"/>
                      <a:pt x="571" y="57"/>
                    </a:cubicBezTo>
                    <a:lnTo>
                      <a:pt x="36" y="954"/>
                    </a:lnTo>
                    <a:cubicBezTo>
                      <a:pt x="1" y="1021"/>
                      <a:pt x="34" y="1105"/>
                      <a:pt x="108" y="1125"/>
                    </a:cubicBezTo>
                    <a:lnTo>
                      <a:pt x="1333" y="1543"/>
                    </a:lnTo>
                    <a:lnTo>
                      <a:pt x="632" y="2600"/>
                    </a:lnTo>
                    <a:cubicBezTo>
                      <a:pt x="583" y="2675"/>
                      <a:pt x="650" y="2776"/>
                      <a:pt x="733" y="2776"/>
                    </a:cubicBezTo>
                    <a:cubicBezTo>
                      <a:pt x="743" y="2776"/>
                      <a:pt x="754" y="2774"/>
                      <a:pt x="765" y="2771"/>
                    </a:cubicBezTo>
                    <a:lnTo>
                      <a:pt x="1557" y="2513"/>
                    </a:lnTo>
                    <a:cubicBezTo>
                      <a:pt x="1710" y="3094"/>
                      <a:pt x="1894" y="3665"/>
                      <a:pt x="2110" y="4225"/>
                    </a:cubicBezTo>
                    <a:cubicBezTo>
                      <a:pt x="2115" y="4259"/>
                      <a:pt x="2138" y="4287"/>
                      <a:pt x="2169" y="4302"/>
                    </a:cubicBezTo>
                    <a:cubicBezTo>
                      <a:pt x="2188" y="4312"/>
                      <a:pt x="2209" y="4318"/>
                      <a:pt x="2230" y="4318"/>
                    </a:cubicBezTo>
                    <a:cubicBezTo>
                      <a:pt x="2239" y="4318"/>
                      <a:pt x="2248" y="4317"/>
                      <a:pt x="2258" y="4315"/>
                    </a:cubicBezTo>
                    <a:cubicBezTo>
                      <a:pt x="2281" y="4307"/>
                      <a:pt x="2301" y="4292"/>
                      <a:pt x="2316" y="4274"/>
                    </a:cubicBezTo>
                    <a:cubicBezTo>
                      <a:pt x="2319" y="4269"/>
                      <a:pt x="2322" y="4266"/>
                      <a:pt x="2324" y="4264"/>
                    </a:cubicBezTo>
                    <a:lnTo>
                      <a:pt x="2332" y="4254"/>
                    </a:lnTo>
                    <a:lnTo>
                      <a:pt x="2334" y="4248"/>
                    </a:lnTo>
                    <a:cubicBezTo>
                      <a:pt x="2344" y="4228"/>
                      <a:pt x="2347" y="4208"/>
                      <a:pt x="2344" y="4187"/>
                    </a:cubicBezTo>
                    <a:cubicBezTo>
                      <a:pt x="2360" y="3446"/>
                      <a:pt x="2271" y="2707"/>
                      <a:pt x="2286" y="1966"/>
                    </a:cubicBezTo>
                    <a:cubicBezTo>
                      <a:pt x="2286" y="1902"/>
                      <a:pt x="2232" y="1849"/>
                      <a:pt x="2169" y="1849"/>
                    </a:cubicBezTo>
                    <a:lnTo>
                      <a:pt x="2016" y="1849"/>
                    </a:lnTo>
                    <a:cubicBezTo>
                      <a:pt x="2136" y="1719"/>
                      <a:pt x="2237" y="1571"/>
                      <a:pt x="2319" y="1413"/>
                    </a:cubicBezTo>
                    <a:cubicBezTo>
                      <a:pt x="2339" y="1372"/>
                      <a:pt x="2342" y="1303"/>
                      <a:pt x="2299" y="1270"/>
                    </a:cubicBezTo>
                    <a:lnTo>
                      <a:pt x="757" y="32"/>
                    </a:lnTo>
                    <a:cubicBezTo>
                      <a:pt x="731" y="12"/>
                      <a:pt x="700" y="0"/>
                      <a:pt x="670" y="0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6"/>
              <p:cNvSpPr/>
              <p:nvPr/>
            </p:nvSpPr>
            <p:spPr>
              <a:xfrm>
                <a:off x="1182326" y="4139896"/>
                <a:ext cx="284935" cy="223393"/>
              </a:xfrm>
              <a:custGeom>
                <a:rect b="b" l="l" r="r" t="t"/>
                <a:pathLst>
                  <a:path extrusionOk="0" h="3394" w="4329">
                    <a:moveTo>
                      <a:pt x="2494" y="2069"/>
                    </a:moveTo>
                    <a:lnTo>
                      <a:pt x="2494" y="2069"/>
                    </a:lnTo>
                    <a:cubicBezTo>
                      <a:pt x="2492" y="2073"/>
                      <a:pt x="2491" y="2074"/>
                      <a:pt x="2490" y="2074"/>
                    </a:cubicBezTo>
                    <a:cubicBezTo>
                      <a:pt x="2489" y="2074"/>
                      <a:pt x="2490" y="2070"/>
                      <a:pt x="2494" y="2069"/>
                    </a:cubicBezTo>
                    <a:close/>
                    <a:moveTo>
                      <a:pt x="4066" y="234"/>
                    </a:moveTo>
                    <a:lnTo>
                      <a:pt x="4066" y="234"/>
                    </a:lnTo>
                    <a:cubicBezTo>
                      <a:pt x="4084" y="372"/>
                      <a:pt x="4076" y="512"/>
                      <a:pt x="4048" y="647"/>
                    </a:cubicBezTo>
                    <a:lnTo>
                      <a:pt x="3498" y="693"/>
                    </a:lnTo>
                    <a:lnTo>
                      <a:pt x="3185" y="724"/>
                    </a:lnTo>
                    <a:cubicBezTo>
                      <a:pt x="3096" y="726"/>
                      <a:pt x="3006" y="736"/>
                      <a:pt x="2917" y="757"/>
                    </a:cubicBezTo>
                    <a:cubicBezTo>
                      <a:pt x="2838" y="775"/>
                      <a:pt x="2769" y="823"/>
                      <a:pt x="2729" y="894"/>
                    </a:cubicBezTo>
                    <a:cubicBezTo>
                      <a:pt x="2708" y="940"/>
                      <a:pt x="2696" y="989"/>
                      <a:pt x="2690" y="1039"/>
                    </a:cubicBezTo>
                    <a:cubicBezTo>
                      <a:pt x="2680" y="1093"/>
                      <a:pt x="2670" y="1146"/>
                      <a:pt x="2660" y="1200"/>
                    </a:cubicBezTo>
                    <a:cubicBezTo>
                      <a:pt x="2622" y="1406"/>
                      <a:pt x="2583" y="1615"/>
                      <a:pt x="2545" y="1822"/>
                    </a:cubicBezTo>
                    <a:cubicBezTo>
                      <a:pt x="2535" y="1875"/>
                      <a:pt x="2525" y="1929"/>
                      <a:pt x="2515" y="1980"/>
                    </a:cubicBezTo>
                    <a:cubicBezTo>
                      <a:pt x="2512" y="2000"/>
                      <a:pt x="2507" y="2018"/>
                      <a:pt x="2502" y="2038"/>
                    </a:cubicBezTo>
                    <a:cubicBezTo>
                      <a:pt x="2502" y="2043"/>
                      <a:pt x="2499" y="2051"/>
                      <a:pt x="2499" y="2056"/>
                    </a:cubicBezTo>
                    <a:cubicBezTo>
                      <a:pt x="2497" y="2061"/>
                      <a:pt x="2497" y="2064"/>
                      <a:pt x="2494" y="2066"/>
                    </a:cubicBezTo>
                    <a:cubicBezTo>
                      <a:pt x="2479" y="2068"/>
                      <a:pt x="2464" y="2070"/>
                      <a:pt x="2450" y="2070"/>
                    </a:cubicBezTo>
                    <a:cubicBezTo>
                      <a:pt x="2431" y="2070"/>
                      <a:pt x="2413" y="2068"/>
                      <a:pt x="2395" y="2064"/>
                    </a:cubicBezTo>
                    <a:lnTo>
                      <a:pt x="2232" y="2051"/>
                    </a:lnTo>
                    <a:cubicBezTo>
                      <a:pt x="2023" y="2031"/>
                      <a:pt x="1817" y="2005"/>
                      <a:pt x="1610" y="1972"/>
                    </a:cubicBezTo>
                    <a:cubicBezTo>
                      <a:pt x="1487" y="1952"/>
                      <a:pt x="1360" y="1922"/>
                      <a:pt x="1235" y="1922"/>
                    </a:cubicBezTo>
                    <a:cubicBezTo>
                      <a:pt x="1157" y="1922"/>
                      <a:pt x="1080" y="1933"/>
                      <a:pt x="1004" y="1967"/>
                    </a:cubicBezTo>
                    <a:cubicBezTo>
                      <a:pt x="846" y="2036"/>
                      <a:pt x="729" y="2178"/>
                      <a:pt x="624" y="2313"/>
                    </a:cubicBezTo>
                    <a:cubicBezTo>
                      <a:pt x="515" y="2464"/>
                      <a:pt x="413" y="2622"/>
                      <a:pt x="321" y="2785"/>
                    </a:cubicBezTo>
                    <a:cubicBezTo>
                      <a:pt x="413" y="2344"/>
                      <a:pt x="553" y="1913"/>
                      <a:pt x="734" y="1501"/>
                    </a:cubicBezTo>
                    <a:lnTo>
                      <a:pt x="2005" y="1883"/>
                    </a:lnTo>
                    <a:cubicBezTo>
                      <a:pt x="2016" y="1886"/>
                      <a:pt x="2027" y="1888"/>
                      <a:pt x="2037" y="1888"/>
                    </a:cubicBezTo>
                    <a:cubicBezTo>
                      <a:pt x="2100" y="1888"/>
                      <a:pt x="2146" y="1832"/>
                      <a:pt x="2153" y="1771"/>
                    </a:cubicBezTo>
                    <a:cubicBezTo>
                      <a:pt x="2199" y="1327"/>
                      <a:pt x="2181" y="884"/>
                      <a:pt x="2104" y="446"/>
                    </a:cubicBezTo>
                    <a:cubicBezTo>
                      <a:pt x="2752" y="329"/>
                      <a:pt x="3406" y="257"/>
                      <a:pt x="4066" y="234"/>
                    </a:cubicBezTo>
                    <a:close/>
                    <a:moveTo>
                      <a:pt x="4166" y="0"/>
                    </a:moveTo>
                    <a:cubicBezTo>
                      <a:pt x="3417" y="20"/>
                      <a:pt x="2673" y="102"/>
                      <a:pt x="1939" y="242"/>
                    </a:cubicBezTo>
                    <a:cubicBezTo>
                      <a:pt x="1873" y="255"/>
                      <a:pt x="1845" y="329"/>
                      <a:pt x="1857" y="387"/>
                    </a:cubicBezTo>
                    <a:cubicBezTo>
                      <a:pt x="1936" y="792"/>
                      <a:pt x="1962" y="1208"/>
                      <a:pt x="1934" y="1618"/>
                    </a:cubicBezTo>
                    <a:lnTo>
                      <a:pt x="703" y="1248"/>
                    </a:lnTo>
                    <a:cubicBezTo>
                      <a:pt x="693" y="1245"/>
                      <a:pt x="682" y="1244"/>
                      <a:pt x="671" y="1244"/>
                    </a:cubicBezTo>
                    <a:cubicBezTo>
                      <a:pt x="630" y="1244"/>
                      <a:pt x="591" y="1266"/>
                      <a:pt x="571" y="1302"/>
                    </a:cubicBezTo>
                    <a:cubicBezTo>
                      <a:pt x="283" y="1926"/>
                      <a:pt x="92" y="2594"/>
                      <a:pt x="3" y="3276"/>
                    </a:cubicBezTo>
                    <a:cubicBezTo>
                      <a:pt x="0" y="3304"/>
                      <a:pt x="13" y="3335"/>
                      <a:pt x="36" y="3355"/>
                    </a:cubicBezTo>
                    <a:cubicBezTo>
                      <a:pt x="36" y="3355"/>
                      <a:pt x="36" y="3358"/>
                      <a:pt x="38" y="3358"/>
                    </a:cubicBezTo>
                    <a:cubicBezTo>
                      <a:pt x="51" y="3371"/>
                      <a:pt x="66" y="3381"/>
                      <a:pt x="84" y="3386"/>
                    </a:cubicBezTo>
                    <a:cubicBezTo>
                      <a:pt x="97" y="3391"/>
                      <a:pt x="107" y="3394"/>
                      <a:pt x="120" y="3394"/>
                    </a:cubicBezTo>
                    <a:cubicBezTo>
                      <a:pt x="125" y="3394"/>
                      <a:pt x="130" y="3391"/>
                      <a:pt x="135" y="3391"/>
                    </a:cubicBezTo>
                    <a:lnTo>
                      <a:pt x="148" y="3391"/>
                    </a:lnTo>
                    <a:cubicBezTo>
                      <a:pt x="168" y="3388"/>
                      <a:pt x="189" y="3376"/>
                      <a:pt x="204" y="3360"/>
                    </a:cubicBezTo>
                    <a:cubicBezTo>
                      <a:pt x="413" y="3121"/>
                      <a:pt x="555" y="2833"/>
                      <a:pt x="734" y="2571"/>
                    </a:cubicBezTo>
                    <a:cubicBezTo>
                      <a:pt x="813" y="2448"/>
                      <a:pt x="905" y="2324"/>
                      <a:pt x="1019" y="2232"/>
                    </a:cubicBezTo>
                    <a:cubicBezTo>
                      <a:pt x="1088" y="2177"/>
                      <a:pt x="1165" y="2160"/>
                      <a:pt x="1246" y="2160"/>
                    </a:cubicBezTo>
                    <a:cubicBezTo>
                      <a:pt x="1337" y="2160"/>
                      <a:pt x="1433" y="2182"/>
                      <a:pt x="1524" y="2199"/>
                    </a:cubicBezTo>
                    <a:cubicBezTo>
                      <a:pt x="1727" y="2232"/>
                      <a:pt x="1934" y="2260"/>
                      <a:pt x="2140" y="2280"/>
                    </a:cubicBezTo>
                    <a:cubicBezTo>
                      <a:pt x="2242" y="2290"/>
                      <a:pt x="2344" y="2301"/>
                      <a:pt x="2446" y="2306"/>
                    </a:cubicBezTo>
                    <a:cubicBezTo>
                      <a:pt x="2453" y="2306"/>
                      <a:pt x="2459" y="2306"/>
                      <a:pt x="2466" y="2306"/>
                    </a:cubicBezTo>
                    <a:cubicBezTo>
                      <a:pt x="2560" y="2306"/>
                      <a:pt x="2648" y="2272"/>
                      <a:pt x="2696" y="2188"/>
                    </a:cubicBezTo>
                    <a:cubicBezTo>
                      <a:pt x="2741" y="2110"/>
                      <a:pt x="2746" y="2008"/>
                      <a:pt x="2764" y="1921"/>
                    </a:cubicBezTo>
                    <a:cubicBezTo>
                      <a:pt x="2782" y="1817"/>
                      <a:pt x="2803" y="1712"/>
                      <a:pt x="2823" y="1610"/>
                    </a:cubicBezTo>
                    <a:lnTo>
                      <a:pt x="2879" y="1299"/>
                    </a:lnTo>
                    <a:cubicBezTo>
                      <a:pt x="2897" y="1203"/>
                      <a:pt x="2907" y="1098"/>
                      <a:pt x="2935" y="1004"/>
                    </a:cubicBezTo>
                    <a:lnTo>
                      <a:pt x="2938" y="1004"/>
                    </a:lnTo>
                    <a:cubicBezTo>
                      <a:pt x="2948" y="996"/>
                      <a:pt x="2958" y="991"/>
                      <a:pt x="2971" y="989"/>
                    </a:cubicBezTo>
                    <a:cubicBezTo>
                      <a:pt x="3004" y="978"/>
                      <a:pt x="3042" y="971"/>
                      <a:pt x="3078" y="971"/>
                    </a:cubicBezTo>
                    <a:lnTo>
                      <a:pt x="3429" y="940"/>
                    </a:lnTo>
                    <a:lnTo>
                      <a:pt x="4140" y="879"/>
                    </a:lnTo>
                    <a:cubicBezTo>
                      <a:pt x="4194" y="879"/>
                      <a:pt x="4239" y="843"/>
                      <a:pt x="4255" y="795"/>
                    </a:cubicBezTo>
                    <a:cubicBezTo>
                      <a:pt x="4321" y="563"/>
                      <a:pt x="4329" y="321"/>
                      <a:pt x="4278" y="87"/>
                    </a:cubicBezTo>
                    <a:cubicBezTo>
                      <a:pt x="4265" y="36"/>
                      <a:pt x="4217" y="0"/>
                      <a:pt x="4166" y="0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6"/>
              <p:cNvSpPr/>
              <p:nvPr/>
            </p:nvSpPr>
            <p:spPr>
              <a:xfrm>
                <a:off x="1073133" y="4030242"/>
                <a:ext cx="54762" cy="157639"/>
              </a:xfrm>
              <a:custGeom>
                <a:rect b="b" l="l" r="r" t="t"/>
                <a:pathLst>
                  <a:path extrusionOk="0" h="2395" w="832">
                    <a:moveTo>
                      <a:pt x="688" y="0"/>
                    </a:moveTo>
                    <a:cubicBezTo>
                      <a:pt x="642" y="0"/>
                      <a:pt x="596" y="25"/>
                      <a:pt x="579" y="81"/>
                    </a:cubicBezTo>
                    <a:cubicBezTo>
                      <a:pt x="365" y="795"/>
                      <a:pt x="179" y="1518"/>
                      <a:pt x="21" y="2247"/>
                    </a:cubicBezTo>
                    <a:cubicBezTo>
                      <a:pt x="1" y="2336"/>
                      <a:pt x="75" y="2395"/>
                      <a:pt x="145" y="2395"/>
                    </a:cubicBezTo>
                    <a:cubicBezTo>
                      <a:pt x="191" y="2395"/>
                      <a:pt x="234" y="2369"/>
                      <a:pt x="248" y="2311"/>
                    </a:cubicBezTo>
                    <a:cubicBezTo>
                      <a:pt x="403" y="1582"/>
                      <a:pt x="589" y="858"/>
                      <a:pt x="806" y="145"/>
                    </a:cubicBezTo>
                    <a:cubicBezTo>
                      <a:pt x="832" y="57"/>
                      <a:pt x="759" y="0"/>
                      <a:pt x="688" y="0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6"/>
              <p:cNvSpPr/>
              <p:nvPr/>
            </p:nvSpPr>
            <p:spPr>
              <a:xfrm>
                <a:off x="933136" y="3987065"/>
                <a:ext cx="25867" cy="185415"/>
              </a:xfrm>
              <a:custGeom>
                <a:rect b="b" l="l" r="r" t="t"/>
                <a:pathLst>
                  <a:path extrusionOk="0" h="2817" w="393">
                    <a:moveTo>
                      <a:pt x="143" y="0"/>
                    </a:moveTo>
                    <a:cubicBezTo>
                      <a:pt x="84" y="0"/>
                      <a:pt x="24" y="38"/>
                      <a:pt x="23" y="113"/>
                    </a:cubicBezTo>
                    <a:cubicBezTo>
                      <a:pt x="0" y="977"/>
                      <a:pt x="41" y="1841"/>
                      <a:pt x="151" y="2699"/>
                    </a:cubicBezTo>
                    <a:cubicBezTo>
                      <a:pt x="158" y="2760"/>
                      <a:pt x="199" y="2816"/>
                      <a:pt x="268" y="2816"/>
                    </a:cubicBezTo>
                    <a:cubicBezTo>
                      <a:pt x="326" y="2816"/>
                      <a:pt x="393" y="2763"/>
                      <a:pt x="385" y="2699"/>
                    </a:cubicBezTo>
                    <a:cubicBezTo>
                      <a:pt x="278" y="1841"/>
                      <a:pt x="235" y="977"/>
                      <a:pt x="258" y="113"/>
                    </a:cubicBezTo>
                    <a:cubicBezTo>
                      <a:pt x="260" y="38"/>
                      <a:pt x="202" y="0"/>
                      <a:pt x="143" y="0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6"/>
              <p:cNvSpPr/>
              <p:nvPr/>
            </p:nvSpPr>
            <p:spPr>
              <a:xfrm>
                <a:off x="767470" y="4067167"/>
                <a:ext cx="60094" cy="139538"/>
              </a:xfrm>
              <a:custGeom>
                <a:rect b="b" l="l" r="r" t="t"/>
                <a:pathLst>
                  <a:path extrusionOk="0" h="2120" w="913">
                    <a:moveTo>
                      <a:pt x="126" y="1"/>
                    </a:moveTo>
                    <a:cubicBezTo>
                      <a:pt x="117" y="1"/>
                      <a:pt x="107" y="2"/>
                      <a:pt x="97" y="4"/>
                    </a:cubicBezTo>
                    <a:cubicBezTo>
                      <a:pt x="36" y="22"/>
                      <a:pt x="0" y="86"/>
                      <a:pt x="15" y="150"/>
                    </a:cubicBezTo>
                    <a:lnTo>
                      <a:pt x="668" y="2035"/>
                    </a:lnTo>
                    <a:cubicBezTo>
                      <a:pt x="685" y="2087"/>
                      <a:pt x="733" y="2120"/>
                      <a:pt x="784" y="2120"/>
                    </a:cubicBezTo>
                    <a:cubicBezTo>
                      <a:pt x="794" y="2120"/>
                      <a:pt x="803" y="2119"/>
                      <a:pt x="813" y="2116"/>
                    </a:cubicBezTo>
                    <a:cubicBezTo>
                      <a:pt x="876" y="2099"/>
                      <a:pt x="912" y="2032"/>
                      <a:pt x="894" y="1971"/>
                    </a:cubicBezTo>
                    <a:lnTo>
                      <a:pt x="242" y="88"/>
                    </a:lnTo>
                    <a:cubicBezTo>
                      <a:pt x="227" y="35"/>
                      <a:pt x="179" y="1"/>
                      <a:pt x="126" y="1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6"/>
              <p:cNvSpPr/>
              <p:nvPr/>
            </p:nvSpPr>
            <p:spPr>
              <a:xfrm>
                <a:off x="871398" y="4138909"/>
                <a:ext cx="34490" cy="76812"/>
              </a:xfrm>
              <a:custGeom>
                <a:rect b="b" l="l" r="r" t="t"/>
                <a:pathLst>
                  <a:path extrusionOk="0" h="1167" w="524">
                    <a:moveTo>
                      <a:pt x="144" y="1"/>
                    </a:moveTo>
                    <a:cubicBezTo>
                      <a:pt x="74" y="1"/>
                      <a:pt x="1" y="59"/>
                      <a:pt x="24" y="148"/>
                    </a:cubicBezTo>
                    <a:lnTo>
                      <a:pt x="273" y="1083"/>
                    </a:lnTo>
                    <a:cubicBezTo>
                      <a:pt x="288" y="1141"/>
                      <a:pt x="333" y="1166"/>
                      <a:pt x="379" y="1166"/>
                    </a:cubicBezTo>
                    <a:cubicBezTo>
                      <a:pt x="450" y="1166"/>
                      <a:pt x="523" y="1108"/>
                      <a:pt x="500" y="1019"/>
                    </a:cubicBezTo>
                    <a:lnTo>
                      <a:pt x="250" y="84"/>
                    </a:lnTo>
                    <a:cubicBezTo>
                      <a:pt x="235" y="26"/>
                      <a:pt x="190" y="1"/>
                      <a:pt x="144" y="1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9" name="Google Shape;1679;p36"/>
            <p:cNvGrpSpPr/>
            <p:nvPr/>
          </p:nvGrpSpPr>
          <p:grpSpPr>
            <a:xfrm>
              <a:off x="5455300" y="3879326"/>
              <a:ext cx="2369400" cy="913824"/>
              <a:chOff x="5455300" y="3879326"/>
              <a:chExt cx="2369400" cy="913824"/>
            </a:xfrm>
          </p:grpSpPr>
          <p:sp>
            <p:nvSpPr>
              <p:cNvPr id="1680" name="Google Shape;1680;p36"/>
              <p:cNvSpPr txBox="1"/>
              <p:nvPr/>
            </p:nvSpPr>
            <p:spPr>
              <a:xfrm>
                <a:off x="5455300" y="3879326"/>
                <a:ext cx="23694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1" name="Google Shape;1681;p36"/>
              <p:cNvSpPr txBox="1"/>
              <p:nvPr/>
            </p:nvSpPr>
            <p:spPr>
              <a:xfrm>
                <a:off x="5455300" y="4171250"/>
                <a:ext cx="23694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place full of red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82" name="Google Shape;1682;p36"/>
            <p:cNvGrpSpPr/>
            <p:nvPr/>
          </p:nvGrpSpPr>
          <p:grpSpPr>
            <a:xfrm>
              <a:off x="1675063" y="4020531"/>
              <a:ext cx="3780232" cy="631413"/>
              <a:chOff x="1675063" y="4020531"/>
              <a:chExt cx="3780232" cy="631413"/>
            </a:xfrm>
          </p:grpSpPr>
          <p:sp>
            <p:nvSpPr>
              <p:cNvPr id="1683" name="Google Shape;1683;p36"/>
              <p:cNvSpPr/>
              <p:nvPr/>
            </p:nvSpPr>
            <p:spPr>
              <a:xfrm rot="2360835">
                <a:off x="4886192" y="4130917"/>
                <a:ext cx="495033" cy="410640"/>
              </a:xfrm>
              <a:custGeom>
                <a:rect b="b" l="l" r="r" t="t"/>
                <a:pathLst>
                  <a:path extrusionOk="0" h="5182" w="6286">
                    <a:moveTo>
                      <a:pt x="6227" y="1"/>
                    </a:moveTo>
                    <a:cubicBezTo>
                      <a:pt x="6219" y="1"/>
                      <a:pt x="6212" y="3"/>
                      <a:pt x="6205" y="8"/>
                    </a:cubicBezTo>
                    <a:cubicBezTo>
                      <a:pt x="6200" y="7"/>
                      <a:pt x="6195" y="5"/>
                      <a:pt x="6190" y="5"/>
                    </a:cubicBezTo>
                    <a:cubicBezTo>
                      <a:pt x="6003" y="28"/>
                      <a:pt x="5868" y="73"/>
                      <a:pt x="5706" y="177"/>
                    </a:cubicBezTo>
                    <a:cubicBezTo>
                      <a:pt x="5681" y="192"/>
                      <a:pt x="5676" y="225"/>
                      <a:pt x="5697" y="246"/>
                    </a:cubicBezTo>
                    <a:cubicBezTo>
                      <a:pt x="5724" y="274"/>
                      <a:pt x="5753" y="303"/>
                      <a:pt x="5781" y="332"/>
                    </a:cubicBezTo>
                    <a:cubicBezTo>
                      <a:pt x="3865" y="1924"/>
                      <a:pt x="1951" y="3517"/>
                      <a:pt x="34" y="5109"/>
                    </a:cubicBezTo>
                    <a:cubicBezTo>
                      <a:pt x="0" y="5137"/>
                      <a:pt x="32" y="5181"/>
                      <a:pt x="67" y="5181"/>
                    </a:cubicBezTo>
                    <a:cubicBezTo>
                      <a:pt x="77" y="5181"/>
                      <a:pt x="87" y="5178"/>
                      <a:pt x="96" y="5170"/>
                    </a:cubicBezTo>
                    <a:lnTo>
                      <a:pt x="5841" y="393"/>
                    </a:lnTo>
                    <a:cubicBezTo>
                      <a:pt x="5877" y="429"/>
                      <a:pt x="5913" y="466"/>
                      <a:pt x="5948" y="501"/>
                    </a:cubicBezTo>
                    <a:cubicBezTo>
                      <a:pt x="5957" y="511"/>
                      <a:pt x="5967" y="515"/>
                      <a:pt x="5978" y="515"/>
                    </a:cubicBezTo>
                    <a:cubicBezTo>
                      <a:pt x="5993" y="515"/>
                      <a:pt x="6009" y="506"/>
                      <a:pt x="6018" y="492"/>
                    </a:cubicBezTo>
                    <a:cubicBezTo>
                      <a:pt x="6112" y="354"/>
                      <a:pt x="6194" y="215"/>
                      <a:pt x="6267" y="64"/>
                    </a:cubicBezTo>
                    <a:cubicBezTo>
                      <a:pt x="6286" y="32"/>
                      <a:pt x="6256" y="1"/>
                      <a:pt x="62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6"/>
              <p:cNvSpPr/>
              <p:nvPr/>
            </p:nvSpPr>
            <p:spPr>
              <a:xfrm>
                <a:off x="1675063" y="4158213"/>
                <a:ext cx="3163798" cy="356049"/>
              </a:xfrm>
              <a:custGeom>
                <a:rect b="b" l="l" r="r" t="t"/>
                <a:pathLst>
                  <a:path extrusionOk="0" h="32026" w="285993">
                    <a:moveTo>
                      <a:pt x="93854" y="2229"/>
                    </a:moveTo>
                    <a:cubicBezTo>
                      <a:pt x="98603" y="2229"/>
                      <a:pt x="103351" y="2284"/>
                      <a:pt x="108100" y="2459"/>
                    </a:cubicBezTo>
                    <a:cubicBezTo>
                      <a:pt x="111663" y="2595"/>
                      <a:pt x="115210" y="3020"/>
                      <a:pt x="118772" y="3323"/>
                    </a:cubicBezTo>
                    <a:cubicBezTo>
                      <a:pt x="119166" y="3353"/>
                      <a:pt x="119576" y="3399"/>
                      <a:pt x="119985" y="3399"/>
                    </a:cubicBezTo>
                    <a:cubicBezTo>
                      <a:pt x="126321" y="3505"/>
                      <a:pt x="132658" y="3596"/>
                      <a:pt x="138995" y="3687"/>
                    </a:cubicBezTo>
                    <a:cubicBezTo>
                      <a:pt x="150046" y="3838"/>
                      <a:pt x="161112" y="4035"/>
                      <a:pt x="172163" y="4157"/>
                    </a:cubicBezTo>
                    <a:cubicBezTo>
                      <a:pt x="172287" y="4158"/>
                      <a:pt x="172410" y="4159"/>
                      <a:pt x="172534" y="4159"/>
                    </a:cubicBezTo>
                    <a:cubicBezTo>
                      <a:pt x="174697" y="4159"/>
                      <a:pt x="176859" y="3929"/>
                      <a:pt x="179035" y="3929"/>
                    </a:cubicBezTo>
                    <a:cubicBezTo>
                      <a:pt x="179099" y="3929"/>
                      <a:pt x="179163" y="3929"/>
                      <a:pt x="179227" y="3929"/>
                    </a:cubicBezTo>
                    <a:cubicBezTo>
                      <a:pt x="181976" y="3929"/>
                      <a:pt x="184739" y="4157"/>
                      <a:pt x="187489" y="4157"/>
                    </a:cubicBezTo>
                    <a:cubicBezTo>
                      <a:pt x="187575" y="4157"/>
                      <a:pt x="187660" y="4157"/>
                      <a:pt x="187746" y="4157"/>
                    </a:cubicBezTo>
                    <a:cubicBezTo>
                      <a:pt x="209788" y="4096"/>
                      <a:pt x="231829" y="4005"/>
                      <a:pt x="253886" y="3884"/>
                    </a:cubicBezTo>
                    <a:cubicBezTo>
                      <a:pt x="258024" y="3869"/>
                      <a:pt x="262163" y="3717"/>
                      <a:pt x="266316" y="3702"/>
                    </a:cubicBezTo>
                    <a:cubicBezTo>
                      <a:pt x="266383" y="3701"/>
                      <a:pt x="266449" y="3701"/>
                      <a:pt x="266516" y="3701"/>
                    </a:cubicBezTo>
                    <a:cubicBezTo>
                      <a:pt x="270629" y="3701"/>
                      <a:pt x="274624" y="4620"/>
                      <a:pt x="278428" y="6112"/>
                    </a:cubicBezTo>
                    <a:cubicBezTo>
                      <a:pt x="280960" y="7097"/>
                      <a:pt x="282461" y="9265"/>
                      <a:pt x="282688" y="12115"/>
                    </a:cubicBezTo>
                    <a:cubicBezTo>
                      <a:pt x="282794" y="13328"/>
                      <a:pt x="282749" y="14586"/>
                      <a:pt x="283022" y="15753"/>
                    </a:cubicBezTo>
                    <a:cubicBezTo>
                      <a:pt x="283401" y="17542"/>
                      <a:pt x="282931" y="19058"/>
                      <a:pt x="282021" y="20589"/>
                    </a:cubicBezTo>
                    <a:lnTo>
                      <a:pt x="282021" y="20604"/>
                    </a:lnTo>
                    <a:cubicBezTo>
                      <a:pt x="279459" y="24985"/>
                      <a:pt x="275427" y="27123"/>
                      <a:pt x="270682" y="28290"/>
                    </a:cubicBezTo>
                    <a:cubicBezTo>
                      <a:pt x="268474" y="28832"/>
                      <a:pt x="266277" y="29340"/>
                      <a:pt x="264001" y="29340"/>
                    </a:cubicBezTo>
                    <a:cubicBezTo>
                      <a:pt x="263668" y="29340"/>
                      <a:pt x="263333" y="29329"/>
                      <a:pt x="262996" y="29305"/>
                    </a:cubicBezTo>
                    <a:cubicBezTo>
                      <a:pt x="262656" y="29279"/>
                      <a:pt x="262317" y="29271"/>
                      <a:pt x="261979" y="29271"/>
                    </a:cubicBezTo>
                    <a:cubicBezTo>
                      <a:pt x="261432" y="29271"/>
                      <a:pt x="260887" y="29292"/>
                      <a:pt x="260337" y="29292"/>
                    </a:cubicBezTo>
                    <a:cubicBezTo>
                      <a:pt x="260244" y="29292"/>
                      <a:pt x="260150" y="29292"/>
                      <a:pt x="260056" y="29290"/>
                    </a:cubicBezTo>
                    <a:cubicBezTo>
                      <a:pt x="248368" y="29063"/>
                      <a:pt x="236665" y="28820"/>
                      <a:pt x="224962" y="28593"/>
                    </a:cubicBezTo>
                    <a:cubicBezTo>
                      <a:pt x="220824" y="28502"/>
                      <a:pt x="216685" y="28366"/>
                      <a:pt x="212547" y="28320"/>
                    </a:cubicBezTo>
                    <a:cubicBezTo>
                      <a:pt x="205946" y="28249"/>
                      <a:pt x="199355" y="28102"/>
                      <a:pt x="192759" y="28102"/>
                    </a:cubicBezTo>
                    <a:cubicBezTo>
                      <a:pt x="190977" y="28102"/>
                      <a:pt x="189196" y="28112"/>
                      <a:pt x="187413" y="28138"/>
                    </a:cubicBezTo>
                    <a:cubicBezTo>
                      <a:pt x="177847" y="28290"/>
                      <a:pt x="168282" y="28836"/>
                      <a:pt x="158701" y="29048"/>
                    </a:cubicBezTo>
                    <a:cubicBezTo>
                      <a:pt x="150167" y="29230"/>
                      <a:pt x="141617" y="29260"/>
                      <a:pt x="133082" y="29290"/>
                    </a:cubicBezTo>
                    <a:cubicBezTo>
                      <a:pt x="126624" y="29307"/>
                      <a:pt x="120170" y="29333"/>
                      <a:pt x="113718" y="29333"/>
                    </a:cubicBezTo>
                    <a:cubicBezTo>
                      <a:pt x="108373" y="29333"/>
                      <a:pt x="103029" y="29315"/>
                      <a:pt x="97686" y="29260"/>
                    </a:cubicBezTo>
                    <a:cubicBezTo>
                      <a:pt x="85574" y="29154"/>
                      <a:pt x="73477" y="28836"/>
                      <a:pt x="61365" y="28578"/>
                    </a:cubicBezTo>
                    <a:cubicBezTo>
                      <a:pt x="59394" y="28532"/>
                      <a:pt x="57408" y="28381"/>
                      <a:pt x="55392" y="28259"/>
                    </a:cubicBezTo>
                    <a:cubicBezTo>
                      <a:pt x="55271" y="28396"/>
                      <a:pt x="55180" y="28457"/>
                      <a:pt x="55119" y="28457"/>
                    </a:cubicBezTo>
                    <a:cubicBezTo>
                      <a:pt x="54871" y="28432"/>
                      <a:pt x="53401" y="28407"/>
                      <a:pt x="51137" y="28407"/>
                    </a:cubicBezTo>
                    <a:cubicBezTo>
                      <a:pt x="50628" y="28407"/>
                      <a:pt x="50079" y="28408"/>
                      <a:pt x="49495" y="28411"/>
                    </a:cubicBezTo>
                    <a:lnTo>
                      <a:pt x="49434" y="28426"/>
                    </a:lnTo>
                    <a:lnTo>
                      <a:pt x="49434" y="28411"/>
                    </a:lnTo>
                    <a:cubicBezTo>
                      <a:pt x="43325" y="28457"/>
                      <a:pt x="33441" y="28654"/>
                      <a:pt x="25377" y="29396"/>
                    </a:cubicBezTo>
                    <a:cubicBezTo>
                      <a:pt x="22287" y="29681"/>
                      <a:pt x="19734" y="29812"/>
                      <a:pt x="17601" y="29812"/>
                    </a:cubicBezTo>
                    <a:cubicBezTo>
                      <a:pt x="11224" y="29812"/>
                      <a:pt x="8597" y="28644"/>
                      <a:pt x="6610" y="26941"/>
                    </a:cubicBezTo>
                    <a:cubicBezTo>
                      <a:pt x="4669" y="25273"/>
                      <a:pt x="2259" y="19543"/>
                      <a:pt x="2820" y="14616"/>
                    </a:cubicBezTo>
                    <a:cubicBezTo>
                      <a:pt x="3396" y="9690"/>
                      <a:pt x="6807" y="7037"/>
                      <a:pt x="10218" y="4960"/>
                    </a:cubicBezTo>
                    <a:cubicBezTo>
                      <a:pt x="13628" y="2868"/>
                      <a:pt x="23664" y="2686"/>
                      <a:pt x="26893" y="2686"/>
                    </a:cubicBezTo>
                    <a:lnTo>
                      <a:pt x="53118" y="2686"/>
                    </a:lnTo>
                    <a:cubicBezTo>
                      <a:pt x="57863" y="2580"/>
                      <a:pt x="62623" y="2489"/>
                      <a:pt x="67368" y="2428"/>
                    </a:cubicBezTo>
                    <a:cubicBezTo>
                      <a:pt x="75584" y="2337"/>
                      <a:pt x="83800" y="2247"/>
                      <a:pt x="92001" y="2231"/>
                    </a:cubicBezTo>
                    <a:cubicBezTo>
                      <a:pt x="92619" y="2230"/>
                      <a:pt x="93236" y="2229"/>
                      <a:pt x="93854" y="2229"/>
                    </a:cubicBezTo>
                    <a:close/>
                    <a:moveTo>
                      <a:pt x="93902" y="0"/>
                    </a:moveTo>
                    <a:cubicBezTo>
                      <a:pt x="84638" y="0"/>
                      <a:pt x="75366" y="175"/>
                      <a:pt x="66094" y="261"/>
                    </a:cubicBezTo>
                    <a:cubicBezTo>
                      <a:pt x="63002" y="291"/>
                      <a:pt x="59924" y="382"/>
                      <a:pt x="56832" y="503"/>
                    </a:cubicBezTo>
                    <a:cubicBezTo>
                      <a:pt x="48707" y="791"/>
                      <a:pt x="40596" y="1125"/>
                      <a:pt x="32411" y="1443"/>
                    </a:cubicBezTo>
                    <a:cubicBezTo>
                      <a:pt x="29932" y="1443"/>
                      <a:pt x="27432" y="1384"/>
                      <a:pt x="24926" y="1384"/>
                    </a:cubicBezTo>
                    <a:cubicBezTo>
                      <a:pt x="23218" y="1384"/>
                      <a:pt x="21507" y="1412"/>
                      <a:pt x="19798" y="1504"/>
                    </a:cubicBezTo>
                    <a:cubicBezTo>
                      <a:pt x="16630" y="1640"/>
                      <a:pt x="13507" y="2080"/>
                      <a:pt x="10430" y="2807"/>
                    </a:cubicBezTo>
                    <a:cubicBezTo>
                      <a:pt x="7474" y="3520"/>
                      <a:pt x="4912" y="5142"/>
                      <a:pt x="3244" y="7886"/>
                    </a:cubicBezTo>
                    <a:cubicBezTo>
                      <a:pt x="637" y="12191"/>
                      <a:pt x="0" y="16799"/>
                      <a:pt x="986" y="21711"/>
                    </a:cubicBezTo>
                    <a:cubicBezTo>
                      <a:pt x="1850" y="26031"/>
                      <a:pt x="4609" y="28775"/>
                      <a:pt x="8429" y="30412"/>
                    </a:cubicBezTo>
                    <a:cubicBezTo>
                      <a:pt x="11092" y="31555"/>
                      <a:pt x="13893" y="32026"/>
                      <a:pt x="16780" y="32026"/>
                    </a:cubicBezTo>
                    <a:cubicBezTo>
                      <a:pt x="17722" y="32026"/>
                      <a:pt x="18673" y="31976"/>
                      <a:pt x="19631" y="31883"/>
                    </a:cubicBezTo>
                    <a:cubicBezTo>
                      <a:pt x="25362" y="31306"/>
                      <a:pt x="31122" y="30837"/>
                      <a:pt x="36882" y="30806"/>
                    </a:cubicBezTo>
                    <a:cubicBezTo>
                      <a:pt x="37605" y="30803"/>
                      <a:pt x="38328" y="30802"/>
                      <a:pt x="39050" y="30802"/>
                    </a:cubicBezTo>
                    <a:cubicBezTo>
                      <a:pt x="48880" y="30802"/>
                      <a:pt x="58723" y="31075"/>
                      <a:pt x="68565" y="31231"/>
                    </a:cubicBezTo>
                    <a:cubicBezTo>
                      <a:pt x="78221" y="31397"/>
                      <a:pt x="87893" y="31625"/>
                      <a:pt x="97565" y="31701"/>
                    </a:cubicBezTo>
                    <a:cubicBezTo>
                      <a:pt x="101756" y="31738"/>
                      <a:pt x="105945" y="31750"/>
                      <a:pt x="110134" y="31750"/>
                    </a:cubicBezTo>
                    <a:cubicBezTo>
                      <a:pt x="116201" y="31750"/>
                      <a:pt x="122267" y="31725"/>
                      <a:pt x="128338" y="31716"/>
                    </a:cubicBezTo>
                    <a:cubicBezTo>
                      <a:pt x="131415" y="31716"/>
                      <a:pt x="134507" y="31549"/>
                      <a:pt x="137585" y="31519"/>
                    </a:cubicBezTo>
                    <a:cubicBezTo>
                      <a:pt x="138307" y="31515"/>
                      <a:pt x="139029" y="31514"/>
                      <a:pt x="139751" y="31514"/>
                    </a:cubicBezTo>
                    <a:cubicBezTo>
                      <a:pt x="143094" y="31514"/>
                      <a:pt x="146437" y="31543"/>
                      <a:pt x="149780" y="31543"/>
                    </a:cubicBezTo>
                    <a:cubicBezTo>
                      <a:pt x="152461" y="31543"/>
                      <a:pt x="155142" y="31524"/>
                      <a:pt x="157822" y="31458"/>
                    </a:cubicBezTo>
                    <a:cubicBezTo>
                      <a:pt x="166175" y="31276"/>
                      <a:pt x="174528" y="30761"/>
                      <a:pt x="182880" y="30564"/>
                    </a:cubicBezTo>
                    <a:cubicBezTo>
                      <a:pt x="185585" y="30499"/>
                      <a:pt x="188287" y="30479"/>
                      <a:pt x="190987" y="30479"/>
                    </a:cubicBezTo>
                    <a:cubicBezTo>
                      <a:pt x="194629" y="30479"/>
                      <a:pt x="198267" y="30516"/>
                      <a:pt x="201905" y="30533"/>
                    </a:cubicBezTo>
                    <a:cubicBezTo>
                      <a:pt x="211182" y="30579"/>
                      <a:pt x="220460" y="30670"/>
                      <a:pt x="229722" y="30746"/>
                    </a:cubicBezTo>
                    <a:lnTo>
                      <a:pt x="230465" y="30746"/>
                    </a:lnTo>
                    <a:cubicBezTo>
                      <a:pt x="237999" y="30988"/>
                      <a:pt x="245548" y="31276"/>
                      <a:pt x="253097" y="31488"/>
                    </a:cubicBezTo>
                    <a:cubicBezTo>
                      <a:pt x="253716" y="31504"/>
                      <a:pt x="254334" y="31509"/>
                      <a:pt x="254953" y="31509"/>
                    </a:cubicBezTo>
                    <a:cubicBezTo>
                      <a:pt x="256544" y="31509"/>
                      <a:pt x="258135" y="31473"/>
                      <a:pt x="259730" y="31473"/>
                    </a:cubicBezTo>
                    <a:cubicBezTo>
                      <a:pt x="260615" y="31473"/>
                      <a:pt x="261502" y="31484"/>
                      <a:pt x="262390" y="31519"/>
                    </a:cubicBezTo>
                    <a:cubicBezTo>
                      <a:pt x="262806" y="31538"/>
                      <a:pt x="263222" y="31548"/>
                      <a:pt x="263638" y="31548"/>
                    </a:cubicBezTo>
                    <a:cubicBezTo>
                      <a:pt x="266467" y="31548"/>
                      <a:pt x="269290" y="31099"/>
                      <a:pt x="271986" y="30200"/>
                    </a:cubicBezTo>
                    <a:cubicBezTo>
                      <a:pt x="274351" y="29396"/>
                      <a:pt x="276776" y="28593"/>
                      <a:pt x="278929" y="27335"/>
                    </a:cubicBezTo>
                    <a:cubicBezTo>
                      <a:pt x="281233" y="25986"/>
                      <a:pt x="282900" y="23788"/>
                      <a:pt x="284356" y="21499"/>
                    </a:cubicBezTo>
                    <a:cubicBezTo>
                      <a:pt x="285477" y="19725"/>
                      <a:pt x="285993" y="17845"/>
                      <a:pt x="285644" y="15738"/>
                    </a:cubicBezTo>
                    <a:cubicBezTo>
                      <a:pt x="285462" y="14525"/>
                      <a:pt x="285341" y="13313"/>
                      <a:pt x="285296" y="12100"/>
                    </a:cubicBezTo>
                    <a:cubicBezTo>
                      <a:pt x="285129" y="8113"/>
                      <a:pt x="283022" y="5263"/>
                      <a:pt x="279535" y="3793"/>
                    </a:cubicBezTo>
                    <a:cubicBezTo>
                      <a:pt x="275260" y="1959"/>
                      <a:pt x="270652" y="1019"/>
                      <a:pt x="266013" y="1004"/>
                    </a:cubicBezTo>
                    <a:cubicBezTo>
                      <a:pt x="258130" y="1019"/>
                      <a:pt x="250248" y="1367"/>
                      <a:pt x="242365" y="1443"/>
                    </a:cubicBezTo>
                    <a:cubicBezTo>
                      <a:pt x="227479" y="1564"/>
                      <a:pt x="212592" y="1625"/>
                      <a:pt x="197706" y="1625"/>
                    </a:cubicBezTo>
                    <a:cubicBezTo>
                      <a:pt x="197519" y="1626"/>
                      <a:pt x="197332" y="1626"/>
                      <a:pt x="197145" y="1626"/>
                    </a:cubicBezTo>
                    <a:cubicBezTo>
                      <a:pt x="192660" y="1626"/>
                      <a:pt x="188174" y="1470"/>
                      <a:pt x="183689" y="1470"/>
                    </a:cubicBezTo>
                    <a:cubicBezTo>
                      <a:pt x="183328" y="1470"/>
                      <a:pt x="182968" y="1471"/>
                      <a:pt x="182607" y="1473"/>
                    </a:cubicBezTo>
                    <a:cubicBezTo>
                      <a:pt x="174967" y="1504"/>
                      <a:pt x="167327" y="1686"/>
                      <a:pt x="159672" y="1701"/>
                    </a:cubicBezTo>
                    <a:cubicBezTo>
                      <a:pt x="159513" y="1701"/>
                      <a:pt x="159355" y="1702"/>
                      <a:pt x="159196" y="1702"/>
                    </a:cubicBezTo>
                    <a:cubicBezTo>
                      <a:pt x="155049" y="1702"/>
                      <a:pt x="150903" y="1517"/>
                      <a:pt x="146756" y="1458"/>
                    </a:cubicBezTo>
                    <a:cubicBezTo>
                      <a:pt x="138297" y="1367"/>
                      <a:pt x="129838" y="1307"/>
                      <a:pt x="121395" y="1231"/>
                    </a:cubicBezTo>
                    <a:cubicBezTo>
                      <a:pt x="120985" y="1231"/>
                      <a:pt x="120576" y="1231"/>
                      <a:pt x="120167" y="1201"/>
                    </a:cubicBezTo>
                    <a:cubicBezTo>
                      <a:pt x="113618" y="791"/>
                      <a:pt x="107054" y="109"/>
                      <a:pt x="100505" y="33"/>
                    </a:cubicBezTo>
                    <a:cubicBezTo>
                      <a:pt x="98305" y="10"/>
                      <a:pt x="96104" y="0"/>
                      <a:pt x="93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6"/>
              <p:cNvSpPr/>
              <p:nvPr/>
            </p:nvSpPr>
            <p:spPr>
              <a:xfrm>
                <a:off x="1675100" y="4179775"/>
                <a:ext cx="2054700" cy="3120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6"/>
              <p:cNvSpPr txBox="1"/>
              <p:nvPr/>
            </p:nvSpPr>
            <p:spPr>
              <a:xfrm>
                <a:off x="1791925" y="4218700"/>
                <a:ext cx="365100" cy="23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4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1" name="Google Shape;1691;p37"/>
          <p:cNvGrpSpPr/>
          <p:nvPr/>
        </p:nvGrpSpPr>
        <p:grpSpPr>
          <a:xfrm>
            <a:off x="5541108" y="1124175"/>
            <a:ext cx="2396514" cy="919775"/>
            <a:chOff x="435525" y="1219000"/>
            <a:chExt cx="2186800" cy="919775"/>
          </a:xfrm>
        </p:grpSpPr>
        <p:sp>
          <p:nvSpPr>
            <p:cNvPr id="1692" name="Google Shape;1692;p37"/>
            <p:cNvSpPr txBox="1"/>
            <p:nvPr/>
          </p:nvSpPr>
          <p:spPr>
            <a:xfrm>
              <a:off x="435525" y="1219000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85%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93" name="Google Shape;1693;p37"/>
            <p:cNvSpPr txBox="1"/>
            <p:nvPr/>
          </p:nvSpPr>
          <p:spPr>
            <a:xfrm>
              <a:off x="435625" y="1516875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biggest object in our Solar System and also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94" name="Google Shape;1694;p37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695" name="Google Shape;1695;p37"/>
          <p:cNvGrpSpPr/>
          <p:nvPr/>
        </p:nvGrpSpPr>
        <p:grpSpPr>
          <a:xfrm>
            <a:off x="2889681" y="1326830"/>
            <a:ext cx="760427" cy="3245961"/>
            <a:chOff x="2889681" y="1326830"/>
            <a:chExt cx="760427" cy="3245961"/>
          </a:xfrm>
        </p:grpSpPr>
        <p:grpSp>
          <p:nvGrpSpPr>
            <p:cNvPr id="1696" name="Google Shape;1696;p37"/>
            <p:cNvGrpSpPr/>
            <p:nvPr/>
          </p:nvGrpSpPr>
          <p:grpSpPr>
            <a:xfrm>
              <a:off x="2889681" y="1326830"/>
              <a:ext cx="760427" cy="584056"/>
              <a:chOff x="4764442" y="1610230"/>
              <a:chExt cx="723320" cy="555556"/>
            </a:xfrm>
          </p:grpSpPr>
          <p:sp>
            <p:nvSpPr>
              <p:cNvPr id="1697" name="Google Shape;1697;p37"/>
              <p:cNvSpPr/>
              <p:nvPr/>
            </p:nvSpPr>
            <p:spPr>
              <a:xfrm>
                <a:off x="4764442" y="1610230"/>
                <a:ext cx="723320" cy="285200"/>
              </a:xfrm>
              <a:custGeom>
                <a:rect b="b" l="l" r="r" t="t"/>
                <a:pathLst>
                  <a:path extrusionOk="0" h="4281" w="10857">
                    <a:moveTo>
                      <a:pt x="8477" y="2394"/>
                    </a:moveTo>
                    <a:cubicBezTo>
                      <a:pt x="8477" y="2394"/>
                      <a:pt x="8480" y="2396"/>
                      <a:pt x="8482" y="2399"/>
                    </a:cubicBezTo>
                    <a:cubicBezTo>
                      <a:pt x="8480" y="2399"/>
                      <a:pt x="8477" y="2396"/>
                      <a:pt x="8477" y="2394"/>
                    </a:cubicBezTo>
                    <a:close/>
                    <a:moveTo>
                      <a:pt x="5228" y="192"/>
                    </a:moveTo>
                    <a:cubicBezTo>
                      <a:pt x="5427" y="192"/>
                      <a:pt x="5625" y="228"/>
                      <a:pt x="5812" y="307"/>
                    </a:cubicBezTo>
                    <a:cubicBezTo>
                      <a:pt x="6087" y="424"/>
                      <a:pt x="6311" y="633"/>
                      <a:pt x="6444" y="898"/>
                    </a:cubicBezTo>
                    <a:cubicBezTo>
                      <a:pt x="6576" y="1153"/>
                      <a:pt x="6640" y="1469"/>
                      <a:pt x="6594" y="1754"/>
                    </a:cubicBezTo>
                    <a:cubicBezTo>
                      <a:pt x="6551" y="2011"/>
                      <a:pt x="6439" y="2261"/>
                      <a:pt x="6250" y="2442"/>
                    </a:cubicBezTo>
                    <a:cubicBezTo>
                      <a:pt x="6113" y="2573"/>
                      <a:pt x="5935" y="2656"/>
                      <a:pt x="5749" y="2656"/>
                    </a:cubicBezTo>
                    <a:cubicBezTo>
                      <a:pt x="5693" y="2656"/>
                      <a:pt x="5637" y="2649"/>
                      <a:pt x="5580" y="2633"/>
                    </a:cubicBezTo>
                    <a:cubicBezTo>
                      <a:pt x="5453" y="2600"/>
                      <a:pt x="5341" y="2518"/>
                      <a:pt x="5269" y="2406"/>
                    </a:cubicBezTo>
                    <a:cubicBezTo>
                      <a:pt x="5208" y="2304"/>
                      <a:pt x="5196" y="2182"/>
                      <a:pt x="5236" y="2070"/>
                    </a:cubicBezTo>
                    <a:cubicBezTo>
                      <a:pt x="5272" y="1966"/>
                      <a:pt x="5354" y="1876"/>
                      <a:pt x="5463" y="1859"/>
                    </a:cubicBezTo>
                    <a:cubicBezTo>
                      <a:pt x="5476" y="1857"/>
                      <a:pt x="5488" y="1856"/>
                      <a:pt x="5501" y="1856"/>
                    </a:cubicBezTo>
                    <a:cubicBezTo>
                      <a:pt x="5592" y="1856"/>
                      <a:pt x="5680" y="1896"/>
                      <a:pt x="5741" y="1966"/>
                    </a:cubicBezTo>
                    <a:cubicBezTo>
                      <a:pt x="5769" y="2001"/>
                      <a:pt x="5784" y="2042"/>
                      <a:pt x="5787" y="2088"/>
                    </a:cubicBezTo>
                    <a:cubicBezTo>
                      <a:pt x="5790" y="2151"/>
                      <a:pt x="5842" y="2182"/>
                      <a:pt x="5891" y="2182"/>
                    </a:cubicBezTo>
                    <a:cubicBezTo>
                      <a:pt x="5940" y="2182"/>
                      <a:pt x="5987" y="2151"/>
                      <a:pt x="5983" y="2088"/>
                    </a:cubicBezTo>
                    <a:cubicBezTo>
                      <a:pt x="5973" y="1836"/>
                      <a:pt x="5740" y="1662"/>
                      <a:pt x="5503" y="1662"/>
                    </a:cubicBezTo>
                    <a:cubicBezTo>
                      <a:pt x="5437" y="1662"/>
                      <a:pt x="5370" y="1676"/>
                      <a:pt x="5308" y="1706"/>
                    </a:cubicBezTo>
                    <a:cubicBezTo>
                      <a:pt x="5012" y="1846"/>
                      <a:pt x="4941" y="2259"/>
                      <a:pt x="5106" y="2518"/>
                    </a:cubicBezTo>
                    <a:cubicBezTo>
                      <a:pt x="5248" y="2739"/>
                      <a:pt x="5503" y="2853"/>
                      <a:pt x="5758" y="2853"/>
                    </a:cubicBezTo>
                    <a:cubicBezTo>
                      <a:pt x="5832" y="2853"/>
                      <a:pt x="5906" y="2844"/>
                      <a:pt x="5978" y="2824"/>
                    </a:cubicBezTo>
                    <a:cubicBezTo>
                      <a:pt x="6268" y="2745"/>
                      <a:pt x="6497" y="2513"/>
                      <a:pt x="6635" y="2251"/>
                    </a:cubicBezTo>
                    <a:cubicBezTo>
                      <a:pt x="6862" y="1818"/>
                      <a:pt x="6852" y="1280"/>
                      <a:pt x="6640" y="842"/>
                    </a:cubicBezTo>
                    <a:cubicBezTo>
                      <a:pt x="6941" y="487"/>
                      <a:pt x="7393" y="318"/>
                      <a:pt x="7851" y="318"/>
                    </a:cubicBezTo>
                    <a:cubicBezTo>
                      <a:pt x="7936" y="318"/>
                      <a:pt x="8021" y="324"/>
                      <a:pt x="8105" y="335"/>
                    </a:cubicBezTo>
                    <a:cubicBezTo>
                      <a:pt x="8663" y="414"/>
                      <a:pt x="9150" y="761"/>
                      <a:pt x="9404" y="1265"/>
                    </a:cubicBezTo>
                    <a:cubicBezTo>
                      <a:pt x="9659" y="1767"/>
                      <a:pt x="9659" y="2490"/>
                      <a:pt x="9134" y="2824"/>
                    </a:cubicBezTo>
                    <a:cubicBezTo>
                      <a:pt x="8921" y="2958"/>
                      <a:pt x="8657" y="3024"/>
                      <a:pt x="8402" y="3024"/>
                    </a:cubicBezTo>
                    <a:cubicBezTo>
                      <a:pt x="8356" y="3024"/>
                      <a:pt x="8311" y="3022"/>
                      <a:pt x="8266" y="3018"/>
                    </a:cubicBezTo>
                    <a:cubicBezTo>
                      <a:pt x="8115" y="3005"/>
                      <a:pt x="7962" y="2954"/>
                      <a:pt x="7855" y="2842"/>
                    </a:cubicBezTo>
                    <a:cubicBezTo>
                      <a:pt x="7761" y="2740"/>
                      <a:pt x="7720" y="2600"/>
                      <a:pt x="7771" y="2467"/>
                    </a:cubicBezTo>
                    <a:cubicBezTo>
                      <a:pt x="7832" y="2330"/>
                      <a:pt x="7924" y="2208"/>
                      <a:pt x="8039" y="2111"/>
                    </a:cubicBezTo>
                    <a:cubicBezTo>
                      <a:pt x="8090" y="2067"/>
                      <a:pt x="8148" y="2034"/>
                      <a:pt x="8212" y="2011"/>
                    </a:cubicBezTo>
                    <a:cubicBezTo>
                      <a:pt x="8240" y="2001"/>
                      <a:pt x="8271" y="1996"/>
                      <a:pt x="8299" y="1994"/>
                    </a:cubicBezTo>
                    <a:cubicBezTo>
                      <a:pt x="8309" y="1992"/>
                      <a:pt x="8320" y="1991"/>
                      <a:pt x="8330" y="1991"/>
                    </a:cubicBezTo>
                    <a:cubicBezTo>
                      <a:pt x="8349" y="1991"/>
                      <a:pt x="8368" y="1994"/>
                      <a:pt x="8388" y="1999"/>
                    </a:cubicBezTo>
                    <a:cubicBezTo>
                      <a:pt x="8480" y="2029"/>
                      <a:pt x="8551" y="2103"/>
                      <a:pt x="8576" y="2197"/>
                    </a:cubicBezTo>
                    <a:cubicBezTo>
                      <a:pt x="8581" y="2215"/>
                      <a:pt x="8584" y="2236"/>
                      <a:pt x="8581" y="2256"/>
                    </a:cubicBezTo>
                    <a:cubicBezTo>
                      <a:pt x="8581" y="2271"/>
                      <a:pt x="8579" y="2287"/>
                      <a:pt x="8571" y="2299"/>
                    </a:cubicBezTo>
                    <a:cubicBezTo>
                      <a:pt x="8556" y="2330"/>
                      <a:pt x="8536" y="2335"/>
                      <a:pt x="8520" y="2371"/>
                    </a:cubicBezTo>
                    <a:cubicBezTo>
                      <a:pt x="8518" y="2378"/>
                      <a:pt x="8515" y="2386"/>
                      <a:pt x="8515" y="2391"/>
                    </a:cubicBezTo>
                    <a:cubicBezTo>
                      <a:pt x="8510" y="2394"/>
                      <a:pt x="8505" y="2396"/>
                      <a:pt x="8502" y="2399"/>
                    </a:cubicBezTo>
                    <a:lnTo>
                      <a:pt x="8485" y="2399"/>
                    </a:lnTo>
                    <a:lnTo>
                      <a:pt x="8480" y="2386"/>
                    </a:lnTo>
                    <a:cubicBezTo>
                      <a:pt x="8464" y="2354"/>
                      <a:pt x="8428" y="2339"/>
                      <a:pt x="8393" y="2339"/>
                    </a:cubicBezTo>
                    <a:cubicBezTo>
                      <a:pt x="8376" y="2339"/>
                      <a:pt x="8358" y="2343"/>
                      <a:pt x="8345" y="2350"/>
                    </a:cubicBezTo>
                    <a:cubicBezTo>
                      <a:pt x="8299" y="2381"/>
                      <a:pt x="8283" y="2439"/>
                      <a:pt x="8309" y="2485"/>
                    </a:cubicBezTo>
                    <a:cubicBezTo>
                      <a:pt x="8341" y="2559"/>
                      <a:pt x="8415" y="2593"/>
                      <a:pt x="8490" y="2593"/>
                    </a:cubicBezTo>
                    <a:cubicBezTo>
                      <a:pt x="8581" y="2593"/>
                      <a:pt x="8675" y="2544"/>
                      <a:pt x="8701" y="2455"/>
                    </a:cubicBezTo>
                    <a:cubicBezTo>
                      <a:pt x="8892" y="2236"/>
                      <a:pt x="8704" y="1899"/>
                      <a:pt x="8462" y="1815"/>
                    </a:cubicBezTo>
                    <a:cubicBezTo>
                      <a:pt x="8417" y="1799"/>
                      <a:pt x="8371" y="1792"/>
                      <a:pt x="8324" y="1792"/>
                    </a:cubicBezTo>
                    <a:cubicBezTo>
                      <a:pt x="8209" y="1792"/>
                      <a:pt x="8092" y="1835"/>
                      <a:pt x="7998" y="1897"/>
                    </a:cubicBezTo>
                    <a:cubicBezTo>
                      <a:pt x="7858" y="1994"/>
                      <a:pt x="7738" y="2118"/>
                      <a:pt x="7654" y="2269"/>
                    </a:cubicBezTo>
                    <a:cubicBezTo>
                      <a:pt x="7560" y="2422"/>
                      <a:pt x="7517" y="2603"/>
                      <a:pt x="7588" y="2776"/>
                    </a:cubicBezTo>
                    <a:cubicBezTo>
                      <a:pt x="7654" y="2936"/>
                      <a:pt x="7779" y="3064"/>
                      <a:pt x="7939" y="3132"/>
                    </a:cubicBezTo>
                    <a:cubicBezTo>
                      <a:pt x="8079" y="3194"/>
                      <a:pt x="8233" y="3218"/>
                      <a:pt x="8385" y="3218"/>
                    </a:cubicBezTo>
                    <a:cubicBezTo>
                      <a:pt x="8421" y="3218"/>
                      <a:pt x="8457" y="3216"/>
                      <a:pt x="8492" y="3214"/>
                    </a:cubicBezTo>
                    <a:cubicBezTo>
                      <a:pt x="8663" y="3204"/>
                      <a:pt x="8829" y="3171"/>
                      <a:pt x="8989" y="3112"/>
                    </a:cubicBezTo>
                    <a:cubicBezTo>
                      <a:pt x="9282" y="2997"/>
                      <a:pt x="9519" y="2796"/>
                      <a:pt x="9649" y="2513"/>
                    </a:cubicBezTo>
                    <a:cubicBezTo>
                      <a:pt x="10197" y="2534"/>
                      <a:pt x="10660" y="3064"/>
                      <a:pt x="10604" y="3609"/>
                    </a:cubicBezTo>
                    <a:cubicBezTo>
                      <a:pt x="10604" y="3614"/>
                      <a:pt x="10604" y="3619"/>
                      <a:pt x="10604" y="3622"/>
                    </a:cubicBezTo>
                    <a:cubicBezTo>
                      <a:pt x="9950" y="3739"/>
                      <a:pt x="9290" y="3833"/>
                      <a:pt x="8625" y="3904"/>
                    </a:cubicBezTo>
                    <a:cubicBezTo>
                      <a:pt x="7939" y="3978"/>
                      <a:pt x="7254" y="4029"/>
                      <a:pt x="6564" y="4057"/>
                    </a:cubicBezTo>
                    <a:cubicBezTo>
                      <a:pt x="6143" y="4074"/>
                      <a:pt x="5723" y="4083"/>
                      <a:pt x="5302" y="4083"/>
                    </a:cubicBezTo>
                    <a:cubicBezTo>
                      <a:pt x="5034" y="4083"/>
                      <a:pt x="4766" y="4079"/>
                      <a:pt x="4497" y="4073"/>
                    </a:cubicBezTo>
                    <a:cubicBezTo>
                      <a:pt x="3810" y="4057"/>
                      <a:pt x="3122" y="4016"/>
                      <a:pt x="2436" y="3955"/>
                    </a:cubicBezTo>
                    <a:cubicBezTo>
                      <a:pt x="1749" y="3892"/>
                      <a:pt x="1066" y="3808"/>
                      <a:pt x="391" y="3701"/>
                    </a:cubicBezTo>
                    <a:cubicBezTo>
                      <a:pt x="335" y="3690"/>
                      <a:pt x="278" y="3680"/>
                      <a:pt x="222" y="3673"/>
                    </a:cubicBezTo>
                    <a:cubicBezTo>
                      <a:pt x="245" y="3122"/>
                      <a:pt x="472" y="2600"/>
                      <a:pt x="859" y="2208"/>
                    </a:cubicBezTo>
                    <a:cubicBezTo>
                      <a:pt x="1191" y="1869"/>
                      <a:pt x="1642" y="1622"/>
                      <a:pt x="2121" y="1622"/>
                    </a:cubicBezTo>
                    <a:cubicBezTo>
                      <a:pt x="2169" y="1622"/>
                      <a:pt x="2217" y="1624"/>
                      <a:pt x="2266" y="1629"/>
                    </a:cubicBezTo>
                    <a:cubicBezTo>
                      <a:pt x="2520" y="1657"/>
                      <a:pt x="2768" y="1775"/>
                      <a:pt x="2903" y="2001"/>
                    </a:cubicBezTo>
                    <a:cubicBezTo>
                      <a:pt x="2921" y="2031"/>
                      <a:pt x="2959" y="2048"/>
                      <a:pt x="2995" y="2048"/>
                    </a:cubicBezTo>
                    <a:cubicBezTo>
                      <a:pt x="3028" y="2048"/>
                      <a:pt x="3059" y="2034"/>
                      <a:pt x="3073" y="2001"/>
                    </a:cubicBezTo>
                    <a:cubicBezTo>
                      <a:pt x="3318" y="1433"/>
                      <a:pt x="3664" y="873"/>
                      <a:pt x="4184" y="521"/>
                    </a:cubicBezTo>
                    <a:cubicBezTo>
                      <a:pt x="4489" y="316"/>
                      <a:pt x="4860" y="192"/>
                      <a:pt x="5228" y="192"/>
                    </a:cubicBezTo>
                    <a:close/>
                    <a:moveTo>
                      <a:pt x="5226" y="1"/>
                    </a:moveTo>
                    <a:cubicBezTo>
                      <a:pt x="4951" y="1"/>
                      <a:pt x="4674" y="60"/>
                      <a:pt x="4424" y="167"/>
                    </a:cubicBezTo>
                    <a:cubicBezTo>
                      <a:pt x="3776" y="445"/>
                      <a:pt x="3318" y="1046"/>
                      <a:pt x="3015" y="1662"/>
                    </a:cubicBezTo>
                    <a:cubicBezTo>
                      <a:pt x="2999" y="1696"/>
                      <a:pt x="2984" y="1726"/>
                      <a:pt x="2969" y="1759"/>
                    </a:cubicBezTo>
                    <a:cubicBezTo>
                      <a:pt x="2756" y="1525"/>
                      <a:pt x="2438" y="1429"/>
                      <a:pt x="2117" y="1429"/>
                    </a:cubicBezTo>
                    <a:cubicBezTo>
                      <a:pt x="1938" y="1429"/>
                      <a:pt x="1758" y="1459"/>
                      <a:pt x="1596" y="1512"/>
                    </a:cubicBezTo>
                    <a:cubicBezTo>
                      <a:pt x="1020" y="1701"/>
                      <a:pt x="541" y="2164"/>
                      <a:pt x="276" y="2699"/>
                    </a:cubicBezTo>
                    <a:cubicBezTo>
                      <a:pt x="118" y="3010"/>
                      <a:pt x="34" y="3349"/>
                      <a:pt x="24" y="3698"/>
                    </a:cubicBezTo>
                    <a:lnTo>
                      <a:pt x="24" y="3708"/>
                    </a:lnTo>
                    <a:cubicBezTo>
                      <a:pt x="21" y="3713"/>
                      <a:pt x="19" y="3721"/>
                      <a:pt x="16" y="3729"/>
                    </a:cubicBezTo>
                    <a:cubicBezTo>
                      <a:pt x="1" y="3780"/>
                      <a:pt x="31" y="3836"/>
                      <a:pt x="85" y="3848"/>
                    </a:cubicBezTo>
                    <a:cubicBezTo>
                      <a:pt x="773" y="3966"/>
                      <a:pt x="1463" y="4057"/>
                      <a:pt x="2159" y="4126"/>
                    </a:cubicBezTo>
                    <a:cubicBezTo>
                      <a:pt x="2849" y="4195"/>
                      <a:pt x="3540" y="4241"/>
                      <a:pt x="4230" y="4264"/>
                    </a:cubicBezTo>
                    <a:cubicBezTo>
                      <a:pt x="4576" y="4275"/>
                      <a:pt x="4924" y="4281"/>
                      <a:pt x="5271" y="4281"/>
                    </a:cubicBezTo>
                    <a:cubicBezTo>
                      <a:pt x="5619" y="4281"/>
                      <a:pt x="5968" y="4275"/>
                      <a:pt x="6317" y="4264"/>
                    </a:cubicBezTo>
                    <a:cubicBezTo>
                      <a:pt x="7010" y="4241"/>
                      <a:pt x="7700" y="4195"/>
                      <a:pt x="8390" y="4126"/>
                    </a:cubicBezTo>
                    <a:cubicBezTo>
                      <a:pt x="9083" y="4057"/>
                      <a:pt x="9776" y="3966"/>
                      <a:pt x="10464" y="3851"/>
                    </a:cubicBezTo>
                    <a:cubicBezTo>
                      <a:pt x="10548" y="3836"/>
                      <a:pt x="10632" y="3820"/>
                      <a:pt x="10719" y="3808"/>
                    </a:cubicBezTo>
                    <a:cubicBezTo>
                      <a:pt x="10770" y="3792"/>
                      <a:pt x="10800" y="3739"/>
                      <a:pt x="10788" y="3685"/>
                    </a:cubicBezTo>
                    <a:cubicBezTo>
                      <a:pt x="10788" y="3680"/>
                      <a:pt x="10785" y="3678"/>
                      <a:pt x="10783" y="3673"/>
                    </a:cubicBezTo>
                    <a:cubicBezTo>
                      <a:pt x="10795" y="3655"/>
                      <a:pt x="10803" y="3634"/>
                      <a:pt x="10806" y="3614"/>
                    </a:cubicBezTo>
                    <a:cubicBezTo>
                      <a:pt x="10857" y="3089"/>
                      <a:pt x="10497" y="2587"/>
                      <a:pt x="10021" y="2396"/>
                    </a:cubicBezTo>
                    <a:cubicBezTo>
                      <a:pt x="9924" y="2358"/>
                      <a:pt x="9825" y="2332"/>
                      <a:pt x="9720" y="2325"/>
                    </a:cubicBezTo>
                    <a:cubicBezTo>
                      <a:pt x="9794" y="2034"/>
                      <a:pt x="9781" y="1729"/>
                      <a:pt x="9690" y="1446"/>
                    </a:cubicBezTo>
                    <a:cubicBezTo>
                      <a:pt x="9501" y="855"/>
                      <a:pt x="9007" y="366"/>
                      <a:pt x="8408" y="197"/>
                    </a:cubicBezTo>
                    <a:cubicBezTo>
                      <a:pt x="8228" y="147"/>
                      <a:pt x="8040" y="121"/>
                      <a:pt x="7852" y="121"/>
                    </a:cubicBezTo>
                    <a:cubicBezTo>
                      <a:pt x="7403" y="121"/>
                      <a:pt x="6954" y="268"/>
                      <a:pt x="6622" y="575"/>
                    </a:cubicBezTo>
                    <a:cubicBezTo>
                      <a:pt x="6592" y="603"/>
                      <a:pt x="6564" y="631"/>
                      <a:pt x="6536" y="661"/>
                    </a:cubicBezTo>
                    <a:cubicBezTo>
                      <a:pt x="6467" y="557"/>
                      <a:pt x="6383" y="460"/>
                      <a:pt x="6286" y="376"/>
                    </a:cubicBezTo>
                    <a:cubicBezTo>
                      <a:pt x="5989" y="116"/>
                      <a:pt x="5610" y="1"/>
                      <a:pt x="522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7"/>
              <p:cNvSpPr/>
              <p:nvPr/>
            </p:nvSpPr>
            <p:spPr>
              <a:xfrm>
                <a:off x="4812010" y="1765858"/>
                <a:ext cx="76749" cy="72283"/>
              </a:xfrm>
              <a:custGeom>
                <a:rect b="b" l="l" r="r" t="t"/>
                <a:pathLst>
                  <a:path extrusionOk="0" h="1085" w="1152">
                    <a:moveTo>
                      <a:pt x="1044" y="0"/>
                    </a:moveTo>
                    <a:cubicBezTo>
                      <a:pt x="1035" y="0"/>
                      <a:pt x="1026" y="1"/>
                      <a:pt x="1017" y="4"/>
                    </a:cubicBezTo>
                    <a:cubicBezTo>
                      <a:pt x="563" y="167"/>
                      <a:pt x="201" y="514"/>
                      <a:pt x="21" y="959"/>
                    </a:cubicBezTo>
                    <a:cubicBezTo>
                      <a:pt x="0" y="1010"/>
                      <a:pt x="43" y="1069"/>
                      <a:pt x="89" y="1082"/>
                    </a:cubicBezTo>
                    <a:cubicBezTo>
                      <a:pt x="98" y="1084"/>
                      <a:pt x="106" y="1085"/>
                      <a:pt x="114" y="1085"/>
                    </a:cubicBezTo>
                    <a:cubicBezTo>
                      <a:pt x="158" y="1085"/>
                      <a:pt x="197" y="1056"/>
                      <a:pt x="212" y="1013"/>
                    </a:cubicBezTo>
                    <a:cubicBezTo>
                      <a:pt x="370" y="631"/>
                      <a:pt x="683" y="335"/>
                      <a:pt x="1070" y="193"/>
                    </a:cubicBezTo>
                    <a:cubicBezTo>
                      <a:pt x="1121" y="177"/>
                      <a:pt x="1152" y="124"/>
                      <a:pt x="1139" y="73"/>
                    </a:cubicBezTo>
                    <a:cubicBezTo>
                      <a:pt x="1126" y="29"/>
                      <a:pt x="1088" y="0"/>
                      <a:pt x="1044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7"/>
              <p:cNvSpPr/>
              <p:nvPr/>
            </p:nvSpPr>
            <p:spPr>
              <a:xfrm>
                <a:off x="4914008" y="1759129"/>
                <a:ext cx="61093" cy="31311"/>
              </a:xfrm>
              <a:custGeom>
                <a:rect b="b" l="l" r="r" t="t"/>
                <a:pathLst>
                  <a:path extrusionOk="0" h="470" w="917">
                    <a:moveTo>
                      <a:pt x="125" y="1"/>
                    </a:moveTo>
                    <a:cubicBezTo>
                      <a:pt x="0" y="8"/>
                      <a:pt x="0" y="189"/>
                      <a:pt x="125" y="197"/>
                    </a:cubicBezTo>
                    <a:cubicBezTo>
                      <a:pt x="153" y="197"/>
                      <a:pt x="181" y="197"/>
                      <a:pt x="209" y="202"/>
                    </a:cubicBezTo>
                    <a:lnTo>
                      <a:pt x="225" y="202"/>
                    </a:lnTo>
                    <a:lnTo>
                      <a:pt x="240" y="204"/>
                    </a:lnTo>
                    <a:cubicBezTo>
                      <a:pt x="253" y="207"/>
                      <a:pt x="268" y="210"/>
                      <a:pt x="281" y="212"/>
                    </a:cubicBezTo>
                    <a:cubicBezTo>
                      <a:pt x="337" y="225"/>
                      <a:pt x="390" y="240"/>
                      <a:pt x="444" y="263"/>
                    </a:cubicBezTo>
                    <a:lnTo>
                      <a:pt x="451" y="266"/>
                    </a:lnTo>
                    <a:lnTo>
                      <a:pt x="469" y="273"/>
                    </a:lnTo>
                    <a:cubicBezTo>
                      <a:pt x="482" y="281"/>
                      <a:pt x="495" y="286"/>
                      <a:pt x="507" y="294"/>
                    </a:cubicBezTo>
                    <a:cubicBezTo>
                      <a:pt x="533" y="306"/>
                      <a:pt x="556" y="319"/>
                      <a:pt x="579" y="334"/>
                    </a:cubicBezTo>
                    <a:cubicBezTo>
                      <a:pt x="625" y="365"/>
                      <a:pt x="668" y="398"/>
                      <a:pt x="706" y="439"/>
                    </a:cubicBezTo>
                    <a:cubicBezTo>
                      <a:pt x="728" y="460"/>
                      <a:pt x="752" y="469"/>
                      <a:pt x="775" y="469"/>
                    </a:cubicBezTo>
                    <a:cubicBezTo>
                      <a:pt x="852" y="469"/>
                      <a:pt x="917" y="371"/>
                      <a:pt x="846" y="299"/>
                    </a:cubicBezTo>
                    <a:cubicBezTo>
                      <a:pt x="653" y="110"/>
                      <a:pt x="395" y="3"/>
                      <a:pt x="125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4992423" y="1652734"/>
                <a:ext cx="157229" cy="99730"/>
              </a:xfrm>
              <a:custGeom>
                <a:rect b="b" l="l" r="r" t="t"/>
                <a:pathLst>
                  <a:path extrusionOk="0" h="1497" w="2360">
                    <a:moveTo>
                      <a:pt x="1749" y="1"/>
                    </a:moveTo>
                    <a:cubicBezTo>
                      <a:pt x="1565" y="1"/>
                      <a:pt x="1375" y="53"/>
                      <a:pt x="1211" y="133"/>
                    </a:cubicBezTo>
                    <a:cubicBezTo>
                      <a:pt x="877" y="296"/>
                      <a:pt x="584" y="533"/>
                      <a:pt x="352" y="826"/>
                    </a:cubicBezTo>
                    <a:cubicBezTo>
                      <a:pt x="222" y="986"/>
                      <a:pt x="112" y="1162"/>
                      <a:pt x="26" y="1348"/>
                    </a:cubicBezTo>
                    <a:cubicBezTo>
                      <a:pt x="0" y="1396"/>
                      <a:pt x="16" y="1455"/>
                      <a:pt x="62" y="1483"/>
                    </a:cubicBezTo>
                    <a:cubicBezTo>
                      <a:pt x="77" y="1492"/>
                      <a:pt x="94" y="1497"/>
                      <a:pt x="111" y="1497"/>
                    </a:cubicBezTo>
                    <a:cubicBezTo>
                      <a:pt x="145" y="1497"/>
                      <a:pt x="177" y="1479"/>
                      <a:pt x="194" y="1447"/>
                    </a:cubicBezTo>
                    <a:cubicBezTo>
                      <a:pt x="334" y="1147"/>
                      <a:pt x="535" y="879"/>
                      <a:pt x="780" y="658"/>
                    </a:cubicBezTo>
                    <a:cubicBezTo>
                      <a:pt x="902" y="548"/>
                      <a:pt x="1037" y="454"/>
                      <a:pt x="1177" y="372"/>
                    </a:cubicBezTo>
                    <a:cubicBezTo>
                      <a:pt x="1333" y="283"/>
                      <a:pt x="1504" y="207"/>
                      <a:pt x="1682" y="194"/>
                    </a:cubicBezTo>
                    <a:cubicBezTo>
                      <a:pt x="1695" y="193"/>
                      <a:pt x="1708" y="193"/>
                      <a:pt x="1720" y="193"/>
                    </a:cubicBezTo>
                    <a:cubicBezTo>
                      <a:pt x="1883" y="193"/>
                      <a:pt x="2042" y="239"/>
                      <a:pt x="2153" y="357"/>
                    </a:cubicBezTo>
                    <a:cubicBezTo>
                      <a:pt x="2174" y="378"/>
                      <a:pt x="2197" y="387"/>
                      <a:pt x="2220" y="387"/>
                    </a:cubicBezTo>
                    <a:cubicBezTo>
                      <a:pt x="2294" y="387"/>
                      <a:pt x="2360" y="290"/>
                      <a:pt x="2293" y="219"/>
                    </a:cubicBezTo>
                    <a:cubicBezTo>
                      <a:pt x="2143" y="63"/>
                      <a:pt x="1949" y="1"/>
                      <a:pt x="1749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5247585" y="1649736"/>
                <a:ext cx="128382" cy="57760"/>
              </a:xfrm>
              <a:custGeom>
                <a:rect b="b" l="l" r="r" t="t"/>
                <a:pathLst>
                  <a:path extrusionOk="0" h="867" w="1927">
                    <a:moveTo>
                      <a:pt x="718" y="1"/>
                    </a:moveTo>
                    <a:cubicBezTo>
                      <a:pt x="667" y="1"/>
                      <a:pt x="616" y="4"/>
                      <a:pt x="565" y="10"/>
                    </a:cubicBezTo>
                    <a:cubicBezTo>
                      <a:pt x="402" y="30"/>
                      <a:pt x="244" y="78"/>
                      <a:pt x="96" y="157"/>
                    </a:cubicBezTo>
                    <a:cubicBezTo>
                      <a:pt x="1" y="207"/>
                      <a:pt x="59" y="339"/>
                      <a:pt x="147" y="339"/>
                    </a:cubicBezTo>
                    <a:cubicBezTo>
                      <a:pt x="163" y="339"/>
                      <a:pt x="179" y="335"/>
                      <a:pt x="196" y="325"/>
                    </a:cubicBezTo>
                    <a:cubicBezTo>
                      <a:pt x="360" y="240"/>
                      <a:pt x="541" y="196"/>
                      <a:pt x="722" y="196"/>
                    </a:cubicBezTo>
                    <a:cubicBezTo>
                      <a:pt x="852" y="196"/>
                      <a:pt x="983" y="218"/>
                      <a:pt x="1108" y="264"/>
                    </a:cubicBezTo>
                    <a:cubicBezTo>
                      <a:pt x="1373" y="366"/>
                      <a:pt x="1589" y="562"/>
                      <a:pt x="1717" y="817"/>
                    </a:cubicBezTo>
                    <a:cubicBezTo>
                      <a:pt x="1734" y="852"/>
                      <a:pt x="1763" y="866"/>
                      <a:pt x="1792" y="866"/>
                    </a:cubicBezTo>
                    <a:cubicBezTo>
                      <a:pt x="1857" y="866"/>
                      <a:pt x="1926" y="795"/>
                      <a:pt x="1887" y="718"/>
                    </a:cubicBezTo>
                    <a:cubicBezTo>
                      <a:pt x="1659" y="274"/>
                      <a:pt x="1206" y="1"/>
                      <a:pt x="718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5360775" y="1731148"/>
                <a:ext cx="22785" cy="41105"/>
              </a:xfrm>
              <a:custGeom>
                <a:rect b="b" l="l" r="r" t="t"/>
                <a:pathLst>
                  <a:path extrusionOk="0" h="617" w="342">
                    <a:moveTo>
                      <a:pt x="232" y="0"/>
                    </a:moveTo>
                    <a:cubicBezTo>
                      <a:pt x="176" y="0"/>
                      <a:pt x="130" y="46"/>
                      <a:pt x="132" y="102"/>
                    </a:cubicBezTo>
                    <a:cubicBezTo>
                      <a:pt x="135" y="138"/>
                      <a:pt x="135" y="174"/>
                      <a:pt x="132" y="209"/>
                    </a:cubicBezTo>
                    <a:cubicBezTo>
                      <a:pt x="132" y="217"/>
                      <a:pt x="132" y="224"/>
                      <a:pt x="130" y="230"/>
                    </a:cubicBezTo>
                    <a:lnTo>
                      <a:pt x="130" y="240"/>
                    </a:lnTo>
                    <a:cubicBezTo>
                      <a:pt x="127" y="255"/>
                      <a:pt x="125" y="270"/>
                      <a:pt x="120" y="288"/>
                    </a:cubicBezTo>
                    <a:cubicBezTo>
                      <a:pt x="112" y="321"/>
                      <a:pt x="102" y="354"/>
                      <a:pt x="89" y="385"/>
                    </a:cubicBezTo>
                    <a:cubicBezTo>
                      <a:pt x="89" y="388"/>
                      <a:pt x="89" y="388"/>
                      <a:pt x="86" y="390"/>
                    </a:cubicBezTo>
                    <a:lnTo>
                      <a:pt x="86" y="395"/>
                    </a:lnTo>
                    <a:lnTo>
                      <a:pt x="79" y="413"/>
                    </a:lnTo>
                    <a:cubicBezTo>
                      <a:pt x="69" y="431"/>
                      <a:pt x="61" y="449"/>
                      <a:pt x="51" y="464"/>
                    </a:cubicBezTo>
                    <a:cubicBezTo>
                      <a:pt x="0" y="543"/>
                      <a:pt x="68" y="616"/>
                      <a:pt x="136" y="616"/>
                    </a:cubicBezTo>
                    <a:cubicBezTo>
                      <a:pt x="168" y="616"/>
                      <a:pt x="199" y="601"/>
                      <a:pt x="219" y="563"/>
                    </a:cubicBezTo>
                    <a:cubicBezTo>
                      <a:pt x="303" y="423"/>
                      <a:pt x="341" y="263"/>
                      <a:pt x="329" y="100"/>
                    </a:cubicBezTo>
                    <a:cubicBezTo>
                      <a:pt x="329" y="46"/>
                      <a:pt x="285" y="3"/>
                      <a:pt x="232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5053182" y="2007295"/>
                <a:ext cx="400" cy="67"/>
              </a:xfrm>
              <a:custGeom>
                <a:rect b="b" l="l" r="r" t="t"/>
                <a:pathLst>
                  <a:path extrusionOk="0" h="1" w="6">
                    <a:moveTo>
                      <a:pt x="3" y="0"/>
                    </a:move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5026333" y="1954064"/>
                <a:ext cx="45903" cy="66487"/>
              </a:xfrm>
              <a:custGeom>
                <a:rect b="b" l="l" r="r" t="t"/>
                <a:pathLst>
                  <a:path extrusionOk="0" h="998" w="689">
                    <a:moveTo>
                      <a:pt x="439" y="784"/>
                    </a:moveTo>
                    <a:lnTo>
                      <a:pt x="439" y="784"/>
                    </a:lnTo>
                    <a:cubicBezTo>
                      <a:pt x="438" y="785"/>
                      <a:pt x="438" y="785"/>
                      <a:pt x="437" y="785"/>
                    </a:cubicBezTo>
                    <a:cubicBezTo>
                      <a:pt x="437" y="785"/>
                      <a:pt x="437" y="784"/>
                      <a:pt x="439" y="784"/>
                    </a:cubicBezTo>
                    <a:close/>
                    <a:moveTo>
                      <a:pt x="342" y="292"/>
                    </a:moveTo>
                    <a:lnTo>
                      <a:pt x="370" y="351"/>
                    </a:lnTo>
                    <a:cubicBezTo>
                      <a:pt x="398" y="410"/>
                      <a:pt x="424" y="463"/>
                      <a:pt x="442" y="514"/>
                    </a:cubicBezTo>
                    <a:cubicBezTo>
                      <a:pt x="452" y="537"/>
                      <a:pt x="459" y="562"/>
                      <a:pt x="465" y="588"/>
                    </a:cubicBezTo>
                    <a:cubicBezTo>
                      <a:pt x="467" y="598"/>
                      <a:pt x="472" y="611"/>
                      <a:pt x="472" y="624"/>
                    </a:cubicBezTo>
                    <a:cubicBezTo>
                      <a:pt x="472" y="624"/>
                      <a:pt x="472" y="634"/>
                      <a:pt x="475" y="636"/>
                    </a:cubicBezTo>
                    <a:cubicBezTo>
                      <a:pt x="477" y="641"/>
                      <a:pt x="475" y="654"/>
                      <a:pt x="475" y="654"/>
                    </a:cubicBezTo>
                    <a:cubicBezTo>
                      <a:pt x="475" y="654"/>
                      <a:pt x="475" y="654"/>
                      <a:pt x="475" y="654"/>
                    </a:cubicBezTo>
                    <a:lnTo>
                      <a:pt x="475" y="690"/>
                    </a:lnTo>
                    <a:cubicBezTo>
                      <a:pt x="477" y="700"/>
                      <a:pt x="475" y="715"/>
                      <a:pt x="475" y="718"/>
                    </a:cubicBezTo>
                    <a:cubicBezTo>
                      <a:pt x="472" y="725"/>
                      <a:pt x="470" y="736"/>
                      <a:pt x="467" y="746"/>
                    </a:cubicBezTo>
                    <a:cubicBezTo>
                      <a:pt x="465" y="751"/>
                      <a:pt x="459" y="756"/>
                      <a:pt x="457" y="764"/>
                    </a:cubicBezTo>
                    <a:cubicBezTo>
                      <a:pt x="457" y="764"/>
                      <a:pt x="454" y="764"/>
                      <a:pt x="454" y="766"/>
                    </a:cubicBezTo>
                    <a:cubicBezTo>
                      <a:pt x="452" y="769"/>
                      <a:pt x="449" y="774"/>
                      <a:pt x="444" y="776"/>
                    </a:cubicBezTo>
                    <a:lnTo>
                      <a:pt x="442" y="782"/>
                    </a:lnTo>
                    <a:cubicBezTo>
                      <a:pt x="437" y="784"/>
                      <a:pt x="431" y="787"/>
                      <a:pt x="426" y="789"/>
                    </a:cubicBezTo>
                    <a:lnTo>
                      <a:pt x="424" y="792"/>
                    </a:lnTo>
                    <a:lnTo>
                      <a:pt x="414" y="797"/>
                    </a:lnTo>
                    <a:lnTo>
                      <a:pt x="378" y="797"/>
                    </a:lnTo>
                    <a:lnTo>
                      <a:pt x="355" y="789"/>
                    </a:lnTo>
                    <a:lnTo>
                      <a:pt x="345" y="787"/>
                    </a:lnTo>
                    <a:lnTo>
                      <a:pt x="342" y="784"/>
                    </a:lnTo>
                    <a:cubicBezTo>
                      <a:pt x="330" y="779"/>
                      <a:pt x="317" y="771"/>
                      <a:pt x="304" y="764"/>
                    </a:cubicBezTo>
                    <a:lnTo>
                      <a:pt x="299" y="759"/>
                    </a:lnTo>
                    <a:cubicBezTo>
                      <a:pt x="296" y="756"/>
                      <a:pt x="294" y="754"/>
                      <a:pt x="291" y="754"/>
                    </a:cubicBezTo>
                    <a:cubicBezTo>
                      <a:pt x="284" y="746"/>
                      <a:pt x="276" y="738"/>
                      <a:pt x="268" y="728"/>
                    </a:cubicBezTo>
                    <a:lnTo>
                      <a:pt x="261" y="720"/>
                    </a:lnTo>
                    <a:lnTo>
                      <a:pt x="256" y="715"/>
                    </a:lnTo>
                    <a:cubicBezTo>
                      <a:pt x="248" y="705"/>
                      <a:pt x="243" y="692"/>
                      <a:pt x="235" y="682"/>
                    </a:cubicBezTo>
                    <a:lnTo>
                      <a:pt x="233" y="680"/>
                    </a:lnTo>
                    <a:cubicBezTo>
                      <a:pt x="230" y="675"/>
                      <a:pt x="230" y="667"/>
                      <a:pt x="228" y="662"/>
                    </a:cubicBezTo>
                    <a:cubicBezTo>
                      <a:pt x="225" y="652"/>
                      <a:pt x="220" y="641"/>
                      <a:pt x="220" y="631"/>
                    </a:cubicBezTo>
                    <a:lnTo>
                      <a:pt x="220" y="608"/>
                    </a:lnTo>
                    <a:cubicBezTo>
                      <a:pt x="220" y="590"/>
                      <a:pt x="220" y="573"/>
                      <a:pt x="223" y="557"/>
                    </a:cubicBezTo>
                    <a:cubicBezTo>
                      <a:pt x="235" y="463"/>
                      <a:pt x="286" y="374"/>
                      <a:pt x="342" y="292"/>
                    </a:cubicBezTo>
                    <a:close/>
                    <a:moveTo>
                      <a:pt x="357" y="1"/>
                    </a:moveTo>
                    <a:cubicBezTo>
                      <a:pt x="340" y="1"/>
                      <a:pt x="322" y="5"/>
                      <a:pt x="307" y="15"/>
                    </a:cubicBezTo>
                    <a:cubicBezTo>
                      <a:pt x="281" y="27"/>
                      <a:pt x="266" y="53"/>
                      <a:pt x="261" y="78"/>
                    </a:cubicBezTo>
                    <a:cubicBezTo>
                      <a:pt x="253" y="86"/>
                      <a:pt x="248" y="94"/>
                      <a:pt x="240" y="101"/>
                    </a:cubicBezTo>
                    <a:cubicBezTo>
                      <a:pt x="149" y="226"/>
                      <a:pt x="52" y="364"/>
                      <a:pt x="29" y="522"/>
                    </a:cubicBezTo>
                    <a:cubicBezTo>
                      <a:pt x="1" y="667"/>
                      <a:pt x="54" y="815"/>
                      <a:pt x="166" y="909"/>
                    </a:cubicBezTo>
                    <a:cubicBezTo>
                      <a:pt x="231" y="961"/>
                      <a:pt x="314" y="998"/>
                      <a:pt x="396" y="998"/>
                    </a:cubicBezTo>
                    <a:cubicBezTo>
                      <a:pt x="446" y="998"/>
                      <a:pt x="496" y="984"/>
                      <a:pt x="541" y="952"/>
                    </a:cubicBezTo>
                    <a:cubicBezTo>
                      <a:pt x="671" y="861"/>
                      <a:pt x="689" y="705"/>
                      <a:pt x="658" y="560"/>
                    </a:cubicBezTo>
                    <a:cubicBezTo>
                      <a:pt x="638" y="483"/>
                      <a:pt x="612" y="410"/>
                      <a:pt x="577" y="338"/>
                    </a:cubicBezTo>
                    <a:cubicBezTo>
                      <a:pt x="531" y="244"/>
                      <a:pt x="485" y="145"/>
                      <a:pt x="442" y="48"/>
                    </a:cubicBezTo>
                    <a:cubicBezTo>
                      <a:pt x="423" y="18"/>
                      <a:pt x="390" y="1"/>
                      <a:pt x="357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5106146" y="1939874"/>
                <a:ext cx="40307" cy="58292"/>
              </a:xfrm>
              <a:custGeom>
                <a:rect b="b" l="l" r="r" t="t"/>
                <a:pathLst>
                  <a:path extrusionOk="0" h="875" w="605">
                    <a:moveTo>
                      <a:pt x="298" y="317"/>
                    </a:moveTo>
                    <a:cubicBezTo>
                      <a:pt x="301" y="319"/>
                      <a:pt x="301" y="319"/>
                      <a:pt x="303" y="322"/>
                    </a:cubicBezTo>
                    <a:lnTo>
                      <a:pt x="314" y="337"/>
                    </a:lnTo>
                    <a:cubicBezTo>
                      <a:pt x="329" y="358"/>
                      <a:pt x="342" y="378"/>
                      <a:pt x="354" y="398"/>
                    </a:cubicBezTo>
                    <a:cubicBezTo>
                      <a:pt x="365" y="419"/>
                      <a:pt x="375" y="437"/>
                      <a:pt x="382" y="460"/>
                    </a:cubicBezTo>
                    <a:cubicBezTo>
                      <a:pt x="385" y="470"/>
                      <a:pt x="388" y="480"/>
                      <a:pt x="390" y="490"/>
                    </a:cubicBezTo>
                    <a:cubicBezTo>
                      <a:pt x="390" y="495"/>
                      <a:pt x="393" y="508"/>
                      <a:pt x="395" y="513"/>
                    </a:cubicBezTo>
                    <a:cubicBezTo>
                      <a:pt x="398" y="531"/>
                      <a:pt x="395" y="551"/>
                      <a:pt x="395" y="572"/>
                    </a:cubicBezTo>
                    <a:lnTo>
                      <a:pt x="393" y="572"/>
                    </a:lnTo>
                    <a:cubicBezTo>
                      <a:pt x="393" y="574"/>
                      <a:pt x="390" y="587"/>
                      <a:pt x="388" y="592"/>
                    </a:cubicBezTo>
                    <a:cubicBezTo>
                      <a:pt x="388" y="595"/>
                      <a:pt x="382" y="612"/>
                      <a:pt x="382" y="612"/>
                    </a:cubicBezTo>
                    <a:cubicBezTo>
                      <a:pt x="377" y="620"/>
                      <a:pt x="375" y="628"/>
                      <a:pt x="370" y="635"/>
                    </a:cubicBezTo>
                    <a:cubicBezTo>
                      <a:pt x="367" y="638"/>
                      <a:pt x="367" y="640"/>
                      <a:pt x="365" y="640"/>
                    </a:cubicBezTo>
                    <a:cubicBezTo>
                      <a:pt x="365" y="640"/>
                      <a:pt x="360" y="648"/>
                      <a:pt x="357" y="651"/>
                    </a:cubicBezTo>
                    <a:lnTo>
                      <a:pt x="349" y="658"/>
                    </a:lnTo>
                    <a:lnTo>
                      <a:pt x="332" y="668"/>
                    </a:lnTo>
                    <a:cubicBezTo>
                      <a:pt x="334" y="668"/>
                      <a:pt x="321" y="671"/>
                      <a:pt x="316" y="674"/>
                    </a:cubicBezTo>
                    <a:cubicBezTo>
                      <a:pt x="311" y="674"/>
                      <a:pt x="309" y="676"/>
                      <a:pt x="303" y="676"/>
                    </a:cubicBezTo>
                    <a:lnTo>
                      <a:pt x="268" y="676"/>
                    </a:lnTo>
                    <a:lnTo>
                      <a:pt x="258" y="674"/>
                    </a:lnTo>
                    <a:lnTo>
                      <a:pt x="250" y="668"/>
                    </a:lnTo>
                    <a:cubicBezTo>
                      <a:pt x="246" y="665"/>
                      <a:pt x="239" y="656"/>
                      <a:pt x="239" y="656"/>
                    </a:cubicBezTo>
                    <a:lnTo>
                      <a:pt x="239" y="656"/>
                    </a:lnTo>
                    <a:cubicBezTo>
                      <a:pt x="238" y="656"/>
                      <a:pt x="239" y="657"/>
                      <a:pt x="242" y="661"/>
                    </a:cubicBezTo>
                    <a:cubicBezTo>
                      <a:pt x="237" y="658"/>
                      <a:pt x="235" y="653"/>
                      <a:pt x="232" y="648"/>
                    </a:cubicBezTo>
                    <a:cubicBezTo>
                      <a:pt x="230" y="640"/>
                      <a:pt x="227" y="630"/>
                      <a:pt x="227" y="623"/>
                    </a:cubicBezTo>
                    <a:lnTo>
                      <a:pt x="227" y="612"/>
                    </a:lnTo>
                    <a:lnTo>
                      <a:pt x="227" y="595"/>
                    </a:lnTo>
                    <a:cubicBezTo>
                      <a:pt x="227" y="582"/>
                      <a:pt x="227" y="569"/>
                      <a:pt x="230" y="554"/>
                    </a:cubicBezTo>
                    <a:cubicBezTo>
                      <a:pt x="230" y="554"/>
                      <a:pt x="230" y="551"/>
                      <a:pt x="230" y="549"/>
                    </a:cubicBezTo>
                    <a:cubicBezTo>
                      <a:pt x="230" y="546"/>
                      <a:pt x="230" y="538"/>
                      <a:pt x="230" y="536"/>
                    </a:cubicBezTo>
                    <a:cubicBezTo>
                      <a:pt x="235" y="510"/>
                      <a:pt x="240" y="485"/>
                      <a:pt x="247" y="460"/>
                    </a:cubicBezTo>
                    <a:cubicBezTo>
                      <a:pt x="255" y="431"/>
                      <a:pt x="263" y="401"/>
                      <a:pt x="273" y="375"/>
                    </a:cubicBezTo>
                    <a:lnTo>
                      <a:pt x="278" y="360"/>
                    </a:lnTo>
                    <a:cubicBezTo>
                      <a:pt x="278" y="358"/>
                      <a:pt x="281" y="355"/>
                      <a:pt x="281" y="353"/>
                    </a:cubicBezTo>
                    <a:lnTo>
                      <a:pt x="283" y="350"/>
                    </a:lnTo>
                    <a:cubicBezTo>
                      <a:pt x="288" y="337"/>
                      <a:pt x="293" y="327"/>
                      <a:pt x="298" y="317"/>
                    </a:cubicBezTo>
                    <a:close/>
                    <a:moveTo>
                      <a:pt x="313" y="0"/>
                    </a:moveTo>
                    <a:cubicBezTo>
                      <a:pt x="289" y="0"/>
                      <a:pt x="265" y="9"/>
                      <a:pt x="250" y="29"/>
                    </a:cubicBezTo>
                    <a:cubicBezTo>
                      <a:pt x="161" y="136"/>
                      <a:pt x="95" y="261"/>
                      <a:pt x="59" y="396"/>
                    </a:cubicBezTo>
                    <a:cubicBezTo>
                      <a:pt x="23" y="526"/>
                      <a:pt x="0" y="691"/>
                      <a:pt x="102" y="798"/>
                    </a:cubicBezTo>
                    <a:cubicBezTo>
                      <a:pt x="149" y="850"/>
                      <a:pt x="218" y="874"/>
                      <a:pt x="287" y="874"/>
                    </a:cubicBezTo>
                    <a:cubicBezTo>
                      <a:pt x="341" y="874"/>
                      <a:pt x="395" y="859"/>
                      <a:pt x="441" y="831"/>
                    </a:cubicBezTo>
                    <a:cubicBezTo>
                      <a:pt x="556" y="763"/>
                      <a:pt x="604" y="620"/>
                      <a:pt x="589" y="493"/>
                    </a:cubicBezTo>
                    <a:cubicBezTo>
                      <a:pt x="571" y="355"/>
                      <a:pt x="495" y="243"/>
                      <a:pt x="405" y="139"/>
                    </a:cubicBezTo>
                    <a:cubicBezTo>
                      <a:pt x="426" y="103"/>
                      <a:pt x="418" y="57"/>
                      <a:pt x="388" y="29"/>
                    </a:cubicBezTo>
                    <a:cubicBezTo>
                      <a:pt x="369" y="11"/>
                      <a:pt x="340" y="0"/>
                      <a:pt x="31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5123934" y="1984910"/>
                <a:ext cx="600" cy="67"/>
              </a:xfrm>
              <a:custGeom>
                <a:rect b="b" l="l" r="r" t="t"/>
                <a:pathLst>
                  <a:path extrusionOk="0" h="1" w="9">
                    <a:moveTo>
                      <a:pt x="1" y="0"/>
                    </a:moveTo>
                    <a:lnTo>
                      <a:pt x="1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5067972" y="2069187"/>
                <a:ext cx="39907" cy="56827"/>
              </a:xfrm>
              <a:custGeom>
                <a:rect b="b" l="l" r="r" t="t"/>
                <a:pathLst>
                  <a:path extrusionOk="0" h="853" w="599">
                    <a:moveTo>
                      <a:pt x="206" y="567"/>
                    </a:moveTo>
                    <a:lnTo>
                      <a:pt x="206" y="569"/>
                    </a:lnTo>
                    <a:cubicBezTo>
                      <a:pt x="206" y="569"/>
                      <a:pt x="209" y="575"/>
                      <a:pt x="209" y="577"/>
                    </a:cubicBezTo>
                    <a:cubicBezTo>
                      <a:pt x="206" y="572"/>
                      <a:pt x="204" y="569"/>
                      <a:pt x="206" y="567"/>
                    </a:cubicBezTo>
                    <a:close/>
                    <a:moveTo>
                      <a:pt x="283" y="269"/>
                    </a:moveTo>
                    <a:cubicBezTo>
                      <a:pt x="285" y="271"/>
                      <a:pt x="285" y="271"/>
                      <a:pt x="288" y="274"/>
                    </a:cubicBezTo>
                    <a:cubicBezTo>
                      <a:pt x="301" y="297"/>
                      <a:pt x="313" y="317"/>
                      <a:pt x="324" y="340"/>
                    </a:cubicBezTo>
                    <a:lnTo>
                      <a:pt x="331" y="358"/>
                    </a:lnTo>
                    <a:lnTo>
                      <a:pt x="334" y="363"/>
                    </a:lnTo>
                    <a:cubicBezTo>
                      <a:pt x="339" y="373"/>
                      <a:pt x="341" y="386"/>
                      <a:pt x="347" y="396"/>
                    </a:cubicBezTo>
                    <a:cubicBezTo>
                      <a:pt x="354" y="419"/>
                      <a:pt x="362" y="445"/>
                      <a:pt x="367" y="467"/>
                    </a:cubicBezTo>
                    <a:cubicBezTo>
                      <a:pt x="370" y="480"/>
                      <a:pt x="372" y="493"/>
                      <a:pt x="375" y="506"/>
                    </a:cubicBezTo>
                    <a:cubicBezTo>
                      <a:pt x="375" y="511"/>
                      <a:pt x="377" y="516"/>
                      <a:pt x="377" y="521"/>
                    </a:cubicBezTo>
                    <a:cubicBezTo>
                      <a:pt x="377" y="521"/>
                      <a:pt x="377" y="524"/>
                      <a:pt x="377" y="526"/>
                    </a:cubicBezTo>
                    <a:cubicBezTo>
                      <a:pt x="380" y="552"/>
                      <a:pt x="380" y="577"/>
                      <a:pt x="380" y="603"/>
                    </a:cubicBezTo>
                    <a:cubicBezTo>
                      <a:pt x="377" y="613"/>
                      <a:pt x="375" y="620"/>
                      <a:pt x="375" y="631"/>
                    </a:cubicBezTo>
                    <a:cubicBezTo>
                      <a:pt x="372" y="631"/>
                      <a:pt x="372" y="633"/>
                      <a:pt x="372" y="636"/>
                    </a:cubicBezTo>
                    <a:lnTo>
                      <a:pt x="364" y="646"/>
                    </a:lnTo>
                    <a:lnTo>
                      <a:pt x="359" y="651"/>
                    </a:lnTo>
                    <a:lnTo>
                      <a:pt x="357" y="653"/>
                    </a:lnTo>
                    <a:lnTo>
                      <a:pt x="354" y="653"/>
                    </a:lnTo>
                    <a:cubicBezTo>
                      <a:pt x="352" y="653"/>
                      <a:pt x="347" y="653"/>
                      <a:pt x="344" y="656"/>
                    </a:cubicBezTo>
                    <a:lnTo>
                      <a:pt x="324" y="656"/>
                    </a:lnTo>
                    <a:lnTo>
                      <a:pt x="298" y="651"/>
                    </a:lnTo>
                    <a:lnTo>
                      <a:pt x="288" y="646"/>
                    </a:lnTo>
                    <a:cubicBezTo>
                      <a:pt x="278" y="641"/>
                      <a:pt x="252" y="633"/>
                      <a:pt x="247" y="623"/>
                    </a:cubicBezTo>
                    <a:lnTo>
                      <a:pt x="247" y="623"/>
                    </a:lnTo>
                    <a:cubicBezTo>
                      <a:pt x="249" y="626"/>
                      <a:pt x="253" y="629"/>
                      <a:pt x="254" y="629"/>
                    </a:cubicBezTo>
                    <a:cubicBezTo>
                      <a:pt x="255" y="629"/>
                      <a:pt x="254" y="627"/>
                      <a:pt x="250" y="623"/>
                    </a:cubicBezTo>
                    <a:lnTo>
                      <a:pt x="240" y="615"/>
                    </a:lnTo>
                    <a:cubicBezTo>
                      <a:pt x="234" y="608"/>
                      <a:pt x="229" y="603"/>
                      <a:pt x="224" y="595"/>
                    </a:cubicBezTo>
                    <a:cubicBezTo>
                      <a:pt x="222" y="592"/>
                      <a:pt x="219" y="590"/>
                      <a:pt x="217" y="587"/>
                    </a:cubicBezTo>
                    <a:cubicBezTo>
                      <a:pt x="217" y="585"/>
                      <a:pt x="212" y="580"/>
                      <a:pt x="209" y="575"/>
                    </a:cubicBezTo>
                    <a:cubicBezTo>
                      <a:pt x="209" y="575"/>
                      <a:pt x="209" y="572"/>
                      <a:pt x="209" y="572"/>
                    </a:cubicBezTo>
                    <a:cubicBezTo>
                      <a:pt x="209" y="567"/>
                      <a:pt x="206" y="562"/>
                      <a:pt x="206" y="559"/>
                    </a:cubicBezTo>
                    <a:cubicBezTo>
                      <a:pt x="204" y="554"/>
                      <a:pt x="204" y="546"/>
                      <a:pt x="204" y="541"/>
                    </a:cubicBezTo>
                    <a:cubicBezTo>
                      <a:pt x="204" y="541"/>
                      <a:pt x="204" y="531"/>
                      <a:pt x="201" y="529"/>
                    </a:cubicBezTo>
                    <a:cubicBezTo>
                      <a:pt x="201" y="513"/>
                      <a:pt x="201" y="498"/>
                      <a:pt x="201" y="483"/>
                    </a:cubicBezTo>
                    <a:cubicBezTo>
                      <a:pt x="201" y="483"/>
                      <a:pt x="201" y="480"/>
                      <a:pt x="201" y="478"/>
                    </a:cubicBezTo>
                    <a:cubicBezTo>
                      <a:pt x="201" y="470"/>
                      <a:pt x="204" y="462"/>
                      <a:pt x="206" y="455"/>
                    </a:cubicBezTo>
                    <a:cubicBezTo>
                      <a:pt x="212" y="424"/>
                      <a:pt x="222" y="394"/>
                      <a:pt x="234" y="366"/>
                    </a:cubicBezTo>
                    <a:lnTo>
                      <a:pt x="237" y="360"/>
                    </a:lnTo>
                    <a:cubicBezTo>
                      <a:pt x="240" y="353"/>
                      <a:pt x="242" y="345"/>
                      <a:pt x="247" y="338"/>
                    </a:cubicBezTo>
                    <a:cubicBezTo>
                      <a:pt x="255" y="322"/>
                      <a:pt x="262" y="310"/>
                      <a:pt x="270" y="294"/>
                    </a:cubicBezTo>
                    <a:cubicBezTo>
                      <a:pt x="273" y="287"/>
                      <a:pt x="278" y="276"/>
                      <a:pt x="283" y="269"/>
                    </a:cubicBezTo>
                    <a:close/>
                    <a:moveTo>
                      <a:pt x="271" y="1"/>
                    </a:moveTo>
                    <a:cubicBezTo>
                      <a:pt x="246" y="1"/>
                      <a:pt x="220" y="10"/>
                      <a:pt x="201" y="29"/>
                    </a:cubicBezTo>
                    <a:cubicBezTo>
                      <a:pt x="189" y="45"/>
                      <a:pt x="181" y="60"/>
                      <a:pt x="176" y="80"/>
                    </a:cubicBezTo>
                    <a:cubicBezTo>
                      <a:pt x="166" y="88"/>
                      <a:pt x="155" y="98"/>
                      <a:pt x="150" y="108"/>
                    </a:cubicBezTo>
                    <a:cubicBezTo>
                      <a:pt x="77" y="231"/>
                      <a:pt x="0" y="368"/>
                      <a:pt x="3" y="516"/>
                    </a:cubicBezTo>
                    <a:cubicBezTo>
                      <a:pt x="0" y="638"/>
                      <a:pt x="66" y="750"/>
                      <a:pt x="173" y="809"/>
                    </a:cubicBezTo>
                    <a:cubicBezTo>
                      <a:pt x="223" y="836"/>
                      <a:pt x="278" y="852"/>
                      <a:pt x="332" y="852"/>
                    </a:cubicBezTo>
                    <a:cubicBezTo>
                      <a:pt x="384" y="852"/>
                      <a:pt x="435" y="837"/>
                      <a:pt x="479" y="804"/>
                    </a:cubicBezTo>
                    <a:cubicBezTo>
                      <a:pt x="599" y="712"/>
                      <a:pt x="586" y="549"/>
                      <a:pt x="555" y="417"/>
                    </a:cubicBezTo>
                    <a:cubicBezTo>
                      <a:pt x="522" y="271"/>
                      <a:pt x="448" y="136"/>
                      <a:pt x="341" y="29"/>
                    </a:cubicBezTo>
                    <a:cubicBezTo>
                      <a:pt x="322" y="10"/>
                      <a:pt x="297" y="1"/>
                      <a:pt x="271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5159577" y="2007228"/>
                <a:ext cx="43371" cy="67686"/>
              </a:xfrm>
              <a:custGeom>
                <a:rect b="b" l="l" r="r" t="t"/>
                <a:pathLst>
                  <a:path extrusionOk="0" h="1016" w="651">
                    <a:moveTo>
                      <a:pt x="337" y="241"/>
                    </a:moveTo>
                    <a:cubicBezTo>
                      <a:pt x="457" y="409"/>
                      <a:pt x="475" y="628"/>
                      <a:pt x="383" y="814"/>
                    </a:cubicBezTo>
                    <a:lnTo>
                      <a:pt x="380" y="814"/>
                    </a:lnTo>
                    <a:cubicBezTo>
                      <a:pt x="289" y="784"/>
                      <a:pt x="225" y="702"/>
                      <a:pt x="212" y="608"/>
                    </a:cubicBezTo>
                    <a:cubicBezTo>
                      <a:pt x="197" y="478"/>
                      <a:pt x="261" y="348"/>
                      <a:pt x="337" y="241"/>
                    </a:cubicBezTo>
                    <a:close/>
                    <a:moveTo>
                      <a:pt x="346" y="0"/>
                    </a:moveTo>
                    <a:cubicBezTo>
                      <a:pt x="324" y="0"/>
                      <a:pt x="303" y="7"/>
                      <a:pt x="286" y="22"/>
                    </a:cubicBezTo>
                    <a:cubicBezTo>
                      <a:pt x="268" y="27"/>
                      <a:pt x="253" y="34"/>
                      <a:pt x="240" y="50"/>
                    </a:cubicBezTo>
                    <a:cubicBezTo>
                      <a:pt x="133" y="182"/>
                      <a:pt x="42" y="330"/>
                      <a:pt x="21" y="506"/>
                    </a:cubicBezTo>
                    <a:cubicBezTo>
                      <a:pt x="1" y="659"/>
                      <a:pt x="57" y="814"/>
                      <a:pt x="172" y="919"/>
                    </a:cubicBezTo>
                    <a:cubicBezTo>
                      <a:pt x="233" y="972"/>
                      <a:pt x="309" y="1008"/>
                      <a:pt x="391" y="1015"/>
                    </a:cubicBezTo>
                    <a:cubicBezTo>
                      <a:pt x="396" y="1016"/>
                      <a:pt x="402" y="1016"/>
                      <a:pt x="407" y="1016"/>
                    </a:cubicBezTo>
                    <a:cubicBezTo>
                      <a:pt x="452" y="1016"/>
                      <a:pt x="493" y="1005"/>
                      <a:pt x="521" y="967"/>
                    </a:cubicBezTo>
                    <a:cubicBezTo>
                      <a:pt x="541" y="939"/>
                      <a:pt x="556" y="908"/>
                      <a:pt x="572" y="878"/>
                    </a:cubicBezTo>
                    <a:cubicBezTo>
                      <a:pt x="630" y="743"/>
                      <a:pt x="651" y="592"/>
                      <a:pt x="628" y="447"/>
                    </a:cubicBezTo>
                    <a:cubicBezTo>
                      <a:pt x="605" y="287"/>
                      <a:pt x="528" y="139"/>
                      <a:pt x="414" y="27"/>
                    </a:cubicBezTo>
                    <a:cubicBezTo>
                      <a:pt x="395" y="9"/>
                      <a:pt x="370" y="0"/>
                      <a:pt x="346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5242588" y="1929947"/>
                <a:ext cx="41306" cy="66420"/>
              </a:xfrm>
              <a:custGeom>
                <a:rect b="b" l="l" r="r" t="t"/>
                <a:pathLst>
                  <a:path extrusionOk="0" h="997" w="620">
                    <a:moveTo>
                      <a:pt x="368" y="242"/>
                    </a:moveTo>
                    <a:cubicBezTo>
                      <a:pt x="413" y="377"/>
                      <a:pt x="431" y="517"/>
                      <a:pt x="416" y="659"/>
                    </a:cubicBezTo>
                    <a:lnTo>
                      <a:pt x="416" y="662"/>
                    </a:lnTo>
                    <a:cubicBezTo>
                      <a:pt x="416" y="665"/>
                      <a:pt x="416" y="670"/>
                      <a:pt x="413" y="675"/>
                    </a:cubicBezTo>
                    <a:cubicBezTo>
                      <a:pt x="413" y="685"/>
                      <a:pt x="411" y="695"/>
                      <a:pt x="408" y="705"/>
                    </a:cubicBezTo>
                    <a:cubicBezTo>
                      <a:pt x="403" y="726"/>
                      <a:pt x="396" y="744"/>
                      <a:pt x="385" y="761"/>
                    </a:cubicBezTo>
                    <a:lnTo>
                      <a:pt x="375" y="779"/>
                    </a:lnTo>
                    <a:cubicBezTo>
                      <a:pt x="370" y="782"/>
                      <a:pt x="368" y="787"/>
                      <a:pt x="362" y="789"/>
                    </a:cubicBezTo>
                    <a:cubicBezTo>
                      <a:pt x="357" y="792"/>
                      <a:pt x="355" y="794"/>
                      <a:pt x="350" y="797"/>
                    </a:cubicBezTo>
                    <a:cubicBezTo>
                      <a:pt x="345" y="797"/>
                      <a:pt x="340" y="800"/>
                      <a:pt x="334" y="802"/>
                    </a:cubicBezTo>
                    <a:lnTo>
                      <a:pt x="327" y="802"/>
                    </a:lnTo>
                    <a:lnTo>
                      <a:pt x="314" y="800"/>
                    </a:lnTo>
                    <a:cubicBezTo>
                      <a:pt x="309" y="797"/>
                      <a:pt x="301" y="794"/>
                      <a:pt x="296" y="792"/>
                    </a:cubicBezTo>
                    <a:cubicBezTo>
                      <a:pt x="278" y="784"/>
                      <a:pt x="263" y="772"/>
                      <a:pt x="253" y="754"/>
                    </a:cubicBezTo>
                    <a:cubicBezTo>
                      <a:pt x="202" y="685"/>
                      <a:pt x="227" y="563"/>
                      <a:pt x="253" y="484"/>
                    </a:cubicBezTo>
                    <a:lnTo>
                      <a:pt x="250" y="481"/>
                    </a:lnTo>
                    <a:cubicBezTo>
                      <a:pt x="276" y="395"/>
                      <a:pt x="317" y="316"/>
                      <a:pt x="368" y="242"/>
                    </a:cubicBezTo>
                    <a:close/>
                    <a:moveTo>
                      <a:pt x="356" y="0"/>
                    </a:moveTo>
                    <a:cubicBezTo>
                      <a:pt x="331" y="0"/>
                      <a:pt x="307" y="11"/>
                      <a:pt x="291" y="30"/>
                    </a:cubicBezTo>
                    <a:cubicBezTo>
                      <a:pt x="189" y="140"/>
                      <a:pt x="110" y="272"/>
                      <a:pt x="67" y="417"/>
                    </a:cubicBezTo>
                    <a:cubicBezTo>
                      <a:pt x="24" y="558"/>
                      <a:pt x="1" y="736"/>
                      <a:pt x="92" y="863"/>
                    </a:cubicBezTo>
                    <a:cubicBezTo>
                      <a:pt x="148" y="943"/>
                      <a:pt x="242" y="997"/>
                      <a:pt x="336" y="997"/>
                    </a:cubicBezTo>
                    <a:cubicBezTo>
                      <a:pt x="383" y="997"/>
                      <a:pt x="431" y="983"/>
                      <a:pt x="475" y="952"/>
                    </a:cubicBezTo>
                    <a:cubicBezTo>
                      <a:pt x="592" y="868"/>
                      <a:pt x="617" y="713"/>
                      <a:pt x="620" y="578"/>
                    </a:cubicBezTo>
                    <a:cubicBezTo>
                      <a:pt x="620" y="395"/>
                      <a:pt x="579" y="216"/>
                      <a:pt x="503" y="51"/>
                    </a:cubicBezTo>
                    <a:cubicBezTo>
                      <a:pt x="485" y="20"/>
                      <a:pt x="453" y="2"/>
                      <a:pt x="421" y="2"/>
                    </a:cubicBezTo>
                    <a:cubicBezTo>
                      <a:pt x="410" y="2"/>
                      <a:pt x="400" y="4"/>
                      <a:pt x="390" y="7"/>
                    </a:cubicBezTo>
                    <a:cubicBezTo>
                      <a:pt x="379" y="2"/>
                      <a:pt x="367" y="0"/>
                      <a:pt x="356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5242255" y="2085909"/>
                <a:ext cx="42172" cy="72949"/>
              </a:xfrm>
              <a:custGeom>
                <a:rect b="b" l="l" r="r" t="t"/>
                <a:pathLst>
                  <a:path extrusionOk="0" h="1095" w="633">
                    <a:moveTo>
                      <a:pt x="266" y="341"/>
                    </a:moveTo>
                    <a:cubicBezTo>
                      <a:pt x="291" y="392"/>
                      <a:pt x="316" y="443"/>
                      <a:pt x="334" y="497"/>
                    </a:cubicBezTo>
                    <a:cubicBezTo>
                      <a:pt x="360" y="560"/>
                      <a:pt x="380" y="624"/>
                      <a:pt x="395" y="690"/>
                    </a:cubicBezTo>
                    <a:cubicBezTo>
                      <a:pt x="403" y="723"/>
                      <a:pt x="408" y="754"/>
                      <a:pt x="416" y="785"/>
                    </a:cubicBezTo>
                    <a:cubicBezTo>
                      <a:pt x="418" y="800"/>
                      <a:pt x="421" y="818"/>
                      <a:pt x="423" y="836"/>
                    </a:cubicBezTo>
                    <a:cubicBezTo>
                      <a:pt x="423" y="848"/>
                      <a:pt x="423" y="861"/>
                      <a:pt x="429" y="874"/>
                    </a:cubicBezTo>
                    <a:cubicBezTo>
                      <a:pt x="423" y="876"/>
                      <a:pt x="421" y="879"/>
                      <a:pt x="418" y="884"/>
                    </a:cubicBezTo>
                    <a:cubicBezTo>
                      <a:pt x="416" y="887"/>
                      <a:pt x="413" y="887"/>
                      <a:pt x="411" y="889"/>
                    </a:cubicBezTo>
                    <a:lnTo>
                      <a:pt x="401" y="894"/>
                    </a:lnTo>
                    <a:lnTo>
                      <a:pt x="383" y="899"/>
                    </a:lnTo>
                    <a:lnTo>
                      <a:pt x="339" y="899"/>
                    </a:lnTo>
                    <a:lnTo>
                      <a:pt x="316" y="892"/>
                    </a:lnTo>
                    <a:cubicBezTo>
                      <a:pt x="299" y="887"/>
                      <a:pt x="314" y="892"/>
                      <a:pt x="296" y="884"/>
                    </a:cubicBezTo>
                    <a:lnTo>
                      <a:pt x="286" y="876"/>
                    </a:lnTo>
                    <a:lnTo>
                      <a:pt x="281" y="874"/>
                    </a:lnTo>
                    <a:cubicBezTo>
                      <a:pt x="271" y="864"/>
                      <a:pt x="263" y="856"/>
                      <a:pt x="255" y="846"/>
                    </a:cubicBezTo>
                    <a:cubicBezTo>
                      <a:pt x="243" y="828"/>
                      <a:pt x="232" y="808"/>
                      <a:pt x="225" y="785"/>
                    </a:cubicBezTo>
                    <a:cubicBezTo>
                      <a:pt x="209" y="731"/>
                      <a:pt x="202" y="675"/>
                      <a:pt x="207" y="622"/>
                    </a:cubicBezTo>
                    <a:cubicBezTo>
                      <a:pt x="212" y="525"/>
                      <a:pt x="230" y="431"/>
                      <a:pt x="266" y="341"/>
                    </a:cubicBezTo>
                    <a:close/>
                    <a:moveTo>
                      <a:pt x="235" y="1"/>
                    </a:moveTo>
                    <a:cubicBezTo>
                      <a:pt x="172" y="1"/>
                      <a:pt x="109" y="64"/>
                      <a:pt x="143" y="140"/>
                    </a:cubicBezTo>
                    <a:cubicBezTo>
                      <a:pt x="67" y="283"/>
                      <a:pt x="21" y="441"/>
                      <a:pt x="11" y="601"/>
                    </a:cubicBezTo>
                    <a:cubicBezTo>
                      <a:pt x="1" y="752"/>
                      <a:pt x="34" y="925"/>
                      <a:pt x="156" y="1024"/>
                    </a:cubicBezTo>
                    <a:cubicBezTo>
                      <a:pt x="215" y="1071"/>
                      <a:pt x="286" y="1095"/>
                      <a:pt x="357" y="1095"/>
                    </a:cubicBezTo>
                    <a:cubicBezTo>
                      <a:pt x="424" y="1095"/>
                      <a:pt x="491" y="1074"/>
                      <a:pt x="548" y="1032"/>
                    </a:cubicBezTo>
                    <a:cubicBezTo>
                      <a:pt x="574" y="1011"/>
                      <a:pt x="594" y="986"/>
                      <a:pt x="607" y="958"/>
                    </a:cubicBezTo>
                    <a:cubicBezTo>
                      <a:pt x="632" y="909"/>
                      <a:pt x="625" y="864"/>
                      <a:pt x="617" y="810"/>
                    </a:cubicBezTo>
                    <a:cubicBezTo>
                      <a:pt x="604" y="726"/>
                      <a:pt x="589" y="642"/>
                      <a:pt x="564" y="563"/>
                    </a:cubicBezTo>
                    <a:cubicBezTo>
                      <a:pt x="510" y="380"/>
                      <a:pt x="426" y="206"/>
                      <a:pt x="316" y="48"/>
                    </a:cubicBezTo>
                    <a:cubicBezTo>
                      <a:pt x="296" y="15"/>
                      <a:pt x="266" y="1"/>
                      <a:pt x="235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4911477" y="1982912"/>
                <a:ext cx="16522" cy="80877"/>
              </a:xfrm>
              <a:custGeom>
                <a:rect b="b" l="l" r="r" t="t"/>
                <a:pathLst>
                  <a:path extrusionOk="0" h="1214" w="248">
                    <a:moveTo>
                      <a:pt x="150" y="1"/>
                    </a:moveTo>
                    <a:cubicBezTo>
                      <a:pt x="101" y="1"/>
                      <a:pt x="51" y="33"/>
                      <a:pt x="49" y="96"/>
                    </a:cubicBezTo>
                    <a:lnTo>
                      <a:pt x="3" y="1118"/>
                    </a:lnTo>
                    <a:cubicBezTo>
                      <a:pt x="0" y="1182"/>
                      <a:pt x="48" y="1213"/>
                      <a:pt x="97" y="1213"/>
                    </a:cubicBezTo>
                    <a:cubicBezTo>
                      <a:pt x="146" y="1213"/>
                      <a:pt x="196" y="1182"/>
                      <a:pt x="199" y="1118"/>
                    </a:cubicBezTo>
                    <a:lnTo>
                      <a:pt x="245" y="96"/>
                    </a:lnTo>
                    <a:cubicBezTo>
                      <a:pt x="247" y="33"/>
                      <a:pt x="199" y="1"/>
                      <a:pt x="150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4955181" y="2056195"/>
                <a:ext cx="15590" cy="109590"/>
              </a:xfrm>
              <a:custGeom>
                <a:rect b="b" l="l" r="r" t="t"/>
                <a:pathLst>
                  <a:path extrusionOk="0" h="1645" w="234">
                    <a:moveTo>
                      <a:pt x="96" y="1"/>
                    </a:moveTo>
                    <a:cubicBezTo>
                      <a:pt x="47" y="1"/>
                      <a:pt x="0" y="32"/>
                      <a:pt x="4" y="94"/>
                    </a:cubicBezTo>
                    <a:cubicBezTo>
                      <a:pt x="32" y="578"/>
                      <a:pt x="37" y="1065"/>
                      <a:pt x="19" y="1549"/>
                    </a:cubicBezTo>
                    <a:cubicBezTo>
                      <a:pt x="17" y="1613"/>
                      <a:pt x="64" y="1645"/>
                      <a:pt x="114" y="1645"/>
                    </a:cubicBezTo>
                    <a:cubicBezTo>
                      <a:pt x="163" y="1645"/>
                      <a:pt x="213" y="1613"/>
                      <a:pt x="215" y="1549"/>
                    </a:cubicBezTo>
                    <a:cubicBezTo>
                      <a:pt x="233" y="1065"/>
                      <a:pt x="228" y="581"/>
                      <a:pt x="200" y="94"/>
                    </a:cubicBezTo>
                    <a:cubicBezTo>
                      <a:pt x="196" y="32"/>
                      <a:pt x="145" y="1"/>
                      <a:pt x="9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4972569" y="1912093"/>
                <a:ext cx="16323" cy="70617"/>
              </a:xfrm>
              <a:custGeom>
                <a:rect b="b" l="l" r="r" t="t"/>
                <a:pathLst>
                  <a:path extrusionOk="0" h="1060" w="245">
                    <a:moveTo>
                      <a:pt x="100" y="0"/>
                    </a:moveTo>
                    <a:cubicBezTo>
                      <a:pt x="44" y="0"/>
                      <a:pt x="0" y="43"/>
                      <a:pt x="0" y="97"/>
                    </a:cubicBezTo>
                    <a:cubicBezTo>
                      <a:pt x="16" y="385"/>
                      <a:pt x="31" y="673"/>
                      <a:pt x="46" y="961"/>
                    </a:cubicBezTo>
                    <a:cubicBezTo>
                      <a:pt x="49" y="1014"/>
                      <a:pt x="92" y="1057"/>
                      <a:pt x="145" y="1060"/>
                    </a:cubicBezTo>
                    <a:cubicBezTo>
                      <a:pt x="199" y="1060"/>
                      <a:pt x="242" y="1017"/>
                      <a:pt x="245" y="961"/>
                    </a:cubicBezTo>
                    <a:cubicBezTo>
                      <a:pt x="227" y="673"/>
                      <a:pt x="212" y="385"/>
                      <a:pt x="196" y="97"/>
                    </a:cubicBezTo>
                    <a:cubicBezTo>
                      <a:pt x="196" y="43"/>
                      <a:pt x="153" y="0"/>
                      <a:pt x="100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4845788" y="1932812"/>
                <a:ext cx="16189" cy="57760"/>
              </a:xfrm>
              <a:custGeom>
                <a:rect b="b" l="l" r="r" t="t"/>
                <a:pathLst>
                  <a:path extrusionOk="0" h="867" w="243">
                    <a:moveTo>
                      <a:pt x="143" y="0"/>
                    </a:moveTo>
                    <a:cubicBezTo>
                      <a:pt x="100" y="0"/>
                      <a:pt x="48" y="27"/>
                      <a:pt x="41" y="71"/>
                    </a:cubicBezTo>
                    <a:cubicBezTo>
                      <a:pt x="8" y="303"/>
                      <a:pt x="0" y="537"/>
                      <a:pt x="18" y="769"/>
                    </a:cubicBezTo>
                    <a:cubicBezTo>
                      <a:pt x="21" y="823"/>
                      <a:pt x="64" y="866"/>
                      <a:pt x="117" y="866"/>
                    </a:cubicBezTo>
                    <a:cubicBezTo>
                      <a:pt x="171" y="866"/>
                      <a:pt x="214" y="823"/>
                      <a:pt x="217" y="769"/>
                    </a:cubicBezTo>
                    <a:cubicBezTo>
                      <a:pt x="196" y="553"/>
                      <a:pt x="201" y="339"/>
                      <a:pt x="229" y="125"/>
                    </a:cubicBezTo>
                    <a:cubicBezTo>
                      <a:pt x="242" y="71"/>
                      <a:pt x="214" y="20"/>
                      <a:pt x="163" y="2"/>
                    </a:cubicBezTo>
                    <a:cubicBezTo>
                      <a:pt x="157" y="1"/>
                      <a:pt x="150" y="0"/>
                      <a:pt x="14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5" name="Google Shape;1715;p37"/>
            <p:cNvGrpSpPr/>
            <p:nvPr/>
          </p:nvGrpSpPr>
          <p:grpSpPr>
            <a:xfrm>
              <a:off x="2904362" y="2633475"/>
              <a:ext cx="731100" cy="1939316"/>
              <a:chOff x="2885969" y="2633475"/>
              <a:chExt cx="731100" cy="1939316"/>
            </a:xfrm>
          </p:grpSpPr>
          <p:sp>
            <p:nvSpPr>
              <p:cNvPr id="1716" name="Google Shape;1716;p37"/>
              <p:cNvSpPr/>
              <p:nvPr/>
            </p:nvSpPr>
            <p:spPr>
              <a:xfrm>
                <a:off x="3012556" y="2633475"/>
                <a:ext cx="477900" cy="1335300"/>
              </a:xfrm>
              <a:prstGeom prst="rect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7"/>
              <p:cNvSpPr txBox="1"/>
              <p:nvPr/>
            </p:nvSpPr>
            <p:spPr>
              <a:xfrm>
                <a:off x="2885969" y="4171091"/>
                <a:ext cx="731100" cy="4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62</a:t>
                </a: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%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718" name="Google Shape;1718;p37"/>
          <p:cNvGrpSpPr/>
          <p:nvPr/>
        </p:nvGrpSpPr>
        <p:grpSpPr>
          <a:xfrm>
            <a:off x="3845209" y="1294122"/>
            <a:ext cx="805532" cy="3278669"/>
            <a:chOff x="3845209" y="1294122"/>
            <a:chExt cx="805532" cy="3278669"/>
          </a:xfrm>
        </p:grpSpPr>
        <p:grpSp>
          <p:nvGrpSpPr>
            <p:cNvPr id="1719" name="Google Shape;1719;p37"/>
            <p:cNvGrpSpPr/>
            <p:nvPr/>
          </p:nvGrpSpPr>
          <p:grpSpPr>
            <a:xfrm>
              <a:off x="3845209" y="1294122"/>
              <a:ext cx="805532" cy="612563"/>
              <a:chOff x="5691020" y="1579117"/>
              <a:chExt cx="766225" cy="582672"/>
            </a:xfrm>
          </p:grpSpPr>
          <p:sp>
            <p:nvSpPr>
              <p:cNvPr id="1720" name="Google Shape;1720;p37"/>
              <p:cNvSpPr/>
              <p:nvPr/>
            </p:nvSpPr>
            <p:spPr>
              <a:xfrm>
                <a:off x="5835324" y="1854065"/>
                <a:ext cx="181346" cy="55361"/>
              </a:xfrm>
              <a:custGeom>
                <a:rect b="b" l="l" r="r" t="t"/>
                <a:pathLst>
                  <a:path extrusionOk="0" h="831" w="2722">
                    <a:moveTo>
                      <a:pt x="1308" y="0"/>
                    </a:moveTo>
                    <a:cubicBezTo>
                      <a:pt x="1073" y="0"/>
                      <a:pt x="839" y="38"/>
                      <a:pt x="614" y="112"/>
                    </a:cubicBezTo>
                    <a:cubicBezTo>
                      <a:pt x="398" y="186"/>
                      <a:pt x="171" y="285"/>
                      <a:pt x="28" y="471"/>
                    </a:cubicBezTo>
                    <a:cubicBezTo>
                      <a:pt x="0" y="509"/>
                      <a:pt x="23" y="570"/>
                      <a:pt x="61" y="593"/>
                    </a:cubicBezTo>
                    <a:cubicBezTo>
                      <a:pt x="74" y="601"/>
                      <a:pt x="88" y="604"/>
                      <a:pt x="103" y="604"/>
                    </a:cubicBezTo>
                    <a:cubicBezTo>
                      <a:pt x="133" y="604"/>
                      <a:pt x="164" y="588"/>
                      <a:pt x="181" y="560"/>
                    </a:cubicBezTo>
                    <a:cubicBezTo>
                      <a:pt x="283" y="428"/>
                      <a:pt x="464" y="354"/>
                      <a:pt x="619" y="298"/>
                    </a:cubicBezTo>
                    <a:cubicBezTo>
                      <a:pt x="795" y="234"/>
                      <a:pt x="979" y="196"/>
                      <a:pt x="1165" y="183"/>
                    </a:cubicBezTo>
                    <a:cubicBezTo>
                      <a:pt x="1217" y="179"/>
                      <a:pt x="1271" y="177"/>
                      <a:pt x="1324" y="177"/>
                    </a:cubicBezTo>
                    <a:cubicBezTo>
                      <a:pt x="1628" y="177"/>
                      <a:pt x="1939" y="241"/>
                      <a:pt x="2196" y="395"/>
                    </a:cubicBezTo>
                    <a:cubicBezTo>
                      <a:pt x="2344" y="481"/>
                      <a:pt x="2477" y="604"/>
                      <a:pt x="2538" y="767"/>
                    </a:cubicBezTo>
                    <a:cubicBezTo>
                      <a:pt x="2551" y="805"/>
                      <a:pt x="2586" y="831"/>
                      <a:pt x="2625" y="831"/>
                    </a:cubicBezTo>
                    <a:cubicBezTo>
                      <a:pt x="2632" y="831"/>
                      <a:pt x="2640" y="830"/>
                      <a:pt x="2647" y="828"/>
                    </a:cubicBezTo>
                    <a:cubicBezTo>
                      <a:pt x="2693" y="815"/>
                      <a:pt x="2721" y="767"/>
                      <a:pt x="2708" y="721"/>
                    </a:cubicBezTo>
                    <a:cubicBezTo>
                      <a:pt x="2573" y="362"/>
                      <a:pt x="2214" y="163"/>
                      <a:pt x="1860" y="71"/>
                    </a:cubicBezTo>
                    <a:cubicBezTo>
                      <a:pt x="1679" y="24"/>
                      <a:pt x="1493" y="0"/>
                      <a:pt x="1308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5853445" y="1884178"/>
                <a:ext cx="127382" cy="38640"/>
              </a:xfrm>
              <a:custGeom>
                <a:rect b="b" l="l" r="r" t="t"/>
                <a:pathLst>
                  <a:path extrusionOk="0" h="580" w="1912">
                    <a:moveTo>
                      <a:pt x="842" y="0"/>
                    </a:moveTo>
                    <a:cubicBezTo>
                      <a:pt x="719" y="0"/>
                      <a:pt x="594" y="16"/>
                      <a:pt x="472" y="50"/>
                    </a:cubicBezTo>
                    <a:cubicBezTo>
                      <a:pt x="322" y="93"/>
                      <a:pt x="169" y="162"/>
                      <a:pt x="59" y="276"/>
                    </a:cubicBezTo>
                    <a:cubicBezTo>
                      <a:pt x="1" y="339"/>
                      <a:pt x="60" y="428"/>
                      <a:pt x="126" y="428"/>
                    </a:cubicBezTo>
                    <a:cubicBezTo>
                      <a:pt x="146" y="428"/>
                      <a:pt x="166" y="420"/>
                      <a:pt x="184" y="401"/>
                    </a:cubicBezTo>
                    <a:cubicBezTo>
                      <a:pt x="337" y="243"/>
                      <a:pt x="592" y="182"/>
                      <a:pt x="806" y="180"/>
                    </a:cubicBezTo>
                    <a:cubicBezTo>
                      <a:pt x="820" y="179"/>
                      <a:pt x="833" y="179"/>
                      <a:pt x="847" y="179"/>
                    </a:cubicBezTo>
                    <a:cubicBezTo>
                      <a:pt x="1052" y="179"/>
                      <a:pt x="1254" y="232"/>
                      <a:pt x="1435" y="330"/>
                    </a:cubicBezTo>
                    <a:cubicBezTo>
                      <a:pt x="1545" y="389"/>
                      <a:pt x="1642" y="462"/>
                      <a:pt x="1728" y="552"/>
                    </a:cubicBezTo>
                    <a:cubicBezTo>
                      <a:pt x="1746" y="571"/>
                      <a:pt x="1767" y="579"/>
                      <a:pt x="1787" y="579"/>
                    </a:cubicBezTo>
                    <a:cubicBezTo>
                      <a:pt x="1852" y="579"/>
                      <a:pt x="1912" y="491"/>
                      <a:pt x="1853" y="427"/>
                    </a:cubicBezTo>
                    <a:cubicBezTo>
                      <a:pt x="1583" y="151"/>
                      <a:pt x="1217" y="0"/>
                      <a:pt x="842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5988621" y="1834278"/>
                <a:ext cx="162292" cy="71550"/>
              </a:xfrm>
              <a:custGeom>
                <a:rect b="b" l="l" r="r" t="t"/>
                <a:pathLst>
                  <a:path extrusionOk="0" h="1074" w="2436">
                    <a:moveTo>
                      <a:pt x="1227" y="1"/>
                    </a:moveTo>
                    <a:cubicBezTo>
                      <a:pt x="1184" y="1"/>
                      <a:pt x="1141" y="3"/>
                      <a:pt x="1098" y="9"/>
                    </a:cubicBezTo>
                    <a:cubicBezTo>
                      <a:pt x="889" y="34"/>
                      <a:pt x="693" y="121"/>
                      <a:pt x="514" y="223"/>
                    </a:cubicBezTo>
                    <a:cubicBezTo>
                      <a:pt x="326" y="327"/>
                      <a:pt x="165" y="475"/>
                      <a:pt x="43" y="653"/>
                    </a:cubicBezTo>
                    <a:cubicBezTo>
                      <a:pt x="0" y="719"/>
                      <a:pt x="62" y="783"/>
                      <a:pt x="124" y="783"/>
                    </a:cubicBezTo>
                    <a:cubicBezTo>
                      <a:pt x="151" y="783"/>
                      <a:pt x="178" y="771"/>
                      <a:pt x="196" y="743"/>
                    </a:cubicBezTo>
                    <a:cubicBezTo>
                      <a:pt x="288" y="605"/>
                      <a:pt x="410" y="490"/>
                      <a:pt x="553" y="406"/>
                    </a:cubicBezTo>
                    <a:cubicBezTo>
                      <a:pt x="703" y="307"/>
                      <a:pt x="871" y="236"/>
                      <a:pt x="1044" y="195"/>
                    </a:cubicBezTo>
                    <a:cubicBezTo>
                      <a:pt x="1104" y="182"/>
                      <a:pt x="1163" y="175"/>
                      <a:pt x="1222" y="175"/>
                    </a:cubicBezTo>
                    <a:cubicBezTo>
                      <a:pt x="1500" y="175"/>
                      <a:pt x="1764" y="317"/>
                      <a:pt x="1954" y="524"/>
                    </a:cubicBezTo>
                    <a:cubicBezTo>
                      <a:pt x="2081" y="666"/>
                      <a:pt x="2183" y="829"/>
                      <a:pt x="2252" y="1010"/>
                    </a:cubicBezTo>
                    <a:cubicBezTo>
                      <a:pt x="2265" y="1049"/>
                      <a:pt x="2302" y="1074"/>
                      <a:pt x="2341" y="1074"/>
                    </a:cubicBezTo>
                    <a:cubicBezTo>
                      <a:pt x="2348" y="1074"/>
                      <a:pt x="2355" y="1073"/>
                      <a:pt x="2362" y="1071"/>
                    </a:cubicBezTo>
                    <a:cubicBezTo>
                      <a:pt x="2407" y="1059"/>
                      <a:pt x="2435" y="1010"/>
                      <a:pt x="2423" y="962"/>
                    </a:cubicBezTo>
                    <a:cubicBezTo>
                      <a:pt x="2277" y="603"/>
                      <a:pt x="2038" y="266"/>
                      <a:pt x="1674" y="103"/>
                    </a:cubicBezTo>
                    <a:cubicBezTo>
                      <a:pt x="1534" y="36"/>
                      <a:pt x="1381" y="1"/>
                      <a:pt x="1227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6002811" y="1860394"/>
                <a:ext cx="117855" cy="46967"/>
              </a:xfrm>
              <a:custGeom>
                <a:rect b="b" l="l" r="r" t="t"/>
                <a:pathLst>
                  <a:path extrusionOk="0" h="705" w="1769">
                    <a:moveTo>
                      <a:pt x="965" y="0"/>
                    </a:moveTo>
                    <a:cubicBezTo>
                      <a:pt x="721" y="0"/>
                      <a:pt x="464" y="99"/>
                      <a:pt x="276" y="249"/>
                    </a:cubicBezTo>
                    <a:cubicBezTo>
                      <a:pt x="161" y="338"/>
                      <a:pt x="72" y="458"/>
                      <a:pt x="19" y="593"/>
                    </a:cubicBezTo>
                    <a:cubicBezTo>
                      <a:pt x="1" y="636"/>
                      <a:pt x="39" y="689"/>
                      <a:pt x="80" y="702"/>
                    </a:cubicBezTo>
                    <a:cubicBezTo>
                      <a:pt x="86" y="704"/>
                      <a:pt x="93" y="704"/>
                      <a:pt x="99" y="704"/>
                    </a:cubicBezTo>
                    <a:cubicBezTo>
                      <a:pt x="138" y="704"/>
                      <a:pt x="176" y="678"/>
                      <a:pt x="189" y="639"/>
                    </a:cubicBezTo>
                    <a:cubicBezTo>
                      <a:pt x="266" y="455"/>
                      <a:pt x="442" y="320"/>
                      <a:pt x="625" y="249"/>
                    </a:cubicBezTo>
                    <a:cubicBezTo>
                      <a:pt x="729" y="208"/>
                      <a:pt x="836" y="185"/>
                      <a:pt x="949" y="177"/>
                    </a:cubicBezTo>
                    <a:cubicBezTo>
                      <a:pt x="958" y="177"/>
                      <a:pt x="967" y="177"/>
                      <a:pt x="976" y="177"/>
                    </a:cubicBezTo>
                    <a:cubicBezTo>
                      <a:pt x="1095" y="177"/>
                      <a:pt x="1193" y="224"/>
                      <a:pt x="1290" y="300"/>
                    </a:cubicBezTo>
                    <a:cubicBezTo>
                      <a:pt x="1402" y="386"/>
                      <a:pt x="1496" y="491"/>
                      <a:pt x="1573" y="611"/>
                    </a:cubicBezTo>
                    <a:cubicBezTo>
                      <a:pt x="1591" y="639"/>
                      <a:pt x="1618" y="651"/>
                      <a:pt x="1645" y="651"/>
                    </a:cubicBezTo>
                    <a:cubicBezTo>
                      <a:pt x="1707" y="651"/>
                      <a:pt x="1768" y="587"/>
                      <a:pt x="1726" y="521"/>
                    </a:cubicBezTo>
                    <a:cubicBezTo>
                      <a:pt x="1644" y="394"/>
                      <a:pt x="1547" y="282"/>
                      <a:pt x="1433" y="188"/>
                    </a:cubicBezTo>
                    <a:cubicBezTo>
                      <a:pt x="1310" y="88"/>
                      <a:pt x="1180" y="9"/>
                      <a:pt x="1017" y="2"/>
                    </a:cubicBezTo>
                    <a:cubicBezTo>
                      <a:pt x="1000" y="1"/>
                      <a:pt x="983" y="0"/>
                      <a:pt x="965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6139986" y="1825018"/>
                <a:ext cx="151300" cy="85607"/>
              </a:xfrm>
              <a:custGeom>
                <a:rect b="b" l="l" r="r" t="t"/>
                <a:pathLst>
                  <a:path extrusionOk="0" h="1285" w="2271">
                    <a:moveTo>
                      <a:pt x="1261" y="1"/>
                    </a:moveTo>
                    <a:cubicBezTo>
                      <a:pt x="1236" y="1"/>
                      <a:pt x="1210" y="1"/>
                      <a:pt x="1185" y="3"/>
                    </a:cubicBezTo>
                    <a:cubicBezTo>
                      <a:pt x="548" y="54"/>
                      <a:pt x="44" y="563"/>
                      <a:pt x="0" y="1203"/>
                    </a:cubicBezTo>
                    <a:cubicBezTo>
                      <a:pt x="4" y="1257"/>
                      <a:pt x="47" y="1285"/>
                      <a:pt x="89" y="1285"/>
                    </a:cubicBezTo>
                    <a:cubicBezTo>
                      <a:pt x="132" y="1285"/>
                      <a:pt x="174" y="1257"/>
                      <a:pt x="176" y="1203"/>
                    </a:cubicBezTo>
                    <a:cubicBezTo>
                      <a:pt x="204" y="861"/>
                      <a:pt x="385" y="553"/>
                      <a:pt x="665" y="359"/>
                    </a:cubicBezTo>
                    <a:cubicBezTo>
                      <a:pt x="848" y="239"/>
                      <a:pt x="1059" y="177"/>
                      <a:pt x="1272" y="177"/>
                    </a:cubicBezTo>
                    <a:cubicBezTo>
                      <a:pt x="1397" y="177"/>
                      <a:pt x="1523" y="199"/>
                      <a:pt x="1644" y="242"/>
                    </a:cubicBezTo>
                    <a:cubicBezTo>
                      <a:pt x="1825" y="306"/>
                      <a:pt x="1985" y="415"/>
                      <a:pt x="2112" y="558"/>
                    </a:cubicBezTo>
                    <a:cubicBezTo>
                      <a:pt x="2130" y="576"/>
                      <a:pt x="2153" y="585"/>
                      <a:pt x="2175" y="585"/>
                    </a:cubicBezTo>
                    <a:cubicBezTo>
                      <a:pt x="2197" y="585"/>
                      <a:pt x="2219" y="576"/>
                      <a:pt x="2237" y="558"/>
                    </a:cubicBezTo>
                    <a:cubicBezTo>
                      <a:pt x="2270" y="525"/>
                      <a:pt x="2270" y="469"/>
                      <a:pt x="2237" y="436"/>
                    </a:cubicBezTo>
                    <a:cubicBezTo>
                      <a:pt x="1987" y="157"/>
                      <a:pt x="1631" y="1"/>
                      <a:pt x="1261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7"/>
              <p:cNvSpPr/>
              <p:nvPr/>
            </p:nvSpPr>
            <p:spPr>
              <a:xfrm>
                <a:off x="6164769" y="1864058"/>
                <a:ext cx="94937" cy="47767"/>
              </a:xfrm>
              <a:custGeom>
                <a:rect b="b" l="l" r="r" t="t"/>
                <a:pathLst>
                  <a:path extrusionOk="0" h="717" w="1425">
                    <a:moveTo>
                      <a:pt x="831" y="0"/>
                    </a:moveTo>
                    <a:cubicBezTo>
                      <a:pt x="743" y="0"/>
                      <a:pt x="655" y="14"/>
                      <a:pt x="571" y="43"/>
                    </a:cubicBezTo>
                    <a:cubicBezTo>
                      <a:pt x="309" y="133"/>
                      <a:pt x="105" y="344"/>
                      <a:pt x="21" y="609"/>
                    </a:cubicBezTo>
                    <a:cubicBezTo>
                      <a:pt x="1" y="674"/>
                      <a:pt x="55" y="717"/>
                      <a:pt x="108" y="717"/>
                    </a:cubicBezTo>
                    <a:cubicBezTo>
                      <a:pt x="144" y="717"/>
                      <a:pt x="178" y="698"/>
                      <a:pt x="191" y="655"/>
                    </a:cubicBezTo>
                    <a:cubicBezTo>
                      <a:pt x="284" y="352"/>
                      <a:pt x="557" y="174"/>
                      <a:pt x="840" y="174"/>
                    </a:cubicBezTo>
                    <a:cubicBezTo>
                      <a:pt x="988" y="174"/>
                      <a:pt x="1138" y="222"/>
                      <a:pt x="1267" y="326"/>
                    </a:cubicBezTo>
                    <a:cubicBezTo>
                      <a:pt x="1284" y="343"/>
                      <a:pt x="1307" y="351"/>
                      <a:pt x="1329" y="351"/>
                    </a:cubicBezTo>
                    <a:cubicBezTo>
                      <a:pt x="1351" y="351"/>
                      <a:pt x="1374" y="343"/>
                      <a:pt x="1391" y="326"/>
                    </a:cubicBezTo>
                    <a:cubicBezTo>
                      <a:pt x="1424" y="291"/>
                      <a:pt x="1424" y="237"/>
                      <a:pt x="1391" y="201"/>
                    </a:cubicBezTo>
                    <a:cubicBezTo>
                      <a:pt x="1233" y="74"/>
                      <a:pt x="1032" y="0"/>
                      <a:pt x="831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7"/>
              <p:cNvSpPr/>
              <p:nvPr/>
            </p:nvSpPr>
            <p:spPr>
              <a:xfrm>
                <a:off x="5760907" y="1787110"/>
                <a:ext cx="199401" cy="77013"/>
              </a:xfrm>
              <a:custGeom>
                <a:rect b="b" l="l" r="r" t="t"/>
                <a:pathLst>
                  <a:path extrusionOk="0" h="1156" w="2993">
                    <a:moveTo>
                      <a:pt x="1515" y="0"/>
                    </a:moveTo>
                    <a:cubicBezTo>
                      <a:pt x="1203" y="0"/>
                      <a:pt x="893" y="83"/>
                      <a:pt x="618" y="246"/>
                    </a:cubicBezTo>
                    <a:cubicBezTo>
                      <a:pt x="389" y="383"/>
                      <a:pt x="192" y="574"/>
                      <a:pt x="45" y="798"/>
                    </a:cubicBezTo>
                    <a:cubicBezTo>
                      <a:pt x="0" y="864"/>
                      <a:pt x="63" y="928"/>
                      <a:pt x="125" y="928"/>
                    </a:cubicBezTo>
                    <a:cubicBezTo>
                      <a:pt x="152" y="928"/>
                      <a:pt x="179" y="916"/>
                      <a:pt x="198" y="888"/>
                    </a:cubicBezTo>
                    <a:lnTo>
                      <a:pt x="195" y="888"/>
                    </a:lnTo>
                    <a:cubicBezTo>
                      <a:pt x="434" y="523"/>
                      <a:pt x="814" y="274"/>
                      <a:pt x="1245" y="197"/>
                    </a:cubicBezTo>
                    <a:cubicBezTo>
                      <a:pt x="1332" y="182"/>
                      <a:pt x="1421" y="175"/>
                      <a:pt x="1510" y="175"/>
                    </a:cubicBezTo>
                    <a:cubicBezTo>
                      <a:pt x="1867" y="175"/>
                      <a:pt x="2230" y="293"/>
                      <a:pt x="2493" y="531"/>
                    </a:cubicBezTo>
                    <a:cubicBezTo>
                      <a:pt x="2661" y="676"/>
                      <a:pt x="2773" y="875"/>
                      <a:pt x="2811" y="1091"/>
                    </a:cubicBezTo>
                    <a:cubicBezTo>
                      <a:pt x="2822" y="1130"/>
                      <a:pt x="2858" y="1156"/>
                      <a:pt x="2896" y="1156"/>
                    </a:cubicBezTo>
                    <a:cubicBezTo>
                      <a:pt x="2903" y="1156"/>
                      <a:pt x="2911" y="1155"/>
                      <a:pt x="2918" y="1153"/>
                    </a:cubicBezTo>
                    <a:cubicBezTo>
                      <a:pt x="2964" y="1140"/>
                      <a:pt x="2992" y="1091"/>
                      <a:pt x="2982" y="1046"/>
                    </a:cubicBezTo>
                    <a:cubicBezTo>
                      <a:pt x="2908" y="587"/>
                      <a:pt x="2516" y="248"/>
                      <a:pt x="2098" y="100"/>
                    </a:cubicBezTo>
                    <a:cubicBezTo>
                      <a:pt x="1909" y="33"/>
                      <a:pt x="1711" y="0"/>
                      <a:pt x="1515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5797149" y="1820155"/>
                <a:ext cx="125384" cy="39306"/>
              </a:xfrm>
              <a:custGeom>
                <a:rect b="b" l="l" r="r" t="t"/>
                <a:pathLst>
                  <a:path extrusionOk="0" h="590" w="1882">
                    <a:moveTo>
                      <a:pt x="914" y="0"/>
                    </a:moveTo>
                    <a:cubicBezTo>
                      <a:pt x="744" y="0"/>
                      <a:pt x="575" y="33"/>
                      <a:pt x="418" y="99"/>
                    </a:cubicBezTo>
                    <a:cubicBezTo>
                      <a:pt x="280" y="157"/>
                      <a:pt x="158" y="244"/>
                      <a:pt x="59" y="353"/>
                    </a:cubicBezTo>
                    <a:cubicBezTo>
                      <a:pt x="0" y="418"/>
                      <a:pt x="60" y="506"/>
                      <a:pt x="125" y="506"/>
                    </a:cubicBezTo>
                    <a:cubicBezTo>
                      <a:pt x="145" y="506"/>
                      <a:pt x="166" y="498"/>
                      <a:pt x="183" y="478"/>
                    </a:cubicBezTo>
                    <a:lnTo>
                      <a:pt x="183" y="476"/>
                    </a:lnTo>
                    <a:cubicBezTo>
                      <a:pt x="368" y="276"/>
                      <a:pt x="633" y="177"/>
                      <a:pt x="904" y="177"/>
                    </a:cubicBezTo>
                    <a:cubicBezTo>
                      <a:pt x="920" y="177"/>
                      <a:pt x="936" y="177"/>
                      <a:pt x="953" y="178"/>
                    </a:cubicBezTo>
                    <a:cubicBezTo>
                      <a:pt x="1108" y="185"/>
                      <a:pt x="1261" y="221"/>
                      <a:pt x="1404" y="282"/>
                    </a:cubicBezTo>
                    <a:cubicBezTo>
                      <a:pt x="1516" y="330"/>
                      <a:pt x="1659" y="397"/>
                      <a:pt x="1694" y="527"/>
                    </a:cubicBezTo>
                    <a:cubicBezTo>
                      <a:pt x="1705" y="570"/>
                      <a:pt x="1739" y="589"/>
                      <a:pt x="1774" y="589"/>
                    </a:cubicBezTo>
                    <a:cubicBezTo>
                      <a:pt x="1827" y="589"/>
                      <a:pt x="1882" y="546"/>
                      <a:pt x="1865" y="478"/>
                    </a:cubicBezTo>
                    <a:cubicBezTo>
                      <a:pt x="1832" y="351"/>
                      <a:pt x="1732" y="262"/>
                      <a:pt x="1623" y="195"/>
                    </a:cubicBezTo>
                    <a:cubicBezTo>
                      <a:pt x="1501" y="124"/>
                      <a:pt x="1371" y="73"/>
                      <a:pt x="1233" y="40"/>
                    </a:cubicBezTo>
                    <a:cubicBezTo>
                      <a:pt x="1128" y="13"/>
                      <a:pt x="1021" y="0"/>
                      <a:pt x="914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5808875" y="1849935"/>
                <a:ext cx="76682" cy="21385"/>
              </a:xfrm>
              <a:custGeom>
                <a:rect b="b" l="l" r="r" t="t"/>
                <a:pathLst>
                  <a:path extrusionOk="0" h="321" w="1151">
                    <a:moveTo>
                      <a:pt x="538" y="1"/>
                    </a:moveTo>
                    <a:cubicBezTo>
                      <a:pt x="383" y="1"/>
                      <a:pt x="229" y="36"/>
                      <a:pt x="86" y="108"/>
                    </a:cubicBezTo>
                    <a:cubicBezTo>
                      <a:pt x="1" y="149"/>
                      <a:pt x="55" y="268"/>
                      <a:pt x="135" y="268"/>
                    </a:cubicBezTo>
                    <a:cubicBezTo>
                      <a:pt x="148" y="268"/>
                      <a:pt x="162" y="265"/>
                      <a:pt x="176" y="258"/>
                    </a:cubicBezTo>
                    <a:cubicBezTo>
                      <a:pt x="290" y="203"/>
                      <a:pt x="413" y="176"/>
                      <a:pt x="536" y="176"/>
                    </a:cubicBezTo>
                    <a:cubicBezTo>
                      <a:pt x="691" y="176"/>
                      <a:pt x="845" y="219"/>
                      <a:pt x="981" y="306"/>
                    </a:cubicBezTo>
                    <a:cubicBezTo>
                      <a:pt x="996" y="316"/>
                      <a:pt x="1012" y="321"/>
                      <a:pt x="1026" y="321"/>
                    </a:cubicBezTo>
                    <a:cubicBezTo>
                      <a:pt x="1101" y="321"/>
                      <a:pt x="1151" y="205"/>
                      <a:pt x="1070" y="154"/>
                    </a:cubicBezTo>
                    <a:cubicBezTo>
                      <a:pt x="908" y="52"/>
                      <a:pt x="723" y="1"/>
                      <a:pt x="538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5930593" y="1771454"/>
                <a:ext cx="167689" cy="74148"/>
              </a:xfrm>
              <a:custGeom>
                <a:rect b="b" l="l" r="r" t="t"/>
                <a:pathLst>
                  <a:path extrusionOk="0" h="1113" w="2517">
                    <a:moveTo>
                      <a:pt x="1189" y="1"/>
                    </a:moveTo>
                    <a:cubicBezTo>
                      <a:pt x="1158" y="1"/>
                      <a:pt x="1126" y="2"/>
                      <a:pt x="1095" y="4"/>
                    </a:cubicBezTo>
                    <a:cubicBezTo>
                      <a:pt x="894" y="19"/>
                      <a:pt x="700" y="81"/>
                      <a:pt x="527" y="183"/>
                    </a:cubicBezTo>
                    <a:cubicBezTo>
                      <a:pt x="333" y="297"/>
                      <a:pt x="165" y="458"/>
                      <a:pt x="43" y="649"/>
                    </a:cubicBezTo>
                    <a:cubicBezTo>
                      <a:pt x="0" y="715"/>
                      <a:pt x="62" y="778"/>
                      <a:pt x="124" y="778"/>
                    </a:cubicBezTo>
                    <a:cubicBezTo>
                      <a:pt x="151" y="778"/>
                      <a:pt x="177" y="766"/>
                      <a:pt x="196" y="738"/>
                    </a:cubicBezTo>
                    <a:cubicBezTo>
                      <a:pt x="382" y="450"/>
                      <a:pt x="690" y="236"/>
                      <a:pt x="1034" y="188"/>
                    </a:cubicBezTo>
                    <a:cubicBezTo>
                      <a:pt x="1081" y="180"/>
                      <a:pt x="1129" y="177"/>
                      <a:pt x="1177" y="177"/>
                    </a:cubicBezTo>
                    <a:cubicBezTo>
                      <a:pt x="1329" y="177"/>
                      <a:pt x="1483" y="210"/>
                      <a:pt x="1630" y="249"/>
                    </a:cubicBezTo>
                    <a:cubicBezTo>
                      <a:pt x="1811" y="295"/>
                      <a:pt x="1989" y="363"/>
                      <a:pt x="2122" y="501"/>
                    </a:cubicBezTo>
                    <a:cubicBezTo>
                      <a:pt x="2259" y="641"/>
                      <a:pt x="2338" y="830"/>
                      <a:pt x="2338" y="1028"/>
                    </a:cubicBezTo>
                    <a:cubicBezTo>
                      <a:pt x="2338" y="1084"/>
                      <a:pt x="2383" y="1112"/>
                      <a:pt x="2427" y="1112"/>
                    </a:cubicBezTo>
                    <a:cubicBezTo>
                      <a:pt x="2472" y="1112"/>
                      <a:pt x="2517" y="1084"/>
                      <a:pt x="2517" y="1028"/>
                    </a:cubicBezTo>
                    <a:cubicBezTo>
                      <a:pt x="2514" y="817"/>
                      <a:pt x="2440" y="613"/>
                      <a:pt x="2310" y="447"/>
                    </a:cubicBezTo>
                    <a:cubicBezTo>
                      <a:pt x="2175" y="277"/>
                      <a:pt x="1984" y="172"/>
                      <a:pt x="1778" y="106"/>
                    </a:cubicBezTo>
                    <a:cubicBezTo>
                      <a:pt x="1591" y="47"/>
                      <a:pt x="1389" y="1"/>
                      <a:pt x="1189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5938521" y="1808229"/>
                <a:ext cx="127316" cy="36175"/>
              </a:xfrm>
              <a:custGeom>
                <a:rect b="b" l="l" r="r" t="t"/>
                <a:pathLst>
                  <a:path extrusionOk="0" h="543" w="1911">
                    <a:moveTo>
                      <a:pt x="960" y="1"/>
                    </a:moveTo>
                    <a:cubicBezTo>
                      <a:pt x="773" y="1"/>
                      <a:pt x="585" y="43"/>
                      <a:pt x="410" y="130"/>
                    </a:cubicBezTo>
                    <a:cubicBezTo>
                      <a:pt x="278" y="196"/>
                      <a:pt x="161" y="283"/>
                      <a:pt x="59" y="390"/>
                    </a:cubicBezTo>
                    <a:cubicBezTo>
                      <a:pt x="0" y="454"/>
                      <a:pt x="58" y="542"/>
                      <a:pt x="124" y="542"/>
                    </a:cubicBezTo>
                    <a:cubicBezTo>
                      <a:pt x="144" y="542"/>
                      <a:pt x="165" y="534"/>
                      <a:pt x="184" y="515"/>
                    </a:cubicBezTo>
                    <a:cubicBezTo>
                      <a:pt x="392" y="288"/>
                      <a:pt x="675" y="175"/>
                      <a:pt x="959" y="175"/>
                    </a:cubicBezTo>
                    <a:cubicBezTo>
                      <a:pt x="1238" y="175"/>
                      <a:pt x="1517" y="285"/>
                      <a:pt x="1725" y="504"/>
                    </a:cubicBezTo>
                    <a:cubicBezTo>
                      <a:pt x="1744" y="524"/>
                      <a:pt x="1764" y="532"/>
                      <a:pt x="1785" y="532"/>
                    </a:cubicBezTo>
                    <a:cubicBezTo>
                      <a:pt x="1851" y="532"/>
                      <a:pt x="1910" y="444"/>
                      <a:pt x="1850" y="380"/>
                    </a:cubicBezTo>
                    <a:cubicBezTo>
                      <a:pt x="1611" y="131"/>
                      <a:pt x="1288" y="1"/>
                      <a:pt x="960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5954977" y="1842007"/>
                <a:ext cx="74217" cy="27447"/>
              </a:xfrm>
              <a:custGeom>
                <a:rect b="b" l="l" r="r" t="t"/>
                <a:pathLst>
                  <a:path extrusionOk="0" h="412" w="1114">
                    <a:moveTo>
                      <a:pt x="713" y="0"/>
                    </a:moveTo>
                    <a:cubicBezTo>
                      <a:pt x="650" y="0"/>
                      <a:pt x="586" y="8"/>
                      <a:pt x="525" y="23"/>
                    </a:cubicBezTo>
                    <a:cubicBezTo>
                      <a:pt x="439" y="48"/>
                      <a:pt x="352" y="81"/>
                      <a:pt x="270" y="122"/>
                    </a:cubicBezTo>
                    <a:cubicBezTo>
                      <a:pt x="227" y="143"/>
                      <a:pt x="186" y="163"/>
                      <a:pt x="143" y="186"/>
                    </a:cubicBezTo>
                    <a:cubicBezTo>
                      <a:pt x="102" y="204"/>
                      <a:pt x="64" y="229"/>
                      <a:pt x="33" y="262"/>
                    </a:cubicBezTo>
                    <a:cubicBezTo>
                      <a:pt x="0" y="298"/>
                      <a:pt x="0" y="351"/>
                      <a:pt x="33" y="387"/>
                    </a:cubicBezTo>
                    <a:cubicBezTo>
                      <a:pt x="51" y="404"/>
                      <a:pt x="74" y="412"/>
                      <a:pt x="96" y="412"/>
                    </a:cubicBezTo>
                    <a:cubicBezTo>
                      <a:pt x="118" y="412"/>
                      <a:pt x="140" y="404"/>
                      <a:pt x="158" y="387"/>
                    </a:cubicBezTo>
                    <a:cubicBezTo>
                      <a:pt x="184" y="362"/>
                      <a:pt x="214" y="344"/>
                      <a:pt x="247" y="331"/>
                    </a:cubicBezTo>
                    <a:cubicBezTo>
                      <a:pt x="278" y="313"/>
                      <a:pt x="311" y="295"/>
                      <a:pt x="344" y="280"/>
                    </a:cubicBezTo>
                    <a:cubicBezTo>
                      <a:pt x="413" y="244"/>
                      <a:pt x="484" y="216"/>
                      <a:pt x="558" y="196"/>
                    </a:cubicBezTo>
                    <a:cubicBezTo>
                      <a:pt x="609" y="183"/>
                      <a:pt x="661" y="176"/>
                      <a:pt x="713" y="176"/>
                    </a:cubicBezTo>
                    <a:cubicBezTo>
                      <a:pt x="794" y="176"/>
                      <a:pt x="874" y="194"/>
                      <a:pt x="946" y="239"/>
                    </a:cubicBezTo>
                    <a:cubicBezTo>
                      <a:pt x="961" y="249"/>
                      <a:pt x="976" y="254"/>
                      <a:pt x="991" y="254"/>
                    </a:cubicBezTo>
                    <a:cubicBezTo>
                      <a:pt x="1064" y="254"/>
                      <a:pt x="1113" y="140"/>
                      <a:pt x="1032" y="87"/>
                    </a:cubicBezTo>
                    <a:cubicBezTo>
                      <a:pt x="937" y="26"/>
                      <a:pt x="826" y="0"/>
                      <a:pt x="713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6081225" y="1768656"/>
                <a:ext cx="172286" cy="66820"/>
              </a:xfrm>
              <a:custGeom>
                <a:rect b="b" l="l" r="r" t="t"/>
                <a:pathLst>
                  <a:path extrusionOk="0" h="1003" w="2586">
                    <a:moveTo>
                      <a:pt x="1097" y="1"/>
                    </a:moveTo>
                    <a:cubicBezTo>
                      <a:pt x="920" y="1"/>
                      <a:pt x="743" y="29"/>
                      <a:pt x="574" y="92"/>
                    </a:cubicBezTo>
                    <a:cubicBezTo>
                      <a:pt x="365" y="166"/>
                      <a:pt x="179" y="296"/>
                      <a:pt x="34" y="464"/>
                    </a:cubicBezTo>
                    <a:cubicBezTo>
                      <a:pt x="1" y="500"/>
                      <a:pt x="1" y="553"/>
                      <a:pt x="34" y="589"/>
                    </a:cubicBezTo>
                    <a:cubicBezTo>
                      <a:pt x="51" y="607"/>
                      <a:pt x="73" y="616"/>
                      <a:pt x="95" y="616"/>
                    </a:cubicBezTo>
                    <a:cubicBezTo>
                      <a:pt x="118" y="616"/>
                      <a:pt x="141" y="607"/>
                      <a:pt x="159" y="589"/>
                    </a:cubicBezTo>
                    <a:cubicBezTo>
                      <a:pt x="383" y="316"/>
                      <a:pt x="732" y="181"/>
                      <a:pt x="1084" y="176"/>
                    </a:cubicBezTo>
                    <a:cubicBezTo>
                      <a:pt x="1287" y="176"/>
                      <a:pt x="1489" y="212"/>
                      <a:pt x="1682" y="278"/>
                    </a:cubicBezTo>
                    <a:cubicBezTo>
                      <a:pt x="1850" y="332"/>
                      <a:pt x="2011" y="410"/>
                      <a:pt x="2156" y="512"/>
                    </a:cubicBezTo>
                    <a:cubicBezTo>
                      <a:pt x="2286" y="612"/>
                      <a:pt x="2401" y="749"/>
                      <a:pt x="2406" y="917"/>
                    </a:cubicBezTo>
                    <a:cubicBezTo>
                      <a:pt x="2408" y="974"/>
                      <a:pt x="2454" y="1003"/>
                      <a:pt x="2499" y="1003"/>
                    </a:cubicBezTo>
                    <a:cubicBezTo>
                      <a:pt x="2543" y="1003"/>
                      <a:pt x="2585" y="974"/>
                      <a:pt x="2584" y="917"/>
                    </a:cubicBezTo>
                    <a:cubicBezTo>
                      <a:pt x="2566" y="512"/>
                      <a:pt x="2174" y="278"/>
                      <a:pt x="1835" y="148"/>
                    </a:cubicBezTo>
                    <a:cubicBezTo>
                      <a:pt x="1602" y="57"/>
                      <a:pt x="1349" y="1"/>
                      <a:pt x="1097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6086555" y="1797437"/>
                <a:ext cx="129381" cy="38640"/>
              </a:xfrm>
              <a:custGeom>
                <a:rect b="b" l="l" r="r" t="t"/>
                <a:pathLst>
                  <a:path extrusionOk="0" h="580" w="1942">
                    <a:moveTo>
                      <a:pt x="977" y="1"/>
                    </a:moveTo>
                    <a:cubicBezTo>
                      <a:pt x="660" y="1"/>
                      <a:pt x="346" y="95"/>
                      <a:pt x="79" y="277"/>
                    </a:cubicBezTo>
                    <a:cubicBezTo>
                      <a:pt x="0" y="330"/>
                      <a:pt x="49" y="442"/>
                      <a:pt x="122" y="442"/>
                    </a:cubicBezTo>
                    <a:cubicBezTo>
                      <a:pt x="136" y="442"/>
                      <a:pt x="152" y="438"/>
                      <a:pt x="168" y="427"/>
                    </a:cubicBezTo>
                    <a:cubicBezTo>
                      <a:pt x="364" y="294"/>
                      <a:pt x="588" y="210"/>
                      <a:pt x="825" y="185"/>
                    </a:cubicBezTo>
                    <a:cubicBezTo>
                      <a:pt x="877" y="180"/>
                      <a:pt x="931" y="177"/>
                      <a:pt x="984" y="177"/>
                    </a:cubicBezTo>
                    <a:cubicBezTo>
                      <a:pt x="1162" y="177"/>
                      <a:pt x="1344" y="208"/>
                      <a:pt x="1500" y="284"/>
                    </a:cubicBezTo>
                    <a:cubicBezTo>
                      <a:pt x="1554" y="310"/>
                      <a:pt x="1602" y="343"/>
                      <a:pt x="1646" y="381"/>
                    </a:cubicBezTo>
                    <a:cubicBezTo>
                      <a:pt x="1674" y="405"/>
                      <a:pt x="1725" y="451"/>
                      <a:pt x="1742" y="488"/>
                    </a:cubicBezTo>
                    <a:lnTo>
                      <a:pt x="1742" y="488"/>
                    </a:lnTo>
                    <a:cubicBezTo>
                      <a:pt x="1741" y="519"/>
                      <a:pt x="1757" y="549"/>
                      <a:pt x="1786" y="567"/>
                    </a:cubicBezTo>
                    <a:cubicBezTo>
                      <a:pt x="1799" y="575"/>
                      <a:pt x="1814" y="579"/>
                      <a:pt x="1829" y="579"/>
                    </a:cubicBezTo>
                    <a:cubicBezTo>
                      <a:pt x="1859" y="579"/>
                      <a:pt x="1889" y="564"/>
                      <a:pt x="1906" y="536"/>
                    </a:cubicBezTo>
                    <a:cubicBezTo>
                      <a:pt x="1941" y="455"/>
                      <a:pt x="1893" y="391"/>
                      <a:pt x="1842" y="330"/>
                    </a:cubicBezTo>
                    <a:cubicBezTo>
                      <a:pt x="1801" y="282"/>
                      <a:pt x="1755" y="238"/>
                      <a:pt x="1702" y="200"/>
                    </a:cubicBezTo>
                    <a:cubicBezTo>
                      <a:pt x="1595" y="129"/>
                      <a:pt x="1475" y="75"/>
                      <a:pt x="1350" y="45"/>
                    </a:cubicBezTo>
                    <a:cubicBezTo>
                      <a:pt x="1227" y="15"/>
                      <a:pt x="1102" y="1"/>
                      <a:pt x="977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6101612" y="1828349"/>
                <a:ext cx="86809" cy="23650"/>
              </a:xfrm>
              <a:custGeom>
                <a:rect b="b" l="l" r="r" t="t"/>
                <a:pathLst>
                  <a:path extrusionOk="0" h="355" w="1303">
                    <a:moveTo>
                      <a:pt x="699" y="0"/>
                    </a:moveTo>
                    <a:cubicBezTo>
                      <a:pt x="470" y="0"/>
                      <a:pt x="244" y="54"/>
                      <a:pt x="57" y="190"/>
                    </a:cubicBezTo>
                    <a:cubicBezTo>
                      <a:pt x="16" y="215"/>
                      <a:pt x="1" y="269"/>
                      <a:pt x="24" y="312"/>
                    </a:cubicBezTo>
                    <a:cubicBezTo>
                      <a:pt x="40" y="339"/>
                      <a:pt x="70" y="355"/>
                      <a:pt x="101" y="355"/>
                    </a:cubicBezTo>
                    <a:cubicBezTo>
                      <a:pt x="116" y="355"/>
                      <a:pt x="131" y="351"/>
                      <a:pt x="146" y="342"/>
                    </a:cubicBezTo>
                    <a:cubicBezTo>
                      <a:pt x="311" y="222"/>
                      <a:pt x="504" y="175"/>
                      <a:pt x="702" y="175"/>
                    </a:cubicBezTo>
                    <a:cubicBezTo>
                      <a:pt x="855" y="175"/>
                      <a:pt x="1011" y="204"/>
                      <a:pt x="1157" y="248"/>
                    </a:cubicBezTo>
                    <a:cubicBezTo>
                      <a:pt x="1167" y="251"/>
                      <a:pt x="1176" y="253"/>
                      <a:pt x="1185" y="253"/>
                    </a:cubicBezTo>
                    <a:cubicBezTo>
                      <a:pt x="1274" y="253"/>
                      <a:pt x="1303" y="110"/>
                      <a:pt x="1203" y="80"/>
                    </a:cubicBezTo>
                    <a:cubicBezTo>
                      <a:pt x="1044" y="31"/>
                      <a:pt x="870" y="0"/>
                      <a:pt x="699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6231658" y="1773719"/>
                <a:ext cx="135310" cy="51431"/>
              </a:xfrm>
              <a:custGeom>
                <a:rect b="b" l="l" r="r" t="t"/>
                <a:pathLst>
                  <a:path extrusionOk="0" h="772" w="2031">
                    <a:moveTo>
                      <a:pt x="867" y="0"/>
                    </a:moveTo>
                    <a:cubicBezTo>
                      <a:pt x="738" y="0"/>
                      <a:pt x="609" y="20"/>
                      <a:pt x="484" y="59"/>
                    </a:cubicBezTo>
                    <a:cubicBezTo>
                      <a:pt x="319" y="110"/>
                      <a:pt x="168" y="194"/>
                      <a:pt x="36" y="301"/>
                    </a:cubicBezTo>
                    <a:cubicBezTo>
                      <a:pt x="0" y="337"/>
                      <a:pt x="0" y="391"/>
                      <a:pt x="36" y="426"/>
                    </a:cubicBezTo>
                    <a:cubicBezTo>
                      <a:pt x="52" y="443"/>
                      <a:pt x="75" y="451"/>
                      <a:pt x="97" y="451"/>
                    </a:cubicBezTo>
                    <a:cubicBezTo>
                      <a:pt x="120" y="451"/>
                      <a:pt x="143" y="443"/>
                      <a:pt x="161" y="426"/>
                    </a:cubicBezTo>
                    <a:cubicBezTo>
                      <a:pt x="364" y="263"/>
                      <a:pt x="617" y="177"/>
                      <a:pt x="877" y="177"/>
                    </a:cubicBezTo>
                    <a:cubicBezTo>
                      <a:pt x="1124" y="177"/>
                      <a:pt x="1366" y="261"/>
                      <a:pt x="1562" y="416"/>
                    </a:cubicBezTo>
                    <a:cubicBezTo>
                      <a:pt x="1671" y="503"/>
                      <a:pt x="1766" y="607"/>
                      <a:pt x="1837" y="729"/>
                    </a:cubicBezTo>
                    <a:cubicBezTo>
                      <a:pt x="1855" y="759"/>
                      <a:pt x="1881" y="771"/>
                      <a:pt x="1908" y="771"/>
                    </a:cubicBezTo>
                    <a:cubicBezTo>
                      <a:pt x="1969" y="771"/>
                      <a:pt x="2031" y="708"/>
                      <a:pt x="1990" y="640"/>
                    </a:cubicBezTo>
                    <a:cubicBezTo>
                      <a:pt x="1840" y="393"/>
                      <a:pt x="1615" y="199"/>
                      <a:pt x="1348" y="92"/>
                    </a:cubicBezTo>
                    <a:cubicBezTo>
                      <a:pt x="1193" y="31"/>
                      <a:pt x="1030" y="0"/>
                      <a:pt x="867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6241385" y="1800235"/>
                <a:ext cx="74484" cy="23184"/>
              </a:xfrm>
              <a:custGeom>
                <a:rect b="b" l="l" r="r" t="t"/>
                <a:pathLst>
                  <a:path extrusionOk="0" h="348" w="1118">
                    <a:moveTo>
                      <a:pt x="533" y="0"/>
                    </a:moveTo>
                    <a:cubicBezTo>
                      <a:pt x="374" y="0"/>
                      <a:pt x="216" y="43"/>
                      <a:pt x="81" y="133"/>
                    </a:cubicBezTo>
                    <a:cubicBezTo>
                      <a:pt x="0" y="184"/>
                      <a:pt x="49" y="298"/>
                      <a:pt x="123" y="298"/>
                    </a:cubicBezTo>
                    <a:cubicBezTo>
                      <a:pt x="138" y="298"/>
                      <a:pt x="154" y="294"/>
                      <a:pt x="170" y="283"/>
                    </a:cubicBezTo>
                    <a:cubicBezTo>
                      <a:pt x="279" y="211"/>
                      <a:pt x="410" y="174"/>
                      <a:pt x="540" y="174"/>
                    </a:cubicBezTo>
                    <a:cubicBezTo>
                      <a:pt x="691" y="174"/>
                      <a:pt x="842" y="223"/>
                      <a:pt x="960" y="321"/>
                    </a:cubicBezTo>
                    <a:cubicBezTo>
                      <a:pt x="978" y="339"/>
                      <a:pt x="1000" y="348"/>
                      <a:pt x="1022" y="348"/>
                    </a:cubicBezTo>
                    <a:cubicBezTo>
                      <a:pt x="1045" y="348"/>
                      <a:pt x="1067" y="339"/>
                      <a:pt x="1085" y="321"/>
                    </a:cubicBezTo>
                    <a:cubicBezTo>
                      <a:pt x="1118" y="288"/>
                      <a:pt x="1118" y="232"/>
                      <a:pt x="1085" y="199"/>
                    </a:cubicBezTo>
                    <a:cubicBezTo>
                      <a:pt x="930" y="68"/>
                      <a:pt x="731" y="0"/>
                      <a:pt x="533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6262171" y="1824618"/>
                <a:ext cx="43371" cy="20519"/>
              </a:xfrm>
              <a:custGeom>
                <a:rect b="b" l="l" r="r" t="t"/>
                <a:pathLst>
                  <a:path extrusionOk="0" h="308" w="651">
                    <a:moveTo>
                      <a:pt x="529" y="0"/>
                    </a:moveTo>
                    <a:cubicBezTo>
                      <a:pt x="373" y="0"/>
                      <a:pt x="221" y="48"/>
                      <a:pt x="92" y="139"/>
                    </a:cubicBezTo>
                    <a:cubicBezTo>
                      <a:pt x="1" y="185"/>
                      <a:pt x="52" y="307"/>
                      <a:pt x="132" y="307"/>
                    </a:cubicBezTo>
                    <a:cubicBezTo>
                      <a:pt x="148" y="307"/>
                      <a:pt x="164" y="302"/>
                      <a:pt x="182" y="291"/>
                    </a:cubicBezTo>
                    <a:cubicBezTo>
                      <a:pt x="210" y="271"/>
                      <a:pt x="240" y="253"/>
                      <a:pt x="273" y="235"/>
                    </a:cubicBezTo>
                    <a:cubicBezTo>
                      <a:pt x="281" y="233"/>
                      <a:pt x="291" y="228"/>
                      <a:pt x="299" y="225"/>
                    </a:cubicBezTo>
                    <a:lnTo>
                      <a:pt x="312" y="220"/>
                    </a:lnTo>
                    <a:cubicBezTo>
                      <a:pt x="329" y="213"/>
                      <a:pt x="347" y="207"/>
                      <a:pt x="362" y="202"/>
                    </a:cubicBezTo>
                    <a:cubicBezTo>
                      <a:pt x="380" y="197"/>
                      <a:pt x="398" y="192"/>
                      <a:pt x="416" y="190"/>
                    </a:cubicBezTo>
                    <a:lnTo>
                      <a:pt x="444" y="184"/>
                    </a:lnTo>
                    <a:lnTo>
                      <a:pt x="457" y="182"/>
                    </a:lnTo>
                    <a:lnTo>
                      <a:pt x="452" y="182"/>
                    </a:lnTo>
                    <a:cubicBezTo>
                      <a:pt x="490" y="177"/>
                      <a:pt x="526" y="177"/>
                      <a:pt x="564" y="177"/>
                    </a:cubicBezTo>
                    <a:cubicBezTo>
                      <a:pt x="612" y="177"/>
                      <a:pt x="650" y="139"/>
                      <a:pt x="650" y="90"/>
                    </a:cubicBezTo>
                    <a:cubicBezTo>
                      <a:pt x="650" y="42"/>
                      <a:pt x="612" y="4"/>
                      <a:pt x="564" y="1"/>
                    </a:cubicBezTo>
                    <a:cubicBezTo>
                      <a:pt x="552" y="1"/>
                      <a:pt x="541" y="0"/>
                      <a:pt x="529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7"/>
              <p:cNvSpPr/>
              <p:nvPr/>
            </p:nvSpPr>
            <p:spPr>
              <a:xfrm>
                <a:off x="5757376" y="1725752"/>
                <a:ext cx="129781" cy="72616"/>
              </a:xfrm>
              <a:custGeom>
                <a:rect b="b" l="l" r="r" t="t"/>
                <a:pathLst>
                  <a:path extrusionOk="0" h="1090" w="1948">
                    <a:moveTo>
                      <a:pt x="520" y="0"/>
                    </a:moveTo>
                    <a:cubicBezTo>
                      <a:pt x="371" y="0"/>
                      <a:pt x="223" y="34"/>
                      <a:pt x="87" y="99"/>
                    </a:cubicBezTo>
                    <a:cubicBezTo>
                      <a:pt x="0" y="145"/>
                      <a:pt x="53" y="263"/>
                      <a:pt x="134" y="263"/>
                    </a:cubicBezTo>
                    <a:cubicBezTo>
                      <a:pt x="147" y="263"/>
                      <a:pt x="162" y="260"/>
                      <a:pt x="177" y="252"/>
                    </a:cubicBezTo>
                    <a:cubicBezTo>
                      <a:pt x="282" y="198"/>
                      <a:pt x="400" y="175"/>
                      <a:pt x="521" y="175"/>
                    </a:cubicBezTo>
                    <a:cubicBezTo>
                      <a:pt x="671" y="175"/>
                      <a:pt x="824" y="210"/>
                      <a:pt x="959" y="260"/>
                    </a:cubicBezTo>
                    <a:cubicBezTo>
                      <a:pt x="1191" y="346"/>
                      <a:pt x="1397" y="491"/>
                      <a:pt x="1555" y="680"/>
                    </a:cubicBezTo>
                    <a:cubicBezTo>
                      <a:pt x="1642" y="782"/>
                      <a:pt x="1713" y="899"/>
                      <a:pt x="1764" y="1026"/>
                    </a:cubicBezTo>
                    <a:cubicBezTo>
                      <a:pt x="1777" y="1066"/>
                      <a:pt x="1814" y="1090"/>
                      <a:pt x="1853" y="1090"/>
                    </a:cubicBezTo>
                    <a:cubicBezTo>
                      <a:pt x="1860" y="1090"/>
                      <a:pt x="1867" y="1089"/>
                      <a:pt x="1873" y="1088"/>
                    </a:cubicBezTo>
                    <a:cubicBezTo>
                      <a:pt x="1919" y="1075"/>
                      <a:pt x="1947" y="1026"/>
                      <a:pt x="1935" y="978"/>
                    </a:cubicBezTo>
                    <a:cubicBezTo>
                      <a:pt x="1713" y="440"/>
                      <a:pt x="1216" y="69"/>
                      <a:pt x="638" y="7"/>
                    </a:cubicBezTo>
                    <a:cubicBezTo>
                      <a:pt x="599" y="3"/>
                      <a:pt x="559" y="0"/>
                      <a:pt x="520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5842785" y="1707497"/>
                <a:ext cx="181480" cy="70217"/>
              </a:xfrm>
              <a:custGeom>
                <a:rect b="b" l="l" r="r" t="t"/>
                <a:pathLst>
                  <a:path extrusionOk="0" h="1054" w="2724">
                    <a:moveTo>
                      <a:pt x="1119" y="1"/>
                    </a:moveTo>
                    <a:cubicBezTo>
                      <a:pt x="922" y="1"/>
                      <a:pt x="727" y="36"/>
                      <a:pt x="543" y="116"/>
                    </a:cubicBezTo>
                    <a:cubicBezTo>
                      <a:pt x="334" y="202"/>
                      <a:pt x="156" y="348"/>
                      <a:pt x="26" y="534"/>
                    </a:cubicBezTo>
                    <a:cubicBezTo>
                      <a:pt x="0" y="577"/>
                      <a:pt x="16" y="630"/>
                      <a:pt x="56" y="653"/>
                    </a:cubicBezTo>
                    <a:cubicBezTo>
                      <a:pt x="71" y="662"/>
                      <a:pt x="86" y="666"/>
                      <a:pt x="102" y="666"/>
                    </a:cubicBezTo>
                    <a:cubicBezTo>
                      <a:pt x="132" y="666"/>
                      <a:pt x="162" y="650"/>
                      <a:pt x="179" y="623"/>
                    </a:cubicBezTo>
                    <a:lnTo>
                      <a:pt x="176" y="623"/>
                    </a:lnTo>
                    <a:cubicBezTo>
                      <a:pt x="377" y="332"/>
                      <a:pt x="737" y="182"/>
                      <a:pt x="1083" y="174"/>
                    </a:cubicBezTo>
                    <a:cubicBezTo>
                      <a:pt x="1093" y="174"/>
                      <a:pt x="1102" y="174"/>
                      <a:pt x="1112" y="174"/>
                    </a:cubicBezTo>
                    <a:cubicBezTo>
                      <a:pt x="1495" y="174"/>
                      <a:pt x="1883" y="323"/>
                      <a:pt x="2189" y="549"/>
                    </a:cubicBezTo>
                    <a:cubicBezTo>
                      <a:pt x="2342" y="661"/>
                      <a:pt x="2477" y="809"/>
                      <a:pt x="2543" y="990"/>
                    </a:cubicBezTo>
                    <a:cubicBezTo>
                      <a:pt x="2554" y="1028"/>
                      <a:pt x="2589" y="1054"/>
                      <a:pt x="2627" y="1054"/>
                    </a:cubicBezTo>
                    <a:cubicBezTo>
                      <a:pt x="2635" y="1054"/>
                      <a:pt x="2642" y="1053"/>
                      <a:pt x="2650" y="1051"/>
                    </a:cubicBezTo>
                    <a:cubicBezTo>
                      <a:pt x="2698" y="1038"/>
                      <a:pt x="2724" y="990"/>
                      <a:pt x="2714" y="944"/>
                    </a:cubicBezTo>
                    <a:cubicBezTo>
                      <a:pt x="2568" y="546"/>
                      <a:pt x="2194" y="297"/>
                      <a:pt x="1817" y="144"/>
                    </a:cubicBezTo>
                    <a:cubicBezTo>
                      <a:pt x="1595" y="53"/>
                      <a:pt x="1356" y="1"/>
                      <a:pt x="1119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5985556" y="1690575"/>
                <a:ext cx="202866" cy="88671"/>
              </a:xfrm>
              <a:custGeom>
                <a:rect b="b" l="l" r="r" t="t"/>
                <a:pathLst>
                  <a:path extrusionOk="0" h="1331" w="3045">
                    <a:moveTo>
                      <a:pt x="1386" y="0"/>
                    </a:moveTo>
                    <a:cubicBezTo>
                      <a:pt x="1144" y="5"/>
                      <a:pt x="907" y="62"/>
                      <a:pt x="693" y="171"/>
                    </a:cubicBezTo>
                    <a:cubicBezTo>
                      <a:pt x="456" y="291"/>
                      <a:pt x="242" y="449"/>
                      <a:pt x="61" y="642"/>
                    </a:cubicBezTo>
                    <a:cubicBezTo>
                      <a:pt x="0" y="705"/>
                      <a:pt x="60" y="794"/>
                      <a:pt x="127" y="794"/>
                    </a:cubicBezTo>
                    <a:cubicBezTo>
                      <a:pt x="147" y="794"/>
                      <a:pt x="168" y="786"/>
                      <a:pt x="186" y="767"/>
                    </a:cubicBezTo>
                    <a:cubicBezTo>
                      <a:pt x="479" y="462"/>
                      <a:pt x="864" y="209"/>
                      <a:pt x="1294" y="179"/>
                    </a:cubicBezTo>
                    <a:cubicBezTo>
                      <a:pt x="1325" y="177"/>
                      <a:pt x="1357" y="176"/>
                      <a:pt x="1388" y="176"/>
                    </a:cubicBezTo>
                    <a:cubicBezTo>
                      <a:pt x="1805" y="176"/>
                      <a:pt x="2202" y="364"/>
                      <a:pt x="2487" y="665"/>
                    </a:cubicBezTo>
                    <a:cubicBezTo>
                      <a:pt x="2650" y="839"/>
                      <a:pt x="2777" y="1045"/>
                      <a:pt x="2861" y="1267"/>
                    </a:cubicBezTo>
                    <a:cubicBezTo>
                      <a:pt x="2872" y="1305"/>
                      <a:pt x="2907" y="1331"/>
                      <a:pt x="2945" y="1331"/>
                    </a:cubicBezTo>
                    <a:cubicBezTo>
                      <a:pt x="2953" y="1331"/>
                      <a:pt x="2961" y="1330"/>
                      <a:pt x="2968" y="1328"/>
                    </a:cubicBezTo>
                    <a:cubicBezTo>
                      <a:pt x="3016" y="1315"/>
                      <a:pt x="3044" y="1267"/>
                      <a:pt x="3032" y="1221"/>
                    </a:cubicBezTo>
                    <a:cubicBezTo>
                      <a:pt x="2861" y="775"/>
                      <a:pt x="2543" y="380"/>
                      <a:pt x="2109" y="169"/>
                    </a:cubicBezTo>
                    <a:cubicBezTo>
                      <a:pt x="1883" y="59"/>
                      <a:pt x="1636" y="0"/>
                      <a:pt x="1386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7"/>
              <p:cNvSpPr/>
              <p:nvPr/>
            </p:nvSpPr>
            <p:spPr>
              <a:xfrm>
                <a:off x="6157441" y="1693307"/>
                <a:ext cx="163025" cy="89604"/>
              </a:xfrm>
              <a:custGeom>
                <a:rect b="b" l="l" r="r" t="t"/>
                <a:pathLst>
                  <a:path extrusionOk="0" h="1345" w="2447">
                    <a:moveTo>
                      <a:pt x="1214" y="1"/>
                    </a:moveTo>
                    <a:cubicBezTo>
                      <a:pt x="1024" y="1"/>
                      <a:pt x="833" y="47"/>
                      <a:pt x="656" y="112"/>
                    </a:cubicBezTo>
                    <a:cubicBezTo>
                      <a:pt x="429" y="196"/>
                      <a:pt x="217" y="319"/>
                      <a:pt x="34" y="474"/>
                    </a:cubicBezTo>
                    <a:cubicBezTo>
                      <a:pt x="1" y="510"/>
                      <a:pt x="1" y="563"/>
                      <a:pt x="34" y="599"/>
                    </a:cubicBezTo>
                    <a:cubicBezTo>
                      <a:pt x="52" y="615"/>
                      <a:pt x="74" y="624"/>
                      <a:pt x="96" y="624"/>
                    </a:cubicBezTo>
                    <a:cubicBezTo>
                      <a:pt x="119" y="624"/>
                      <a:pt x="141" y="615"/>
                      <a:pt x="159" y="599"/>
                    </a:cubicBezTo>
                    <a:cubicBezTo>
                      <a:pt x="447" y="357"/>
                      <a:pt x="834" y="178"/>
                      <a:pt x="1213" y="178"/>
                    </a:cubicBezTo>
                    <a:cubicBezTo>
                      <a:pt x="1575" y="178"/>
                      <a:pt x="1909" y="367"/>
                      <a:pt x="2095" y="678"/>
                    </a:cubicBezTo>
                    <a:cubicBezTo>
                      <a:pt x="2199" y="854"/>
                      <a:pt x="2248" y="1055"/>
                      <a:pt x="2238" y="1259"/>
                    </a:cubicBezTo>
                    <a:cubicBezTo>
                      <a:pt x="2235" y="1316"/>
                      <a:pt x="2278" y="1345"/>
                      <a:pt x="2322" y="1345"/>
                    </a:cubicBezTo>
                    <a:cubicBezTo>
                      <a:pt x="2366" y="1345"/>
                      <a:pt x="2411" y="1316"/>
                      <a:pt x="2413" y="1259"/>
                    </a:cubicBezTo>
                    <a:cubicBezTo>
                      <a:pt x="2447" y="614"/>
                      <a:pt x="1960" y="59"/>
                      <a:pt x="1315" y="5"/>
                    </a:cubicBezTo>
                    <a:cubicBezTo>
                      <a:pt x="1282" y="2"/>
                      <a:pt x="1248" y="1"/>
                      <a:pt x="1214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7"/>
              <p:cNvSpPr/>
              <p:nvPr/>
            </p:nvSpPr>
            <p:spPr>
              <a:xfrm>
                <a:off x="6342450" y="1782780"/>
                <a:ext cx="91739" cy="25982"/>
              </a:xfrm>
              <a:custGeom>
                <a:rect b="b" l="l" r="r" t="t"/>
                <a:pathLst>
                  <a:path extrusionOk="0" h="390" w="1377">
                    <a:moveTo>
                      <a:pt x="796" y="1"/>
                    </a:moveTo>
                    <a:cubicBezTo>
                      <a:pt x="537" y="1"/>
                      <a:pt x="279" y="77"/>
                      <a:pt x="57" y="227"/>
                    </a:cubicBezTo>
                    <a:cubicBezTo>
                      <a:pt x="13" y="249"/>
                      <a:pt x="1" y="303"/>
                      <a:pt x="24" y="346"/>
                    </a:cubicBezTo>
                    <a:cubicBezTo>
                      <a:pt x="41" y="373"/>
                      <a:pt x="70" y="389"/>
                      <a:pt x="100" y="389"/>
                    </a:cubicBezTo>
                    <a:cubicBezTo>
                      <a:pt x="115" y="389"/>
                      <a:pt x="130" y="385"/>
                      <a:pt x="143" y="377"/>
                    </a:cubicBezTo>
                    <a:lnTo>
                      <a:pt x="146" y="377"/>
                    </a:lnTo>
                    <a:cubicBezTo>
                      <a:pt x="339" y="244"/>
                      <a:pt x="567" y="176"/>
                      <a:pt x="796" y="176"/>
                    </a:cubicBezTo>
                    <a:cubicBezTo>
                      <a:pt x="944" y="176"/>
                      <a:pt x="1093" y="204"/>
                      <a:pt x="1234" y="262"/>
                    </a:cubicBezTo>
                    <a:cubicBezTo>
                      <a:pt x="1247" y="270"/>
                      <a:pt x="1262" y="274"/>
                      <a:pt x="1277" y="274"/>
                    </a:cubicBezTo>
                    <a:cubicBezTo>
                      <a:pt x="1307" y="274"/>
                      <a:pt x="1337" y="259"/>
                      <a:pt x="1354" y="232"/>
                    </a:cubicBezTo>
                    <a:cubicBezTo>
                      <a:pt x="1377" y="193"/>
                      <a:pt x="1366" y="130"/>
                      <a:pt x="1323" y="109"/>
                    </a:cubicBezTo>
                    <a:cubicBezTo>
                      <a:pt x="1154" y="37"/>
                      <a:pt x="975" y="1"/>
                      <a:pt x="796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6301544" y="1706631"/>
                <a:ext cx="153232" cy="39039"/>
              </a:xfrm>
              <a:custGeom>
                <a:rect b="b" l="l" r="r" t="t"/>
                <a:pathLst>
                  <a:path extrusionOk="0" h="586" w="2300">
                    <a:moveTo>
                      <a:pt x="1167" y="1"/>
                    </a:moveTo>
                    <a:cubicBezTo>
                      <a:pt x="1068" y="1"/>
                      <a:pt x="970" y="8"/>
                      <a:pt x="872" y="22"/>
                    </a:cubicBezTo>
                    <a:cubicBezTo>
                      <a:pt x="724" y="37"/>
                      <a:pt x="579" y="70"/>
                      <a:pt x="439" y="121"/>
                    </a:cubicBezTo>
                    <a:cubicBezTo>
                      <a:pt x="281" y="177"/>
                      <a:pt x="141" y="274"/>
                      <a:pt x="34" y="401"/>
                    </a:cubicBezTo>
                    <a:cubicBezTo>
                      <a:pt x="1" y="437"/>
                      <a:pt x="1" y="491"/>
                      <a:pt x="34" y="526"/>
                    </a:cubicBezTo>
                    <a:cubicBezTo>
                      <a:pt x="50" y="543"/>
                      <a:pt x="73" y="551"/>
                      <a:pt x="95" y="551"/>
                    </a:cubicBezTo>
                    <a:cubicBezTo>
                      <a:pt x="117" y="551"/>
                      <a:pt x="140" y="543"/>
                      <a:pt x="156" y="526"/>
                    </a:cubicBezTo>
                    <a:lnTo>
                      <a:pt x="159" y="524"/>
                    </a:lnTo>
                    <a:cubicBezTo>
                      <a:pt x="324" y="317"/>
                      <a:pt x="587" y="238"/>
                      <a:pt x="842" y="200"/>
                    </a:cubicBezTo>
                    <a:cubicBezTo>
                      <a:pt x="952" y="185"/>
                      <a:pt x="1064" y="175"/>
                      <a:pt x="1175" y="175"/>
                    </a:cubicBezTo>
                    <a:cubicBezTo>
                      <a:pt x="1365" y="175"/>
                      <a:pt x="1553" y="204"/>
                      <a:pt x="1728" y="284"/>
                    </a:cubicBezTo>
                    <a:cubicBezTo>
                      <a:pt x="1873" y="350"/>
                      <a:pt x="2006" y="445"/>
                      <a:pt x="2115" y="559"/>
                    </a:cubicBezTo>
                    <a:cubicBezTo>
                      <a:pt x="2133" y="578"/>
                      <a:pt x="2154" y="586"/>
                      <a:pt x="2174" y="586"/>
                    </a:cubicBezTo>
                    <a:cubicBezTo>
                      <a:pt x="2240" y="586"/>
                      <a:pt x="2299" y="497"/>
                      <a:pt x="2240" y="435"/>
                    </a:cubicBezTo>
                    <a:cubicBezTo>
                      <a:pt x="2016" y="203"/>
                      <a:pt x="1720" y="55"/>
                      <a:pt x="1402" y="14"/>
                    </a:cubicBezTo>
                    <a:cubicBezTo>
                      <a:pt x="1324" y="5"/>
                      <a:pt x="1245" y="1"/>
                      <a:pt x="1167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5743452" y="1750269"/>
                <a:ext cx="99734" cy="49432"/>
              </a:xfrm>
              <a:custGeom>
                <a:rect b="b" l="l" r="r" t="t"/>
                <a:pathLst>
                  <a:path extrusionOk="0" h="742" w="1497">
                    <a:moveTo>
                      <a:pt x="426" y="1"/>
                    </a:moveTo>
                    <a:cubicBezTo>
                      <a:pt x="307" y="1"/>
                      <a:pt x="190" y="27"/>
                      <a:pt x="82" y="90"/>
                    </a:cubicBezTo>
                    <a:cubicBezTo>
                      <a:pt x="0" y="138"/>
                      <a:pt x="52" y="255"/>
                      <a:pt x="129" y="255"/>
                    </a:cubicBezTo>
                    <a:cubicBezTo>
                      <a:pt x="143" y="255"/>
                      <a:pt x="157" y="252"/>
                      <a:pt x="172" y="243"/>
                    </a:cubicBezTo>
                    <a:lnTo>
                      <a:pt x="172" y="241"/>
                    </a:lnTo>
                    <a:cubicBezTo>
                      <a:pt x="250" y="195"/>
                      <a:pt x="338" y="176"/>
                      <a:pt x="427" y="176"/>
                    </a:cubicBezTo>
                    <a:cubicBezTo>
                      <a:pt x="555" y="176"/>
                      <a:pt x="687" y="215"/>
                      <a:pt x="801" y="269"/>
                    </a:cubicBezTo>
                    <a:cubicBezTo>
                      <a:pt x="1007" y="365"/>
                      <a:pt x="1186" y="513"/>
                      <a:pt x="1321" y="699"/>
                    </a:cubicBezTo>
                    <a:cubicBezTo>
                      <a:pt x="1336" y="726"/>
                      <a:pt x="1365" y="741"/>
                      <a:pt x="1395" y="741"/>
                    </a:cubicBezTo>
                    <a:cubicBezTo>
                      <a:pt x="1410" y="741"/>
                      <a:pt x="1426" y="737"/>
                      <a:pt x="1440" y="730"/>
                    </a:cubicBezTo>
                    <a:cubicBezTo>
                      <a:pt x="1481" y="704"/>
                      <a:pt x="1496" y="651"/>
                      <a:pt x="1471" y="610"/>
                    </a:cubicBezTo>
                    <a:cubicBezTo>
                      <a:pt x="1316" y="391"/>
                      <a:pt x="1107" y="215"/>
                      <a:pt x="862" y="103"/>
                    </a:cubicBezTo>
                    <a:cubicBezTo>
                      <a:pt x="726" y="42"/>
                      <a:pt x="575" y="1"/>
                      <a:pt x="426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7"/>
              <p:cNvSpPr/>
              <p:nvPr/>
            </p:nvSpPr>
            <p:spPr>
              <a:xfrm>
                <a:off x="5738122" y="1793173"/>
                <a:ext cx="67022" cy="21851"/>
              </a:xfrm>
              <a:custGeom>
                <a:rect b="b" l="l" r="r" t="t"/>
                <a:pathLst>
                  <a:path extrusionOk="0" h="328" w="1006">
                    <a:moveTo>
                      <a:pt x="455" y="0"/>
                    </a:moveTo>
                    <a:cubicBezTo>
                      <a:pt x="329" y="0"/>
                      <a:pt x="203" y="28"/>
                      <a:pt x="86" y="86"/>
                    </a:cubicBezTo>
                    <a:cubicBezTo>
                      <a:pt x="0" y="135"/>
                      <a:pt x="50" y="249"/>
                      <a:pt x="128" y="249"/>
                    </a:cubicBezTo>
                    <a:cubicBezTo>
                      <a:pt x="143" y="249"/>
                      <a:pt x="159" y="245"/>
                      <a:pt x="175" y="236"/>
                    </a:cubicBezTo>
                    <a:cubicBezTo>
                      <a:pt x="265" y="195"/>
                      <a:pt x="360" y="175"/>
                      <a:pt x="455" y="175"/>
                    </a:cubicBezTo>
                    <a:cubicBezTo>
                      <a:pt x="600" y="175"/>
                      <a:pt x="744" y="222"/>
                      <a:pt x="863" y="315"/>
                    </a:cubicBezTo>
                    <a:cubicBezTo>
                      <a:pt x="874" y="324"/>
                      <a:pt x="888" y="328"/>
                      <a:pt x="902" y="328"/>
                    </a:cubicBezTo>
                    <a:cubicBezTo>
                      <a:pt x="933" y="328"/>
                      <a:pt x="967" y="309"/>
                      <a:pt x="983" y="285"/>
                    </a:cubicBezTo>
                    <a:cubicBezTo>
                      <a:pt x="1006" y="241"/>
                      <a:pt x="993" y="188"/>
                      <a:pt x="952" y="162"/>
                    </a:cubicBezTo>
                    <a:cubicBezTo>
                      <a:pt x="805" y="55"/>
                      <a:pt x="630" y="0"/>
                      <a:pt x="455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7"/>
              <p:cNvSpPr/>
              <p:nvPr/>
            </p:nvSpPr>
            <p:spPr>
              <a:xfrm>
                <a:off x="5859774" y="1740075"/>
                <a:ext cx="127449" cy="39306"/>
              </a:xfrm>
              <a:custGeom>
                <a:rect b="b" l="l" r="r" t="t"/>
                <a:pathLst>
                  <a:path extrusionOk="0" h="590" w="1913">
                    <a:moveTo>
                      <a:pt x="845" y="1"/>
                    </a:moveTo>
                    <a:cubicBezTo>
                      <a:pt x="704" y="1"/>
                      <a:pt x="563" y="18"/>
                      <a:pt x="426" y="52"/>
                    </a:cubicBezTo>
                    <a:cubicBezTo>
                      <a:pt x="288" y="85"/>
                      <a:pt x="163" y="154"/>
                      <a:pt x="61" y="254"/>
                    </a:cubicBezTo>
                    <a:cubicBezTo>
                      <a:pt x="0" y="317"/>
                      <a:pt x="59" y="404"/>
                      <a:pt x="127" y="404"/>
                    </a:cubicBezTo>
                    <a:cubicBezTo>
                      <a:pt x="147" y="404"/>
                      <a:pt x="168" y="396"/>
                      <a:pt x="186" y="378"/>
                    </a:cubicBezTo>
                    <a:lnTo>
                      <a:pt x="186" y="376"/>
                    </a:lnTo>
                    <a:cubicBezTo>
                      <a:pt x="344" y="218"/>
                      <a:pt x="586" y="179"/>
                      <a:pt x="811" y="179"/>
                    </a:cubicBezTo>
                    <a:cubicBezTo>
                      <a:pt x="866" y="179"/>
                      <a:pt x="919" y="181"/>
                      <a:pt x="971" y="185"/>
                    </a:cubicBezTo>
                    <a:cubicBezTo>
                      <a:pt x="1251" y="203"/>
                      <a:pt x="1552" y="304"/>
                      <a:pt x="1715" y="549"/>
                    </a:cubicBezTo>
                    <a:cubicBezTo>
                      <a:pt x="1734" y="577"/>
                      <a:pt x="1761" y="589"/>
                      <a:pt x="1788" y="589"/>
                    </a:cubicBezTo>
                    <a:cubicBezTo>
                      <a:pt x="1851" y="589"/>
                      <a:pt x="1912" y="526"/>
                      <a:pt x="1868" y="460"/>
                    </a:cubicBezTo>
                    <a:cubicBezTo>
                      <a:pt x="1722" y="241"/>
                      <a:pt x="1485" y="103"/>
                      <a:pt x="1233" y="45"/>
                    </a:cubicBezTo>
                    <a:cubicBezTo>
                      <a:pt x="1105" y="15"/>
                      <a:pt x="975" y="1"/>
                      <a:pt x="845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5870100" y="1766124"/>
                <a:ext cx="96469" cy="30845"/>
              </a:xfrm>
              <a:custGeom>
                <a:rect b="b" l="l" r="r" t="t"/>
                <a:pathLst>
                  <a:path extrusionOk="0" h="463" w="1448">
                    <a:moveTo>
                      <a:pt x="648" y="0"/>
                    </a:moveTo>
                    <a:cubicBezTo>
                      <a:pt x="451" y="0"/>
                      <a:pt x="253" y="57"/>
                      <a:pt x="79" y="173"/>
                    </a:cubicBezTo>
                    <a:cubicBezTo>
                      <a:pt x="1" y="226"/>
                      <a:pt x="50" y="341"/>
                      <a:pt x="123" y="341"/>
                    </a:cubicBezTo>
                    <a:cubicBezTo>
                      <a:pt x="137" y="341"/>
                      <a:pt x="153" y="337"/>
                      <a:pt x="169" y="326"/>
                    </a:cubicBezTo>
                    <a:cubicBezTo>
                      <a:pt x="315" y="224"/>
                      <a:pt x="484" y="173"/>
                      <a:pt x="652" y="173"/>
                    </a:cubicBezTo>
                    <a:cubicBezTo>
                      <a:pt x="875" y="173"/>
                      <a:pt x="1097" y="263"/>
                      <a:pt x="1262" y="436"/>
                    </a:cubicBezTo>
                    <a:cubicBezTo>
                      <a:pt x="1280" y="454"/>
                      <a:pt x="1300" y="462"/>
                      <a:pt x="1320" y="462"/>
                    </a:cubicBezTo>
                    <a:cubicBezTo>
                      <a:pt x="1387" y="462"/>
                      <a:pt x="1447" y="374"/>
                      <a:pt x="1386" y="311"/>
                    </a:cubicBezTo>
                    <a:cubicBezTo>
                      <a:pt x="1186" y="106"/>
                      <a:pt x="918" y="0"/>
                      <a:pt x="648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6003344" y="1726818"/>
                <a:ext cx="143638" cy="49699"/>
              </a:xfrm>
              <a:custGeom>
                <a:rect b="b" l="l" r="r" t="t"/>
                <a:pathLst>
                  <a:path extrusionOk="0" h="746" w="2156">
                    <a:moveTo>
                      <a:pt x="984" y="1"/>
                    </a:moveTo>
                    <a:cubicBezTo>
                      <a:pt x="666" y="1"/>
                      <a:pt x="351" y="94"/>
                      <a:pt x="79" y="277"/>
                    </a:cubicBezTo>
                    <a:cubicBezTo>
                      <a:pt x="1" y="330"/>
                      <a:pt x="50" y="445"/>
                      <a:pt x="123" y="445"/>
                    </a:cubicBezTo>
                    <a:cubicBezTo>
                      <a:pt x="137" y="445"/>
                      <a:pt x="153" y="440"/>
                      <a:pt x="169" y="430"/>
                    </a:cubicBezTo>
                    <a:lnTo>
                      <a:pt x="169" y="427"/>
                    </a:lnTo>
                    <a:cubicBezTo>
                      <a:pt x="408" y="266"/>
                      <a:pt x="704" y="175"/>
                      <a:pt x="997" y="175"/>
                    </a:cubicBezTo>
                    <a:cubicBezTo>
                      <a:pt x="1250" y="175"/>
                      <a:pt x="1501" y="243"/>
                      <a:pt x="1713" y="389"/>
                    </a:cubicBezTo>
                    <a:cubicBezTo>
                      <a:pt x="1827" y="468"/>
                      <a:pt x="1919" y="577"/>
                      <a:pt x="1980" y="702"/>
                    </a:cubicBezTo>
                    <a:cubicBezTo>
                      <a:pt x="1997" y="729"/>
                      <a:pt x="2026" y="745"/>
                      <a:pt x="2056" y="745"/>
                    </a:cubicBezTo>
                    <a:cubicBezTo>
                      <a:pt x="2071" y="745"/>
                      <a:pt x="2086" y="741"/>
                      <a:pt x="2100" y="733"/>
                    </a:cubicBezTo>
                    <a:cubicBezTo>
                      <a:pt x="2141" y="710"/>
                      <a:pt x="2156" y="656"/>
                      <a:pt x="2133" y="613"/>
                    </a:cubicBezTo>
                    <a:cubicBezTo>
                      <a:pt x="2005" y="351"/>
                      <a:pt x="1753" y="172"/>
                      <a:pt x="1481" y="78"/>
                    </a:cubicBezTo>
                    <a:cubicBezTo>
                      <a:pt x="1318" y="26"/>
                      <a:pt x="1151" y="1"/>
                      <a:pt x="984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7"/>
              <p:cNvSpPr/>
              <p:nvPr/>
            </p:nvSpPr>
            <p:spPr>
              <a:xfrm>
                <a:off x="6022798" y="1756331"/>
                <a:ext cx="100866" cy="30046"/>
              </a:xfrm>
              <a:custGeom>
                <a:rect b="b" l="l" r="r" t="t"/>
                <a:pathLst>
                  <a:path extrusionOk="0" h="451" w="1514">
                    <a:moveTo>
                      <a:pt x="695" y="1"/>
                    </a:moveTo>
                    <a:cubicBezTo>
                      <a:pt x="480" y="1"/>
                      <a:pt x="274" y="104"/>
                      <a:pt x="86" y="201"/>
                    </a:cubicBezTo>
                    <a:cubicBezTo>
                      <a:pt x="0" y="244"/>
                      <a:pt x="54" y="364"/>
                      <a:pt x="134" y="364"/>
                    </a:cubicBezTo>
                    <a:cubicBezTo>
                      <a:pt x="147" y="364"/>
                      <a:pt x="161" y="361"/>
                      <a:pt x="175" y="353"/>
                    </a:cubicBezTo>
                    <a:cubicBezTo>
                      <a:pt x="335" y="269"/>
                      <a:pt x="513" y="176"/>
                      <a:pt x="698" y="176"/>
                    </a:cubicBezTo>
                    <a:cubicBezTo>
                      <a:pt x="720" y="176"/>
                      <a:pt x="742" y="178"/>
                      <a:pt x="763" y="180"/>
                    </a:cubicBezTo>
                    <a:cubicBezTo>
                      <a:pt x="857" y="198"/>
                      <a:pt x="952" y="234"/>
                      <a:pt x="1036" y="282"/>
                    </a:cubicBezTo>
                    <a:cubicBezTo>
                      <a:pt x="1138" y="333"/>
                      <a:pt x="1237" y="387"/>
                      <a:pt x="1336" y="440"/>
                    </a:cubicBezTo>
                    <a:cubicBezTo>
                      <a:pt x="1351" y="447"/>
                      <a:pt x="1365" y="450"/>
                      <a:pt x="1378" y="450"/>
                    </a:cubicBezTo>
                    <a:cubicBezTo>
                      <a:pt x="1460" y="450"/>
                      <a:pt x="1513" y="331"/>
                      <a:pt x="1426" y="287"/>
                    </a:cubicBezTo>
                    <a:cubicBezTo>
                      <a:pt x="1319" y="231"/>
                      <a:pt x="1212" y="173"/>
                      <a:pt x="1105" y="119"/>
                    </a:cubicBezTo>
                    <a:cubicBezTo>
                      <a:pt x="998" y="60"/>
                      <a:pt x="883" y="22"/>
                      <a:pt x="763" y="4"/>
                    </a:cubicBezTo>
                    <a:cubicBezTo>
                      <a:pt x="740" y="2"/>
                      <a:pt x="717" y="1"/>
                      <a:pt x="695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7"/>
              <p:cNvSpPr/>
              <p:nvPr/>
            </p:nvSpPr>
            <p:spPr>
              <a:xfrm>
                <a:off x="6162238" y="1725618"/>
                <a:ext cx="122252" cy="54962"/>
              </a:xfrm>
              <a:custGeom>
                <a:rect b="b" l="l" r="r" t="t"/>
                <a:pathLst>
                  <a:path extrusionOk="0" h="825" w="1835">
                    <a:moveTo>
                      <a:pt x="990" y="1"/>
                    </a:moveTo>
                    <a:cubicBezTo>
                      <a:pt x="821" y="1"/>
                      <a:pt x="650" y="45"/>
                      <a:pt x="492" y="101"/>
                    </a:cubicBezTo>
                    <a:cubicBezTo>
                      <a:pt x="341" y="152"/>
                      <a:pt x="176" y="200"/>
                      <a:pt x="61" y="318"/>
                    </a:cubicBezTo>
                    <a:cubicBezTo>
                      <a:pt x="0" y="380"/>
                      <a:pt x="61" y="469"/>
                      <a:pt x="128" y="469"/>
                    </a:cubicBezTo>
                    <a:cubicBezTo>
                      <a:pt x="147" y="469"/>
                      <a:pt x="168" y="461"/>
                      <a:pt x="186" y="442"/>
                    </a:cubicBezTo>
                    <a:cubicBezTo>
                      <a:pt x="270" y="358"/>
                      <a:pt x="390" y="323"/>
                      <a:pt x="499" y="285"/>
                    </a:cubicBezTo>
                    <a:cubicBezTo>
                      <a:pt x="624" y="234"/>
                      <a:pt x="754" y="200"/>
                      <a:pt x="889" y="180"/>
                    </a:cubicBezTo>
                    <a:cubicBezTo>
                      <a:pt x="921" y="177"/>
                      <a:pt x="954" y="175"/>
                      <a:pt x="987" y="175"/>
                    </a:cubicBezTo>
                    <a:cubicBezTo>
                      <a:pt x="1076" y="175"/>
                      <a:pt x="1166" y="189"/>
                      <a:pt x="1248" y="228"/>
                    </a:cubicBezTo>
                    <a:cubicBezTo>
                      <a:pt x="1340" y="277"/>
                      <a:pt x="1419" y="348"/>
                      <a:pt x="1478" y="435"/>
                    </a:cubicBezTo>
                    <a:cubicBezTo>
                      <a:pt x="1549" y="544"/>
                      <a:pt x="1610" y="662"/>
                      <a:pt x="1659" y="781"/>
                    </a:cubicBezTo>
                    <a:cubicBezTo>
                      <a:pt x="1676" y="809"/>
                      <a:pt x="1705" y="824"/>
                      <a:pt x="1736" y="824"/>
                    </a:cubicBezTo>
                    <a:cubicBezTo>
                      <a:pt x="1751" y="824"/>
                      <a:pt x="1767" y="820"/>
                      <a:pt x="1781" y="812"/>
                    </a:cubicBezTo>
                    <a:cubicBezTo>
                      <a:pt x="1822" y="786"/>
                      <a:pt x="1834" y="735"/>
                      <a:pt x="1812" y="692"/>
                    </a:cubicBezTo>
                    <a:cubicBezTo>
                      <a:pt x="1710" y="463"/>
                      <a:pt x="1590" y="218"/>
                      <a:pt x="1363" y="91"/>
                    </a:cubicBezTo>
                    <a:cubicBezTo>
                      <a:pt x="1245" y="26"/>
                      <a:pt x="1119" y="1"/>
                      <a:pt x="990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6172231" y="1755265"/>
                <a:ext cx="94271" cy="32644"/>
              </a:xfrm>
              <a:custGeom>
                <a:rect b="b" l="l" r="r" t="t"/>
                <a:pathLst>
                  <a:path extrusionOk="0" h="490" w="1415">
                    <a:moveTo>
                      <a:pt x="585" y="1"/>
                    </a:moveTo>
                    <a:cubicBezTo>
                      <a:pt x="411" y="1"/>
                      <a:pt x="237" y="43"/>
                      <a:pt x="84" y="130"/>
                    </a:cubicBezTo>
                    <a:cubicBezTo>
                      <a:pt x="0" y="178"/>
                      <a:pt x="52" y="295"/>
                      <a:pt x="130" y="295"/>
                    </a:cubicBezTo>
                    <a:cubicBezTo>
                      <a:pt x="144" y="295"/>
                      <a:pt x="159" y="291"/>
                      <a:pt x="174" y="283"/>
                    </a:cubicBezTo>
                    <a:cubicBezTo>
                      <a:pt x="300" y="210"/>
                      <a:pt x="442" y="176"/>
                      <a:pt x="584" y="176"/>
                    </a:cubicBezTo>
                    <a:cubicBezTo>
                      <a:pt x="827" y="176"/>
                      <a:pt x="1070" y="276"/>
                      <a:pt x="1234" y="461"/>
                    </a:cubicBezTo>
                    <a:cubicBezTo>
                      <a:pt x="1251" y="481"/>
                      <a:pt x="1271" y="489"/>
                      <a:pt x="1291" y="489"/>
                    </a:cubicBezTo>
                    <a:cubicBezTo>
                      <a:pt x="1355" y="489"/>
                      <a:pt x="1415" y="401"/>
                      <a:pt x="1358" y="336"/>
                    </a:cubicBezTo>
                    <a:cubicBezTo>
                      <a:pt x="1164" y="117"/>
                      <a:pt x="874" y="1"/>
                      <a:pt x="585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6308606" y="1737411"/>
                <a:ext cx="141906" cy="34642"/>
              </a:xfrm>
              <a:custGeom>
                <a:rect b="b" l="l" r="r" t="t"/>
                <a:pathLst>
                  <a:path extrusionOk="0" h="520" w="2130">
                    <a:moveTo>
                      <a:pt x="1118" y="0"/>
                    </a:moveTo>
                    <a:cubicBezTo>
                      <a:pt x="912" y="0"/>
                      <a:pt x="707" y="35"/>
                      <a:pt x="511" y="102"/>
                    </a:cubicBezTo>
                    <a:cubicBezTo>
                      <a:pt x="361" y="156"/>
                      <a:pt x="216" y="227"/>
                      <a:pt x="81" y="314"/>
                    </a:cubicBezTo>
                    <a:cubicBezTo>
                      <a:pt x="0" y="367"/>
                      <a:pt x="50" y="482"/>
                      <a:pt x="124" y="482"/>
                    </a:cubicBezTo>
                    <a:cubicBezTo>
                      <a:pt x="139" y="482"/>
                      <a:pt x="154" y="477"/>
                      <a:pt x="170" y="467"/>
                    </a:cubicBezTo>
                    <a:lnTo>
                      <a:pt x="170" y="467"/>
                    </a:lnTo>
                    <a:lnTo>
                      <a:pt x="167" y="469"/>
                    </a:lnTo>
                    <a:cubicBezTo>
                      <a:pt x="389" y="322"/>
                      <a:pt x="639" y="227"/>
                      <a:pt x="901" y="192"/>
                    </a:cubicBezTo>
                    <a:cubicBezTo>
                      <a:pt x="980" y="181"/>
                      <a:pt x="1062" y="174"/>
                      <a:pt x="1145" y="174"/>
                    </a:cubicBezTo>
                    <a:cubicBezTo>
                      <a:pt x="1318" y="174"/>
                      <a:pt x="1494" y="203"/>
                      <a:pt x="1640" y="286"/>
                    </a:cubicBezTo>
                    <a:cubicBezTo>
                      <a:pt x="1762" y="357"/>
                      <a:pt x="1846" y="474"/>
                      <a:pt x="1984" y="515"/>
                    </a:cubicBezTo>
                    <a:cubicBezTo>
                      <a:pt x="1994" y="518"/>
                      <a:pt x="2003" y="519"/>
                      <a:pt x="2012" y="519"/>
                    </a:cubicBezTo>
                    <a:cubicBezTo>
                      <a:pt x="2100" y="519"/>
                      <a:pt x="2130" y="377"/>
                      <a:pt x="2032" y="347"/>
                    </a:cubicBezTo>
                    <a:cubicBezTo>
                      <a:pt x="1981" y="327"/>
                      <a:pt x="1933" y="296"/>
                      <a:pt x="1895" y="258"/>
                    </a:cubicBezTo>
                    <a:cubicBezTo>
                      <a:pt x="1742" y="115"/>
                      <a:pt x="1546" y="29"/>
                      <a:pt x="1337" y="13"/>
                    </a:cubicBezTo>
                    <a:cubicBezTo>
                      <a:pt x="1264" y="5"/>
                      <a:pt x="1191" y="0"/>
                      <a:pt x="1118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7"/>
              <p:cNvSpPr/>
              <p:nvPr/>
            </p:nvSpPr>
            <p:spPr>
              <a:xfrm>
                <a:off x="5872365" y="1659796"/>
                <a:ext cx="80147" cy="63089"/>
              </a:xfrm>
              <a:custGeom>
                <a:rect b="b" l="l" r="r" t="t"/>
                <a:pathLst>
                  <a:path extrusionOk="0" h="947" w="1203">
                    <a:moveTo>
                      <a:pt x="126" y="1"/>
                    </a:moveTo>
                    <a:cubicBezTo>
                      <a:pt x="34" y="1"/>
                      <a:pt x="0" y="149"/>
                      <a:pt x="104" y="174"/>
                    </a:cubicBezTo>
                    <a:cubicBezTo>
                      <a:pt x="321" y="231"/>
                      <a:pt x="542" y="289"/>
                      <a:pt x="728" y="414"/>
                    </a:cubicBezTo>
                    <a:cubicBezTo>
                      <a:pt x="876" y="516"/>
                      <a:pt x="1006" y="676"/>
                      <a:pt x="1026" y="860"/>
                    </a:cubicBezTo>
                    <a:cubicBezTo>
                      <a:pt x="1026" y="906"/>
                      <a:pt x="1067" y="946"/>
                      <a:pt x="1116" y="946"/>
                    </a:cubicBezTo>
                    <a:cubicBezTo>
                      <a:pt x="1164" y="946"/>
                      <a:pt x="1202" y="908"/>
                      <a:pt x="1202" y="860"/>
                    </a:cubicBezTo>
                    <a:cubicBezTo>
                      <a:pt x="1177" y="623"/>
                      <a:pt x="1039" y="427"/>
                      <a:pt x="851" y="287"/>
                    </a:cubicBezTo>
                    <a:cubicBezTo>
                      <a:pt x="647" y="134"/>
                      <a:pt x="392" y="65"/>
                      <a:pt x="150" y="4"/>
                    </a:cubicBezTo>
                    <a:cubicBezTo>
                      <a:pt x="142" y="2"/>
                      <a:pt x="134" y="1"/>
                      <a:pt x="126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7"/>
              <p:cNvSpPr/>
              <p:nvPr/>
            </p:nvSpPr>
            <p:spPr>
              <a:xfrm>
                <a:off x="5919467" y="1641409"/>
                <a:ext cx="174085" cy="58226"/>
              </a:xfrm>
              <a:custGeom>
                <a:rect b="b" l="l" r="r" t="t"/>
                <a:pathLst>
                  <a:path extrusionOk="0" h="874" w="2613">
                    <a:moveTo>
                      <a:pt x="1428" y="1"/>
                    </a:moveTo>
                    <a:cubicBezTo>
                      <a:pt x="1311" y="1"/>
                      <a:pt x="1192" y="19"/>
                      <a:pt x="1079" y="43"/>
                    </a:cubicBezTo>
                    <a:cubicBezTo>
                      <a:pt x="696" y="127"/>
                      <a:pt x="337" y="300"/>
                      <a:pt x="37" y="550"/>
                    </a:cubicBezTo>
                    <a:cubicBezTo>
                      <a:pt x="1" y="583"/>
                      <a:pt x="1" y="639"/>
                      <a:pt x="37" y="672"/>
                    </a:cubicBezTo>
                    <a:cubicBezTo>
                      <a:pt x="53" y="690"/>
                      <a:pt x="76" y="699"/>
                      <a:pt x="99" y="699"/>
                    </a:cubicBezTo>
                    <a:cubicBezTo>
                      <a:pt x="121" y="699"/>
                      <a:pt x="144" y="691"/>
                      <a:pt x="161" y="675"/>
                    </a:cubicBezTo>
                    <a:cubicBezTo>
                      <a:pt x="419" y="463"/>
                      <a:pt x="722" y="313"/>
                      <a:pt x="1048" y="231"/>
                    </a:cubicBezTo>
                    <a:cubicBezTo>
                      <a:pt x="1166" y="201"/>
                      <a:pt x="1293" y="176"/>
                      <a:pt x="1418" y="176"/>
                    </a:cubicBezTo>
                    <a:cubicBezTo>
                      <a:pt x="1470" y="176"/>
                      <a:pt x="1522" y="180"/>
                      <a:pt x="1573" y="191"/>
                    </a:cubicBezTo>
                    <a:cubicBezTo>
                      <a:pt x="1733" y="221"/>
                      <a:pt x="1866" y="313"/>
                      <a:pt x="1986" y="420"/>
                    </a:cubicBezTo>
                    <a:cubicBezTo>
                      <a:pt x="2138" y="555"/>
                      <a:pt x="2281" y="703"/>
                      <a:pt x="2426" y="848"/>
                    </a:cubicBezTo>
                    <a:cubicBezTo>
                      <a:pt x="2444" y="866"/>
                      <a:pt x="2464" y="873"/>
                      <a:pt x="2484" y="873"/>
                    </a:cubicBezTo>
                    <a:cubicBezTo>
                      <a:pt x="2551" y="873"/>
                      <a:pt x="2612" y="784"/>
                      <a:pt x="2551" y="723"/>
                    </a:cubicBezTo>
                    <a:cubicBezTo>
                      <a:pt x="2411" y="586"/>
                      <a:pt x="2276" y="443"/>
                      <a:pt x="2131" y="313"/>
                    </a:cubicBezTo>
                    <a:cubicBezTo>
                      <a:pt x="2001" y="193"/>
                      <a:pt x="1853" y="86"/>
                      <a:pt x="1680" y="35"/>
                    </a:cubicBezTo>
                    <a:cubicBezTo>
                      <a:pt x="1598" y="11"/>
                      <a:pt x="1514" y="1"/>
                      <a:pt x="1428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7"/>
              <p:cNvSpPr/>
              <p:nvPr/>
            </p:nvSpPr>
            <p:spPr>
              <a:xfrm>
                <a:off x="6078894" y="1637944"/>
                <a:ext cx="175217" cy="65887"/>
              </a:xfrm>
              <a:custGeom>
                <a:rect b="b" l="l" r="r" t="t"/>
                <a:pathLst>
                  <a:path extrusionOk="0" h="989" w="2630">
                    <a:moveTo>
                      <a:pt x="1382" y="0"/>
                    </a:moveTo>
                    <a:cubicBezTo>
                      <a:pt x="1293" y="0"/>
                      <a:pt x="1205" y="10"/>
                      <a:pt x="1119" y="29"/>
                    </a:cubicBezTo>
                    <a:cubicBezTo>
                      <a:pt x="922" y="77"/>
                      <a:pt x="739" y="164"/>
                      <a:pt x="579" y="283"/>
                    </a:cubicBezTo>
                    <a:cubicBezTo>
                      <a:pt x="395" y="421"/>
                      <a:pt x="222" y="571"/>
                      <a:pt x="61" y="737"/>
                    </a:cubicBezTo>
                    <a:cubicBezTo>
                      <a:pt x="0" y="798"/>
                      <a:pt x="60" y="887"/>
                      <a:pt x="128" y="887"/>
                    </a:cubicBezTo>
                    <a:cubicBezTo>
                      <a:pt x="147" y="887"/>
                      <a:pt x="168" y="879"/>
                      <a:pt x="186" y="862"/>
                    </a:cubicBezTo>
                    <a:lnTo>
                      <a:pt x="189" y="862"/>
                    </a:lnTo>
                    <a:cubicBezTo>
                      <a:pt x="443" y="609"/>
                      <a:pt x="719" y="334"/>
                      <a:pt x="1070" y="225"/>
                    </a:cubicBezTo>
                    <a:cubicBezTo>
                      <a:pt x="1174" y="193"/>
                      <a:pt x="1281" y="178"/>
                      <a:pt x="1386" y="178"/>
                    </a:cubicBezTo>
                    <a:cubicBezTo>
                      <a:pt x="1645" y="178"/>
                      <a:pt x="1899" y="271"/>
                      <a:pt x="2099" y="446"/>
                    </a:cubicBezTo>
                    <a:cubicBezTo>
                      <a:pt x="2247" y="579"/>
                      <a:pt x="2364" y="742"/>
                      <a:pt x="2441" y="925"/>
                    </a:cubicBezTo>
                    <a:cubicBezTo>
                      <a:pt x="2454" y="964"/>
                      <a:pt x="2489" y="989"/>
                      <a:pt x="2529" y="989"/>
                    </a:cubicBezTo>
                    <a:cubicBezTo>
                      <a:pt x="2536" y="989"/>
                      <a:pt x="2543" y="988"/>
                      <a:pt x="2550" y="987"/>
                    </a:cubicBezTo>
                    <a:cubicBezTo>
                      <a:pt x="2591" y="976"/>
                      <a:pt x="2629" y="923"/>
                      <a:pt x="2612" y="877"/>
                    </a:cubicBezTo>
                    <a:cubicBezTo>
                      <a:pt x="2456" y="497"/>
                      <a:pt x="2156" y="187"/>
                      <a:pt x="1758" y="59"/>
                    </a:cubicBezTo>
                    <a:cubicBezTo>
                      <a:pt x="1636" y="20"/>
                      <a:pt x="1509" y="0"/>
                      <a:pt x="1382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7"/>
              <p:cNvSpPr/>
              <p:nvPr/>
            </p:nvSpPr>
            <p:spPr>
              <a:xfrm>
                <a:off x="6236121" y="1644074"/>
                <a:ext cx="98934" cy="55761"/>
              </a:xfrm>
              <a:custGeom>
                <a:rect b="b" l="l" r="r" t="t"/>
                <a:pathLst>
                  <a:path extrusionOk="0" h="837" w="1485">
                    <a:moveTo>
                      <a:pt x="1254" y="0"/>
                    </a:moveTo>
                    <a:cubicBezTo>
                      <a:pt x="1036" y="0"/>
                      <a:pt x="819" y="54"/>
                      <a:pt x="626" y="158"/>
                    </a:cubicBezTo>
                    <a:cubicBezTo>
                      <a:pt x="387" y="286"/>
                      <a:pt x="196" y="484"/>
                      <a:pt x="45" y="709"/>
                    </a:cubicBezTo>
                    <a:cubicBezTo>
                      <a:pt x="1" y="775"/>
                      <a:pt x="62" y="837"/>
                      <a:pt x="125" y="837"/>
                    </a:cubicBezTo>
                    <a:cubicBezTo>
                      <a:pt x="152" y="837"/>
                      <a:pt x="179" y="825"/>
                      <a:pt x="198" y="798"/>
                    </a:cubicBezTo>
                    <a:cubicBezTo>
                      <a:pt x="328" y="594"/>
                      <a:pt x="506" y="428"/>
                      <a:pt x="715" y="311"/>
                    </a:cubicBezTo>
                    <a:cubicBezTo>
                      <a:pt x="883" y="221"/>
                      <a:pt x="1069" y="175"/>
                      <a:pt x="1257" y="175"/>
                    </a:cubicBezTo>
                    <a:cubicBezTo>
                      <a:pt x="1303" y="175"/>
                      <a:pt x="1349" y="178"/>
                      <a:pt x="1395" y="184"/>
                    </a:cubicBezTo>
                    <a:cubicBezTo>
                      <a:pt x="1444" y="184"/>
                      <a:pt x="1482" y="146"/>
                      <a:pt x="1485" y="97"/>
                    </a:cubicBezTo>
                    <a:cubicBezTo>
                      <a:pt x="1482" y="49"/>
                      <a:pt x="1444" y="10"/>
                      <a:pt x="1395" y="8"/>
                    </a:cubicBezTo>
                    <a:cubicBezTo>
                      <a:pt x="1348" y="3"/>
                      <a:pt x="1301" y="0"/>
                      <a:pt x="1254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7"/>
              <p:cNvSpPr/>
              <p:nvPr/>
            </p:nvSpPr>
            <p:spPr>
              <a:xfrm>
                <a:off x="6377626" y="1683047"/>
                <a:ext cx="33111" cy="34043"/>
              </a:xfrm>
              <a:custGeom>
                <a:rect b="b" l="l" r="r" t="t"/>
                <a:pathLst>
                  <a:path extrusionOk="0" h="511" w="497">
                    <a:moveTo>
                      <a:pt x="100" y="0"/>
                    </a:moveTo>
                    <a:cubicBezTo>
                      <a:pt x="70" y="0"/>
                      <a:pt x="41" y="15"/>
                      <a:pt x="26" y="42"/>
                    </a:cubicBezTo>
                    <a:cubicBezTo>
                      <a:pt x="0" y="85"/>
                      <a:pt x="15" y="139"/>
                      <a:pt x="56" y="164"/>
                    </a:cubicBezTo>
                    <a:lnTo>
                      <a:pt x="79" y="180"/>
                    </a:lnTo>
                    <a:lnTo>
                      <a:pt x="82" y="185"/>
                    </a:lnTo>
                    <a:lnTo>
                      <a:pt x="87" y="187"/>
                    </a:lnTo>
                    <a:cubicBezTo>
                      <a:pt x="102" y="197"/>
                      <a:pt x="115" y="210"/>
                      <a:pt x="128" y="223"/>
                    </a:cubicBezTo>
                    <a:cubicBezTo>
                      <a:pt x="156" y="248"/>
                      <a:pt x="181" y="274"/>
                      <a:pt x="206" y="299"/>
                    </a:cubicBezTo>
                    <a:cubicBezTo>
                      <a:pt x="219" y="315"/>
                      <a:pt x="229" y="327"/>
                      <a:pt x="242" y="343"/>
                    </a:cubicBezTo>
                    <a:cubicBezTo>
                      <a:pt x="245" y="346"/>
                      <a:pt x="245" y="347"/>
                      <a:pt x="245" y="347"/>
                    </a:cubicBezTo>
                    <a:cubicBezTo>
                      <a:pt x="245" y="347"/>
                      <a:pt x="241" y="341"/>
                      <a:pt x="237" y="338"/>
                    </a:cubicBezTo>
                    <a:lnTo>
                      <a:pt x="237" y="338"/>
                    </a:lnTo>
                    <a:cubicBezTo>
                      <a:pt x="240" y="343"/>
                      <a:pt x="245" y="348"/>
                      <a:pt x="247" y="350"/>
                    </a:cubicBezTo>
                    <a:lnTo>
                      <a:pt x="263" y="371"/>
                    </a:lnTo>
                    <a:cubicBezTo>
                      <a:pt x="283" y="401"/>
                      <a:pt x="303" y="434"/>
                      <a:pt x="321" y="468"/>
                    </a:cubicBezTo>
                    <a:cubicBezTo>
                      <a:pt x="338" y="495"/>
                      <a:pt x="368" y="511"/>
                      <a:pt x="397" y="511"/>
                    </a:cubicBezTo>
                    <a:cubicBezTo>
                      <a:pt x="412" y="511"/>
                      <a:pt x="427" y="507"/>
                      <a:pt x="441" y="498"/>
                    </a:cubicBezTo>
                    <a:cubicBezTo>
                      <a:pt x="482" y="473"/>
                      <a:pt x="497" y="422"/>
                      <a:pt x="474" y="378"/>
                    </a:cubicBezTo>
                    <a:cubicBezTo>
                      <a:pt x="395" y="233"/>
                      <a:pt x="283" y="106"/>
                      <a:pt x="145" y="11"/>
                    </a:cubicBezTo>
                    <a:cubicBezTo>
                      <a:pt x="131" y="4"/>
                      <a:pt x="115" y="0"/>
                      <a:pt x="100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7"/>
              <p:cNvSpPr/>
              <p:nvPr/>
            </p:nvSpPr>
            <p:spPr>
              <a:xfrm>
                <a:off x="5819001" y="1701568"/>
                <a:ext cx="55563" cy="25515"/>
              </a:xfrm>
              <a:custGeom>
                <a:rect b="b" l="l" r="r" t="t"/>
                <a:pathLst>
                  <a:path extrusionOk="0" h="383" w="834">
                    <a:moveTo>
                      <a:pt x="154" y="0"/>
                    </a:moveTo>
                    <a:cubicBezTo>
                      <a:pt x="144" y="0"/>
                      <a:pt x="133" y="1"/>
                      <a:pt x="123" y="1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" y="1"/>
                      <a:pt x="1" y="177"/>
                      <a:pt x="116" y="177"/>
                    </a:cubicBezTo>
                    <a:cubicBezTo>
                      <a:pt x="118" y="177"/>
                      <a:pt x="120" y="177"/>
                      <a:pt x="123" y="177"/>
                    </a:cubicBezTo>
                    <a:cubicBezTo>
                      <a:pt x="134" y="176"/>
                      <a:pt x="144" y="176"/>
                      <a:pt x="155" y="176"/>
                    </a:cubicBezTo>
                    <a:cubicBezTo>
                      <a:pt x="343" y="176"/>
                      <a:pt x="526" y="240"/>
                      <a:pt x="676" y="358"/>
                    </a:cubicBezTo>
                    <a:cubicBezTo>
                      <a:pt x="692" y="374"/>
                      <a:pt x="715" y="382"/>
                      <a:pt x="737" y="382"/>
                    </a:cubicBezTo>
                    <a:cubicBezTo>
                      <a:pt x="760" y="382"/>
                      <a:pt x="783" y="374"/>
                      <a:pt x="801" y="358"/>
                    </a:cubicBezTo>
                    <a:cubicBezTo>
                      <a:pt x="834" y="325"/>
                      <a:pt x="834" y="268"/>
                      <a:pt x="801" y="233"/>
                    </a:cubicBezTo>
                    <a:cubicBezTo>
                      <a:pt x="618" y="84"/>
                      <a:pt x="390" y="0"/>
                      <a:pt x="154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7"/>
              <p:cNvSpPr/>
              <p:nvPr/>
            </p:nvSpPr>
            <p:spPr>
              <a:xfrm>
                <a:off x="5866369" y="1681115"/>
                <a:ext cx="60160" cy="34909"/>
              </a:xfrm>
              <a:custGeom>
                <a:rect b="b" l="l" r="r" t="t"/>
                <a:pathLst>
                  <a:path extrusionOk="0" h="524" w="903">
                    <a:moveTo>
                      <a:pt x="99" y="0"/>
                    </a:moveTo>
                    <a:cubicBezTo>
                      <a:pt x="59" y="0"/>
                      <a:pt x="24" y="24"/>
                      <a:pt x="11" y="63"/>
                    </a:cubicBezTo>
                    <a:cubicBezTo>
                      <a:pt x="0" y="107"/>
                      <a:pt x="26" y="165"/>
                      <a:pt x="72" y="173"/>
                    </a:cubicBezTo>
                    <a:cubicBezTo>
                      <a:pt x="316" y="206"/>
                      <a:pt x="543" y="318"/>
                      <a:pt x="716" y="497"/>
                    </a:cubicBezTo>
                    <a:cubicBezTo>
                      <a:pt x="734" y="515"/>
                      <a:pt x="755" y="523"/>
                      <a:pt x="775" y="523"/>
                    </a:cubicBezTo>
                    <a:cubicBezTo>
                      <a:pt x="842" y="523"/>
                      <a:pt x="902" y="434"/>
                      <a:pt x="841" y="372"/>
                    </a:cubicBezTo>
                    <a:cubicBezTo>
                      <a:pt x="648" y="173"/>
                      <a:pt x="395" y="43"/>
                      <a:pt x="120" y="2"/>
                    </a:cubicBezTo>
                    <a:cubicBezTo>
                      <a:pt x="113" y="1"/>
                      <a:pt x="106" y="0"/>
                      <a:pt x="99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7"/>
              <p:cNvSpPr/>
              <p:nvPr/>
            </p:nvSpPr>
            <p:spPr>
              <a:xfrm>
                <a:off x="5936323" y="1668257"/>
                <a:ext cx="119521" cy="34842"/>
              </a:xfrm>
              <a:custGeom>
                <a:rect b="b" l="l" r="r" t="t"/>
                <a:pathLst>
                  <a:path extrusionOk="0" h="523" w="1794">
                    <a:moveTo>
                      <a:pt x="992" y="1"/>
                    </a:moveTo>
                    <a:cubicBezTo>
                      <a:pt x="969" y="1"/>
                      <a:pt x="946" y="2"/>
                      <a:pt x="922" y="4"/>
                    </a:cubicBezTo>
                    <a:cubicBezTo>
                      <a:pt x="624" y="32"/>
                      <a:pt x="301" y="98"/>
                      <a:pt x="56" y="282"/>
                    </a:cubicBezTo>
                    <a:cubicBezTo>
                      <a:pt x="13" y="307"/>
                      <a:pt x="0" y="361"/>
                      <a:pt x="23" y="402"/>
                    </a:cubicBezTo>
                    <a:cubicBezTo>
                      <a:pt x="40" y="431"/>
                      <a:pt x="70" y="446"/>
                      <a:pt x="100" y="446"/>
                    </a:cubicBezTo>
                    <a:cubicBezTo>
                      <a:pt x="115" y="446"/>
                      <a:pt x="129" y="442"/>
                      <a:pt x="143" y="435"/>
                    </a:cubicBezTo>
                    <a:cubicBezTo>
                      <a:pt x="362" y="272"/>
                      <a:pt x="640" y="213"/>
                      <a:pt x="905" y="183"/>
                    </a:cubicBezTo>
                    <a:cubicBezTo>
                      <a:pt x="932" y="179"/>
                      <a:pt x="960" y="177"/>
                      <a:pt x="988" y="177"/>
                    </a:cubicBezTo>
                    <a:cubicBezTo>
                      <a:pt x="1093" y="177"/>
                      <a:pt x="1197" y="203"/>
                      <a:pt x="1292" y="254"/>
                    </a:cubicBezTo>
                    <a:cubicBezTo>
                      <a:pt x="1406" y="323"/>
                      <a:pt x="1511" y="404"/>
                      <a:pt x="1605" y="498"/>
                    </a:cubicBezTo>
                    <a:cubicBezTo>
                      <a:pt x="1623" y="515"/>
                      <a:pt x="1643" y="522"/>
                      <a:pt x="1662" y="522"/>
                    </a:cubicBezTo>
                    <a:cubicBezTo>
                      <a:pt x="1732" y="522"/>
                      <a:pt x="1794" y="433"/>
                      <a:pt x="1730" y="371"/>
                    </a:cubicBezTo>
                    <a:cubicBezTo>
                      <a:pt x="1522" y="177"/>
                      <a:pt x="1285" y="1"/>
                      <a:pt x="992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7"/>
              <p:cNvSpPr/>
              <p:nvPr/>
            </p:nvSpPr>
            <p:spPr>
              <a:xfrm>
                <a:off x="5953111" y="1701901"/>
                <a:ext cx="73351" cy="24183"/>
              </a:xfrm>
              <a:custGeom>
                <a:rect b="b" l="l" r="r" t="t"/>
                <a:pathLst>
                  <a:path extrusionOk="0" h="363" w="1101">
                    <a:moveTo>
                      <a:pt x="640" y="1"/>
                    </a:moveTo>
                    <a:cubicBezTo>
                      <a:pt x="424" y="1"/>
                      <a:pt x="211" y="72"/>
                      <a:pt x="36" y="213"/>
                    </a:cubicBezTo>
                    <a:cubicBezTo>
                      <a:pt x="0" y="248"/>
                      <a:pt x="0" y="302"/>
                      <a:pt x="36" y="337"/>
                    </a:cubicBezTo>
                    <a:cubicBezTo>
                      <a:pt x="54" y="354"/>
                      <a:pt x="76" y="362"/>
                      <a:pt x="98" y="362"/>
                    </a:cubicBezTo>
                    <a:cubicBezTo>
                      <a:pt x="121" y="362"/>
                      <a:pt x="143" y="354"/>
                      <a:pt x="161" y="337"/>
                    </a:cubicBezTo>
                    <a:cubicBezTo>
                      <a:pt x="300" y="229"/>
                      <a:pt x="469" y="173"/>
                      <a:pt x="640" y="173"/>
                    </a:cubicBezTo>
                    <a:cubicBezTo>
                      <a:pt x="747" y="173"/>
                      <a:pt x="855" y="195"/>
                      <a:pt x="956" y="241"/>
                    </a:cubicBezTo>
                    <a:cubicBezTo>
                      <a:pt x="970" y="248"/>
                      <a:pt x="985" y="252"/>
                      <a:pt x="1000" y="252"/>
                    </a:cubicBezTo>
                    <a:cubicBezTo>
                      <a:pt x="1030" y="252"/>
                      <a:pt x="1058" y="237"/>
                      <a:pt x="1075" y="210"/>
                    </a:cubicBezTo>
                    <a:cubicBezTo>
                      <a:pt x="1101" y="167"/>
                      <a:pt x="1086" y="113"/>
                      <a:pt x="1045" y="88"/>
                    </a:cubicBezTo>
                    <a:cubicBezTo>
                      <a:pt x="915" y="29"/>
                      <a:pt x="777" y="1"/>
                      <a:pt x="640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6108474" y="1672654"/>
                <a:ext cx="120320" cy="34842"/>
              </a:xfrm>
              <a:custGeom>
                <a:rect b="b" l="l" r="r" t="t"/>
                <a:pathLst>
                  <a:path extrusionOk="0" h="523" w="1806">
                    <a:moveTo>
                      <a:pt x="953" y="1"/>
                    </a:moveTo>
                    <a:cubicBezTo>
                      <a:pt x="629" y="1"/>
                      <a:pt x="307" y="125"/>
                      <a:pt x="63" y="371"/>
                    </a:cubicBezTo>
                    <a:cubicBezTo>
                      <a:pt x="0" y="434"/>
                      <a:pt x="60" y="523"/>
                      <a:pt x="128" y="523"/>
                    </a:cubicBezTo>
                    <a:cubicBezTo>
                      <a:pt x="148" y="523"/>
                      <a:pt x="169" y="515"/>
                      <a:pt x="188" y="496"/>
                    </a:cubicBezTo>
                    <a:cubicBezTo>
                      <a:pt x="397" y="284"/>
                      <a:pt x="675" y="177"/>
                      <a:pt x="954" y="177"/>
                    </a:cubicBezTo>
                    <a:cubicBezTo>
                      <a:pt x="1199" y="177"/>
                      <a:pt x="1445" y="259"/>
                      <a:pt x="1648" y="427"/>
                    </a:cubicBezTo>
                    <a:cubicBezTo>
                      <a:pt x="1664" y="444"/>
                      <a:pt x="1687" y="452"/>
                      <a:pt x="1709" y="452"/>
                    </a:cubicBezTo>
                    <a:cubicBezTo>
                      <a:pt x="1731" y="452"/>
                      <a:pt x="1754" y="444"/>
                      <a:pt x="1770" y="427"/>
                    </a:cubicBezTo>
                    <a:cubicBezTo>
                      <a:pt x="1806" y="392"/>
                      <a:pt x="1806" y="336"/>
                      <a:pt x="1770" y="302"/>
                    </a:cubicBezTo>
                    <a:cubicBezTo>
                      <a:pt x="1534" y="100"/>
                      <a:pt x="1243" y="1"/>
                      <a:pt x="953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6272364" y="1668324"/>
                <a:ext cx="81213" cy="41771"/>
              </a:xfrm>
              <a:custGeom>
                <a:rect b="b" l="l" r="r" t="t"/>
                <a:pathLst>
                  <a:path extrusionOk="0" h="627" w="1219">
                    <a:moveTo>
                      <a:pt x="1062" y="1"/>
                    </a:moveTo>
                    <a:cubicBezTo>
                      <a:pt x="677" y="1"/>
                      <a:pt x="350" y="236"/>
                      <a:pt x="54" y="462"/>
                    </a:cubicBezTo>
                    <a:cubicBezTo>
                      <a:pt x="13" y="487"/>
                      <a:pt x="1" y="538"/>
                      <a:pt x="23" y="581"/>
                    </a:cubicBezTo>
                    <a:cubicBezTo>
                      <a:pt x="37" y="607"/>
                      <a:pt x="70" y="626"/>
                      <a:pt x="101" y="626"/>
                    </a:cubicBezTo>
                    <a:cubicBezTo>
                      <a:pt x="116" y="626"/>
                      <a:pt x="131" y="622"/>
                      <a:pt x="143" y="612"/>
                    </a:cubicBezTo>
                    <a:cubicBezTo>
                      <a:pt x="416" y="407"/>
                      <a:pt x="716" y="177"/>
                      <a:pt x="1072" y="177"/>
                    </a:cubicBezTo>
                    <a:cubicBezTo>
                      <a:pt x="1091" y="177"/>
                      <a:pt x="1112" y="177"/>
                      <a:pt x="1132" y="179"/>
                    </a:cubicBezTo>
                    <a:cubicBezTo>
                      <a:pt x="1180" y="179"/>
                      <a:pt x="1218" y="138"/>
                      <a:pt x="1218" y="90"/>
                    </a:cubicBezTo>
                    <a:cubicBezTo>
                      <a:pt x="1218" y="41"/>
                      <a:pt x="1180" y="3"/>
                      <a:pt x="1132" y="3"/>
                    </a:cubicBezTo>
                    <a:cubicBezTo>
                      <a:pt x="1108" y="1"/>
                      <a:pt x="1085" y="1"/>
                      <a:pt x="1062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5894217" y="1626752"/>
                <a:ext cx="80880" cy="36175"/>
              </a:xfrm>
              <a:custGeom>
                <a:rect b="b" l="l" r="r" t="t"/>
                <a:pathLst>
                  <a:path extrusionOk="0" h="543" w="1214">
                    <a:moveTo>
                      <a:pt x="128" y="0"/>
                    </a:moveTo>
                    <a:cubicBezTo>
                      <a:pt x="33" y="0"/>
                      <a:pt x="0" y="147"/>
                      <a:pt x="102" y="171"/>
                    </a:cubicBezTo>
                    <a:cubicBezTo>
                      <a:pt x="431" y="248"/>
                      <a:pt x="747" y="367"/>
                      <a:pt x="1040" y="530"/>
                    </a:cubicBezTo>
                    <a:cubicBezTo>
                      <a:pt x="1055" y="539"/>
                      <a:pt x="1069" y="543"/>
                      <a:pt x="1083" y="543"/>
                    </a:cubicBezTo>
                    <a:cubicBezTo>
                      <a:pt x="1162" y="543"/>
                      <a:pt x="1213" y="425"/>
                      <a:pt x="1129" y="377"/>
                    </a:cubicBezTo>
                    <a:cubicBezTo>
                      <a:pt x="823" y="209"/>
                      <a:pt x="492" y="82"/>
                      <a:pt x="151" y="3"/>
                    </a:cubicBezTo>
                    <a:cubicBezTo>
                      <a:pt x="143" y="1"/>
                      <a:pt x="135" y="0"/>
                      <a:pt x="128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5937255" y="1605566"/>
                <a:ext cx="74284" cy="43703"/>
              </a:xfrm>
              <a:custGeom>
                <a:rect b="b" l="l" r="r" t="t"/>
                <a:pathLst>
                  <a:path extrusionOk="0" h="656" w="1115">
                    <a:moveTo>
                      <a:pt x="120" y="1"/>
                    </a:moveTo>
                    <a:cubicBezTo>
                      <a:pt x="32" y="1"/>
                      <a:pt x="1" y="145"/>
                      <a:pt x="101" y="173"/>
                    </a:cubicBezTo>
                    <a:cubicBezTo>
                      <a:pt x="406" y="262"/>
                      <a:pt x="689" y="418"/>
                      <a:pt x="924" y="632"/>
                    </a:cubicBezTo>
                    <a:cubicBezTo>
                      <a:pt x="942" y="649"/>
                      <a:pt x="963" y="656"/>
                      <a:pt x="982" y="656"/>
                    </a:cubicBezTo>
                    <a:cubicBezTo>
                      <a:pt x="1053" y="656"/>
                      <a:pt x="1114" y="567"/>
                      <a:pt x="1049" y="507"/>
                    </a:cubicBezTo>
                    <a:cubicBezTo>
                      <a:pt x="791" y="273"/>
                      <a:pt x="483" y="102"/>
                      <a:pt x="147" y="5"/>
                    </a:cubicBezTo>
                    <a:cubicBezTo>
                      <a:pt x="137" y="2"/>
                      <a:pt x="128" y="1"/>
                      <a:pt x="120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7"/>
              <p:cNvSpPr/>
              <p:nvPr/>
            </p:nvSpPr>
            <p:spPr>
              <a:xfrm>
                <a:off x="6065836" y="1597638"/>
                <a:ext cx="94204" cy="52297"/>
              </a:xfrm>
              <a:custGeom>
                <a:rect b="b" l="l" r="r" t="t"/>
                <a:pathLst>
                  <a:path extrusionOk="0" h="785" w="1414">
                    <a:moveTo>
                      <a:pt x="295" y="0"/>
                    </a:moveTo>
                    <a:cubicBezTo>
                      <a:pt x="215" y="0"/>
                      <a:pt x="134" y="15"/>
                      <a:pt x="56" y="50"/>
                    </a:cubicBezTo>
                    <a:cubicBezTo>
                      <a:pt x="13" y="73"/>
                      <a:pt x="0" y="127"/>
                      <a:pt x="23" y="170"/>
                    </a:cubicBezTo>
                    <a:cubicBezTo>
                      <a:pt x="40" y="197"/>
                      <a:pt x="69" y="212"/>
                      <a:pt x="99" y="212"/>
                    </a:cubicBezTo>
                    <a:cubicBezTo>
                      <a:pt x="114" y="212"/>
                      <a:pt x="129" y="208"/>
                      <a:pt x="143" y="201"/>
                    </a:cubicBezTo>
                    <a:lnTo>
                      <a:pt x="145" y="201"/>
                    </a:lnTo>
                    <a:cubicBezTo>
                      <a:pt x="193" y="180"/>
                      <a:pt x="243" y="171"/>
                      <a:pt x="294" y="171"/>
                    </a:cubicBezTo>
                    <a:cubicBezTo>
                      <a:pt x="444" y="171"/>
                      <a:pt x="598" y="248"/>
                      <a:pt x="718" y="323"/>
                    </a:cubicBezTo>
                    <a:cubicBezTo>
                      <a:pt x="910" y="443"/>
                      <a:pt x="1083" y="590"/>
                      <a:pt x="1228" y="758"/>
                    </a:cubicBezTo>
                    <a:cubicBezTo>
                      <a:pt x="1247" y="777"/>
                      <a:pt x="1269" y="784"/>
                      <a:pt x="1289" y="784"/>
                    </a:cubicBezTo>
                    <a:cubicBezTo>
                      <a:pt x="1357" y="784"/>
                      <a:pt x="1414" y="698"/>
                      <a:pt x="1353" y="634"/>
                    </a:cubicBezTo>
                    <a:cubicBezTo>
                      <a:pt x="1187" y="443"/>
                      <a:pt x="989" y="277"/>
                      <a:pt x="769" y="150"/>
                    </a:cubicBezTo>
                    <a:cubicBezTo>
                      <a:pt x="624" y="6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7"/>
              <p:cNvSpPr/>
              <p:nvPr/>
            </p:nvSpPr>
            <p:spPr>
              <a:xfrm>
                <a:off x="6046116" y="1625753"/>
                <a:ext cx="74684" cy="48100"/>
              </a:xfrm>
              <a:custGeom>
                <a:rect b="b" l="l" r="r" t="t"/>
                <a:pathLst>
                  <a:path extrusionOk="0" h="722" w="1121">
                    <a:moveTo>
                      <a:pt x="87" y="0"/>
                    </a:moveTo>
                    <a:cubicBezTo>
                      <a:pt x="39" y="0"/>
                      <a:pt x="0" y="38"/>
                      <a:pt x="0" y="87"/>
                    </a:cubicBezTo>
                    <a:cubicBezTo>
                      <a:pt x="0" y="135"/>
                      <a:pt x="39" y="176"/>
                      <a:pt x="87" y="176"/>
                    </a:cubicBezTo>
                    <a:lnTo>
                      <a:pt x="90" y="176"/>
                    </a:lnTo>
                    <a:cubicBezTo>
                      <a:pt x="426" y="217"/>
                      <a:pt x="729" y="403"/>
                      <a:pt x="923" y="683"/>
                    </a:cubicBezTo>
                    <a:cubicBezTo>
                      <a:pt x="942" y="710"/>
                      <a:pt x="969" y="722"/>
                      <a:pt x="996" y="722"/>
                    </a:cubicBezTo>
                    <a:cubicBezTo>
                      <a:pt x="1059" y="722"/>
                      <a:pt x="1120" y="660"/>
                      <a:pt x="1076" y="594"/>
                    </a:cubicBezTo>
                    <a:cubicBezTo>
                      <a:pt x="849" y="260"/>
                      <a:pt x="487" y="43"/>
                      <a:pt x="87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6126062" y="1596639"/>
                <a:ext cx="51299" cy="28380"/>
              </a:xfrm>
              <a:custGeom>
                <a:rect b="b" l="l" r="r" t="t"/>
                <a:pathLst>
                  <a:path extrusionOk="0" h="426" w="770">
                    <a:moveTo>
                      <a:pt x="669" y="0"/>
                    </a:moveTo>
                    <a:cubicBezTo>
                      <a:pt x="654" y="0"/>
                      <a:pt x="639" y="4"/>
                      <a:pt x="625" y="12"/>
                    </a:cubicBezTo>
                    <a:lnTo>
                      <a:pt x="56" y="261"/>
                    </a:lnTo>
                    <a:cubicBezTo>
                      <a:pt x="16" y="287"/>
                      <a:pt x="0" y="340"/>
                      <a:pt x="26" y="384"/>
                    </a:cubicBezTo>
                    <a:cubicBezTo>
                      <a:pt x="41" y="411"/>
                      <a:pt x="70" y="426"/>
                      <a:pt x="100" y="426"/>
                    </a:cubicBezTo>
                    <a:cubicBezTo>
                      <a:pt x="116" y="426"/>
                      <a:pt x="131" y="422"/>
                      <a:pt x="146" y="414"/>
                    </a:cubicBezTo>
                    <a:lnTo>
                      <a:pt x="714" y="162"/>
                    </a:lnTo>
                    <a:cubicBezTo>
                      <a:pt x="755" y="139"/>
                      <a:pt x="770" y="86"/>
                      <a:pt x="744" y="42"/>
                    </a:cubicBezTo>
                    <a:cubicBezTo>
                      <a:pt x="727" y="15"/>
                      <a:pt x="699" y="0"/>
                      <a:pt x="669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7"/>
              <p:cNvSpPr/>
              <p:nvPr/>
            </p:nvSpPr>
            <p:spPr>
              <a:xfrm>
                <a:off x="6157574" y="1621755"/>
                <a:ext cx="39174" cy="25316"/>
              </a:xfrm>
              <a:custGeom>
                <a:rect b="b" l="l" r="r" t="t"/>
                <a:pathLst>
                  <a:path extrusionOk="0" h="380" w="588">
                    <a:moveTo>
                      <a:pt x="487" y="0"/>
                    </a:moveTo>
                    <a:cubicBezTo>
                      <a:pt x="472" y="0"/>
                      <a:pt x="457" y="4"/>
                      <a:pt x="442" y="12"/>
                    </a:cubicBezTo>
                    <a:cubicBezTo>
                      <a:pt x="317" y="70"/>
                      <a:pt x="197" y="139"/>
                      <a:pt x="83" y="216"/>
                    </a:cubicBezTo>
                    <a:cubicBezTo>
                      <a:pt x="0" y="268"/>
                      <a:pt x="49" y="379"/>
                      <a:pt x="129" y="379"/>
                    </a:cubicBezTo>
                    <a:cubicBezTo>
                      <a:pt x="142" y="379"/>
                      <a:pt x="157" y="376"/>
                      <a:pt x="172" y="368"/>
                    </a:cubicBezTo>
                    <a:lnTo>
                      <a:pt x="169" y="368"/>
                    </a:lnTo>
                    <a:cubicBezTo>
                      <a:pt x="287" y="289"/>
                      <a:pt x="406" y="223"/>
                      <a:pt x="531" y="165"/>
                    </a:cubicBezTo>
                    <a:cubicBezTo>
                      <a:pt x="575" y="139"/>
                      <a:pt x="587" y="86"/>
                      <a:pt x="564" y="42"/>
                    </a:cubicBezTo>
                    <a:cubicBezTo>
                      <a:pt x="547" y="15"/>
                      <a:pt x="518" y="0"/>
                      <a:pt x="487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7"/>
              <p:cNvSpPr/>
              <p:nvPr/>
            </p:nvSpPr>
            <p:spPr>
              <a:xfrm>
                <a:off x="6225129" y="1622421"/>
                <a:ext cx="59694" cy="43170"/>
              </a:xfrm>
              <a:custGeom>
                <a:rect b="b" l="l" r="r" t="t"/>
                <a:pathLst>
                  <a:path extrusionOk="0" h="648" w="896">
                    <a:moveTo>
                      <a:pt x="125" y="1"/>
                    </a:moveTo>
                    <a:cubicBezTo>
                      <a:pt x="30" y="1"/>
                      <a:pt x="0" y="145"/>
                      <a:pt x="103" y="175"/>
                    </a:cubicBezTo>
                    <a:cubicBezTo>
                      <a:pt x="345" y="254"/>
                      <a:pt x="557" y="404"/>
                      <a:pt x="715" y="606"/>
                    </a:cubicBezTo>
                    <a:cubicBezTo>
                      <a:pt x="732" y="633"/>
                      <a:pt x="761" y="647"/>
                      <a:pt x="791" y="647"/>
                    </a:cubicBezTo>
                    <a:cubicBezTo>
                      <a:pt x="806" y="647"/>
                      <a:pt x="821" y="644"/>
                      <a:pt x="834" y="636"/>
                    </a:cubicBezTo>
                    <a:cubicBezTo>
                      <a:pt x="873" y="616"/>
                      <a:pt x="896" y="555"/>
                      <a:pt x="868" y="516"/>
                    </a:cubicBezTo>
                    <a:cubicBezTo>
                      <a:pt x="684" y="277"/>
                      <a:pt x="434" y="99"/>
                      <a:pt x="152" y="4"/>
                    </a:cubicBezTo>
                    <a:cubicBezTo>
                      <a:pt x="142" y="2"/>
                      <a:pt x="133" y="1"/>
                      <a:pt x="125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7"/>
              <p:cNvSpPr/>
              <p:nvPr/>
            </p:nvSpPr>
            <p:spPr>
              <a:xfrm>
                <a:off x="6265568" y="1616092"/>
                <a:ext cx="49234" cy="39306"/>
              </a:xfrm>
              <a:custGeom>
                <a:rect b="b" l="l" r="r" t="t"/>
                <a:pathLst>
                  <a:path extrusionOk="0" h="590" w="739">
                    <a:moveTo>
                      <a:pt x="101" y="0"/>
                    </a:moveTo>
                    <a:cubicBezTo>
                      <a:pt x="70" y="0"/>
                      <a:pt x="41" y="16"/>
                      <a:pt x="24" y="43"/>
                    </a:cubicBezTo>
                    <a:cubicBezTo>
                      <a:pt x="1" y="87"/>
                      <a:pt x="13" y="140"/>
                      <a:pt x="57" y="166"/>
                    </a:cubicBezTo>
                    <a:lnTo>
                      <a:pt x="57" y="163"/>
                    </a:lnTo>
                    <a:cubicBezTo>
                      <a:pt x="235" y="278"/>
                      <a:pt x="401" y="413"/>
                      <a:pt x="551" y="563"/>
                    </a:cubicBezTo>
                    <a:cubicBezTo>
                      <a:pt x="570" y="582"/>
                      <a:pt x="592" y="590"/>
                      <a:pt x="612" y="590"/>
                    </a:cubicBezTo>
                    <a:cubicBezTo>
                      <a:pt x="680" y="590"/>
                      <a:pt x="739" y="501"/>
                      <a:pt x="676" y="438"/>
                    </a:cubicBezTo>
                    <a:cubicBezTo>
                      <a:pt x="515" y="278"/>
                      <a:pt x="337" y="135"/>
                      <a:pt x="146" y="13"/>
                    </a:cubicBezTo>
                    <a:cubicBezTo>
                      <a:pt x="131" y="4"/>
                      <a:pt x="116" y="0"/>
                      <a:pt x="101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7"/>
              <p:cNvSpPr/>
              <p:nvPr/>
            </p:nvSpPr>
            <p:spPr>
              <a:xfrm>
                <a:off x="5735524" y="1579117"/>
                <a:ext cx="721722" cy="353019"/>
              </a:xfrm>
              <a:custGeom>
                <a:rect b="b" l="l" r="r" t="t"/>
                <a:pathLst>
                  <a:path extrusionOk="0" h="5299" w="10833">
                    <a:moveTo>
                      <a:pt x="5849" y="175"/>
                    </a:moveTo>
                    <a:cubicBezTo>
                      <a:pt x="6111" y="175"/>
                      <a:pt x="6369" y="267"/>
                      <a:pt x="6576" y="440"/>
                    </a:cubicBezTo>
                    <a:cubicBezTo>
                      <a:pt x="6750" y="581"/>
                      <a:pt x="6879" y="770"/>
                      <a:pt x="6948" y="983"/>
                    </a:cubicBezTo>
                    <a:lnTo>
                      <a:pt x="6948" y="983"/>
                    </a:lnTo>
                    <a:cubicBezTo>
                      <a:pt x="6949" y="994"/>
                      <a:pt x="6953" y="1004"/>
                      <a:pt x="6958" y="1014"/>
                    </a:cubicBezTo>
                    <a:cubicBezTo>
                      <a:pt x="6974" y="1040"/>
                      <a:pt x="7008" y="1059"/>
                      <a:pt x="7040" y="1059"/>
                    </a:cubicBezTo>
                    <a:cubicBezTo>
                      <a:pt x="7055" y="1059"/>
                      <a:pt x="7068" y="1055"/>
                      <a:pt x="7080" y="1047"/>
                    </a:cubicBezTo>
                    <a:cubicBezTo>
                      <a:pt x="7343" y="847"/>
                      <a:pt x="7649" y="673"/>
                      <a:pt x="7985" y="673"/>
                    </a:cubicBezTo>
                    <a:cubicBezTo>
                      <a:pt x="8031" y="673"/>
                      <a:pt x="8076" y="676"/>
                      <a:pt x="8122" y="682"/>
                    </a:cubicBezTo>
                    <a:cubicBezTo>
                      <a:pt x="8474" y="733"/>
                      <a:pt x="8800" y="952"/>
                      <a:pt x="9019" y="1233"/>
                    </a:cubicBezTo>
                    <a:cubicBezTo>
                      <a:pt x="9136" y="1385"/>
                      <a:pt x="9225" y="1561"/>
                      <a:pt x="9276" y="1750"/>
                    </a:cubicBezTo>
                    <a:cubicBezTo>
                      <a:pt x="9289" y="1790"/>
                      <a:pt x="9326" y="1815"/>
                      <a:pt x="9364" y="1815"/>
                    </a:cubicBezTo>
                    <a:cubicBezTo>
                      <a:pt x="9378" y="1815"/>
                      <a:pt x="9393" y="1811"/>
                      <a:pt x="9406" y="1803"/>
                    </a:cubicBezTo>
                    <a:cubicBezTo>
                      <a:pt x="9524" y="1721"/>
                      <a:pt x="9658" y="1684"/>
                      <a:pt x="9792" y="1684"/>
                    </a:cubicBezTo>
                    <a:cubicBezTo>
                      <a:pt x="10140" y="1684"/>
                      <a:pt x="10492" y="1930"/>
                      <a:pt x="10586" y="2272"/>
                    </a:cubicBezTo>
                    <a:cubicBezTo>
                      <a:pt x="10660" y="2545"/>
                      <a:pt x="10594" y="2838"/>
                      <a:pt x="10446" y="3072"/>
                    </a:cubicBezTo>
                    <a:cubicBezTo>
                      <a:pt x="10285" y="3327"/>
                      <a:pt x="10030" y="3510"/>
                      <a:pt x="9737" y="3582"/>
                    </a:cubicBezTo>
                    <a:cubicBezTo>
                      <a:pt x="9611" y="3616"/>
                      <a:pt x="9481" y="3631"/>
                      <a:pt x="9351" y="3631"/>
                    </a:cubicBezTo>
                    <a:cubicBezTo>
                      <a:pt x="9113" y="3631"/>
                      <a:pt x="8873" y="3578"/>
                      <a:pt x="8652" y="3487"/>
                    </a:cubicBezTo>
                    <a:cubicBezTo>
                      <a:pt x="8644" y="3484"/>
                      <a:pt x="8635" y="3483"/>
                      <a:pt x="8627" y="3483"/>
                    </a:cubicBezTo>
                    <a:cubicBezTo>
                      <a:pt x="8590" y="3483"/>
                      <a:pt x="8556" y="3509"/>
                      <a:pt x="8545" y="3548"/>
                    </a:cubicBezTo>
                    <a:cubicBezTo>
                      <a:pt x="8431" y="4048"/>
                      <a:pt x="8064" y="4450"/>
                      <a:pt x="7613" y="4680"/>
                    </a:cubicBezTo>
                    <a:cubicBezTo>
                      <a:pt x="7309" y="4836"/>
                      <a:pt x="6972" y="4903"/>
                      <a:pt x="6633" y="4903"/>
                    </a:cubicBezTo>
                    <a:cubicBezTo>
                      <a:pt x="6382" y="4903"/>
                      <a:pt x="6129" y="4866"/>
                      <a:pt x="5888" y="4802"/>
                    </a:cubicBezTo>
                    <a:cubicBezTo>
                      <a:pt x="5738" y="4761"/>
                      <a:pt x="5590" y="4713"/>
                      <a:pt x="5445" y="4652"/>
                    </a:cubicBezTo>
                    <a:cubicBezTo>
                      <a:pt x="5299" y="4590"/>
                      <a:pt x="5157" y="4512"/>
                      <a:pt x="4994" y="4494"/>
                    </a:cubicBezTo>
                    <a:cubicBezTo>
                      <a:pt x="4974" y="4491"/>
                      <a:pt x="4955" y="4490"/>
                      <a:pt x="4936" y="4490"/>
                    </a:cubicBezTo>
                    <a:cubicBezTo>
                      <a:pt x="4798" y="4490"/>
                      <a:pt x="4672" y="4552"/>
                      <a:pt x="4553" y="4626"/>
                    </a:cubicBezTo>
                    <a:cubicBezTo>
                      <a:pt x="4423" y="4708"/>
                      <a:pt x="4291" y="4779"/>
                      <a:pt x="4153" y="4845"/>
                    </a:cubicBezTo>
                    <a:cubicBezTo>
                      <a:pt x="3788" y="5017"/>
                      <a:pt x="3379" y="5121"/>
                      <a:pt x="2973" y="5121"/>
                    </a:cubicBezTo>
                    <a:cubicBezTo>
                      <a:pt x="2787" y="5121"/>
                      <a:pt x="2601" y="5099"/>
                      <a:pt x="2421" y="5052"/>
                    </a:cubicBezTo>
                    <a:cubicBezTo>
                      <a:pt x="1929" y="4922"/>
                      <a:pt x="1473" y="4611"/>
                      <a:pt x="1221" y="4162"/>
                    </a:cubicBezTo>
                    <a:cubicBezTo>
                      <a:pt x="1190" y="4109"/>
                      <a:pt x="1164" y="4053"/>
                      <a:pt x="1139" y="3997"/>
                    </a:cubicBezTo>
                    <a:cubicBezTo>
                      <a:pt x="1128" y="3959"/>
                      <a:pt x="1093" y="3933"/>
                      <a:pt x="1055" y="3933"/>
                    </a:cubicBezTo>
                    <a:cubicBezTo>
                      <a:pt x="1047" y="3933"/>
                      <a:pt x="1040" y="3934"/>
                      <a:pt x="1032" y="3936"/>
                    </a:cubicBezTo>
                    <a:cubicBezTo>
                      <a:pt x="986" y="3948"/>
                      <a:pt x="940" y="3954"/>
                      <a:pt x="895" y="3954"/>
                    </a:cubicBezTo>
                    <a:cubicBezTo>
                      <a:pt x="730" y="3954"/>
                      <a:pt x="570" y="3879"/>
                      <a:pt x="449" y="3765"/>
                    </a:cubicBezTo>
                    <a:cubicBezTo>
                      <a:pt x="278" y="3612"/>
                      <a:pt x="186" y="3393"/>
                      <a:pt x="194" y="3166"/>
                    </a:cubicBezTo>
                    <a:cubicBezTo>
                      <a:pt x="212" y="2652"/>
                      <a:pt x="645" y="2254"/>
                      <a:pt x="1096" y="2078"/>
                    </a:cubicBezTo>
                    <a:cubicBezTo>
                      <a:pt x="1394" y="1964"/>
                      <a:pt x="1712" y="1913"/>
                      <a:pt x="2028" y="1882"/>
                    </a:cubicBezTo>
                    <a:cubicBezTo>
                      <a:pt x="2077" y="1880"/>
                      <a:pt x="2115" y="1842"/>
                      <a:pt x="2117" y="1793"/>
                    </a:cubicBezTo>
                    <a:cubicBezTo>
                      <a:pt x="2135" y="1355"/>
                      <a:pt x="2390" y="940"/>
                      <a:pt x="2757" y="708"/>
                    </a:cubicBezTo>
                    <a:cubicBezTo>
                      <a:pt x="2969" y="577"/>
                      <a:pt x="3210" y="510"/>
                      <a:pt x="3451" y="510"/>
                    </a:cubicBezTo>
                    <a:cubicBezTo>
                      <a:pt x="3641" y="510"/>
                      <a:pt x="3831" y="551"/>
                      <a:pt x="4008" y="634"/>
                    </a:cubicBezTo>
                    <a:cubicBezTo>
                      <a:pt x="4234" y="733"/>
                      <a:pt x="4428" y="894"/>
                      <a:pt x="4571" y="1098"/>
                    </a:cubicBezTo>
                    <a:cubicBezTo>
                      <a:pt x="4588" y="1125"/>
                      <a:pt x="4620" y="1139"/>
                      <a:pt x="4651" y="1139"/>
                    </a:cubicBezTo>
                    <a:cubicBezTo>
                      <a:pt x="4687" y="1139"/>
                      <a:pt x="4722" y="1120"/>
                      <a:pt x="4731" y="1077"/>
                    </a:cubicBezTo>
                    <a:cubicBezTo>
                      <a:pt x="4823" y="687"/>
                      <a:pt x="5106" y="372"/>
                      <a:pt x="5483" y="236"/>
                    </a:cubicBezTo>
                    <a:cubicBezTo>
                      <a:pt x="5602" y="195"/>
                      <a:pt x="5726" y="175"/>
                      <a:pt x="5849" y="175"/>
                    </a:cubicBezTo>
                    <a:close/>
                    <a:moveTo>
                      <a:pt x="5856" y="1"/>
                    </a:moveTo>
                    <a:cubicBezTo>
                      <a:pt x="5516" y="1"/>
                      <a:pt x="5183" y="141"/>
                      <a:pt x="4933" y="382"/>
                    </a:cubicBezTo>
                    <a:cubicBezTo>
                      <a:pt x="4791" y="520"/>
                      <a:pt x="4681" y="685"/>
                      <a:pt x="4612" y="869"/>
                    </a:cubicBezTo>
                    <a:lnTo>
                      <a:pt x="4612" y="869"/>
                    </a:lnTo>
                    <a:cubicBezTo>
                      <a:pt x="4322" y="539"/>
                      <a:pt x="3901" y="343"/>
                      <a:pt x="3455" y="336"/>
                    </a:cubicBezTo>
                    <a:cubicBezTo>
                      <a:pt x="3450" y="336"/>
                      <a:pt x="3445" y="336"/>
                      <a:pt x="3441" y="336"/>
                    </a:cubicBezTo>
                    <a:cubicBezTo>
                      <a:pt x="2944" y="336"/>
                      <a:pt x="2487" y="600"/>
                      <a:pt x="2206" y="1006"/>
                    </a:cubicBezTo>
                    <a:cubicBezTo>
                      <a:pt x="2061" y="1216"/>
                      <a:pt x="1972" y="1461"/>
                      <a:pt x="1947" y="1715"/>
                    </a:cubicBezTo>
                    <a:lnTo>
                      <a:pt x="1947" y="1715"/>
                    </a:lnTo>
                    <a:cubicBezTo>
                      <a:pt x="1370" y="1780"/>
                      <a:pt x="761" y="1919"/>
                      <a:pt x="362" y="2369"/>
                    </a:cubicBezTo>
                    <a:cubicBezTo>
                      <a:pt x="173" y="2580"/>
                      <a:pt x="43" y="2845"/>
                      <a:pt x="21" y="3128"/>
                    </a:cubicBezTo>
                    <a:cubicBezTo>
                      <a:pt x="0" y="3398"/>
                      <a:pt x="97" y="3663"/>
                      <a:pt x="288" y="3857"/>
                    </a:cubicBezTo>
                    <a:cubicBezTo>
                      <a:pt x="447" y="4024"/>
                      <a:pt x="668" y="4130"/>
                      <a:pt x="895" y="4130"/>
                    </a:cubicBezTo>
                    <a:cubicBezTo>
                      <a:pt x="931" y="4130"/>
                      <a:pt x="968" y="4127"/>
                      <a:pt x="1005" y="4122"/>
                    </a:cubicBezTo>
                    <a:lnTo>
                      <a:pt x="1005" y="4122"/>
                    </a:lnTo>
                    <a:cubicBezTo>
                      <a:pt x="1229" y="4598"/>
                      <a:pt x="1644" y="4952"/>
                      <a:pt x="2130" y="5143"/>
                    </a:cubicBezTo>
                    <a:cubicBezTo>
                      <a:pt x="2400" y="5250"/>
                      <a:pt x="2686" y="5298"/>
                      <a:pt x="2973" y="5298"/>
                    </a:cubicBezTo>
                    <a:cubicBezTo>
                      <a:pt x="3296" y="5298"/>
                      <a:pt x="3621" y="5237"/>
                      <a:pt x="3926" y="5131"/>
                    </a:cubicBezTo>
                    <a:cubicBezTo>
                      <a:pt x="4077" y="5077"/>
                      <a:pt x="4224" y="5013"/>
                      <a:pt x="4367" y="4940"/>
                    </a:cubicBezTo>
                    <a:cubicBezTo>
                      <a:pt x="4507" y="4868"/>
                      <a:pt x="4634" y="4771"/>
                      <a:pt x="4777" y="4705"/>
                    </a:cubicBezTo>
                    <a:cubicBezTo>
                      <a:pt x="4831" y="4681"/>
                      <a:pt x="4884" y="4671"/>
                      <a:pt x="4936" y="4671"/>
                    </a:cubicBezTo>
                    <a:cubicBezTo>
                      <a:pt x="5033" y="4671"/>
                      <a:pt x="5129" y="4705"/>
                      <a:pt x="5223" y="4748"/>
                    </a:cubicBezTo>
                    <a:cubicBezTo>
                      <a:pt x="5371" y="4815"/>
                      <a:pt x="5524" y="4876"/>
                      <a:pt x="5679" y="4927"/>
                    </a:cubicBezTo>
                    <a:cubicBezTo>
                      <a:pt x="5984" y="5024"/>
                      <a:pt x="6310" y="5081"/>
                      <a:pt x="6633" y="5081"/>
                    </a:cubicBezTo>
                    <a:cubicBezTo>
                      <a:pt x="6944" y="5081"/>
                      <a:pt x="7253" y="5029"/>
                      <a:pt x="7541" y="4909"/>
                    </a:cubicBezTo>
                    <a:cubicBezTo>
                      <a:pt x="8043" y="4697"/>
                      <a:pt x="8471" y="4303"/>
                      <a:pt x="8657" y="3785"/>
                    </a:cubicBezTo>
                    <a:cubicBezTo>
                      <a:pt x="8669" y="3754"/>
                      <a:pt x="8680" y="3723"/>
                      <a:pt x="8690" y="3690"/>
                    </a:cubicBezTo>
                    <a:lnTo>
                      <a:pt x="8690" y="3690"/>
                    </a:lnTo>
                    <a:cubicBezTo>
                      <a:pt x="8899" y="3765"/>
                      <a:pt x="9123" y="3805"/>
                      <a:pt x="9345" y="3805"/>
                    </a:cubicBezTo>
                    <a:cubicBezTo>
                      <a:pt x="9811" y="3805"/>
                      <a:pt x="10267" y="3629"/>
                      <a:pt x="10553" y="3230"/>
                    </a:cubicBezTo>
                    <a:cubicBezTo>
                      <a:pt x="10741" y="2968"/>
                      <a:pt x="10833" y="2631"/>
                      <a:pt x="10777" y="2310"/>
                    </a:cubicBezTo>
                    <a:cubicBezTo>
                      <a:pt x="10718" y="2012"/>
                      <a:pt x="10525" y="1757"/>
                      <a:pt x="10252" y="1622"/>
                    </a:cubicBezTo>
                    <a:cubicBezTo>
                      <a:pt x="10109" y="1550"/>
                      <a:pt x="9947" y="1508"/>
                      <a:pt x="9787" y="1508"/>
                    </a:cubicBezTo>
                    <a:cubicBezTo>
                      <a:pt x="9658" y="1508"/>
                      <a:pt x="9529" y="1535"/>
                      <a:pt x="9413" y="1595"/>
                    </a:cubicBezTo>
                    <a:lnTo>
                      <a:pt x="9413" y="1595"/>
                    </a:lnTo>
                    <a:cubicBezTo>
                      <a:pt x="9200" y="996"/>
                      <a:pt x="8613" y="499"/>
                      <a:pt x="7974" y="499"/>
                    </a:cubicBezTo>
                    <a:cubicBezTo>
                      <a:pt x="7861" y="499"/>
                      <a:pt x="7747" y="514"/>
                      <a:pt x="7633" y="547"/>
                    </a:cubicBezTo>
                    <a:cubicBezTo>
                      <a:pt x="7434" y="606"/>
                      <a:pt x="7249" y="709"/>
                      <a:pt x="7079" y="829"/>
                    </a:cubicBezTo>
                    <a:lnTo>
                      <a:pt x="7079" y="829"/>
                    </a:lnTo>
                    <a:cubicBezTo>
                      <a:pt x="6919" y="447"/>
                      <a:pt x="6574" y="149"/>
                      <a:pt x="6173" y="43"/>
                    </a:cubicBezTo>
                    <a:cubicBezTo>
                      <a:pt x="6068" y="14"/>
                      <a:pt x="5962" y="1"/>
                      <a:pt x="5856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7"/>
              <p:cNvSpPr/>
              <p:nvPr/>
            </p:nvSpPr>
            <p:spPr>
              <a:xfrm>
                <a:off x="6038121" y="1953864"/>
                <a:ext cx="36776" cy="69285"/>
              </a:xfrm>
              <a:custGeom>
                <a:rect b="b" l="l" r="r" t="t"/>
                <a:pathLst>
                  <a:path extrusionOk="0" h="1040" w="552">
                    <a:moveTo>
                      <a:pt x="306" y="268"/>
                    </a:moveTo>
                    <a:cubicBezTo>
                      <a:pt x="333" y="350"/>
                      <a:pt x="348" y="436"/>
                      <a:pt x="350" y="525"/>
                    </a:cubicBezTo>
                    <a:cubicBezTo>
                      <a:pt x="352" y="593"/>
                      <a:pt x="345" y="662"/>
                      <a:pt x="332" y="731"/>
                    </a:cubicBezTo>
                    <a:cubicBezTo>
                      <a:pt x="324" y="764"/>
                      <a:pt x="312" y="843"/>
                      <a:pt x="278" y="858"/>
                    </a:cubicBezTo>
                    <a:cubicBezTo>
                      <a:pt x="275" y="860"/>
                      <a:pt x="271" y="861"/>
                      <a:pt x="268" y="861"/>
                    </a:cubicBezTo>
                    <a:cubicBezTo>
                      <a:pt x="239" y="861"/>
                      <a:pt x="214" y="810"/>
                      <a:pt x="212" y="785"/>
                    </a:cubicBezTo>
                    <a:cubicBezTo>
                      <a:pt x="207" y="718"/>
                      <a:pt x="212" y="650"/>
                      <a:pt x="227" y="586"/>
                    </a:cubicBezTo>
                    <a:cubicBezTo>
                      <a:pt x="244" y="477"/>
                      <a:pt x="270" y="372"/>
                      <a:pt x="306" y="268"/>
                    </a:cubicBezTo>
                    <a:close/>
                    <a:moveTo>
                      <a:pt x="334" y="1"/>
                    </a:moveTo>
                    <a:cubicBezTo>
                      <a:pt x="320" y="1"/>
                      <a:pt x="305" y="5"/>
                      <a:pt x="292" y="11"/>
                    </a:cubicBezTo>
                    <a:lnTo>
                      <a:pt x="292" y="11"/>
                    </a:lnTo>
                    <a:cubicBezTo>
                      <a:pt x="287" y="11"/>
                      <a:pt x="283" y="10"/>
                      <a:pt x="278" y="10"/>
                    </a:cubicBezTo>
                    <a:cubicBezTo>
                      <a:pt x="248" y="10"/>
                      <a:pt x="219" y="26"/>
                      <a:pt x="202" y="53"/>
                    </a:cubicBezTo>
                    <a:lnTo>
                      <a:pt x="202" y="56"/>
                    </a:lnTo>
                    <a:cubicBezTo>
                      <a:pt x="138" y="199"/>
                      <a:pt x="92" y="346"/>
                      <a:pt x="64" y="502"/>
                    </a:cubicBezTo>
                    <a:cubicBezTo>
                      <a:pt x="39" y="637"/>
                      <a:pt x="1" y="820"/>
                      <a:pt x="87" y="940"/>
                    </a:cubicBezTo>
                    <a:cubicBezTo>
                      <a:pt x="128" y="1001"/>
                      <a:pt x="199" y="1039"/>
                      <a:pt x="273" y="1039"/>
                    </a:cubicBezTo>
                    <a:cubicBezTo>
                      <a:pt x="345" y="1034"/>
                      <a:pt x="411" y="993"/>
                      <a:pt x="447" y="930"/>
                    </a:cubicBezTo>
                    <a:cubicBezTo>
                      <a:pt x="480" y="874"/>
                      <a:pt x="500" y="807"/>
                      <a:pt x="508" y="744"/>
                    </a:cubicBezTo>
                    <a:cubicBezTo>
                      <a:pt x="551" y="504"/>
                      <a:pt x="515" y="260"/>
                      <a:pt x="403" y="46"/>
                    </a:cubicBezTo>
                    <a:cubicBezTo>
                      <a:pt x="387" y="14"/>
                      <a:pt x="360" y="1"/>
                      <a:pt x="334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7"/>
              <p:cNvSpPr/>
              <p:nvPr/>
            </p:nvSpPr>
            <p:spPr>
              <a:xfrm>
                <a:off x="6104343" y="1952732"/>
                <a:ext cx="34177" cy="60957"/>
              </a:xfrm>
              <a:custGeom>
                <a:rect b="b" l="l" r="r" t="t"/>
                <a:pathLst>
                  <a:path extrusionOk="0" h="915" w="513">
                    <a:moveTo>
                      <a:pt x="226" y="222"/>
                    </a:moveTo>
                    <a:cubicBezTo>
                      <a:pt x="272" y="291"/>
                      <a:pt x="303" y="370"/>
                      <a:pt x="316" y="452"/>
                    </a:cubicBezTo>
                    <a:cubicBezTo>
                      <a:pt x="324" y="506"/>
                      <a:pt x="324" y="559"/>
                      <a:pt x="316" y="613"/>
                    </a:cubicBezTo>
                    <a:cubicBezTo>
                      <a:pt x="314" y="654"/>
                      <a:pt x="298" y="695"/>
                      <a:pt x="273" y="728"/>
                    </a:cubicBezTo>
                    <a:cubicBezTo>
                      <a:pt x="260" y="738"/>
                      <a:pt x="265" y="730"/>
                      <a:pt x="258" y="738"/>
                    </a:cubicBezTo>
                    <a:lnTo>
                      <a:pt x="253" y="740"/>
                    </a:lnTo>
                    <a:lnTo>
                      <a:pt x="245" y="740"/>
                    </a:lnTo>
                    <a:cubicBezTo>
                      <a:pt x="230" y="735"/>
                      <a:pt x="214" y="728"/>
                      <a:pt x="207" y="715"/>
                    </a:cubicBezTo>
                    <a:cubicBezTo>
                      <a:pt x="179" y="677"/>
                      <a:pt x="179" y="618"/>
                      <a:pt x="179" y="572"/>
                    </a:cubicBezTo>
                    <a:cubicBezTo>
                      <a:pt x="179" y="454"/>
                      <a:pt x="195" y="337"/>
                      <a:pt x="226" y="222"/>
                    </a:cubicBezTo>
                    <a:close/>
                    <a:moveTo>
                      <a:pt x="239" y="0"/>
                    </a:moveTo>
                    <a:cubicBezTo>
                      <a:pt x="205" y="0"/>
                      <a:pt x="172" y="24"/>
                      <a:pt x="157" y="55"/>
                    </a:cubicBezTo>
                    <a:lnTo>
                      <a:pt x="157" y="55"/>
                    </a:lnTo>
                    <a:cubicBezTo>
                      <a:pt x="156" y="55"/>
                      <a:pt x="155" y="55"/>
                      <a:pt x="154" y="55"/>
                    </a:cubicBezTo>
                    <a:cubicBezTo>
                      <a:pt x="119" y="55"/>
                      <a:pt x="85" y="74"/>
                      <a:pt x="72" y="116"/>
                    </a:cubicBezTo>
                    <a:lnTo>
                      <a:pt x="72" y="119"/>
                    </a:lnTo>
                    <a:cubicBezTo>
                      <a:pt x="31" y="251"/>
                      <a:pt x="8" y="391"/>
                      <a:pt x="3" y="531"/>
                    </a:cubicBezTo>
                    <a:cubicBezTo>
                      <a:pt x="0" y="664"/>
                      <a:pt x="16" y="822"/>
                      <a:pt x="146" y="891"/>
                    </a:cubicBezTo>
                    <a:cubicBezTo>
                      <a:pt x="178" y="907"/>
                      <a:pt x="211" y="915"/>
                      <a:pt x="243" y="915"/>
                    </a:cubicBezTo>
                    <a:cubicBezTo>
                      <a:pt x="333" y="915"/>
                      <a:pt x="414" y="854"/>
                      <a:pt x="454" y="766"/>
                    </a:cubicBezTo>
                    <a:cubicBezTo>
                      <a:pt x="502" y="649"/>
                      <a:pt x="512" y="519"/>
                      <a:pt x="484" y="394"/>
                    </a:cubicBezTo>
                    <a:cubicBezTo>
                      <a:pt x="459" y="256"/>
                      <a:pt x="393" y="129"/>
                      <a:pt x="296" y="27"/>
                    </a:cubicBezTo>
                    <a:cubicBezTo>
                      <a:pt x="278" y="8"/>
                      <a:pt x="258" y="0"/>
                      <a:pt x="239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7"/>
              <p:cNvSpPr/>
              <p:nvPr/>
            </p:nvSpPr>
            <p:spPr>
              <a:xfrm>
                <a:off x="5948714" y="2029080"/>
                <a:ext cx="31579" cy="62823"/>
              </a:xfrm>
              <a:custGeom>
                <a:rect b="b" l="l" r="r" t="t"/>
                <a:pathLst>
                  <a:path extrusionOk="0" h="943" w="474">
                    <a:moveTo>
                      <a:pt x="211" y="326"/>
                    </a:moveTo>
                    <a:cubicBezTo>
                      <a:pt x="256" y="456"/>
                      <a:pt x="257" y="598"/>
                      <a:pt x="211" y="729"/>
                    </a:cubicBezTo>
                    <a:lnTo>
                      <a:pt x="211" y="729"/>
                    </a:lnTo>
                    <a:cubicBezTo>
                      <a:pt x="204" y="718"/>
                      <a:pt x="198" y="706"/>
                      <a:pt x="194" y="695"/>
                    </a:cubicBezTo>
                    <a:cubicBezTo>
                      <a:pt x="178" y="639"/>
                      <a:pt x="176" y="580"/>
                      <a:pt x="186" y="522"/>
                    </a:cubicBezTo>
                    <a:cubicBezTo>
                      <a:pt x="191" y="456"/>
                      <a:pt x="200" y="391"/>
                      <a:pt x="211" y="326"/>
                    </a:cubicBezTo>
                    <a:close/>
                    <a:moveTo>
                      <a:pt x="181" y="0"/>
                    </a:moveTo>
                    <a:cubicBezTo>
                      <a:pt x="158" y="0"/>
                      <a:pt x="135" y="8"/>
                      <a:pt x="117" y="25"/>
                    </a:cubicBezTo>
                    <a:cubicBezTo>
                      <a:pt x="111" y="32"/>
                      <a:pt x="106" y="39"/>
                      <a:pt x="102" y="47"/>
                    </a:cubicBezTo>
                    <a:lnTo>
                      <a:pt x="102" y="47"/>
                    </a:lnTo>
                    <a:cubicBezTo>
                      <a:pt x="95" y="56"/>
                      <a:pt x="90" y="66"/>
                      <a:pt x="87" y="78"/>
                    </a:cubicBezTo>
                    <a:cubicBezTo>
                      <a:pt x="41" y="247"/>
                      <a:pt x="13" y="417"/>
                      <a:pt x="5" y="591"/>
                    </a:cubicBezTo>
                    <a:cubicBezTo>
                      <a:pt x="0" y="754"/>
                      <a:pt x="77" y="922"/>
                      <a:pt x="255" y="942"/>
                    </a:cubicBezTo>
                    <a:cubicBezTo>
                      <a:pt x="285" y="942"/>
                      <a:pt x="316" y="924"/>
                      <a:pt x="331" y="896"/>
                    </a:cubicBezTo>
                    <a:cubicBezTo>
                      <a:pt x="474" y="613"/>
                      <a:pt x="441" y="275"/>
                      <a:pt x="242" y="25"/>
                    </a:cubicBezTo>
                    <a:cubicBezTo>
                      <a:pt x="226" y="8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7"/>
              <p:cNvSpPr/>
              <p:nvPr/>
            </p:nvSpPr>
            <p:spPr>
              <a:xfrm>
                <a:off x="5983624" y="1953598"/>
                <a:ext cx="31313" cy="62290"/>
              </a:xfrm>
              <a:custGeom>
                <a:rect b="b" l="l" r="r" t="t"/>
                <a:pathLst>
                  <a:path extrusionOk="0" h="935" w="470">
                    <a:moveTo>
                      <a:pt x="195" y="758"/>
                    </a:moveTo>
                    <a:cubicBezTo>
                      <a:pt x="195" y="758"/>
                      <a:pt x="195" y="759"/>
                      <a:pt x="195" y="759"/>
                    </a:cubicBezTo>
                    <a:lnTo>
                      <a:pt x="195" y="759"/>
                    </a:lnTo>
                    <a:cubicBezTo>
                      <a:pt x="189" y="758"/>
                      <a:pt x="188" y="758"/>
                      <a:pt x="195" y="758"/>
                    </a:cubicBezTo>
                    <a:close/>
                    <a:moveTo>
                      <a:pt x="266" y="245"/>
                    </a:moveTo>
                    <a:lnTo>
                      <a:pt x="266" y="245"/>
                    </a:lnTo>
                    <a:cubicBezTo>
                      <a:pt x="283" y="331"/>
                      <a:pt x="290" y="420"/>
                      <a:pt x="286" y="508"/>
                    </a:cubicBezTo>
                    <a:cubicBezTo>
                      <a:pt x="284" y="569"/>
                      <a:pt x="276" y="633"/>
                      <a:pt x="258" y="692"/>
                    </a:cubicBezTo>
                    <a:cubicBezTo>
                      <a:pt x="253" y="712"/>
                      <a:pt x="246" y="730"/>
                      <a:pt x="230" y="748"/>
                    </a:cubicBezTo>
                    <a:cubicBezTo>
                      <a:pt x="223" y="755"/>
                      <a:pt x="212" y="761"/>
                      <a:pt x="200" y="761"/>
                    </a:cubicBezTo>
                    <a:cubicBezTo>
                      <a:pt x="198" y="760"/>
                      <a:pt x="196" y="760"/>
                      <a:pt x="195" y="759"/>
                    </a:cubicBezTo>
                    <a:lnTo>
                      <a:pt x="195" y="759"/>
                    </a:lnTo>
                    <a:cubicBezTo>
                      <a:pt x="194" y="756"/>
                      <a:pt x="194" y="751"/>
                      <a:pt x="194" y="751"/>
                    </a:cubicBezTo>
                    <a:lnTo>
                      <a:pt x="194" y="751"/>
                    </a:lnTo>
                    <a:cubicBezTo>
                      <a:pt x="194" y="751"/>
                      <a:pt x="194" y="752"/>
                      <a:pt x="195" y="753"/>
                    </a:cubicBezTo>
                    <a:cubicBezTo>
                      <a:pt x="189" y="732"/>
                      <a:pt x="184" y="712"/>
                      <a:pt x="184" y="689"/>
                    </a:cubicBezTo>
                    <a:cubicBezTo>
                      <a:pt x="172" y="537"/>
                      <a:pt x="199" y="383"/>
                      <a:pt x="266" y="245"/>
                    </a:cubicBezTo>
                    <a:close/>
                    <a:moveTo>
                      <a:pt x="314" y="1"/>
                    </a:moveTo>
                    <a:cubicBezTo>
                      <a:pt x="306" y="1"/>
                      <a:pt x="299" y="2"/>
                      <a:pt x="291" y="4"/>
                    </a:cubicBezTo>
                    <a:cubicBezTo>
                      <a:pt x="273" y="9"/>
                      <a:pt x="257" y="19"/>
                      <a:pt x="246" y="32"/>
                    </a:cubicBezTo>
                    <a:lnTo>
                      <a:pt x="246" y="32"/>
                    </a:lnTo>
                    <a:cubicBezTo>
                      <a:pt x="241" y="31"/>
                      <a:pt x="236" y="31"/>
                      <a:pt x="230" y="31"/>
                    </a:cubicBezTo>
                    <a:cubicBezTo>
                      <a:pt x="203" y="31"/>
                      <a:pt x="177" y="43"/>
                      <a:pt x="159" y="73"/>
                    </a:cubicBezTo>
                    <a:cubicBezTo>
                      <a:pt x="93" y="182"/>
                      <a:pt x="47" y="302"/>
                      <a:pt x="24" y="427"/>
                    </a:cubicBezTo>
                    <a:cubicBezTo>
                      <a:pt x="11" y="490"/>
                      <a:pt x="6" y="554"/>
                      <a:pt x="3" y="620"/>
                    </a:cubicBezTo>
                    <a:cubicBezTo>
                      <a:pt x="1" y="682"/>
                      <a:pt x="9" y="743"/>
                      <a:pt x="24" y="801"/>
                    </a:cubicBezTo>
                    <a:cubicBezTo>
                      <a:pt x="53" y="889"/>
                      <a:pt x="126" y="935"/>
                      <a:pt x="204" y="935"/>
                    </a:cubicBezTo>
                    <a:cubicBezTo>
                      <a:pt x="251" y="935"/>
                      <a:pt x="299" y="919"/>
                      <a:pt x="340" y="885"/>
                    </a:cubicBezTo>
                    <a:cubicBezTo>
                      <a:pt x="442" y="801"/>
                      <a:pt x="454" y="643"/>
                      <a:pt x="462" y="521"/>
                    </a:cubicBezTo>
                    <a:cubicBezTo>
                      <a:pt x="470" y="366"/>
                      <a:pt x="449" y="213"/>
                      <a:pt x="398" y="65"/>
                    </a:cubicBezTo>
                    <a:cubicBezTo>
                      <a:pt x="388" y="27"/>
                      <a:pt x="352" y="1"/>
                      <a:pt x="314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7"/>
              <p:cNvSpPr/>
              <p:nvPr/>
            </p:nvSpPr>
            <p:spPr>
              <a:xfrm>
                <a:off x="6075629" y="2047268"/>
                <a:ext cx="32645" cy="65487"/>
              </a:xfrm>
              <a:custGeom>
                <a:rect b="b" l="l" r="r" t="t"/>
                <a:pathLst>
                  <a:path extrusionOk="0" h="983" w="490">
                    <a:moveTo>
                      <a:pt x="180" y="342"/>
                    </a:moveTo>
                    <a:cubicBezTo>
                      <a:pt x="203" y="409"/>
                      <a:pt x="225" y="477"/>
                      <a:pt x="248" y="544"/>
                    </a:cubicBezTo>
                    <a:cubicBezTo>
                      <a:pt x="273" y="600"/>
                      <a:pt x="286" y="661"/>
                      <a:pt x="286" y="723"/>
                    </a:cubicBezTo>
                    <a:cubicBezTo>
                      <a:pt x="286" y="738"/>
                      <a:pt x="284" y="753"/>
                      <a:pt x="276" y="766"/>
                    </a:cubicBezTo>
                    <a:cubicBezTo>
                      <a:pt x="277" y="763"/>
                      <a:pt x="278" y="762"/>
                      <a:pt x="277" y="762"/>
                    </a:cubicBezTo>
                    <a:lnTo>
                      <a:pt x="277" y="762"/>
                    </a:lnTo>
                    <a:cubicBezTo>
                      <a:pt x="277" y="762"/>
                      <a:pt x="267" y="778"/>
                      <a:pt x="268" y="779"/>
                    </a:cubicBezTo>
                    <a:lnTo>
                      <a:pt x="268" y="779"/>
                    </a:lnTo>
                    <a:cubicBezTo>
                      <a:pt x="266" y="781"/>
                      <a:pt x="263" y="784"/>
                      <a:pt x="261" y="786"/>
                    </a:cubicBezTo>
                    <a:lnTo>
                      <a:pt x="261" y="786"/>
                    </a:lnTo>
                    <a:cubicBezTo>
                      <a:pt x="258" y="789"/>
                      <a:pt x="235" y="801"/>
                      <a:pt x="238" y="802"/>
                    </a:cubicBezTo>
                    <a:lnTo>
                      <a:pt x="238" y="802"/>
                    </a:lnTo>
                    <a:cubicBezTo>
                      <a:pt x="233" y="803"/>
                      <a:pt x="221" y="806"/>
                      <a:pt x="217" y="807"/>
                    </a:cubicBezTo>
                    <a:lnTo>
                      <a:pt x="212" y="807"/>
                    </a:lnTo>
                    <a:cubicBezTo>
                      <a:pt x="216" y="808"/>
                      <a:pt x="218" y="809"/>
                      <a:pt x="218" y="809"/>
                    </a:cubicBezTo>
                    <a:cubicBezTo>
                      <a:pt x="217" y="809"/>
                      <a:pt x="215" y="808"/>
                      <a:pt x="210" y="807"/>
                    </a:cubicBezTo>
                    <a:cubicBezTo>
                      <a:pt x="208" y="806"/>
                      <a:pt x="207" y="806"/>
                      <a:pt x="206" y="806"/>
                    </a:cubicBezTo>
                    <a:lnTo>
                      <a:pt x="206" y="806"/>
                    </a:lnTo>
                    <a:cubicBezTo>
                      <a:pt x="206" y="805"/>
                      <a:pt x="205" y="805"/>
                      <a:pt x="205" y="804"/>
                    </a:cubicBezTo>
                    <a:lnTo>
                      <a:pt x="205" y="804"/>
                    </a:lnTo>
                    <a:cubicBezTo>
                      <a:pt x="205" y="805"/>
                      <a:pt x="205" y="805"/>
                      <a:pt x="205" y="805"/>
                    </a:cubicBezTo>
                    <a:lnTo>
                      <a:pt x="205" y="805"/>
                    </a:lnTo>
                    <a:cubicBezTo>
                      <a:pt x="205" y="805"/>
                      <a:pt x="205" y="805"/>
                      <a:pt x="205" y="805"/>
                    </a:cubicBezTo>
                    <a:lnTo>
                      <a:pt x="205" y="805"/>
                    </a:lnTo>
                    <a:cubicBezTo>
                      <a:pt x="203" y="802"/>
                      <a:pt x="195" y="782"/>
                      <a:pt x="194" y="782"/>
                    </a:cubicBezTo>
                    <a:lnTo>
                      <a:pt x="194" y="782"/>
                    </a:lnTo>
                    <a:cubicBezTo>
                      <a:pt x="194" y="782"/>
                      <a:pt x="194" y="782"/>
                      <a:pt x="194" y="782"/>
                    </a:cubicBezTo>
                    <a:lnTo>
                      <a:pt x="194" y="782"/>
                    </a:lnTo>
                    <a:cubicBezTo>
                      <a:pt x="184" y="721"/>
                      <a:pt x="179" y="658"/>
                      <a:pt x="182" y="598"/>
                    </a:cubicBezTo>
                    <a:cubicBezTo>
                      <a:pt x="179" y="512"/>
                      <a:pt x="178" y="427"/>
                      <a:pt x="180" y="342"/>
                    </a:cubicBezTo>
                    <a:close/>
                    <a:moveTo>
                      <a:pt x="208" y="807"/>
                    </a:moveTo>
                    <a:cubicBezTo>
                      <a:pt x="211" y="808"/>
                      <a:pt x="212" y="809"/>
                      <a:pt x="212" y="809"/>
                    </a:cubicBezTo>
                    <a:cubicBezTo>
                      <a:pt x="211" y="809"/>
                      <a:pt x="210" y="809"/>
                      <a:pt x="208" y="807"/>
                    </a:cubicBezTo>
                    <a:close/>
                    <a:moveTo>
                      <a:pt x="188" y="1"/>
                    </a:moveTo>
                    <a:cubicBezTo>
                      <a:pt x="180" y="1"/>
                      <a:pt x="172" y="2"/>
                      <a:pt x="164" y="4"/>
                    </a:cubicBezTo>
                    <a:cubicBezTo>
                      <a:pt x="140" y="11"/>
                      <a:pt x="121" y="27"/>
                      <a:pt x="110" y="47"/>
                    </a:cubicBezTo>
                    <a:lnTo>
                      <a:pt x="110" y="47"/>
                    </a:lnTo>
                    <a:cubicBezTo>
                      <a:pt x="107" y="47"/>
                      <a:pt x="104" y="47"/>
                      <a:pt x="101" y="47"/>
                    </a:cubicBezTo>
                    <a:cubicBezTo>
                      <a:pt x="57" y="47"/>
                      <a:pt x="14" y="77"/>
                      <a:pt x="14" y="137"/>
                    </a:cubicBezTo>
                    <a:lnTo>
                      <a:pt x="14" y="134"/>
                    </a:lnTo>
                    <a:cubicBezTo>
                      <a:pt x="3" y="279"/>
                      <a:pt x="1" y="422"/>
                      <a:pt x="6" y="565"/>
                    </a:cubicBezTo>
                    <a:cubicBezTo>
                      <a:pt x="6" y="633"/>
                      <a:pt x="8" y="702"/>
                      <a:pt x="16" y="771"/>
                    </a:cubicBezTo>
                    <a:cubicBezTo>
                      <a:pt x="19" y="835"/>
                      <a:pt x="47" y="896"/>
                      <a:pt x="95" y="939"/>
                    </a:cubicBezTo>
                    <a:cubicBezTo>
                      <a:pt x="130" y="969"/>
                      <a:pt x="172" y="982"/>
                      <a:pt x="215" y="982"/>
                    </a:cubicBezTo>
                    <a:cubicBezTo>
                      <a:pt x="281" y="982"/>
                      <a:pt x="349" y="951"/>
                      <a:pt x="396" y="901"/>
                    </a:cubicBezTo>
                    <a:cubicBezTo>
                      <a:pt x="490" y="796"/>
                      <a:pt x="467" y="646"/>
                      <a:pt x="426" y="524"/>
                    </a:cubicBezTo>
                    <a:cubicBezTo>
                      <a:pt x="378" y="368"/>
                      <a:pt x="324" y="218"/>
                      <a:pt x="273" y="65"/>
                    </a:cubicBezTo>
                    <a:cubicBezTo>
                      <a:pt x="261" y="25"/>
                      <a:pt x="225" y="1"/>
                      <a:pt x="188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7"/>
              <p:cNvSpPr/>
              <p:nvPr/>
            </p:nvSpPr>
            <p:spPr>
              <a:xfrm>
                <a:off x="6008274" y="2096502"/>
                <a:ext cx="33178" cy="65288"/>
              </a:xfrm>
              <a:custGeom>
                <a:rect b="b" l="l" r="r" t="t"/>
                <a:pathLst>
                  <a:path extrusionOk="0" h="980" w="498">
                    <a:moveTo>
                      <a:pt x="196" y="263"/>
                    </a:moveTo>
                    <a:cubicBezTo>
                      <a:pt x="240" y="339"/>
                      <a:pt x="271" y="421"/>
                      <a:pt x="288" y="508"/>
                    </a:cubicBezTo>
                    <a:cubicBezTo>
                      <a:pt x="301" y="570"/>
                      <a:pt x="304" y="631"/>
                      <a:pt x="301" y="692"/>
                    </a:cubicBezTo>
                    <a:cubicBezTo>
                      <a:pt x="298" y="735"/>
                      <a:pt x="283" y="775"/>
                      <a:pt x="256" y="805"/>
                    </a:cubicBezTo>
                    <a:lnTo>
                      <a:pt x="256" y="805"/>
                    </a:lnTo>
                    <a:cubicBezTo>
                      <a:pt x="257" y="804"/>
                      <a:pt x="257" y="804"/>
                      <a:pt x="256" y="804"/>
                    </a:cubicBezTo>
                    <a:lnTo>
                      <a:pt x="256" y="804"/>
                    </a:lnTo>
                    <a:cubicBezTo>
                      <a:pt x="254" y="804"/>
                      <a:pt x="250" y="806"/>
                      <a:pt x="252" y="807"/>
                    </a:cubicBezTo>
                    <a:lnTo>
                      <a:pt x="250" y="807"/>
                    </a:lnTo>
                    <a:cubicBezTo>
                      <a:pt x="237" y="799"/>
                      <a:pt x="230" y="791"/>
                      <a:pt x="217" y="768"/>
                    </a:cubicBezTo>
                    <a:cubicBezTo>
                      <a:pt x="197" y="720"/>
                      <a:pt x="186" y="669"/>
                      <a:pt x="186" y="618"/>
                    </a:cubicBezTo>
                    <a:cubicBezTo>
                      <a:pt x="179" y="500"/>
                      <a:pt x="181" y="381"/>
                      <a:pt x="196" y="263"/>
                    </a:cubicBezTo>
                    <a:close/>
                    <a:moveTo>
                      <a:pt x="179" y="0"/>
                    </a:moveTo>
                    <a:cubicBezTo>
                      <a:pt x="156" y="0"/>
                      <a:pt x="134" y="9"/>
                      <a:pt x="118" y="27"/>
                    </a:cubicBezTo>
                    <a:cubicBezTo>
                      <a:pt x="115" y="29"/>
                      <a:pt x="113" y="32"/>
                      <a:pt x="111" y="34"/>
                    </a:cubicBezTo>
                    <a:lnTo>
                      <a:pt x="111" y="34"/>
                    </a:lnTo>
                    <a:cubicBezTo>
                      <a:pt x="82" y="42"/>
                      <a:pt x="56" y="65"/>
                      <a:pt x="46" y="96"/>
                    </a:cubicBezTo>
                    <a:cubicBezTo>
                      <a:pt x="13" y="254"/>
                      <a:pt x="0" y="412"/>
                      <a:pt x="8" y="572"/>
                    </a:cubicBezTo>
                    <a:cubicBezTo>
                      <a:pt x="16" y="694"/>
                      <a:pt x="23" y="845"/>
                      <a:pt x="123" y="931"/>
                    </a:cubicBezTo>
                    <a:cubicBezTo>
                      <a:pt x="161" y="965"/>
                      <a:pt x="204" y="980"/>
                      <a:pt x="246" y="980"/>
                    </a:cubicBezTo>
                    <a:cubicBezTo>
                      <a:pt x="326" y="980"/>
                      <a:pt x="404" y="926"/>
                      <a:pt x="441" y="845"/>
                    </a:cubicBezTo>
                    <a:cubicBezTo>
                      <a:pt x="497" y="720"/>
                      <a:pt x="482" y="577"/>
                      <a:pt x="456" y="447"/>
                    </a:cubicBezTo>
                    <a:cubicBezTo>
                      <a:pt x="421" y="292"/>
                      <a:pt x="347" y="147"/>
                      <a:pt x="242" y="27"/>
                    </a:cubicBezTo>
                    <a:cubicBezTo>
                      <a:pt x="225" y="9"/>
                      <a:pt x="202" y="0"/>
                      <a:pt x="179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7"/>
              <p:cNvSpPr/>
              <p:nvPr/>
            </p:nvSpPr>
            <p:spPr>
              <a:xfrm>
                <a:off x="6156242" y="1997635"/>
                <a:ext cx="38641" cy="69551"/>
              </a:xfrm>
              <a:custGeom>
                <a:rect b="b" l="l" r="r" t="t"/>
                <a:pathLst>
                  <a:path extrusionOk="0" h="1044" w="580">
                    <a:moveTo>
                      <a:pt x="328" y="263"/>
                    </a:moveTo>
                    <a:lnTo>
                      <a:pt x="328" y="263"/>
                    </a:lnTo>
                    <a:cubicBezTo>
                      <a:pt x="363" y="367"/>
                      <a:pt x="384" y="475"/>
                      <a:pt x="393" y="586"/>
                    </a:cubicBezTo>
                    <a:cubicBezTo>
                      <a:pt x="398" y="677"/>
                      <a:pt x="398" y="869"/>
                      <a:pt x="271" y="869"/>
                    </a:cubicBezTo>
                    <a:cubicBezTo>
                      <a:pt x="269" y="869"/>
                      <a:pt x="268" y="869"/>
                      <a:pt x="266" y="869"/>
                    </a:cubicBezTo>
                    <a:cubicBezTo>
                      <a:pt x="228" y="869"/>
                      <a:pt x="212" y="833"/>
                      <a:pt x="207" y="800"/>
                    </a:cubicBezTo>
                    <a:cubicBezTo>
                      <a:pt x="202" y="736"/>
                      <a:pt x="210" y="673"/>
                      <a:pt x="230" y="614"/>
                    </a:cubicBezTo>
                    <a:cubicBezTo>
                      <a:pt x="258" y="496"/>
                      <a:pt x="290" y="379"/>
                      <a:pt x="328" y="263"/>
                    </a:cubicBezTo>
                    <a:close/>
                    <a:moveTo>
                      <a:pt x="352" y="0"/>
                    </a:moveTo>
                    <a:cubicBezTo>
                      <a:pt x="337" y="0"/>
                      <a:pt x="321" y="4"/>
                      <a:pt x="307" y="13"/>
                    </a:cubicBezTo>
                    <a:cubicBezTo>
                      <a:pt x="306" y="13"/>
                      <a:pt x="306" y="13"/>
                      <a:pt x="306" y="13"/>
                    </a:cubicBezTo>
                    <a:lnTo>
                      <a:pt x="306" y="13"/>
                    </a:lnTo>
                    <a:cubicBezTo>
                      <a:pt x="301" y="13"/>
                      <a:pt x="296" y="12"/>
                      <a:pt x="292" y="12"/>
                    </a:cubicBezTo>
                    <a:cubicBezTo>
                      <a:pt x="253" y="12"/>
                      <a:pt x="218" y="38"/>
                      <a:pt x="205" y="77"/>
                    </a:cubicBezTo>
                    <a:lnTo>
                      <a:pt x="207" y="77"/>
                    </a:lnTo>
                    <a:cubicBezTo>
                      <a:pt x="151" y="232"/>
                      <a:pt x="103" y="390"/>
                      <a:pt x="65" y="553"/>
                    </a:cubicBezTo>
                    <a:cubicBezTo>
                      <a:pt x="34" y="675"/>
                      <a:pt x="1" y="826"/>
                      <a:pt x="75" y="940"/>
                    </a:cubicBezTo>
                    <a:cubicBezTo>
                      <a:pt x="121" y="1011"/>
                      <a:pt x="194" y="1044"/>
                      <a:pt x="268" y="1044"/>
                    </a:cubicBezTo>
                    <a:cubicBezTo>
                      <a:pt x="332" y="1044"/>
                      <a:pt x="397" y="1020"/>
                      <a:pt x="449" y="976"/>
                    </a:cubicBezTo>
                    <a:cubicBezTo>
                      <a:pt x="564" y="882"/>
                      <a:pt x="579" y="711"/>
                      <a:pt x="569" y="571"/>
                    </a:cubicBezTo>
                    <a:cubicBezTo>
                      <a:pt x="554" y="387"/>
                      <a:pt x="505" y="209"/>
                      <a:pt x="429" y="43"/>
                    </a:cubicBezTo>
                    <a:cubicBezTo>
                      <a:pt x="412" y="16"/>
                      <a:pt x="383" y="0"/>
                      <a:pt x="352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7"/>
              <p:cNvSpPr/>
              <p:nvPr/>
            </p:nvSpPr>
            <p:spPr>
              <a:xfrm>
                <a:off x="5691020" y="1945270"/>
                <a:ext cx="62225" cy="79078"/>
              </a:xfrm>
              <a:custGeom>
                <a:rect b="b" l="l" r="r" t="t"/>
                <a:pathLst>
                  <a:path extrusionOk="0" h="1187" w="934">
                    <a:moveTo>
                      <a:pt x="836" y="1"/>
                    </a:moveTo>
                    <a:cubicBezTo>
                      <a:pt x="805" y="1"/>
                      <a:pt x="775" y="17"/>
                      <a:pt x="757" y="45"/>
                    </a:cubicBezTo>
                    <a:lnTo>
                      <a:pt x="26" y="1054"/>
                    </a:lnTo>
                    <a:cubicBezTo>
                      <a:pt x="1" y="1097"/>
                      <a:pt x="16" y="1150"/>
                      <a:pt x="57" y="1176"/>
                    </a:cubicBezTo>
                    <a:cubicBezTo>
                      <a:pt x="70" y="1183"/>
                      <a:pt x="85" y="1187"/>
                      <a:pt x="99" y="1187"/>
                    </a:cubicBezTo>
                    <a:cubicBezTo>
                      <a:pt x="130" y="1187"/>
                      <a:pt x="159" y="1171"/>
                      <a:pt x="176" y="1143"/>
                    </a:cubicBezTo>
                    <a:lnTo>
                      <a:pt x="910" y="134"/>
                    </a:lnTo>
                    <a:cubicBezTo>
                      <a:pt x="933" y="91"/>
                      <a:pt x="920" y="37"/>
                      <a:pt x="877" y="12"/>
                    </a:cubicBezTo>
                    <a:cubicBezTo>
                      <a:pt x="864" y="4"/>
                      <a:pt x="850" y="1"/>
                      <a:pt x="836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7"/>
              <p:cNvSpPr/>
              <p:nvPr/>
            </p:nvSpPr>
            <p:spPr>
              <a:xfrm>
                <a:off x="5704411" y="2030346"/>
                <a:ext cx="47169" cy="68152"/>
              </a:xfrm>
              <a:custGeom>
                <a:rect b="b" l="l" r="r" t="t"/>
                <a:pathLst>
                  <a:path extrusionOk="0" h="1023" w="708">
                    <a:moveTo>
                      <a:pt x="587" y="1"/>
                    </a:moveTo>
                    <a:cubicBezTo>
                      <a:pt x="560" y="1"/>
                      <a:pt x="534" y="14"/>
                      <a:pt x="516" y="44"/>
                    </a:cubicBezTo>
                    <a:lnTo>
                      <a:pt x="39" y="890"/>
                    </a:lnTo>
                    <a:cubicBezTo>
                      <a:pt x="0" y="959"/>
                      <a:pt x="60" y="1023"/>
                      <a:pt x="120" y="1023"/>
                    </a:cubicBezTo>
                    <a:cubicBezTo>
                      <a:pt x="147" y="1023"/>
                      <a:pt x="174" y="1010"/>
                      <a:pt x="192" y="979"/>
                    </a:cubicBezTo>
                    <a:lnTo>
                      <a:pt x="668" y="133"/>
                    </a:lnTo>
                    <a:cubicBezTo>
                      <a:pt x="707" y="65"/>
                      <a:pt x="647" y="1"/>
                      <a:pt x="587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7"/>
              <p:cNvSpPr/>
              <p:nvPr/>
            </p:nvSpPr>
            <p:spPr>
              <a:xfrm>
                <a:off x="5799481" y="1991239"/>
                <a:ext cx="50766" cy="57893"/>
              </a:xfrm>
              <a:custGeom>
                <a:rect b="b" l="l" r="r" t="t"/>
                <a:pathLst>
                  <a:path extrusionOk="0" h="869" w="762">
                    <a:moveTo>
                      <a:pt x="634" y="1"/>
                    </a:moveTo>
                    <a:cubicBezTo>
                      <a:pt x="614" y="1"/>
                      <a:pt x="593" y="9"/>
                      <a:pt x="574" y="27"/>
                    </a:cubicBezTo>
                    <a:cubicBezTo>
                      <a:pt x="365" y="239"/>
                      <a:pt x="184" y="476"/>
                      <a:pt x="39" y="736"/>
                    </a:cubicBezTo>
                    <a:cubicBezTo>
                      <a:pt x="0" y="804"/>
                      <a:pt x="60" y="868"/>
                      <a:pt x="119" y="868"/>
                    </a:cubicBezTo>
                    <a:cubicBezTo>
                      <a:pt x="146" y="868"/>
                      <a:pt x="172" y="855"/>
                      <a:pt x="189" y="825"/>
                    </a:cubicBezTo>
                    <a:cubicBezTo>
                      <a:pt x="329" y="578"/>
                      <a:pt x="500" y="353"/>
                      <a:pt x="699" y="152"/>
                    </a:cubicBezTo>
                    <a:cubicBezTo>
                      <a:pt x="762" y="89"/>
                      <a:pt x="702" y="1"/>
                      <a:pt x="634" y="1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7"/>
              <p:cNvSpPr/>
              <p:nvPr/>
            </p:nvSpPr>
            <p:spPr>
              <a:xfrm>
                <a:off x="5771500" y="1938541"/>
                <a:ext cx="34844" cy="53762"/>
              </a:xfrm>
              <a:custGeom>
                <a:rect b="b" l="l" r="r" t="t"/>
                <a:pathLst>
                  <a:path extrusionOk="0" h="807" w="523">
                    <a:moveTo>
                      <a:pt x="426" y="0"/>
                    </a:moveTo>
                    <a:cubicBezTo>
                      <a:pt x="395" y="0"/>
                      <a:pt x="364" y="16"/>
                      <a:pt x="347" y="44"/>
                    </a:cubicBezTo>
                    <a:lnTo>
                      <a:pt x="26" y="676"/>
                    </a:lnTo>
                    <a:cubicBezTo>
                      <a:pt x="0" y="716"/>
                      <a:pt x="16" y="770"/>
                      <a:pt x="56" y="795"/>
                    </a:cubicBezTo>
                    <a:cubicBezTo>
                      <a:pt x="71" y="803"/>
                      <a:pt x="86" y="807"/>
                      <a:pt x="101" y="807"/>
                    </a:cubicBezTo>
                    <a:cubicBezTo>
                      <a:pt x="131" y="807"/>
                      <a:pt x="159" y="792"/>
                      <a:pt x="176" y="765"/>
                    </a:cubicBezTo>
                    <a:lnTo>
                      <a:pt x="500" y="133"/>
                    </a:lnTo>
                    <a:cubicBezTo>
                      <a:pt x="523" y="90"/>
                      <a:pt x="510" y="36"/>
                      <a:pt x="469" y="11"/>
                    </a:cubicBezTo>
                    <a:cubicBezTo>
                      <a:pt x="455" y="3"/>
                      <a:pt x="441" y="0"/>
                      <a:pt x="426" y="0"/>
                    </a:cubicBezTo>
                    <a:close/>
                  </a:path>
                </a:pathLst>
              </a:custGeom>
              <a:solidFill>
                <a:srgbClr val="684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4" name="Google Shape;1784;p37"/>
            <p:cNvGrpSpPr/>
            <p:nvPr/>
          </p:nvGrpSpPr>
          <p:grpSpPr>
            <a:xfrm>
              <a:off x="3882654" y="2090575"/>
              <a:ext cx="731100" cy="2482216"/>
              <a:chOff x="3882654" y="2090575"/>
              <a:chExt cx="731100" cy="2482216"/>
            </a:xfrm>
          </p:grpSpPr>
          <p:sp>
            <p:nvSpPr>
              <p:cNvPr id="1785" name="Google Shape;1785;p37"/>
              <p:cNvSpPr/>
              <p:nvPr/>
            </p:nvSpPr>
            <p:spPr>
              <a:xfrm>
                <a:off x="4009241" y="2090575"/>
                <a:ext cx="477900" cy="1878300"/>
              </a:xfrm>
              <a:prstGeom prst="rect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7"/>
              <p:cNvSpPr txBox="1"/>
              <p:nvPr/>
            </p:nvSpPr>
            <p:spPr>
              <a:xfrm>
                <a:off x="3882654" y="4171091"/>
                <a:ext cx="731100" cy="4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8</a:t>
                </a: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5%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787" name="Google Shape;1787;p37"/>
          <p:cNvGrpSpPr/>
          <p:nvPr/>
        </p:nvGrpSpPr>
        <p:grpSpPr>
          <a:xfrm>
            <a:off x="5541108" y="2890692"/>
            <a:ext cx="2396514" cy="913225"/>
            <a:chOff x="435525" y="3772475"/>
            <a:chExt cx="2186800" cy="913225"/>
          </a:xfrm>
        </p:grpSpPr>
        <p:sp>
          <p:nvSpPr>
            <p:cNvPr id="1788" name="Google Shape;1788;p37"/>
            <p:cNvSpPr txBox="1"/>
            <p:nvPr/>
          </p:nvSpPr>
          <p:spPr>
            <a:xfrm>
              <a:off x="435525" y="3772475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9" name="Google Shape;1789;p37"/>
            <p:cNvSpPr txBox="1"/>
            <p:nvPr/>
          </p:nvSpPr>
          <p:spPr>
            <a:xfrm>
              <a:off x="435625" y="4064400"/>
              <a:ext cx="21867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 and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0" name="Google Shape;1790;p37"/>
          <p:cNvGrpSpPr/>
          <p:nvPr/>
        </p:nvGrpSpPr>
        <p:grpSpPr>
          <a:xfrm>
            <a:off x="5541108" y="2012508"/>
            <a:ext cx="2396514" cy="909625"/>
            <a:chOff x="435525" y="2495425"/>
            <a:chExt cx="2186800" cy="909625"/>
          </a:xfrm>
        </p:grpSpPr>
        <p:sp>
          <p:nvSpPr>
            <p:cNvPr id="1791" name="Google Shape;1791;p37"/>
            <p:cNvSpPr txBox="1"/>
            <p:nvPr/>
          </p:nvSpPr>
          <p:spPr>
            <a:xfrm>
              <a:off x="435525" y="2495425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62%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2" name="Google Shape;1792;p37"/>
            <p:cNvSpPr txBox="1"/>
            <p:nvPr/>
          </p:nvSpPr>
          <p:spPr>
            <a:xfrm>
              <a:off x="435625" y="2783150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3" name="Google Shape;1793;p37"/>
          <p:cNvGrpSpPr/>
          <p:nvPr/>
        </p:nvGrpSpPr>
        <p:grpSpPr>
          <a:xfrm>
            <a:off x="628817" y="1457810"/>
            <a:ext cx="4319395" cy="2836619"/>
            <a:chOff x="628817" y="1457810"/>
            <a:chExt cx="4319395" cy="2836619"/>
          </a:xfrm>
        </p:grpSpPr>
        <p:sp>
          <p:nvSpPr>
            <p:cNvPr id="1794" name="Google Shape;1794;p37"/>
            <p:cNvSpPr/>
            <p:nvPr/>
          </p:nvSpPr>
          <p:spPr>
            <a:xfrm rot="-103360">
              <a:off x="667598" y="1587382"/>
              <a:ext cx="4241833" cy="2643886"/>
            </a:xfrm>
            <a:custGeom>
              <a:rect b="b" l="l" r="r" t="t"/>
              <a:pathLst>
                <a:path extrusionOk="0" h="37754" w="60570">
                  <a:moveTo>
                    <a:pt x="58919" y="36275"/>
                  </a:moveTo>
                  <a:lnTo>
                    <a:pt x="58919" y="36275"/>
                  </a:lnTo>
                  <a:cubicBezTo>
                    <a:pt x="59199" y="36507"/>
                    <a:pt x="59494" y="36716"/>
                    <a:pt x="59808" y="36902"/>
                  </a:cubicBezTo>
                  <a:cubicBezTo>
                    <a:pt x="59793" y="36902"/>
                    <a:pt x="59780" y="36902"/>
                    <a:pt x="59767" y="36904"/>
                  </a:cubicBezTo>
                  <a:cubicBezTo>
                    <a:pt x="59730" y="36915"/>
                    <a:pt x="59692" y="36921"/>
                    <a:pt x="59655" y="36921"/>
                  </a:cubicBezTo>
                  <a:cubicBezTo>
                    <a:pt x="59513" y="36921"/>
                    <a:pt x="59381" y="36841"/>
                    <a:pt x="59329" y="36693"/>
                  </a:cubicBezTo>
                  <a:lnTo>
                    <a:pt x="59329" y="36695"/>
                  </a:lnTo>
                  <a:cubicBezTo>
                    <a:pt x="59308" y="36632"/>
                    <a:pt x="59250" y="36586"/>
                    <a:pt x="59184" y="36583"/>
                  </a:cubicBezTo>
                  <a:cubicBezTo>
                    <a:pt x="59110" y="36489"/>
                    <a:pt x="59026" y="36405"/>
                    <a:pt x="58929" y="36334"/>
                  </a:cubicBezTo>
                  <a:lnTo>
                    <a:pt x="58919" y="36275"/>
                  </a:lnTo>
                  <a:close/>
                  <a:moveTo>
                    <a:pt x="59102" y="37136"/>
                  </a:moveTo>
                  <a:cubicBezTo>
                    <a:pt x="59110" y="37164"/>
                    <a:pt x="59120" y="37190"/>
                    <a:pt x="59125" y="37218"/>
                  </a:cubicBezTo>
                  <a:cubicBezTo>
                    <a:pt x="59145" y="37299"/>
                    <a:pt x="59204" y="37334"/>
                    <a:pt x="59266" y="37334"/>
                  </a:cubicBezTo>
                  <a:cubicBezTo>
                    <a:pt x="59339" y="37334"/>
                    <a:pt x="59414" y="37286"/>
                    <a:pt x="59433" y="37208"/>
                  </a:cubicBezTo>
                  <a:cubicBezTo>
                    <a:pt x="59497" y="37228"/>
                    <a:pt x="59561" y="37241"/>
                    <a:pt x="59627" y="37243"/>
                  </a:cubicBezTo>
                  <a:cubicBezTo>
                    <a:pt x="59436" y="37320"/>
                    <a:pt x="59235" y="37373"/>
                    <a:pt x="59028" y="37401"/>
                  </a:cubicBezTo>
                  <a:cubicBezTo>
                    <a:pt x="59064" y="37373"/>
                    <a:pt x="59087" y="37332"/>
                    <a:pt x="59094" y="37289"/>
                  </a:cubicBezTo>
                  <a:cubicBezTo>
                    <a:pt x="59100" y="37238"/>
                    <a:pt x="59102" y="37187"/>
                    <a:pt x="59102" y="37136"/>
                  </a:cubicBezTo>
                  <a:close/>
                  <a:moveTo>
                    <a:pt x="1311" y="1"/>
                  </a:moveTo>
                  <a:cubicBezTo>
                    <a:pt x="1230" y="1"/>
                    <a:pt x="1155" y="52"/>
                    <a:pt x="1165" y="156"/>
                  </a:cubicBezTo>
                  <a:cubicBezTo>
                    <a:pt x="2408" y="11669"/>
                    <a:pt x="2622" y="23274"/>
                    <a:pt x="1802" y="34825"/>
                  </a:cubicBezTo>
                  <a:lnTo>
                    <a:pt x="209" y="34772"/>
                  </a:lnTo>
                  <a:cubicBezTo>
                    <a:pt x="207" y="34772"/>
                    <a:pt x="205" y="34772"/>
                    <a:pt x="202" y="34772"/>
                  </a:cubicBezTo>
                  <a:cubicBezTo>
                    <a:pt x="1" y="34772"/>
                    <a:pt x="6" y="35090"/>
                    <a:pt x="209" y="35095"/>
                  </a:cubicBezTo>
                  <a:lnTo>
                    <a:pt x="1781" y="35149"/>
                  </a:lnTo>
                  <a:cubicBezTo>
                    <a:pt x="1756" y="35473"/>
                    <a:pt x="1736" y="35799"/>
                    <a:pt x="1710" y="36122"/>
                  </a:cubicBezTo>
                  <a:cubicBezTo>
                    <a:pt x="1702" y="36225"/>
                    <a:pt x="1780" y="36277"/>
                    <a:pt x="1862" y="36277"/>
                  </a:cubicBezTo>
                  <a:cubicBezTo>
                    <a:pt x="1943" y="36277"/>
                    <a:pt x="2029" y="36225"/>
                    <a:pt x="2036" y="36122"/>
                  </a:cubicBezTo>
                  <a:cubicBezTo>
                    <a:pt x="2062" y="35801"/>
                    <a:pt x="2082" y="35480"/>
                    <a:pt x="2105" y="35162"/>
                  </a:cubicBezTo>
                  <a:cubicBezTo>
                    <a:pt x="18566" y="35727"/>
                    <a:pt x="41839" y="36295"/>
                    <a:pt x="58300" y="36864"/>
                  </a:cubicBezTo>
                  <a:cubicBezTo>
                    <a:pt x="58300" y="37070"/>
                    <a:pt x="58297" y="37276"/>
                    <a:pt x="58297" y="37483"/>
                  </a:cubicBezTo>
                  <a:cubicBezTo>
                    <a:pt x="58295" y="37564"/>
                    <a:pt x="58358" y="37633"/>
                    <a:pt x="58442" y="37636"/>
                  </a:cubicBezTo>
                  <a:cubicBezTo>
                    <a:pt x="58458" y="37704"/>
                    <a:pt x="58519" y="37753"/>
                    <a:pt x="58590" y="37753"/>
                  </a:cubicBezTo>
                  <a:cubicBezTo>
                    <a:pt x="58617" y="37753"/>
                    <a:pt x="58644" y="37754"/>
                    <a:pt x="58671" y="37754"/>
                  </a:cubicBezTo>
                  <a:cubicBezTo>
                    <a:pt x="59310" y="37754"/>
                    <a:pt x="59934" y="37551"/>
                    <a:pt x="60450" y="37172"/>
                  </a:cubicBezTo>
                  <a:cubicBezTo>
                    <a:pt x="60539" y="37106"/>
                    <a:pt x="60570" y="36948"/>
                    <a:pt x="60450" y="36889"/>
                  </a:cubicBezTo>
                  <a:cubicBezTo>
                    <a:pt x="59752" y="36550"/>
                    <a:pt x="59123" y="36089"/>
                    <a:pt x="58585" y="35529"/>
                  </a:cubicBezTo>
                  <a:cubicBezTo>
                    <a:pt x="58554" y="35496"/>
                    <a:pt x="58514" y="35482"/>
                    <a:pt x="58475" y="35482"/>
                  </a:cubicBezTo>
                  <a:cubicBezTo>
                    <a:pt x="58391" y="35482"/>
                    <a:pt x="58307" y="35549"/>
                    <a:pt x="58307" y="35643"/>
                  </a:cubicBezTo>
                  <a:cubicBezTo>
                    <a:pt x="58305" y="35941"/>
                    <a:pt x="58305" y="36239"/>
                    <a:pt x="58302" y="36537"/>
                  </a:cubicBezTo>
                  <a:cubicBezTo>
                    <a:pt x="41849" y="35969"/>
                    <a:pt x="18581" y="35404"/>
                    <a:pt x="2128" y="34836"/>
                  </a:cubicBezTo>
                  <a:cubicBezTo>
                    <a:pt x="2948" y="23279"/>
                    <a:pt x="2734" y="11675"/>
                    <a:pt x="1491" y="156"/>
                  </a:cubicBezTo>
                  <a:cubicBezTo>
                    <a:pt x="1479" y="53"/>
                    <a:pt x="1392" y="1"/>
                    <a:pt x="1311" y="1"/>
                  </a:cubicBezTo>
                  <a:close/>
                </a:path>
              </a:pathLst>
            </a:custGeom>
            <a:solidFill>
              <a:srgbClr val="B1B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 rot="-103360">
              <a:off x="664910" y="1459821"/>
              <a:ext cx="136562" cy="182146"/>
            </a:xfrm>
            <a:custGeom>
              <a:rect b="b" l="l" r="r" t="t"/>
              <a:pathLst>
                <a:path extrusionOk="0" h="2601" w="1950">
                  <a:moveTo>
                    <a:pt x="1109" y="1990"/>
                  </a:moveTo>
                  <a:cubicBezTo>
                    <a:pt x="1114" y="2031"/>
                    <a:pt x="1122" y="2072"/>
                    <a:pt x="1127" y="2113"/>
                  </a:cubicBezTo>
                  <a:cubicBezTo>
                    <a:pt x="1140" y="2193"/>
                    <a:pt x="1197" y="2227"/>
                    <a:pt x="1258" y="2227"/>
                  </a:cubicBezTo>
                  <a:cubicBezTo>
                    <a:pt x="1300" y="2227"/>
                    <a:pt x="1344" y="2212"/>
                    <a:pt x="1379" y="2184"/>
                  </a:cubicBezTo>
                  <a:cubicBezTo>
                    <a:pt x="1412" y="2215"/>
                    <a:pt x="1455" y="2232"/>
                    <a:pt x="1499" y="2232"/>
                  </a:cubicBezTo>
                  <a:cubicBezTo>
                    <a:pt x="1516" y="2232"/>
                    <a:pt x="1533" y="2230"/>
                    <a:pt x="1550" y="2225"/>
                  </a:cubicBezTo>
                  <a:cubicBezTo>
                    <a:pt x="1552" y="2235"/>
                    <a:pt x="1557" y="2248"/>
                    <a:pt x="1560" y="2260"/>
                  </a:cubicBezTo>
                  <a:lnTo>
                    <a:pt x="961" y="2265"/>
                  </a:lnTo>
                  <a:cubicBezTo>
                    <a:pt x="981" y="2250"/>
                    <a:pt x="999" y="2232"/>
                    <a:pt x="1012" y="2209"/>
                  </a:cubicBezTo>
                  <a:cubicBezTo>
                    <a:pt x="1050" y="2138"/>
                    <a:pt x="1076" y="2062"/>
                    <a:pt x="1109" y="1990"/>
                  </a:cubicBezTo>
                  <a:close/>
                  <a:moveTo>
                    <a:pt x="803" y="1738"/>
                  </a:moveTo>
                  <a:cubicBezTo>
                    <a:pt x="772" y="1853"/>
                    <a:pt x="744" y="1967"/>
                    <a:pt x="716" y="2085"/>
                  </a:cubicBezTo>
                  <a:cubicBezTo>
                    <a:pt x="699" y="2158"/>
                    <a:pt x="734" y="2235"/>
                    <a:pt x="803" y="2268"/>
                  </a:cubicBezTo>
                  <a:lnTo>
                    <a:pt x="467" y="2271"/>
                  </a:lnTo>
                  <a:cubicBezTo>
                    <a:pt x="497" y="2207"/>
                    <a:pt x="525" y="2143"/>
                    <a:pt x="553" y="2079"/>
                  </a:cubicBezTo>
                  <a:cubicBezTo>
                    <a:pt x="599" y="2072"/>
                    <a:pt x="637" y="2044"/>
                    <a:pt x="658" y="2003"/>
                  </a:cubicBezTo>
                  <a:cubicBezTo>
                    <a:pt x="709" y="1916"/>
                    <a:pt x="755" y="1827"/>
                    <a:pt x="803" y="1738"/>
                  </a:cubicBezTo>
                  <a:close/>
                  <a:moveTo>
                    <a:pt x="1025" y="0"/>
                  </a:moveTo>
                  <a:cubicBezTo>
                    <a:pt x="964" y="0"/>
                    <a:pt x="906" y="34"/>
                    <a:pt x="887" y="115"/>
                  </a:cubicBezTo>
                  <a:cubicBezTo>
                    <a:pt x="714" y="880"/>
                    <a:pt x="444" y="1621"/>
                    <a:pt x="85" y="2319"/>
                  </a:cubicBezTo>
                  <a:cubicBezTo>
                    <a:pt x="1" y="2406"/>
                    <a:pt x="34" y="2586"/>
                    <a:pt x="184" y="2594"/>
                  </a:cubicBezTo>
                  <a:cubicBezTo>
                    <a:pt x="197" y="2598"/>
                    <a:pt x="209" y="2600"/>
                    <a:pt x="222" y="2600"/>
                  </a:cubicBezTo>
                  <a:cubicBezTo>
                    <a:pt x="233" y="2600"/>
                    <a:pt x="244" y="2599"/>
                    <a:pt x="255" y="2597"/>
                  </a:cubicBezTo>
                  <a:lnTo>
                    <a:pt x="1766" y="2581"/>
                  </a:lnTo>
                  <a:cubicBezTo>
                    <a:pt x="1871" y="2581"/>
                    <a:pt x="1950" y="2479"/>
                    <a:pt x="1921" y="2378"/>
                  </a:cubicBezTo>
                  <a:cubicBezTo>
                    <a:pt x="1748" y="1603"/>
                    <a:pt x="1509" y="846"/>
                    <a:pt x="1200" y="115"/>
                  </a:cubicBezTo>
                  <a:cubicBezTo>
                    <a:pt x="1171" y="45"/>
                    <a:pt x="1095" y="0"/>
                    <a:pt x="1025" y="0"/>
                  </a:cubicBezTo>
                  <a:close/>
                </a:path>
              </a:pathLst>
            </a:custGeom>
            <a:solidFill>
              <a:srgbClr val="B1B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>
            <a:off x="5541230" y="3772475"/>
            <a:ext cx="2396405" cy="913825"/>
            <a:chOff x="6521675" y="3772475"/>
            <a:chExt cx="2186700" cy="913825"/>
          </a:xfrm>
        </p:grpSpPr>
        <p:sp>
          <p:nvSpPr>
            <p:cNvPr id="1797" name="Google Shape;1797;p37"/>
            <p:cNvSpPr txBox="1"/>
            <p:nvPr/>
          </p:nvSpPr>
          <p:spPr>
            <a:xfrm>
              <a:off x="6521675" y="3772475"/>
              <a:ext cx="2186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8" name="Google Shape;1798;p37"/>
            <p:cNvSpPr txBox="1"/>
            <p:nvPr/>
          </p:nvSpPr>
          <p:spPr>
            <a:xfrm>
              <a:off x="6521675" y="4064400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red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9" name="Google Shape;1799;p37"/>
          <p:cNvGrpSpPr/>
          <p:nvPr/>
        </p:nvGrpSpPr>
        <p:grpSpPr>
          <a:xfrm>
            <a:off x="1926071" y="1297203"/>
            <a:ext cx="731100" cy="3275688"/>
            <a:chOff x="1926071" y="1297203"/>
            <a:chExt cx="731100" cy="3275688"/>
          </a:xfrm>
        </p:grpSpPr>
        <p:grpSp>
          <p:nvGrpSpPr>
            <p:cNvPr id="1800" name="Google Shape;1800;p37"/>
            <p:cNvGrpSpPr/>
            <p:nvPr/>
          </p:nvGrpSpPr>
          <p:grpSpPr>
            <a:xfrm>
              <a:off x="1957817" y="1297203"/>
              <a:ext cx="667619" cy="641559"/>
              <a:chOff x="1885779" y="1297203"/>
              <a:chExt cx="667619" cy="641559"/>
            </a:xfrm>
          </p:grpSpPr>
          <p:sp>
            <p:nvSpPr>
              <p:cNvPr id="1801" name="Google Shape;1801;p37"/>
              <p:cNvSpPr/>
              <p:nvPr/>
            </p:nvSpPr>
            <p:spPr>
              <a:xfrm>
                <a:off x="2487981" y="1788180"/>
                <a:ext cx="280" cy="560"/>
              </a:xfrm>
              <a:custGeom>
                <a:rect b="b" l="l" r="r" t="t"/>
                <a:pathLst>
                  <a:path extrusionOk="0" h="8" w="4">
                    <a:moveTo>
                      <a:pt x="3" y="0"/>
                    </a:moveTo>
                    <a:cubicBezTo>
                      <a:pt x="1" y="3"/>
                      <a:pt x="1" y="5"/>
                      <a:pt x="1" y="8"/>
                    </a:cubicBezTo>
                    <a:cubicBezTo>
                      <a:pt x="1" y="5"/>
                      <a:pt x="1" y="3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7"/>
              <p:cNvSpPr/>
              <p:nvPr/>
            </p:nvSpPr>
            <p:spPr>
              <a:xfrm>
                <a:off x="2510463" y="1801207"/>
                <a:ext cx="490" cy="560"/>
              </a:xfrm>
              <a:custGeom>
                <a:rect b="b" l="l" r="r" t="t"/>
                <a:pathLst>
                  <a:path extrusionOk="0" h="8" w="7">
                    <a:moveTo>
                      <a:pt x="6" y="1"/>
                    </a:moveTo>
                    <a:cubicBezTo>
                      <a:pt x="5" y="1"/>
                      <a:pt x="4" y="3"/>
                      <a:pt x="1" y="8"/>
                    </a:cubicBezTo>
                    <a:cubicBezTo>
                      <a:pt x="4" y="5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7"/>
              <p:cNvSpPr/>
              <p:nvPr/>
            </p:nvSpPr>
            <p:spPr>
              <a:xfrm>
                <a:off x="2493023" y="1781876"/>
                <a:ext cx="210" cy="70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lnTo>
                      <a:pt x="0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7"/>
              <p:cNvSpPr/>
              <p:nvPr/>
            </p:nvSpPr>
            <p:spPr>
              <a:xfrm>
                <a:off x="2494424" y="1873417"/>
                <a:ext cx="58974" cy="61773"/>
              </a:xfrm>
              <a:custGeom>
                <a:rect b="b" l="l" r="r" t="t"/>
                <a:pathLst>
                  <a:path extrusionOk="0" h="882" w="842">
                    <a:moveTo>
                      <a:pt x="360" y="233"/>
                    </a:moveTo>
                    <a:cubicBezTo>
                      <a:pt x="390" y="253"/>
                      <a:pt x="424" y="273"/>
                      <a:pt x="454" y="296"/>
                    </a:cubicBezTo>
                    <a:lnTo>
                      <a:pt x="459" y="299"/>
                    </a:lnTo>
                    <a:cubicBezTo>
                      <a:pt x="464" y="304"/>
                      <a:pt x="469" y="309"/>
                      <a:pt x="477" y="314"/>
                    </a:cubicBezTo>
                    <a:cubicBezTo>
                      <a:pt x="482" y="319"/>
                      <a:pt x="497" y="332"/>
                      <a:pt x="508" y="342"/>
                    </a:cubicBezTo>
                    <a:cubicBezTo>
                      <a:pt x="520" y="350"/>
                      <a:pt x="528" y="360"/>
                      <a:pt x="536" y="370"/>
                    </a:cubicBezTo>
                    <a:cubicBezTo>
                      <a:pt x="536" y="370"/>
                      <a:pt x="546" y="383"/>
                      <a:pt x="548" y="386"/>
                    </a:cubicBezTo>
                    <a:cubicBezTo>
                      <a:pt x="548" y="386"/>
                      <a:pt x="553" y="393"/>
                      <a:pt x="556" y="398"/>
                    </a:cubicBezTo>
                    <a:cubicBezTo>
                      <a:pt x="564" y="409"/>
                      <a:pt x="569" y="424"/>
                      <a:pt x="576" y="434"/>
                    </a:cubicBezTo>
                    <a:cubicBezTo>
                      <a:pt x="576" y="439"/>
                      <a:pt x="579" y="447"/>
                      <a:pt x="581" y="452"/>
                    </a:cubicBezTo>
                    <a:cubicBezTo>
                      <a:pt x="584" y="457"/>
                      <a:pt x="587" y="467"/>
                      <a:pt x="587" y="477"/>
                    </a:cubicBezTo>
                    <a:lnTo>
                      <a:pt x="587" y="518"/>
                    </a:lnTo>
                    <a:cubicBezTo>
                      <a:pt x="589" y="528"/>
                      <a:pt x="587" y="533"/>
                      <a:pt x="587" y="538"/>
                    </a:cubicBezTo>
                    <a:cubicBezTo>
                      <a:pt x="584" y="544"/>
                      <a:pt x="581" y="549"/>
                      <a:pt x="579" y="554"/>
                    </a:cubicBezTo>
                    <a:cubicBezTo>
                      <a:pt x="574" y="566"/>
                      <a:pt x="566" y="577"/>
                      <a:pt x="561" y="587"/>
                    </a:cubicBezTo>
                    <a:lnTo>
                      <a:pt x="559" y="587"/>
                    </a:lnTo>
                    <a:cubicBezTo>
                      <a:pt x="556" y="589"/>
                      <a:pt x="556" y="592"/>
                      <a:pt x="553" y="592"/>
                    </a:cubicBezTo>
                    <a:lnTo>
                      <a:pt x="546" y="602"/>
                    </a:lnTo>
                    <a:cubicBezTo>
                      <a:pt x="541" y="605"/>
                      <a:pt x="523" y="620"/>
                      <a:pt x="523" y="620"/>
                    </a:cubicBezTo>
                    <a:cubicBezTo>
                      <a:pt x="515" y="628"/>
                      <a:pt x="505" y="633"/>
                      <a:pt x="497" y="638"/>
                    </a:cubicBezTo>
                    <a:lnTo>
                      <a:pt x="482" y="645"/>
                    </a:lnTo>
                    <a:lnTo>
                      <a:pt x="472" y="651"/>
                    </a:lnTo>
                    <a:lnTo>
                      <a:pt x="462" y="656"/>
                    </a:lnTo>
                    <a:cubicBezTo>
                      <a:pt x="454" y="658"/>
                      <a:pt x="446" y="661"/>
                      <a:pt x="439" y="661"/>
                    </a:cubicBezTo>
                    <a:cubicBezTo>
                      <a:pt x="434" y="663"/>
                      <a:pt x="426" y="663"/>
                      <a:pt x="421" y="666"/>
                    </a:cubicBezTo>
                    <a:lnTo>
                      <a:pt x="370" y="666"/>
                    </a:lnTo>
                    <a:lnTo>
                      <a:pt x="347" y="661"/>
                    </a:lnTo>
                    <a:lnTo>
                      <a:pt x="334" y="656"/>
                    </a:lnTo>
                    <a:lnTo>
                      <a:pt x="309" y="640"/>
                    </a:lnTo>
                    <a:cubicBezTo>
                      <a:pt x="306" y="640"/>
                      <a:pt x="304" y="638"/>
                      <a:pt x="301" y="635"/>
                    </a:cubicBezTo>
                    <a:lnTo>
                      <a:pt x="296" y="630"/>
                    </a:lnTo>
                    <a:cubicBezTo>
                      <a:pt x="288" y="623"/>
                      <a:pt x="278" y="612"/>
                      <a:pt x="271" y="605"/>
                    </a:cubicBezTo>
                    <a:cubicBezTo>
                      <a:pt x="266" y="597"/>
                      <a:pt x="260" y="592"/>
                      <a:pt x="255" y="584"/>
                    </a:cubicBezTo>
                    <a:cubicBezTo>
                      <a:pt x="253" y="577"/>
                      <a:pt x="245" y="564"/>
                      <a:pt x="240" y="551"/>
                    </a:cubicBezTo>
                    <a:lnTo>
                      <a:pt x="240" y="549"/>
                    </a:lnTo>
                    <a:lnTo>
                      <a:pt x="235" y="533"/>
                    </a:lnTo>
                    <a:cubicBezTo>
                      <a:pt x="230" y="521"/>
                      <a:pt x="227" y="508"/>
                      <a:pt x="225" y="495"/>
                    </a:cubicBezTo>
                    <a:cubicBezTo>
                      <a:pt x="225" y="493"/>
                      <a:pt x="224" y="491"/>
                      <a:pt x="224" y="489"/>
                    </a:cubicBezTo>
                    <a:lnTo>
                      <a:pt x="224" y="489"/>
                    </a:lnTo>
                    <a:cubicBezTo>
                      <a:pt x="224" y="492"/>
                      <a:pt x="225" y="493"/>
                      <a:pt x="225" y="493"/>
                    </a:cubicBezTo>
                    <a:cubicBezTo>
                      <a:pt x="224" y="493"/>
                      <a:pt x="224" y="491"/>
                      <a:pt x="224" y="488"/>
                    </a:cubicBezTo>
                    <a:lnTo>
                      <a:pt x="224" y="488"/>
                    </a:lnTo>
                    <a:cubicBezTo>
                      <a:pt x="224" y="488"/>
                      <a:pt x="224" y="489"/>
                      <a:pt x="224" y="489"/>
                    </a:cubicBezTo>
                    <a:lnTo>
                      <a:pt x="224" y="489"/>
                    </a:lnTo>
                    <a:cubicBezTo>
                      <a:pt x="224" y="488"/>
                      <a:pt x="223" y="486"/>
                      <a:pt x="223" y="484"/>
                    </a:cubicBezTo>
                    <a:lnTo>
                      <a:pt x="223" y="484"/>
                    </a:lnTo>
                    <a:cubicBezTo>
                      <a:pt x="223" y="485"/>
                      <a:pt x="223" y="487"/>
                      <a:pt x="224" y="488"/>
                    </a:cubicBezTo>
                    <a:lnTo>
                      <a:pt x="224" y="488"/>
                    </a:lnTo>
                    <a:cubicBezTo>
                      <a:pt x="223" y="485"/>
                      <a:pt x="222" y="483"/>
                      <a:pt x="222" y="480"/>
                    </a:cubicBezTo>
                    <a:lnTo>
                      <a:pt x="222" y="480"/>
                    </a:lnTo>
                    <a:cubicBezTo>
                      <a:pt x="223" y="481"/>
                      <a:pt x="223" y="483"/>
                      <a:pt x="223" y="484"/>
                    </a:cubicBezTo>
                    <a:lnTo>
                      <a:pt x="223" y="484"/>
                    </a:lnTo>
                    <a:cubicBezTo>
                      <a:pt x="223" y="481"/>
                      <a:pt x="222" y="479"/>
                      <a:pt x="222" y="477"/>
                    </a:cubicBezTo>
                    <a:cubicBezTo>
                      <a:pt x="220" y="459"/>
                      <a:pt x="220" y="444"/>
                      <a:pt x="222" y="429"/>
                    </a:cubicBezTo>
                    <a:cubicBezTo>
                      <a:pt x="222" y="428"/>
                      <a:pt x="222" y="427"/>
                      <a:pt x="222" y="425"/>
                    </a:cubicBezTo>
                    <a:cubicBezTo>
                      <a:pt x="222" y="425"/>
                      <a:pt x="222" y="414"/>
                      <a:pt x="222" y="409"/>
                    </a:cubicBezTo>
                    <a:cubicBezTo>
                      <a:pt x="227" y="393"/>
                      <a:pt x="230" y="378"/>
                      <a:pt x="238" y="363"/>
                    </a:cubicBezTo>
                    <a:cubicBezTo>
                      <a:pt x="240" y="358"/>
                      <a:pt x="243" y="350"/>
                      <a:pt x="245" y="345"/>
                    </a:cubicBezTo>
                    <a:cubicBezTo>
                      <a:pt x="250" y="340"/>
                      <a:pt x="253" y="332"/>
                      <a:pt x="258" y="324"/>
                    </a:cubicBezTo>
                    <a:cubicBezTo>
                      <a:pt x="260" y="322"/>
                      <a:pt x="260" y="319"/>
                      <a:pt x="260" y="317"/>
                    </a:cubicBezTo>
                    <a:cubicBezTo>
                      <a:pt x="263" y="317"/>
                      <a:pt x="266" y="314"/>
                      <a:pt x="268" y="312"/>
                    </a:cubicBezTo>
                    <a:cubicBezTo>
                      <a:pt x="278" y="296"/>
                      <a:pt x="294" y="284"/>
                      <a:pt x="309" y="271"/>
                    </a:cubicBezTo>
                    <a:lnTo>
                      <a:pt x="324" y="256"/>
                    </a:lnTo>
                    <a:cubicBezTo>
                      <a:pt x="327" y="256"/>
                      <a:pt x="339" y="245"/>
                      <a:pt x="339" y="245"/>
                    </a:cubicBezTo>
                    <a:cubicBezTo>
                      <a:pt x="347" y="240"/>
                      <a:pt x="352" y="235"/>
                      <a:pt x="360" y="233"/>
                    </a:cubicBezTo>
                    <a:close/>
                    <a:moveTo>
                      <a:pt x="349" y="0"/>
                    </a:moveTo>
                    <a:cubicBezTo>
                      <a:pt x="317" y="0"/>
                      <a:pt x="285" y="15"/>
                      <a:pt x="263" y="42"/>
                    </a:cubicBezTo>
                    <a:cubicBezTo>
                      <a:pt x="189" y="88"/>
                      <a:pt x="123" y="146"/>
                      <a:pt x="74" y="217"/>
                    </a:cubicBezTo>
                    <a:cubicBezTo>
                      <a:pt x="31" y="284"/>
                      <a:pt x="8" y="360"/>
                      <a:pt x="8" y="437"/>
                    </a:cubicBezTo>
                    <a:cubicBezTo>
                      <a:pt x="1" y="589"/>
                      <a:pt x="72" y="737"/>
                      <a:pt x="199" y="824"/>
                    </a:cubicBezTo>
                    <a:cubicBezTo>
                      <a:pt x="257" y="863"/>
                      <a:pt x="325" y="881"/>
                      <a:pt x="394" y="881"/>
                    </a:cubicBezTo>
                    <a:cubicBezTo>
                      <a:pt x="477" y="881"/>
                      <a:pt x="562" y="855"/>
                      <a:pt x="630" y="806"/>
                    </a:cubicBezTo>
                    <a:cubicBezTo>
                      <a:pt x="765" y="712"/>
                      <a:pt x="841" y="544"/>
                      <a:pt x="780" y="380"/>
                    </a:cubicBezTo>
                    <a:cubicBezTo>
                      <a:pt x="719" y="207"/>
                      <a:pt x="559" y="100"/>
                      <a:pt x="401" y="14"/>
                    </a:cubicBezTo>
                    <a:cubicBezTo>
                      <a:pt x="385" y="5"/>
                      <a:pt x="367" y="0"/>
                      <a:pt x="3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7"/>
              <p:cNvSpPr/>
              <p:nvPr/>
            </p:nvSpPr>
            <p:spPr>
              <a:xfrm>
                <a:off x="2533156" y="1914461"/>
                <a:ext cx="420" cy="630"/>
              </a:xfrm>
              <a:custGeom>
                <a:rect b="b" l="l" r="r" t="t"/>
                <a:pathLst>
                  <a:path extrusionOk="0" h="9" w="6">
                    <a:moveTo>
                      <a:pt x="6" y="1"/>
                    </a:moveTo>
                    <a:lnTo>
                      <a:pt x="6" y="1"/>
                    </a:lnTo>
                    <a:cubicBezTo>
                      <a:pt x="3" y="3"/>
                      <a:pt x="0" y="6"/>
                      <a:pt x="0" y="9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06" name="Google Shape;1806;p37"/>
              <p:cNvGrpSpPr/>
              <p:nvPr/>
            </p:nvGrpSpPr>
            <p:grpSpPr>
              <a:xfrm>
                <a:off x="1885779" y="1297203"/>
                <a:ext cx="617125" cy="641559"/>
                <a:chOff x="3880835" y="1582049"/>
                <a:chExt cx="587011" cy="610253"/>
              </a:xfrm>
            </p:grpSpPr>
            <p:sp>
              <p:nvSpPr>
                <p:cNvPr id="1807" name="Google Shape;1807;p37"/>
                <p:cNvSpPr/>
                <p:nvPr/>
              </p:nvSpPr>
              <p:spPr>
                <a:xfrm>
                  <a:off x="3880835" y="1582049"/>
                  <a:ext cx="587011" cy="515372"/>
                </a:xfrm>
                <a:custGeom>
                  <a:rect b="b" l="l" r="r" t="t"/>
                  <a:pathLst>
                    <a:path extrusionOk="0" h="7736" w="8811">
                      <a:moveTo>
                        <a:pt x="6350" y="210"/>
                      </a:moveTo>
                      <a:cubicBezTo>
                        <a:pt x="6629" y="210"/>
                        <a:pt x="6906" y="288"/>
                        <a:pt x="7147" y="440"/>
                      </a:cubicBezTo>
                      <a:cubicBezTo>
                        <a:pt x="7562" y="705"/>
                        <a:pt x="7804" y="1224"/>
                        <a:pt x="7623" y="1701"/>
                      </a:cubicBezTo>
                      <a:cubicBezTo>
                        <a:pt x="7511" y="1999"/>
                        <a:pt x="7202" y="2207"/>
                        <a:pt x="6893" y="2207"/>
                      </a:cubicBezTo>
                      <a:cubicBezTo>
                        <a:pt x="6769" y="2207"/>
                        <a:pt x="6645" y="2173"/>
                        <a:pt x="6533" y="2098"/>
                      </a:cubicBezTo>
                      <a:cubicBezTo>
                        <a:pt x="6354" y="1978"/>
                        <a:pt x="6217" y="1708"/>
                        <a:pt x="6342" y="1515"/>
                      </a:cubicBezTo>
                      <a:cubicBezTo>
                        <a:pt x="6395" y="1438"/>
                        <a:pt x="6474" y="1387"/>
                        <a:pt x="6566" y="1370"/>
                      </a:cubicBezTo>
                      <a:cubicBezTo>
                        <a:pt x="6584" y="1365"/>
                        <a:pt x="6603" y="1363"/>
                        <a:pt x="6621" y="1363"/>
                      </a:cubicBezTo>
                      <a:cubicBezTo>
                        <a:pt x="6683" y="1363"/>
                        <a:pt x="6745" y="1388"/>
                        <a:pt x="6790" y="1433"/>
                      </a:cubicBezTo>
                      <a:cubicBezTo>
                        <a:pt x="6812" y="1456"/>
                        <a:pt x="6837" y="1466"/>
                        <a:pt x="6862" y="1466"/>
                      </a:cubicBezTo>
                      <a:cubicBezTo>
                        <a:pt x="6941" y="1466"/>
                        <a:pt x="7013" y="1362"/>
                        <a:pt x="6940" y="1285"/>
                      </a:cubicBezTo>
                      <a:cubicBezTo>
                        <a:pt x="6855" y="1195"/>
                        <a:pt x="6740" y="1155"/>
                        <a:pt x="6624" y="1155"/>
                      </a:cubicBezTo>
                      <a:cubicBezTo>
                        <a:pt x="6507" y="1155"/>
                        <a:pt x="6388" y="1195"/>
                        <a:pt x="6293" y="1265"/>
                      </a:cubicBezTo>
                      <a:cubicBezTo>
                        <a:pt x="6067" y="1438"/>
                        <a:pt x="6036" y="1734"/>
                        <a:pt x="6158" y="1981"/>
                      </a:cubicBezTo>
                      <a:cubicBezTo>
                        <a:pt x="6291" y="2246"/>
                        <a:pt x="6574" y="2409"/>
                        <a:pt x="6864" y="2419"/>
                      </a:cubicBezTo>
                      <a:cubicBezTo>
                        <a:pt x="6876" y="2420"/>
                        <a:pt x="6887" y="2420"/>
                        <a:pt x="6899" y="2420"/>
                      </a:cubicBezTo>
                      <a:cubicBezTo>
                        <a:pt x="7085" y="2420"/>
                        <a:pt x="7269" y="2362"/>
                        <a:pt x="7427" y="2259"/>
                      </a:cubicBezTo>
                      <a:cubicBezTo>
                        <a:pt x="7603" y="2478"/>
                        <a:pt x="7700" y="2753"/>
                        <a:pt x="7702" y="3033"/>
                      </a:cubicBezTo>
                      <a:cubicBezTo>
                        <a:pt x="7601" y="3008"/>
                        <a:pt x="7498" y="2995"/>
                        <a:pt x="7395" y="2995"/>
                      </a:cubicBezTo>
                      <a:cubicBezTo>
                        <a:pt x="7371" y="2995"/>
                        <a:pt x="7347" y="2996"/>
                        <a:pt x="7323" y="2997"/>
                      </a:cubicBezTo>
                      <a:cubicBezTo>
                        <a:pt x="7012" y="3015"/>
                        <a:pt x="6711" y="3145"/>
                        <a:pt x="6520" y="3395"/>
                      </a:cubicBezTo>
                      <a:cubicBezTo>
                        <a:pt x="6347" y="3627"/>
                        <a:pt x="6288" y="3950"/>
                        <a:pt x="6408" y="4218"/>
                      </a:cubicBezTo>
                      <a:cubicBezTo>
                        <a:pt x="6504" y="4433"/>
                        <a:pt x="6736" y="4603"/>
                        <a:pt x="6975" y="4603"/>
                      </a:cubicBezTo>
                      <a:cubicBezTo>
                        <a:pt x="7022" y="4603"/>
                        <a:pt x="7070" y="4596"/>
                        <a:pt x="7116" y="4582"/>
                      </a:cubicBezTo>
                      <a:cubicBezTo>
                        <a:pt x="7356" y="4511"/>
                        <a:pt x="7514" y="4233"/>
                        <a:pt x="7452" y="3989"/>
                      </a:cubicBezTo>
                      <a:cubicBezTo>
                        <a:pt x="7435" y="3927"/>
                        <a:pt x="7404" y="3869"/>
                        <a:pt x="7358" y="3823"/>
                      </a:cubicBezTo>
                      <a:cubicBezTo>
                        <a:pt x="7334" y="3797"/>
                        <a:pt x="7307" y="3786"/>
                        <a:pt x="7281" y="3786"/>
                      </a:cubicBezTo>
                      <a:cubicBezTo>
                        <a:pt x="7198" y="3786"/>
                        <a:pt x="7127" y="3895"/>
                        <a:pt x="7210" y="3971"/>
                      </a:cubicBezTo>
                      <a:cubicBezTo>
                        <a:pt x="7233" y="4001"/>
                        <a:pt x="7251" y="4037"/>
                        <a:pt x="7254" y="4075"/>
                      </a:cubicBezTo>
                      <a:cubicBezTo>
                        <a:pt x="7256" y="4113"/>
                        <a:pt x="7251" y="4152"/>
                        <a:pt x="7238" y="4187"/>
                      </a:cubicBezTo>
                      <a:cubicBezTo>
                        <a:pt x="7216" y="4266"/>
                        <a:pt x="7160" y="4330"/>
                        <a:pt x="7086" y="4368"/>
                      </a:cubicBezTo>
                      <a:cubicBezTo>
                        <a:pt x="7050" y="4386"/>
                        <a:pt x="7012" y="4394"/>
                        <a:pt x="6974" y="4394"/>
                      </a:cubicBezTo>
                      <a:cubicBezTo>
                        <a:pt x="6815" y="4394"/>
                        <a:pt x="6651" y="4255"/>
                        <a:pt x="6591" y="4111"/>
                      </a:cubicBezTo>
                      <a:cubicBezTo>
                        <a:pt x="6510" y="3910"/>
                        <a:pt x="6574" y="3665"/>
                        <a:pt x="6706" y="3499"/>
                      </a:cubicBezTo>
                      <a:cubicBezTo>
                        <a:pt x="6867" y="3303"/>
                        <a:pt x="7119" y="3214"/>
                        <a:pt x="7363" y="3209"/>
                      </a:cubicBezTo>
                      <a:cubicBezTo>
                        <a:pt x="7371" y="3209"/>
                        <a:pt x="7379" y="3209"/>
                        <a:pt x="7387" y="3209"/>
                      </a:cubicBezTo>
                      <a:cubicBezTo>
                        <a:pt x="7831" y="3209"/>
                        <a:pt x="8223" y="3488"/>
                        <a:pt x="8431" y="3874"/>
                      </a:cubicBezTo>
                      <a:cubicBezTo>
                        <a:pt x="8535" y="4065"/>
                        <a:pt x="8589" y="4282"/>
                        <a:pt x="8581" y="4498"/>
                      </a:cubicBezTo>
                      <a:cubicBezTo>
                        <a:pt x="8568" y="4710"/>
                        <a:pt x="8495" y="4913"/>
                        <a:pt x="8370" y="5084"/>
                      </a:cubicBezTo>
                      <a:cubicBezTo>
                        <a:pt x="8140" y="5411"/>
                        <a:pt x="7739" y="5627"/>
                        <a:pt x="7338" y="5627"/>
                      </a:cubicBezTo>
                      <a:cubicBezTo>
                        <a:pt x="7264" y="5627"/>
                        <a:pt x="7190" y="5619"/>
                        <a:pt x="7116" y="5604"/>
                      </a:cubicBezTo>
                      <a:cubicBezTo>
                        <a:pt x="7107" y="5602"/>
                        <a:pt x="7098" y="5601"/>
                        <a:pt x="7089" y="5601"/>
                      </a:cubicBezTo>
                      <a:cubicBezTo>
                        <a:pt x="7009" y="5601"/>
                        <a:pt x="6962" y="5683"/>
                        <a:pt x="6996" y="5759"/>
                      </a:cubicBezTo>
                      <a:cubicBezTo>
                        <a:pt x="7126" y="6050"/>
                        <a:pt x="7065" y="6401"/>
                        <a:pt x="6907" y="6669"/>
                      </a:cubicBezTo>
                      <a:cubicBezTo>
                        <a:pt x="6742" y="6951"/>
                        <a:pt x="6464" y="7153"/>
                        <a:pt x="6171" y="7290"/>
                      </a:cubicBezTo>
                      <a:cubicBezTo>
                        <a:pt x="5852" y="7442"/>
                        <a:pt x="5492" y="7526"/>
                        <a:pt x="5135" y="7526"/>
                      </a:cubicBezTo>
                      <a:cubicBezTo>
                        <a:pt x="4910" y="7526"/>
                        <a:pt x="4687" y="7493"/>
                        <a:pt x="4474" y="7423"/>
                      </a:cubicBezTo>
                      <a:cubicBezTo>
                        <a:pt x="4184" y="7329"/>
                        <a:pt x="3916" y="7153"/>
                        <a:pt x="3738" y="6903"/>
                      </a:cubicBezTo>
                      <a:cubicBezTo>
                        <a:pt x="3733" y="6895"/>
                        <a:pt x="3730" y="6890"/>
                        <a:pt x="3725" y="6885"/>
                      </a:cubicBezTo>
                      <a:cubicBezTo>
                        <a:pt x="3916" y="6636"/>
                        <a:pt x="3990" y="6274"/>
                        <a:pt x="3822" y="5991"/>
                      </a:cubicBezTo>
                      <a:cubicBezTo>
                        <a:pt x="3730" y="5838"/>
                        <a:pt x="3580" y="5746"/>
                        <a:pt x="3419" y="5683"/>
                      </a:cubicBezTo>
                      <a:cubicBezTo>
                        <a:pt x="3247" y="5613"/>
                        <a:pt x="3053" y="5553"/>
                        <a:pt x="2868" y="5553"/>
                      </a:cubicBezTo>
                      <a:cubicBezTo>
                        <a:pt x="2864" y="5553"/>
                        <a:pt x="2860" y="5553"/>
                        <a:pt x="2856" y="5553"/>
                      </a:cubicBezTo>
                      <a:cubicBezTo>
                        <a:pt x="2681" y="5555"/>
                        <a:pt x="2505" y="5627"/>
                        <a:pt x="2406" y="5774"/>
                      </a:cubicBezTo>
                      <a:cubicBezTo>
                        <a:pt x="2314" y="5912"/>
                        <a:pt x="2324" y="6090"/>
                        <a:pt x="2426" y="6215"/>
                      </a:cubicBezTo>
                      <a:cubicBezTo>
                        <a:pt x="2472" y="6274"/>
                        <a:pt x="2535" y="6315"/>
                        <a:pt x="2607" y="6327"/>
                      </a:cubicBezTo>
                      <a:cubicBezTo>
                        <a:pt x="2615" y="6329"/>
                        <a:pt x="2623" y="6330"/>
                        <a:pt x="2631" y="6330"/>
                      </a:cubicBezTo>
                      <a:cubicBezTo>
                        <a:pt x="2679" y="6330"/>
                        <a:pt x="2724" y="6299"/>
                        <a:pt x="2737" y="6253"/>
                      </a:cubicBezTo>
                      <a:cubicBezTo>
                        <a:pt x="2752" y="6202"/>
                        <a:pt x="2721" y="6131"/>
                        <a:pt x="2663" y="6123"/>
                      </a:cubicBezTo>
                      <a:cubicBezTo>
                        <a:pt x="2579" y="6103"/>
                        <a:pt x="2528" y="6011"/>
                        <a:pt x="2561" y="5930"/>
                      </a:cubicBezTo>
                      <a:cubicBezTo>
                        <a:pt x="2604" y="5810"/>
                        <a:pt x="2752" y="5764"/>
                        <a:pt x="2867" y="5764"/>
                      </a:cubicBezTo>
                      <a:cubicBezTo>
                        <a:pt x="3030" y="5764"/>
                        <a:pt x="3198" y="5823"/>
                        <a:pt x="3348" y="5881"/>
                      </a:cubicBezTo>
                      <a:cubicBezTo>
                        <a:pt x="3473" y="5927"/>
                        <a:pt x="3590" y="6004"/>
                        <a:pt x="3654" y="6126"/>
                      </a:cubicBezTo>
                      <a:cubicBezTo>
                        <a:pt x="3771" y="6355"/>
                        <a:pt x="3674" y="6643"/>
                        <a:pt x="3504" y="6819"/>
                      </a:cubicBezTo>
                      <a:cubicBezTo>
                        <a:pt x="3300" y="7030"/>
                        <a:pt x="3004" y="7137"/>
                        <a:pt x="2721" y="7201"/>
                      </a:cubicBezTo>
                      <a:cubicBezTo>
                        <a:pt x="2553" y="7239"/>
                        <a:pt x="2380" y="7259"/>
                        <a:pt x="2206" y="7259"/>
                      </a:cubicBezTo>
                      <a:cubicBezTo>
                        <a:pt x="1774" y="7259"/>
                        <a:pt x="1340" y="7138"/>
                        <a:pt x="992" y="6878"/>
                      </a:cubicBezTo>
                      <a:cubicBezTo>
                        <a:pt x="553" y="6549"/>
                        <a:pt x="263" y="5999"/>
                        <a:pt x="301" y="5446"/>
                      </a:cubicBezTo>
                      <a:cubicBezTo>
                        <a:pt x="337" y="4941"/>
                        <a:pt x="676" y="4442"/>
                        <a:pt x="1149" y="4253"/>
                      </a:cubicBezTo>
                      <a:cubicBezTo>
                        <a:pt x="1213" y="4228"/>
                        <a:pt x="1279" y="4210"/>
                        <a:pt x="1343" y="4195"/>
                      </a:cubicBezTo>
                      <a:cubicBezTo>
                        <a:pt x="1363" y="4190"/>
                        <a:pt x="1381" y="4180"/>
                        <a:pt x="1397" y="4167"/>
                      </a:cubicBezTo>
                      <a:cubicBezTo>
                        <a:pt x="1746" y="4442"/>
                        <a:pt x="2174" y="4615"/>
                        <a:pt x="2622" y="4628"/>
                      </a:cubicBezTo>
                      <a:cubicBezTo>
                        <a:pt x="2638" y="4628"/>
                        <a:pt x="2653" y="4629"/>
                        <a:pt x="2669" y="4629"/>
                      </a:cubicBezTo>
                      <a:cubicBezTo>
                        <a:pt x="3526" y="4629"/>
                        <a:pt x="4355" y="3945"/>
                        <a:pt x="4411" y="3066"/>
                      </a:cubicBezTo>
                      <a:cubicBezTo>
                        <a:pt x="4426" y="2834"/>
                        <a:pt x="4380" y="2585"/>
                        <a:pt x="4207" y="2419"/>
                      </a:cubicBezTo>
                      <a:cubicBezTo>
                        <a:pt x="4067" y="2287"/>
                        <a:pt x="3876" y="2226"/>
                        <a:pt x="3684" y="2215"/>
                      </a:cubicBezTo>
                      <a:cubicBezTo>
                        <a:pt x="3671" y="2215"/>
                        <a:pt x="3658" y="2215"/>
                        <a:pt x="3644" y="2215"/>
                      </a:cubicBezTo>
                      <a:cubicBezTo>
                        <a:pt x="3461" y="2215"/>
                        <a:pt x="3280" y="2263"/>
                        <a:pt x="3119" y="2350"/>
                      </a:cubicBezTo>
                      <a:cubicBezTo>
                        <a:pt x="2938" y="2450"/>
                        <a:pt x="2780" y="2636"/>
                        <a:pt x="2770" y="2850"/>
                      </a:cubicBezTo>
                      <a:cubicBezTo>
                        <a:pt x="2767" y="2957"/>
                        <a:pt x="2818" y="3056"/>
                        <a:pt x="2905" y="3117"/>
                      </a:cubicBezTo>
                      <a:cubicBezTo>
                        <a:pt x="2919" y="3128"/>
                        <a:pt x="2937" y="3133"/>
                        <a:pt x="2954" y="3133"/>
                      </a:cubicBezTo>
                      <a:cubicBezTo>
                        <a:pt x="2993" y="3133"/>
                        <a:pt x="3033" y="3110"/>
                        <a:pt x="3050" y="3079"/>
                      </a:cubicBezTo>
                      <a:cubicBezTo>
                        <a:pt x="3081" y="3026"/>
                        <a:pt x="3058" y="2969"/>
                        <a:pt x="3012" y="2934"/>
                      </a:cubicBezTo>
                      <a:cubicBezTo>
                        <a:pt x="2997" y="2921"/>
                        <a:pt x="2989" y="2903"/>
                        <a:pt x="2984" y="2885"/>
                      </a:cubicBezTo>
                      <a:cubicBezTo>
                        <a:pt x="2979" y="2850"/>
                        <a:pt x="2984" y="2812"/>
                        <a:pt x="2999" y="2776"/>
                      </a:cubicBezTo>
                      <a:cubicBezTo>
                        <a:pt x="3030" y="2702"/>
                        <a:pt x="3078" y="2636"/>
                        <a:pt x="3144" y="2585"/>
                      </a:cubicBezTo>
                      <a:cubicBezTo>
                        <a:pt x="3272" y="2493"/>
                        <a:pt x="3422" y="2440"/>
                        <a:pt x="3580" y="2429"/>
                      </a:cubicBezTo>
                      <a:cubicBezTo>
                        <a:pt x="3601" y="2428"/>
                        <a:pt x="3623" y="2427"/>
                        <a:pt x="3644" y="2427"/>
                      </a:cubicBezTo>
                      <a:cubicBezTo>
                        <a:pt x="3779" y="2427"/>
                        <a:pt x="3908" y="2457"/>
                        <a:pt x="4018" y="2536"/>
                      </a:cubicBezTo>
                      <a:cubicBezTo>
                        <a:pt x="4074" y="2580"/>
                        <a:pt x="4123" y="2636"/>
                        <a:pt x="4151" y="2702"/>
                      </a:cubicBezTo>
                      <a:cubicBezTo>
                        <a:pt x="4191" y="2804"/>
                        <a:pt x="4209" y="2913"/>
                        <a:pt x="4202" y="3023"/>
                      </a:cubicBezTo>
                      <a:cubicBezTo>
                        <a:pt x="4179" y="3790"/>
                        <a:pt x="3437" y="4406"/>
                        <a:pt x="2693" y="4417"/>
                      </a:cubicBezTo>
                      <a:cubicBezTo>
                        <a:pt x="2687" y="4417"/>
                        <a:pt x="2680" y="4417"/>
                        <a:pt x="2673" y="4417"/>
                      </a:cubicBezTo>
                      <a:cubicBezTo>
                        <a:pt x="1858" y="4417"/>
                        <a:pt x="1104" y="3812"/>
                        <a:pt x="849" y="3051"/>
                      </a:cubicBezTo>
                      <a:cubicBezTo>
                        <a:pt x="716" y="2651"/>
                        <a:pt x="704" y="2187"/>
                        <a:pt x="915" y="1810"/>
                      </a:cubicBezTo>
                      <a:cubicBezTo>
                        <a:pt x="1127" y="1433"/>
                        <a:pt x="1532" y="1191"/>
                        <a:pt x="1927" y="1033"/>
                      </a:cubicBezTo>
                      <a:cubicBezTo>
                        <a:pt x="2340" y="871"/>
                        <a:pt x="2775" y="790"/>
                        <a:pt x="3211" y="790"/>
                      </a:cubicBezTo>
                      <a:cubicBezTo>
                        <a:pt x="3669" y="790"/>
                        <a:pt x="4128" y="880"/>
                        <a:pt x="4561" y="1059"/>
                      </a:cubicBezTo>
                      <a:cubicBezTo>
                        <a:pt x="4658" y="1102"/>
                        <a:pt x="4754" y="1148"/>
                        <a:pt x="4849" y="1199"/>
                      </a:cubicBezTo>
                      <a:cubicBezTo>
                        <a:pt x="4867" y="1209"/>
                        <a:pt x="4885" y="1213"/>
                        <a:pt x="4902" y="1213"/>
                      </a:cubicBezTo>
                      <a:cubicBezTo>
                        <a:pt x="4971" y="1213"/>
                        <a:pt x="5021" y="1140"/>
                        <a:pt x="5007" y="1079"/>
                      </a:cubicBezTo>
                      <a:cubicBezTo>
                        <a:pt x="5147" y="702"/>
                        <a:pt x="5481" y="422"/>
                        <a:pt x="5855" y="294"/>
                      </a:cubicBezTo>
                      <a:cubicBezTo>
                        <a:pt x="6016" y="238"/>
                        <a:pt x="6184" y="210"/>
                        <a:pt x="6350" y="210"/>
                      </a:cubicBezTo>
                      <a:close/>
                      <a:moveTo>
                        <a:pt x="6347" y="0"/>
                      </a:moveTo>
                      <a:cubicBezTo>
                        <a:pt x="6245" y="0"/>
                        <a:pt x="6142" y="9"/>
                        <a:pt x="6041" y="27"/>
                      </a:cubicBezTo>
                      <a:cubicBezTo>
                        <a:pt x="5554" y="116"/>
                        <a:pt x="5081" y="424"/>
                        <a:pt x="4861" y="880"/>
                      </a:cubicBezTo>
                      <a:cubicBezTo>
                        <a:pt x="4849" y="903"/>
                        <a:pt x="4839" y="929"/>
                        <a:pt x="4828" y="952"/>
                      </a:cubicBezTo>
                      <a:cubicBezTo>
                        <a:pt x="4319" y="705"/>
                        <a:pt x="3765" y="581"/>
                        <a:pt x="3209" y="581"/>
                      </a:cubicBezTo>
                      <a:cubicBezTo>
                        <a:pt x="2817" y="581"/>
                        <a:pt x="2423" y="643"/>
                        <a:pt x="2044" y="768"/>
                      </a:cubicBezTo>
                      <a:cubicBezTo>
                        <a:pt x="1580" y="924"/>
                        <a:pt x="1111" y="1168"/>
                        <a:pt x="818" y="1571"/>
                      </a:cubicBezTo>
                      <a:cubicBezTo>
                        <a:pt x="525" y="1973"/>
                        <a:pt x="485" y="2501"/>
                        <a:pt x="604" y="2972"/>
                      </a:cubicBezTo>
                      <a:cubicBezTo>
                        <a:pt x="709" y="3367"/>
                        <a:pt x="923" y="3726"/>
                        <a:pt x="1216" y="4011"/>
                      </a:cubicBezTo>
                      <a:cubicBezTo>
                        <a:pt x="642" y="4172"/>
                        <a:pt x="207" y="4704"/>
                        <a:pt x="110" y="5285"/>
                      </a:cubicBezTo>
                      <a:cubicBezTo>
                        <a:pt x="0" y="5935"/>
                        <a:pt x="306" y="6600"/>
                        <a:pt x="813" y="7005"/>
                      </a:cubicBezTo>
                      <a:cubicBezTo>
                        <a:pt x="1210" y="7321"/>
                        <a:pt x="1708" y="7469"/>
                        <a:pt x="2208" y="7469"/>
                      </a:cubicBezTo>
                      <a:cubicBezTo>
                        <a:pt x="2414" y="7469"/>
                        <a:pt x="2621" y="7444"/>
                        <a:pt x="2821" y="7395"/>
                      </a:cubicBezTo>
                      <a:cubicBezTo>
                        <a:pt x="3088" y="7329"/>
                        <a:pt x="3366" y="7222"/>
                        <a:pt x="3577" y="7038"/>
                      </a:cubicBezTo>
                      <a:cubicBezTo>
                        <a:pt x="3942" y="7520"/>
                        <a:pt x="4541" y="7736"/>
                        <a:pt x="5133" y="7736"/>
                      </a:cubicBezTo>
                      <a:cubicBezTo>
                        <a:pt x="5167" y="7736"/>
                        <a:pt x="5200" y="7735"/>
                        <a:pt x="5233" y="7734"/>
                      </a:cubicBezTo>
                      <a:cubicBezTo>
                        <a:pt x="5565" y="7718"/>
                        <a:pt x="5888" y="7642"/>
                        <a:pt x="6194" y="7509"/>
                      </a:cubicBezTo>
                      <a:cubicBezTo>
                        <a:pt x="6530" y="7364"/>
                        <a:pt x="6844" y="7145"/>
                        <a:pt x="7053" y="6837"/>
                      </a:cubicBezTo>
                      <a:cubicBezTo>
                        <a:pt x="7249" y="6544"/>
                        <a:pt x="7328" y="6172"/>
                        <a:pt x="7244" y="5831"/>
                      </a:cubicBezTo>
                      <a:lnTo>
                        <a:pt x="7244" y="5831"/>
                      </a:lnTo>
                      <a:cubicBezTo>
                        <a:pt x="7276" y="5833"/>
                        <a:pt x="7308" y="5834"/>
                        <a:pt x="7340" y="5834"/>
                      </a:cubicBezTo>
                      <a:cubicBezTo>
                        <a:pt x="7769" y="5834"/>
                        <a:pt x="8194" y="5630"/>
                        <a:pt x="8472" y="5295"/>
                      </a:cubicBezTo>
                      <a:cubicBezTo>
                        <a:pt x="8647" y="5092"/>
                        <a:pt x="8757" y="4837"/>
                        <a:pt x="8787" y="4569"/>
                      </a:cubicBezTo>
                      <a:cubicBezTo>
                        <a:pt x="8810" y="4304"/>
                        <a:pt x="8757" y="4039"/>
                        <a:pt x="8635" y="3803"/>
                      </a:cubicBezTo>
                      <a:cubicBezTo>
                        <a:pt x="8479" y="3494"/>
                        <a:pt x="8224" y="3250"/>
                        <a:pt x="7909" y="3107"/>
                      </a:cubicBezTo>
                      <a:cubicBezTo>
                        <a:pt x="7911" y="3099"/>
                        <a:pt x="7911" y="3094"/>
                        <a:pt x="7911" y="3087"/>
                      </a:cubicBezTo>
                      <a:cubicBezTo>
                        <a:pt x="7921" y="2740"/>
                        <a:pt x="7807" y="2399"/>
                        <a:pt x="7590" y="2126"/>
                      </a:cubicBezTo>
                      <a:cubicBezTo>
                        <a:pt x="7593" y="2126"/>
                        <a:pt x="7593" y="2124"/>
                        <a:pt x="7595" y="2124"/>
                      </a:cubicBezTo>
                      <a:cubicBezTo>
                        <a:pt x="8038" y="1683"/>
                        <a:pt x="7954" y="949"/>
                        <a:pt x="7557" y="511"/>
                      </a:cubicBezTo>
                      <a:cubicBezTo>
                        <a:pt x="7250" y="173"/>
                        <a:pt x="6799" y="0"/>
                        <a:pt x="6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37"/>
                <p:cNvSpPr/>
                <p:nvPr/>
              </p:nvSpPr>
              <p:spPr>
                <a:xfrm>
                  <a:off x="3954652" y="1685379"/>
                  <a:ext cx="52365" cy="154958"/>
                </a:xfrm>
                <a:custGeom>
                  <a:rect b="b" l="l" r="r" t="t"/>
                  <a:pathLst>
                    <a:path extrusionOk="0" h="2326" w="786">
                      <a:moveTo>
                        <a:pt x="622" y="1"/>
                      </a:moveTo>
                      <a:cubicBezTo>
                        <a:pt x="612" y="1"/>
                        <a:pt x="602" y="3"/>
                        <a:pt x="592" y="7"/>
                      </a:cubicBezTo>
                      <a:cubicBezTo>
                        <a:pt x="266" y="137"/>
                        <a:pt x="115" y="466"/>
                        <a:pt x="54" y="794"/>
                      </a:cubicBezTo>
                      <a:cubicBezTo>
                        <a:pt x="16" y="985"/>
                        <a:pt x="1" y="1182"/>
                        <a:pt x="6" y="1378"/>
                      </a:cubicBezTo>
                      <a:cubicBezTo>
                        <a:pt x="11" y="1582"/>
                        <a:pt x="52" y="1793"/>
                        <a:pt x="161" y="1969"/>
                      </a:cubicBezTo>
                      <a:cubicBezTo>
                        <a:pt x="271" y="2142"/>
                        <a:pt x="436" y="2282"/>
                        <a:pt x="638" y="2323"/>
                      </a:cubicBezTo>
                      <a:cubicBezTo>
                        <a:pt x="647" y="2325"/>
                        <a:pt x="655" y="2326"/>
                        <a:pt x="664" y="2326"/>
                      </a:cubicBezTo>
                      <a:cubicBezTo>
                        <a:pt x="712" y="2326"/>
                        <a:pt x="755" y="2297"/>
                        <a:pt x="770" y="2249"/>
                      </a:cubicBezTo>
                      <a:cubicBezTo>
                        <a:pt x="785" y="2193"/>
                        <a:pt x="750" y="2134"/>
                        <a:pt x="694" y="2119"/>
                      </a:cubicBezTo>
                      <a:cubicBezTo>
                        <a:pt x="375" y="2055"/>
                        <a:pt x="235" y="1722"/>
                        <a:pt x="220" y="1426"/>
                      </a:cubicBezTo>
                      <a:cubicBezTo>
                        <a:pt x="210" y="1253"/>
                        <a:pt x="220" y="1080"/>
                        <a:pt x="248" y="909"/>
                      </a:cubicBezTo>
                      <a:cubicBezTo>
                        <a:pt x="266" y="769"/>
                        <a:pt x="304" y="634"/>
                        <a:pt x="362" y="506"/>
                      </a:cubicBezTo>
                      <a:cubicBezTo>
                        <a:pt x="424" y="382"/>
                        <a:pt x="515" y="264"/>
                        <a:pt x="650" y="211"/>
                      </a:cubicBezTo>
                      <a:cubicBezTo>
                        <a:pt x="704" y="193"/>
                        <a:pt x="737" y="137"/>
                        <a:pt x="724" y="81"/>
                      </a:cubicBezTo>
                      <a:cubicBezTo>
                        <a:pt x="712" y="39"/>
                        <a:pt x="667" y="1"/>
                        <a:pt x="6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37"/>
                <p:cNvSpPr/>
                <p:nvPr/>
              </p:nvSpPr>
              <p:spPr>
                <a:xfrm>
                  <a:off x="4024072" y="1838809"/>
                  <a:ext cx="53964" cy="18321"/>
                </a:xfrm>
                <a:custGeom>
                  <a:rect b="b" l="l" r="r" t="t"/>
                  <a:pathLst>
                    <a:path extrusionOk="0" h="275" w="810">
                      <a:moveTo>
                        <a:pt x="116" y="1"/>
                      </a:moveTo>
                      <a:cubicBezTo>
                        <a:pt x="71" y="1"/>
                        <a:pt x="24" y="38"/>
                        <a:pt x="16" y="81"/>
                      </a:cubicBezTo>
                      <a:cubicBezTo>
                        <a:pt x="1" y="137"/>
                        <a:pt x="34" y="193"/>
                        <a:pt x="90" y="211"/>
                      </a:cubicBezTo>
                      <a:cubicBezTo>
                        <a:pt x="198" y="253"/>
                        <a:pt x="313" y="275"/>
                        <a:pt x="428" y="275"/>
                      </a:cubicBezTo>
                      <a:cubicBezTo>
                        <a:pt x="514" y="275"/>
                        <a:pt x="600" y="263"/>
                        <a:pt x="684" y="239"/>
                      </a:cubicBezTo>
                      <a:cubicBezTo>
                        <a:pt x="809" y="204"/>
                        <a:pt x="773" y="30"/>
                        <a:pt x="661" y="30"/>
                      </a:cubicBezTo>
                      <a:cubicBezTo>
                        <a:pt x="650" y="30"/>
                        <a:pt x="639" y="32"/>
                        <a:pt x="627" y="35"/>
                      </a:cubicBezTo>
                      <a:cubicBezTo>
                        <a:pt x="607" y="40"/>
                        <a:pt x="587" y="45"/>
                        <a:pt x="564" y="50"/>
                      </a:cubicBezTo>
                      <a:lnTo>
                        <a:pt x="528" y="58"/>
                      </a:lnTo>
                      <a:lnTo>
                        <a:pt x="518" y="58"/>
                      </a:lnTo>
                      <a:cubicBezTo>
                        <a:pt x="475" y="63"/>
                        <a:pt x="429" y="63"/>
                        <a:pt x="385" y="63"/>
                      </a:cubicBezTo>
                      <a:lnTo>
                        <a:pt x="357" y="61"/>
                      </a:lnTo>
                      <a:lnTo>
                        <a:pt x="329" y="58"/>
                      </a:lnTo>
                      <a:cubicBezTo>
                        <a:pt x="312" y="56"/>
                        <a:pt x="291" y="50"/>
                        <a:pt x="273" y="45"/>
                      </a:cubicBezTo>
                      <a:cubicBezTo>
                        <a:pt x="230" y="35"/>
                        <a:pt x="187" y="22"/>
                        <a:pt x="146" y="7"/>
                      </a:cubicBezTo>
                      <a:cubicBezTo>
                        <a:pt x="136" y="3"/>
                        <a:pt x="126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37"/>
                <p:cNvSpPr/>
                <p:nvPr/>
              </p:nvSpPr>
              <p:spPr>
                <a:xfrm>
                  <a:off x="4077370" y="1835478"/>
                  <a:ext cx="25516" cy="17521"/>
                </a:xfrm>
                <a:custGeom>
                  <a:rect b="b" l="l" r="r" t="t"/>
                  <a:pathLst>
                    <a:path extrusionOk="0" h="263" w="383">
                      <a:moveTo>
                        <a:pt x="273" y="0"/>
                      </a:moveTo>
                      <a:cubicBezTo>
                        <a:pt x="264" y="0"/>
                        <a:pt x="254" y="1"/>
                        <a:pt x="245" y="4"/>
                      </a:cubicBezTo>
                      <a:lnTo>
                        <a:pt x="82" y="55"/>
                      </a:lnTo>
                      <a:cubicBezTo>
                        <a:pt x="57" y="62"/>
                        <a:pt x="34" y="80"/>
                        <a:pt x="19" y="103"/>
                      </a:cubicBezTo>
                      <a:cubicBezTo>
                        <a:pt x="6" y="128"/>
                        <a:pt x="1" y="157"/>
                        <a:pt x="8" y="185"/>
                      </a:cubicBezTo>
                      <a:cubicBezTo>
                        <a:pt x="16" y="210"/>
                        <a:pt x="34" y="233"/>
                        <a:pt x="57" y="248"/>
                      </a:cubicBezTo>
                      <a:cubicBezTo>
                        <a:pt x="73" y="258"/>
                        <a:pt x="90" y="263"/>
                        <a:pt x="108" y="263"/>
                      </a:cubicBezTo>
                      <a:cubicBezTo>
                        <a:pt x="118" y="263"/>
                        <a:pt x="128" y="261"/>
                        <a:pt x="138" y="258"/>
                      </a:cubicBezTo>
                      <a:lnTo>
                        <a:pt x="301" y="207"/>
                      </a:lnTo>
                      <a:cubicBezTo>
                        <a:pt x="329" y="200"/>
                        <a:pt x="352" y="182"/>
                        <a:pt x="365" y="159"/>
                      </a:cubicBezTo>
                      <a:cubicBezTo>
                        <a:pt x="380" y="136"/>
                        <a:pt x="383" y="106"/>
                        <a:pt x="378" y="78"/>
                      </a:cubicBezTo>
                      <a:cubicBezTo>
                        <a:pt x="370" y="52"/>
                        <a:pt x="352" y="29"/>
                        <a:pt x="327" y="14"/>
                      </a:cubicBezTo>
                      <a:cubicBezTo>
                        <a:pt x="311" y="5"/>
                        <a:pt x="292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37"/>
                <p:cNvSpPr/>
                <p:nvPr/>
              </p:nvSpPr>
              <p:spPr>
                <a:xfrm>
                  <a:off x="4202286" y="1955463"/>
                  <a:ext cx="122785" cy="99530"/>
                </a:xfrm>
                <a:custGeom>
                  <a:rect b="b" l="l" r="r" t="t"/>
                  <a:pathLst>
                    <a:path extrusionOk="0" h="1494" w="1843">
                      <a:moveTo>
                        <a:pt x="1730" y="0"/>
                      </a:moveTo>
                      <a:cubicBezTo>
                        <a:pt x="1677" y="0"/>
                        <a:pt x="1625" y="34"/>
                        <a:pt x="1626" y="103"/>
                      </a:cubicBezTo>
                      <a:cubicBezTo>
                        <a:pt x="1644" y="684"/>
                        <a:pt x="1224" y="1183"/>
                        <a:pt x="650" y="1270"/>
                      </a:cubicBezTo>
                      <a:cubicBezTo>
                        <a:pt x="593" y="1278"/>
                        <a:pt x="535" y="1283"/>
                        <a:pt x="477" y="1283"/>
                      </a:cubicBezTo>
                      <a:cubicBezTo>
                        <a:pt x="377" y="1283"/>
                        <a:pt x="276" y="1270"/>
                        <a:pt x="179" y="1242"/>
                      </a:cubicBezTo>
                      <a:cubicBezTo>
                        <a:pt x="169" y="1240"/>
                        <a:pt x="160" y="1238"/>
                        <a:pt x="151" y="1238"/>
                      </a:cubicBezTo>
                      <a:cubicBezTo>
                        <a:pt x="39" y="1238"/>
                        <a:pt x="1" y="1415"/>
                        <a:pt x="123" y="1448"/>
                      </a:cubicBezTo>
                      <a:cubicBezTo>
                        <a:pt x="238" y="1478"/>
                        <a:pt x="356" y="1493"/>
                        <a:pt x="473" y="1493"/>
                      </a:cubicBezTo>
                      <a:cubicBezTo>
                        <a:pt x="687" y="1493"/>
                        <a:pt x="900" y="1444"/>
                        <a:pt x="1094" y="1349"/>
                      </a:cubicBezTo>
                      <a:cubicBezTo>
                        <a:pt x="1389" y="1199"/>
                        <a:pt x="1619" y="944"/>
                        <a:pt x="1741" y="636"/>
                      </a:cubicBezTo>
                      <a:cubicBezTo>
                        <a:pt x="1810" y="468"/>
                        <a:pt x="1843" y="287"/>
                        <a:pt x="1838" y="103"/>
                      </a:cubicBezTo>
                      <a:cubicBezTo>
                        <a:pt x="1836" y="34"/>
                        <a:pt x="1783" y="0"/>
                        <a:pt x="17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37"/>
                <p:cNvSpPr/>
                <p:nvPr/>
              </p:nvSpPr>
              <p:spPr>
                <a:xfrm>
                  <a:off x="4151720" y="2018887"/>
                  <a:ext cx="32312" cy="19586"/>
                </a:xfrm>
                <a:custGeom>
                  <a:rect b="b" l="l" r="r" t="t"/>
                  <a:pathLst>
                    <a:path extrusionOk="0" h="294" w="485">
                      <a:moveTo>
                        <a:pt x="118" y="1"/>
                      </a:moveTo>
                      <a:cubicBezTo>
                        <a:pt x="72" y="1"/>
                        <a:pt x="29" y="32"/>
                        <a:pt x="16" y="79"/>
                      </a:cubicBezTo>
                      <a:cubicBezTo>
                        <a:pt x="1" y="135"/>
                        <a:pt x="34" y="193"/>
                        <a:pt x="90" y="209"/>
                      </a:cubicBezTo>
                      <a:lnTo>
                        <a:pt x="339" y="290"/>
                      </a:lnTo>
                      <a:cubicBezTo>
                        <a:pt x="349" y="293"/>
                        <a:pt x="358" y="294"/>
                        <a:pt x="367" y="294"/>
                      </a:cubicBezTo>
                      <a:cubicBezTo>
                        <a:pt x="414" y="294"/>
                        <a:pt x="457" y="263"/>
                        <a:pt x="469" y="216"/>
                      </a:cubicBezTo>
                      <a:cubicBezTo>
                        <a:pt x="485" y="160"/>
                        <a:pt x="452" y="102"/>
                        <a:pt x="395" y="86"/>
                      </a:cubicBezTo>
                      <a:lnTo>
                        <a:pt x="146" y="5"/>
                      </a:lnTo>
                      <a:cubicBezTo>
                        <a:pt x="137" y="2"/>
                        <a:pt x="127" y="1"/>
                        <a:pt x="1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37"/>
                <p:cNvSpPr/>
                <p:nvPr/>
              </p:nvSpPr>
              <p:spPr>
                <a:xfrm>
                  <a:off x="3916478" y="1893972"/>
                  <a:ext cx="56762" cy="129309"/>
                </a:xfrm>
                <a:custGeom>
                  <a:rect b="b" l="l" r="r" t="t"/>
                  <a:pathLst>
                    <a:path extrusionOk="0" h="1941" w="852">
                      <a:moveTo>
                        <a:pt x="734" y="1"/>
                      </a:moveTo>
                      <a:cubicBezTo>
                        <a:pt x="716" y="1"/>
                        <a:pt x="698" y="5"/>
                        <a:pt x="681" y="15"/>
                      </a:cubicBezTo>
                      <a:cubicBezTo>
                        <a:pt x="400" y="142"/>
                        <a:pt x="186" y="384"/>
                        <a:pt x="92" y="677"/>
                      </a:cubicBezTo>
                      <a:cubicBezTo>
                        <a:pt x="0" y="978"/>
                        <a:pt x="44" y="1301"/>
                        <a:pt x="214" y="1564"/>
                      </a:cubicBezTo>
                      <a:cubicBezTo>
                        <a:pt x="309" y="1714"/>
                        <a:pt x="436" y="1839"/>
                        <a:pt x="589" y="1926"/>
                      </a:cubicBezTo>
                      <a:cubicBezTo>
                        <a:pt x="607" y="1936"/>
                        <a:pt x="625" y="1941"/>
                        <a:pt x="642" y="1941"/>
                      </a:cubicBezTo>
                      <a:cubicBezTo>
                        <a:pt x="736" y="1941"/>
                        <a:pt x="797" y="1800"/>
                        <a:pt x="696" y="1742"/>
                      </a:cubicBezTo>
                      <a:cubicBezTo>
                        <a:pt x="477" y="1615"/>
                        <a:pt x="321" y="1398"/>
                        <a:pt x="271" y="1149"/>
                      </a:cubicBezTo>
                      <a:cubicBezTo>
                        <a:pt x="225" y="904"/>
                        <a:pt x="291" y="649"/>
                        <a:pt x="449" y="456"/>
                      </a:cubicBezTo>
                      <a:cubicBezTo>
                        <a:pt x="538" y="343"/>
                        <a:pt x="655" y="254"/>
                        <a:pt x="788" y="198"/>
                      </a:cubicBezTo>
                      <a:cubicBezTo>
                        <a:pt x="841" y="175"/>
                        <a:pt x="851" y="99"/>
                        <a:pt x="826" y="53"/>
                      </a:cubicBezTo>
                      <a:cubicBezTo>
                        <a:pt x="806" y="19"/>
                        <a:pt x="770" y="1"/>
                        <a:pt x="7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37"/>
                <p:cNvSpPr/>
                <p:nvPr/>
              </p:nvSpPr>
              <p:spPr>
                <a:xfrm>
                  <a:off x="3971841" y="2023684"/>
                  <a:ext cx="48768" cy="25316"/>
                </a:xfrm>
                <a:custGeom>
                  <a:rect b="b" l="l" r="r" t="t"/>
                  <a:pathLst>
                    <a:path extrusionOk="0" h="380" w="732">
                      <a:moveTo>
                        <a:pt x="118" y="0"/>
                      </a:moveTo>
                      <a:cubicBezTo>
                        <a:pt x="71" y="0"/>
                        <a:pt x="28" y="31"/>
                        <a:pt x="15" y="78"/>
                      </a:cubicBezTo>
                      <a:cubicBezTo>
                        <a:pt x="0" y="134"/>
                        <a:pt x="33" y="193"/>
                        <a:pt x="89" y="210"/>
                      </a:cubicBezTo>
                      <a:lnTo>
                        <a:pt x="589" y="376"/>
                      </a:lnTo>
                      <a:cubicBezTo>
                        <a:pt x="598" y="379"/>
                        <a:pt x="607" y="380"/>
                        <a:pt x="616" y="380"/>
                      </a:cubicBezTo>
                      <a:cubicBezTo>
                        <a:pt x="663" y="380"/>
                        <a:pt x="706" y="349"/>
                        <a:pt x="718" y="302"/>
                      </a:cubicBezTo>
                      <a:cubicBezTo>
                        <a:pt x="731" y="246"/>
                        <a:pt x="701" y="190"/>
                        <a:pt x="645" y="172"/>
                      </a:cubicBezTo>
                      <a:lnTo>
                        <a:pt x="145" y="4"/>
                      </a:lnTo>
                      <a:cubicBezTo>
                        <a:pt x="136" y="2"/>
                        <a:pt x="127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37"/>
                <p:cNvSpPr/>
                <p:nvPr/>
              </p:nvSpPr>
              <p:spPr>
                <a:xfrm>
                  <a:off x="4027470" y="2032878"/>
                  <a:ext cx="34311" cy="17255"/>
                </a:xfrm>
                <a:custGeom>
                  <a:rect b="b" l="l" r="r" t="t"/>
                  <a:pathLst>
                    <a:path extrusionOk="0" h="259" w="515">
                      <a:moveTo>
                        <a:pt x="363" y="0"/>
                      </a:moveTo>
                      <a:cubicBezTo>
                        <a:pt x="345" y="0"/>
                        <a:pt x="326" y="5"/>
                        <a:pt x="306" y="16"/>
                      </a:cubicBezTo>
                      <a:lnTo>
                        <a:pt x="291" y="24"/>
                      </a:lnTo>
                      <a:cubicBezTo>
                        <a:pt x="266" y="32"/>
                        <a:pt x="243" y="39"/>
                        <a:pt x="217" y="44"/>
                      </a:cubicBezTo>
                      <a:cubicBezTo>
                        <a:pt x="203" y="46"/>
                        <a:pt x="190" y="46"/>
                        <a:pt x="176" y="46"/>
                      </a:cubicBezTo>
                      <a:cubicBezTo>
                        <a:pt x="163" y="46"/>
                        <a:pt x="150" y="46"/>
                        <a:pt x="136" y="44"/>
                      </a:cubicBezTo>
                      <a:cubicBezTo>
                        <a:pt x="127" y="42"/>
                        <a:pt x="118" y="41"/>
                        <a:pt x="109" y="41"/>
                      </a:cubicBezTo>
                      <a:cubicBezTo>
                        <a:pt x="90" y="41"/>
                        <a:pt x="72" y="46"/>
                        <a:pt x="57" y="55"/>
                      </a:cubicBezTo>
                      <a:cubicBezTo>
                        <a:pt x="34" y="67"/>
                        <a:pt x="16" y="90"/>
                        <a:pt x="8" y="118"/>
                      </a:cubicBezTo>
                      <a:cubicBezTo>
                        <a:pt x="1" y="146"/>
                        <a:pt x="3" y="174"/>
                        <a:pt x="19" y="200"/>
                      </a:cubicBezTo>
                      <a:cubicBezTo>
                        <a:pt x="31" y="223"/>
                        <a:pt x="54" y="241"/>
                        <a:pt x="82" y="248"/>
                      </a:cubicBezTo>
                      <a:cubicBezTo>
                        <a:pt x="113" y="253"/>
                        <a:pt x="143" y="256"/>
                        <a:pt x="176" y="258"/>
                      </a:cubicBezTo>
                      <a:cubicBezTo>
                        <a:pt x="205" y="258"/>
                        <a:pt x="235" y="256"/>
                        <a:pt x="266" y="251"/>
                      </a:cubicBezTo>
                      <a:cubicBezTo>
                        <a:pt x="317" y="241"/>
                        <a:pt x="368" y="223"/>
                        <a:pt x="413" y="200"/>
                      </a:cubicBezTo>
                      <a:cubicBezTo>
                        <a:pt x="514" y="138"/>
                        <a:pt x="456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37"/>
                <p:cNvSpPr/>
                <p:nvPr/>
              </p:nvSpPr>
              <p:spPr>
                <a:xfrm>
                  <a:off x="4230134" y="1614427"/>
                  <a:ext cx="97735" cy="58626"/>
                </a:xfrm>
                <a:custGeom>
                  <a:rect b="b" l="l" r="r" t="t"/>
                  <a:pathLst>
                    <a:path extrusionOk="0" h="880" w="1467">
                      <a:moveTo>
                        <a:pt x="1086" y="1"/>
                      </a:moveTo>
                      <a:cubicBezTo>
                        <a:pt x="623" y="1"/>
                        <a:pt x="175" y="301"/>
                        <a:pt x="13" y="746"/>
                      </a:cubicBezTo>
                      <a:cubicBezTo>
                        <a:pt x="1" y="802"/>
                        <a:pt x="31" y="861"/>
                        <a:pt x="87" y="876"/>
                      </a:cubicBezTo>
                      <a:cubicBezTo>
                        <a:pt x="97" y="878"/>
                        <a:pt x="106" y="880"/>
                        <a:pt x="115" y="880"/>
                      </a:cubicBezTo>
                      <a:cubicBezTo>
                        <a:pt x="162" y="880"/>
                        <a:pt x="205" y="849"/>
                        <a:pt x="220" y="802"/>
                      </a:cubicBezTo>
                      <a:cubicBezTo>
                        <a:pt x="345" y="450"/>
                        <a:pt x="716" y="212"/>
                        <a:pt x="1087" y="212"/>
                      </a:cubicBezTo>
                      <a:cubicBezTo>
                        <a:pt x="1154" y="212"/>
                        <a:pt x="1222" y="220"/>
                        <a:pt x="1287" y="236"/>
                      </a:cubicBezTo>
                      <a:cubicBezTo>
                        <a:pt x="1297" y="239"/>
                        <a:pt x="1305" y="240"/>
                        <a:pt x="1314" y="240"/>
                      </a:cubicBezTo>
                      <a:cubicBezTo>
                        <a:pt x="1427" y="240"/>
                        <a:pt x="1466" y="63"/>
                        <a:pt x="1343" y="33"/>
                      </a:cubicBezTo>
                      <a:cubicBezTo>
                        <a:pt x="1258" y="11"/>
                        <a:pt x="1172" y="1"/>
                        <a:pt x="10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37"/>
                <p:cNvSpPr/>
                <p:nvPr/>
              </p:nvSpPr>
              <p:spPr>
                <a:xfrm>
                  <a:off x="4341659" y="1627418"/>
                  <a:ext cx="27582" cy="25849"/>
                </a:xfrm>
                <a:custGeom>
                  <a:rect b="b" l="l" r="r" t="t"/>
                  <a:pathLst>
                    <a:path extrusionOk="0" h="388" w="414">
                      <a:moveTo>
                        <a:pt x="105" y="1"/>
                      </a:moveTo>
                      <a:cubicBezTo>
                        <a:pt x="46" y="1"/>
                        <a:pt x="0" y="46"/>
                        <a:pt x="0" y="105"/>
                      </a:cubicBezTo>
                      <a:cubicBezTo>
                        <a:pt x="0" y="133"/>
                        <a:pt x="11" y="161"/>
                        <a:pt x="31" y="182"/>
                      </a:cubicBezTo>
                      <a:lnTo>
                        <a:pt x="232" y="355"/>
                      </a:lnTo>
                      <a:cubicBezTo>
                        <a:pt x="253" y="375"/>
                        <a:pt x="278" y="385"/>
                        <a:pt x="306" y="388"/>
                      </a:cubicBezTo>
                      <a:cubicBezTo>
                        <a:pt x="334" y="388"/>
                        <a:pt x="362" y="375"/>
                        <a:pt x="383" y="355"/>
                      </a:cubicBezTo>
                      <a:cubicBezTo>
                        <a:pt x="403" y="337"/>
                        <a:pt x="413" y="309"/>
                        <a:pt x="413" y="281"/>
                      </a:cubicBezTo>
                      <a:cubicBezTo>
                        <a:pt x="413" y="253"/>
                        <a:pt x="403" y="225"/>
                        <a:pt x="383" y="207"/>
                      </a:cubicBezTo>
                      <a:lnTo>
                        <a:pt x="181" y="31"/>
                      </a:lnTo>
                      <a:cubicBezTo>
                        <a:pt x="161" y="11"/>
                        <a:pt x="133" y="1"/>
                        <a:pt x="1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37"/>
                <p:cNvSpPr/>
                <p:nvPr/>
              </p:nvSpPr>
              <p:spPr>
                <a:xfrm>
                  <a:off x="4330933" y="2103030"/>
                  <a:ext cx="52698" cy="51098"/>
                </a:xfrm>
                <a:custGeom>
                  <a:rect b="b" l="l" r="r" t="t"/>
                  <a:pathLst>
                    <a:path extrusionOk="0" h="767" w="791">
                      <a:moveTo>
                        <a:pt x="521" y="247"/>
                      </a:moveTo>
                      <a:lnTo>
                        <a:pt x="528" y="258"/>
                      </a:lnTo>
                      <a:lnTo>
                        <a:pt x="531" y="263"/>
                      </a:lnTo>
                      <a:cubicBezTo>
                        <a:pt x="539" y="273"/>
                        <a:pt x="544" y="283"/>
                        <a:pt x="549" y="293"/>
                      </a:cubicBezTo>
                      <a:cubicBezTo>
                        <a:pt x="551" y="298"/>
                        <a:pt x="554" y="301"/>
                        <a:pt x="554" y="303"/>
                      </a:cubicBezTo>
                      <a:cubicBezTo>
                        <a:pt x="556" y="306"/>
                        <a:pt x="556" y="309"/>
                        <a:pt x="556" y="311"/>
                      </a:cubicBezTo>
                      <a:cubicBezTo>
                        <a:pt x="561" y="321"/>
                        <a:pt x="564" y="331"/>
                        <a:pt x="567" y="342"/>
                      </a:cubicBezTo>
                      <a:cubicBezTo>
                        <a:pt x="567" y="349"/>
                        <a:pt x="569" y="354"/>
                        <a:pt x="572" y="362"/>
                      </a:cubicBezTo>
                      <a:cubicBezTo>
                        <a:pt x="572" y="372"/>
                        <a:pt x="572" y="382"/>
                        <a:pt x="572" y="393"/>
                      </a:cubicBezTo>
                      <a:lnTo>
                        <a:pt x="572" y="410"/>
                      </a:lnTo>
                      <a:lnTo>
                        <a:pt x="572" y="421"/>
                      </a:lnTo>
                      <a:cubicBezTo>
                        <a:pt x="572" y="423"/>
                        <a:pt x="572" y="423"/>
                        <a:pt x="572" y="426"/>
                      </a:cubicBezTo>
                      <a:cubicBezTo>
                        <a:pt x="572" y="431"/>
                        <a:pt x="569" y="438"/>
                        <a:pt x="567" y="444"/>
                      </a:cubicBezTo>
                      <a:lnTo>
                        <a:pt x="564" y="444"/>
                      </a:lnTo>
                      <a:cubicBezTo>
                        <a:pt x="564" y="449"/>
                        <a:pt x="561" y="456"/>
                        <a:pt x="559" y="461"/>
                      </a:cubicBezTo>
                      <a:lnTo>
                        <a:pt x="559" y="464"/>
                      </a:lnTo>
                      <a:cubicBezTo>
                        <a:pt x="554" y="474"/>
                        <a:pt x="551" y="482"/>
                        <a:pt x="544" y="492"/>
                      </a:cubicBezTo>
                      <a:lnTo>
                        <a:pt x="539" y="500"/>
                      </a:lnTo>
                      <a:lnTo>
                        <a:pt x="533" y="505"/>
                      </a:lnTo>
                      <a:cubicBezTo>
                        <a:pt x="528" y="512"/>
                        <a:pt x="521" y="517"/>
                        <a:pt x="513" y="523"/>
                      </a:cubicBezTo>
                      <a:cubicBezTo>
                        <a:pt x="508" y="528"/>
                        <a:pt x="503" y="530"/>
                        <a:pt x="495" y="533"/>
                      </a:cubicBezTo>
                      <a:lnTo>
                        <a:pt x="485" y="538"/>
                      </a:lnTo>
                      <a:cubicBezTo>
                        <a:pt x="472" y="543"/>
                        <a:pt x="462" y="545"/>
                        <a:pt x="449" y="548"/>
                      </a:cubicBezTo>
                      <a:lnTo>
                        <a:pt x="439" y="551"/>
                      </a:lnTo>
                      <a:lnTo>
                        <a:pt x="386" y="551"/>
                      </a:lnTo>
                      <a:cubicBezTo>
                        <a:pt x="375" y="548"/>
                        <a:pt x="365" y="548"/>
                        <a:pt x="355" y="545"/>
                      </a:cubicBezTo>
                      <a:cubicBezTo>
                        <a:pt x="342" y="540"/>
                        <a:pt x="335" y="538"/>
                        <a:pt x="327" y="535"/>
                      </a:cubicBezTo>
                      <a:lnTo>
                        <a:pt x="312" y="528"/>
                      </a:lnTo>
                      <a:lnTo>
                        <a:pt x="294" y="517"/>
                      </a:lnTo>
                      <a:lnTo>
                        <a:pt x="289" y="512"/>
                      </a:lnTo>
                      <a:cubicBezTo>
                        <a:pt x="284" y="507"/>
                        <a:pt x="279" y="502"/>
                        <a:pt x="274" y="497"/>
                      </a:cubicBezTo>
                      <a:cubicBezTo>
                        <a:pt x="271" y="495"/>
                        <a:pt x="268" y="492"/>
                        <a:pt x="266" y="489"/>
                      </a:cubicBezTo>
                      <a:cubicBezTo>
                        <a:pt x="261" y="482"/>
                        <a:pt x="256" y="472"/>
                        <a:pt x="251" y="461"/>
                      </a:cubicBezTo>
                      <a:cubicBezTo>
                        <a:pt x="248" y="456"/>
                        <a:pt x="246" y="451"/>
                        <a:pt x="246" y="444"/>
                      </a:cubicBezTo>
                      <a:cubicBezTo>
                        <a:pt x="243" y="441"/>
                        <a:pt x="243" y="438"/>
                        <a:pt x="243" y="433"/>
                      </a:cubicBezTo>
                      <a:lnTo>
                        <a:pt x="243" y="426"/>
                      </a:lnTo>
                      <a:lnTo>
                        <a:pt x="243" y="410"/>
                      </a:lnTo>
                      <a:cubicBezTo>
                        <a:pt x="248" y="398"/>
                        <a:pt x="248" y="382"/>
                        <a:pt x="253" y="372"/>
                      </a:cubicBezTo>
                      <a:lnTo>
                        <a:pt x="253" y="367"/>
                      </a:lnTo>
                      <a:lnTo>
                        <a:pt x="263" y="352"/>
                      </a:lnTo>
                      <a:cubicBezTo>
                        <a:pt x="266" y="344"/>
                        <a:pt x="271" y="339"/>
                        <a:pt x="274" y="331"/>
                      </a:cubicBezTo>
                      <a:lnTo>
                        <a:pt x="276" y="329"/>
                      </a:lnTo>
                      <a:lnTo>
                        <a:pt x="276" y="326"/>
                      </a:lnTo>
                      <a:lnTo>
                        <a:pt x="279" y="324"/>
                      </a:lnTo>
                      <a:cubicBezTo>
                        <a:pt x="281" y="321"/>
                        <a:pt x="282" y="319"/>
                        <a:pt x="282" y="319"/>
                      </a:cubicBezTo>
                      <a:lnTo>
                        <a:pt x="282" y="319"/>
                      </a:lnTo>
                      <a:cubicBezTo>
                        <a:pt x="283" y="319"/>
                        <a:pt x="280" y="325"/>
                        <a:pt x="276" y="329"/>
                      </a:cubicBezTo>
                      <a:cubicBezTo>
                        <a:pt x="286" y="319"/>
                        <a:pt x="297" y="309"/>
                        <a:pt x="307" y="296"/>
                      </a:cubicBezTo>
                      <a:lnTo>
                        <a:pt x="312" y="293"/>
                      </a:lnTo>
                      <a:cubicBezTo>
                        <a:pt x="317" y="288"/>
                        <a:pt x="322" y="286"/>
                        <a:pt x="325" y="283"/>
                      </a:cubicBezTo>
                      <a:cubicBezTo>
                        <a:pt x="332" y="278"/>
                        <a:pt x="337" y="275"/>
                        <a:pt x="342" y="273"/>
                      </a:cubicBezTo>
                      <a:lnTo>
                        <a:pt x="347" y="273"/>
                      </a:lnTo>
                      <a:cubicBezTo>
                        <a:pt x="360" y="268"/>
                        <a:pt x="373" y="263"/>
                        <a:pt x="386" y="260"/>
                      </a:cubicBezTo>
                      <a:lnTo>
                        <a:pt x="411" y="260"/>
                      </a:lnTo>
                      <a:lnTo>
                        <a:pt x="432" y="265"/>
                      </a:lnTo>
                      <a:cubicBezTo>
                        <a:pt x="440" y="267"/>
                        <a:pt x="450" y="269"/>
                        <a:pt x="459" y="269"/>
                      </a:cubicBezTo>
                      <a:cubicBezTo>
                        <a:pt x="481" y="269"/>
                        <a:pt x="503" y="262"/>
                        <a:pt x="521" y="247"/>
                      </a:cubicBezTo>
                      <a:close/>
                      <a:moveTo>
                        <a:pt x="503" y="0"/>
                      </a:moveTo>
                      <a:cubicBezTo>
                        <a:pt x="468" y="0"/>
                        <a:pt x="434" y="17"/>
                        <a:pt x="414" y="49"/>
                      </a:cubicBezTo>
                      <a:cubicBezTo>
                        <a:pt x="411" y="49"/>
                        <a:pt x="409" y="49"/>
                        <a:pt x="407" y="49"/>
                      </a:cubicBezTo>
                      <a:cubicBezTo>
                        <a:pt x="270" y="49"/>
                        <a:pt x="148" y="124"/>
                        <a:pt x="80" y="242"/>
                      </a:cubicBezTo>
                      <a:cubicBezTo>
                        <a:pt x="1" y="380"/>
                        <a:pt x="16" y="561"/>
                        <a:pt x="141" y="665"/>
                      </a:cubicBezTo>
                      <a:cubicBezTo>
                        <a:pt x="216" y="731"/>
                        <a:pt x="312" y="766"/>
                        <a:pt x="410" y="766"/>
                      </a:cubicBezTo>
                      <a:cubicBezTo>
                        <a:pt x="451" y="766"/>
                        <a:pt x="493" y="760"/>
                        <a:pt x="533" y="747"/>
                      </a:cubicBezTo>
                      <a:cubicBezTo>
                        <a:pt x="681" y="698"/>
                        <a:pt x="781" y="563"/>
                        <a:pt x="783" y="408"/>
                      </a:cubicBezTo>
                      <a:cubicBezTo>
                        <a:pt x="791" y="252"/>
                        <a:pt x="702" y="79"/>
                        <a:pt x="556" y="13"/>
                      </a:cubicBezTo>
                      <a:cubicBezTo>
                        <a:pt x="539" y="4"/>
                        <a:pt x="521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37"/>
                <p:cNvSpPr/>
                <p:nvPr/>
              </p:nvSpPr>
              <p:spPr>
                <a:xfrm>
                  <a:off x="4384231" y="2026282"/>
                  <a:ext cx="54097" cy="53829"/>
                </a:xfrm>
                <a:custGeom>
                  <a:rect b="b" l="l" r="r" t="t"/>
                  <a:pathLst>
                    <a:path extrusionOk="0" h="808" w="812">
                      <a:moveTo>
                        <a:pt x="317" y="247"/>
                      </a:moveTo>
                      <a:lnTo>
                        <a:pt x="317" y="247"/>
                      </a:lnTo>
                      <a:cubicBezTo>
                        <a:pt x="315" y="248"/>
                        <a:pt x="314" y="249"/>
                        <a:pt x="312" y="250"/>
                      </a:cubicBezTo>
                      <a:cubicBezTo>
                        <a:pt x="314" y="250"/>
                        <a:pt x="317" y="248"/>
                        <a:pt x="317" y="247"/>
                      </a:cubicBezTo>
                      <a:close/>
                      <a:moveTo>
                        <a:pt x="396" y="212"/>
                      </a:moveTo>
                      <a:cubicBezTo>
                        <a:pt x="406" y="220"/>
                        <a:pt x="416" y="225"/>
                        <a:pt x="429" y="227"/>
                      </a:cubicBezTo>
                      <a:cubicBezTo>
                        <a:pt x="442" y="227"/>
                        <a:pt x="454" y="233"/>
                        <a:pt x="467" y="235"/>
                      </a:cubicBezTo>
                      <a:lnTo>
                        <a:pt x="472" y="235"/>
                      </a:lnTo>
                      <a:lnTo>
                        <a:pt x="485" y="240"/>
                      </a:lnTo>
                      <a:cubicBezTo>
                        <a:pt x="493" y="248"/>
                        <a:pt x="503" y="255"/>
                        <a:pt x="513" y="261"/>
                      </a:cubicBezTo>
                      <a:cubicBezTo>
                        <a:pt x="518" y="266"/>
                        <a:pt x="523" y="271"/>
                        <a:pt x="528" y="276"/>
                      </a:cubicBezTo>
                      <a:lnTo>
                        <a:pt x="544" y="291"/>
                      </a:lnTo>
                      <a:cubicBezTo>
                        <a:pt x="549" y="301"/>
                        <a:pt x="556" y="312"/>
                        <a:pt x="564" y="324"/>
                      </a:cubicBezTo>
                      <a:cubicBezTo>
                        <a:pt x="567" y="329"/>
                        <a:pt x="569" y="334"/>
                        <a:pt x="572" y="340"/>
                      </a:cubicBezTo>
                      <a:lnTo>
                        <a:pt x="572" y="342"/>
                      </a:lnTo>
                      <a:cubicBezTo>
                        <a:pt x="577" y="355"/>
                        <a:pt x="579" y="368"/>
                        <a:pt x="584" y="378"/>
                      </a:cubicBezTo>
                      <a:cubicBezTo>
                        <a:pt x="584" y="385"/>
                        <a:pt x="587" y="391"/>
                        <a:pt x="587" y="396"/>
                      </a:cubicBezTo>
                      <a:cubicBezTo>
                        <a:pt x="587" y="398"/>
                        <a:pt x="587" y="398"/>
                        <a:pt x="587" y="401"/>
                      </a:cubicBezTo>
                      <a:cubicBezTo>
                        <a:pt x="587" y="411"/>
                        <a:pt x="589" y="424"/>
                        <a:pt x="589" y="434"/>
                      </a:cubicBezTo>
                      <a:lnTo>
                        <a:pt x="589" y="454"/>
                      </a:lnTo>
                      <a:cubicBezTo>
                        <a:pt x="587" y="467"/>
                        <a:pt x="584" y="477"/>
                        <a:pt x="582" y="490"/>
                      </a:cubicBezTo>
                      <a:cubicBezTo>
                        <a:pt x="582" y="492"/>
                        <a:pt x="579" y="498"/>
                        <a:pt x="577" y="503"/>
                      </a:cubicBezTo>
                      <a:lnTo>
                        <a:pt x="577" y="505"/>
                      </a:lnTo>
                      <a:cubicBezTo>
                        <a:pt x="572" y="514"/>
                        <a:pt x="564" y="523"/>
                        <a:pt x="558" y="534"/>
                      </a:cubicBezTo>
                      <a:lnTo>
                        <a:pt x="558" y="534"/>
                      </a:lnTo>
                      <a:cubicBezTo>
                        <a:pt x="556" y="536"/>
                        <a:pt x="556" y="536"/>
                        <a:pt x="554" y="538"/>
                      </a:cubicBezTo>
                      <a:lnTo>
                        <a:pt x="541" y="551"/>
                      </a:lnTo>
                      <a:lnTo>
                        <a:pt x="539" y="554"/>
                      </a:lnTo>
                      <a:lnTo>
                        <a:pt x="526" y="564"/>
                      </a:lnTo>
                      <a:lnTo>
                        <a:pt x="510" y="571"/>
                      </a:lnTo>
                      <a:lnTo>
                        <a:pt x="498" y="576"/>
                      </a:lnTo>
                      <a:cubicBezTo>
                        <a:pt x="490" y="579"/>
                        <a:pt x="482" y="582"/>
                        <a:pt x="475" y="584"/>
                      </a:cubicBezTo>
                      <a:lnTo>
                        <a:pt x="457" y="589"/>
                      </a:lnTo>
                      <a:lnTo>
                        <a:pt x="386" y="589"/>
                      </a:lnTo>
                      <a:cubicBezTo>
                        <a:pt x="378" y="587"/>
                        <a:pt x="373" y="587"/>
                        <a:pt x="365" y="584"/>
                      </a:cubicBezTo>
                      <a:cubicBezTo>
                        <a:pt x="353" y="582"/>
                        <a:pt x="340" y="582"/>
                        <a:pt x="327" y="576"/>
                      </a:cubicBezTo>
                      <a:lnTo>
                        <a:pt x="325" y="576"/>
                      </a:lnTo>
                      <a:lnTo>
                        <a:pt x="312" y="571"/>
                      </a:lnTo>
                      <a:cubicBezTo>
                        <a:pt x="299" y="564"/>
                        <a:pt x="289" y="559"/>
                        <a:pt x="279" y="551"/>
                      </a:cubicBezTo>
                      <a:lnTo>
                        <a:pt x="263" y="536"/>
                      </a:lnTo>
                      <a:cubicBezTo>
                        <a:pt x="258" y="533"/>
                        <a:pt x="256" y="528"/>
                        <a:pt x="251" y="523"/>
                      </a:cubicBezTo>
                      <a:cubicBezTo>
                        <a:pt x="246" y="513"/>
                        <a:pt x="238" y="503"/>
                        <a:pt x="233" y="492"/>
                      </a:cubicBezTo>
                      <a:cubicBezTo>
                        <a:pt x="225" y="482"/>
                        <a:pt x="228" y="480"/>
                        <a:pt x="225" y="472"/>
                      </a:cubicBezTo>
                      <a:cubicBezTo>
                        <a:pt x="225" y="467"/>
                        <a:pt x="223" y="462"/>
                        <a:pt x="223" y="454"/>
                      </a:cubicBezTo>
                      <a:cubicBezTo>
                        <a:pt x="223" y="454"/>
                        <a:pt x="223" y="452"/>
                        <a:pt x="223" y="452"/>
                      </a:cubicBezTo>
                      <a:cubicBezTo>
                        <a:pt x="220" y="436"/>
                        <a:pt x="220" y="424"/>
                        <a:pt x="223" y="411"/>
                      </a:cubicBezTo>
                      <a:lnTo>
                        <a:pt x="223" y="406"/>
                      </a:lnTo>
                      <a:cubicBezTo>
                        <a:pt x="223" y="398"/>
                        <a:pt x="225" y="393"/>
                        <a:pt x="225" y="385"/>
                      </a:cubicBezTo>
                      <a:cubicBezTo>
                        <a:pt x="228" y="380"/>
                        <a:pt x="235" y="362"/>
                        <a:pt x="238" y="352"/>
                      </a:cubicBezTo>
                      <a:lnTo>
                        <a:pt x="238" y="352"/>
                      </a:lnTo>
                      <a:cubicBezTo>
                        <a:pt x="237" y="354"/>
                        <a:pt x="236" y="355"/>
                        <a:pt x="236" y="355"/>
                      </a:cubicBezTo>
                      <a:cubicBezTo>
                        <a:pt x="236" y="355"/>
                        <a:pt x="236" y="353"/>
                        <a:pt x="238" y="350"/>
                      </a:cubicBezTo>
                      <a:cubicBezTo>
                        <a:pt x="238" y="347"/>
                        <a:pt x="240" y="345"/>
                        <a:pt x="240" y="345"/>
                      </a:cubicBezTo>
                      <a:lnTo>
                        <a:pt x="240" y="342"/>
                      </a:lnTo>
                      <a:cubicBezTo>
                        <a:pt x="240" y="342"/>
                        <a:pt x="243" y="340"/>
                        <a:pt x="243" y="337"/>
                      </a:cubicBezTo>
                      <a:cubicBezTo>
                        <a:pt x="248" y="329"/>
                        <a:pt x="253" y="322"/>
                        <a:pt x="256" y="314"/>
                      </a:cubicBezTo>
                      <a:cubicBezTo>
                        <a:pt x="261" y="306"/>
                        <a:pt x="266" y="301"/>
                        <a:pt x="268" y="296"/>
                      </a:cubicBezTo>
                      <a:lnTo>
                        <a:pt x="268" y="294"/>
                      </a:lnTo>
                      <a:lnTo>
                        <a:pt x="271" y="291"/>
                      </a:lnTo>
                      <a:cubicBezTo>
                        <a:pt x="281" y="281"/>
                        <a:pt x="291" y="268"/>
                        <a:pt x="304" y="258"/>
                      </a:cubicBezTo>
                      <a:lnTo>
                        <a:pt x="309" y="253"/>
                      </a:lnTo>
                      <a:lnTo>
                        <a:pt x="312" y="250"/>
                      </a:lnTo>
                      <a:cubicBezTo>
                        <a:pt x="315" y="247"/>
                        <a:pt x="317" y="246"/>
                        <a:pt x="317" y="246"/>
                      </a:cubicBezTo>
                      <a:lnTo>
                        <a:pt x="317" y="246"/>
                      </a:lnTo>
                      <a:cubicBezTo>
                        <a:pt x="318" y="246"/>
                        <a:pt x="318" y="246"/>
                        <a:pt x="317" y="247"/>
                      </a:cubicBezTo>
                      <a:lnTo>
                        <a:pt x="317" y="247"/>
                      </a:lnTo>
                      <a:cubicBezTo>
                        <a:pt x="321" y="244"/>
                        <a:pt x="324" y="242"/>
                        <a:pt x="327" y="240"/>
                      </a:cubicBezTo>
                      <a:cubicBezTo>
                        <a:pt x="330" y="238"/>
                        <a:pt x="340" y="233"/>
                        <a:pt x="347" y="227"/>
                      </a:cubicBezTo>
                      <a:lnTo>
                        <a:pt x="355" y="225"/>
                      </a:lnTo>
                      <a:cubicBezTo>
                        <a:pt x="368" y="220"/>
                        <a:pt x="383" y="215"/>
                        <a:pt x="396" y="212"/>
                      </a:cubicBezTo>
                      <a:close/>
                      <a:moveTo>
                        <a:pt x="421" y="1"/>
                      </a:moveTo>
                      <a:cubicBezTo>
                        <a:pt x="245" y="1"/>
                        <a:pt x="100" y="125"/>
                        <a:pt x="37" y="281"/>
                      </a:cubicBezTo>
                      <a:cubicBezTo>
                        <a:pt x="6" y="357"/>
                        <a:pt x="1" y="439"/>
                        <a:pt x="21" y="520"/>
                      </a:cubicBezTo>
                      <a:cubicBezTo>
                        <a:pt x="42" y="602"/>
                        <a:pt x="93" y="673"/>
                        <a:pt x="161" y="724"/>
                      </a:cubicBezTo>
                      <a:cubicBezTo>
                        <a:pt x="237" y="779"/>
                        <a:pt x="326" y="807"/>
                        <a:pt x="416" y="807"/>
                      </a:cubicBezTo>
                      <a:cubicBezTo>
                        <a:pt x="469" y="807"/>
                        <a:pt x="522" y="797"/>
                        <a:pt x="574" y="778"/>
                      </a:cubicBezTo>
                      <a:cubicBezTo>
                        <a:pt x="651" y="747"/>
                        <a:pt x="717" y="691"/>
                        <a:pt x="760" y="617"/>
                      </a:cubicBezTo>
                      <a:cubicBezTo>
                        <a:pt x="796" y="551"/>
                        <a:pt x="811" y="475"/>
                        <a:pt x="803" y="398"/>
                      </a:cubicBezTo>
                      <a:cubicBezTo>
                        <a:pt x="786" y="227"/>
                        <a:pt x="668" y="54"/>
                        <a:pt x="490" y="24"/>
                      </a:cubicBezTo>
                      <a:cubicBezTo>
                        <a:pt x="472" y="8"/>
                        <a:pt x="449" y="1"/>
                        <a:pt x="426" y="1"/>
                      </a:cubicBezTo>
                      <a:cubicBezTo>
                        <a:pt x="425" y="1"/>
                        <a:pt x="423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37"/>
                <p:cNvSpPr/>
                <p:nvPr/>
              </p:nvSpPr>
              <p:spPr>
                <a:xfrm>
                  <a:off x="4253718" y="2178046"/>
                  <a:ext cx="1266" cy="67"/>
                </a:xfrm>
                <a:custGeom>
                  <a:rect b="b" l="l" r="r" t="t"/>
                  <a:pathLst>
                    <a:path extrusionOk="0" h="1" w="19">
                      <a:moveTo>
                        <a:pt x="19" y="0"/>
                      </a:moveTo>
                      <a:cubicBezTo>
                        <a:pt x="1" y="0"/>
                        <a:pt x="11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37"/>
                <p:cNvSpPr/>
                <p:nvPr/>
              </p:nvSpPr>
              <p:spPr>
                <a:xfrm>
                  <a:off x="4226070" y="2138673"/>
                  <a:ext cx="55430" cy="53629"/>
                </a:xfrm>
                <a:custGeom>
                  <a:rect b="b" l="l" r="r" t="t"/>
                  <a:pathLst>
                    <a:path extrusionOk="0" h="805" w="832">
                      <a:moveTo>
                        <a:pt x="423" y="217"/>
                      </a:moveTo>
                      <a:cubicBezTo>
                        <a:pt x="436" y="219"/>
                        <a:pt x="449" y="222"/>
                        <a:pt x="464" y="227"/>
                      </a:cubicBezTo>
                      <a:lnTo>
                        <a:pt x="472" y="230"/>
                      </a:lnTo>
                      <a:lnTo>
                        <a:pt x="474" y="230"/>
                      </a:lnTo>
                      <a:lnTo>
                        <a:pt x="487" y="237"/>
                      </a:lnTo>
                      <a:cubicBezTo>
                        <a:pt x="500" y="245"/>
                        <a:pt x="513" y="252"/>
                        <a:pt x="523" y="260"/>
                      </a:cubicBezTo>
                      <a:lnTo>
                        <a:pt x="525" y="263"/>
                      </a:lnTo>
                      <a:cubicBezTo>
                        <a:pt x="533" y="268"/>
                        <a:pt x="541" y="275"/>
                        <a:pt x="546" y="281"/>
                      </a:cubicBezTo>
                      <a:cubicBezTo>
                        <a:pt x="553" y="288"/>
                        <a:pt x="556" y="291"/>
                        <a:pt x="561" y="296"/>
                      </a:cubicBezTo>
                      <a:cubicBezTo>
                        <a:pt x="561" y="296"/>
                        <a:pt x="561" y="296"/>
                        <a:pt x="561" y="296"/>
                      </a:cubicBezTo>
                      <a:lnTo>
                        <a:pt x="561" y="296"/>
                      </a:lnTo>
                      <a:lnTo>
                        <a:pt x="566" y="303"/>
                      </a:lnTo>
                      <a:lnTo>
                        <a:pt x="569" y="306"/>
                      </a:lnTo>
                      <a:cubicBezTo>
                        <a:pt x="576" y="316"/>
                        <a:pt x="586" y="337"/>
                        <a:pt x="589" y="339"/>
                      </a:cubicBezTo>
                      <a:cubicBezTo>
                        <a:pt x="589" y="339"/>
                        <a:pt x="594" y="349"/>
                        <a:pt x="597" y="354"/>
                      </a:cubicBezTo>
                      <a:lnTo>
                        <a:pt x="597" y="359"/>
                      </a:lnTo>
                      <a:cubicBezTo>
                        <a:pt x="602" y="375"/>
                        <a:pt x="607" y="390"/>
                        <a:pt x="609" y="405"/>
                      </a:cubicBezTo>
                      <a:lnTo>
                        <a:pt x="609" y="428"/>
                      </a:lnTo>
                      <a:lnTo>
                        <a:pt x="609" y="446"/>
                      </a:lnTo>
                      <a:lnTo>
                        <a:pt x="607" y="454"/>
                      </a:lnTo>
                      <a:cubicBezTo>
                        <a:pt x="604" y="461"/>
                        <a:pt x="602" y="472"/>
                        <a:pt x="597" y="482"/>
                      </a:cubicBezTo>
                      <a:lnTo>
                        <a:pt x="599" y="482"/>
                      </a:lnTo>
                      <a:lnTo>
                        <a:pt x="597" y="487"/>
                      </a:lnTo>
                      <a:cubicBezTo>
                        <a:pt x="592" y="492"/>
                        <a:pt x="589" y="497"/>
                        <a:pt x="586" y="505"/>
                      </a:cubicBezTo>
                      <a:lnTo>
                        <a:pt x="579" y="515"/>
                      </a:lnTo>
                      <a:lnTo>
                        <a:pt x="574" y="517"/>
                      </a:lnTo>
                      <a:cubicBezTo>
                        <a:pt x="566" y="528"/>
                        <a:pt x="556" y="538"/>
                        <a:pt x="546" y="545"/>
                      </a:cubicBezTo>
                      <a:lnTo>
                        <a:pt x="533" y="556"/>
                      </a:lnTo>
                      <a:cubicBezTo>
                        <a:pt x="520" y="563"/>
                        <a:pt x="507" y="568"/>
                        <a:pt x="495" y="576"/>
                      </a:cubicBezTo>
                      <a:lnTo>
                        <a:pt x="479" y="581"/>
                      </a:lnTo>
                      <a:cubicBezTo>
                        <a:pt x="467" y="586"/>
                        <a:pt x="451" y="589"/>
                        <a:pt x="439" y="591"/>
                      </a:cubicBezTo>
                      <a:lnTo>
                        <a:pt x="441" y="591"/>
                      </a:lnTo>
                      <a:cubicBezTo>
                        <a:pt x="436" y="591"/>
                        <a:pt x="429" y="591"/>
                        <a:pt x="423" y="594"/>
                      </a:cubicBezTo>
                      <a:lnTo>
                        <a:pt x="365" y="594"/>
                      </a:lnTo>
                      <a:cubicBezTo>
                        <a:pt x="352" y="591"/>
                        <a:pt x="339" y="586"/>
                        <a:pt x="327" y="584"/>
                      </a:cubicBezTo>
                      <a:lnTo>
                        <a:pt x="314" y="579"/>
                      </a:lnTo>
                      <a:lnTo>
                        <a:pt x="296" y="568"/>
                      </a:lnTo>
                      <a:lnTo>
                        <a:pt x="291" y="563"/>
                      </a:lnTo>
                      <a:lnTo>
                        <a:pt x="281" y="556"/>
                      </a:lnTo>
                      <a:cubicBezTo>
                        <a:pt x="278" y="551"/>
                        <a:pt x="273" y="545"/>
                        <a:pt x="268" y="540"/>
                      </a:cubicBezTo>
                      <a:lnTo>
                        <a:pt x="265" y="538"/>
                      </a:lnTo>
                      <a:lnTo>
                        <a:pt x="258" y="525"/>
                      </a:lnTo>
                      <a:cubicBezTo>
                        <a:pt x="253" y="520"/>
                        <a:pt x="250" y="512"/>
                        <a:pt x="248" y="507"/>
                      </a:cubicBezTo>
                      <a:cubicBezTo>
                        <a:pt x="243" y="497"/>
                        <a:pt x="240" y="487"/>
                        <a:pt x="237" y="477"/>
                      </a:cubicBezTo>
                      <a:cubicBezTo>
                        <a:pt x="235" y="464"/>
                        <a:pt x="235" y="461"/>
                        <a:pt x="232" y="456"/>
                      </a:cubicBezTo>
                      <a:cubicBezTo>
                        <a:pt x="232" y="444"/>
                        <a:pt x="230" y="431"/>
                        <a:pt x="232" y="418"/>
                      </a:cubicBezTo>
                      <a:lnTo>
                        <a:pt x="232" y="395"/>
                      </a:lnTo>
                      <a:cubicBezTo>
                        <a:pt x="235" y="380"/>
                        <a:pt x="237" y="365"/>
                        <a:pt x="243" y="352"/>
                      </a:cubicBezTo>
                      <a:cubicBezTo>
                        <a:pt x="245" y="344"/>
                        <a:pt x="248" y="339"/>
                        <a:pt x="250" y="331"/>
                      </a:cubicBezTo>
                      <a:lnTo>
                        <a:pt x="250" y="329"/>
                      </a:lnTo>
                      <a:cubicBezTo>
                        <a:pt x="255" y="316"/>
                        <a:pt x="263" y="303"/>
                        <a:pt x="271" y="291"/>
                      </a:cubicBezTo>
                      <a:cubicBezTo>
                        <a:pt x="271" y="291"/>
                        <a:pt x="278" y="281"/>
                        <a:pt x="281" y="278"/>
                      </a:cubicBezTo>
                      <a:lnTo>
                        <a:pt x="286" y="273"/>
                      </a:lnTo>
                      <a:cubicBezTo>
                        <a:pt x="293" y="263"/>
                        <a:pt x="306" y="255"/>
                        <a:pt x="314" y="245"/>
                      </a:cubicBezTo>
                      <a:lnTo>
                        <a:pt x="316" y="242"/>
                      </a:lnTo>
                      <a:cubicBezTo>
                        <a:pt x="324" y="237"/>
                        <a:pt x="332" y="235"/>
                        <a:pt x="337" y="230"/>
                      </a:cubicBezTo>
                      <a:lnTo>
                        <a:pt x="344" y="227"/>
                      </a:lnTo>
                      <a:lnTo>
                        <a:pt x="360" y="222"/>
                      </a:lnTo>
                      <a:lnTo>
                        <a:pt x="365" y="219"/>
                      </a:lnTo>
                      <a:lnTo>
                        <a:pt x="370" y="219"/>
                      </a:lnTo>
                      <a:lnTo>
                        <a:pt x="385" y="217"/>
                      </a:lnTo>
                      <a:close/>
                      <a:moveTo>
                        <a:pt x="399" y="1"/>
                      </a:moveTo>
                      <a:cubicBezTo>
                        <a:pt x="371" y="1"/>
                        <a:pt x="342" y="4"/>
                        <a:pt x="314" y="10"/>
                      </a:cubicBezTo>
                      <a:cubicBezTo>
                        <a:pt x="311" y="13"/>
                        <a:pt x="309" y="13"/>
                        <a:pt x="309" y="13"/>
                      </a:cubicBezTo>
                      <a:lnTo>
                        <a:pt x="301" y="13"/>
                      </a:lnTo>
                      <a:cubicBezTo>
                        <a:pt x="153" y="61"/>
                        <a:pt x="44" y="191"/>
                        <a:pt x="23" y="349"/>
                      </a:cubicBezTo>
                      <a:cubicBezTo>
                        <a:pt x="0" y="507"/>
                        <a:pt x="57" y="681"/>
                        <a:pt x="207" y="759"/>
                      </a:cubicBezTo>
                      <a:cubicBezTo>
                        <a:pt x="269" y="790"/>
                        <a:pt x="336" y="805"/>
                        <a:pt x="403" y="805"/>
                      </a:cubicBezTo>
                      <a:cubicBezTo>
                        <a:pt x="488" y="805"/>
                        <a:pt x="573" y="781"/>
                        <a:pt x="645" y="734"/>
                      </a:cubicBezTo>
                      <a:cubicBezTo>
                        <a:pt x="716" y="688"/>
                        <a:pt x="770" y="622"/>
                        <a:pt x="800" y="543"/>
                      </a:cubicBezTo>
                      <a:cubicBezTo>
                        <a:pt x="831" y="461"/>
                        <a:pt x="831" y="372"/>
                        <a:pt x="800" y="293"/>
                      </a:cubicBezTo>
                      <a:cubicBezTo>
                        <a:pt x="737" y="126"/>
                        <a:pt x="576" y="1"/>
                        <a:pt x="3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22" name="Google Shape;1822;p37"/>
            <p:cNvGrpSpPr/>
            <p:nvPr/>
          </p:nvGrpSpPr>
          <p:grpSpPr>
            <a:xfrm>
              <a:off x="1926071" y="3115450"/>
              <a:ext cx="731100" cy="1457441"/>
              <a:chOff x="1889284" y="3115450"/>
              <a:chExt cx="731100" cy="1457441"/>
            </a:xfrm>
          </p:grpSpPr>
          <p:sp>
            <p:nvSpPr>
              <p:cNvPr id="1823" name="Google Shape;1823;p37"/>
              <p:cNvSpPr txBox="1"/>
              <p:nvPr/>
            </p:nvSpPr>
            <p:spPr>
              <a:xfrm>
                <a:off x="1889284" y="4171191"/>
                <a:ext cx="731100" cy="4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%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24" name="Google Shape;1824;p37"/>
              <p:cNvSpPr/>
              <p:nvPr/>
            </p:nvSpPr>
            <p:spPr>
              <a:xfrm>
                <a:off x="2015871" y="3115450"/>
                <a:ext cx="477900" cy="853500"/>
              </a:xfrm>
              <a:prstGeom prst="rect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5" name="Google Shape;1825;p37"/>
          <p:cNvGrpSpPr/>
          <p:nvPr/>
        </p:nvGrpSpPr>
        <p:grpSpPr>
          <a:xfrm>
            <a:off x="947779" y="1287608"/>
            <a:ext cx="731100" cy="3285183"/>
            <a:chOff x="947779" y="1287608"/>
            <a:chExt cx="731100" cy="3285183"/>
          </a:xfrm>
        </p:grpSpPr>
        <p:grpSp>
          <p:nvGrpSpPr>
            <p:cNvPr id="1826" name="Google Shape;1826;p37"/>
            <p:cNvGrpSpPr/>
            <p:nvPr/>
          </p:nvGrpSpPr>
          <p:grpSpPr>
            <a:xfrm>
              <a:off x="976285" y="1287608"/>
              <a:ext cx="674067" cy="662360"/>
              <a:chOff x="2909287" y="1572922"/>
              <a:chExt cx="641175" cy="630039"/>
            </a:xfrm>
          </p:grpSpPr>
          <p:sp>
            <p:nvSpPr>
              <p:cNvPr id="1827" name="Google Shape;1827;p37"/>
              <p:cNvSpPr/>
              <p:nvPr/>
            </p:nvSpPr>
            <p:spPr>
              <a:xfrm>
                <a:off x="2913351" y="1578718"/>
                <a:ext cx="637111" cy="450285"/>
              </a:xfrm>
              <a:custGeom>
                <a:rect b="b" l="l" r="r" t="t"/>
                <a:pathLst>
                  <a:path extrusionOk="0" h="6759" w="9563">
                    <a:moveTo>
                      <a:pt x="5197" y="0"/>
                    </a:moveTo>
                    <a:cubicBezTo>
                      <a:pt x="4805" y="0"/>
                      <a:pt x="4412" y="214"/>
                      <a:pt x="4327" y="592"/>
                    </a:cubicBezTo>
                    <a:cubicBezTo>
                      <a:pt x="4126" y="417"/>
                      <a:pt x="3864" y="333"/>
                      <a:pt x="3599" y="333"/>
                    </a:cubicBezTo>
                    <a:cubicBezTo>
                      <a:pt x="3224" y="333"/>
                      <a:pt x="2846" y="501"/>
                      <a:pt x="2635" y="813"/>
                    </a:cubicBezTo>
                    <a:cubicBezTo>
                      <a:pt x="2569" y="915"/>
                      <a:pt x="2505" y="1037"/>
                      <a:pt x="2385" y="1068"/>
                    </a:cubicBezTo>
                    <a:cubicBezTo>
                      <a:pt x="2365" y="1074"/>
                      <a:pt x="2345" y="1076"/>
                      <a:pt x="2324" y="1076"/>
                    </a:cubicBezTo>
                    <a:cubicBezTo>
                      <a:pt x="2271" y="1076"/>
                      <a:pt x="2217" y="1061"/>
                      <a:pt x="2164" y="1050"/>
                    </a:cubicBezTo>
                    <a:cubicBezTo>
                      <a:pt x="2079" y="1033"/>
                      <a:pt x="1994" y="1025"/>
                      <a:pt x="1909" y="1025"/>
                    </a:cubicBezTo>
                    <a:cubicBezTo>
                      <a:pt x="1509" y="1025"/>
                      <a:pt x="1111" y="1201"/>
                      <a:pt x="785" y="1442"/>
                    </a:cubicBezTo>
                    <a:cubicBezTo>
                      <a:pt x="406" y="1725"/>
                      <a:pt x="82" y="2130"/>
                      <a:pt x="41" y="2599"/>
                    </a:cubicBezTo>
                    <a:cubicBezTo>
                      <a:pt x="1" y="3070"/>
                      <a:pt x="332" y="3588"/>
                      <a:pt x="803" y="3623"/>
                    </a:cubicBezTo>
                    <a:cubicBezTo>
                      <a:pt x="515" y="4367"/>
                      <a:pt x="569" y="5200"/>
                      <a:pt x="956" y="5898"/>
                    </a:cubicBezTo>
                    <a:cubicBezTo>
                      <a:pt x="1083" y="6128"/>
                      <a:pt x="1249" y="6339"/>
                      <a:pt x="1471" y="6477"/>
                    </a:cubicBezTo>
                    <a:cubicBezTo>
                      <a:pt x="1666" y="6598"/>
                      <a:pt x="1894" y="6651"/>
                      <a:pt x="2125" y="6651"/>
                    </a:cubicBezTo>
                    <a:cubicBezTo>
                      <a:pt x="2315" y="6651"/>
                      <a:pt x="2508" y="6615"/>
                      <a:pt x="2686" y="6553"/>
                    </a:cubicBezTo>
                    <a:cubicBezTo>
                      <a:pt x="3083" y="6413"/>
                      <a:pt x="3427" y="6156"/>
                      <a:pt x="3751" y="5888"/>
                    </a:cubicBezTo>
                    <a:cubicBezTo>
                      <a:pt x="4174" y="6410"/>
                      <a:pt x="4836" y="6759"/>
                      <a:pt x="5499" y="6759"/>
                    </a:cubicBezTo>
                    <a:cubicBezTo>
                      <a:pt x="5646" y="6759"/>
                      <a:pt x="5792" y="6742"/>
                      <a:pt x="5937" y="6706"/>
                    </a:cubicBezTo>
                    <a:cubicBezTo>
                      <a:pt x="6732" y="6507"/>
                      <a:pt x="7351" y="5656"/>
                      <a:pt x="7167" y="4856"/>
                    </a:cubicBezTo>
                    <a:cubicBezTo>
                      <a:pt x="7835" y="4849"/>
                      <a:pt x="8515" y="4599"/>
                      <a:pt x="8958" y="4100"/>
                    </a:cubicBezTo>
                    <a:cubicBezTo>
                      <a:pt x="9402" y="3600"/>
                      <a:pt x="9562" y="2836"/>
                      <a:pt x="9272" y="2237"/>
                    </a:cubicBezTo>
                    <a:cubicBezTo>
                      <a:pt x="9046" y="1774"/>
                      <a:pt x="8535" y="1460"/>
                      <a:pt x="8030" y="1460"/>
                    </a:cubicBezTo>
                    <a:cubicBezTo>
                      <a:pt x="7880" y="1460"/>
                      <a:pt x="7731" y="1487"/>
                      <a:pt x="7590" y="1547"/>
                    </a:cubicBezTo>
                    <a:cubicBezTo>
                      <a:pt x="7550" y="1213"/>
                      <a:pt x="7211" y="970"/>
                      <a:pt x="6884" y="970"/>
                    </a:cubicBezTo>
                    <a:cubicBezTo>
                      <a:pt x="6775" y="970"/>
                      <a:pt x="6666" y="998"/>
                      <a:pt x="6571" y="1058"/>
                    </a:cubicBezTo>
                    <a:cubicBezTo>
                      <a:pt x="6344" y="602"/>
                      <a:pt x="6034" y="250"/>
                      <a:pt x="5560" y="67"/>
                    </a:cubicBezTo>
                    <a:cubicBezTo>
                      <a:pt x="5445" y="22"/>
                      <a:pt x="5321" y="0"/>
                      <a:pt x="51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7"/>
              <p:cNvSpPr/>
              <p:nvPr/>
            </p:nvSpPr>
            <p:spPr>
              <a:xfrm>
                <a:off x="3041198" y="1650003"/>
                <a:ext cx="86409" cy="113654"/>
              </a:xfrm>
              <a:custGeom>
                <a:rect b="b" l="l" r="r" t="t"/>
                <a:pathLst>
                  <a:path extrusionOk="0" h="1706" w="1297">
                    <a:moveTo>
                      <a:pt x="466" y="0"/>
                    </a:moveTo>
                    <a:cubicBezTo>
                      <a:pt x="232" y="243"/>
                      <a:pt x="138" y="362"/>
                      <a:pt x="69" y="693"/>
                    </a:cubicBezTo>
                    <a:cubicBezTo>
                      <a:pt x="0" y="1025"/>
                      <a:pt x="99" y="1407"/>
                      <a:pt x="377" y="1600"/>
                    </a:cubicBezTo>
                    <a:cubicBezTo>
                      <a:pt x="478" y="1671"/>
                      <a:pt x="603" y="1705"/>
                      <a:pt x="727" y="1705"/>
                    </a:cubicBezTo>
                    <a:cubicBezTo>
                      <a:pt x="942" y="1705"/>
                      <a:pt x="1156" y="1602"/>
                      <a:pt x="1243" y="1404"/>
                    </a:cubicBezTo>
                    <a:cubicBezTo>
                      <a:pt x="1297" y="1282"/>
                      <a:pt x="1297" y="1142"/>
                      <a:pt x="1287" y="1007"/>
                    </a:cubicBezTo>
                    <a:cubicBezTo>
                      <a:pt x="1271" y="767"/>
                      <a:pt x="1218" y="520"/>
                      <a:pt x="1065" y="334"/>
                    </a:cubicBezTo>
                    <a:cubicBezTo>
                      <a:pt x="904" y="138"/>
                      <a:pt x="718" y="28"/>
                      <a:pt x="4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7"/>
              <p:cNvSpPr/>
              <p:nvPr/>
            </p:nvSpPr>
            <p:spPr>
              <a:xfrm>
                <a:off x="3178639" y="1614560"/>
                <a:ext cx="35377" cy="90470"/>
              </a:xfrm>
              <a:custGeom>
                <a:rect b="b" l="l" r="r" t="t"/>
                <a:pathLst>
                  <a:path extrusionOk="0" h="1358" w="531">
                    <a:moveTo>
                      <a:pt x="334" y="0"/>
                    </a:moveTo>
                    <a:cubicBezTo>
                      <a:pt x="194" y="245"/>
                      <a:pt x="115" y="283"/>
                      <a:pt x="57" y="558"/>
                    </a:cubicBezTo>
                    <a:cubicBezTo>
                      <a:pt x="1" y="836"/>
                      <a:pt x="36" y="1146"/>
                      <a:pt x="222" y="1358"/>
                    </a:cubicBezTo>
                    <a:cubicBezTo>
                      <a:pt x="357" y="1317"/>
                      <a:pt x="452" y="1192"/>
                      <a:pt x="490" y="1060"/>
                    </a:cubicBezTo>
                    <a:cubicBezTo>
                      <a:pt x="531" y="927"/>
                      <a:pt x="520" y="785"/>
                      <a:pt x="503" y="645"/>
                    </a:cubicBezTo>
                    <a:cubicBezTo>
                      <a:pt x="472" y="425"/>
                      <a:pt x="413" y="209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7"/>
              <p:cNvSpPr/>
              <p:nvPr/>
            </p:nvSpPr>
            <p:spPr>
              <a:xfrm>
                <a:off x="3307620" y="1651335"/>
                <a:ext cx="46769" cy="64954"/>
              </a:xfrm>
              <a:custGeom>
                <a:rect b="b" l="l" r="r" t="t"/>
                <a:pathLst>
                  <a:path extrusionOk="0" h="975" w="702">
                    <a:moveTo>
                      <a:pt x="602" y="1"/>
                    </a:moveTo>
                    <a:lnTo>
                      <a:pt x="602" y="1"/>
                    </a:lnTo>
                    <a:cubicBezTo>
                      <a:pt x="475" y="93"/>
                      <a:pt x="352" y="192"/>
                      <a:pt x="235" y="299"/>
                    </a:cubicBezTo>
                    <a:cubicBezTo>
                      <a:pt x="138" y="383"/>
                      <a:pt x="113" y="487"/>
                      <a:pt x="59" y="605"/>
                    </a:cubicBezTo>
                    <a:cubicBezTo>
                      <a:pt x="3" y="722"/>
                      <a:pt x="1" y="872"/>
                      <a:pt x="80" y="974"/>
                    </a:cubicBezTo>
                    <a:cubicBezTo>
                      <a:pt x="462" y="842"/>
                      <a:pt x="702" y="393"/>
                      <a:pt x="6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7"/>
              <p:cNvSpPr/>
              <p:nvPr/>
            </p:nvSpPr>
            <p:spPr>
              <a:xfrm>
                <a:off x="3366180" y="1681715"/>
                <a:ext cx="53365" cy="69618"/>
              </a:xfrm>
              <a:custGeom>
                <a:rect b="b" l="l" r="r" t="t"/>
                <a:pathLst>
                  <a:path extrusionOk="0" h="1045" w="801">
                    <a:moveTo>
                      <a:pt x="793" y="1"/>
                    </a:moveTo>
                    <a:cubicBezTo>
                      <a:pt x="793" y="1"/>
                      <a:pt x="793" y="1"/>
                      <a:pt x="793" y="2"/>
                    </a:cubicBezTo>
                    <a:lnTo>
                      <a:pt x="793" y="2"/>
                    </a:lnTo>
                    <a:cubicBezTo>
                      <a:pt x="794" y="1"/>
                      <a:pt x="795" y="1"/>
                      <a:pt x="796" y="1"/>
                    </a:cubicBezTo>
                    <a:close/>
                    <a:moveTo>
                      <a:pt x="793" y="2"/>
                    </a:moveTo>
                    <a:cubicBezTo>
                      <a:pt x="620" y="45"/>
                      <a:pt x="622" y="101"/>
                      <a:pt x="467" y="189"/>
                    </a:cubicBezTo>
                    <a:cubicBezTo>
                      <a:pt x="263" y="309"/>
                      <a:pt x="70" y="485"/>
                      <a:pt x="26" y="717"/>
                    </a:cubicBezTo>
                    <a:cubicBezTo>
                      <a:pt x="1" y="847"/>
                      <a:pt x="49" y="1012"/>
                      <a:pt x="179" y="1040"/>
                    </a:cubicBezTo>
                    <a:cubicBezTo>
                      <a:pt x="193" y="1043"/>
                      <a:pt x="206" y="1044"/>
                      <a:pt x="220" y="1044"/>
                    </a:cubicBezTo>
                    <a:cubicBezTo>
                      <a:pt x="258" y="1044"/>
                      <a:pt x="296" y="1034"/>
                      <a:pt x="332" y="1017"/>
                    </a:cubicBezTo>
                    <a:cubicBezTo>
                      <a:pt x="518" y="938"/>
                      <a:pt x="640" y="752"/>
                      <a:pt x="694" y="559"/>
                    </a:cubicBezTo>
                    <a:cubicBezTo>
                      <a:pt x="747" y="365"/>
                      <a:pt x="801" y="202"/>
                      <a:pt x="79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7"/>
              <p:cNvSpPr/>
              <p:nvPr/>
            </p:nvSpPr>
            <p:spPr>
              <a:xfrm>
                <a:off x="3334801" y="1840674"/>
                <a:ext cx="58295" cy="82342"/>
              </a:xfrm>
              <a:custGeom>
                <a:rect b="b" l="l" r="r" t="t"/>
                <a:pathLst>
                  <a:path extrusionOk="0" h="1236" w="875">
                    <a:moveTo>
                      <a:pt x="188" y="1"/>
                    </a:moveTo>
                    <a:cubicBezTo>
                      <a:pt x="122" y="1"/>
                      <a:pt x="57" y="17"/>
                      <a:pt x="1" y="53"/>
                    </a:cubicBezTo>
                    <a:cubicBezTo>
                      <a:pt x="16" y="259"/>
                      <a:pt x="59" y="484"/>
                      <a:pt x="220" y="616"/>
                    </a:cubicBezTo>
                    <a:cubicBezTo>
                      <a:pt x="385" y="751"/>
                      <a:pt x="686" y="779"/>
                      <a:pt x="841" y="927"/>
                    </a:cubicBezTo>
                    <a:lnTo>
                      <a:pt x="869" y="1235"/>
                    </a:lnTo>
                    <a:cubicBezTo>
                      <a:pt x="874" y="975"/>
                      <a:pt x="826" y="715"/>
                      <a:pt x="727" y="473"/>
                    </a:cubicBezTo>
                    <a:cubicBezTo>
                      <a:pt x="668" y="326"/>
                      <a:pt x="584" y="180"/>
                      <a:pt x="451" y="86"/>
                    </a:cubicBezTo>
                    <a:cubicBezTo>
                      <a:pt x="376" y="33"/>
                      <a:pt x="281" y="1"/>
                      <a:pt x="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7"/>
              <p:cNvSpPr/>
              <p:nvPr/>
            </p:nvSpPr>
            <p:spPr>
              <a:xfrm>
                <a:off x="3141131" y="1897702"/>
                <a:ext cx="45370" cy="89271"/>
              </a:xfrm>
              <a:custGeom>
                <a:rect b="b" l="l" r="r" t="t"/>
                <a:pathLst>
                  <a:path extrusionOk="0" h="1340" w="681">
                    <a:moveTo>
                      <a:pt x="496" y="0"/>
                    </a:moveTo>
                    <a:cubicBezTo>
                      <a:pt x="265" y="0"/>
                      <a:pt x="72" y="247"/>
                      <a:pt x="67" y="486"/>
                    </a:cubicBezTo>
                    <a:cubicBezTo>
                      <a:pt x="65" y="674"/>
                      <a:pt x="191" y="887"/>
                      <a:pt x="322" y="1066"/>
                    </a:cubicBezTo>
                    <a:lnTo>
                      <a:pt x="322" y="1066"/>
                    </a:lnTo>
                    <a:cubicBezTo>
                      <a:pt x="406" y="976"/>
                      <a:pt x="480" y="877"/>
                      <a:pt x="536" y="766"/>
                    </a:cubicBezTo>
                    <a:cubicBezTo>
                      <a:pt x="655" y="532"/>
                      <a:pt x="681" y="236"/>
                      <a:pt x="551" y="5"/>
                    </a:cubicBezTo>
                    <a:cubicBezTo>
                      <a:pt x="532" y="2"/>
                      <a:pt x="514" y="0"/>
                      <a:pt x="496" y="0"/>
                    </a:cubicBezTo>
                    <a:close/>
                    <a:moveTo>
                      <a:pt x="322" y="1066"/>
                    </a:moveTo>
                    <a:cubicBezTo>
                      <a:pt x="226" y="1169"/>
                      <a:pt x="115" y="1259"/>
                      <a:pt x="1" y="1340"/>
                    </a:cubicBezTo>
                    <a:lnTo>
                      <a:pt x="467" y="1253"/>
                    </a:lnTo>
                    <a:cubicBezTo>
                      <a:pt x="423" y="1198"/>
                      <a:pt x="372" y="1134"/>
                      <a:pt x="322" y="10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7"/>
              <p:cNvSpPr/>
              <p:nvPr/>
            </p:nvSpPr>
            <p:spPr>
              <a:xfrm>
                <a:off x="2962584" y="1778383"/>
                <a:ext cx="72352" cy="50764"/>
              </a:xfrm>
              <a:custGeom>
                <a:rect b="b" l="l" r="r" t="t"/>
                <a:pathLst>
                  <a:path extrusionOk="0" h="762" w="1086">
                    <a:moveTo>
                      <a:pt x="718" y="0"/>
                    </a:moveTo>
                    <a:cubicBezTo>
                      <a:pt x="623" y="0"/>
                      <a:pt x="525" y="38"/>
                      <a:pt x="446" y="94"/>
                    </a:cubicBezTo>
                    <a:cubicBezTo>
                      <a:pt x="334" y="173"/>
                      <a:pt x="253" y="287"/>
                      <a:pt x="171" y="400"/>
                    </a:cubicBezTo>
                    <a:lnTo>
                      <a:pt x="0" y="636"/>
                    </a:lnTo>
                    <a:cubicBezTo>
                      <a:pt x="119" y="727"/>
                      <a:pt x="256" y="762"/>
                      <a:pt x="391" y="762"/>
                    </a:cubicBezTo>
                    <a:cubicBezTo>
                      <a:pt x="701" y="762"/>
                      <a:pt x="1001" y="578"/>
                      <a:pt x="1035" y="461"/>
                    </a:cubicBezTo>
                    <a:cubicBezTo>
                      <a:pt x="1086" y="293"/>
                      <a:pt x="1002" y="86"/>
                      <a:pt x="836" y="22"/>
                    </a:cubicBezTo>
                    <a:cubicBezTo>
                      <a:pt x="798" y="7"/>
                      <a:pt x="758" y="0"/>
                      <a:pt x="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7"/>
              <p:cNvSpPr/>
              <p:nvPr/>
            </p:nvSpPr>
            <p:spPr>
              <a:xfrm>
                <a:off x="3210551" y="1790841"/>
                <a:ext cx="35576" cy="28513"/>
              </a:xfrm>
              <a:custGeom>
                <a:rect b="b" l="l" r="r" t="t"/>
                <a:pathLst>
                  <a:path extrusionOk="0" h="428" w="534">
                    <a:moveTo>
                      <a:pt x="363" y="1"/>
                    </a:moveTo>
                    <a:cubicBezTo>
                      <a:pt x="346" y="1"/>
                      <a:pt x="330" y="7"/>
                      <a:pt x="317" y="21"/>
                    </a:cubicBezTo>
                    <a:lnTo>
                      <a:pt x="263" y="27"/>
                    </a:lnTo>
                    <a:cubicBezTo>
                      <a:pt x="244" y="18"/>
                      <a:pt x="224" y="15"/>
                      <a:pt x="204" y="15"/>
                    </a:cubicBezTo>
                    <a:cubicBezTo>
                      <a:pt x="112" y="15"/>
                      <a:pt x="19" y="95"/>
                      <a:pt x="11" y="190"/>
                    </a:cubicBezTo>
                    <a:cubicBezTo>
                      <a:pt x="1" y="307"/>
                      <a:pt x="105" y="416"/>
                      <a:pt x="222" y="427"/>
                    </a:cubicBezTo>
                    <a:cubicBezTo>
                      <a:pt x="228" y="427"/>
                      <a:pt x="235" y="427"/>
                      <a:pt x="241" y="427"/>
                    </a:cubicBezTo>
                    <a:cubicBezTo>
                      <a:pt x="399" y="427"/>
                      <a:pt x="534" y="242"/>
                      <a:pt x="480" y="93"/>
                    </a:cubicBezTo>
                    <a:cubicBezTo>
                      <a:pt x="461" y="45"/>
                      <a:pt x="409" y="1"/>
                      <a:pt x="3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7"/>
              <p:cNvSpPr/>
              <p:nvPr/>
            </p:nvSpPr>
            <p:spPr>
              <a:xfrm>
                <a:off x="3285035" y="1758729"/>
                <a:ext cx="34910" cy="27048"/>
              </a:xfrm>
              <a:custGeom>
                <a:rect b="b" l="l" r="r" t="t"/>
                <a:pathLst>
                  <a:path extrusionOk="0" h="406" w="524">
                    <a:moveTo>
                      <a:pt x="340" y="0"/>
                    </a:moveTo>
                    <a:cubicBezTo>
                      <a:pt x="323" y="0"/>
                      <a:pt x="307" y="3"/>
                      <a:pt x="291" y="9"/>
                    </a:cubicBezTo>
                    <a:lnTo>
                      <a:pt x="251" y="22"/>
                    </a:lnTo>
                    <a:cubicBezTo>
                      <a:pt x="237" y="17"/>
                      <a:pt x="222" y="15"/>
                      <a:pt x="208" y="15"/>
                    </a:cubicBezTo>
                    <a:cubicBezTo>
                      <a:pt x="100" y="15"/>
                      <a:pt x="1" y="143"/>
                      <a:pt x="37" y="254"/>
                    </a:cubicBezTo>
                    <a:cubicBezTo>
                      <a:pt x="68" y="349"/>
                      <a:pt x="167" y="406"/>
                      <a:pt x="267" y="406"/>
                    </a:cubicBezTo>
                    <a:cubicBezTo>
                      <a:pt x="298" y="406"/>
                      <a:pt x="329" y="400"/>
                      <a:pt x="358" y="389"/>
                    </a:cubicBezTo>
                    <a:cubicBezTo>
                      <a:pt x="452" y="351"/>
                      <a:pt x="523" y="254"/>
                      <a:pt x="511" y="154"/>
                    </a:cubicBezTo>
                    <a:cubicBezTo>
                      <a:pt x="500" y="69"/>
                      <a:pt x="420" y="0"/>
                      <a:pt x="3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7"/>
              <p:cNvSpPr/>
              <p:nvPr/>
            </p:nvSpPr>
            <p:spPr>
              <a:xfrm>
                <a:off x="3232470" y="1696505"/>
                <a:ext cx="38241" cy="36574"/>
              </a:xfrm>
              <a:custGeom>
                <a:rect b="b" l="l" r="r" t="t"/>
                <a:pathLst>
                  <a:path extrusionOk="0" h="549" w="574">
                    <a:moveTo>
                      <a:pt x="332" y="1"/>
                    </a:moveTo>
                    <a:cubicBezTo>
                      <a:pt x="264" y="1"/>
                      <a:pt x="198" y="30"/>
                      <a:pt x="166" y="90"/>
                    </a:cubicBezTo>
                    <a:lnTo>
                      <a:pt x="133" y="72"/>
                    </a:lnTo>
                    <a:cubicBezTo>
                      <a:pt x="69" y="174"/>
                      <a:pt x="0" y="291"/>
                      <a:pt x="38" y="403"/>
                    </a:cubicBezTo>
                    <a:cubicBezTo>
                      <a:pt x="73" y="490"/>
                      <a:pt x="157" y="548"/>
                      <a:pt x="249" y="548"/>
                    </a:cubicBezTo>
                    <a:cubicBezTo>
                      <a:pt x="251" y="548"/>
                      <a:pt x="253" y="548"/>
                      <a:pt x="255" y="548"/>
                    </a:cubicBezTo>
                    <a:cubicBezTo>
                      <a:pt x="349" y="546"/>
                      <a:pt x="436" y="497"/>
                      <a:pt x="489" y="421"/>
                    </a:cubicBezTo>
                    <a:cubicBezTo>
                      <a:pt x="566" y="319"/>
                      <a:pt x="573" y="164"/>
                      <a:pt x="489" y="69"/>
                    </a:cubicBezTo>
                    <a:cubicBezTo>
                      <a:pt x="451" y="24"/>
                      <a:pt x="391" y="1"/>
                      <a:pt x="3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7"/>
              <p:cNvSpPr/>
              <p:nvPr/>
            </p:nvSpPr>
            <p:spPr>
              <a:xfrm>
                <a:off x="3248926" y="1878649"/>
                <a:ext cx="38041" cy="42637"/>
              </a:xfrm>
              <a:custGeom>
                <a:rect b="b" l="l" r="r" t="t"/>
                <a:pathLst>
                  <a:path extrusionOk="0" h="640" w="571">
                    <a:moveTo>
                      <a:pt x="341" y="0"/>
                    </a:moveTo>
                    <a:cubicBezTo>
                      <a:pt x="321" y="0"/>
                      <a:pt x="301" y="4"/>
                      <a:pt x="281" y="13"/>
                    </a:cubicBezTo>
                    <a:lnTo>
                      <a:pt x="270" y="31"/>
                    </a:lnTo>
                    <a:cubicBezTo>
                      <a:pt x="191" y="94"/>
                      <a:pt x="112" y="161"/>
                      <a:pt x="64" y="247"/>
                    </a:cubicBezTo>
                    <a:cubicBezTo>
                      <a:pt x="13" y="337"/>
                      <a:pt x="0" y="451"/>
                      <a:pt x="54" y="535"/>
                    </a:cubicBezTo>
                    <a:cubicBezTo>
                      <a:pt x="97" y="605"/>
                      <a:pt x="179" y="640"/>
                      <a:pt x="261" y="640"/>
                    </a:cubicBezTo>
                    <a:cubicBezTo>
                      <a:pt x="305" y="640"/>
                      <a:pt x="349" y="630"/>
                      <a:pt x="388" y="609"/>
                    </a:cubicBezTo>
                    <a:cubicBezTo>
                      <a:pt x="495" y="548"/>
                      <a:pt x="558" y="423"/>
                      <a:pt x="563" y="298"/>
                    </a:cubicBezTo>
                    <a:cubicBezTo>
                      <a:pt x="570" y="160"/>
                      <a:pt x="465" y="0"/>
                      <a:pt x="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7"/>
              <p:cNvSpPr/>
              <p:nvPr/>
            </p:nvSpPr>
            <p:spPr>
              <a:xfrm>
                <a:off x="3086168" y="1838409"/>
                <a:ext cx="38041" cy="40572"/>
              </a:xfrm>
              <a:custGeom>
                <a:rect b="b" l="l" r="r" t="t"/>
                <a:pathLst>
                  <a:path extrusionOk="0" h="609" w="571">
                    <a:moveTo>
                      <a:pt x="293" y="0"/>
                    </a:moveTo>
                    <a:cubicBezTo>
                      <a:pt x="135" y="51"/>
                      <a:pt x="0" y="207"/>
                      <a:pt x="18" y="375"/>
                    </a:cubicBezTo>
                    <a:cubicBezTo>
                      <a:pt x="32" y="503"/>
                      <a:pt x="158" y="608"/>
                      <a:pt x="281" y="608"/>
                    </a:cubicBezTo>
                    <a:cubicBezTo>
                      <a:pt x="317" y="608"/>
                      <a:pt x="352" y="599"/>
                      <a:pt x="385" y="579"/>
                    </a:cubicBezTo>
                    <a:cubicBezTo>
                      <a:pt x="443" y="538"/>
                      <a:pt x="489" y="479"/>
                      <a:pt x="512" y="413"/>
                    </a:cubicBezTo>
                    <a:cubicBezTo>
                      <a:pt x="548" y="334"/>
                      <a:pt x="571" y="245"/>
                      <a:pt x="553" y="161"/>
                    </a:cubicBezTo>
                    <a:cubicBezTo>
                      <a:pt x="533" y="78"/>
                      <a:pt x="461" y="3"/>
                      <a:pt x="376" y="3"/>
                    </a:cubicBezTo>
                    <a:cubicBezTo>
                      <a:pt x="375" y="3"/>
                      <a:pt x="374" y="3"/>
                      <a:pt x="372" y="3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7"/>
              <p:cNvSpPr/>
              <p:nvPr/>
            </p:nvSpPr>
            <p:spPr>
              <a:xfrm>
                <a:off x="3141131" y="1783912"/>
                <a:ext cx="32179" cy="26115"/>
              </a:xfrm>
              <a:custGeom>
                <a:rect b="b" l="l" r="r" t="t"/>
                <a:pathLst>
                  <a:path extrusionOk="0" h="392" w="483">
                    <a:moveTo>
                      <a:pt x="240" y="1"/>
                    </a:moveTo>
                    <a:cubicBezTo>
                      <a:pt x="105" y="1"/>
                      <a:pt x="1" y="169"/>
                      <a:pt x="62" y="291"/>
                    </a:cubicBezTo>
                    <a:cubicBezTo>
                      <a:pt x="95" y="357"/>
                      <a:pt x="171" y="392"/>
                      <a:pt x="245" y="392"/>
                    </a:cubicBezTo>
                    <a:cubicBezTo>
                      <a:pt x="306" y="392"/>
                      <a:pt x="366" y="368"/>
                      <a:pt x="403" y="319"/>
                    </a:cubicBezTo>
                    <a:cubicBezTo>
                      <a:pt x="482" y="210"/>
                      <a:pt x="411" y="26"/>
                      <a:pt x="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7"/>
              <p:cNvSpPr/>
              <p:nvPr/>
            </p:nvSpPr>
            <p:spPr>
              <a:xfrm>
                <a:off x="3037268" y="1914358"/>
                <a:ext cx="41639" cy="35842"/>
              </a:xfrm>
              <a:custGeom>
                <a:rect b="b" l="l" r="r" t="t"/>
                <a:pathLst>
                  <a:path extrusionOk="0" h="538" w="625">
                    <a:moveTo>
                      <a:pt x="315" y="1"/>
                    </a:moveTo>
                    <a:cubicBezTo>
                      <a:pt x="254" y="1"/>
                      <a:pt x="193" y="18"/>
                      <a:pt x="138" y="55"/>
                    </a:cubicBezTo>
                    <a:lnTo>
                      <a:pt x="207" y="50"/>
                    </a:lnTo>
                    <a:lnTo>
                      <a:pt x="207" y="50"/>
                    </a:lnTo>
                    <a:cubicBezTo>
                      <a:pt x="69" y="93"/>
                      <a:pt x="0" y="274"/>
                      <a:pt x="69" y="402"/>
                    </a:cubicBezTo>
                    <a:cubicBezTo>
                      <a:pt x="115" y="488"/>
                      <a:pt x="215" y="538"/>
                      <a:pt x="314" y="538"/>
                    </a:cubicBezTo>
                    <a:cubicBezTo>
                      <a:pt x="358" y="538"/>
                      <a:pt x="402" y="528"/>
                      <a:pt x="441" y="506"/>
                    </a:cubicBezTo>
                    <a:cubicBezTo>
                      <a:pt x="569" y="427"/>
                      <a:pt x="625" y="272"/>
                      <a:pt x="574" y="132"/>
                    </a:cubicBezTo>
                    <a:cubicBezTo>
                      <a:pt x="511" y="47"/>
                      <a:pt x="414" y="1"/>
                      <a:pt x="3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7"/>
              <p:cNvSpPr/>
              <p:nvPr/>
            </p:nvSpPr>
            <p:spPr>
              <a:xfrm>
                <a:off x="3008953" y="1846404"/>
                <a:ext cx="38908" cy="33377"/>
              </a:xfrm>
              <a:custGeom>
                <a:rect b="b" l="l" r="r" t="t"/>
                <a:pathLst>
                  <a:path extrusionOk="0" h="501" w="584">
                    <a:moveTo>
                      <a:pt x="388" y="1"/>
                    </a:moveTo>
                    <a:cubicBezTo>
                      <a:pt x="367" y="1"/>
                      <a:pt x="346" y="5"/>
                      <a:pt x="326" y="13"/>
                    </a:cubicBezTo>
                    <a:lnTo>
                      <a:pt x="313" y="66"/>
                    </a:lnTo>
                    <a:cubicBezTo>
                      <a:pt x="292" y="57"/>
                      <a:pt x="270" y="53"/>
                      <a:pt x="249" y="53"/>
                    </a:cubicBezTo>
                    <a:cubicBezTo>
                      <a:pt x="122" y="53"/>
                      <a:pt x="0" y="193"/>
                      <a:pt x="33" y="324"/>
                    </a:cubicBezTo>
                    <a:cubicBezTo>
                      <a:pt x="59" y="432"/>
                      <a:pt x="174" y="501"/>
                      <a:pt x="286" y="501"/>
                    </a:cubicBezTo>
                    <a:cubicBezTo>
                      <a:pt x="330" y="501"/>
                      <a:pt x="373" y="491"/>
                      <a:pt x="410" y="469"/>
                    </a:cubicBezTo>
                    <a:cubicBezTo>
                      <a:pt x="543" y="387"/>
                      <a:pt x="583" y="191"/>
                      <a:pt x="504" y="54"/>
                    </a:cubicBezTo>
                    <a:cubicBezTo>
                      <a:pt x="475" y="19"/>
                      <a:pt x="432" y="1"/>
                      <a:pt x="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7"/>
              <p:cNvSpPr/>
              <p:nvPr/>
            </p:nvSpPr>
            <p:spPr>
              <a:xfrm>
                <a:off x="3404022" y="1794972"/>
                <a:ext cx="36376" cy="29246"/>
              </a:xfrm>
              <a:custGeom>
                <a:rect b="b" l="l" r="r" t="t"/>
                <a:pathLst>
                  <a:path extrusionOk="0" h="439" w="546">
                    <a:moveTo>
                      <a:pt x="271" y="0"/>
                    </a:moveTo>
                    <a:cubicBezTo>
                      <a:pt x="270" y="0"/>
                      <a:pt x="269" y="0"/>
                      <a:pt x="268" y="0"/>
                    </a:cubicBezTo>
                    <a:cubicBezTo>
                      <a:pt x="113" y="5"/>
                      <a:pt x="1" y="209"/>
                      <a:pt x="83" y="342"/>
                    </a:cubicBezTo>
                    <a:cubicBezTo>
                      <a:pt x="122" y="407"/>
                      <a:pt x="197" y="439"/>
                      <a:pt x="272" y="439"/>
                    </a:cubicBezTo>
                    <a:cubicBezTo>
                      <a:pt x="352" y="439"/>
                      <a:pt x="433" y="402"/>
                      <a:pt x="472" y="331"/>
                    </a:cubicBezTo>
                    <a:cubicBezTo>
                      <a:pt x="546" y="197"/>
                      <a:pt x="428" y="0"/>
                      <a:pt x="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7"/>
              <p:cNvSpPr/>
              <p:nvPr/>
            </p:nvSpPr>
            <p:spPr>
              <a:xfrm>
                <a:off x="2909287" y="1572922"/>
                <a:ext cx="640775" cy="461743"/>
              </a:xfrm>
              <a:custGeom>
                <a:rect b="b" l="l" r="r" t="t"/>
                <a:pathLst>
                  <a:path extrusionOk="0" h="6931" w="9618">
                    <a:moveTo>
                      <a:pt x="4354" y="821"/>
                    </a:moveTo>
                    <a:cubicBezTo>
                      <a:pt x="4416" y="1002"/>
                      <a:pt x="4454" y="1191"/>
                      <a:pt x="4469" y="1382"/>
                    </a:cubicBezTo>
                    <a:cubicBezTo>
                      <a:pt x="4484" y="1555"/>
                      <a:pt x="4459" y="1787"/>
                      <a:pt x="4293" y="1878"/>
                    </a:cubicBezTo>
                    <a:cubicBezTo>
                      <a:pt x="4166" y="1698"/>
                      <a:pt x="4138" y="1456"/>
                      <a:pt x="4176" y="1242"/>
                    </a:cubicBezTo>
                    <a:cubicBezTo>
                      <a:pt x="4194" y="1137"/>
                      <a:pt x="4227" y="1035"/>
                      <a:pt x="4278" y="943"/>
                    </a:cubicBezTo>
                    <a:cubicBezTo>
                      <a:pt x="4301" y="900"/>
                      <a:pt x="4329" y="862"/>
                      <a:pt x="4354" y="821"/>
                    </a:cubicBezTo>
                    <a:close/>
                    <a:moveTo>
                      <a:pt x="6517" y="1336"/>
                    </a:moveTo>
                    <a:cubicBezTo>
                      <a:pt x="6528" y="1624"/>
                      <a:pt x="6359" y="1914"/>
                      <a:pt x="6100" y="2042"/>
                    </a:cubicBezTo>
                    <a:cubicBezTo>
                      <a:pt x="6082" y="1991"/>
                      <a:pt x="6079" y="1935"/>
                      <a:pt x="6095" y="1881"/>
                    </a:cubicBezTo>
                    <a:cubicBezTo>
                      <a:pt x="6120" y="1794"/>
                      <a:pt x="6156" y="1710"/>
                      <a:pt x="6202" y="1629"/>
                    </a:cubicBezTo>
                    <a:cubicBezTo>
                      <a:pt x="6247" y="1547"/>
                      <a:pt x="6329" y="1491"/>
                      <a:pt x="6398" y="1430"/>
                    </a:cubicBezTo>
                    <a:cubicBezTo>
                      <a:pt x="6436" y="1400"/>
                      <a:pt x="6477" y="1366"/>
                      <a:pt x="6517" y="1336"/>
                    </a:cubicBezTo>
                    <a:close/>
                    <a:moveTo>
                      <a:pt x="7559" y="1766"/>
                    </a:moveTo>
                    <a:cubicBezTo>
                      <a:pt x="7542" y="1919"/>
                      <a:pt x="7506" y="2067"/>
                      <a:pt x="7455" y="2210"/>
                    </a:cubicBezTo>
                    <a:cubicBezTo>
                      <a:pt x="7404" y="2360"/>
                      <a:pt x="7305" y="2508"/>
                      <a:pt x="7157" y="2571"/>
                    </a:cubicBezTo>
                    <a:cubicBezTo>
                      <a:pt x="7130" y="2584"/>
                      <a:pt x="7103" y="2592"/>
                      <a:pt x="7078" y="2592"/>
                    </a:cubicBezTo>
                    <a:cubicBezTo>
                      <a:pt x="7042" y="2592"/>
                      <a:pt x="7010" y="2575"/>
                      <a:pt x="6989" y="2533"/>
                    </a:cubicBezTo>
                    <a:cubicBezTo>
                      <a:pt x="6961" y="2480"/>
                      <a:pt x="6953" y="2419"/>
                      <a:pt x="6968" y="2360"/>
                    </a:cubicBezTo>
                    <a:cubicBezTo>
                      <a:pt x="7002" y="2202"/>
                      <a:pt x="7116" y="2075"/>
                      <a:pt x="7244" y="1978"/>
                    </a:cubicBezTo>
                    <a:cubicBezTo>
                      <a:pt x="7325" y="1919"/>
                      <a:pt x="7412" y="1876"/>
                      <a:pt x="7488" y="1815"/>
                    </a:cubicBezTo>
                    <a:cubicBezTo>
                      <a:pt x="7511" y="1797"/>
                      <a:pt x="7534" y="1779"/>
                      <a:pt x="7559" y="1766"/>
                    </a:cubicBezTo>
                    <a:close/>
                    <a:moveTo>
                      <a:pt x="2477" y="1247"/>
                    </a:moveTo>
                    <a:lnTo>
                      <a:pt x="2477" y="1247"/>
                    </a:lnTo>
                    <a:cubicBezTo>
                      <a:pt x="2760" y="1295"/>
                      <a:pt x="2997" y="1489"/>
                      <a:pt x="3098" y="1756"/>
                    </a:cubicBezTo>
                    <a:cubicBezTo>
                      <a:pt x="3154" y="1914"/>
                      <a:pt x="3183" y="2077"/>
                      <a:pt x="3185" y="2243"/>
                    </a:cubicBezTo>
                    <a:cubicBezTo>
                      <a:pt x="3190" y="2385"/>
                      <a:pt x="3170" y="2536"/>
                      <a:pt x="3063" y="2643"/>
                    </a:cubicBezTo>
                    <a:cubicBezTo>
                      <a:pt x="2971" y="2734"/>
                      <a:pt x="2840" y="2779"/>
                      <a:pt x="2709" y="2779"/>
                    </a:cubicBezTo>
                    <a:cubicBezTo>
                      <a:pt x="2610" y="2779"/>
                      <a:pt x="2511" y="2753"/>
                      <a:pt x="2428" y="2704"/>
                    </a:cubicBezTo>
                    <a:cubicBezTo>
                      <a:pt x="2189" y="2559"/>
                      <a:pt x="2100" y="2253"/>
                      <a:pt x="2118" y="1988"/>
                    </a:cubicBezTo>
                    <a:cubicBezTo>
                      <a:pt x="2128" y="1840"/>
                      <a:pt x="2166" y="1695"/>
                      <a:pt x="2232" y="1563"/>
                    </a:cubicBezTo>
                    <a:cubicBezTo>
                      <a:pt x="2298" y="1448"/>
                      <a:pt x="2383" y="1341"/>
                      <a:pt x="2479" y="1249"/>
                    </a:cubicBezTo>
                    <a:lnTo>
                      <a:pt x="2477" y="1247"/>
                    </a:lnTo>
                    <a:close/>
                    <a:moveTo>
                      <a:pt x="1517" y="3174"/>
                    </a:moveTo>
                    <a:cubicBezTo>
                      <a:pt x="1596" y="3174"/>
                      <a:pt x="1671" y="3206"/>
                      <a:pt x="1720" y="3285"/>
                    </a:cubicBezTo>
                    <a:cubicBezTo>
                      <a:pt x="1756" y="3346"/>
                      <a:pt x="1771" y="3415"/>
                      <a:pt x="1761" y="3486"/>
                    </a:cubicBezTo>
                    <a:cubicBezTo>
                      <a:pt x="1758" y="3496"/>
                      <a:pt x="1756" y="3506"/>
                      <a:pt x="1753" y="3517"/>
                    </a:cubicBezTo>
                    <a:lnTo>
                      <a:pt x="1753" y="3522"/>
                    </a:lnTo>
                    <a:lnTo>
                      <a:pt x="1743" y="3537"/>
                    </a:lnTo>
                    <a:cubicBezTo>
                      <a:pt x="1743" y="3540"/>
                      <a:pt x="1741" y="3542"/>
                      <a:pt x="1741" y="3545"/>
                    </a:cubicBezTo>
                    <a:cubicBezTo>
                      <a:pt x="1738" y="3547"/>
                      <a:pt x="1735" y="3550"/>
                      <a:pt x="1733" y="3552"/>
                    </a:cubicBezTo>
                    <a:cubicBezTo>
                      <a:pt x="1723" y="3562"/>
                      <a:pt x="1715" y="3570"/>
                      <a:pt x="1705" y="3580"/>
                    </a:cubicBezTo>
                    <a:cubicBezTo>
                      <a:pt x="1659" y="3619"/>
                      <a:pt x="1608" y="3649"/>
                      <a:pt x="1555" y="3675"/>
                    </a:cubicBezTo>
                    <a:cubicBezTo>
                      <a:pt x="1488" y="3705"/>
                      <a:pt x="1422" y="3728"/>
                      <a:pt x="1351" y="3743"/>
                    </a:cubicBezTo>
                    <a:cubicBezTo>
                      <a:pt x="1302" y="3755"/>
                      <a:pt x="1251" y="3760"/>
                      <a:pt x="1201" y="3760"/>
                    </a:cubicBezTo>
                    <a:cubicBezTo>
                      <a:pt x="1116" y="3760"/>
                      <a:pt x="1032" y="3744"/>
                      <a:pt x="953" y="3710"/>
                    </a:cubicBezTo>
                    <a:cubicBezTo>
                      <a:pt x="953" y="3698"/>
                      <a:pt x="948" y="3682"/>
                      <a:pt x="941" y="3672"/>
                    </a:cubicBezTo>
                    <a:cubicBezTo>
                      <a:pt x="986" y="3608"/>
                      <a:pt x="1032" y="3545"/>
                      <a:pt x="1081" y="3481"/>
                    </a:cubicBezTo>
                    <a:cubicBezTo>
                      <a:pt x="1137" y="3397"/>
                      <a:pt x="1206" y="3320"/>
                      <a:pt x="1284" y="3257"/>
                    </a:cubicBezTo>
                    <a:cubicBezTo>
                      <a:pt x="1350" y="3208"/>
                      <a:pt x="1436" y="3174"/>
                      <a:pt x="1517" y="3174"/>
                    </a:cubicBezTo>
                    <a:close/>
                    <a:moveTo>
                      <a:pt x="6582" y="4108"/>
                    </a:moveTo>
                    <a:cubicBezTo>
                      <a:pt x="6638" y="4108"/>
                      <a:pt x="6694" y="4123"/>
                      <a:pt x="6744" y="4151"/>
                    </a:cubicBezTo>
                    <a:cubicBezTo>
                      <a:pt x="6854" y="4210"/>
                      <a:pt x="6930" y="4314"/>
                      <a:pt x="6986" y="4424"/>
                    </a:cubicBezTo>
                    <a:cubicBezTo>
                      <a:pt x="7045" y="4533"/>
                      <a:pt x="7088" y="4653"/>
                      <a:pt x="7119" y="4773"/>
                    </a:cubicBezTo>
                    <a:lnTo>
                      <a:pt x="7116" y="4775"/>
                    </a:lnTo>
                    <a:cubicBezTo>
                      <a:pt x="6989" y="4714"/>
                      <a:pt x="6846" y="4678"/>
                      <a:pt x="6721" y="4610"/>
                    </a:cubicBezTo>
                    <a:cubicBezTo>
                      <a:pt x="6545" y="4510"/>
                      <a:pt x="6495" y="4312"/>
                      <a:pt x="6477" y="4126"/>
                    </a:cubicBezTo>
                    <a:cubicBezTo>
                      <a:pt x="6511" y="4114"/>
                      <a:pt x="6546" y="4108"/>
                      <a:pt x="6582" y="4108"/>
                    </a:cubicBezTo>
                    <a:close/>
                    <a:moveTo>
                      <a:pt x="3969" y="4961"/>
                    </a:moveTo>
                    <a:cubicBezTo>
                      <a:pt x="3971" y="4961"/>
                      <a:pt x="3973" y="4961"/>
                      <a:pt x="3975" y="4961"/>
                    </a:cubicBezTo>
                    <a:cubicBezTo>
                      <a:pt x="4069" y="5165"/>
                      <a:pt x="4039" y="5412"/>
                      <a:pt x="3939" y="5608"/>
                    </a:cubicBezTo>
                    <a:cubicBezTo>
                      <a:pt x="3901" y="5677"/>
                      <a:pt x="3860" y="5741"/>
                      <a:pt x="3812" y="5802"/>
                    </a:cubicBezTo>
                    <a:cubicBezTo>
                      <a:pt x="3802" y="5787"/>
                      <a:pt x="3789" y="5771"/>
                      <a:pt x="3779" y="5756"/>
                    </a:cubicBezTo>
                    <a:cubicBezTo>
                      <a:pt x="3712" y="5652"/>
                      <a:pt x="3646" y="5534"/>
                      <a:pt x="3633" y="5407"/>
                    </a:cubicBezTo>
                    <a:cubicBezTo>
                      <a:pt x="3618" y="5223"/>
                      <a:pt x="3763" y="4961"/>
                      <a:pt x="3969" y="4961"/>
                    </a:cubicBezTo>
                    <a:close/>
                    <a:moveTo>
                      <a:pt x="5252" y="172"/>
                    </a:moveTo>
                    <a:cubicBezTo>
                      <a:pt x="5605" y="172"/>
                      <a:pt x="5934" y="373"/>
                      <a:pt x="6174" y="620"/>
                    </a:cubicBezTo>
                    <a:cubicBezTo>
                      <a:pt x="6311" y="768"/>
                      <a:pt x="6428" y="933"/>
                      <a:pt x="6520" y="1114"/>
                    </a:cubicBezTo>
                    <a:cubicBezTo>
                      <a:pt x="6433" y="1178"/>
                      <a:pt x="6347" y="1244"/>
                      <a:pt x="6265" y="1313"/>
                    </a:cubicBezTo>
                    <a:cubicBezTo>
                      <a:pt x="6184" y="1384"/>
                      <a:pt x="6092" y="1458"/>
                      <a:pt x="6041" y="1563"/>
                    </a:cubicBezTo>
                    <a:cubicBezTo>
                      <a:pt x="5944" y="1754"/>
                      <a:pt x="5840" y="1996"/>
                      <a:pt x="5988" y="2189"/>
                    </a:cubicBezTo>
                    <a:cubicBezTo>
                      <a:pt x="6002" y="2218"/>
                      <a:pt x="6030" y="2233"/>
                      <a:pt x="6061" y="2233"/>
                    </a:cubicBezTo>
                    <a:cubicBezTo>
                      <a:pt x="6069" y="2233"/>
                      <a:pt x="6077" y="2232"/>
                      <a:pt x="6084" y="2230"/>
                    </a:cubicBezTo>
                    <a:cubicBezTo>
                      <a:pt x="6497" y="2075"/>
                      <a:pt x="6744" y="1652"/>
                      <a:pt x="6681" y="1214"/>
                    </a:cubicBezTo>
                    <a:cubicBezTo>
                      <a:pt x="6762" y="1165"/>
                      <a:pt x="6855" y="1143"/>
                      <a:pt x="6950" y="1143"/>
                    </a:cubicBezTo>
                    <a:cubicBezTo>
                      <a:pt x="7213" y="1143"/>
                      <a:pt x="7489" y="1314"/>
                      <a:pt x="7557" y="1573"/>
                    </a:cubicBezTo>
                    <a:cubicBezTo>
                      <a:pt x="7498" y="1596"/>
                      <a:pt x="7445" y="1629"/>
                      <a:pt x="7394" y="1667"/>
                    </a:cubicBezTo>
                    <a:cubicBezTo>
                      <a:pt x="7323" y="1726"/>
                      <a:pt x="7238" y="1769"/>
                      <a:pt x="7162" y="1825"/>
                    </a:cubicBezTo>
                    <a:cubicBezTo>
                      <a:pt x="6994" y="1947"/>
                      <a:pt x="6841" y="2113"/>
                      <a:pt x="6803" y="2324"/>
                    </a:cubicBezTo>
                    <a:cubicBezTo>
                      <a:pt x="6767" y="2505"/>
                      <a:pt x="6844" y="2740"/>
                      <a:pt x="7058" y="2760"/>
                    </a:cubicBezTo>
                    <a:cubicBezTo>
                      <a:pt x="7066" y="2761"/>
                      <a:pt x="7074" y="2761"/>
                      <a:pt x="7082" y="2761"/>
                    </a:cubicBezTo>
                    <a:cubicBezTo>
                      <a:pt x="7189" y="2761"/>
                      <a:pt x="7296" y="2701"/>
                      <a:pt x="7376" y="2635"/>
                    </a:cubicBezTo>
                    <a:cubicBezTo>
                      <a:pt x="7455" y="2569"/>
                      <a:pt x="7519" y="2487"/>
                      <a:pt x="7567" y="2393"/>
                    </a:cubicBezTo>
                    <a:cubicBezTo>
                      <a:pt x="7618" y="2281"/>
                      <a:pt x="7656" y="2164"/>
                      <a:pt x="7684" y="2042"/>
                    </a:cubicBezTo>
                    <a:cubicBezTo>
                      <a:pt x="7715" y="1927"/>
                      <a:pt x="7735" y="1810"/>
                      <a:pt x="7740" y="1690"/>
                    </a:cubicBezTo>
                    <a:cubicBezTo>
                      <a:pt x="7857" y="1650"/>
                      <a:pt x="7976" y="1632"/>
                      <a:pt x="8095" y="1632"/>
                    </a:cubicBezTo>
                    <a:cubicBezTo>
                      <a:pt x="8628" y="1632"/>
                      <a:pt x="9152" y="2003"/>
                      <a:pt x="9322" y="2518"/>
                    </a:cubicBezTo>
                    <a:cubicBezTo>
                      <a:pt x="9440" y="2885"/>
                      <a:pt x="9407" y="3282"/>
                      <a:pt x="9264" y="3634"/>
                    </a:cubicBezTo>
                    <a:lnTo>
                      <a:pt x="9261" y="3634"/>
                    </a:lnTo>
                    <a:cubicBezTo>
                      <a:pt x="9111" y="3996"/>
                      <a:pt x="8849" y="4299"/>
                      <a:pt x="8515" y="4500"/>
                    </a:cubicBezTo>
                    <a:cubicBezTo>
                      <a:pt x="8151" y="4719"/>
                      <a:pt x="7735" y="4841"/>
                      <a:pt x="7310" y="4857"/>
                    </a:cubicBezTo>
                    <a:cubicBezTo>
                      <a:pt x="7277" y="4653"/>
                      <a:pt x="7208" y="4459"/>
                      <a:pt x="7106" y="4281"/>
                    </a:cubicBezTo>
                    <a:cubicBezTo>
                      <a:pt x="7030" y="4146"/>
                      <a:pt x="6912" y="4036"/>
                      <a:pt x="6770" y="3973"/>
                    </a:cubicBezTo>
                    <a:cubicBezTo>
                      <a:pt x="6710" y="3947"/>
                      <a:pt x="6646" y="3935"/>
                      <a:pt x="6582" y="3935"/>
                    </a:cubicBezTo>
                    <a:cubicBezTo>
                      <a:pt x="6499" y="3935"/>
                      <a:pt x="6415" y="3956"/>
                      <a:pt x="6342" y="3998"/>
                    </a:cubicBezTo>
                    <a:cubicBezTo>
                      <a:pt x="6314" y="4013"/>
                      <a:pt x="6298" y="4041"/>
                      <a:pt x="6298" y="4072"/>
                    </a:cubicBezTo>
                    <a:cubicBezTo>
                      <a:pt x="6319" y="4314"/>
                      <a:pt x="6372" y="4574"/>
                      <a:pt x="6581" y="4724"/>
                    </a:cubicBezTo>
                    <a:cubicBezTo>
                      <a:pt x="6673" y="4790"/>
                      <a:pt x="6785" y="4829"/>
                      <a:pt x="6889" y="4867"/>
                    </a:cubicBezTo>
                    <a:cubicBezTo>
                      <a:pt x="6979" y="4900"/>
                      <a:pt x="7073" y="4931"/>
                      <a:pt x="7149" y="4992"/>
                    </a:cubicBezTo>
                    <a:cubicBezTo>
                      <a:pt x="7154" y="5027"/>
                      <a:pt x="7162" y="5061"/>
                      <a:pt x="7165" y="5096"/>
                    </a:cubicBezTo>
                    <a:cubicBezTo>
                      <a:pt x="7167" y="5150"/>
                      <a:pt x="7170" y="5203"/>
                      <a:pt x="7167" y="5254"/>
                    </a:cubicBezTo>
                    <a:cubicBezTo>
                      <a:pt x="7167" y="5262"/>
                      <a:pt x="7170" y="5272"/>
                      <a:pt x="7172" y="5280"/>
                    </a:cubicBezTo>
                    <a:cubicBezTo>
                      <a:pt x="7154" y="5751"/>
                      <a:pt x="6874" y="6202"/>
                      <a:pt x="6489" y="6472"/>
                    </a:cubicBezTo>
                    <a:cubicBezTo>
                      <a:pt x="6208" y="6669"/>
                      <a:pt x="5881" y="6759"/>
                      <a:pt x="5551" y="6759"/>
                    </a:cubicBezTo>
                    <a:cubicBezTo>
                      <a:pt x="5271" y="6759"/>
                      <a:pt x="4988" y="6694"/>
                      <a:pt x="4729" y="6576"/>
                    </a:cubicBezTo>
                    <a:cubicBezTo>
                      <a:pt x="4459" y="6452"/>
                      <a:pt x="4214" y="6278"/>
                      <a:pt x="4008" y="6064"/>
                    </a:cubicBezTo>
                    <a:cubicBezTo>
                      <a:pt x="3975" y="6026"/>
                      <a:pt x="3944" y="5985"/>
                      <a:pt x="3916" y="5947"/>
                    </a:cubicBezTo>
                    <a:cubicBezTo>
                      <a:pt x="3967" y="5886"/>
                      <a:pt x="4013" y="5822"/>
                      <a:pt x="4054" y="5756"/>
                    </a:cubicBezTo>
                    <a:cubicBezTo>
                      <a:pt x="4184" y="5542"/>
                      <a:pt x="4232" y="5290"/>
                      <a:pt x="4184" y="5043"/>
                    </a:cubicBezTo>
                    <a:cubicBezTo>
                      <a:pt x="4171" y="4982"/>
                      <a:pt x="4151" y="4920"/>
                      <a:pt x="4120" y="4864"/>
                    </a:cubicBezTo>
                    <a:cubicBezTo>
                      <a:pt x="4110" y="4831"/>
                      <a:pt x="4087" y="4808"/>
                      <a:pt x="4054" y="4796"/>
                    </a:cubicBezTo>
                    <a:cubicBezTo>
                      <a:pt x="4034" y="4791"/>
                      <a:pt x="4012" y="4788"/>
                      <a:pt x="3990" y="4788"/>
                    </a:cubicBezTo>
                    <a:cubicBezTo>
                      <a:pt x="3978" y="4788"/>
                      <a:pt x="3966" y="4789"/>
                      <a:pt x="3954" y="4790"/>
                    </a:cubicBezTo>
                    <a:cubicBezTo>
                      <a:pt x="3845" y="4798"/>
                      <a:pt x="3743" y="4844"/>
                      <a:pt x="3664" y="4918"/>
                    </a:cubicBezTo>
                    <a:cubicBezTo>
                      <a:pt x="3498" y="5068"/>
                      <a:pt x="3430" y="5297"/>
                      <a:pt x="3481" y="5514"/>
                    </a:cubicBezTo>
                    <a:cubicBezTo>
                      <a:pt x="3524" y="5664"/>
                      <a:pt x="3595" y="5807"/>
                      <a:pt x="3690" y="5932"/>
                    </a:cubicBezTo>
                    <a:cubicBezTo>
                      <a:pt x="3611" y="6008"/>
                      <a:pt x="3526" y="6080"/>
                      <a:pt x="3435" y="6141"/>
                    </a:cubicBezTo>
                    <a:cubicBezTo>
                      <a:pt x="3419" y="6153"/>
                      <a:pt x="3409" y="6169"/>
                      <a:pt x="3402" y="6184"/>
                    </a:cubicBezTo>
                    <a:cubicBezTo>
                      <a:pt x="3038" y="6441"/>
                      <a:pt x="2626" y="6655"/>
                      <a:pt x="2192" y="6655"/>
                    </a:cubicBezTo>
                    <a:cubicBezTo>
                      <a:pt x="2064" y="6655"/>
                      <a:pt x="1933" y="6636"/>
                      <a:pt x="1802" y="6594"/>
                    </a:cubicBezTo>
                    <a:cubicBezTo>
                      <a:pt x="1468" y="6487"/>
                      <a:pt x="1239" y="6215"/>
                      <a:pt x="1076" y="5914"/>
                    </a:cubicBezTo>
                    <a:cubicBezTo>
                      <a:pt x="907" y="5603"/>
                      <a:pt x="806" y="5259"/>
                      <a:pt x="777" y="4905"/>
                    </a:cubicBezTo>
                    <a:cubicBezTo>
                      <a:pt x="747" y="4556"/>
                      <a:pt x="788" y="4207"/>
                      <a:pt x="897" y="3873"/>
                    </a:cubicBezTo>
                    <a:cubicBezTo>
                      <a:pt x="992" y="3913"/>
                      <a:pt x="1097" y="3932"/>
                      <a:pt x="1202" y="3932"/>
                    </a:cubicBezTo>
                    <a:cubicBezTo>
                      <a:pt x="1427" y="3932"/>
                      <a:pt x="1658" y="3847"/>
                      <a:pt x="1819" y="3705"/>
                    </a:cubicBezTo>
                    <a:cubicBezTo>
                      <a:pt x="1955" y="3588"/>
                      <a:pt x="1962" y="3399"/>
                      <a:pt x="1891" y="3241"/>
                    </a:cubicBezTo>
                    <a:cubicBezTo>
                      <a:pt x="1848" y="3145"/>
                      <a:pt x="1769" y="3068"/>
                      <a:pt x="1672" y="3027"/>
                    </a:cubicBezTo>
                    <a:cubicBezTo>
                      <a:pt x="1619" y="3008"/>
                      <a:pt x="1564" y="2998"/>
                      <a:pt x="1509" y="2998"/>
                    </a:cubicBezTo>
                    <a:cubicBezTo>
                      <a:pt x="1441" y="2998"/>
                      <a:pt x="1373" y="3013"/>
                      <a:pt x="1310" y="3043"/>
                    </a:cubicBezTo>
                    <a:cubicBezTo>
                      <a:pt x="1183" y="3096"/>
                      <a:pt x="1083" y="3196"/>
                      <a:pt x="999" y="3300"/>
                    </a:cubicBezTo>
                    <a:cubicBezTo>
                      <a:pt x="920" y="3399"/>
                      <a:pt x="846" y="3504"/>
                      <a:pt x="775" y="3608"/>
                    </a:cubicBezTo>
                    <a:cubicBezTo>
                      <a:pt x="434" y="3524"/>
                      <a:pt x="207" y="3155"/>
                      <a:pt x="189" y="2816"/>
                    </a:cubicBezTo>
                    <a:cubicBezTo>
                      <a:pt x="163" y="2360"/>
                      <a:pt x="467" y="1952"/>
                      <a:pt x="803" y="1675"/>
                    </a:cubicBezTo>
                    <a:cubicBezTo>
                      <a:pt x="1118" y="1412"/>
                      <a:pt x="1537" y="1197"/>
                      <a:pt x="1958" y="1197"/>
                    </a:cubicBezTo>
                    <a:cubicBezTo>
                      <a:pt x="2023" y="1197"/>
                      <a:pt x="2088" y="1203"/>
                      <a:pt x="2153" y="1214"/>
                    </a:cubicBezTo>
                    <a:cubicBezTo>
                      <a:pt x="2189" y="1219"/>
                      <a:pt x="2222" y="1226"/>
                      <a:pt x="2258" y="1231"/>
                    </a:cubicBezTo>
                    <a:cubicBezTo>
                      <a:pt x="2194" y="1300"/>
                      <a:pt x="2141" y="1374"/>
                      <a:pt x="2095" y="1453"/>
                    </a:cubicBezTo>
                    <a:cubicBezTo>
                      <a:pt x="2021" y="1596"/>
                      <a:pt x="1972" y="1749"/>
                      <a:pt x="1955" y="1904"/>
                    </a:cubicBezTo>
                    <a:cubicBezTo>
                      <a:pt x="1909" y="2235"/>
                      <a:pt x="2011" y="2599"/>
                      <a:pt x="2283" y="2808"/>
                    </a:cubicBezTo>
                    <a:cubicBezTo>
                      <a:pt x="2405" y="2901"/>
                      <a:pt x="2559" y="2949"/>
                      <a:pt x="2714" y="2949"/>
                    </a:cubicBezTo>
                    <a:cubicBezTo>
                      <a:pt x="2857" y="2949"/>
                      <a:pt x="3001" y="2907"/>
                      <a:pt x="3116" y="2821"/>
                    </a:cubicBezTo>
                    <a:cubicBezTo>
                      <a:pt x="3251" y="2719"/>
                      <a:pt x="3338" y="2566"/>
                      <a:pt x="3353" y="2401"/>
                    </a:cubicBezTo>
                    <a:cubicBezTo>
                      <a:pt x="3371" y="2202"/>
                      <a:pt x="3353" y="2003"/>
                      <a:pt x="3300" y="1815"/>
                    </a:cubicBezTo>
                    <a:cubicBezTo>
                      <a:pt x="3246" y="1611"/>
                      <a:pt x="3134" y="1430"/>
                      <a:pt x="2976" y="1293"/>
                    </a:cubicBezTo>
                    <a:cubicBezTo>
                      <a:pt x="2882" y="1214"/>
                      <a:pt x="2772" y="1152"/>
                      <a:pt x="2653" y="1114"/>
                    </a:cubicBezTo>
                    <a:cubicBezTo>
                      <a:pt x="2693" y="1063"/>
                      <a:pt x="2729" y="1010"/>
                      <a:pt x="2765" y="954"/>
                    </a:cubicBezTo>
                    <a:cubicBezTo>
                      <a:pt x="2867" y="806"/>
                      <a:pt x="3007" y="686"/>
                      <a:pt x="3170" y="610"/>
                    </a:cubicBezTo>
                    <a:cubicBezTo>
                      <a:pt x="3320" y="539"/>
                      <a:pt x="3489" y="502"/>
                      <a:pt x="3658" y="502"/>
                    </a:cubicBezTo>
                    <a:cubicBezTo>
                      <a:pt x="3865" y="502"/>
                      <a:pt x="4072" y="558"/>
                      <a:pt x="4242" y="673"/>
                    </a:cubicBezTo>
                    <a:cubicBezTo>
                      <a:pt x="4199" y="742"/>
                      <a:pt x="4153" y="808"/>
                      <a:pt x="4115" y="880"/>
                    </a:cubicBezTo>
                    <a:cubicBezTo>
                      <a:pt x="4056" y="992"/>
                      <a:pt x="4021" y="1114"/>
                      <a:pt x="4003" y="1239"/>
                    </a:cubicBezTo>
                    <a:cubicBezTo>
                      <a:pt x="3962" y="1524"/>
                      <a:pt x="4016" y="1820"/>
                      <a:pt x="4207" y="2044"/>
                    </a:cubicBezTo>
                    <a:cubicBezTo>
                      <a:pt x="4222" y="2059"/>
                      <a:pt x="4243" y="2068"/>
                      <a:pt x="4266" y="2068"/>
                    </a:cubicBezTo>
                    <a:cubicBezTo>
                      <a:pt x="4274" y="2068"/>
                      <a:pt x="4283" y="2067"/>
                      <a:pt x="4291" y="2064"/>
                    </a:cubicBezTo>
                    <a:cubicBezTo>
                      <a:pt x="4548" y="1978"/>
                      <a:pt x="4653" y="1705"/>
                      <a:pt x="4647" y="1450"/>
                    </a:cubicBezTo>
                    <a:cubicBezTo>
                      <a:pt x="4642" y="1183"/>
                      <a:pt x="4574" y="910"/>
                      <a:pt x="4482" y="656"/>
                    </a:cubicBezTo>
                    <a:cubicBezTo>
                      <a:pt x="4579" y="355"/>
                      <a:pt x="4895" y="192"/>
                      <a:pt x="5195" y="174"/>
                    </a:cubicBezTo>
                    <a:cubicBezTo>
                      <a:pt x="5214" y="173"/>
                      <a:pt x="5233" y="172"/>
                      <a:pt x="5252" y="172"/>
                    </a:cubicBezTo>
                    <a:close/>
                    <a:moveTo>
                      <a:pt x="5239" y="1"/>
                    </a:moveTo>
                    <a:cubicBezTo>
                      <a:pt x="5233" y="1"/>
                      <a:pt x="5228" y="1"/>
                      <a:pt x="5223" y="1"/>
                    </a:cubicBezTo>
                    <a:cubicBezTo>
                      <a:pt x="5032" y="6"/>
                      <a:pt x="4844" y="59"/>
                      <a:pt x="4675" y="159"/>
                    </a:cubicBezTo>
                    <a:cubicBezTo>
                      <a:pt x="4528" y="245"/>
                      <a:pt x="4411" y="378"/>
                      <a:pt x="4342" y="536"/>
                    </a:cubicBezTo>
                    <a:cubicBezTo>
                      <a:pt x="4138" y="399"/>
                      <a:pt x="3897" y="332"/>
                      <a:pt x="3654" y="332"/>
                    </a:cubicBezTo>
                    <a:cubicBezTo>
                      <a:pt x="3525" y="332"/>
                      <a:pt x="3396" y="351"/>
                      <a:pt x="3272" y="388"/>
                    </a:cubicBezTo>
                    <a:cubicBezTo>
                      <a:pt x="3070" y="449"/>
                      <a:pt x="2887" y="559"/>
                      <a:pt x="2742" y="707"/>
                    </a:cubicBezTo>
                    <a:cubicBezTo>
                      <a:pt x="2673" y="788"/>
                      <a:pt x="2609" y="872"/>
                      <a:pt x="2553" y="961"/>
                    </a:cubicBezTo>
                    <a:cubicBezTo>
                      <a:pt x="2528" y="1005"/>
                      <a:pt x="2492" y="1038"/>
                      <a:pt x="2451" y="1063"/>
                    </a:cubicBezTo>
                    <a:cubicBezTo>
                      <a:pt x="2444" y="1066"/>
                      <a:pt x="2439" y="1068"/>
                      <a:pt x="2431" y="1071"/>
                    </a:cubicBezTo>
                    <a:lnTo>
                      <a:pt x="2428" y="1071"/>
                    </a:lnTo>
                    <a:cubicBezTo>
                      <a:pt x="2426" y="1071"/>
                      <a:pt x="2421" y="1073"/>
                      <a:pt x="2418" y="1073"/>
                    </a:cubicBezTo>
                    <a:cubicBezTo>
                      <a:pt x="2405" y="1075"/>
                      <a:pt x="2392" y="1075"/>
                      <a:pt x="2379" y="1075"/>
                    </a:cubicBezTo>
                    <a:cubicBezTo>
                      <a:pt x="2339" y="1075"/>
                      <a:pt x="2301" y="1070"/>
                      <a:pt x="2263" y="1058"/>
                    </a:cubicBezTo>
                    <a:cubicBezTo>
                      <a:pt x="2165" y="1038"/>
                      <a:pt x="2067" y="1028"/>
                      <a:pt x="1970" y="1028"/>
                    </a:cubicBezTo>
                    <a:cubicBezTo>
                      <a:pt x="1528" y="1028"/>
                      <a:pt x="1098" y="1225"/>
                      <a:pt x="749" y="1496"/>
                    </a:cubicBezTo>
                    <a:cubicBezTo>
                      <a:pt x="365" y="1794"/>
                      <a:pt x="28" y="2235"/>
                      <a:pt x="13" y="2740"/>
                    </a:cubicBezTo>
                    <a:cubicBezTo>
                      <a:pt x="0" y="3188"/>
                      <a:pt x="288" y="3662"/>
                      <a:pt x="732" y="3774"/>
                    </a:cubicBezTo>
                    <a:cubicBezTo>
                      <a:pt x="734" y="3779"/>
                      <a:pt x="739" y="3782"/>
                      <a:pt x="744" y="3787"/>
                    </a:cubicBezTo>
                    <a:cubicBezTo>
                      <a:pt x="507" y="4480"/>
                      <a:pt x="553" y="5241"/>
                      <a:pt x="874" y="5901"/>
                    </a:cubicBezTo>
                    <a:cubicBezTo>
                      <a:pt x="1037" y="6235"/>
                      <a:pt x="1277" y="6559"/>
                      <a:pt x="1626" y="6711"/>
                    </a:cubicBezTo>
                    <a:cubicBezTo>
                      <a:pt x="1804" y="6789"/>
                      <a:pt x="1995" y="6824"/>
                      <a:pt x="2187" y="6824"/>
                    </a:cubicBezTo>
                    <a:cubicBezTo>
                      <a:pt x="2372" y="6824"/>
                      <a:pt x="2558" y="6792"/>
                      <a:pt x="2734" y="6734"/>
                    </a:cubicBezTo>
                    <a:cubicBezTo>
                      <a:pt x="3132" y="6604"/>
                      <a:pt x="3476" y="6357"/>
                      <a:pt x="3802" y="6095"/>
                    </a:cubicBezTo>
                    <a:cubicBezTo>
                      <a:pt x="3827" y="6128"/>
                      <a:pt x="3855" y="6156"/>
                      <a:pt x="3883" y="6187"/>
                    </a:cubicBezTo>
                    <a:cubicBezTo>
                      <a:pt x="3886" y="6189"/>
                      <a:pt x="3886" y="6189"/>
                      <a:pt x="3888" y="6192"/>
                    </a:cubicBezTo>
                    <a:cubicBezTo>
                      <a:pt x="4321" y="6638"/>
                      <a:pt x="4928" y="6928"/>
                      <a:pt x="5552" y="6931"/>
                    </a:cubicBezTo>
                    <a:cubicBezTo>
                      <a:pt x="5561" y="6931"/>
                      <a:pt x="5569" y="6931"/>
                      <a:pt x="5578" y="6931"/>
                    </a:cubicBezTo>
                    <a:cubicBezTo>
                      <a:pt x="5903" y="6931"/>
                      <a:pt x="6219" y="6839"/>
                      <a:pt x="6497" y="6671"/>
                    </a:cubicBezTo>
                    <a:cubicBezTo>
                      <a:pt x="6775" y="6497"/>
                      <a:pt x="7002" y="6253"/>
                      <a:pt x="7157" y="5962"/>
                    </a:cubicBezTo>
                    <a:cubicBezTo>
                      <a:pt x="7297" y="5700"/>
                      <a:pt x="7361" y="5399"/>
                      <a:pt x="7338" y="5101"/>
                    </a:cubicBezTo>
                    <a:cubicBezTo>
                      <a:pt x="7338" y="5076"/>
                      <a:pt x="7335" y="5050"/>
                      <a:pt x="7333" y="5025"/>
                    </a:cubicBezTo>
                    <a:cubicBezTo>
                      <a:pt x="8153" y="4982"/>
                      <a:pt x="8994" y="4582"/>
                      <a:pt x="9366" y="3817"/>
                    </a:cubicBezTo>
                    <a:cubicBezTo>
                      <a:pt x="9552" y="3445"/>
                      <a:pt x="9618" y="3010"/>
                      <a:pt x="9521" y="2599"/>
                    </a:cubicBezTo>
                    <a:cubicBezTo>
                      <a:pt x="9429" y="2215"/>
                      <a:pt x="9187" y="1886"/>
                      <a:pt x="8849" y="1680"/>
                    </a:cubicBezTo>
                    <a:cubicBezTo>
                      <a:pt x="8623" y="1542"/>
                      <a:pt x="8356" y="1461"/>
                      <a:pt x="8091" y="1461"/>
                    </a:cubicBezTo>
                    <a:cubicBezTo>
                      <a:pt x="7964" y="1461"/>
                      <a:pt x="7837" y="1480"/>
                      <a:pt x="7715" y="1519"/>
                    </a:cubicBezTo>
                    <a:cubicBezTo>
                      <a:pt x="7649" y="1315"/>
                      <a:pt x="7503" y="1150"/>
                      <a:pt x="7310" y="1058"/>
                    </a:cubicBezTo>
                    <a:cubicBezTo>
                      <a:pt x="7194" y="1004"/>
                      <a:pt x="7068" y="974"/>
                      <a:pt x="6942" y="974"/>
                    </a:cubicBezTo>
                    <a:cubicBezTo>
                      <a:pt x="6848" y="974"/>
                      <a:pt x="6755" y="991"/>
                      <a:pt x="6668" y="1028"/>
                    </a:cubicBezTo>
                    <a:cubicBezTo>
                      <a:pt x="6472" y="658"/>
                      <a:pt x="6191" y="332"/>
                      <a:pt x="5809" y="143"/>
                    </a:cubicBezTo>
                    <a:cubicBezTo>
                      <a:pt x="5633" y="49"/>
                      <a:pt x="5437" y="1"/>
                      <a:pt x="5239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7"/>
              <p:cNvSpPr/>
              <p:nvPr/>
            </p:nvSpPr>
            <p:spPr>
              <a:xfrm>
                <a:off x="3203423" y="1785178"/>
                <a:ext cx="45703" cy="39905"/>
              </a:xfrm>
              <a:custGeom>
                <a:rect b="b" l="l" r="r" t="t"/>
                <a:pathLst>
                  <a:path extrusionOk="0" h="599" w="686">
                    <a:moveTo>
                      <a:pt x="227" y="231"/>
                    </a:moveTo>
                    <a:lnTo>
                      <a:pt x="222" y="234"/>
                    </a:lnTo>
                    <a:cubicBezTo>
                      <a:pt x="222" y="234"/>
                      <a:pt x="225" y="231"/>
                      <a:pt x="227" y="231"/>
                    </a:cubicBezTo>
                    <a:close/>
                    <a:moveTo>
                      <a:pt x="512" y="269"/>
                    </a:moveTo>
                    <a:cubicBezTo>
                      <a:pt x="512" y="272"/>
                      <a:pt x="511" y="274"/>
                      <a:pt x="510" y="275"/>
                    </a:cubicBezTo>
                    <a:lnTo>
                      <a:pt x="510" y="275"/>
                    </a:lnTo>
                    <a:cubicBezTo>
                      <a:pt x="511" y="272"/>
                      <a:pt x="512" y="271"/>
                      <a:pt x="512" y="269"/>
                    </a:cubicBezTo>
                    <a:close/>
                    <a:moveTo>
                      <a:pt x="404" y="414"/>
                    </a:moveTo>
                    <a:lnTo>
                      <a:pt x="404" y="414"/>
                    </a:lnTo>
                    <a:cubicBezTo>
                      <a:pt x="404" y="414"/>
                      <a:pt x="403" y="414"/>
                      <a:pt x="403" y="414"/>
                    </a:cubicBezTo>
                    <a:lnTo>
                      <a:pt x="403" y="414"/>
                    </a:lnTo>
                    <a:cubicBezTo>
                      <a:pt x="403" y="414"/>
                      <a:pt x="404" y="414"/>
                      <a:pt x="404" y="414"/>
                    </a:cubicBezTo>
                    <a:close/>
                    <a:moveTo>
                      <a:pt x="480" y="178"/>
                    </a:moveTo>
                    <a:lnTo>
                      <a:pt x="485" y="180"/>
                    </a:lnTo>
                    <a:lnTo>
                      <a:pt x="495" y="191"/>
                    </a:lnTo>
                    <a:lnTo>
                      <a:pt x="497" y="193"/>
                    </a:lnTo>
                    <a:cubicBezTo>
                      <a:pt x="500" y="196"/>
                      <a:pt x="502" y="198"/>
                      <a:pt x="502" y="201"/>
                    </a:cubicBezTo>
                    <a:lnTo>
                      <a:pt x="508" y="206"/>
                    </a:lnTo>
                    <a:cubicBezTo>
                      <a:pt x="510" y="216"/>
                      <a:pt x="513" y="226"/>
                      <a:pt x="513" y="234"/>
                    </a:cubicBezTo>
                    <a:cubicBezTo>
                      <a:pt x="515" y="244"/>
                      <a:pt x="513" y="247"/>
                      <a:pt x="513" y="252"/>
                    </a:cubicBezTo>
                    <a:cubicBezTo>
                      <a:pt x="513" y="254"/>
                      <a:pt x="513" y="260"/>
                      <a:pt x="512" y="265"/>
                    </a:cubicBezTo>
                    <a:lnTo>
                      <a:pt x="512" y="265"/>
                    </a:lnTo>
                    <a:cubicBezTo>
                      <a:pt x="512" y="265"/>
                      <a:pt x="513" y="265"/>
                      <a:pt x="513" y="264"/>
                    </a:cubicBezTo>
                    <a:lnTo>
                      <a:pt x="513" y="264"/>
                    </a:lnTo>
                    <a:cubicBezTo>
                      <a:pt x="513" y="266"/>
                      <a:pt x="512" y="267"/>
                      <a:pt x="512" y="269"/>
                    </a:cubicBezTo>
                    <a:lnTo>
                      <a:pt x="512" y="269"/>
                    </a:lnTo>
                    <a:cubicBezTo>
                      <a:pt x="512" y="268"/>
                      <a:pt x="512" y="266"/>
                      <a:pt x="512" y="265"/>
                    </a:cubicBezTo>
                    <a:lnTo>
                      <a:pt x="512" y="265"/>
                    </a:lnTo>
                    <a:cubicBezTo>
                      <a:pt x="510" y="270"/>
                      <a:pt x="510" y="272"/>
                      <a:pt x="510" y="275"/>
                    </a:cubicBezTo>
                    <a:cubicBezTo>
                      <a:pt x="510" y="275"/>
                      <a:pt x="510" y="275"/>
                      <a:pt x="510" y="275"/>
                    </a:cubicBezTo>
                    <a:lnTo>
                      <a:pt x="510" y="275"/>
                    </a:lnTo>
                    <a:cubicBezTo>
                      <a:pt x="510" y="275"/>
                      <a:pt x="510" y="276"/>
                      <a:pt x="510" y="277"/>
                    </a:cubicBezTo>
                    <a:lnTo>
                      <a:pt x="508" y="287"/>
                    </a:lnTo>
                    <a:cubicBezTo>
                      <a:pt x="508" y="294"/>
                      <a:pt x="504" y="307"/>
                      <a:pt x="500" y="313"/>
                    </a:cubicBezTo>
                    <a:lnTo>
                      <a:pt x="500" y="313"/>
                    </a:lnTo>
                    <a:lnTo>
                      <a:pt x="500" y="313"/>
                    </a:lnTo>
                    <a:cubicBezTo>
                      <a:pt x="502" y="308"/>
                      <a:pt x="503" y="307"/>
                      <a:pt x="503" y="307"/>
                    </a:cubicBezTo>
                    <a:lnTo>
                      <a:pt x="503" y="307"/>
                    </a:lnTo>
                    <a:cubicBezTo>
                      <a:pt x="502" y="307"/>
                      <a:pt x="497" y="315"/>
                      <a:pt x="497" y="315"/>
                    </a:cubicBezTo>
                    <a:cubicBezTo>
                      <a:pt x="498" y="315"/>
                      <a:pt x="499" y="314"/>
                      <a:pt x="500" y="313"/>
                    </a:cubicBezTo>
                    <a:lnTo>
                      <a:pt x="500" y="313"/>
                    </a:lnTo>
                    <a:lnTo>
                      <a:pt x="492" y="328"/>
                    </a:lnTo>
                    <a:cubicBezTo>
                      <a:pt x="487" y="336"/>
                      <a:pt x="482" y="346"/>
                      <a:pt x="474" y="354"/>
                    </a:cubicBezTo>
                    <a:lnTo>
                      <a:pt x="469" y="361"/>
                    </a:lnTo>
                    <a:lnTo>
                      <a:pt x="467" y="364"/>
                    </a:lnTo>
                    <a:cubicBezTo>
                      <a:pt x="462" y="371"/>
                      <a:pt x="457" y="376"/>
                      <a:pt x="449" y="382"/>
                    </a:cubicBezTo>
                    <a:lnTo>
                      <a:pt x="436" y="394"/>
                    </a:lnTo>
                    <a:cubicBezTo>
                      <a:pt x="429" y="399"/>
                      <a:pt x="421" y="405"/>
                      <a:pt x="413" y="407"/>
                    </a:cubicBezTo>
                    <a:lnTo>
                      <a:pt x="401" y="415"/>
                    </a:lnTo>
                    <a:cubicBezTo>
                      <a:pt x="398" y="416"/>
                      <a:pt x="396" y="417"/>
                      <a:pt x="396" y="417"/>
                    </a:cubicBezTo>
                    <a:lnTo>
                      <a:pt x="396" y="417"/>
                    </a:lnTo>
                    <a:cubicBezTo>
                      <a:pt x="389" y="419"/>
                      <a:pt x="381" y="421"/>
                      <a:pt x="378" y="422"/>
                    </a:cubicBezTo>
                    <a:lnTo>
                      <a:pt x="365" y="425"/>
                    </a:lnTo>
                    <a:lnTo>
                      <a:pt x="334" y="425"/>
                    </a:lnTo>
                    <a:lnTo>
                      <a:pt x="322" y="422"/>
                    </a:lnTo>
                    <a:cubicBezTo>
                      <a:pt x="317" y="422"/>
                      <a:pt x="299" y="415"/>
                      <a:pt x="299" y="415"/>
                    </a:cubicBezTo>
                    <a:cubicBezTo>
                      <a:pt x="291" y="410"/>
                      <a:pt x="283" y="407"/>
                      <a:pt x="276" y="402"/>
                    </a:cubicBezTo>
                    <a:lnTo>
                      <a:pt x="263" y="394"/>
                    </a:lnTo>
                    <a:lnTo>
                      <a:pt x="238" y="369"/>
                    </a:lnTo>
                    <a:lnTo>
                      <a:pt x="238" y="366"/>
                    </a:lnTo>
                    <a:lnTo>
                      <a:pt x="232" y="361"/>
                    </a:lnTo>
                    <a:cubicBezTo>
                      <a:pt x="230" y="356"/>
                      <a:pt x="225" y="351"/>
                      <a:pt x="222" y="343"/>
                    </a:cubicBezTo>
                    <a:cubicBezTo>
                      <a:pt x="222" y="343"/>
                      <a:pt x="220" y="341"/>
                      <a:pt x="220" y="338"/>
                    </a:cubicBezTo>
                    <a:cubicBezTo>
                      <a:pt x="217" y="335"/>
                      <a:pt x="216" y="333"/>
                      <a:pt x="216" y="333"/>
                    </a:cubicBezTo>
                    <a:lnTo>
                      <a:pt x="216" y="333"/>
                    </a:lnTo>
                    <a:cubicBezTo>
                      <a:pt x="216" y="333"/>
                      <a:pt x="217" y="335"/>
                      <a:pt x="220" y="341"/>
                    </a:cubicBezTo>
                    <a:cubicBezTo>
                      <a:pt x="215" y="338"/>
                      <a:pt x="212" y="318"/>
                      <a:pt x="210" y="313"/>
                    </a:cubicBezTo>
                    <a:cubicBezTo>
                      <a:pt x="210" y="310"/>
                      <a:pt x="210" y="308"/>
                      <a:pt x="207" y="305"/>
                    </a:cubicBezTo>
                    <a:cubicBezTo>
                      <a:pt x="207" y="303"/>
                      <a:pt x="207" y="303"/>
                      <a:pt x="207" y="303"/>
                    </a:cubicBezTo>
                    <a:lnTo>
                      <a:pt x="207" y="282"/>
                    </a:lnTo>
                    <a:cubicBezTo>
                      <a:pt x="207" y="280"/>
                      <a:pt x="207" y="277"/>
                      <a:pt x="207" y="277"/>
                    </a:cubicBezTo>
                    <a:cubicBezTo>
                      <a:pt x="210" y="269"/>
                      <a:pt x="215" y="259"/>
                      <a:pt x="215" y="257"/>
                    </a:cubicBezTo>
                    <a:cubicBezTo>
                      <a:pt x="217" y="252"/>
                      <a:pt x="220" y="247"/>
                      <a:pt x="222" y="241"/>
                    </a:cubicBezTo>
                    <a:cubicBezTo>
                      <a:pt x="225" y="239"/>
                      <a:pt x="225" y="236"/>
                      <a:pt x="227" y="234"/>
                    </a:cubicBezTo>
                    <a:lnTo>
                      <a:pt x="232" y="229"/>
                    </a:lnTo>
                    <a:lnTo>
                      <a:pt x="243" y="216"/>
                    </a:lnTo>
                    <a:lnTo>
                      <a:pt x="248" y="211"/>
                    </a:lnTo>
                    <a:cubicBezTo>
                      <a:pt x="255" y="206"/>
                      <a:pt x="263" y="201"/>
                      <a:pt x="273" y="198"/>
                    </a:cubicBezTo>
                    <a:lnTo>
                      <a:pt x="281" y="193"/>
                    </a:lnTo>
                    <a:lnTo>
                      <a:pt x="288" y="193"/>
                    </a:lnTo>
                    <a:cubicBezTo>
                      <a:pt x="291" y="193"/>
                      <a:pt x="296" y="191"/>
                      <a:pt x="299" y="191"/>
                    </a:cubicBezTo>
                    <a:lnTo>
                      <a:pt x="334" y="191"/>
                    </a:lnTo>
                    <a:cubicBezTo>
                      <a:pt x="334" y="191"/>
                      <a:pt x="334" y="192"/>
                      <a:pt x="334" y="192"/>
                    </a:cubicBezTo>
                    <a:cubicBezTo>
                      <a:pt x="333" y="192"/>
                      <a:pt x="331" y="191"/>
                      <a:pt x="329" y="191"/>
                    </a:cubicBezTo>
                    <a:lnTo>
                      <a:pt x="329" y="191"/>
                    </a:lnTo>
                    <a:cubicBezTo>
                      <a:pt x="337" y="193"/>
                      <a:pt x="345" y="196"/>
                      <a:pt x="352" y="198"/>
                    </a:cubicBezTo>
                    <a:cubicBezTo>
                      <a:pt x="360" y="200"/>
                      <a:pt x="367" y="202"/>
                      <a:pt x="375" y="202"/>
                    </a:cubicBezTo>
                    <a:cubicBezTo>
                      <a:pt x="386" y="202"/>
                      <a:pt x="398" y="199"/>
                      <a:pt x="408" y="193"/>
                    </a:cubicBezTo>
                    <a:cubicBezTo>
                      <a:pt x="415" y="194"/>
                      <a:pt x="421" y="195"/>
                      <a:pt x="427" y="195"/>
                    </a:cubicBezTo>
                    <a:cubicBezTo>
                      <a:pt x="446" y="195"/>
                      <a:pt x="464" y="189"/>
                      <a:pt x="477" y="178"/>
                    </a:cubicBezTo>
                    <a:close/>
                    <a:moveTo>
                      <a:pt x="470" y="0"/>
                    </a:moveTo>
                    <a:cubicBezTo>
                      <a:pt x="442" y="0"/>
                      <a:pt x="414" y="8"/>
                      <a:pt x="388" y="25"/>
                    </a:cubicBezTo>
                    <a:cubicBezTo>
                      <a:pt x="364" y="17"/>
                      <a:pt x="338" y="13"/>
                      <a:pt x="314" y="13"/>
                    </a:cubicBezTo>
                    <a:cubicBezTo>
                      <a:pt x="213" y="13"/>
                      <a:pt x="114" y="74"/>
                      <a:pt x="67" y="160"/>
                    </a:cubicBezTo>
                    <a:cubicBezTo>
                      <a:pt x="1" y="285"/>
                      <a:pt x="34" y="435"/>
                      <a:pt x="143" y="522"/>
                    </a:cubicBezTo>
                    <a:cubicBezTo>
                      <a:pt x="197" y="568"/>
                      <a:pt x="266" y="596"/>
                      <a:pt x="337" y="598"/>
                    </a:cubicBezTo>
                    <a:cubicBezTo>
                      <a:pt x="341" y="598"/>
                      <a:pt x="345" y="598"/>
                      <a:pt x="348" y="598"/>
                    </a:cubicBezTo>
                    <a:cubicBezTo>
                      <a:pt x="406" y="598"/>
                      <a:pt x="463" y="581"/>
                      <a:pt x="513" y="550"/>
                    </a:cubicBezTo>
                    <a:cubicBezTo>
                      <a:pt x="617" y="486"/>
                      <a:pt x="683" y="371"/>
                      <a:pt x="686" y="247"/>
                    </a:cubicBezTo>
                    <a:cubicBezTo>
                      <a:pt x="686" y="170"/>
                      <a:pt x="653" y="99"/>
                      <a:pt x="597" y="50"/>
                    </a:cubicBezTo>
                    <a:cubicBezTo>
                      <a:pt x="559" y="19"/>
                      <a:pt x="514" y="0"/>
                      <a:pt x="47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7"/>
              <p:cNvSpPr/>
              <p:nvPr/>
            </p:nvSpPr>
            <p:spPr>
              <a:xfrm>
                <a:off x="3224675" y="1797503"/>
                <a:ext cx="533" cy="200"/>
              </a:xfrm>
              <a:custGeom>
                <a:rect b="b" l="l" r="r" t="t"/>
                <a:pathLst>
                  <a:path extrusionOk="0" h="3" w="8">
                    <a:moveTo>
                      <a:pt x="0" y="0"/>
                    </a:moveTo>
                    <a:lnTo>
                      <a:pt x="8" y="3"/>
                    </a:lnTo>
                    <a:lnTo>
                      <a:pt x="8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7"/>
              <p:cNvSpPr/>
              <p:nvPr/>
            </p:nvSpPr>
            <p:spPr>
              <a:xfrm>
                <a:off x="3280838" y="1752867"/>
                <a:ext cx="45037" cy="38640"/>
              </a:xfrm>
              <a:custGeom>
                <a:rect b="b" l="l" r="r" t="t"/>
                <a:pathLst>
                  <a:path extrusionOk="0" h="580" w="676">
                    <a:moveTo>
                      <a:pt x="245" y="193"/>
                    </a:moveTo>
                    <a:cubicBezTo>
                      <a:pt x="245" y="193"/>
                      <a:pt x="245" y="193"/>
                      <a:pt x="245" y="194"/>
                    </a:cubicBezTo>
                    <a:lnTo>
                      <a:pt x="247" y="194"/>
                    </a:lnTo>
                    <a:cubicBezTo>
                      <a:pt x="246" y="194"/>
                      <a:pt x="245" y="193"/>
                      <a:pt x="245" y="193"/>
                    </a:cubicBezTo>
                    <a:close/>
                    <a:moveTo>
                      <a:pt x="202" y="353"/>
                    </a:moveTo>
                    <a:lnTo>
                      <a:pt x="204" y="355"/>
                    </a:lnTo>
                    <a:cubicBezTo>
                      <a:pt x="203" y="355"/>
                      <a:pt x="202" y="354"/>
                      <a:pt x="202" y="353"/>
                    </a:cubicBezTo>
                    <a:close/>
                    <a:moveTo>
                      <a:pt x="413" y="171"/>
                    </a:moveTo>
                    <a:lnTo>
                      <a:pt x="428" y="176"/>
                    </a:lnTo>
                    <a:lnTo>
                      <a:pt x="431" y="176"/>
                    </a:lnTo>
                    <a:lnTo>
                      <a:pt x="441" y="181"/>
                    </a:lnTo>
                    <a:cubicBezTo>
                      <a:pt x="446" y="184"/>
                      <a:pt x="449" y="186"/>
                      <a:pt x="454" y="189"/>
                    </a:cubicBezTo>
                    <a:lnTo>
                      <a:pt x="472" y="207"/>
                    </a:lnTo>
                    <a:cubicBezTo>
                      <a:pt x="474" y="212"/>
                      <a:pt x="477" y="217"/>
                      <a:pt x="479" y="219"/>
                    </a:cubicBezTo>
                    <a:cubicBezTo>
                      <a:pt x="479" y="222"/>
                      <a:pt x="482" y="225"/>
                      <a:pt x="482" y="225"/>
                    </a:cubicBezTo>
                    <a:lnTo>
                      <a:pt x="484" y="235"/>
                    </a:lnTo>
                    <a:cubicBezTo>
                      <a:pt x="484" y="237"/>
                      <a:pt x="487" y="242"/>
                      <a:pt x="490" y="248"/>
                    </a:cubicBezTo>
                    <a:cubicBezTo>
                      <a:pt x="490" y="250"/>
                      <a:pt x="490" y="260"/>
                      <a:pt x="490" y="270"/>
                    </a:cubicBezTo>
                    <a:cubicBezTo>
                      <a:pt x="490" y="270"/>
                      <a:pt x="490" y="273"/>
                      <a:pt x="490" y="273"/>
                    </a:cubicBezTo>
                    <a:cubicBezTo>
                      <a:pt x="490" y="278"/>
                      <a:pt x="487" y="286"/>
                      <a:pt x="484" y="291"/>
                    </a:cubicBezTo>
                    <a:cubicBezTo>
                      <a:pt x="482" y="296"/>
                      <a:pt x="482" y="304"/>
                      <a:pt x="479" y="306"/>
                    </a:cubicBezTo>
                    <a:cubicBezTo>
                      <a:pt x="479" y="309"/>
                      <a:pt x="479" y="311"/>
                      <a:pt x="477" y="314"/>
                    </a:cubicBezTo>
                    <a:cubicBezTo>
                      <a:pt x="472" y="324"/>
                      <a:pt x="467" y="332"/>
                      <a:pt x="461" y="339"/>
                    </a:cubicBezTo>
                    <a:lnTo>
                      <a:pt x="451" y="352"/>
                    </a:lnTo>
                    <a:cubicBezTo>
                      <a:pt x="444" y="360"/>
                      <a:pt x="436" y="365"/>
                      <a:pt x="428" y="372"/>
                    </a:cubicBezTo>
                    <a:lnTo>
                      <a:pt x="411" y="383"/>
                    </a:lnTo>
                    <a:lnTo>
                      <a:pt x="393" y="390"/>
                    </a:lnTo>
                    <a:cubicBezTo>
                      <a:pt x="385" y="395"/>
                      <a:pt x="377" y="395"/>
                      <a:pt x="370" y="398"/>
                    </a:cubicBezTo>
                    <a:cubicBezTo>
                      <a:pt x="365" y="398"/>
                      <a:pt x="355" y="403"/>
                      <a:pt x="349" y="403"/>
                    </a:cubicBezTo>
                    <a:cubicBezTo>
                      <a:pt x="348" y="403"/>
                      <a:pt x="348" y="403"/>
                      <a:pt x="347" y="403"/>
                    </a:cubicBezTo>
                    <a:lnTo>
                      <a:pt x="314" y="403"/>
                    </a:lnTo>
                    <a:cubicBezTo>
                      <a:pt x="311" y="403"/>
                      <a:pt x="309" y="403"/>
                      <a:pt x="306" y="400"/>
                    </a:cubicBezTo>
                    <a:lnTo>
                      <a:pt x="291" y="398"/>
                    </a:lnTo>
                    <a:cubicBezTo>
                      <a:pt x="283" y="395"/>
                      <a:pt x="276" y="395"/>
                      <a:pt x="268" y="393"/>
                    </a:cubicBezTo>
                    <a:lnTo>
                      <a:pt x="260" y="390"/>
                    </a:lnTo>
                    <a:lnTo>
                      <a:pt x="260" y="390"/>
                    </a:lnTo>
                    <a:cubicBezTo>
                      <a:pt x="263" y="391"/>
                      <a:pt x="265" y="391"/>
                      <a:pt x="265" y="391"/>
                    </a:cubicBezTo>
                    <a:cubicBezTo>
                      <a:pt x="268" y="391"/>
                      <a:pt x="255" y="387"/>
                      <a:pt x="253" y="385"/>
                    </a:cubicBezTo>
                    <a:cubicBezTo>
                      <a:pt x="245" y="380"/>
                      <a:pt x="237" y="377"/>
                      <a:pt x="230" y="372"/>
                    </a:cubicBezTo>
                    <a:lnTo>
                      <a:pt x="225" y="367"/>
                    </a:lnTo>
                    <a:lnTo>
                      <a:pt x="222" y="365"/>
                    </a:lnTo>
                    <a:cubicBezTo>
                      <a:pt x="214" y="360"/>
                      <a:pt x="209" y="355"/>
                      <a:pt x="204" y="347"/>
                    </a:cubicBezTo>
                    <a:lnTo>
                      <a:pt x="199" y="344"/>
                    </a:lnTo>
                    <a:lnTo>
                      <a:pt x="197" y="337"/>
                    </a:lnTo>
                    <a:lnTo>
                      <a:pt x="189" y="324"/>
                    </a:lnTo>
                    <a:cubicBezTo>
                      <a:pt x="189" y="321"/>
                      <a:pt x="186" y="321"/>
                      <a:pt x="186" y="319"/>
                    </a:cubicBezTo>
                    <a:cubicBezTo>
                      <a:pt x="184" y="314"/>
                      <a:pt x="184" y="304"/>
                      <a:pt x="181" y="301"/>
                    </a:cubicBezTo>
                    <a:cubicBezTo>
                      <a:pt x="181" y="296"/>
                      <a:pt x="181" y="293"/>
                      <a:pt x="181" y="291"/>
                    </a:cubicBezTo>
                    <a:lnTo>
                      <a:pt x="181" y="281"/>
                    </a:lnTo>
                    <a:lnTo>
                      <a:pt x="181" y="276"/>
                    </a:lnTo>
                    <a:cubicBezTo>
                      <a:pt x="181" y="270"/>
                      <a:pt x="184" y="268"/>
                      <a:pt x="186" y="263"/>
                    </a:cubicBezTo>
                    <a:cubicBezTo>
                      <a:pt x="186" y="258"/>
                      <a:pt x="191" y="250"/>
                      <a:pt x="191" y="248"/>
                    </a:cubicBezTo>
                    <a:lnTo>
                      <a:pt x="191" y="245"/>
                    </a:lnTo>
                    <a:cubicBezTo>
                      <a:pt x="197" y="240"/>
                      <a:pt x="199" y="235"/>
                      <a:pt x="202" y="230"/>
                    </a:cubicBezTo>
                    <a:cubicBezTo>
                      <a:pt x="204" y="227"/>
                      <a:pt x="204" y="225"/>
                      <a:pt x="207" y="222"/>
                    </a:cubicBezTo>
                    <a:lnTo>
                      <a:pt x="212" y="219"/>
                    </a:lnTo>
                    <a:cubicBezTo>
                      <a:pt x="217" y="212"/>
                      <a:pt x="222" y="207"/>
                      <a:pt x="230" y="202"/>
                    </a:cubicBezTo>
                    <a:lnTo>
                      <a:pt x="235" y="197"/>
                    </a:lnTo>
                    <a:cubicBezTo>
                      <a:pt x="240" y="194"/>
                      <a:pt x="245" y="191"/>
                      <a:pt x="250" y="189"/>
                    </a:cubicBezTo>
                    <a:cubicBezTo>
                      <a:pt x="255" y="186"/>
                      <a:pt x="260" y="186"/>
                      <a:pt x="263" y="186"/>
                    </a:cubicBezTo>
                    <a:lnTo>
                      <a:pt x="276" y="186"/>
                    </a:lnTo>
                    <a:cubicBezTo>
                      <a:pt x="279" y="186"/>
                      <a:pt x="283" y="187"/>
                      <a:pt x="285" y="187"/>
                    </a:cubicBezTo>
                    <a:cubicBezTo>
                      <a:pt x="285" y="187"/>
                      <a:pt x="285" y="187"/>
                      <a:pt x="283" y="186"/>
                    </a:cubicBezTo>
                    <a:lnTo>
                      <a:pt x="283" y="186"/>
                    </a:lnTo>
                    <a:lnTo>
                      <a:pt x="293" y="189"/>
                    </a:lnTo>
                    <a:cubicBezTo>
                      <a:pt x="301" y="191"/>
                      <a:pt x="308" y="191"/>
                      <a:pt x="315" y="191"/>
                    </a:cubicBezTo>
                    <a:cubicBezTo>
                      <a:pt x="331" y="191"/>
                      <a:pt x="346" y="187"/>
                      <a:pt x="360" y="179"/>
                    </a:cubicBezTo>
                    <a:cubicBezTo>
                      <a:pt x="367" y="179"/>
                      <a:pt x="372" y="179"/>
                      <a:pt x="377" y="176"/>
                    </a:cubicBezTo>
                    <a:cubicBezTo>
                      <a:pt x="383" y="174"/>
                      <a:pt x="388" y="174"/>
                      <a:pt x="393" y="171"/>
                    </a:cubicBezTo>
                    <a:close/>
                    <a:moveTo>
                      <a:pt x="402" y="1"/>
                    </a:moveTo>
                    <a:cubicBezTo>
                      <a:pt x="379" y="1"/>
                      <a:pt x="355" y="5"/>
                      <a:pt x="332" y="13"/>
                    </a:cubicBezTo>
                    <a:cubicBezTo>
                      <a:pt x="326" y="16"/>
                      <a:pt x="321" y="18"/>
                      <a:pt x="316" y="21"/>
                    </a:cubicBezTo>
                    <a:cubicBezTo>
                      <a:pt x="302" y="18"/>
                      <a:pt x="288" y="17"/>
                      <a:pt x="274" y="17"/>
                    </a:cubicBezTo>
                    <a:cubicBezTo>
                      <a:pt x="172" y="17"/>
                      <a:pt x="76" y="87"/>
                      <a:pt x="33" y="179"/>
                    </a:cubicBezTo>
                    <a:cubicBezTo>
                      <a:pt x="5" y="240"/>
                      <a:pt x="0" y="306"/>
                      <a:pt x="18" y="370"/>
                    </a:cubicBezTo>
                    <a:cubicBezTo>
                      <a:pt x="39" y="431"/>
                      <a:pt x="79" y="482"/>
                      <a:pt x="130" y="520"/>
                    </a:cubicBezTo>
                    <a:cubicBezTo>
                      <a:pt x="190" y="559"/>
                      <a:pt x="259" y="579"/>
                      <a:pt x="328" y="579"/>
                    </a:cubicBezTo>
                    <a:cubicBezTo>
                      <a:pt x="376" y="579"/>
                      <a:pt x="425" y="569"/>
                      <a:pt x="472" y="548"/>
                    </a:cubicBezTo>
                    <a:cubicBezTo>
                      <a:pt x="599" y="492"/>
                      <a:pt x="675" y="357"/>
                      <a:pt x="658" y="217"/>
                    </a:cubicBezTo>
                    <a:cubicBezTo>
                      <a:pt x="639" y="100"/>
                      <a:pt x="522" y="1"/>
                      <a:pt x="402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7"/>
              <p:cNvSpPr/>
              <p:nvPr/>
            </p:nvSpPr>
            <p:spPr>
              <a:xfrm>
                <a:off x="3225341" y="1690775"/>
                <a:ext cx="50633" cy="48100"/>
              </a:xfrm>
              <a:custGeom>
                <a:rect b="b" l="l" r="r" t="t"/>
                <a:pathLst>
                  <a:path extrusionOk="0" h="722" w="760">
                    <a:moveTo>
                      <a:pt x="423" y="175"/>
                    </a:moveTo>
                    <a:cubicBezTo>
                      <a:pt x="425" y="175"/>
                      <a:pt x="421" y="176"/>
                      <a:pt x="418" y="176"/>
                    </a:cubicBezTo>
                    <a:lnTo>
                      <a:pt x="454" y="176"/>
                    </a:lnTo>
                    <a:cubicBezTo>
                      <a:pt x="464" y="178"/>
                      <a:pt x="474" y="181"/>
                      <a:pt x="484" y="183"/>
                    </a:cubicBezTo>
                    <a:lnTo>
                      <a:pt x="489" y="183"/>
                    </a:lnTo>
                    <a:lnTo>
                      <a:pt x="497" y="188"/>
                    </a:lnTo>
                    <a:cubicBezTo>
                      <a:pt x="500" y="191"/>
                      <a:pt x="510" y="194"/>
                      <a:pt x="515" y="199"/>
                    </a:cubicBezTo>
                    <a:cubicBezTo>
                      <a:pt x="517" y="199"/>
                      <a:pt x="517" y="201"/>
                      <a:pt x="520" y="201"/>
                    </a:cubicBezTo>
                    <a:lnTo>
                      <a:pt x="530" y="211"/>
                    </a:lnTo>
                    <a:lnTo>
                      <a:pt x="535" y="216"/>
                    </a:lnTo>
                    <a:cubicBezTo>
                      <a:pt x="535" y="222"/>
                      <a:pt x="543" y="229"/>
                      <a:pt x="545" y="232"/>
                    </a:cubicBezTo>
                    <a:cubicBezTo>
                      <a:pt x="545" y="234"/>
                      <a:pt x="551" y="242"/>
                      <a:pt x="553" y="247"/>
                    </a:cubicBezTo>
                    <a:lnTo>
                      <a:pt x="556" y="252"/>
                    </a:lnTo>
                    <a:cubicBezTo>
                      <a:pt x="558" y="262"/>
                      <a:pt x="561" y="270"/>
                      <a:pt x="563" y="280"/>
                    </a:cubicBezTo>
                    <a:cubicBezTo>
                      <a:pt x="566" y="290"/>
                      <a:pt x="566" y="293"/>
                      <a:pt x="566" y="298"/>
                    </a:cubicBezTo>
                    <a:lnTo>
                      <a:pt x="566" y="339"/>
                    </a:lnTo>
                    <a:cubicBezTo>
                      <a:pt x="566" y="344"/>
                      <a:pt x="566" y="349"/>
                      <a:pt x="566" y="357"/>
                    </a:cubicBezTo>
                    <a:cubicBezTo>
                      <a:pt x="563" y="369"/>
                      <a:pt x="561" y="380"/>
                      <a:pt x="558" y="392"/>
                    </a:cubicBezTo>
                    <a:cubicBezTo>
                      <a:pt x="553" y="402"/>
                      <a:pt x="553" y="405"/>
                      <a:pt x="551" y="413"/>
                    </a:cubicBezTo>
                    <a:cubicBezTo>
                      <a:pt x="545" y="425"/>
                      <a:pt x="538" y="436"/>
                      <a:pt x="533" y="448"/>
                    </a:cubicBezTo>
                    <a:lnTo>
                      <a:pt x="523" y="461"/>
                    </a:lnTo>
                    <a:cubicBezTo>
                      <a:pt x="523" y="464"/>
                      <a:pt x="520" y="466"/>
                      <a:pt x="517" y="466"/>
                    </a:cubicBezTo>
                    <a:cubicBezTo>
                      <a:pt x="510" y="476"/>
                      <a:pt x="502" y="484"/>
                      <a:pt x="492" y="494"/>
                    </a:cubicBezTo>
                    <a:lnTo>
                      <a:pt x="479" y="507"/>
                    </a:lnTo>
                    <a:lnTo>
                      <a:pt x="477" y="509"/>
                    </a:lnTo>
                    <a:lnTo>
                      <a:pt x="474" y="509"/>
                    </a:lnTo>
                    <a:cubicBezTo>
                      <a:pt x="461" y="517"/>
                      <a:pt x="449" y="527"/>
                      <a:pt x="436" y="532"/>
                    </a:cubicBezTo>
                    <a:lnTo>
                      <a:pt x="431" y="535"/>
                    </a:lnTo>
                    <a:cubicBezTo>
                      <a:pt x="431" y="535"/>
                      <a:pt x="418" y="540"/>
                      <a:pt x="416" y="540"/>
                    </a:cubicBezTo>
                    <a:cubicBezTo>
                      <a:pt x="405" y="545"/>
                      <a:pt x="393" y="548"/>
                      <a:pt x="380" y="550"/>
                    </a:cubicBezTo>
                    <a:lnTo>
                      <a:pt x="334" y="550"/>
                    </a:lnTo>
                    <a:lnTo>
                      <a:pt x="301" y="540"/>
                    </a:lnTo>
                    <a:cubicBezTo>
                      <a:pt x="296" y="537"/>
                      <a:pt x="291" y="535"/>
                      <a:pt x="286" y="532"/>
                    </a:cubicBezTo>
                    <a:cubicBezTo>
                      <a:pt x="281" y="530"/>
                      <a:pt x="275" y="525"/>
                      <a:pt x="270" y="522"/>
                    </a:cubicBezTo>
                    <a:cubicBezTo>
                      <a:pt x="270" y="522"/>
                      <a:pt x="268" y="520"/>
                      <a:pt x="268" y="520"/>
                    </a:cubicBezTo>
                    <a:cubicBezTo>
                      <a:pt x="260" y="512"/>
                      <a:pt x="252" y="504"/>
                      <a:pt x="245" y="497"/>
                    </a:cubicBezTo>
                    <a:cubicBezTo>
                      <a:pt x="245" y="494"/>
                      <a:pt x="242" y="492"/>
                      <a:pt x="240" y="489"/>
                    </a:cubicBezTo>
                    <a:cubicBezTo>
                      <a:pt x="237" y="484"/>
                      <a:pt x="235" y="479"/>
                      <a:pt x="232" y="474"/>
                    </a:cubicBezTo>
                    <a:cubicBezTo>
                      <a:pt x="230" y="471"/>
                      <a:pt x="230" y="469"/>
                      <a:pt x="230" y="466"/>
                    </a:cubicBezTo>
                    <a:cubicBezTo>
                      <a:pt x="224" y="459"/>
                      <a:pt x="224" y="451"/>
                      <a:pt x="222" y="441"/>
                    </a:cubicBezTo>
                    <a:lnTo>
                      <a:pt x="222" y="438"/>
                    </a:lnTo>
                    <a:lnTo>
                      <a:pt x="222" y="405"/>
                    </a:lnTo>
                    <a:cubicBezTo>
                      <a:pt x="224" y="392"/>
                      <a:pt x="224" y="382"/>
                      <a:pt x="230" y="372"/>
                    </a:cubicBezTo>
                    <a:cubicBezTo>
                      <a:pt x="232" y="357"/>
                      <a:pt x="237" y="341"/>
                      <a:pt x="245" y="326"/>
                    </a:cubicBezTo>
                    <a:lnTo>
                      <a:pt x="245" y="323"/>
                    </a:lnTo>
                    <a:lnTo>
                      <a:pt x="260" y="290"/>
                    </a:lnTo>
                    <a:cubicBezTo>
                      <a:pt x="268" y="280"/>
                      <a:pt x="273" y="270"/>
                      <a:pt x="281" y="260"/>
                    </a:cubicBezTo>
                    <a:cubicBezTo>
                      <a:pt x="306" y="257"/>
                      <a:pt x="331" y="242"/>
                      <a:pt x="347" y="216"/>
                    </a:cubicBezTo>
                    <a:cubicBezTo>
                      <a:pt x="349" y="214"/>
                      <a:pt x="349" y="209"/>
                      <a:pt x="352" y="206"/>
                    </a:cubicBezTo>
                    <a:lnTo>
                      <a:pt x="354" y="206"/>
                    </a:lnTo>
                    <a:lnTo>
                      <a:pt x="365" y="196"/>
                    </a:lnTo>
                    <a:lnTo>
                      <a:pt x="367" y="194"/>
                    </a:lnTo>
                    <a:lnTo>
                      <a:pt x="372" y="191"/>
                    </a:lnTo>
                    <a:lnTo>
                      <a:pt x="382" y="186"/>
                    </a:lnTo>
                    <a:cubicBezTo>
                      <a:pt x="385" y="183"/>
                      <a:pt x="385" y="183"/>
                      <a:pt x="388" y="183"/>
                    </a:cubicBezTo>
                    <a:cubicBezTo>
                      <a:pt x="390" y="182"/>
                      <a:pt x="391" y="181"/>
                      <a:pt x="392" y="181"/>
                    </a:cubicBezTo>
                    <a:lnTo>
                      <a:pt x="392" y="181"/>
                    </a:lnTo>
                    <a:cubicBezTo>
                      <a:pt x="392" y="181"/>
                      <a:pt x="391" y="182"/>
                      <a:pt x="390" y="183"/>
                    </a:cubicBezTo>
                    <a:lnTo>
                      <a:pt x="400" y="178"/>
                    </a:lnTo>
                    <a:lnTo>
                      <a:pt x="416" y="176"/>
                    </a:lnTo>
                    <a:cubicBezTo>
                      <a:pt x="420" y="175"/>
                      <a:pt x="422" y="175"/>
                      <a:pt x="423" y="175"/>
                    </a:cubicBezTo>
                    <a:close/>
                    <a:moveTo>
                      <a:pt x="435" y="0"/>
                    </a:moveTo>
                    <a:cubicBezTo>
                      <a:pt x="363" y="0"/>
                      <a:pt x="293" y="24"/>
                      <a:pt x="240" y="74"/>
                    </a:cubicBezTo>
                    <a:cubicBezTo>
                      <a:pt x="209" y="74"/>
                      <a:pt x="181" y="89"/>
                      <a:pt x="166" y="115"/>
                    </a:cubicBezTo>
                    <a:cubicBezTo>
                      <a:pt x="79" y="247"/>
                      <a:pt x="0" y="413"/>
                      <a:pt x="84" y="566"/>
                    </a:cubicBezTo>
                    <a:cubicBezTo>
                      <a:pt x="144" y="664"/>
                      <a:pt x="251" y="721"/>
                      <a:pt x="362" y="721"/>
                    </a:cubicBezTo>
                    <a:cubicBezTo>
                      <a:pt x="398" y="721"/>
                      <a:pt x="434" y="715"/>
                      <a:pt x="469" y="703"/>
                    </a:cubicBezTo>
                    <a:cubicBezTo>
                      <a:pt x="609" y="657"/>
                      <a:pt x="711" y="537"/>
                      <a:pt x="737" y="392"/>
                    </a:cubicBezTo>
                    <a:cubicBezTo>
                      <a:pt x="759" y="255"/>
                      <a:pt x="714" y="97"/>
                      <a:pt x="579" y="33"/>
                    </a:cubicBezTo>
                    <a:cubicBezTo>
                      <a:pt x="534" y="11"/>
                      <a:pt x="484" y="0"/>
                      <a:pt x="435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7"/>
              <p:cNvSpPr/>
              <p:nvPr/>
            </p:nvSpPr>
            <p:spPr>
              <a:xfrm>
                <a:off x="3252990" y="1702301"/>
                <a:ext cx="266" cy="67"/>
              </a:xfrm>
              <a:custGeom>
                <a:rect b="b" l="l" r="r" t="t"/>
                <a:pathLst>
                  <a:path extrusionOk="0" h="1" w="4">
                    <a:moveTo>
                      <a:pt x="3" y="0"/>
                    </a:moveTo>
                    <a:lnTo>
                      <a:pt x="1" y="0"/>
                    </a:lnTo>
                    <a:cubicBezTo>
                      <a:pt x="1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7"/>
              <p:cNvSpPr/>
              <p:nvPr/>
            </p:nvSpPr>
            <p:spPr>
              <a:xfrm>
                <a:off x="3250791" y="1702767"/>
                <a:ext cx="600" cy="266"/>
              </a:xfrm>
              <a:custGeom>
                <a:rect b="b" l="l" r="r" t="t"/>
                <a:pathLst>
                  <a:path extrusionOk="0" h="4" w="9">
                    <a:moveTo>
                      <a:pt x="6" y="1"/>
                    </a:moveTo>
                    <a:lnTo>
                      <a:pt x="0" y="3"/>
                    </a:lnTo>
                    <a:cubicBezTo>
                      <a:pt x="3" y="3"/>
                      <a:pt x="6" y="1"/>
                      <a:pt x="8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7"/>
              <p:cNvSpPr/>
              <p:nvPr/>
            </p:nvSpPr>
            <p:spPr>
              <a:xfrm>
                <a:off x="3243796" y="1872786"/>
                <a:ext cx="49967" cy="54229"/>
              </a:xfrm>
              <a:custGeom>
                <a:rect b="b" l="l" r="r" t="t"/>
                <a:pathLst>
                  <a:path extrusionOk="0" h="814" w="750">
                    <a:moveTo>
                      <a:pt x="187" y="473"/>
                    </a:moveTo>
                    <a:cubicBezTo>
                      <a:pt x="187" y="475"/>
                      <a:pt x="186" y="477"/>
                      <a:pt x="186" y="478"/>
                    </a:cubicBezTo>
                    <a:lnTo>
                      <a:pt x="186" y="478"/>
                    </a:lnTo>
                    <a:cubicBezTo>
                      <a:pt x="187" y="477"/>
                      <a:pt x="187" y="475"/>
                      <a:pt x="187" y="473"/>
                    </a:cubicBezTo>
                    <a:close/>
                    <a:moveTo>
                      <a:pt x="432" y="177"/>
                    </a:moveTo>
                    <a:lnTo>
                      <a:pt x="449" y="182"/>
                    </a:lnTo>
                    <a:cubicBezTo>
                      <a:pt x="446" y="182"/>
                      <a:pt x="445" y="181"/>
                      <a:pt x="444" y="181"/>
                    </a:cubicBezTo>
                    <a:lnTo>
                      <a:pt x="444" y="181"/>
                    </a:lnTo>
                    <a:cubicBezTo>
                      <a:pt x="440" y="181"/>
                      <a:pt x="461" y="191"/>
                      <a:pt x="467" y="193"/>
                    </a:cubicBezTo>
                    <a:lnTo>
                      <a:pt x="470" y="193"/>
                    </a:lnTo>
                    <a:cubicBezTo>
                      <a:pt x="475" y="195"/>
                      <a:pt x="477" y="200"/>
                      <a:pt x="482" y="203"/>
                    </a:cubicBezTo>
                    <a:cubicBezTo>
                      <a:pt x="490" y="211"/>
                      <a:pt x="495" y="218"/>
                      <a:pt x="503" y="226"/>
                    </a:cubicBezTo>
                    <a:cubicBezTo>
                      <a:pt x="503" y="226"/>
                      <a:pt x="513" y="241"/>
                      <a:pt x="516" y="244"/>
                    </a:cubicBezTo>
                    <a:cubicBezTo>
                      <a:pt x="523" y="256"/>
                      <a:pt x="531" y="269"/>
                      <a:pt x="536" y="282"/>
                    </a:cubicBezTo>
                    <a:lnTo>
                      <a:pt x="536" y="284"/>
                    </a:lnTo>
                    <a:cubicBezTo>
                      <a:pt x="539" y="287"/>
                      <a:pt x="539" y="287"/>
                      <a:pt x="536" y="289"/>
                    </a:cubicBezTo>
                    <a:cubicBezTo>
                      <a:pt x="539" y="295"/>
                      <a:pt x="541" y="300"/>
                      <a:pt x="544" y="305"/>
                    </a:cubicBezTo>
                    <a:cubicBezTo>
                      <a:pt x="546" y="315"/>
                      <a:pt x="549" y="328"/>
                      <a:pt x="551" y="340"/>
                    </a:cubicBezTo>
                    <a:cubicBezTo>
                      <a:pt x="551" y="343"/>
                      <a:pt x="551" y="351"/>
                      <a:pt x="554" y="351"/>
                    </a:cubicBezTo>
                    <a:cubicBezTo>
                      <a:pt x="554" y="353"/>
                      <a:pt x="554" y="358"/>
                      <a:pt x="554" y="361"/>
                    </a:cubicBezTo>
                    <a:cubicBezTo>
                      <a:pt x="554" y="374"/>
                      <a:pt x="554" y="389"/>
                      <a:pt x="554" y="404"/>
                    </a:cubicBezTo>
                    <a:lnTo>
                      <a:pt x="554" y="409"/>
                    </a:lnTo>
                    <a:lnTo>
                      <a:pt x="554" y="412"/>
                    </a:lnTo>
                    <a:cubicBezTo>
                      <a:pt x="554" y="419"/>
                      <a:pt x="551" y="425"/>
                      <a:pt x="549" y="432"/>
                    </a:cubicBezTo>
                    <a:cubicBezTo>
                      <a:pt x="549" y="440"/>
                      <a:pt x="544" y="455"/>
                      <a:pt x="541" y="468"/>
                    </a:cubicBezTo>
                    <a:cubicBezTo>
                      <a:pt x="536" y="478"/>
                      <a:pt x="536" y="481"/>
                      <a:pt x="533" y="488"/>
                    </a:cubicBezTo>
                    <a:cubicBezTo>
                      <a:pt x="533" y="491"/>
                      <a:pt x="531" y="496"/>
                      <a:pt x="528" y="498"/>
                    </a:cubicBezTo>
                    <a:cubicBezTo>
                      <a:pt x="523" y="511"/>
                      <a:pt x="518" y="521"/>
                      <a:pt x="510" y="534"/>
                    </a:cubicBezTo>
                    <a:cubicBezTo>
                      <a:pt x="488" y="572"/>
                      <a:pt x="454" y="605"/>
                      <a:pt x="414" y="626"/>
                    </a:cubicBezTo>
                    <a:lnTo>
                      <a:pt x="409" y="628"/>
                    </a:lnTo>
                    <a:cubicBezTo>
                      <a:pt x="406" y="631"/>
                      <a:pt x="401" y="631"/>
                      <a:pt x="398" y="633"/>
                    </a:cubicBezTo>
                    <a:cubicBezTo>
                      <a:pt x="386" y="636"/>
                      <a:pt x="375" y="639"/>
                      <a:pt x="363" y="641"/>
                    </a:cubicBezTo>
                    <a:lnTo>
                      <a:pt x="309" y="641"/>
                    </a:lnTo>
                    <a:lnTo>
                      <a:pt x="302" y="639"/>
                    </a:lnTo>
                    <a:lnTo>
                      <a:pt x="281" y="633"/>
                    </a:lnTo>
                    <a:cubicBezTo>
                      <a:pt x="279" y="633"/>
                      <a:pt x="266" y="628"/>
                      <a:pt x="263" y="628"/>
                    </a:cubicBezTo>
                    <a:cubicBezTo>
                      <a:pt x="253" y="623"/>
                      <a:pt x="243" y="616"/>
                      <a:pt x="233" y="610"/>
                    </a:cubicBezTo>
                    <a:cubicBezTo>
                      <a:pt x="228" y="605"/>
                      <a:pt x="223" y="600"/>
                      <a:pt x="218" y="595"/>
                    </a:cubicBezTo>
                    <a:cubicBezTo>
                      <a:pt x="212" y="590"/>
                      <a:pt x="212" y="590"/>
                      <a:pt x="212" y="588"/>
                    </a:cubicBezTo>
                    <a:cubicBezTo>
                      <a:pt x="210" y="585"/>
                      <a:pt x="207" y="580"/>
                      <a:pt x="205" y="577"/>
                    </a:cubicBezTo>
                    <a:cubicBezTo>
                      <a:pt x="202" y="572"/>
                      <a:pt x="197" y="565"/>
                      <a:pt x="195" y="560"/>
                    </a:cubicBezTo>
                    <a:lnTo>
                      <a:pt x="192" y="552"/>
                    </a:lnTo>
                    <a:lnTo>
                      <a:pt x="189" y="534"/>
                    </a:lnTo>
                    <a:cubicBezTo>
                      <a:pt x="189" y="532"/>
                      <a:pt x="189" y="529"/>
                      <a:pt x="187" y="529"/>
                    </a:cubicBezTo>
                    <a:lnTo>
                      <a:pt x="187" y="524"/>
                    </a:lnTo>
                    <a:cubicBezTo>
                      <a:pt x="185" y="510"/>
                      <a:pt x="184" y="494"/>
                      <a:pt x="186" y="478"/>
                    </a:cubicBezTo>
                    <a:lnTo>
                      <a:pt x="186" y="478"/>
                    </a:lnTo>
                    <a:cubicBezTo>
                      <a:pt x="186" y="479"/>
                      <a:pt x="186" y="479"/>
                      <a:pt x="186" y="479"/>
                    </a:cubicBezTo>
                    <a:cubicBezTo>
                      <a:pt x="186" y="479"/>
                      <a:pt x="186" y="476"/>
                      <a:pt x="187" y="468"/>
                    </a:cubicBezTo>
                    <a:cubicBezTo>
                      <a:pt x="187" y="458"/>
                      <a:pt x="189" y="450"/>
                      <a:pt x="192" y="440"/>
                    </a:cubicBezTo>
                    <a:cubicBezTo>
                      <a:pt x="195" y="430"/>
                      <a:pt x="195" y="427"/>
                      <a:pt x="197" y="422"/>
                    </a:cubicBezTo>
                    <a:cubicBezTo>
                      <a:pt x="197" y="422"/>
                      <a:pt x="204" y="404"/>
                      <a:pt x="205" y="404"/>
                    </a:cubicBezTo>
                    <a:cubicBezTo>
                      <a:pt x="205" y="404"/>
                      <a:pt x="205" y="404"/>
                      <a:pt x="205" y="404"/>
                    </a:cubicBezTo>
                    <a:cubicBezTo>
                      <a:pt x="218" y="376"/>
                      <a:pt x="233" y="351"/>
                      <a:pt x="251" y="328"/>
                    </a:cubicBezTo>
                    <a:cubicBezTo>
                      <a:pt x="299" y="274"/>
                      <a:pt x="353" y="223"/>
                      <a:pt x="411" y="180"/>
                    </a:cubicBezTo>
                    <a:lnTo>
                      <a:pt x="414" y="177"/>
                    </a:lnTo>
                    <a:close/>
                    <a:moveTo>
                      <a:pt x="418" y="1"/>
                    </a:moveTo>
                    <a:cubicBezTo>
                      <a:pt x="391" y="1"/>
                      <a:pt x="363" y="6"/>
                      <a:pt x="335" y="17"/>
                    </a:cubicBezTo>
                    <a:cubicBezTo>
                      <a:pt x="314" y="25"/>
                      <a:pt x="296" y="40"/>
                      <a:pt x="284" y="60"/>
                    </a:cubicBezTo>
                    <a:cubicBezTo>
                      <a:pt x="161" y="157"/>
                      <a:pt x="39" y="277"/>
                      <a:pt x="16" y="440"/>
                    </a:cubicBezTo>
                    <a:cubicBezTo>
                      <a:pt x="1" y="524"/>
                      <a:pt x="19" y="610"/>
                      <a:pt x="65" y="679"/>
                    </a:cubicBezTo>
                    <a:cubicBezTo>
                      <a:pt x="108" y="740"/>
                      <a:pt x="172" y="784"/>
                      <a:pt x="243" y="802"/>
                    </a:cubicBezTo>
                    <a:cubicBezTo>
                      <a:pt x="273" y="809"/>
                      <a:pt x="304" y="813"/>
                      <a:pt x="334" y="813"/>
                    </a:cubicBezTo>
                    <a:cubicBezTo>
                      <a:pt x="451" y="813"/>
                      <a:pt x="564" y="756"/>
                      <a:pt x="635" y="656"/>
                    </a:cubicBezTo>
                    <a:cubicBezTo>
                      <a:pt x="725" y="537"/>
                      <a:pt x="750" y="384"/>
                      <a:pt x="704" y="241"/>
                    </a:cubicBezTo>
                    <a:cubicBezTo>
                      <a:pt x="660" y="123"/>
                      <a:pt x="550" y="1"/>
                      <a:pt x="418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7"/>
              <p:cNvSpPr/>
              <p:nvPr/>
            </p:nvSpPr>
            <p:spPr>
              <a:xfrm>
                <a:off x="3079706" y="1832613"/>
                <a:ext cx="50300" cy="52230"/>
              </a:xfrm>
              <a:custGeom>
                <a:rect b="b" l="l" r="r" t="t"/>
                <a:pathLst>
                  <a:path extrusionOk="0" h="784" w="755">
                    <a:moveTo>
                      <a:pt x="428" y="166"/>
                    </a:moveTo>
                    <a:cubicBezTo>
                      <a:pt x="441" y="174"/>
                      <a:pt x="454" y="179"/>
                      <a:pt x="469" y="179"/>
                    </a:cubicBezTo>
                    <a:lnTo>
                      <a:pt x="489" y="179"/>
                    </a:lnTo>
                    <a:lnTo>
                      <a:pt x="500" y="182"/>
                    </a:lnTo>
                    <a:lnTo>
                      <a:pt x="510" y="187"/>
                    </a:lnTo>
                    <a:lnTo>
                      <a:pt x="520" y="192"/>
                    </a:lnTo>
                    <a:lnTo>
                      <a:pt x="525" y="197"/>
                    </a:lnTo>
                    <a:cubicBezTo>
                      <a:pt x="528" y="202"/>
                      <a:pt x="533" y="207"/>
                      <a:pt x="538" y="212"/>
                    </a:cubicBezTo>
                    <a:lnTo>
                      <a:pt x="543" y="217"/>
                    </a:lnTo>
                    <a:cubicBezTo>
                      <a:pt x="543" y="217"/>
                      <a:pt x="543" y="217"/>
                      <a:pt x="546" y="220"/>
                    </a:cubicBezTo>
                    <a:cubicBezTo>
                      <a:pt x="551" y="228"/>
                      <a:pt x="556" y="238"/>
                      <a:pt x="561" y="248"/>
                    </a:cubicBezTo>
                    <a:cubicBezTo>
                      <a:pt x="561" y="248"/>
                      <a:pt x="566" y="266"/>
                      <a:pt x="568" y="271"/>
                    </a:cubicBezTo>
                    <a:cubicBezTo>
                      <a:pt x="568" y="281"/>
                      <a:pt x="571" y="291"/>
                      <a:pt x="571" y="301"/>
                    </a:cubicBezTo>
                    <a:cubicBezTo>
                      <a:pt x="571" y="317"/>
                      <a:pt x="568" y="332"/>
                      <a:pt x="566" y="350"/>
                    </a:cubicBezTo>
                    <a:cubicBezTo>
                      <a:pt x="556" y="403"/>
                      <a:pt x="538" y="457"/>
                      <a:pt x="512" y="505"/>
                    </a:cubicBezTo>
                    <a:cubicBezTo>
                      <a:pt x="505" y="515"/>
                      <a:pt x="500" y="526"/>
                      <a:pt x="495" y="536"/>
                    </a:cubicBezTo>
                    <a:lnTo>
                      <a:pt x="484" y="551"/>
                    </a:lnTo>
                    <a:lnTo>
                      <a:pt x="479" y="556"/>
                    </a:lnTo>
                    <a:lnTo>
                      <a:pt x="477" y="559"/>
                    </a:lnTo>
                    <a:cubicBezTo>
                      <a:pt x="464" y="577"/>
                      <a:pt x="446" y="589"/>
                      <a:pt x="426" y="602"/>
                    </a:cubicBezTo>
                    <a:lnTo>
                      <a:pt x="416" y="605"/>
                    </a:lnTo>
                    <a:lnTo>
                      <a:pt x="400" y="610"/>
                    </a:lnTo>
                    <a:lnTo>
                      <a:pt x="367" y="610"/>
                    </a:lnTo>
                    <a:cubicBezTo>
                      <a:pt x="367" y="610"/>
                      <a:pt x="357" y="610"/>
                      <a:pt x="352" y="607"/>
                    </a:cubicBezTo>
                    <a:cubicBezTo>
                      <a:pt x="342" y="605"/>
                      <a:pt x="332" y="599"/>
                      <a:pt x="321" y="597"/>
                    </a:cubicBezTo>
                    <a:lnTo>
                      <a:pt x="309" y="592"/>
                    </a:lnTo>
                    <a:cubicBezTo>
                      <a:pt x="298" y="587"/>
                      <a:pt x="291" y="582"/>
                      <a:pt x="283" y="577"/>
                    </a:cubicBezTo>
                    <a:lnTo>
                      <a:pt x="273" y="569"/>
                    </a:lnTo>
                    <a:lnTo>
                      <a:pt x="263" y="561"/>
                    </a:lnTo>
                    <a:cubicBezTo>
                      <a:pt x="255" y="554"/>
                      <a:pt x="247" y="543"/>
                      <a:pt x="240" y="536"/>
                    </a:cubicBezTo>
                    <a:lnTo>
                      <a:pt x="237" y="533"/>
                    </a:lnTo>
                    <a:lnTo>
                      <a:pt x="232" y="526"/>
                    </a:lnTo>
                    <a:cubicBezTo>
                      <a:pt x="225" y="515"/>
                      <a:pt x="219" y="508"/>
                      <a:pt x="214" y="498"/>
                    </a:cubicBezTo>
                    <a:lnTo>
                      <a:pt x="212" y="490"/>
                    </a:lnTo>
                    <a:cubicBezTo>
                      <a:pt x="212" y="487"/>
                      <a:pt x="209" y="482"/>
                      <a:pt x="209" y="477"/>
                    </a:cubicBezTo>
                    <a:cubicBezTo>
                      <a:pt x="207" y="472"/>
                      <a:pt x="204" y="454"/>
                      <a:pt x="204" y="454"/>
                    </a:cubicBezTo>
                    <a:lnTo>
                      <a:pt x="204" y="429"/>
                    </a:lnTo>
                    <a:lnTo>
                      <a:pt x="204" y="408"/>
                    </a:lnTo>
                    <a:lnTo>
                      <a:pt x="204" y="406"/>
                    </a:lnTo>
                    <a:lnTo>
                      <a:pt x="204" y="403"/>
                    </a:lnTo>
                    <a:cubicBezTo>
                      <a:pt x="207" y="388"/>
                      <a:pt x="209" y="375"/>
                      <a:pt x="214" y="363"/>
                    </a:cubicBezTo>
                    <a:cubicBezTo>
                      <a:pt x="250" y="273"/>
                      <a:pt x="324" y="202"/>
                      <a:pt x="416" y="171"/>
                    </a:cubicBezTo>
                    <a:lnTo>
                      <a:pt x="428" y="166"/>
                    </a:lnTo>
                    <a:close/>
                    <a:moveTo>
                      <a:pt x="389" y="1"/>
                    </a:moveTo>
                    <a:cubicBezTo>
                      <a:pt x="382" y="1"/>
                      <a:pt x="374" y="2"/>
                      <a:pt x="367" y="3"/>
                    </a:cubicBezTo>
                    <a:cubicBezTo>
                      <a:pt x="225" y="49"/>
                      <a:pt x="110" y="154"/>
                      <a:pt x="54" y="294"/>
                    </a:cubicBezTo>
                    <a:cubicBezTo>
                      <a:pt x="0" y="421"/>
                      <a:pt x="28" y="569"/>
                      <a:pt x="125" y="668"/>
                    </a:cubicBezTo>
                    <a:cubicBezTo>
                      <a:pt x="190" y="737"/>
                      <a:pt x="286" y="783"/>
                      <a:pt x="381" y="783"/>
                    </a:cubicBezTo>
                    <a:cubicBezTo>
                      <a:pt x="413" y="783"/>
                      <a:pt x="444" y="778"/>
                      <a:pt x="474" y="768"/>
                    </a:cubicBezTo>
                    <a:cubicBezTo>
                      <a:pt x="548" y="737"/>
                      <a:pt x="609" y="684"/>
                      <a:pt x="647" y="615"/>
                    </a:cubicBezTo>
                    <a:cubicBezTo>
                      <a:pt x="691" y="546"/>
                      <a:pt x="719" y="470"/>
                      <a:pt x="734" y="391"/>
                    </a:cubicBezTo>
                    <a:cubicBezTo>
                      <a:pt x="754" y="301"/>
                      <a:pt x="739" y="207"/>
                      <a:pt x="691" y="128"/>
                    </a:cubicBezTo>
                    <a:cubicBezTo>
                      <a:pt x="642" y="52"/>
                      <a:pt x="558" y="6"/>
                      <a:pt x="469" y="6"/>
                    </a:cubicBezTo>
                    <a:cubicBezTo>
                      <a:pt x="456" y="6"/>
                      <a:pt x="444" y="8"/>
                      <a:pt x="433" y="14"/>
                    </a:cubicBezTo>
                    <a:cubicBezTo>
                      <a:pt x="420" y="5"/>
                      <a:pt x="404" y="1"/>
                      <a:pt x="389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7"/>
              <p:cNvSpPr/>
              <p:nvPr/>
            </p:nvSpPr>
            <p:spPr>
              <a:xfrm>
                <a:off x="3161984" y="1802567"/>
                <a:ext cx="600" cy="400"/>
              </a:xfrm>
              <a:custGeom>
                <a:rect b="b" l="l" r="r" t="t"/>
                <a:pathLst>
                  <a:path extrusionOk="0" h="6" w="9">
                    <a:moveTo>
                      <a:pt x="9" y="0"/>
                    </a:moveTo>
                    <a:cubicBezTo>
                      <a:pt x="9" y="0"/>
                      <a:pt x="6" y="2"/>
                      <a:pt x="1" y="6"/>
                    </a:cubicBezTo>
                    <a:cubicBezTo>
                      <a:pt x="5" y="3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7"/>
              <p:cNvSpPr/>
              <p:nvPr/>
            </p:nvSpPr>
            <p:spPr>
              <a:xfrm>
                <a:off x="3137933" y="1778116"/>
                <a:ext cx="38574" cy="37840"/>
              </a:xfrm>
              <a:custGeom>
                <a:rect b="b" l="l" r="r" t="t"/>
                <a:pathLst>
                  <a:path extrusionOk="0" h="568" w="579">
                    <a:moveTo>
                      <a:pt x="252" y="180"/>
                    </a:moveTo>
                    <a:lnTo>
                      <a:pt x="252" y="180"/>
                    </a:lnTo>
                    <a:cubicBezTo>
                      <a:pt x="251" y="181"/>
                      <a:pt x="250" y="182"/>
                      <a:pt x="250" y="182"/>
                    </a:cubicBezTo>
                    <a:lnTo>
                      <a:pt x="250" y="182"/>
                    </a:lnTo>
                    <a:cubicBezTo>
                      <a:pt x="250" y="181"/>
                      <a:pt x="251" y="181"/>
                      <a:pt x="252" y="180"/>
                    </a:cubicBezTo>
                    <a:close/>
                    <a:moveTo>
                      <a:pt x="342" y="187"/>
                    </a:moveTo>
                    <a:cubicBezTo>
                      <a:pt x="344" y="187"/>
                      <a:pt x="349" y="190"/>
                      <a:pt x="352" y="195"/>
                    </a:cubicBezTo>
                    <a:cubicBezTo>
                      <a:pt x="347" y="192"/>
                      <a:pt x="339" y="187"/>
                      <a:pt x="342" y="187"/>
                    </a:cubicBezTo>
                    <a:close/>
                    <a:moveTo>
                      <a:pt x="303" y="177"/>
                    </a:moveTo>
                    <a:cubicBezTo>
                      <a:pt x="311" y="179"/>
                      <a:pt x="319" y="179"/>
                      <a:pt x="329" y="182"/>
                    </a:cubicBezTo>
                    <a:lnTo>
                      <a:pt x="336" y="187"/>
                    </a:lnTo>
                    <a:lnTo>
                      <a:pt x="349" y="195"/>
                    </a:lnTo>
                    <a:lnTo>
                      <a:pt x="352" y="197"/>
                    </a:lnTo>
                    <a:lnTo>
                      <a:pt x="354" y="197"/>
                    </a:lnTo>
                    <a:lnTo>
                      <a:pt x="362" y="207"/>
                    </a:lnTo>
                    <a:lnTo>
                      <a:pt x="365" y="210"/>
                    </a:lnTo>
                    <a:cubicBezTo>
                      <a:pt x="362" y="207"/>
                      <a:pt x="362" y="205"/>
                      <a:pt x="362" y="205"/>
                    </a:cubicBezTo>
                    <a:lnTo>
                      <a:pt x="362" y="205"/>
                    </a:lnTo>
                    <a:cubicBezTo>
                      <a:pt x="365" y="207"/>
                      <a:pt x="365" y="207"/>
                      <a:pt x="365" y="210"/>
                    </a:cubicBezTo>
                    <a:lnTo>
                      <a:pt x="370" y="215"/>
                    </a:lnTo>
                    <a:cubicBezTo>
                      <a:pt x="375" y="223"/>
                      <a:pt x="380" y="230"/>
                      <a:pt x="382" y="238"/>
                    </a:cubicBezTo>
                    <a:cubicBezTo>
                      <a:pt x="385" y="240"/>
                      <a:pt x="387" y="243"/>
                      <a:pt x="387" y="246"/>
                    </a:cubicBezTo>
                    <a:cubicBezTo>
                      <a:pt x="390" y="256"/>
                      <a:pt x="395" y="263"/>
                      <a:pt x="395" y="271"/>
                    </a:cubicBezTo>
                    <a:lnTo>
                      <a:pt x="398" y="284"/>
                    </a:lnTo>
                    <a:lnTo>
                      <a:pt x="398" y="291"/>
                    </a:lnTo>
                    <a:lnTo>
                      <a:pt x="398" y="304"/>
                    </a:lnTo>
                    <a:lnTo>
                      <a:pt x="398" y="307"/>
                    </a:lnTo>
                    <a:cubicBezTo>
                      <a:pt x="398" y="309"/>
                      <a:pt x="398" y="312"/>
                      <a:pt x="395" y="317"/>
                    </a:cubicBezTo>
                    <a:lnTo>
                      <a:pt x="398" y="317"/>
                    </a:lnTo>
                    <a:lnTo>
                      <a:pt x="398" y="319"/>
                    </a:lnTo>
                    <a:cubicBezTo>
                      <a:pt x="398" y="327"/>
                      <a:pt x="395" y="335"/>
                      <a:pt x="395" y="337"/>
                    </a:cubicBezTo>
                    <a:lnTo>
                      <a:pt x="393" y="342"/>
                    </a:lnTo>
                    <a:lnTo>
                      <a:pt x="393" y="345"/>
                    </a:lnTo>
                    <a:cubicBezTo>
                      <a:pt x="390" y="347"/>
                      <a:pt x="387" y="353"/>
                      <a:pt x="385" y="355"/>
                    </a:cubicBezTo>
                    <a:lnTo>
                      <a:pt x="385" y="358"/>
                    </a:lnTo>
                    <a:lnTo>
                      <a:pt x="380" y="363"/>
                    </a:lnTo>
                    <a:cubicBezTo>
                      <a:pt x="377" y="365"/>
                      <a:pt x="375" y="368"/>
                      <a:pt x="372" y="373"/>
                    </a:cubicBezTo>
                    <a:lnTo>
                      <a:pt x="359" y="375"/>
                    </a:lnTo>
                    <a:lnTo>
                      <a:pt x="365" y="373"/>
                    </a:lnTo>
                    <a:lnTo>
                      <a:pt x="362" y="373"/>
                    </a:lnTo>
                    <a:cubicBezTo>
                      <a:pt x="354" y="378"/>
                      <a:pt x="349" y="381"/>
                      <a:pt x="342" y="383"/>
                    </a:cubicBezTo>
                    <a:cubicBezTo>
                      <a:pt x="339" y="386"/>
                      <a:pt x="334" y="386"/>
                      <a:pt x="331" y="388"/>
                    </a:cubicBezTo>
                    <a:cubicBezTo>
                      <a:pt x="324" y="388"/>
                      <a:pt x="316" y="391"/>
                      <a:pt x="311" y="391"/>
                    </a:cubicBezTo>
                    <a:lnTo>
                      <a:pt x="265" y="391"/>
                    </a:lnTo>
                    <a:cubicBezTo>
                      <a:pt x="255" y="388"/>
                      <a:pt x="247" y="386"/>
                      <a:pt x="240" y="383"/>
                    </a:cubicBezTo>
                    <a:lnTo>
                      <a:pt x="235" y="381"/>
                    </a:lnTo>
                    <a:lnTo>
                      <a:pt x="232" y="381"/>
                    </a:lnTo>
                    <a:cubicBezTo>
                      <a:pt x="224" y="378"/>
                      <a:pt x="217" y="373"/>
                      <a:pt x="212" y="368"/>
                    </a:cubicBezTo>
                    <a:lnTo>
                      <a:pt x="204" y="363"/>
                    </a:lnTo>
                    <a:cubicBezTo>
                      <a:pt x="201" y="360"/>
                      <a:pt x="196" y="355"/>
                      <a:pt x="194" y="353"/>
                    </a:cubicBezTo>
                    <a:lnTo>
                      <a:pt x="191" y="347"/>
                    </a:lnTo>
                    <a:lnTo>
                      <a:pt x="191" y="347"/>
                    </a:lnTo>
                    <a:cubicBezTo>
                      <a:pt x="194" y="353"/>
                      <a:pt x="196" y="355"/>
                      <a:pt x="199" y="358"/>
                    </a:cubicBezTo>
                    <a:cubicBezTo>
                      <a:pt x="199" y="358"/>
                      <a:pt x="194" y="350"/>
                      <a:pt x="191" y="347"/>
                    </a:cubicBezTo>
                    <a:cubicBezTo>
                      <a:pt x="189" y="343"/>
                      <a:pt x="187" y="338"/>
                      <a:pt x="184" y="336"/>
                    </a:cubicBezTo>
                    <a:lnTo>
                      <a:pt x="184" y="336"/>
                    </a:lnTo>
                    <a:cubicBezTo>
                      <a:pt x="185" y="338"/>
                      <a:pt x="186" y="340"/>
                      <a:pt x="186" y="340"/>
                    </a:cubicBezTo>
                    <a:cubicBezTo>
                      <a:pt x="185" y="338"/>
                      <a:pt x="184" y="336"/>
                      <a:pt x="184" y="335"/>
                    </a:cubicBezTo>
                    <a:lnTo>
                      <a:pt x="184" y="335"/>
                    </a:lnTo>
                    <a:cubicBezTo>
                      <a:pt x="184" y="335"/>
                      <a:pt x="184" y="335"/>
                      <a:pt x="184" y="336"/>
                    </a:cubicBezTo>
                    <a:lnTo>
                      <a:pt x="184" y="336"/>
                    </a:lnTo>
                    <a:cubicBezTo>
                      <a:pt x="184" y="334"/>
                      <a:pt x="184" y="333"/>
                      <a:pt x="184" y="332"/>
                    </a:cubicBezTo>
                    <a:lnTo>
                      <a:pt x="184" y="332"/>
                    </a:lnTo>
                    <a:cubicBezTo>
                      <a:pt x="184" y="333"/>
                      <a:pt x="184" y="334"/>
                      <a:pt x="184" y="335"/>
                    </a:cubicBezTo>
                    <a:lnTo>
                      <a:pt x="184" y="335"/>
                    </a:lnTo>
                    <a:cubicBezTo>
                      <a:pt x="184" y="335"/>
                      <a:pt x="184" y="335"/>
                      <a:pt x="184" y="335"/>
                    </a:cubicBezTo>
                    <a:lnTo>
                      <a:pt x="184" y="332"/>
                    </a:lnTo>
                    <a:lnTo>
                      <a:pt x="184" y="327"/>
                    </a:lnTo>
                    <a:lnTo>
                      <a:pt x="181" y="314"/>
                    </a:lnTo>
                    <a:lnTo>
                      <a:pt x="181" y="291"/>
                    </a:lnTo>
                    <a:lnTo>
                      <a:pt x="181" y="281"/>
                    </a:lnTo>
                    <a:cubicBezTo>
                      <a:pt x="184" y="271"/>
                      <a:pt x="186" y="261"/>
                      <a:pt x="191" y="251"/>
                    </a:cubicBezTo>
                    <a:lnTo>
                      <a:pt x="196" y="238"/>
                    </a:lnTo>
                    <a:cubicBezTo>
                      <a:pt x="201" y="233"/>
                      <a:pt x="204" y="228"/>
                      <a:pt x="207" y="225"/>
                    </a:cubicBezTo>
                    <a:lnTo>
                      <a:pt x="209" y="220"/>
                    </a:lnTo>
                    <a:lnTo>
                      <a:pt x="214" y="215"/>
                    </a:lnTo>
                    <a:cubicBezTo>
                      <a:pt x="217" y="210"/>
                      <a:pt x="222" y="207"/>
                      <a:pt x="224" y="202"/>
                    </a:cubicBezTo>
                    <a:cubicBezTo>
                      <a:pt x="227" y="200"/>
                      <a:pt x="232" y="197"/>
                      <a:pt x="235" y="195"/>
                    </a:cubicBezTo>
                    <a:lnTo>
                      <a:pt x="237" y="195"/>
                    </a:lnTo>
                    <a:cubicBezTo>
                      <a:pt x="245" y="190"/>
                      <a:pt x="252" y="184"/>
                      <a:pt x="260" y="182"/>
                    </a:cubicBezTo>
                    <a:lnTo>
                      <a:pt x="275" y="177"/>
                    </a:lnTo>
                    <a:close/>
                    <a:moveTo>
                      <a:pt x="288" y="1"/>
                    </a:moveTo>
                    <a:cubicBezTo>
                      <a:pt x="163" y="4"/>
                      <a:pt x="64" y="90"/>
                      <a:pt x="23" y="202"/>
                    </a:cubicBezTo>
                    <a:cubicBezTo>
                      <a:pt x="3" y="256"/>
                      <a:pt x="0" y="314"/>
                      <a:pt x="13" y="368"/>
                    </a:cubicBezTo>
                    <a:cubicBezTo>
                      <a:pt x="31" y="426"/>
                      <a:pt x="66" y="477"/>
                      <a:pt x="115" y="513"/>
                    </a:cubicBezTo>
                    <a:cubicBezTo>
                      <a:pt x="167" y="549"/>
                      <a:pt x="228" y="567"/>
                      <a:pt x="290" y="567"/>
                    </a:cubicBezTo>
                    <a:cubicBezTo>
                      <a:pt x="335" y="567"/>
                      <a:pt x="379" y="558"/>
                      <a:pt x="421" y="539"/>
                    </a:cubicBezTo>
                    <a:cubicBezTo>
                      <a:pt x="520" y="490"/>
                      <a:pt x="579" y="386"/>
                      <a:pt x="568" y="276"/>
                    </a:cubicBezTo>
                    <a:cubicBezTo>
                      <a:pt x="556" y="154"/>
                      <a:pt x="474" y="29"/>
                      <a:pt x="347" y="6"/>
                    </a:cubicBezTo>
                    <a:cubicBezTo>
                      <a:pt x="342" y="5"/>
                      <a:pt x="336" y="4"/>
                      <a:pt x="331" y="4"/>
                    </a:cubicBezTo>
                    <a:cubicBezTo>
                      <a:pt x="326" y="4"/>
                      <a:pt x="321" y="5"/>
                      <a:pt x="316" y="6"/>
                    </a:cubicBezTo>
                    <a:cubicBezTo>
                      <a:pt x="306" y="4"/>
                      <a:pt x="298" y="1"/>
                      <a:pt x="288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7"/>
              <p:cNvSpPr/>
              <p:nvPr/>
            </p:nvSpPr>
            <p:spPr>
              <a:xfrm>
                <a:off x="3153523" y="1803433"/>
                <a:ext cx="1066" cy="400"/>
              </a:xfrm>
              <a:custGeom>
                <a:rect b="b" l="l" r="r" t="t"/>
                <a:pathLst>
                  <a:path extrusionOk="0" h="6" w="16">
                    <a:moveTo>
                      <a:pt x="1" y="1"/>
                    </a:moveTo>
                    <a:cubicBezTo>
                      <a:pt x="8" y="3"/>
                      <a:pt x="16" y="6"/>
                      <a:pt x="1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7"/>
              <p:cNvSpPr/>
              <p:nvPr/>
            </p:nvSpPr>
            <p:spPr>
              <a:xfrm>
                <a:off x="3149792" y="1796970"/>
                <a:ext cx="67" cy="1133"/>
              </a:xfrm>
              <a:custGeom>
                <a:rect b="b" l="l" r="r" t="t"/>
                <a:pathLst>
                  <a:path extrusionOk="0" h="17" w="1">
                    <a:moveTo>
                      <a:pt x="1" y="1"/>
                    </a:moveTo>
                    <a:cubicBezTo>
                      <a:pt x="1" y="6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7"/>
              <p:cNvSpPr/>
              <p:nvPr/>
            </p:nvSpPr>
            <p:spPr>
              <a:xfrm>
                <a:off x="3070379" y="1925817"/>
                <a:ext cx="67" cy="67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7"/>
              <p:cNvSpPr/>
              <p:nvPr/>
            </p:nvSpPr>
            <p:spPr>
              <a:xfrm>
                <a:off x="3033870" y="1908695"/>
                <a:ext cx="48968" cy="47234"/>
              </a:xfrm>
              <a:custGeom>
                <a:rect b="b" l="l" r="r" t="t"/>
                <a:pathLst>
                  <a:path extrusionOk="0" h="709" w="735">
                    <a:moveTo>
                      <a:pt x="398" y="176"/>
                    </a:moveTo>
                    <a:lnTo>
                      <a:pt x="406" y="178"/>
                    </a:lnTo>
                    <a:cubicBezTo>
                      <a:pt x="418" y="181"/>
                      <a:pt x="431" y="184"/>
                      <a:pt x="444" y="189"/>
                    </a:cubicBezTo>
                    <a:lnTo>
                      <a:pt x="454" y="194"/>
                    </a:lnTo>
                    <a:lnTo>
                      <a:pt x="469" y="199"/>
                    </a:lnTo>
                    <a:cubicBezTo>
                      <a:pt x="479" y="204"/>
                      <a:pt x="490" y="212"/>
                      <a:pt x="502" y="217"/>
                    </a:cubicBezTo>
                    <a:lnTo>
                      <a:pt x="510" y="224"/>
                    </a:lnTo>
                    <a:lnTo>
                      <a:pt x="520" y="232"/>
                    </a:lnTo>
                    <a:cubicBezTo>
                      <a:pt x="528" y="240"/>
                      <a:pt x="538" y="250"/>
                      <a:pt x="546" y="257"/>
                    </a:cubicBezTo>
                    <a:cubicBezTo>
                      <a:pt x="546" y="263"/>
                      <a:pt x="548" y="268"/>
                      <a:pt x="548" y="275"/>
                    </a:cubicBezTo>
                    <a:cubicBezTo>
                      <a:pt x="551" y="280"/>
                      <a:pt x="551" y="283"/>
                      <a:pt x="551" y="288"/>
                    </a:cubicBezTo>
                    <a:cubicBezTo>
                      <a:pt x="551" y="288"/>
                      <a:pt x="551" y="291"/>
                      <a:pt x="551" y="291"/>
                    </a:cubicBezTo>
                    <a:cubicBezTo>
                      <a:pt x="553" y="303"/>
                      <a:pt x="553" y="319"/>
                      <a:pt x="551" y="331"/>
                    </a:cubicBezTo>
                    <a:lnTo>
                      <a:pt x="551" y="352"/>
                    </a:lnTo>
                    <a:lnTo>
                      <a:pt x="551" y="354"/>
                    </a:lnTo>
                    <a:cubicBezTo>
                      <a:pt x="551" y="372"/>
                      <a:pt x="548" y="387"/>
                      <a:pt x="546" y="403"/>
                    </a:cubicBezTo>
                    <a:lnTo>
                      <a:pt x="543" y="403"/>
                    </a:lnTo>
                    <a:lnTo>
                      <a:pt x="539" y="412"/>
                    </a:lnTo>
                    <a:lnTo>
                      <a:pt x="539" y="412"/>
                    </a:lnTo>
                    <a:cubicBezTo>
                      <a:pt x="538" y="415"/>
                      <a:pt x="536" y="419"/>
                      <a:pt x="535" y="421"/>
                    </a:cubicBezTo>
                    <a:cubicBezTo>
                      <a:pt x="530" y="433"/>
                      <a:pt x="523" y="443"/>
                      <a:pt x="515" y="456"/>
                    </a:cubicBezTo>
                    <a:cubicBezTo>
                      <a:pt x="515" y="459"/>
                      <a:pt x="510" y="464"/>
                      <a:pt x="510" y="466"/>
                    </a:cubicBezTo>
                    <a:lnTo>
                      <a:pt x="500" y="477"/>
                    </a:lnTo>
                    <a:cubicBezTo>
                      <a:pt x="497" y="482"/>
                      <a:pt x="492" y="487"/>
                      <a:pt x="487" y="489"/>
                    </a:cubicBezTo>
                    <a:lnTo>
                      <a:pt x="472" y="502"/>
                    </a:lnTo>
                    <a:cubicBezTo>
                      <a:pt x="464" y="507"/>
                      <a:pt x="456" y="512"/>
                      <a:pt x="449" y="517"/>
                    </a:cubicBezTo>
                    <a:lnTo>
                      <a:pt x="441" y="520"/>
                    </a:lnTo>
                    <a:cubicBezTo>
                      <a:pt x="439" y="520"/>
                      <a:pt x="431" y="525"/>
                      <a:pt x="428" y="525"/>
                    </a:cubicBezTo>
                    <a:cubicBezTo>
                      <a:pt x="416" y="530"/>
                      <a:pt x="403" y="533"/>
                      <a:pt x="390" y="535"/>
                    </a:cubicBezTo>
                    <a:lnTo>
                      <a:pt x="362" y="535"/>
                    </a:lnTo>
                    <a:cubicBezTo>
                      <a:pt x="357" y="536"/>
                      <a:pt x="352" y="537"/>
                      <a:pt x="347" y="537"/>
                    </a:cubicBezTo>
                    <a:cubicBezTo>
                      <a:pt x="342" y="537"/>
                      <a:pt x="337" y="536"/>
                      <a:pt x="332" y="535"/>
                    </a:cubicBezTo>
                    <a:lnTo>
                      <a:pt x="327" y="535"/>
                    </a:lnTo>
                    <a:lnTo>
                      <a:pt x="309" y="530"/>
                    </a:lnTo>
                    <a:lnTo>
                      <a:pt x="288" y="525"/>
                    </a:lnTo>
                    <a:lnTo>
                      <a:pt x="278" y="520"/>
                    </a:lnTo>
                    <a:cubicBezTo>
                      <a:pt x="268" y="515"/>
                      <a:pt x="258" y="507"/>
                      <a:pt x="248" y="502"/>
                    </a:cubicBezTo>
                    <a:cubicBezTo>
                      <a:pt x="243" y="500"/>
                      <a:pt x="236" y="493"/>
                      <a:pt x="236" y="493"/>
                    </a:cubicBezTo>
                    <a:lnTo>
                      <a:pt x="236" y="493"/>
                    </a:lnTo>
                    <a:cubicBezTo>
                      <a:pt x="236" y="493"/>
                      <a:pt x="236" y="493"/>
                      <a:pt x="237" y="494"/>
                    </a:cubicBezTo>
                    <a:lnTo>
                      <a:pt x="232" y="492"/>
                    </a:lnTo>
                    <a:cubicBezTo>
                      <a:pt x="227" y="484"/>
                      <a:pt x="220" y="477"/>
                      <a:pt x="212" y="471"/>
                    </a:cubicBezTo>
                    <a:lnTo>
                      <a:pt x="204" y="461"/>
                    </a:lnTo>
                    <a:lnTo>
                      <a:pt x="194" y="443"/>
                    </a:lnTo>
                    <a:lnTo>
                      <a:pt x="192" y="433"/>
                    </a:lnTo>
                    <a:cubicBezTo>
                      <a:pt x="189" y="428"/>
                      <a:pt x="186" y="423"/>
                      <a:pt x="186" y="418"/>
                    </a:cubicBezTo>
                    <a:cubicBezTo>
                      <a:pt x="184" y="413"/>
                      <a:pt x="184" y="405"/>
                      <a:pt x="181" y="400"/>
                    </a:cubicBezTo>
                    <a:lnTo>
                      <a:pt x="181" y="398"/>
                    </a:lnTo>
                    <a:lnTo>
                      <a:pt x="181" y="354"/>
                    </a:lnTo>
                    <a:lnTo>
                      <a:pt x="181" y="352"/>
                    </a:lnTo>
                    <a:cubicBezTo>
                      <a:pt x="184" y="344"/>
                      <a:pt x="184" y="336"/>
                      <a:pt x="186" y="326"/>
                    </a:cubicBezTo>
                    <a:cubicBezTo>
                      <a:pt x="189" y="319"/>
                      <a:pt x="192" y="316"/>
                      <a:pt x="194" y="308"/>
                    </a:cubicBezTo>
                    <a:cubicBezTo>
                      <a:pt x="194" y="308"/>
                      <a:pt x="194" y="308"/>
                      <a:pt x="194" y="306"/>
                    </a:cubicBezTo>
                    <a:cubicBezTo>
                      <a:pt x="194" y="306"/>
                      <a:pt x="194" y="303"/>
                      <a:pt x="197" y="301"/>
                    </a:cubicBezTo>
                    <a:cubicBezTo>
                      <a:pt x="202" y="291"/>
                      <a:pt x="209" y="278"/>
                      <a:pt x="214" y="268"/>
                    </a:cubicBezTo>
                    <a:cubicBezTo>
                      <a:pt x="220" y="260"/>
                      <a:pt x="227" y="255"/>
                      <a:pt x="232" y="250"/>
                    </a:cubicBezTo>
                    <a:lnTo>
                      <a:pt x="245" y="237"/>
                    </a:lnTo>
                    <a:lnTo>
                      <a:pt x="245" y="237"/>
                    </a:lnTo>
                    <a:cubicBezTo>
                      <a:pt x="241" y="242"/>
                      <a:pt x="239" y="243"/>
                      <a:pt x="239" y="243"/>
                    </a:cubicBezTo>
                    <a:cubicBezTo>
                      <a:pt x="240" y="243"/>
                      <a:pt x="251" y="234"/>
                      <a:pt x="253" y="232"/>
                    </a:cubicBezTo>
                    <a:cubicBezTo>
                      <a:pt x="258" y="229"/>
                      <a:pt x="265" y="227"/>
                      <a:pt x="271" y="224"/>
                    </a:cubicBezTo>
                    <a:cubicBezTo>
                      <a:pt x="276" y="219"/>
                      <a:pt x="276" y="222"/>
                      <a:pt x="278" y="219"/>
                    </a:cubicBezTo>
                    <a:cubicBezTo>
                      <a:pt x="301" y="212"/>
                      <a:pt x="319" y="196"/>
                      <a:pt x="332" y="176"/>
                    </a:cubicBezTo>
                    <a:close/>
                    <a:moveTo>
                      <a:pt x="368" y="0"/>
                    </a:moveTo>
                    <a:cubicBezTo>
                      <a:pt x="291" y="0"/>
                      <a:pt x="214" y="22"/>
                      <a:pt x="146" y="66"/>
                    </a:cubicBezTo>
                    <a:cubicBezTo>
                      <a:pt x="120" y="82"/>
                      <a:pt x="105" y="110"/>
                      <a:pt x="102" y="138"/>
                    </a:cubicBezTo>
                    <a:cubicBezTo>
                      <a:pt x="36" y="207"/>
                      <a:pt x="0" y="301"/>
                      <a:pt x="6" y="398"/>
                    </a:cubicBezTo>
                    <a:cubicBezTo>
                      <a:pt x="21" y="553"/>
                      <a:pt x="138" y="680"/>
                      <a:pt x="293" y="703"/>
                    </a:cubicBezTo>
                    <a:cubicBezTo>
                      <a:pt x="315" y="707"/>
                      <a:pt x="337" y="709"/>
                      <a:pt x="359" y="709"/>
                    </a:cubicBezTo>
                    <a:cubicBezTo>
                      <a:pt x="416" y="709"/>
                      <a:pt x="473" y="696"/>
                      <a:pt x="525" y="670"/>
                    </a:cubicBezTo>
                    <a:cubicBezTo>
                      <a:pt x="594" y="637"/>
                      <a:pt x="648" y="581"/>
                      <a:pt x="683" y="512"/>
                    </a:cubicBezTo>
                    <a:cubicBezTo>
                      <a:pt x="719" y="443"/>
                      <a:pt x="734" y="367"/>
                      <a:pt x="729" y="288"/>
                    </a:cubicBezTo>
                    <a:cubicBezTo>
                      <a:pt x="727" y="247"/>
                      <a:pt x="716" y="207"/>
                      <a:pt x="696" y="171"/>
                    </a:cubicBezTo>
                    <a:cubicBezTo>
                      <a:pt x="676" y="138"/>
                      <a:pt x="648" y="107"/>
                      <a:pt x="614" y="84"/>
                    </a:cubicBezTo>
                    <a:cubicBezTo>
                      <a:pt x="543" y="29"/>
                      <a:pt x="456" y="0"/>
                      <a:pt x="368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7"/>
              <p:cNvSpPr/>
              <p:nvPr/>
            </p:nvSpPr>
            <p:spPr>
              <a:xfrm>
                <a:off x="3069979" y="1925484"/>
                <a:ext cx="466" cy="400"/>
              </a:xfrm>
              <a:custGeom>
                <a:rect b="b" l="l" r="r" t="t"/>
                <a:pathLst>
                  <a:path extrusionOk="0" h="6" w="7">
                    <a:moveTo>
                      <a:pt x="1" y="1"/>
                    </a:moveTo>
                    <a:cubicBezTo>
                      <a:pt x="1" y="1"/>
                      <a:pt x="5" y="5"/>
                      <a:pt x="6" y="5"/>
                    </a:cubicBezTo>
                    <a:cubicBezTo>
                      <a:pt x="3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7"/>
              <p:cNvSpPr/>
              <p:nvPr/>
            </p:nvSpPr>
            <p:spPr>
              <a:xfrm>
                <a:off x="3028940" y="1873852"/>
                <a:ext cx="600" cy="266"/>
              </a:xfrm>
              <a:custGeom>
                <a:rect b="b" l="l" r="r" t="t"/>
                <a:pathLst>
                  <a:path extrusionOk="0" h="4" w="9">
                    <a:moveTo>
                      <a:pt x="8" y="1"/>
                    </a:moveTo>
                    <a:cubicBezTo>
                      <a:pt x="6" y="1"/>
                      <a:pt x="3" y="1"/>
                      <a:pt x="1" y="3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7"/>
              <p:cNvSpPr/>
              <p:nvPr/>
            </p:nvSpPr>
            <p:spPr>
              <a:xfrm>
                <a:off x="3032004" y="1873385"/>
                <a:ext cx="67" cy="67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7"/>
              <p:cNvSpPr/>
              <p:nvPr/>
            </p:nvSpPr>
            <p:spPr>
              <a:xfrm>
                <a:off x="3017081" y="1867589"/>
                <a:ext cx="200" cy="400"/>
              </a:xfrm>
              <a:custGeom>
                <a:rect b="b" l="l" r="r" t="t"/>
                <a:pathLst>
                  <a:path extrusionOk="0" h="6" w="3">
                    <a:moveTo>
                      <a:pt x="0" y="1"/>
                    </a:moveTo>
                    <a:lnTo>
                      <a:pt x="0" y="3"/>
                    </a:lnTo>
                    <a:cubicBezTo>
                      <a:pt x="0" y="3"/>
                      <a:pt x="0" y="6"/>
                      <a:pt x="3" y="6"/>
                    </a:cubicBezTo>
                    <a:lnTo>
                      <a:pt x="3" y="6"/>
                    </a:lnTo>
                    <a:cubicBezTo>
                      <a:pt x="0" y="6"/>
                      <a:pt x="0" y="3"/>
                      <a:pt x="0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7"/>
              <p:cNvSpPr/>
              <p:nvPr/>
            </p:nvSpPr>
            <p:spPr>
              <a:xfrm>
                <a:off x="3004356" y="1840608"/>
                <a:ext cx="46702" cy="44969"/>
              </a:xfrm>
              <a:custGeom>
                <a:rect b="b" l="l" r="r" t="t"/>
                <a:pathLst>
                  <a:path extrusionOk="0" h="675" w="701">
                    <a:moveTo>
                      <a:pt x="252" y="252"/>
                    </a:moveTo>
                    <a:cubicBezTo>
                      <a:pt x="252" y="252"/>
                      <a:pt x="250" y="253"/>
                      <a:pt x="248" y="255"/>
                    </a:cubicBezTo>
                    <a:lnTo>
                      <a:pt x="248" y="255"/>
                    </a:lnTo>
                    <a:cubicBezTo>
                      <a:pt x="251" y="253"/>
                      <a:pt x="252" y="252"/>
                      <a:pt x="252" y="252"/>
                    </a:cubicBezTo>
                    <a:close/>
                    <a:moveTo>
                      <a:pt x="248" y="255"/>
                    </a:moveTo>
                    <a:lnTo>
                      <a:pt x="248" y="255"/>
                    </a:lnTo>
                    <a:cubicBezTo>
                      <a:pt x="248" y="255"/>
                      <a:pt x="247" y="255"/>
                      <a:pt x="247" y="255"/>
                    </a:cubicBezTo>
                    <a:lnTo>
                      <a:pt x="245" y="258"/>
                    </a:lnTo>
                    <a:cubicBezTo>
                      <a:pt x="246" y="257"/>
                      <a:pt x="247" y="256"/>
                      <a:pt x="248" y="255"/>
                    </a:cubicBezTo>
                    <a:close/>
                    <a:moveTo>
                      <a:pt x="194" y="314"/>
                    </a:moveTo>
                    <a:cubicBezTo>
                      <a:pt x="194" y="316"/>
                      <a:pt x="194" y="319"/>
                      <a:pt x="191" y="322"/>
                    </a:cubicBezTo>
                    <a:cubicBezTo>
                      <a:pt x="191" y="319"/>
                      <a:pt x="191" y="316"/>
                      <a:pt x="194" y="314"/>
                    </a:cubicBezTo>
                    <a:close/>
                    <a:moveTo>
                      <a:pt x="184" y="350"/>
                    </a:moveTo>
                    <a:cubicBezTo>
                      <a:pt x="184" y="355"/>
                      <a:pt x="184" y="357"/>
                      <a:pt x="181" y="360"/>
                    </a:cubicBezTo>
                    <a:cubicBezTo>
                      <a:pt x="181" y="355"/>
                      <a:pt x="181" y="350"/>
                      <a:pt x="181" y="350"/>
                    </a:cubicBezTo>
                    <a:close/>
                    <a:moveTo>
                      <a:pt x="207" y="436"/>
                    </a:moveTo>
                    <a:cubicBezTo>
                      <a:pt x="207" y="436"/>
                      <a:pt x="212" y="441"/>
                      <a:pt x="212" y="441"/>
                    </a:cubicBezTo>
                    <a:cubicBezTo>
                      <a:pt x="212" y="441"/>
                      <a:pt x="209" y="439"/>
                      <a:pt x="204" y="436"/>
                    </a:cubicBezTo>
                    <a:close/>
                    <a:moveTo>
                      <a:pt x="471" y="179"/>
                    </a:moveTo>
                    <a:cubicBezTo>
                      <a:pt x="477" y="181"/>
                      <a:pt x="484" y="184"/>
                      <a:pt x="487" y="184"/>
                    </a:cubicBezTo>
                    <a:lnTo>
                      <a:pt x="499" y="192"/>
                    </a:lnTo>
                    <a:lnTo>
                      <a:pt x="505" y="192"/>
                    </a:lnTo>
                    <a:cubicBezTo>
                      <a:pt x="506" y="194"/>
                      <a:pt x="507" y="195"/>
                      <a:pt x="507" y="196"/>
                    </a:cubicBezTo>
                    <a:lnTo>
                      <a:pt x="507" y="196"/>
                    </a:lnTo>
                    <a:cubicBezTo>
                      <a:pt x="505" y="194"/>
                      <a:pt x="504" y="194"/>
                      <a:pt x="502" y="192"/>
                    </a:cubicBezTo>
                    <a:lnTo>
                      <a:pt x="502" y="192"/>
                    </a:lnTo>
                    <a:cubicBezTo>
                      <a:pt x="503" y="195"/>
                      <a:pt x="505" y="197"/>
                      <a:pt x="506" y="197"/>
                    </a:cubicBezTo>
                    <a:cubicBezTo>
                      <a:pt x="507" y="197"/>
                      <a:pt x="507" y="197"/>
                      <a:pt x="507" y="196"/>
                    </a:cubicBezTo>
                    <a:lnTo>
                      <a:pt x="507" y="196"/>
                    </a:lnTo>
                    <a:cubicBezTo>
                      <a:pt x="507" y="196"/>
                      <a:pt x="507" y="197"/>
                      <a:pt x="507" y="197"/>
                    </a:cubicBezTo>
                    <a:cubicBezTo>
                      <a:pt x="507" y="202"/>
                      <a:pt x="512" y="207"/>
                      <a:pt x="515" y="212"/>
                    </a:cubicBezTo>
                    <a:cubicBezTo>
                      <a:pt x="515" y="220"/>
                      <a:pt x="517" y="225"/>
                      <a:pt x="520" y="230"/>
                    </a:cubicBezTo>
                    <a:cubicBezTo>
                      <a:pt x="522" y="237"/>
                      <a:pt x="525" y="250"/>
                      <a:pt x="528" y="260"/>
                    </a:cubicBezTo>
                    <a:lnTo>
                      <a:pt x="528" y="263"/>
                    </a:lnTo>
                    <a:cubicBezTo>
                      <a:pt x="530" y="271"/>
                      <a:pt x="530" y="278"/>
                      <a:pt x="530" y="286"/>
                    </a:cubicBezTo>
                    <a:lnTo>
                      <a:pt x="530" y="319"/>
                    </a:lnTo>
                    <a:cubicBezTo>
                      <a:pt x="530" y="329"/>
                      <a:pt x="530" y="332"/>
                      <a:pt x="528" y="337"/>
                    </a:cubicBezTo>
                    <a:lnTo>
                      <a:pt x="528" y="339"/>
                    </a:lnTo>
                    <a:cubicBezTo>
                      <a:pt x="525" y="350"/>
                      <a:pt x="522" y="360"/>
                      <a:pt x="520" y="370"/>
                    </a:cubicBezTo>
                    <a:cubicBezTo>
                      <a:pt x="517" y="383"/>
                      <a:pt x="517" y="383"/>
                      <a:pt x="515" y="388"/>
                    </a:cubicBezTo>
                    <a:lnTo>
                      <a:pt x="510" y="401"/>
                    </a:lnTo>
                    <a:cubicBezTo>
                      <a:pt x="509" y="404"/>
                      <a:pt x="508" y="406"/>
                      <a:pt x="508" y="406"/>
                    </a:cubicBezTo>
                    <a:cubicBezTo>
                      <a:pt x="508" y="406"/>
                      <a:pt x="508" y="403"/>
                      <a:pt x="510" y="395"/>
                    </a:cubicBezTo>
                    <a:lnTo>
                      <a:pt x="510" y="395"/>
                    </a:lnTo>
                    <a:cubicBezTo>
                      <a:pt x="507" y="406"/>
                      <a:pt x="502" y="416"/>
                      <a:pt x="497" y="423"/>
                    </a:cubicBezTo>
                    <a:cubicBezTo>
                      <a:pt x="494" y="426"/>
                      <a:pt x="489" y="429"/>
                      <a:pt x="487" y="431"/>
                    </a:cubicBezTo>
                    <a:cubicBezTo>
                      <a:pt x="487" y="434"/>
                      <a:pt x="484" y="436"/>
                      <a:pt x="484" y="436"/>
                    </a:cubicBezTo>
                    <a:cubicBezTo>
                      <a:pt x="477" y="446"/>
                      <a:pt x="469" y="454"/>
                      <a:pt x="461" y="462"/>
                    </a:cubicBezTo>
                    <a:lnTo>
                      <a:pt x="454" y="469"/>
                    </a:lnTo>
                    <a:lnTo>
                      <a:pt x="451" y="469"/>
                    </a:lnTo>
                    <a:lnTo>
                      <a:pt x="446" y="472"/>
                    </a:lnTo>
                    <a:cubicBezTo>
                      <a:pt x="436" y="479"/>
                      <a:pt x="426" y="485"/>
                      <a:pt x="415" y="490"/>
                    </a:cubicBezTo>
                    <a:lnTo>
                      <a:pt x="421" y="487"/>
                    </a:lnTo>
                    <a:lnTo>
                      <a:pt x="421" y="487"/>
                    </a:lnTo>
                    <a:cubicBezTo>
                      <a:pt x="418" y="490"/>
                      <a:pt x="418" y="490"/>
                      <a:pt x="415" y="490"/>
                    </a:cubicBezTo>
                    <a:lnTo>
                      <a:pt x="405" y="492"/>
                    </a:lnTo>
                    <a:cubicBezTo>
                      <a:pt x="400" y="492"/>
                      <a:pt x="387" y="495"/>
                      <a:pt x="380" y="497"/>
                    </a:cubicBezTo>
                    <a:cubicBezTo>
                      <a:pt x="382" y="497"/>
                      <a:pt x="385" y="497"/>
                      <a:pt x="375" y="500"/>
                    </a:cubicBezTo>
                    <a:lnTo>
                      <a:pt x="354" y="500"/>
                    </a:lnTo>
                    <a:cubicBezTo>
                      <a:pt x="352" y="500"/>
                      <a:pt x="339" y="497"/>
                      <a:pt x="329" y="497"/>
                    </a:cubicBezTo>
                    <a:cubicBezTo>
                      <a:pt x="331" y="497"/>
                      <a:pt x="332" y="498"/>
                      <a:pt x="330" y="498"/>
                    </a:cubicBezTo>
                    <a:cubicBezTo>
                      <a:pt x="329" y="498"/>
                      <a:pt x="327" y="498"/>
                      <a:pt x="324" y="497"/>
                    </a:cubicBezTo>
                    <a:lnTo>
                      <a:pt x="321" y="497"/>
                    </a:lnTo>
                    <a:lnTo>
                      <a:pt x="311" y="495"/>
                    </a:lnTo>
                    <a:cubicBezTo>
                      <a:pt x="298" y="492"/>
                      <a:pt x="288" y="487"/>
                      <a:pt x="278" y="485"/>
                    </a:cubicBezTo>
                    <a:lnTo>
                      <a:pt x="263" y="477"/>
                    </a:lnTo>
                    <a:cubicBezTo>
                      <a:pt x="252" y="472"/>
                      <a:pt x="245" y="464"/>
                      <a:pt x="235" y="459"/>
                    </a:cubicBezTo>
                    <a:lnTo>
                      <a:pt x="227" y="451"/>
                    </a:lnTo>
                    <a:cubicBezTo>
                      <a:pt x="222" y="449"/>
                      <a:pt x="219" y="444"/>
                      <a:pt x="214" y="439"/>
                    </a:cubicBezTo>
                    <a:lnTo>
                      <a:pt x="209" y="434"/>
                    </a:lnTo>
                    <a:cubicBezTo>
                      <a:pt x="204" y="426"/>
                      <a:pt x="196" y="413"/>
                      <a:pt x="196" y="411"/>
                    </a:cubicBezTo>
                    <a:cubicBezTo>
                      <a:pt x="196" y="410"/>
                      <a:pt x="196" y="410"/>
                      <a:pt x="195" y="410"/>
                    </a:cubicBezTo>
                    <a:lnTo>
                      <a:pt x="195" y="410"/>
                    </a:lnTo>
                    <a:cubicBezTo>
                      <a:pt x="195" y="410"/>
                      <a:pt x="196" y="413"/>
                      <a:pt x="196" y="413"/>
                    </a:cubicBezTo>
                    <a:cubicBezTo>
                      <a:pt x="194" y="411"/>
                      <a:pt x="194" y="408"/>
                      <a:pt x="194" y="408"/>
                    </a:cubicBezTo>
                    <a:cubicBezTo>
                      <a:pt x="194" y="403"/>
                      <a:pt x="191" y="398"/>
                      <a:pt x="191" y="398"/>
                    </a:cubicBezTo>
                    <a:cubicBezTo>
                      <a:pt x="189" y="393"/>
                      <a:pt x="189" y="388"/>
                      <a:pt x="186" y="380"/>
                    </a:cubicBezTo>
                    <a:lnTo>
                      <a:pt x="186" y="362"/>
                    </a:lnTo>
                    <a:cubicBezTo>
                      <a:pt x="186" y="355"/>
                      <a:pt x="186" y="355"/>
                      <a:pt x="189" y="350"/>
                    </a:cubicBezTo>
                    <a:cubicBezTo>
                      <a:pt x="191" y="342"/>
                      <a:pt x="191" y="334"/>
                      <a:pt x="194" y="327"/>
                    </a:cubicBezTo>
                    <a:cubicBezTo>
                      <a:pt x="194" y="327"/>
                      <a:pt x="194" y="324"/>
                      <a:pt x="194" y="324"/>
                    </a:cubicBezTo>
                    <a:lnTo>
                      <a:pt x="196" y="319"/>
                    </a:lnTo>
                    <a:lnTo>
                      <a:pt x="201" y="309"/>
                    </a:lnTo>
                    <a:lnTo>
                      <a:pt x="212" y="294"/>
                    </a:lnTo>
                    <a:lnTo>
                      <a:pt x="217" y="286"/>
                    </a:lnTo>
                    <a:cubicBezTo>
                      <a:pt x="224" y="278"/>
                      <a:pt x="232" y="268"/>
                      <a:pt x="242" y="260"/>
                    </a:cubicBezTo>
                    <a:lnTo>
                      <a:pt x="245" y="258"/>
                    </a:lnTo>
                    <a:cubicBezTo>
                      <a:pt x="247" y="253"/>
                      <a:pt x="260" y="248"/>
                      <a:pt x="265" y="245"/>
                    </a:cubicBezTo>
                    <a:lnTo>
                      <a:pt x="275" y="240"/>
                    </a:lnTo>
                    <a:lnTo>
                      <a:pt x="280" y="237"/>
                    </a:lnTo>
                    <a:lnTo>
                      <a:pt x="298" y="232"/>
                    </a:lnTo>
                    <a:lnTo>
                      <a:pt x="303" y="232"/>
                    </a:lnTo>
                    <a:cubicBezTo>
                      <a:pt x="308" y="230"/>
                      <a:pt x="311" y="230"/>
                      <a:pt x="316" y="230"/>
                    </a:cubicBezTo>
                    <a:lnTo>
                      <a:pt x="331" y="230"/>
                    </a:lnTo>
                    <a:lnTo>
                      <a:pt x="339" y="232"/>
                    </a:lnTo>
                    <a:cubicBezTo>
                      <a:pt x="347" y="235"/>
                      <a:pt x="354" y="237"/>
                      <a:pt x="362" y="240"/>
                    </a:cubicBezTo>
                    <a:cubicBezTo>
                      <a:pt x="369" y="242"/>
                      <a:pt x="377" y="243"/>
                      <a:pt x="384" y="243"/>
                    </a:cubicBezTo>
                    <a:cubicBezTo>
                      <a:pt x="423" y="243"/>
                      <a:pt x="458" y="217"/>
                      <a:pt x="469" y="179"/>
                    </a:cubicBezTo>
                    <a:close/>
                    <a:moveTo>
                      <a:pt x="456" y="1"/>
                    </a:moveTo>
                    <a:cubicBezTo>
                      <a:pt x="428" y="1"/>
                      <a:pt x="400" y="6"/>
                      <a:pt x="372" y="16"/>
                    </a:cubicBezTo>
                    <a:cubicBezTo>
                      <a:pt x="352" y="23"/>
                      <a:pt x="336" y="36"/>
                      <a:pt x="324" y="54"/>
                    </a:cubicBezTo>
                    <a:cubicBezTo>
                      <a:pt x="207" y="57"/>
                      <a:pt x="102" y="123"/>
                      <a:pt x="49" y="222"/>
                    </a:cubicBezTo>
                    <a:cubicBezTo>
                      <a:pt x="10" y="288"/>
                      <a:pt x="0" y="365"/>
                      <a:pt x="18" y="439"/>
                    </a:cubicBezTo>
                    <a:cubicBezTo>
                      <a:pt x="38" y="505"/>
                      <a:pt x="79" y="564"/>
                      <a:pt x="135" y="604"/>
                    </a:cubicBezTo>
                    <a:cubicBezTo>
                      <a:pt x="198" y="651"/>
                      <a:pt x="274" y="674"/>
                      <a:pt x="350" y="674"/>
                    </a:cubicBezTo>
                    <a:cubicBezTo>
                      <a:pt x="402" y="674"/>
                      <a:pt x="455" y="663"/>
                      <a:pt x="505" y="640"/>
                    </a:cubicBezTo>
                    <a:cubicBezTo>
                      <a:pt x="629" y="579"/>
                      <a:pt x="698" y="436"/>
                      <a:pt x="701" y="301"/>
                    </a:cubicBezTo>
                    <a:cubicBezTo>
                      <a:pt x="701" y="225"/>
                      <a:pt x="683" y="125"/>
                      <a:pt x="627" y="69"/>
                    </a:cubicBezTo>
                    <a:cubicBezTo>
                      <a:pt x="579" y="25"/>
                      <a:pt x="518" y="1"/>
                      <a:pt x="456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7"/>
              <p:cNvSpPr/>
              <p:nvPr/>
            </p:nvSpPr>
            <p:spPr>
              <a:xfrm>
                <a:off x="3025542" y="1873719"/>
                <a:ext cx="600" cy="200"/>
              </a:xfrm>
              <a:custGeom>
                <a:rect b="b" l="l" r="r" t="t"/>
                <a:pathLst>
                  <a:path extrusionOk="0" h="3" w="9">
                    <a:moveTo>
                      <a:pt x="4" y="1"/>
                    </a:moveTo>
                    <a:cubicBezTo>
                      <a:pt x="3" y="1"/>
                      <a:pt x="2" y="2"/>
                      <a:pt x="1" y="3"/>
                    </a:cubicBezTo>
                    <a:lnTo>
                      <a:pt x="8" y="3"/>
                    </a:lnTo>
                    <a:cubicBezTo>
                      <a:pt x="7" y="2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7"/>
              <p:cNvSpPr/>
              <p:nvPr/>
            </p:nvSpPr>
            <p:spPr>
              <a:xfrm>
                <a:off x="3401690" y="1789375"/>
                <a:ext cx="41439" cy="40572"/>
              </a:xfrm>
              <a:custGeom>
                <a:rect b="b" l="l" r="r" t="t"/>
                <a:pathLst>
                  <a:path extrusionOk="0" h="609" w="622">
                    <a:moveTo>
                      <a:pt x="321" y="176"/>
                    </a:moveTo>
                    <a:cubicBezTo>
                      <a:pt x="332" y="178"/>
                      <a:pt x="342" y="181"/>
                      <a:pt x="349" y="184"/>
                    </a:cubicBezTo>
                    <a:lnTo>
                      <a:pt x="362" y="189"/>
                    </a:lnTo>
                    <a:lnTo>
                      <a:pt x="375" y="199"/>
                    </a:lnTo>
                    <a:lnTo>
                      <a:pt x="377" y="199"/>
                    </a:lnTo>
                    <a:cubicBezTo>
                      <a:pt x="385" y="206"/>
                      <a:pt x="393" y="212"/>
                      <a:pt x="398" y="219"/>
                    </a:cubicBezTo>
                    <a:lnTo>
                      <a:pt x="408" y="229"/>
                    </a:lnTo>
                    <a:lnTo>
                      <a:pt x="408" y="232"/>
                    </a:lnTo>
                    <a:cubicBezTo>
                      <a:pt x="413" y="240"/>
                      <a:pt x="418" y="247"/>
                      <a:pt x="423" y="257"/>
                    </a:cubicBezTo>
                    <a:cubicBezTo>
                      <a:pt x="426" y="260"/>
                      <a:pt x="428" y="265"/>
                      <a:pt x="431" y="270"/>
                    </a:cubicBezTo>
                    <a:cubicBezTo>
                      <a:pt x="433" y="278"/>
                      <a:pt x="436" y="288"/>
                      <a:pt x="439" y="298"/>
                    </a:cubicBezTo>
                    <a:cubicBezTo>
                      <a:pt x="439" y="303"/>
                      <a:pt x="441" y="306"/>
                      <a:pt x="441" y="311"/>
                    </a:cubicBezTo>
                    <a:lnTo>
                      <a:pt x="441" y="313"/>
                    </a:lnTo>
                    <a:lnTo>
                      <a:pt x="441" y="342"/>
                    </a:lnTo>
                    <a:cubicBezTo>
                      <a:pt x="441" y="347"/>
                      <a:pt x="441" y="352"/>
                      <a:pt x="439" y="354"/>
                    </a:cubicBezTo>
                    <a:cubicBezTo>
                      <a:pt x="439" y="359"/>
                      <a:pt x="436" y="362"/>
                      <a:pt x="436" y="367"/>
                    </a:cubicBezTo>
                    <a:cubicBezTo>
                      <a:pt x="431" y="375"/>
                      <a:pt x="426" y="382"/>
                      <a:pt x="421" y="390"/>
                    </a:cubicBezTo>
                    <a:cubicBezTo>
                      <a:pt x="418" y="392"/>
                      <a:pt x="416" y="398"/>
                      <a:pt x="410" y="400"/>
                    </a:cubicBezTo>
                    <a:cubicBezTo>
                      <a:pt x="408" y="403"/>
                      <a:pt x="405" y="405"/>
                      <a:pt x="403" y="408"/>
                    </a:cubicBezTo>
                    <a:lnTo>
                      <a:pt x="400" y="408"/>
                    </a:lnTo>
                    <a:cubicBezTo>
                      <a:pt x="393" y="413"/>
                      <a:pt x="385" y="418"/>
                      <a:pt x="377" y="420"/>
                    </a:cubicBezTo>
                    <a:lnTo>
                      <a:pt x="367" y="426"/>
                    </a:lnTo>
                    <a:cubicBezTo>
                      <a:pt x="357" y="428"/>
                      <a:pt x="349" y="431"/>
                      <a:pt x="339" y="433"/>
                    </a:cubicBezTo>
                    <a:lnTo>
                      <a:pt x="326" y="436"/>
                    </a:lnTo>
                    <a:lnTo>
                      <a:pt x="286" y="436"/>
                    </a:lnTo>
                    <a:cubicBezTo>
                      <a:pt x="278" y="433"/>
                      <a:pt x="268" y="431"/>
                      <a:pt x="258" y="428"/>
                    </a:cubicBezTo>
                    <a:lnTo>
                      <a:pt x="245" y="423"/>
                    </a:lnTo>
                    <a:cubicBezTo>
                      <a:pt x="237" y="420"/>
                      <a:pt x="230" y="415"/>
                      <a:pt x="222" y="410"/>
                    </a:cubicBezTo>
                    <a:cubicBezTo>
                      <a:pt x="217" y="408"/>
                      <a:pt x="214" y="405"/>
                      <a:pt x="212" y="403"/>
                    </a:cubicBezTo>
                    <a:cubicBezTo>
                      <a:pt x="209" y="400"/>
                      <a:pt x="207" y="398"/>
                      <a:pt x="204" y="392"/>
                    </a:cubicBezTo>
                    <a:cubicBezTo>
                      <a:pt x="199" y="385"/>
                      <a:pt x="194" y="380"/>
                      <a:pt x="189" y="370"/>
                    </a:cubicBezTo>
                    <a:cubicBezTo>
                      <a:pt x="184" y="362"/>
                      <a:pt x="186" y="362"/>
                      <a:pt x="186" y="359"/>
                    </a:cubicBezTo>
                    <a:cubicBezTo>
                      <a:pt x="184" y="354"/>
                      <a:pt x="184" y="349"/>
                      <a:pt x="181" y="347"/>
                    </a:cubicBezTo>
                    <a:cubicBezTo>
                      <a:pt x="181" y="346"/>
                      <a:pt x="181" y="345"/>
                      <a:pt x="181" y="345"/>
                    </a:cubicBezTo>
                    <a:cubicBezTo>
                      <a:pt x="181" y="345"/>
                      <a:pt x="181" y="345"/>
                      <a:pt x="181" y="344"/>
                    </a:cubicBezTo>
                    <a:lnTo>
                      <a:pt x="181" y="316"/>
                    </a:lnTo>
                    <a:lnTo>
                      <a:pt x="181" y="306"/>
                    </a:lnTo>
                    <a:cubicBezTo>
                      <a:pt x="181" y="306"/>
                      <a:pt x="181" y="303"/>
                      <a:pt x="181" y="303"/>
                    </a:cubicBezTo>
                    <a:cubicBezTo>
                      <a:pt x="184" y="293"/>
                      <a:pt x="189" y="280"/>
                      <a:pt x="191" y="270"/>
                    </a:cubicBezTo>
                    <a:cubicBezTo>
                      <a:pt x="191" y="270"/>
                      <a:pt x="191" y="268"/>
                      <a:pt x="194" y="268"/>
                    </a:cubicBezTo>
                    <a:cubicBezTo>
                      <a:pt x="196" y="263"/>
                      <a:pt x="196" y="257"/>
                      <a:pt x="199" y="255"/>
                    </a:cubicBezTo>
                    <a:cubicBezTo>
                      <a:pt x="204" y="245"/>
                      <a:pt x="212" y="237"/>
                      <a:pt x="217" y="227"/>
                    </a:cubicBezTo>
                    <a:lnTo>
                      <a:pt x="230" y="214"/>
                    </a:lnTo>
                    <a:cubicBezTo>
                      <a:pt x="232" y="209"/>
                      <a:pt x="237" y="204"/>
                      <a:pt x="242" y="201"/>
                    </a:cubicBezTo>
                    <a:cubicBezTo>
                      <a:pt x="253" y="196"/>
                      <a:pt x="263" y="189"/>
                      <a:pt x="273" y="184"/>
                    </a:cubicBezTo>
                    <a:cubicBezTo>
                      <a:pt x="278" y="181"/>
                      <a:pt x="283" y="181"/>
                      <a:pt x="288" y="178"/>
                    </a:cubicBezTo>
                    <a:lnTo>
                      <a:pt x="298" y="176"/>
                    </a:lnTo>
                    <a:close/>
                    <a:moveTo>
                      <a:pt x="308" y="0"/>
                    </a:moveTo>
                    <a:cubicBezTo>
                      <a:pt x="307" y="0"/>
                      <a:pt x="305" y="0"/>
                      <a:pt x="303" y="0"/>
                    </a:cubicBezTo>
                    <a:cubicBezTo>
                      <a:pt x="174" y="8"/>
                      <a:pt x="61" y="97"/>
                      <a:pt x="23" y="222"/>
                    </a:cubicBezTo>
                    <a:cubicBezTo>
                      <a:pt x="3" y="280"/>
                      <a:pt x="0" y="344"/>
                      <a:pt x="16" y="403"/>
                    </a:cubicBezTo>
                    <a:cubicBezTo>
                      <a:pt x="33" y="464"/>
                      <a:pt x="74" y="520"/>
                      <a:pt x="128" y="556"/>
                    </a:cubicBezTo>
                    <a:cubicBezTo>
                      <a:pt x="184" y="590"/>
                      <a:pt x="247" y="608"/>
                      <a:pt x="311" y="608"/>
                    </a:cubicBezTo>
                    <a:cubicBezTo>
                      <a:pt x="363" y="608"/>
                      <a:pt x="416" y="596"/>
                      <a:pt x="464" y="571"/>
                    </a:cubicBezTo>
                    <a:cubicBezTo>
                      <a:pt x="517" y="545"/>
                      <a:pt x="558" y="505"/>
                      <a:pt x="586" y="451"/>
                    </a:cubicBezTo>
                    <a:cubicBezTo>
                      <a:pt x="614" y="390"/>
                      <a:pt x="622" y="319"/>
                      <a:pt x="607" y="252"/>
                    </a:cubicBezTo>
                    <a:cubicBezTo>
                      <a:pt x="576" y="116"/>
                      <a:pt x="451" y="0"/>
                      <a:pt x="308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7"/>
              <p:cNvSpPr/>
              <p:nvPr/>
            </p:nvSpPr>
            <p:spPr>
              <a:xfrm>
                <a:off x="3423542" y="1818289"/>
                <a:ext cx="799" cy="133"/>
              </a:xfrm>
              <a:custGeom>
                <a:rect b="b" l="l" r="r" t="t"/>
                <a:pathLst>
                  <a:path extrusionOk="0" h="2" w="12">
                    <a:moveTo>
                      <a:pt x="9" y="1"/>
                    </a:moveTo>
                    <a:cubicBezTo>
                      <a:pt x="9" y="1"/>
                      <a:pt x="6" y="1"/>
                      <a:pt x="1" y="2"/>
                    </a:cubicBezTo>
                    <a:cubicBezTo>
                      <a:pt x="6" y="2"/>
                      <a:pt x="11" y="1"/>
                      <a:pt x="9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7"/>
              <p:cNvSpPr/>
              <p:nvPr/>
            </p:nvSpPr>
            <p:spPr>
              <a:xfrm>
                <a:off x="3067980" y="2045070"/>
                <a:ext cx="54431" cy="88005"/>
              </a:xfrm>
              <a:custGeom>
                <a:rect b="b" l="l" r="r" t="t"/>
                <a:pathLst>
                  <a:path extrusionOk="0" h="1321" w="817">
                    <a:moveTo>
                      <a:pt x="686" y="1"/>
                    </a:moveTo>
                    <a:cubicBezTo>
                      <a:pt x="657" y="1"/>
                      <a:pt x="629" y="15"/>
                      <a:pt x="612" y="50"/>
                    </a:cubicBezTo>
                    <a:lnTo>
                      <a:pt x="39" y="1173"/>
                    </a:lnTo>
                    <a:cubicBezTo>
                      <a:pt x="0" y="1251"/>
                      <a:pt x="67" y="1321"/>
                      <a:pt x="131" y="1321"/>
                    </a:cubicBezTo>
                    <a:cubicBezTo>
                      <a:pt x="159" y="1321"/>
                      <a:pt x="187" y="1307"/>
                      <a:pt x="204" y="1273"/>
                    </a:cubicBezTo>
                    <a:lnTo>
                      <a:pt x="778" y="147"/>
                    </a:lnTo>
                    <a:cubicBezTo>
                      <a:pt x="816" y="71"/>
                      <a:pt x="750" y="1"/>
                      <a:pt x="686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3089699" y="2111625"/>
                <a:ext cx="49967" cy="91336"/>
              </a:xfrm>
              <a:custGeom>
                <a:rect b="b" l="l" r="r" t="t"/>
                <a:pathLst>
                  <a:path extrusionOk="0" h="1371" w="750">
                    <a:moveTo>
                      <a:pt x="642" y="1"/>
                    </a:moveTo>
                    <a:cubicBezTo>
                      <a:pt x="599" y="1"/>
                      <a:pt x="561" y="27"/>
                      <a:pt x="548" y="70"/>
                    </a:cubicBezTo>
                    <a:cubicBezTo>
                      <a:pt x="401" y="465"/>
                      <a:pt x="230" y="850"/>
                      <a:pt x="39" y="1224"/>
                    </a:cubicBezTo>
                    <a:cubicBezTo>
                      <a:pt x="0" y="1300"/>
                      <a:pt x="67" y="1370"/>
                      <a:pt x="130" y="1370"/>
                    </a:cubicBezTo>
                    <a:cubicBezTo>
                      <a:pt x="159" y="1370"/>
                      <a:pt x="187" y="1356"/>
                      <a:pt x="204" y="1321"/>
                    </a:cubicBezTo>
                    <a:cubicBezTo>
                      <a:pt x="403" y="931"/>
                      <a:pt x="579" y="531"/>
                      <a:pt x="734" y="121"/>
                    </a:cubicBezTo>
                    <a:cubicBezTo>
                      <a:pt x="750" y="70"/>
                      <a:pt x="719" y="16"/>
                      <a:pt x="668" y="4"/>
                    </a:cubicBezTo>
                    <a:cubicBezTo>
                      <a:pt x="659" y="2"/>
                      <a:pt x="651" y="1"/>
                      <a:pt x="642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3175908" y="2057061"/>
                <a:ext cx="43904" cy="67952"/>
              </a:xfrm>
              <a:custGeom>
                <a:rect b="b" l="l" r="r" t="t"/>
                <a:pathLst>
                  <a:path extrusionOk="0" h="1020" w="659">
                    <a:moveTo>
                      <a:pt x="406" y="278"/>
                    </a:moveTo>
                    <a:lnTo>
                      <a:pt x="426" y="379"/>
                    </a:lnTo>
                    <a:cubicBezTo>
                      <a:pt x="442" y="451"/>
                      <a:pt x="454" y="525"/>
                      <a:pt x="462" y="599"/>
                    </a:cubicBezTo>
                    <a:cubicBezTo>
                      <a:pt x="470" y="657"/>
                      <a:pt x="454" y="721"/>
                      <a:pt x="421" y="772"/>
                    </a:cubicBezTo>
                    <a:cubicBezTo>
                      <a:pt x="409" y="790"/>
                      <a:pt x="391" y="807"/>
                      <a:pt x="370" y="818"/>
                    </a:cubicBezTo>
                    <a:cubicBezTo>
                      <a:pt x="358" y="824"/>
                      <a:pt x="345" y="828"/>
                      <a:pt x="331" y="828"/>
                    </a:cubicBezTo>
                    <a:cubicBezTo>
                      <a:pt x="328" y="828"/>
                      <a:pt x="325" y="828"/>
                      <a:pt x="322" y="828"/>
                    </a:cubicBezTo>
                    <a:cubicBezTo>
                      <a:pt x="281" y="818"/>
                      <a:pt x="251" y="787"/>
                      <a:pt x="238" y="746"/>
                    </a:cubicBezTo>
                    <a:cubicBezTo>
                      <a:pt x="217" y="683"/>
                      <a:pt x="235" y="614"/>
                      <a:pt x="256" y="553"/>
                    </a:cubicBezTo>
                    <a:cubicBezTo>
                      <a:pt x="291" y="453"/>
                      <a:pt x="340" y="362"/>
                      <a:pt x="406" y="278"/>
                    </a:cubicBezTo>
                    <a:close/>
                    <a:moveTo>
                      <a:pt x="468" y="1"/>
                    </a:moveTo>
                    <a:cubicBezTo>
                      <a:pt x="460" y="1"/>
                      <a:pt x="451" y="2"/>
                      <a:pt x="442" y="5"/>
                    </a:cubicBezTo>
                    <a:cubicBezTo>
                      <a:pt x="424" y="7"/>
                      <a:pt x="409" y="18"/>
                      <a:pt x="398" y="30"/>
                    </a:cubicBezTo>
                    <a:cubicBezTo>
                      <a:pt x="375" y="30"/>
                      <a:pt x="355" y="41"/>
                      <a:pt x="340" y="58"/>
                    </a:cubicBezTo>
                    <a:cubicBezTo>
                      <a:pt x="240" y="165"/>
                      <a:pt x="159" y="288"/>
                      <a:pt x="100" y="423"/>
                    </a:cubicBezTo>
                    <a:cubicBezTo>
                      <a:pt x="39" y="568"/>
                      <a:pt x="1" y="739"/>
                      <a:pt x="90" y="881"/>
                    </a:cubicBezTo>
                    <a:cubicBezTo>
                      <a:pt x="142" y="970"/>
                      <a:pt x="234" y="1019"/>
                      <a:pt x="330" y="1019"/>
                    </a:cubicBezTo>
                    <a:cubicBezTo>
                      <a:pt x="374" y="1019"/>
                      <a:pt x="420" y="1009"/>
                      <a:pt x="462" y="986"/>
                    </a:cubicBezTo>
                    <a:cubicBezTo>
                      <a:pt x="600" y="917"/>
                      <a:pt x="658" y="759"/>
                      <a:pt x="653" y="614"/>
                    </a:cubicBezTo>
                    <a:cubicBezTo>
                      <a:pt x="648" y="525"/>
                      <a:pt x="635" y="438"/>
                      <a:pt x="615" y="354"/>
                    </a:cubicBezTo>
                    <a:cubicBezTo>
                      <a:pt x="597" y="260"/>
                      <a:pt x="579" y="165"/>
                      <a:pt x="559" y="71"/>
                    </a:cubicBezTo>
                    <a:cubicBezTo>
                      <a:pt x="548" y="29"/>
                      <a:pt x="510" y="1"/>
                      <a:pt x="468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3265581" y="2050333"/>
                <a:ext cx="37708" cy="54962"/>
              </a:xfrm>
              <a:custGeom>
                <a:rect b="b" l="l" r="r" t="t"/>
                <a:pathLst>
                  <a:path extrusionOk="0" h="825" w="566">
                    <a:moveTo>
                      <a:pt x="326" y="269"/>
                    </a:moveTo>
                    <a:cubicBezTo>
                      <a:pt x="341" y="317"/>
                      <a:pt x="354" y="368"/>
                      <a:pt x="364" y="422"/>
                    </a:cubicBezTo>
                    <a:cubicBezTo>
                      <a:pt x="367" y="440"/>
                      <a:pt x="369" y="460"/>
                      <a:pt x="369" y="480"/>
                    </a:cubicBezTo>
                    <a:cubicBezTo>
                      <a:pt x="369" y="501"/>
                      <a:pt x="367" y="521"/>
                      <a:pt x="359" y="542"/>
                    </a:cubicBezTo>
                    <a:cubicBezTo>
                      <a:pt x="359" y="547"/>
                      <a:pt x="354" y="557"/>
                      <a:pt x="354" y="559"/>
                    </a:cubicBezTo>
                    <a:cubicBezTo>
                      <a:pt x="352" y="567"/>
                      <a:pt x="347" y="572"/>
                      <a:pt x="341" y="580"/>
                    </a:cubicBezTo>
                    <a:lnTo>
                      <a:pt x="336" y="587"/>
                    </a:lnTo>
                    <a:cubicBezTo>
                      <a:pt x="329" y="595"/>
                      <a:pt x="324" y="603"/>
                      <a:pt x="313" y="610"/>
                    </a:cubicBezTo>
                    <a:lnTo>
                      <a:pt x="308" y="615"/>
                    </a:lnTo>
                    <a:cubicBezTo>
                      <a:pt x="301" y="618"/>
                      <a:pt x="296" y="623"/>
                      <a:pt x="288" y="626"/>
                    </a:cubicBezTo>
                    <a:cubicBezTo>
                      <a:pt x="283" y="628"/>
                      <a:pt x="280" y="628"/>
                      <a:pt x="275" y="631"/>
                    </a:cubicBezTo>
                    <a:lnTo>
                      <a:pt x="265" y="633"/>
                    </a:lnTo>
                    <a:lnTo>
                      <a:pt x="255" y="633"/>
                    </a:lnTo>
                    <a:cubicBezTo>
                      <a:pt x="251" y="632"/>
                      <a:pt x="246" y="630"/>
                      <a:pt x="245" y="630"/>
                    </a:cubicBezTo>
                    <a:cubicBezTo>
                      <a:pt x="244" y="630"/>
                      <a:pt x="244" y="630"/>
                      <a:pt x="245" y="631"/>
                    </a:cubicBezTo>
                    <a:lnTo>
                      <a:pt x="234" y="626"/>
                    </a:lnTo>
                    <a:cubicBezTo>
                      <a:pt x="239" y="626"/>
                      <a:pt x="229" y="617"/>
                      <a:pt x="227" y="617"/>
                    </a:cubicBezTo>
                    <a:cubicBezTo>
                      <a:pt x="226" y="617"/>
                      <a:pt x="226" y="617"/>
                      <a:pt x="227" y="618"/>
                    </a:cubicBezTo>
                    <a:cubicBezTo>
                      <a:pt x="224" y="613"/>
                      <a:pt x="222" y="608"/>
                      <a:pt x="219" y="603"/>
                    </a:cubicBezTo>
                    <a:lnTo>
                      <a:pt x="217" y="600"/>
                    </a:lnTo>
                    <a:lnTo>
                      <a:pt x="214" y="593"/>
                    </a:lnTo>
                    <a:cubicBezTo>
                      <a:pt x="212" y="585"/>
                      <a:pt x="209" y="577"/>
                      <a:pt x="209" y="570"/>
                    </a:cubicBezTo>
                    <a:cubicBezTo>
                      <a:pt x="209" y="567"/>
                      <a:pt x="209" y="567"/>
                      <a:pt x="209" y="565"/>
                    </a:cubicBezTo>
                    <a:lnTo>
                      <a:pt x="209" y="554"/>
                    </a:lnTo>
                    <a:lnTo>
                      <a:pt x="209" y="503"/>
                    </a:lnTo>
                    <a:lnTo>
                      <a:pt x="212" y="493"/>
                    </a:lnTo>
                    <a:cubicBezTo>
                      <a:pt x="212" y="483"/>
                      <a:pt x="214" y="473"/>
                      <a:pt x="217" y="463"/>
                    </a:cubicBezTo>
                    <a:cubicBezTo>
                      <a:pt x="237" y="389"/>
                      <a:pt x="275" y="322"/>
                      <a:pt x="326" y="269"/>
                    </a:cubicBezTo>
                    <a:close/>
                    <a:moveTo>
                      <a:pt x="371" y="1"/>
                    </a:moveTo>
                    <a:cubicBezTo>
                      <a:pt x="363" y="1"/>
                      <a:pt x="355" y="2"/>
                      <a:pt x="347" y="4"/>
                    </a:cubicBezTo>
                    <a:cubicBezTo>
                      <a:pt x="319" y="50"/>
                      <a:pt x="273" y="86"/>
                      <a:pt x="219" y="98"/>
                    </a:cubicBezTo>
                    <a:cubicBezTo>
                      <a:pt x="133" y="180"/>
                      <a:pt x="69" y="282"/>
                      <a:pt x="36" y="396"/>
                    </a:cubicBezTo>
                    <a:cubicBezTo>
                      <a:pt x="5" y="496"/>
                      <a:pt x="0" y="621"/>
                      <a:pt x="61" y="715"/>
                    </a:cubicBezTo>
                    <a:cubicBezTo>
                      <a:pt x="108" y="785"/>
                      <a:pt x="185" y="824"/>
                      <a:pt x="266" y="824"/>
                    </a:cubicBezTo>
                    <a:cubicBezTo>
                      <a:pt x="304" y="824"/>
                      <a:pt x="343" y="815"/>
                      <a:pt x="380" y="796"/>
                    </a:cubicBezTo>
                    <a:cubicBezTo>
                      <a:pt x="492" y="740"/>
                      <a:pt x="553" y="623"/>
                      <a:pt x="558" y="501"/>
                    </a:cubicBezTo>
                    <a:cubicBezTo>
                      <a:pt x="566" y="356"/>
                      <a:pt x="505" y="208"/>
                      <a:pt x="464" y="70"/>
                    </a:cubicBezTo>
                    <a:cubicBezTo>
                      <a:pt x="451" y="28"/>
                      <a:pt x="413" y="1"/>
                      <a:pt x="371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3379571" y="2007295"/>
                <a:ext cx="33778" cy="74215"/>
              </a:xfrm>
              <a:custGeom>
                <a:rect b="b" l="l" r="r" t="t"/>
                <a:pathLst>
                  <a:path extrusionOk="0" h="1114" w="507">
                    <a:moveTo>
                      <a:pt x="390" y="1"/>
                    </a:moveTo>
                    <a:cubicBezTo>
                      <a:pt x="351" y="1"/>
                      <a:pt x="313" y="21"/>
                      <a:pt x="299" y="69"/>
                    </a:cubicBezTo>
                    <a:lnTo>
                      <a:pt x="21" y="994"/>
                    </a:lnTo>
                    <a:cubicBezTo>
                      <a:pt x="0" y="1066"/>
                      <a:pt x="59" y="1113"/>
                      <a:pt x="117" y="1113"/>
                    </a:cubicBezTo>
                    <a:cubicBezTo>
                      <a:pt x="155" y="1113"/>
                      <a:pt x="193" y="1093"/>
                      <a:pt x="207" y="1045"/>
                    </a:cubicBezTo>
                    <a:cubicBezTo>
                      <a:pt x="299" y="737"/>
                      <a:pt x="393" y="428"/>
                      <a:pt x="485" y="120"/>
                    </a:cubicBezTo>
                    <a:cubicBezTo>
                      <a:pt x="507" y="48"/>
                      <a:pt x="448" y="1"/>
                      <a:pt x="390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3443262" y="1953065"/>
                <a:ext cx="36043" cy="63689"/>
              </a:xfrm>
              <a:custGeom>
                <a:rect b="b" l="l" r="r" t="t"/>
                <a:pathLst>
                  <a:path extrusionOk="0" h="956" w="541">
                    <a:moveTo>
                      <a:pt x="433" y="0"/>
                    </a:moveTo>
                    <a:cubicBezTo>
                      <a:pt x="399" y="0"/>
                      <a:pt x="363" y="15"/>
                      <a:pt x="350" y="48"/>
                    </a:cubicBezTo>
                    <a:lnTo>
                      <a:pt x="26" y="812"/>
                    </a:lnTo>
                    <a:cubicBezTo>
                      <a:pt x="1" y="858"/>
                      <a:pt x="16" y="914"/>
                      <a:pt x="59" y="942"/>
                    </a:cubicBezTo>
                    <a:cubicBezTo>
                      <a:pt x="73" y="951"/>
                      <a:pt x="92" y="955"/>
                      <a:pt x="110" y="955"/>
                    </a:cubicBezTo>
                    <a:cubicBezTo>
                      <a:pt x="144" y="955"/>
                      <a:pt x="178" y="940"/>
                      <a:pt x="192" y="909"/>
                    </a:cubicBezTo>
                    <a:lnTo>
                      <a:pt x="518" y="144"/>
                    </a:lnTo>
                    <a:cubicBezTo>
                      <a:pt x="541" y="98"/>
                      <a:pt x="525" y="40"/>
                      <a:pt x="482" y="12"/>
                    </a:cubicBezTo>
                    <a:cubicBezTo>
                      <a:pt x="468" y="4"/>
                      <a:pt x="451" y="0"/>
                      <a:pt x="433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3" name="Google Shape;1873;p37"/>
            <p:cNvGrpSpPr/>
            <p:nvPr/>
          </p:nvGrpSpPr>
          <p:grpSpPr>
            <a:xfrm>
              <a:off x="947779" y="3477675"/>
              <a:ext cx="731100" cy="1095116"/>
              <a:chOff x="947779" y="3477675"/>
              <a:chExt cx="731100" cy="1095116"/>
            </a:xfrm>
          </p:grpSpPr>
          <p:sp>
            <p:nvSpPr>
              <p:cNvPr id="1874" name="Google Shape;1874;p37"/>
              <p:cNvSpPr txBox="1"/>
              <p:nvPr/>
            </p:nvSpPr>
            <p:spPr>
              <a:xfrm>
                <a:off x="947779" y="4171091"/>
                <a:ext cx="731100" cy="4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20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%</a:t>
                </a:r>
                <a:endParaRPr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1074366" y="3477675"/>
                <a:ext cx="477900" cy="491100"/>
              </a:xfrm>
              <a:prstGeom prst="rect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38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881" name="Google Shape;1881;p38"/>
          <p:cNvGrpSpPr/>
          <p:nvPr/>
        </p:nvGrpSpPr>
        <p:grpSpPr>
          <a:xfrm>
            <a:off x="241750" y="1267833"/>
            <a:ext cx="2373900" cy="2911887"/>
            <a:chOff x="241750" y="1267833"/>
            <a:chExt cx="2373900" cy="2911887"/>
          </a:xfrm>
        </p:grpSpPr>
        <p:sp>
          <p:nvSpPr>
            <p:cNvPr id="1882" name="Google Shape;1882;p38"/>
            <p:cNvSpPr/>
            <p:nvPr/>
          </p:nvSpPr>
          <p:spPr>
            <a:xfrm flipH="1">
              <a:off x="659350" y="1683933"/>
              <a:ext cx="1538700" cy="1538700"/>
            </a:xfrm>
            <a:prstGeom prst="pie">
              <a:avLst>
                <a:gd fmla="val 8354903" name="adj1"/>
                <a:gd fmla="val 1620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420243" y="1425583"/>
              <a:ext cx="2016913" cy="2017443"/>
            </a:xfrm>
            <a:custGeom>
              <a:rect b="b" l="l" r="r" t="t"/>
              <a:pathLst>
                <a:path extrusionOk="0" h="209550" w="209495">
                  <a:moveTo>
                    <a:pt x="104720" y="0"/>
                  </a:moveTo>
                  <a:lnTo>
                    <a:pt x="104720" y="0"/>
                  </a:lnTo>
                  <a:lnTo>
                    <a:pt x="102026" y="55"/>
                  </a:lnTo>
                  <a:lnTo>
                    <a:pt x="99333" y="165"/>
                  </a:lnTo>
                  <a:lnTo>
                    <a:pt x="96694" y="330"/>
                  </a:lnTo>
                  <a:lnTo>
                    <a:pt x="94056" y="550"/>
                  </a:lnTo>
                  <a:lnTo>
                    <a:pt x="91417" y="825"/>
                  </a:lnTo>
                  <a:lnTo>
                    <a:pt x="88778" y="1209"/>
                  </a:lnTo>
                  <a:lnTo>
                    <a:pt x="86195" y="1649"/>
                  </a:lnTo>
                  <a:lnTo>
                    <a:pt x="83611" y="2144"/>
                  </a:lnTo>
                  <a:lnTo>
                    <a:pt x="81082" y="2694"/>
                  </a:lnTo>
                  <a:lnTo>
                    <a:pt x="78554" y="3298"/>
                  </a:lnTo>
                  <a:lnTo>
                    <a:pt x="76080" y="3958"/>
                  </a:lnTo>
                  <a:lnTo>
                    <a:pt x="73606" y="4728"/>
                  </a:lnTo>
                  <a:lnTo>
                    <a:pt x="71133" y="5497"/>
                  </a:lnTo>
                  <a:lnTo>
                    <a:pt x="68714" y="6377"/>
                  </a:lnTo>
                  <a:lnTo>
                    <a:pt x="66350" y="7256"/>
                  </a:lnTo>
                  <a:lnTo>
                    <a:pt x="63986" y="8246"/>
                  </a:lnTo>
                  <a:lnTo>
                    <a:pt x="61623" y="9235"/>
                  </a:lnTo>
                  <a:lnTo>
                    <a:pt x="59314" y="10335"/>
                  </a:lnTo>
                  <a:lnTo>
                    <a:pt x="57060" y="11489"/>
                  </a:lnTo>
                  <a:lnTo>
                    <a:pt x="54806" y="12643"/>
                  </a:lnTo>
                  <a:lnTo>
                    <a:pt x="52607" y="13908"/>
                  </a:lnTo>
                  <a:lnTo>
                    <a:pt x="50409" y="15172"/>
                  </a:lnTo>
                  <a:lnTo>
                    <a:pt x="48265" y="16491"/>
                  </a:lnTo>
                  <a:lnTo>
                    <a:pt x="46176" y="17921"/>
                  </a:lnTo>
                  <a:lnTo>
                    <a:pt x="44087" y="19350"/>
                  </a:lnTo>
                  <a:lnTo>
                    <a:pt x="42053" y="20834"/>
                  </a:lnTo>
                  <a:lnTo>
                    <a:pt x="40074" y="22373"/>
                  </a:lnTo>
                  <a:lnTo>
                    <a:pt x="38095" y="23912"/>
                  </a:lnTo>
                  <a:lnTo>
                    <a:pt x="36171" y="25562"/>
                  </a:lnTo>
                  <a:lnTo>
                    <a:pt x="34302" y="27211"/>
                  </a:lnTo>
                  <a:lnTo>
                    <a:pt x="32433" y="28915"/>
                  </a:lnTo>
                  <a:lnTo>
                    <a:pt x="30674" y="30674"/>
                  </a:lnTo>
                  <a:lnTo>
                    <a:pt x="28915" y="32488"/>
                  </a:lnTo>
                  <a:lnTo>
                    <a:pt x="27211" y="34357"/>
                  </a:lnTo>
                  <a:lnTo>
                    <a:pt x="25507" y="36226"/>
                  </a:lnTo>
                  <a:lnTo>
                    <a:pt x="23912" y="38150"/>
                  </a:lnTo>
                  <a:lnTo>
                    <a:pt x="22318" y="40074"/>
                  </a:lnTo>
                  <a:lnTo>
                    <a:pt x="20779" y="42108"/>
                  </a:lnTo>
                  <a:lnTo>
                    <a:pt x="19295" y="44142"/>
                  </a:lnTo>
                  <a:lnTo>
                    <a:pt x="17866" y="46176"/>
                  </a:lnTo>
                  <a:lnTo>
                    <a:pt x="16491" y="48320"/>
                  </a:lnTo>
                  <a:lnTo>
                    <a:pt x="15117" y="50464"/>
                  </a:lnTo>
                  <a:lnTo>
                    <a:pt x="13853" y="52607"/>
                  </a:lnTo>
                  <a:lnTo>
                    <a:pt x="12643" y="54861"/>
                  </a:lnTo>
                  <a:lnTo>
                    <a:pt x="11434" y="57060"/>
                  </a:lnTo>
                  <a:lnTo>
                    <a:pt x="10280" y="59369"/>
                  </a:lnTo>
                  <a:lnTo>
                    <a:pt x="9235" y="61678"/>
                  </a:lnTo>
                  <a:lnTo>
                    <a:pt x="8191" y="63986"/>
                  </a:lnTo>
                  <a:lnTo>
                    <a:pt x="7256" y="66350"/>
                  </a:lnTo>
                  <a:lnTo>
                    <a:pt x="6322" y="68769"/>
                  </a:lnTo>
                  <a:lnTo>
                    <a:pt x="5497" y="71188"/>
                  </a:lnTo>
                  <a:lnTo>
                    <a:pt x="4673" y="73606"/>
                  </a:lnTo>
                  <a:lnTo>
                    <a:pt x="3958" y="76080"/>
                  </a:lnTo>
                  <a:lnTo>
                    <a:pt x="3298" y="78609"/>
                  </a:lnTo>
                  <a:lnTo>
                    <a:pt x="2639" y="81137"/>
                  </a:lnTo>
                  <a:lnTo>
                    <a:pt x="2089" y="83666"/>
                  </a:lnTo>
                  <a:lnTo>
                    <a:pt x="1594" y="86250"/>
                  </a:lnTo>
                  <a:lnTo>
                    <a:pt x="1154" y="88833"/>
                  </a:lnTo>
                  <a:lnTo>
                    <a:pt x="825" y="91417"/>
                  </a:lnTo>
                  <a:lnTo>
                    <a:pt x="495" y="94056"/>
                  </a:lnTo>
                  <a:lnTo>
                    <a:pt x="275" y="96694"/>
                  </a:lnTo>
                  <a:lnTo>
                    <a:pt x="110" y="99388"/>
                  </a:lnTo>
                  <a:lnTo>
                    <a:pt x="0" y="102081"/>
                  </a:lnTo>
                  <a:lnTo>
                    <a:pt x="0" y="104775"/>
                  </a:lnTo>
                  <a:lnTo>
                    <a:pt x="0" y="104775"/>
                  </a:lnTo>
                  <a:lnTo>
                    <a:pt x="0" y="107469"/>
                  </a:lnTo>
                  <a:lnTo>
                    <a:pt x="110" y="110162"/>
                  </a:lnTo>
                  <a:lnTo>
                    <a:pt x="275" y="112856"/>
                  </a:lnTo>
                  <a:lnTo>
                    <a:pt x="495" y="115494"/>
                  </a:lnTo>
                  <a:lnTo>
                    <a:pt x="825" y="118133"/>
                  </a:lnTo>
                  <a:lnTo>
                    <a:pt x="1154" y="120717"/>
                  </a:lnTo>
                  <a:lnTo>
                    <a:pt x="1594" y="123300"/>
                  </a:lnTo>
                  <a:lnTo>
                    <a:pt x="2089" y="125884"/>
                  </a:lnTo>
                  <a:lnTo>
                    <a:pt x="2639" y="128413"/>
                  </a:lnTo>
                  <a:lnTo>
                    <a:pt x="3298" y="130941"/>
                  </a:lnTo>
                  <a:lnTo>
                    <a:pt x="3958" y="133470"/>
                  </a:lnTo>
                  <a:lnTo>
                    <a:pt x="4673" y="135944"/>
                  </a:lnTo>
                  <a:lnTo>
                    <a:pt x="5497" y="138362"/>
                  </a:lnTo>
                  <a:lnTo>
                    <a:pt x="6322" y="140781"/>
                  </a:lnTo>
                  <a:lnTo>
                    <a:pt x="7256" y="143200"/>
                  </a:lnTo>
                  <a:lnTo>
                    <a:pt x="8191" y="145564"/>
                  </a:lnTo>
                  <a:lnTo>
                    <a:pt x="9235" y="147872"/>
                  </a:lnTo>
                  <a:lnTo>
                    <a:pt x="10280" y="150181"/>
                  </a:lnTo>
                  <a:lnTo>
                    <a:pt x="11434" y="152490"/>
                  </a:lnTo>
                  <a:lnTo>
                    <a:pt x="12643" y="154689"/>
                  </a:lnTo>
                  <a:lnTo>
                    <a:pt x="13853" y="156943"/>
                  </a:lnTo>
                  <a:lnTo>
                    <a:pt x="15117" y="159086"/>
                  </a:lnTo>
                  <a:lnTo>
                    <a:pt x="16491" y="161230"/>
                  </a:lnTo>
                  <a:lnTo>
                    <a:pt x="17866" y="163374"/>
                  </a:lnTo>
                  <a:lnTo>
                    <a:pt x="19295" y="165408"/>
                  </a:lnTo>
                  <a:lnTo>
                    <a:pt x="20779" y="167442"/>
                  </a:lnTo>
                  <a:lnTo>
                    <a:pt x="22318" y="169476"/>
                  </a:lnTo>
                  <a:lnTo>
                    <a:pt x="23912" y="171400"/>
                  </a:lnTo>
                  <a:lnTo>
                    <a:pt x="25507" y="173324"/>
                  </a:lnTo>
                  <a:lnTo>
                    <a:pt x="27211" y="175193"/>
                  </a:lnTo>
                  <a:lnTo>
                    <a:pt x="28915" y="177062"/>
                  </a:lnTo>
                  <a:lnTo>
                    <a:pt x="30674" y="178876"/>
                  </a:lnTo>
                  <a:lnTo>
                    <a:pt x="32433" y="180635"/>
                  </a:lnTo>
                  <a:lnTo>
                    <a:pt x="34302" y="182339"/>
                  </a:lnTo>
                  <a:lnTo>
                    <a:pt x="36171" y="183988"/>
                  </a:lnTo>
                  <a:lnTo>
                    <a:pt x="38095" y="185638"/>
                  </a:lnTo>
                  <a:lnTo>
                    <a:pt x="40074" y="187177"/>
                  </a:lnTo>
                  <a:lnTo>
                    <a:pt x="42053" y="188716"/>
                  </a:lnTo>
                  <a:lnTo>
                    <a:pt x="44087" y="190200"/>
                  </a:lnTo>
                  <a:lnTo>
                    <a:pt x="46176" y="191629"/>
                  </a:lnTo>
                  <a:lnTo>
                    <a:pt x="48265" y="193059"/>
                  </a:lnTo>
                  <a:lnTo>
                    <a:pt x="50409" y="194378"/>
                  </a:lnTo>
                  <a:lnTo>
                    <a:pt x="52607" y="195642"/>
                  </a:lnTo>
                  <a:lnTo>
                    <a:pt x="54806" y="196907"/>
                  </a:lnTo>
                  <a:lnTo>
                    <a:pt x="57060" y="198061"/>
                  </a:lnTo>
                  <a:lnTo>
                    <a:pt x="59314" y="199215"/>
                  </a:lnTo>
                  <a:lnTo>
                    <a:pt x="61623" y="200315"/>
                  </a:lnTo>
                  <a:lnTo>
                    <a:pt x="63986" y="201304"/>
                  </a:lnTo>
                  <a:lnTo>
                    <a:pt x="66350" y="202294"/>
                  </a:lnTo>
                  <a:lnTo>
                    <a:pt x="68714" y="203173"/>
                  </a:lnTo>
                  <a:lnTo>
                    <a:pt x="71133" y="204053"/>
                  </a:lnTo>
                  <a:lnTo>
                    <a:pt x="73606" y="204822"/>
                  </a:lnTo>
                  <a:lnTo>
                    <a:pt x="76080" y="205592"/>
                  </a:lnTo>
                  <a:lnTo>
                    <a:pt x="78554" y="206252"/>
                  </a:lnTo>
                  <a:lnTo>
                    <a:pt x="81082" y="206856"/>
                  </a:lnTo>
                  <a:lnTo>
                    <a:pt x="83611" y="207406"/>
                  </a:lnTo>
                  <a:lnTo>
                    <a:pt x="86195" y="207901"/>
                  </a:lnTo>
                  <a:lnTo>
                    <a:pt x="88778" y="208341"/>
                  </a:lnTo>
                  <a:lnTo>
                    <a:pt x="91417" y="208725"/>
                  </a:lnTo>
                  <a:lnTo>
                    <a:pt x="94056" y="209000"/>
                  </a:lnTo>
                  <a:lnTo>
                    <a:pt x="96694" y="209220"/>
                  </a:lnTo>
                  <a:lnTo>
                    <a:pt x="99333" y="209385"/>
                  </a:lnTo>
                  <a:lnTo>
                    <a:pt x="102026" y="209495"/>
                  </a:lnTo>
                  <a:lnTo>
                    <a:pt x="104720" y="209550"/>
                  </a:lnTo>
                  <a:lnTo>
                    <a:pt x="104720" y="209550"/>
                  </a:lnTo>
                  <a:lnTo>
                    <a:pt x="107469" y="209495"/>
                  </a:lnTo>
                  <a:lnTo>
                    <a:pt x="110107" y="209385"/>
                  </a:lnTo>
                  <a:lnTo>
                    <a:pt x="112801" y="209220"/>
                  </a:lnTo>
                  <a:lnTo>
                    <a:pt x="115439" y="209000"/>
                  </a:lnTo>
                  <a:lnTo>
                    <a:pt x="118078" y="208725"/>
                  </a:lnTo>
                  <a:lnTo>
                    <a:pt x="120717" y="208341"/>
                  </a:lnTo>
                  <a:lnTo>
                    <a:pt x="123300" y="207901"/>
                  </a:lnTo>
                  <a:lnTo>
                    <a:pt x="125884" y="207406"/>
                  </a:lnTo>
                  <a:lnTo>
                    <a:pt x="128413" y="206856"/>
                  </a:lnTo>
                  <a:lnTo>
                    <a:pt x="130941" y="206252"/>
                  </a:lnTo>
                  <a:lnTo>
                    <a:pt x="133415" y="205592"/>
                  </a:lnTo>
                  <a:lnTo>
                    <a:pt x="135889" y="204822"/>
                  </a:lnTo>
                  <a:lnTo>
                    <a:pt x="138362" y="204053"/>
                  </a:lnTo>
                  <a:lnTo>
                    <a:pt x="140781" y="203173"/>
                  </a:lnTo>
                  <a:lnTo>
                    <a:pt x="143145" y="202294"/>
                  </a:lnTo>
                  <a:lnTo>
                    <a:pt x="145509" y="201304"/>
                  </a:lnTo>
                  <a:lnTo>
                    <a:pt x="147872" y="200315"/>
                  </a:lnTo>
                  <a:lnTo>
                    <a:pt x="150181" y="199215"/>
                  </a:lnTo>
                  <a:lnTo>
                    <a:pt x="152435" y="198061"/>
                  </a:lnTo>
                  <a:lnTo>
                    <a:pt x="154689" y="196907"/>
                  </a:lnTo>
                  <a:lnTo>
                    <a:pt x="156888" y="195642"/>
                  </a:lnTo>
                  <a:lnTo>
                    <a:pt x="159086" y="194378"/>
                  </a:lnTo>
                  <a:lnTo>
                    <a:pt x="161230" y="193059"/>
                  </a:lnTo>
                  <a:lnTo>
                    <a:pt x="163319" y="191629"/>
                  </a:lnTo>
                  <a:lnTo>
                    <a:pt x="165408" y="190200"/>
                  </a:lnTo>
                  <a:lnTo>
                    <a:pt x="167442" y="188716"/>
                  </a:lnTo>
                  <a:lnTo>
                    <a:pt x="169421" y="187177"/>
                  </a:lnTo>
                  <a:lnTo>
                    <a:pt x="171400" y="185638"/>
                  </a:lnTo>
                  <a:lnTo>
                    <a:pt x="173324" y="183988"/>
                  </a:lnTo>
                  <a:lnTo>
                    <a:pt x="175193" y="182339"/>
                  </a:lnTo>
                  <a:lnTo>
                    <a:pt x="177007" y="180635"/>
                  </a:lnTo>
                  <a:lnTo>
                    <a:pt x="178821" y="178876"/>
                  </a:lnTo>
                  <a:lnTo>
                    <a:pt x="180580" y="177062"/>
                  </a:lnTo>
                  <a:lnTo>
                    <a:pt x="182284" y="175193"/>
                  </a:lnTo>
                  <a:lnTo>
                    <a:pt x="183988" y="173324"/>
                  </a:lnTo>
                  <a:lnTo>
                    <a:pt x="185583" y="171400"/>
                  </a:lnTo>
                  <a:lnTo>
                    <a:pt x="187177" y="169476"/>
                  </a:lnTo>
                  <a:lnTo>
                    <a:pt x="188716" y="167442"/>
                  </a:lnTo>
                  <a:lnTo>
                    <a:pt x="190200" y="165408"/>
                  </a:lnTo>
                  <a:lnTo>
                    <a:pt x="191629" y="163374"/>
                  </a:lnTo>
                  <a:lnTo>
                    <a:pt x="193004" y="161230"/>
                  </a:lnTo>
                  <a:lnTo>
                    <a:pt x="194323" y="159086"/>
                  </a:lnTo>
                  <a:lnTo>
                    <a:pt x="195642" y="156943"/>
                  </a:lnTo>
                  <a:lnTo>
                    <a:pt x="196852" y="154689"/>
                  </a:lnTo>
                  <a:lnTo>
                    <a:pt x="198061" y="152490"/>
                  </a:lnTo>
                  <a:lnTo>
                    <a:pt x="199160" y="150181"/>
                  </a:lnTo>
                  <a:lnTo>
                    <a:pt x="200260" y="147872"/>
                  </a:lnTo>
                  <a:lnTo>
                    <a:pt x="201304" y="145564"/>
                  </a:lnTo>
                  <a:lnTo>
                    <a:pt x="202239" y="143200"/>
                  </a:lnTo>
                  <a:lnTo>
                    <a:pt x="203173" y="140781"/>
                  </a:lnTo>
                  <a:lnTo>
                    <a:pt x="203998" y="138362"/>
                  </a:lnTo>
                  <a:lnTo>
                    <a:pt x="204822" y="135944"/>
                  </a:lnTo>
                  <a:lnTo>
                    <a:pt x="205537" y="133470"/>
                  </a:lnTo>
                  <a:lnTo>
                    <a:pt x="206197" y="130941"/>
                  </a:lnTo>
                  <a:lnTo>
                    <a:pt x="206801" y="128413"/>
                  </a:lnTo>
                  <a:lnTo>
                    <a:pt x="207406" y="125884"/>
                  </a:lnTo>
                  <a:lnTo>
                    <a:pt x="207901" y="123300"/>
                  </a:lnTo>
                  <a:lnTo>
                    <a:pt x="208286" y="120717"/>
                  </a:lnTo>
                  <a:lnTo>
                    <a:pt x="208670" y="118133"/>
                  </a:lnTo>
                  <a:lnTo>
                    <a:pt x="208945" y="115494"/>
                  </a:lnTo>
                  <a:lnTo>
                    <a:pt x="209220" y="112856"/>
                  </a:lnTo>
                  <a:lnTo>
                    <a:pt x="209385" y="110162"/>
                  </a:lnTo>
                  <a:lnTo>
                    <a:pt x="209495" y="107469"/>
                  </a:lnTo>
                  <a:lnTo>
                    <a:pt x="209495" y="104775"/>
                  </a:lnTo>
                  <a:lnTo>
                    <a:pt x="209495" y="104775"/>
                  </a:lnTo>
                  <a:lnTo>
                    <a:pt x="209495" y="102081"/>
                  </a:lnTo>
                  <a:lnTo>
                    <a:pt x="209385" y="99388"/>
                  </a:lnTo>
                  <a:lnTo>
                    <a:pt x="209220" y="96694"/>
                  </a:lnTo>
                  <a:lnTo>
                    <a:pt x="208945" y="94056"/>
                  </a:lnTo>
                  <a:lnTo>
                    <a:pt x="208670" y="91417"/>
                  </a:lnTo>
                  <a:lnTo>
                    <a:pt x="208286" y="88833"/>
                  </a:lnTo>
                  <a:lnTo>
                    <a:pt x="207901" y="86250"/>
                  </a:lnTo>
                  <a:lnTo>
                    <a:pt x="207406" y="83666"/>
                  </a:lnTo>
                  <a:lnTo>
                    <a:pt x="206801" y="81137"/>
                  </a:lnTo>
                  <a:lnTo>
                    <a:pt x="206197" y="78609"/>
                  </a:lnTo>
                  <a:lnTo>
                    <a:pt x="205537" y="76080"/>
                  </a:lnTo>
                  <a:lnTo>
                    <a:pt x="204822" y="73606"/>
                  </a:lnTo>
                  <a:lnTo>
                    <a:pt x="203998" y="71188"/>
                  </a:lnTo>
                  <a:lnTo>
                    <a:pt x="203173" y="68769"/>
                  </a:lnTo>
                  <a:lnTo>
                    <a:pt x="202239" y="66350"/>
                  </a:lnTo>
                  <a:lnTo>
                    <a:pt x="201304" y="63986"/>
                  </a:lnTo>
                  <a:lnTo>
                    <a:pt x="200260" y="61678"/>
                  </a:lnTo>
                  <a:lnTo>
                    <a:pt x="199160" y="59369"/>
                  </a:lnTo>
                  <a:lnTo>
                    <a:pt x="198061" y="57060"/>
                  </a:lnTo>
                  <a:lnTo>
                    <a:pt x="196852" y="54861"/>
                  </a:lnTo>
                  <a:lnTo>
                    <a:pt x="195642" y="52607"/>
                  </a:lnTo>
                  <a:lnTo>
                    <a:pt x="194323" y="50464"/>
                  </a:lnTo>
                  <a:lnTo>
                    <a:pt x="193004" y="48320"/>
                  </a:lnTo>
                  <a:lnTo>
                    <a:pt x="191629" y="46176"/>
                  </a:lnTo>
                  <a:lnTo>
                    <a:pt x="190200" y="44142"/>
                  </a:lnTo>
                  <a:lnTo>
                    <a:pt x="188716" y="42108"/>
                  </a:lnTo>
                  <a:lnTo>
                    <a:pt x="187177" y="40074"/>
                  </a:lnTo>
                  <a:lnTo>
                    <a:pt x="185583" y="38150"/>
                  </a:lnTo>
                  <a:lnTo>
                    <a:pt x="183988" y="36226"/>
                  </a:lnTo>
                  <a:lnTo>
                    <a:pt x="182284" y="34357"/>
                  </a:lnTo>
                  <a:lnTo>
                    <a:pt x="180580" y="32488"/>
                  </a:lnTo>
                  <a:lnTo>
                    <a:pt x="178821" y="30674"/>
                  </a:lnTo>
                  <a:lnTo>
                    <a:pt x="177007" y="28915"/>
                  </a:lnTo>
                  <a:lnTo>
                    <a:pt x="175193" y="27211"/>
                  </a:lnTo>
                  <a:lnTo>
                    <a:pt x="173324" y="25562"/>
                  </a:lnTo>
                  <a:lnTo>
                    <a:pt x="171400" y="23912"/>
                  </a:lnTo>
                  <a:lnTo>
                    <a:pt x="169421" y="22373"/>
                  </a:lnTo>
                  <a:lnTo>
                    <a:pt x="167442" y="20834"/>
                  </a:lnTo>
                  <a:lnTo>
                    <a:pt x="165408" y="19350"/>
                  </a:lnTo>
                  <a:lnTo>
                    <a:pt x="163319" y="17921"/>
                  </a:lnTo>
                  <a:lnTo>
                    <a:pt x="161230" y="16491"/>
                  </a:lnTo>
                  <a:lnTo>
                    <a:pt x="159086" y="15172"/>
                  </a:lnTo>
                  <a:lnTo>
                    <a:pt x="156888" y="13908"/>
                  </a:lnTo>
                  <a:lnTo>
                    <a:pt x="154689" y="12643"/>
                  </a:lnTo>
                  <a:lnTo>
                    <a:pt x="152435" y="11489"/>
                  </a:lnTo>
                  <a:lnTo>
                    <a:pt x="150181" y="10335"/>
                  </a:lnTo>
                  <a:lnTo>
                    <a:pt x="147872" y="9235"/>
                  </a:lnTo>
                  <a:lnTo>
                    <a:pt x="145509" y="8246"/>
                  </a:lnTo>
                  <a:lnTo>
                    <a:pt x="143145" y="7256"/>
                  </a:lnTo>
                  <a:lnTo>
                    <a:pt x="140781" y="6377"/>
                  </a:lnTo>
                  <a:lnTo>
                    <a:pt x="138362" y="5497"/>
                  </a:lnTo>
                  <a:lnTo>
                    <a:pt x="135889" y="4728"/>
                  </a:lnTo>
                  <a:lnTo>
                    <a:pt x="133415" y="3958"/>
                  </a:lnTo>
                  <a:lnTo>
                    <a:pt x="130941" y="3298"/>
                  </a:lnTo>
                  <a:lnTo>
                    <a:pt x="128413" y="2694"/>
                  </a:lnTo>
                  <a:lnTo>
                    <a:pt x="125884" y="2144"/>
                  </a:lnTo>
                  <a:lnTo>
                    <a:pt x="123300" y="1649"/>
                  </a:lnTo>
                  <a:lnTo>
                    <a:pt x="120717" y="1209"/>
                  </a:lnTo>
                  <a:lnTo>
                    <a:pt x="118078" y="825"/>
                  </a:lnTo>
                  <a:lnTo>
                    <a:pt x="115439" y="550"/>
                  </a:lnTo>
                  <a:lnTo>
                    <a:pt x="112801" y="330"/>
                  </a:lnTo>
                  <a:lnTo>
                    <a:pt x="110107" y="165"/>
                  </a:lnTo>
                  <a:lnTo>
                    <a:pt x="107469" y="55"/>
                  </a:lnTo>
                  <a:lnTo>
                    <a:pt x="104720" y="0"/>
                  </a:lnTo>
                  <a:lnTo>
                    <a:pt x="104720" y="0"/>
                  </a:lnTo>
                  <a:close/>
                  <a:moveTo>
                    <a:pt x="177557" y="135394"/>
                  </a:moveTo>
                  <a:lnTo>
                    <a:pt x="177557" y="135394"/>
                  </a:lnTo>
                  <a:lnTo>
                    <a:pt x="177007" y="135999"/>
                  </a:lnTo>
                  <a:lnTo>
                    <a:pt x="176457" y="136603"/>
                  </a:lnTo>
                  <a:lnTo>
                    <a:pt x="175853" y="137153"/>
                  </a:lnTo>
                  <a:lnTo>
                    <a:pt x="175248" y="137703"/>
                  </a:lnTo>
                  <a:lnTo>
                    <a:pt x="173929" y="138692"/>
                  </a:lnTo>
                  <a:lnTo>
                    <a:pt x="172609" y="139572"/>
                  </a:lnTo>
                  <a:lnTo>
                    <a:pt x="171180" y="140341"/>
                  </a:lnTo>
                  <a:lnTo>
                    <a:pt x="169751" y="141056"/>
                  </a:lnTo>
                  <a:lnTo>
                    <a:pt x="168212" y="141661"/>
                  </a:lnTo>
                  <a:lnTo>
                    <a:pt x="166672" y="142210"/>
                  </a:lnTo>
                  <a:lnTo>
                    <a:pt x="165078" y="142705"/>
                  </a:lnTo>
                  <a:lnTo>
                    <a:pt x="163484" y="143090"/>
                  </a:lnTo>
                  <a:lnTo>
                    <a:pt x="161890" y="143420"/>
                  </a:lnTo>
                  <a:lnTo>
                    <a:pt x="160241" y="143750"/>
                  </a:lnTo>
                  <a:lnTo>
                    <a:pt x="158647" y="144024"/>
                  </a:lnTo>
                  <a:lnTo>
                    <a:pt x="157053" y="144244"/>
                  </a:lnTo>
                  <a:lnTo>
                    <a:pt x="153864" y="144574"/>
                  </a:lnTo>
                  <a:lnTo>
                    <a:pt x="153864" y="144574"/>
                  </a:lnTo>
                  <a:lnTo>
                    <a:pt x="148917" y="145014"/>
                  </a:lnTo>
                  <a:lnTo>
                    <a:pt x="143914" y="145399"/>
                  </a:lnTo>
                  <a:lnTo>
                    <a:pt x="138967" y="145729"/>
                  </a:lnTo>
                  <a:lnTo>
                    <a:pt x="134020" y="145948"/>
                  </a:lnTo>
                  <a:lnTo>
                    <a:pt x="129017" y="146168"/>
                  </a:lnTo>
                  <a:lnTo>
                    <a:pt x="124015" y="146278"/>
                  </a:lnTo>
                  <a:lnTo>
                    <a:pt x="119067" y="146388"/>
                  </a:lnTo>
                  <a:lnTo>
                    <a:pt x="114065" y="146388"/>
                  </a:lnTo>
                  <a:lnTo>
                    <a:pt x="114065" y="146388"/>
                  </a:lnTo>
                  <a:lnTo>
                    <a:pt x="107524" y="146333"/>
                  </a:lnTo>
                  <a:lnTo>
                    <a:pt x="100982" y="146223"/>
                  </a:lnTo>
                  <a:lnTo>
                    <a:pt x="94440" y="146003"/>
                  </a:lnTo>
                  <a:lnTo>
                    <a:pt x="87899" y="145729"/>
                  </a:lnTo>
                  <a:lnTo>
                    <a:pt x="87899" y="145729"/>
                  </a:lnTo>
                  <a:lnTo>
                    <a:pt x="79433" y="145289"/>
                  </a:lnTo>
                  <a:lnTo>
                    <a:pt x="74981" y="145014"/>
                  </a:lnTo>
                  <a:lnTo>
                    <a:pt x="70473" y="144629"/>
                  </a:lnTo>
                  <a:lnTo>
                    <a:pt x="68219" y="144409"/>
                  </a:lnTo>
                  <a:lnTo>
                    <a:pt x="65910" y="144134"/>
                  </a:lnTo>
                  <a:lnTo>
                    <a:pt x="63657" y="143805"/>
                  </a:lnTo>
                  <a:lnTo>
                    <a:pt x="61403" y="143420"/>
                  </a:lnTo>
                  <a:lnTo>
                    <a:pt x="59149" y="143035"/>
                  </a:lnTo>
                  <a:lnTo>
                    <a:pt x="56895" y="142540"/>
                  </a:lnTo>
                  <a:lnTo>
                    <a:pt x="54696" y="142045"/>
                  </a:lnTo>
                  <a:lnTo>
                    <a:pt x="52497" y="141441"/>
                  </a:lnTo>
                  <a:lnTo>
                    <a:pt x="52497" y="141441"/>
                  </a:lnTo>
                  <a:lnTo>
                    <a:pt x="51673" y="141166"/>
                  </a:lnTo>
                  <a:lnTo>
                    <a:pt x="50354" y="140726"/>
                  </a:lnTo>
                  <a:lnTo>
                    <a:pt x="47110" y="139462"/>
                  </a:lnTo>
                  <a:lnTo>
                    <a:pt x="43757" y="138033"/>
                  </a:lnTo>
                  <a:lnTo>
                    <a:pt x="42383" y="137483"/>
                  </a:lnTo>
                  <a:lnTo>
                    <a:pt x="41448" y="136988"/>
                  </a:lnTo>
                  <a:lnTo>
                    <a:pt x="41448" y="136988"/>
                  </a:lnTo>
                  <a:lnTo>
                    <a:pt x="40074" y="136164"/>
                  </a:lnTo>
                  <a:lnTo>
                    <a:pt x="38700" y="135339"/>
                  </a:lnTo>
                  <a:lnTo>
                    <a:pt x="37380" y="134404"/>
                  </a:lnTo>
                  <a:lnTo>
                    <a:pt x="36061" y="133415"/>
                  </a:lnTo>
                  <a:lnTo>
                    <a:pt x="34852" y="132371"/>
                  </a:lnTo>
                  <a:lnTo>
                    <a:pt x="33642" y="131271"/>
                  </a:lnTo>
                  <a:lnTo>
                    <a:pt x="32488" y="130117"/>
                  </a:lnTo>
                  <a:lnTo>
                    <a:pt x="31389" y="128907"/>
                  </a:lnTo>
                  <a:lnTo>
                    <a:pt x="31389" y="128907"/>
                  </a:lnTo>
                  <a:lnTo>
                    <a:pt x="30894" y="128248"/>
                  </a:lnTo>
                  <a:lnTo>
                    <a:pt x="30894" y="128248"/>
                  </a:lnTo>
                  <a:lnTo>
                    <a:pt x="30344" y="127478"/>
                  </a:lnTo>
                  <a:lnTo>
                    <a:pt x="29794" y="126654"/>
                  </a:lnTo>
                  <a:lnTo>
                    <a:pt x="29355" y="125829"/>
                  </a:lnTo>
                  <a:lnTo>
                    <a:pt x="28915" y="124949"/>
                  </a:lnTo>
                  <a:lnTo>
                    <a:pt x="28585" y="124015"/>
                  </a:lnTo>
                  <a:lnTo>
                    <a:pt x="28310" y="123080"/>
                  </a:lnTo>
                  <a:lnTo>
                    <a:pt x="28035" y="122146"/>
                  </a:lnTo>
                  <a:lnTo>
                    <a:pt x="27815" y="121211"/>
                  </a:lnTo>
                  <a:lnTo>
                    <a:pt x="27815" y="121211"/>
                  </a:lnTo>
                  <a:lnTo>
                    <a:pt x="27596" y="120002"/>
                  </a:lnTo>
                  <a:lnTo>
                    <a:pt x="27596" y="120002"/>
                  </a:lnTo>
                  <a:lnTo>
                    <a:pt x="27376" y="118958"/>
                  </a:lnTo>
                  <a:lnTo>
                    <a:pt x="27266" y="117913"/>
                  </a:lnTo>
                  <a:lnTo>
                    <a:pt x="27156" y="116869"/>
                  </a:lnTo>
                  <a:lnTo>
                    <a:pt x="27046" y="115824"/>
                  </a:lnTo>
                  <a:lnTo>
                    <a:pt x="27046" y="114835"/>
                  </a:lnTo>
                  <a:lnTo>
                    <a:pt x="27046" y="113790"/>
                  </a:lnTo>
                  <a:lnTo>
                    <a:pt x="27101" y="112746"/>
                  </a:lnTo>
                  <a:lnTo>
                    <a:pt x="27211" y="111701"/>
                  </a:lnTo>
                  <a:lnTo>
                    <a:pt x="27376" y="110657"/>
                  </a:lnTo>
                  <a:lnTo>
                    <a:pt x="27596" y="109667"/>
                  </a:lnTo>
                  <a:lnTo>
                    <a:pt x="27815" y="108678"/>
                  </a:lnTo>
                  <a:lnTo>
                    <a:pt x="28145" y="107634"/>
                  </a:lnTo>
                  <a:lnTo>
                    <a:pt x="28475" y="106699"/>
                  </a:lnTo>
                  <a:lnTo>
                    <a:pt x="28860" y="105710"/>
                  </a:lnTo>
                  <a:lnTo>
                    <a:pt x="29300" y="104775"/>
                  </a:lnTo>
                  <a:lnTo>
                    <a:pt x="29794" y="103840"/>
                  </a:lnTo>
                  <a:lnTo>
                    <a:pt x="29794" y="103840"/>
                  </a:lnTo>
                  <a:lnTo>
                    <a:pt x="30454" y="102686"/>
                  </a:lnTo>
                  <a:lnTo>
                    <a:pt x="31169" y="101587"/>
                  </a:lnTo>
                  <a:lnTo>
                    <a:pt x="31169" y="101587"/>
                  </a:lnTo>
                  <a:lnTo>
                    <a:pt x="31828" y="100707"/>
                  </a:lnTo>
                  <a:lnTo>
                    <a:pt x="32543" y="99828"/>
                  </a:lnTo>
                  <a:lnTo>
                    <a:pt x="33258" y="99003"/>
                  </a:lnTo>
                  <a:lnTo>
                    <a:pt x="34027" y="98233"/>
                  </a:lnTo>
                  <a:lnTo>
                    <a:pt x="34852" y="97464"/>
                  </a:lnTo>
                  <a:lnTo>
                    <a:pt x="35731" y="96749"/>
                  </a:lnTo>
                  <a:lnTo>
                    <a:pt x="36611" y="96035"/>
                  </a:lnTo>
                  <a:lnTo>
                    <a:pt x="37545" y="95430"/>
                  </a:lnTo>
                  <a:lnTo>
                    <a:pt x="38480" y="94825"/>
                  </a:lnTo>
                  <a:lnTo>
                    <a:pt x="39469" y="94330"/>
                  </a:lnTo>
                  <a:lnTo>
                    <a:pt x="40514" y="93836"/>
                  </a:lnTo>
                  <a:lnTo>
                    <a:pt x="41558" y="93451"/>
                  </a:lnTo>
                  <a:lnTo>
                    <a:pt x="42603" y="93121"/>
                  </a:lnTo>
                  <a:lnTo>
                    <a:pt x="43647" y="92846"/>
                  </a:lnTo>
                  <a:lnTo>
                    <a:pt x="44747" y="92626"/>
                  </a:lnTo>
                  <a:lnTo>
                    <a:pt x="45846" y="92516"/>
                  </a:lnTo>
                  <a:lnTo>
                    <a:pt x="45846" y="92516"/>
                  </a:lnTo>
                  <a:lnTo>
                    <a:pt x="46725" y="92516"/>
                  </a:lnTo>
                  <a:lnTo>
                    <a:pt x="46725" y="92516"/>
                  </a:lnTo>
                  <a:lnTo>
                    <a:pt x="47715" y="92516"/>
                  </a:lnTo>
                  <a:lnTo>
                    <a:pt x="48704" y="92626"/>
                  </a:lnTo>
                  <a:lnTo>
                    <a:pt x="49639" y="92791"/>
                  </a:lnTo>
                  <a:lnTo>
                    <a:pt x="50573" y="93066"/>
                  </a:lnTo>
                  <a:lnTo>
                    <a:pt x="51508" y="93341"/>
                  </a:lnTo>
                  <a:lnTo>
                    <a:pt x="52387" y="93671"/>
                  </a:lnTo>
                  <a:lnTo>
                    <a:pt x="53267" y="94111"/>
                  </a:lnTo>
                  <a:lnTo>
                    <a:pt x="54147" y="94550"/>
                  </a:lnTo>
                  <a:lnTo>
                    <a:pt x="54971" y="95045"/>
                  </a:lnTo>
                  <a:lnTo>
                    <a:pt x="55796" y="95595"/>
                  </a:lnTo>
                  <a:lnTo>
                    <a:pt x="56565" y="96145"/>
                  </a:lnTo>
                  <a:lnTo>
                    <a:pt x="57335" y="96749"/>
                  </a:lnTo>
                  <a:lnTo>
                    <a:pt x="58050" y="97409"/>
                  </a:lnTo>
                  <a:lnTo>
                    <a:pt x="58764" y="98069"/>
                  </a:lnTo>
                  <a:lnTo>
                    <a:pt x="59479" y="98783"/>
                  </a:lnTo>
                  <a:lnTo>
                    <a:pt x="60138" y="99498"/>
                  </a:lnTo>
                  <a:lnTo>
                    <a:pt x="61513" y="101147"/>
                  </a:lnTo>
                  <a:lnTo>
                    <a:pt x="61513" y="101147"/>
                  </a:lnTo>
                  <a:lnTo>
                    <a:pt x="61623" y="101202"/>
                  </a:lnTo>
                  <a:lnTo>
                    <a:pt x="61788" y="101202"/>
                  </a:lnTo>
                  <a:lnTo>
                    <a:pt x="61788" y="101202"/>
                  </a:lnTo>
                  <a:lnTo>
                    <a:pt x="62062" y="101147"/>
                  </a:lnTo>
                  <a:lnTo>
                    <a:pt x="62282" y="100982"/>
                  </a:lnTo>
                  <a:lnTo>
                    <a:pt x="62337" y="100872"/>
                  </a:lnTo>
                  <a:lnTo>
                    <a:pt x="62337" y="100762"/>
                  </a:lnTo>
                  <a:lnTo>
                    <a:pt x="62337" y="100597"/>
                  </a:lnTo>
                  <a:lnTo>
                    <a:pt x="62282" y="100432"/>
                  </a:lnTo>
                  <a:lnTo>
                    <a:pt x="62282" y="100432"/>
                  </a:lnTo>
                  <a:lnTo>
                    <a:pt x="61678" y="98838"/>
                  </a:lnTo>
                  <a:lnTo>
                    <a:pt x="61348" y="97739"/>
                  </a:lnTo>
                  <a:lnTo>
                    <a:pt x="61238" y="97354"/>
                  </a:lnTo>
                  <a:lnTo>
                    <a:pt x="61238" y="97134"/>
                  </a:lnTo>
                  <a:lnTo>
                    <a:pt x="61238" y="97134"/>
                  </a:lnTo>
                  <a:lnTo>
                    <a:pt x="60963" y="95540"/>
                  </a:lnTo>
                  <a:lnTo>
                    <a:pt x="60798" y="93946"/>
                  </a:lnTo>
                  <a:lnTo>
                    <a:pt x="60743" y="92406"/>
                  </a:lnTo>
                  <a:lnTo>
                    <a:pt x="60798" y="90867"/>
                  </a:lnTo>
                  <a:lnTo>
                    <a:pt x="60963" y="89383"/>
                  </a:lnTo>
                  <a:lnTo>
                    <a:pt x="61238" y="87899"/>
                  </a:lnTo>
                  <a:lnTo>
                    <a:pt x="61623" y="86470"/>
                  </a:lnTo>
                  <a:lnTo>
                    <a:pt x="62117" y="85040"/>
                  </a:lnTo>
                  <a:lnTo>
                    <a:pt x="62667" y="83666"/>
                  </a:lnTo>
                  <a:lnTo>
                    <a:pt x="63327" y="82292"/>
                  </a:lnTo>
                  <a:lnTo>
                    <a:pt x="64041" y="80972"/>
                  </a:lnTo>
                  <a:lnTo>
                    <a:pt x="64866" y="79708"/>
                  </a:lnTo>
                  <a:lnTo>
                    <a:pt x="65745" y="78444"/>
                  </a:lnTo>
                  <a:lnTo>
                    <a:pt x="66680" y="77234"/>
                  </a:lnTo>
                  <a:lnTo>
                    <a:pt x="67724" y="76080"/>
                  </a:lnTo>
                  <a:lnTo>
                    <a:pt x="68769" y="74981"/>
                  </a:lnTo>
                  <a:lnTo>
                    <a:pt x="69923" y="73881"/>
                  </a:lnTo>
                  <a:lnTo>
                    <a:pt x="71078" y="72837"/>
                  </a:lnTo>
                  <a:lnTo>
                    <a:pt x="72342" y="71847"/>
                  </a:lnTo>
                  <a:lnTo>
                    <a:pt x="73606" y="70913"/>
                  </a:lnTo>
                  <a:lnTo>
                    <a:pt x="74926" y="69978"/>
                  </a:lnTo>
                  <a:lnTo>
                    <a:pt x="76300" y="69154"/>
                  </a:lnTo>
                  <a:lnTo>
                    <a:pt x="77674" y="68384"/>
                  </a:lnTo>
                  <a:lnTo>
                    <a:pt x="79103" y="67615"/>
                  </a:lnTo>
                  <a:lnTo>
                    <a:pt x="80533" y="66900"/>
                  </a:lnTo>
                  <a:lnTo>
                    <a:pt x="82017" y="66295"/>
                  </a:lnTo>
                  <a:lnTo>
                    <a:pt x="83501" y="65691"/>
                  </a:lnTo>
                  <a:lnTo>
                    <a:pt x="84985" y="65196"/>
                  </a:lnTo>
                  <a:lnTo>
                    <a:pt x="86470" y="64701"/>
                  </a:lnTo>
                  <a:lnTo>
                    <a:pt x="87954" y="64316"/>
                  </a:lnTo>
                  <a:lnTo>
                    <a:pt x="89493" y="63931"/>
                  </a:lnTo>
                  <a:lnTo>
                    <a:pt x="90977" y="63657"/>
                  </a:lnTo>
                  <a:lnTo>
                    <a:pt x="90977" y="63657"/>
                  </a:lnTo>
                  <a:lnTo>
                    <a:pt x="92461" y="63437"/>
                  </a:lnTo>
                  <a:lnTo>
                    <a:pt x="93946" y="63272"/>
                  </a:lnTo>
                  <a:lnTo>
                    <a:pt x="95485" y="63162"/>
                  </a:lnTo>
                  <a:lnTo>
                    <a:pt x="96969" y="63162"/>
                  </a:lnTo>
                  <a:lnTo>
                    <a:pt x="96969" y="63162"/>
                  </a:lnTo>
                  <a:lnTo>
                    <a:pt x="98123" y="63162"/>
                  </a:lnTo>
                  <a:lnTo>
                    <a:pt x="99333" y="63217"/>
                  </a:lnTo>
                  <a:lnTo>
                    <a:pt x="100487" y="63327"/>
                  </a:lnTo>
                  <a:lnTo>
                    <a:pt x="101587" y="63492"/>
                  </a:lnTo>
                  <a:lnTo>
                    <a:pt x="102741" y="63657"/>
                  </a:lnTo>
                  <a:lnTo>
                    <a:pt x="103895" y="63876"/>
                  </a:lnTo>
                  <a:lnTo>
                    <a:pt x="104995" y="64096"/>
                  </a:lnTo>
                  <a:lnTo>
                    <a:pt x="106149" y="64426"/>
                  </a:lnTo>
                  <a:lnTo>
                    <a:pt x="107249" y="64756"/>
                  </a:lnTo>
                  <a:lnTo>
                    <a:pt x="108348" y="65141"/>
                  </a:lnTo>
                  <a:lnTo>
                    <a:pt x="109393" y="65581"/>
                  </a:lnTo>
                  <a:lnTo>
                    <a:pt x="110492" y="66020"/>
                  </a:lnTo>
                  <a:lnTo>
                    <a:pt x="111536" y="66515"/>
                  </a:lnTo>
                  <a:lnTo>
                    <a:pt x="112526" y="67065"/>
                  </a:lnTo>
                  <a:lnTo>
                    <a:pt x="113570" y="67669"/>
                  </a:lnTo>
                  <a:lnTo>
                    <a:pt x="114560" y="68329"/>
                  </a:lnTo>
                  <a:lnTo>
                    <a:pt x="114560" y="68329"/>
                  </a:lnTo>
                  <a:lnTo>
                    <a:pt x="115824" y="69209"/>
                  </a:lnTo>
                  <a:lnTo>
                    <a:pt x="116979" y="70143"/>
                  </a:lnTo>
                  <a:lnTo>
                    <a:pt x="118133" y="71133"/>
                  </a:lnTo>
                  <a:lnTo>
                    <a:pt x="119177" y="72177"/>
                  </a:lnTo>
                  <a:lnTo>
                    <a:pt x="120112" y="73277"/>
                  </a:lnTo>
                  <a:lnTo>
                    <a:pt x="120991" y="74376"/>
                  </a:lnTo>
                  <a:lnTo>
                    <a:pt x="121816" y="75530"/>
                  </a:lnTo>
                  <a:lnTo>
                    <a:pt x="122586" y="76685"/>
                  </a:lnTo>
                  <a:lnTo>
                    <a:pt x="123300" y="77949"/>
                  </a:lnTo>
                  <a:lnTo>
                    <a:pt x="123960" y="79213"/>
                  </a:lnTo>
                  <a:lnTo>
                    <a:pt x="124565" y="80533"/>
                  </a:lnTo>
                  <a:lnTo>
                    <a:pt x="125059" y="81852"/>
                  </a:lnTo>
                  <a:lnTo>
                    <a:pt x="125554" y="83226"/>
                  </a:lnTo>
                  <a:lnTo>
                    <a:pt x="125994" y="84656"/>
                  </a:lnTo>
                  <a:lnTo>
                    <a:pt x="126379" y="86085"/>
                  </a:lnTo>
                  <a:lnTo>
                    <a:pt x="126763" y="87569"/>
                  </a:lnTo>
                  <a:lnTo>
                    <a:pt x="126763" y="87569"/>
                  </a:lnTo>
                  <a:lnTo>
                    <a:pt x="126873" y="87954"/>
                  </a:lnTo>
                  <a:lnTo>
                    <a:pt x="127093" y="88339"/>
                  </a:lnTo>
                  <a:lnTo>
                    <a:pt x="127093" y="88339"/>
                  </a:lnTo>
                  <a:lnTo>
                    <a:pt x="127258" y="88613"/>
                  </a:lnTo>
                  <a:lnTo>
                    <a:pt x="127423" y="88833"/>
                  </a:lnTo>
                  <a:lnTo>
                    <a:pt x="127643" y="88943"/>
                  </a:lnTo>
                  <a:lnTo>
                    <a:pt x="127808" y="88998"/>
                  </a:lnTo>
                  <a:lnTo>
                    <a:pt x="128138" y="88998"/>
                  </a:lnTo>
                  <a:lnTo>
                    <a:pt x="128358" y="88943"/>
                  </a:lnTo>
                  <a:lnTo>
                    <a:pt x="128358" y="88943"/>
                  </a:lnTo>
                  <a:lnTo>
                    <a:pt x="128577" y="88833"/>
                  </a:lnTo>
                  <a:lnTo>
                    <a:pt x="128577" y="88833"/>
                  </a:lnTo>
                  <a:lnTo>
                    <a:pt x="130392" y="88394"/>
                  </a:lnTo>
                  <a:lnTo>
                    <a:pt x="134130" y="87514"/>
                  </a:lnTo>
                  <a:lnTo>
                    <a:pt x="138527" y="86580"/>
                  </a:lnTo>
                  <a:lnTo>
                    <a:pt x="140561" y="86195"/>
                  </a:lnTo>
                  <a:lnTo>
                    <a:pt x="142265" y="85975"/>
                  </a:lnTo>
                  <a:lnTo>
                    <a:pt x="142265" y="85975"/>
                  </a:lnTo>
                  <a:lnTo>
                    <a:pt x="143475" y="85865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5948" y="85810"/>
                  </a:lnTo>
                  <a:lnTo>
                    <a:pt x="147213" y="85865"/>
                  </a:lnTo>
                  <a:lnTo>
                    <a:pt x="148532" y="85975"/>
                  </a:lnTo>
                  <a:lnTo>
                    <a:pt x="149796" y="86140"/>
                  </a:lnTo>
                  <a:lnTo>
                    <a:pt x="151061" y="86305"/>
                  </a:lnTo>
                  <a:lnTo>
                    <a:pt x="152325" y="86525"/>
                  </a:lnTo>
                  <a:lnTo>
                    <a:pt x="153534" y="86744"/>
                  </a:lnTo>
                  <a:lnTo>
                    <a:pt x="154799" y="87019"/>
                  </a:lnTo>
                  <a:lnTo>
                    <a:pt x="156008" y="87349"/>
                  </a:lnTo>
                  <a:lnTo>
                    <a:pt x="157217" y="87734"/>
                  </a:lnTo>
                  <a:lnTo>
                    <a:pt x="158427" y="88119"/>
                  </a:lnTo>
                  <a:lnTo>
                    <a:pt x="159636" y="88613"/>
                  </a:lnTo>
                  <a:lnTo>
                    <a:pt x="160791" y="89053"/>
                  </a:lnTo>
                  <a:lnTo>
                    <a:pt x="161945" y="89603"/>
                  </a:lnTo>
                  <a:lnTo>
                    <a:pt x="163044" y="90153"/>
                  </a:lnTo>
                  <a:lnTo>
                    <a:pt x="164199" y="90757"/>
                  </a:lnTo>
                  <a:lnTo>
                    <a:pt x="165298" y="91417"/>
                  </a:lnTo>
                  <a:lnTo>
                    <a:pt x="166343" y="92077"/>
                  </a:lnTo>
                  <a:lnTo>
                    <a:pt x="167387" y="92791"/>
                  </a:lnTo>
                  <a:lnTo>
                    <a:pt x="168432" y="93561"/>
                  </a:lnTo>
                  <a:lnTo>
                    <a:pt x="169421" y="94330"/>
                  </a:lnTo>
                  <a:lnTo>
                    <a:pt x="170411" y="95155"/>
                  </a:lnTo>
                  <a:lnTo>
                    <a:pt x="171345" y="96035"/>
                  </a:lnTo>
                  <a:lnTo>
                    <a:pt x="172280" y="96914"/>
                  </a:lnTo>
                  <a:lnTo>
                    <a:pt x="173159" y="97849"/>
                  </a:lnTo>
                  <a:lnTo>
                    <a:pt x="174039" y="98838"/>
                  </a:lnTo>
                  <a:lnTo>
                    <a:pt x="174863" y="99883"/>
                  </a:lnTo>
                  <a:lnTo>
                    <a:pt x="175688" y="100927"/>
                  </a:lnTo>
                  <a:lnTo>
                    <a:pt x="176457" y="102026"/>
                  </a:lnTo>
                  <a:lnTo>
                    <a:pt x="177172" y="103181"/>
                  </a:lnTo>
                  <a:lnTo>
                    <a:pt x="177887" y="104335"/>
                  </a:lnTo>
                  <a:lnTo>
                    <a:pt x="178546" y="105545"/>
                  </a:lnTo>
                  <a:lnTo>
                    <a:pt x="178546" y="105545"/>
                  </a:lnTo>
                  <a:lnTo>
                    <a:pt x="179371" y="107304"/>
                  </a:lnTo>
                  <a:lnTo>
                    <a:pt x="180140" y="109063"/>
                  </a:lnTo>
                  <a:lnTo>
                    <a:pt x="180800" y="110932"/>
                  </a:lnTo>
                  <a:lnTo>
                    <a:pt x="181350" y="112856"/>
                  </a:lnTo>
                  <a:lnTo>
                    <a:pt x="181790" y="114780"/>
                  </a:lnTo>
                  <a:lnTo>
                    <a:pt x="182119" y="116759"/>
                  </a:lnTo>
                  <a:lnTo>
                    <a:pt x="182339" y="118738"/>
                  </a:lnTo>
                  <a:lnTo>
                    <a:pt x="182394" y="119782"/>
                  </a:lnTo>
                  <a:lnTo>
                    <a:pt x="182449" y="120772"/>
                  </a:lnTo>
                  <a:lnTo>
                    <a:pt x="182449" y="121761"/>
                  </a:lnTo>
                  <a:lnTo>
                    <a:pt x="182394" y="122751"/>
                  </a:lnTo>
                  <a:lnTo>
                    <a:pt x="182284" y="123740"/>
                  </a:lnTo>
                  <a:lnTo>
                    <a:pt x="182174" y="124730"/>
                  </a:lnTo>
                  <a:lnTo>
                    <a:pt x="182009" y="125664"/>
                  </a:lnTo>
                  <a:lnTo>
                    <a:pt x="181845" y="126654"/>
                  </a:lnTo>
                  <a:lnTo>
                    <a:pt x="181625" y="127588"/>
                  </a:lnTo>
                  <a:lnTo>
                    <a:pt x="181350" y="128523"/>
                  </a:lnTo>
                  <a:lnTo>
                    <a:pt x="181020" y="129457"/>
                  </a:lnTo>
                  <a:lnTo>
                    <a:pt x="180635" y="130337"/>
                  </a:lnTo>
                  <a:lnTo>
                    <a:pt x="180250" y="131216"/>
                  </a:lnTo>
                  <a:lnTo>
                    <a:pt x="179811" y="132096"/>
                  </a:lnTo>
                  <a:lnTo>
                    <a:pt x="179316" y="132975"/>
                  </a:lnTo>
                  <a:lnTo>
                    <a:pt x="178766" y="133800"/>
                  </a:lnTo>
                  <a:lnTo>
                    <a:pt x="178216" y="134624"/>
                  </a:lnTo>
                  <a:lnTo>
                    <a:pt x="177557" y="135394"/>
                  </a:lnTo>
                  <a:lnTo>
                    <a:pt x="177557" y="13539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241750" y="1267833"/>
              <a:ext cx="2373900" cy="2373900"/>
            </a:xfrm>
            <a:prstGeom prst="donut">
              <a:avLst>
                <a:gd fmla="val 1083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8"/>
            <p:cNvSpPr txBox="1"/>
            <p:nvPr/>
          </p:nvSpPr>
          <p:spPr>
            <a:xfrm>
              <a:off x="1063150" y="1481066"/>
              <a:ext cx="7311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86" name="Google Shape;1886;p38"/>
            <p:cNvGrpSpPr/>
            <p:nvPr/>
          </p:nvGrpSpPr>
          <p:grpSpPr>
            <a:xfrm>
              <a:off x="570844" y="3117850"/>
              <a:ext cx="1715712" cy="1061870"/>
              <a:chOff x="454474" y="2889250"/>
              <a:chExt cx="1715712" cy="1061870"/>
            </a:xfrm>
          </p:grpSpPr>
          <p:sp>
            <p:nvSpPr>
              <p:cNvPr id="1887" name="Google Shape;1887;p38"/>
              <p:cNvSpPr txBox="1"/>
              <p:nvPr/>
            </p:nvSpPr>
            <p:spPr>
              <a:xfrm>
                <a:off x="454486" y="2889250"/>
                <a:ext cx="1715700" cy="16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88" name="Google Shape;1888;p38"/>
              <p:cNvSpPr txBox="1"/>
              <p:nvPr/>
            </p:nvSpPr>
            <p:spPr>
              <a:xfrm>
                <a:off x="454474" y="3067620"/>
                <a:ext cx="1715700" cy="8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farthest planet from the Sun. Is far away from Earth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89" name="Google Shape;1889;p38"/>
          <p:cNvGrpSpPr/>
          <p:nvPr/>
        </p:nvGrpSpPr>
        <p:grpSpPr>
          <a:xfrm>
            <a:off x="6650839" y="1265068"/>
            <a:ext cx="2373900" cy="2913752"/>
            <a:chOff x="6650839" y="1265068"/>
            <a:chExt cx="2373900" cy="2913752"/>
          </a:xfrm>
        </p:grpSpPr>
        <p:sp>
          <p:nvSpPr>
            <p:cNvPr id="1890" name="Google Shape;1890;p38"/>
            <p:cNvSpPr/>
            <p:nvPr/>
          </p:nvSpPr>
          <p:spPr>
            <a:xfrm>
              <a:off x="7068439" y="1681168"/>
              <a:ext cx="1538700" cy="1538700"/>
            </a:xfrm>
            <a:prstGeom prst="pie">
              <a:avLst>
                <a:gd fmla="val 16123611" name="adj1"/>
                <a:gd fmla="val 15468002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6829333" y="1422818"/>
              <a:ext cx="2016913" cy="2017443"/>
            </a:xfrm>
            <a:custGeom>
              <a:rect b="b" l="l" r="r" t="t"/>
              <a:pathLst>
                <a:path extrusionOk="0" h="209550" w="209495">
                  <a:moveTo>
                    <a:pt x="104720" y="0"/>
                  </a:moveTo>
                  <a:lnTo>
                    <a:pt x="104720" y="0"/>
                  </a:lnTo>
                  <a:lnTo>
                    <a:pt x="102026" y="55"/>
                  </a:lnTo>
                  <a:lnTo>
                    <a:pt x="99333" y="165"/>
                  </a:lnTo>
                  <a:lnTo>
                    <a:pt x="96694" y="330"/>
                  </a:lnTo>
                  <a:lnTo>
                    <a:pt x="94056" y="550"/>
                  </a:lnTo>
                  <a:lnTo>
                    <a:pt x="91417" y="825"/>
                  </a:lnTo>
                  <a:lnTo>
                    <a:pt x="88778" y="1209"/>
                  </a:lnTo>
                  <a:lnTo>
                    <a:pt x="86195" y="1649"/>
                  </a:lnTo>
                  <a:lnTo>
                    <a:pt x="83611" y="2144"/>
                  </a:lnTo>
                  <a:lnTo>
                    <a:pt x="81082" y="2694"/>
                  </a:lnTo>
                  <a:lnTo>
                    <a:pt x="78554" y="3298"/>
                  </a:lnTo>
                  <a:lnTo>
                    <a:pt x="76080" y="3958"/>
                  </a:lnTo>
                  <a:lnTo>
                    <a:pt x="73606" y="4728"/>
                  </a:lnTo>
                  <a:lnTo>
                    <a:pt x="71133" y="5497"/>
                  </a:lnTo>
                  <a:lnTo>
                    <a:pt x="68714" y="6377"/>
                  </a:lnTo>
                  <a:lnTo>
                    <a:pt x="66350" y="7256"/>
                  </a:lnTo>
                  <a:lnTo>
                    <a:pt x="63986" y="8246"/>
                  </a:lnTo>
                  <a:lnTo>
                    <a:pt x="61623" y="9235"/>
                  </a:lnTo>
                  <a:lnTo>
                    <a:pt x="59314" y="10335"/>
                  </a:lnTo>
                  <a:lnTo>
                    <a:pt x="57060" y="11489"/>
                  </a:lnTo>
                  <a:lnTo>
                    <a:pt x="54806" y="12643"/>
                  </a:lnTo>
                  <a:lnTo>
                    <a:pt x="52607" y="13908"/>
                  </a:lnTo>
                  <a:lnTo>
                    <a:pt x="50409" y="15172"/>
                  </a:lnTo>
                  <a:lnTo>
                    <a:pt x="48265" y="16491"/>
                  </a:lnTo>
                  <a:lnTo>
                    <a:pt x="46176" y="17921"/>
                  </a:lnTo>
                  <a:lnTo>
                    <a:pt x="44087" y="19350"/>
                  </a:lnTo>
                  <a:lnTo>
                    <a:pt x="42053" y="20834"/>
                  </a:lnTo>
                  <a:lnTo>
                    <a:pt x="40074" y="22373"/>
                  </a:lnTo>
                  <a:lnTo>
                    <a:pt x="38095" y="23912"/>
                  </a:lnTo>
                  <a:lnTo>
                    <a:pt x="36171" y="25562"/>
                  </a:lnTo>
                  <a:lnTo>
                    <a:pt x="34302" y="27211"/>
                  </a:lnTo>
                  <a:lnTo>
                    <a:pt x="32433" y="28915"/>
                  </a:lnTo>
                  <a:lnTo>
                    <a:pt x="30674" y="30674"/>
                  </a:lnTo>
                  <a:lnTo>
                    <a:pt x="28915" y="32488"/>
                  </a:lnTo>
                  <a:lnTo>
                    <a:pt x="27211" y="34357"/>
                  </a:lnTo>
                  <a:lnTo>
                    <a:pt x="25507" y="36226"/>
                  </a:lnTo>
                  <a:lnTo>
                    <a:pt x="23912" y="38150"/>
                  </a:lnTo>
                  <a:lnTo>
                    <a:pt x="22318" y="40074"/>
                  </a:lnTo>
                  <a:lnTo>
                    <a:pt x="20779" y="42108"/>
                  </a:lnTo>
                  <a:lnTo>
                    <a:pt x="19295" y="44142"/>
                  </a:lnTo>
                  <a:lnTo>
                    <a:pt x="17866" y="46176"/>
                  </a:lnTo>
                  <a:lnTo>
                    <a:pt x="16491" y="48320"/>
                  </a:lnTo>
                  <a:lnTo>
                    <a:pt x="15117" y="50464"/>
                  </a:lnTo>
                  <a:lnTo>
                    <a:pt x="13853" y="52607"/>
                  </a:lnTo>
                  <a:lnTo>
                    <a:pt x="12643" y="54861"/>
                  </a:lnTo>
                  <a:lnTo>
                    <a:pt x="11434" y="57060"/>
                  </a:lnTo>
                  <a:lnTo>
                    <a:pt x="10280" y="59369"/>
                  </a:lnTo>
                  <a:lnTo>
                    <a:pt x="9235" y="61678"/>
                  </a:lnTo>
                  <a:lnTo>
                    <a:pt x="8191" y="63986"/>
                  </a:lnTo>
                  <a:lnTo>
                    <a:pt x="7256" y="66350"/>
                  </a:lnTo>
                  <a:lnTo>
                    <a:pt x="6322" y="68769"/>
                  </a:lnTo>
                  <a:lnTo>
                    <a:pt x="5497" y="71188"/>
                  </a:lnTo>
                  <a:lnTo>
                    <a:pt x="4673" y="73606"/>
                  </a:lnTo>
                  <a:lnTo>
                    <a:pt x="3958" y="76080"/>
                  </a:lnTo>
                  <a:lnTo>
                    <a:pt x="3298" y="78609"/>
                  </a:lnTo>
                  <a:lnTo>
                    <a:pt x="2639" y="81137"/>
                  </a:lnTo>
                  <a:lnTo>
                    <a:pt x="2089" y="83666"/>
                  </a:lnTo>
                  <a:lnTo>
                    <a:pt x="1594" y="86250"/>
                  </a:lnTo>
                  <a:lnTo>
                    <a:pt x="1154" y="88833"/>
                  </a:lnTo>
                  <a:lnTo>
                    <a:pt x="825" y="91417"/>
                  </a:lnTo>
                  <a:lnTo>
                    <a:pt x="495" y="94056"/>
                  </a:lnTo>
                  <a:lnTo>
                    <a:pt x="275" y="96694"/>
                  </a:lnTo>
                  <a:lnTo>
                    <a:pt x="110" y="99388"/>
                  </a:lnTo>
                  <a:lnTo>
                    <a:pt x="0" y="102081"/>
                  </a:lnTo>
                  <a:lnTo>
                    <a:pt x="0" y="104775"/>
                  </a:lnTo>
                  <a:lnTo>
                    <a:pt x="0" y="104775"/>
                  </a:lnTo>
                  <a:lnTo>
                    <a:pt x="0" y="107469"/>
                  </a:lnTo>
                  <a:lnTo>
                    <a:pt x="110" y="110162"/>
                  </a:lnTo>
                  <a:lnTo>
                    <a:pt x="275" y="112856"/>
                  </a:lnTo>
                  <a:lnTo>
                    <a:pt x="495" y="115494"/>
                  </a:lnTo>
                  <a:lnTo>
                    <a:pt x="825" y="118133"/>
                  </a:lnTo>
                  <a:lnTo>
                    <a:pt x="1154" y="120717"/>
                  </a:lnTo>
                  <a:lnTo>
                    <a:pt x="1594" y="123300"/>
                  </a:lnTo>
                  <a:lnTo>
                    <a:pt x="2089" y="125884"/>
                  </a:lnTo>
                  <a:lnTo>
                    <a:pt x="2639" y="128413"/>
                  </a:lnTo>
                  <a:lnTo>
                    <a:pt x="3298" y="130941"/>
                  </a:lnTo>
                  <a:lnTo>
                    <a:pt x="3958" y="133470"/>
                  </a:lnTo>
                  <a:lnTo>
                    <a:pt x="4673" y="135944"/>
                  </a:lnTo>
                  <a:lnTo>
                    <a:pt x="5497" y="138362"/>
                  </a:lnTo>
                  <a:lnTo>
                    <a:pt x="6322" y="140781"/>
                  </a:lnTo>
                  <a:lnTo>
                    <a:pt x="7256" y="143200"/>
                  </a:lnTo>
                  <a:lnTo>
                    <a:pt x="8191" y="145564"/>
                  </a:lnTo>
                  <a:lnTo>
                    <a:pt x="9235" y="147872"/>
                  </a:lnTo>
                  <a:lnTo>
                    <a:pt x="10280" y="150181"/>
                  </a:lnTo>
                  <a:lnTo>
                    <a:pt x="11434" y="152490"/>
                  </a:lnTo>
                  <a:lnTo>
                    <a:pt x="12643" y="154689"/>
                  </a:lnTo>
                  <a:lnTo>
                    <a:pt x="13853" y="156943"/>
                  </a:lnTo>
                  <a:lnTo>
                    <a:pt x="15117" y="159086"/>
                  </a:lnTo>
                  <a:lnTo>
                    <a:pt x="16491" y="161230"/>
                  </a:lnTo>
                  <a:lnTo>
                    <a:pt x="17866" y="163374"/>
                  </a:lnTo>
                  <a:lnTo>
                    <a:pt x="19295" y="165408"/>
                  </a:lnTo>
                  <a:lnTo>
                    <a:pt x="20779" y="167442"/>
                  </a:lnTo>
                  <a:lnTo>
                    <a:pt x="22318" y="169476"/>
                  </a:lnTo>
                  <a:lnTo>
                    <a:pt x="23912" y="171400"/>
                  </a:lnTo>
                  <a:lnTo>
                    <a:pt x="25507" y="173324"/>
                  </a:lnTo>
                  <a:lnTo>
                    <a:pt x="27211" y="175193"/>
                  </a:lnTo>
                  <a:lnTo>
                    <a:pt x="28915" y="177062"/>
                  </a:lnTo>
                  <a:lnTo>
                    <a:pt x="30674" y="178876"/>
                  </a:lnTo>
                  <a:lnTo>
                    <a:pt x="32433" y="180635"/>
                  </a:lnTo>
                  <a:lnTo>
                    <a:pt x="34302" y="182339"/>
                  </a:lnTo>
                  <a:lnTo>
                    <a:pt x="36171" y="183988"/>
                  </a:lnTo>
                  <a:lnTo>
                    <a:pt x="38095" y="185638"/>
                  </a:lnTo>
                  <a:lnTo>
                    <a:pt x="40074" y="187177"/>
                  </a:lnTo>
                  <a:lnTo>
                    <a:pt x="42053" y="188716"/>
                  </a:lnTo>
                  <a:lnTo>
                    <a:pt x="44087" y="190200"/>
                  </a:lnTo>
                  <a:lnTo>
                    <a:pt x="46176" y="191629"/>
                  </a:lnTo>
                  <a:lnTo>
                    <a:pt x="48265" y="193059"/>
                  </a:lnTo>
                  <a:lnTo>
                    <a:pt x="50409" y="194378"/>
                  </a:lnTo>
                  <a:lnTo>
                    <a:pt x="52607" y="195642"/>
                  </a:lnTo>
                  <a:lnTo>
                    <a:pt x="54806" y="196907"/>
                  </a:lnTo>
                  <a:lnTo>
                    <a:pt x="57060" y="198061"/>
                  </a:lnTo>
                  <a:lnTo>
                    <a:pt x="59314" y="199215"/>
                  </a:lnTo>
                  <a:lnTo>
                    <a:pt x="61623" y="200315"/>
                  </a:lnTo>
                  <a:lnTo>
                    <a:pt x="63986" y="201304"/>
                  </a:lnTo>
                  <a:lnTo>
                    <a:pt x="66350" y="202294"/>
                  </a:lnTo>
                  <a:lnTo>
                    <a:pt x="68714" y="203173"/>
                  </a:lnTo>
                  <a:lnTo>
                    <a:pt x="71133" y="204053"/>
                  </a:lnTo>
                  <a:lnTo>
                    <a:pt x="73606" y="204822"/>
                  </a:lnTo>
                  <a:lnTo>
                    <a:pt x="76080" y="205592"/>
                  </a:lnTo>
                  <a:lnTo>
                    <a:pt x="78554" y="206252"/>
                  </a:lnTo>
                  <a:lnTo>
                    <a:pt x="81082" y="206856"/>
                  </a:lnTo>
                  <a:lnTo>
                    <a:pt x="83611" y="207406"/>
                  </a:lnTo>
                  <a:lnTo>
                    <a:pt x="86195" y="207901"/>
                  </a:lnTo>
                  <a:lnTo>
                    <a:pt x="88778" y="208341"/>
                  </a:lnTo>
                  <a:lnTo>
                    <a:pt x="91417" y="208725"/>
                  </a:lnTo>
                  <a:lnTo>
                    <a:pt x="94056" y="209000"/>
                  </a:lnTo>
                  <a:lnTo>
                    <a:pt x="96694" y="209220"/>
                  </a:lnTo>
                  <a:lnTo>
                    <a:pt x="99333" y="209385"/>
                  </a:lnTo>
                  <a:lnTo>
                    <a:pt x="102026" y="209495"/>
                  </a:lnTo>
                  <a:lnTo>
                    <a:pt x="104720" y="209550"/>
                  </a:lnTo>
                  <a:lnTo>
                    <a:pt x="104720" y="209550"/>
                  </a:lnTo>
                  <a:lnTo>
                    <a:pt x="107469" y="209495"/>
                  </a:lnTo>
                  <a:lnTo>
                    <a:pt x="110107" y="209385"/>
                  </a:lnTo>
                  <a:lnTo>
                    <a:pt x="112801" y="209220"/>
                  </a:lnTo>
                  <a:lnTo>
                    <a:pt x="115439" y="209000"/>
                  </a:lnTo>
                  <a:lnTo>
                    <a:pt x="118078" y="208725"/>
                  </a:lnTo>
                  <a:lnTo>
                    <a:pt x="120717" y="208341"/>
                  </a:lnTo>
                  <a:lnTo>
                    <a:pt x="123300" y="207901"/>
                  </a:lnTo>
                  <a:lnTo>
                    <a:pt x="125884" y="207406"/>
                  </a:lnTo>
                  <a:lnTo>
                    <a:pt x="128413" y="206856"/>
                  </a:lnTo>
                  <a:lnTo>
                    <a:pt x="130941" y="206252"/>
                  </a:lnTo>
                  <a:lnTo>
                    <a:pt x="133415" y="205592"/>
                  </a:lnTo>
                  <a:lnTo>
                    <a:pt x="135889" y="204822"/>
                  </a:lnTo>
                  <a:lnTo>
                    <a:pt x="138362" y="204053"/>
                  </a:lnTo>
                  <a:lnTo>
                    <a:pt x="140781" y="203173"/>
                  </a:lnTo>
                  <a:lnTo>
                    <a:pt x="143145" y="202294"/>
                  </a:lnTo>
                  <a:lnTo>
                    <a:pt x="145509" y="201304"/>
                  </a:lnTo>
                  <a:lnTo>
                    <a:pt x="147872" y="200315"/>
                  </a:lnTo>
                  <a:lnTo>
                    <a:pt x="150181" y="199215"/>
                  </a:lnTo>
                  <a:lnTo>
                    <a:pt x="152435" y="198061"/>
                  </a:lnTo>
                  <a:lnTo>
                    <a:pt x="154689" y="196907"/>
                  </a:lnTo>
                  <a:lnTo>
                    <a:pt x="156888" y="195642"/>
                  </a:lnTo>
                  <a:lnTo>
                    <a:pt x="159086" y="194378"/>
                  </a:lnTo>
                  <a:lnTo>
                    <a:pt x="161230" y="193059"/>
                  </a:lnTo>
                  <a:lnTo>
                    <a:pt x="163319" y="191629"/>
                  </a:lnTo>
                  <a:lnTo>
                    <a:pt x="165408" y="190200"/>
                  </a:lnTo>
                  <a:lnTo>
                    <a:pt x="167442" y="188716"/>
                  </a:lnTo>
                  <a:lnTo>
                    <a:pt x="169421" y="187177"/>
                  </a:lnTo>
                  <a:lnTo>
                    <a:pt x="171400" y="185638"/>
                  </a:lnTo>
                  <a:lnTo>
                    <a:pt x="173324" y="183988"/>
                  </a:lnTo>
                  <a:lnTo>
                    <a:pt x="175193" y="182339"/>
                  </a:lnTo>
                  <a:lnTo>
                    <a:pt x="177007" y="180635"/>
                  </a:lnTo>
                  <a:lnTo>
                    <a:pt x="178821" y="178876"/>
                  </a:lnTo>
                  <a:lnTo>
                    <a:pt x="180580" y="177062"/>
                  </a:lnTo>
                  <a:lnTo>
                    <a:pt x="182284" y="175193"/>
                  </a:lnTo>
                  <a:lnTo>
                    <a:pt x="183988" y="173324"/>
                  </a:lnTo>
                  <a:lnTo>
                    <a:pt x="185583" y="171400"/>
                  </a:lnTo>
                  <a:lnTo>
                    <a:pt x="187177" y="169476"/>
                  </a:lnTo>
                  <a:lnTo>
                    <a:pt x="188716" y="167442"/>
                  </a:lnTo>
                  <a:lnTo>
                    <a:pt x="190200" y="165408"/>
                  </a:lnTo>
                  <a:lnTo>
                    <a:pt x="191629" y="163374"/>
                  </a:lnTo>
                  <a:lnTo>
                    <a:pt x="193004" y="161230"/>
                  </a:lnTo>
                  <a:lnTo>
                    <a:pt x="194323" y="159086"/>
                  </a:lnTo>
                  <a:lnTo>
                    <a:pt x="195642" y="156943"/>
                  </a:lnTo>
                  <a:lnTo>
                    <a:pt x="196852" y="154689"/>
                  </a:lnTo>
                  <a:lnTo>
                    <a:pt x="198061" y="152490"/>
                  </a:lnTo>
                  <a:lnTo>
                    <a:pt x="199160" y="150181"/>
                  </a:lnTo>
                  <a:lnTo>
                    <a:pt x="200260" y="147872"/>
                  </a:lnTo>
                  <a:lnTo>
                    <a:pt x="201304" y="145564"/>
                  </a:lnTo>
                  <a:lnTo>
                    <a:pt x="202239" y="143200"/>
                  </a:lnTo>
                  <a:lnTo>
                    <a:pt x="203173" y="140781"/>
                  </a:lnTo>
                  <a:lnTo>
                    <a:pt x="203998" y="138362"/>
                  </a:lnTo>
                  <a:lnTo>
                    <a:pt x="204822" y="135944"/>
                  </a:lnTo>
                  <a:lnTo>
                    <a:pt x="205537" y="133470"/>
                  </a:lnTo>
                  <a:lnTo>
                    <a:pt x="206197" y="130941"/>
                  </a:lnTo>
                  <a:lnTo>
                    <a:pt x="206801" y="128413"/>
                  </a:lnTo>
                  <a:lnTo>
                    <a:pt x="207406" y="125884"/>
                  </a:lnTo>
                  <a:lnTo>
                    <a:pt x="207901" y="123300"/>
                  </a:lnTo>
                  <a:lnTo>
                    <a:pt x="208286" y="120717"/>
                  </a:lnTo>
                  <a:lnTo>
                    <a:pt x="208670" y="118133"/>
                  </a:lnTo>
                  <a:lnTo>
                    <a:pt x="208945" y="115494"/>
                  </a:lnTo>
                  <a:lnTo>
                    <a:pt x="209220" y="112856"/>
                  </a:lnTo>
                  <a:lnTo>
                    <a:pt x="209385" y="110162"/>
                  </a:lnTo>
                  <a:lnTo>
                    <a:pt x="209495" y="107469"/>
                  </a:lnTo>
                  <a:lnTo>
                    <a:pt x="209495" y="104775"/>
                  </a:lnTo>
                  <a:lnTo>
                    <a:pt x="209495" y="104775"/>
                  </a:lnTo>
                  <a:lnTo>
                    <a:pt x="209495" y="102081"/>
                  </a:lnTo>
                  <a:lnTo>
                    <a:pt x="209385" y="99388"/>
                  </a:lnTo>
                  <a:lnTo>
                    <a:pt x="209220" y="96694"/>
                  </a:lnTo>
                  <a:lnTo>
                    <a:pt x="208945" y="94056"/>
                  </a:lnTo>
                  <a:lnTo>
                    <a:pt x="208670" y="91417"/>
                  </a:lnTo>
                  <a:lnTo>
                    <a:pt x="208286" y="88833"/>
                  </a:lnTo>
                  <a:lnTo>
                    <a:pt x="207901" y="86250"/>
                  </a:lnTo>
                  <a:lnTo>
                    <a:pt x="207406" y="83666"/>
                  </a:lnTo>
                  <a:lnTo>
                    <a:pt x="206801" y="81137"/>
                  </a:lnTo>
                  <a:lnTo>
                    <a:pt x="206197" y="78609"/>
                  </a:lnTo>
                  <a:lnTo>
                    <a:pt x="205537" y="76080"/>
                  </a:lnTo>
                  <a:lnTo>
                    <a:pt x="204822" y="73606"/>
                  </a:lnTo>
                  <a:lnTo>
                    <a:pt x="203998" y="71188"/>
                  </a:lnTo>
                  <a:lnTo>
                    <a:pt x="203173" y="68769"/>
                  </a:lnTo>
                  <a:lnTo>
                    <a:pt x="202239" y="66350"/>
                  </a:lnTo>
                  <a:lnTo>
                    <a:pt x="201304" y="63986"/>
                  </a:lnTo>
                  <a:lnTo>
                    <a:pt x="200260" y="61678"/>
                  </a:lnTo>
                  <a:lnTo>
                    <a:pt x="199160" y="59369"/>
                  </a:lnTo>
                  <a:lnTo>
                    <a:pt x="198061" y="57060"/>
                  </a:lnTo>
                  <a:lnTo>
                    <a:pt x="196852" y="54861"/>
                  </a:lnTo>
                  <a:lnTo>
                    <a:pt x="195642" y="52607"/>
                  </a:lnTo>
                  <a:lnTo>
                    <a:pt x="194323" y="50464"/>
                  </a:lnTo>
                  <a:lnTo>
                    <a:pt x="193004" y="48320"/>
                  </a:lnTo>
                  <a:lnTo>
                    <a:pt x="191629" y="46176"/>
                  </a:lnTo>
                  <a:lnTo>
                    <a:pt x="190200" y="44142"/>
                  </a:lnTo>
                  <a:lnTo>
                    <a:pt x="188716" y="42108"/>
                  </a:lnTo>
                  <a:lnTo>
                    <a:pt x="187177" y="40074"/>
                  </a:lnTo>
                  <a:lnTo>
                    <a:pt x="185583" y="38150"/>
                  </a:lnTo>
                  <a:lnTo>
                    <a:pt x="183988" y="36226"/>
                  </a:lnTo>
                  <a:lnTo>
                    <a:pt x="182284" y="34357"/>
                  </a:lnTo>
                  <a:lnTo>
                    <a:pt x="180580" y="32488"/>
                  </a:lnTo>
                  <a:lnTo>
                    <a:pt x="178821" y="30674"/>
                  </a:lnTo>
                  <a:lnTo>
                    <a:pt x="177007" y="28915"/>
                  </a:lnTo>
                  <a:lnTo>
                    <a:pt x="175193" y="27211"/>
                  </a:lnTo>
                  <a:lnTo>
                    <a:pt x="173324" y="25562"/>
                  </a:lnTo>
                  <a:lnTo>
                    <a:pt x="171400" y="23912"/>
                  </a:lnTo>
                  <a:lnTo>
                    <a:pt x="169421" y="22373"/>
                  </a:lnTo>
                  <a:lnTo>
                    <a:pt x="167442" y="20834"/>
                  </a:lnTo>
                  <a:lnTo>
                    <a:pt x="165408" y="19350"/>
                  </a:lnTo>
                  <a:lnTo>
                    <a:pt x="163319" y="17921"/>
                  </a:lnTo>
                  <a:lnTo>
                    <a:pt x="161230" y="16491"/>
                  </a:lnTo>
                  <a:lnTo>
                    <a:pt x="159086" y="15172"/>
                  </a:lnTo>
                  <a:lnTo>
                    <a:pt x="156888" y="13908"/>
                  </a:lnTo>
                  <a:lnTo>
                    <a:pt x="154689" y="12643"/>
                  </a:lnTo>
                  <a:lnTo>
                    <a:pt x="152435" y="11489"/>
                  </a:lnTo>
                  <a:lnTo>
                    <a:pt x="150181" y="10335"/>
                  </a:lnTo>
                  <a:lnTo>
                    <a:pt x="147872" y="9235"/>
                  </a:lnTo>
                  <a:lnTo>
                    <a:pt x="145509" y="8246"/>
                  </a:lnTo>
                  <a:lnTo>
                    <a:pt x="143145" y="7256"/>
                  </a:lnTo>
                  <a:lnTo>
                    <a:pt x="140781" y="6377"/>
                  </a:lnTo>
                  <a:lnTo>
                    <a:pt x="138362" y="5497"/>
                  </a:lnTo>
                  <a:lnTo>
                    <a:pt x="135889" y="4728"/>
                  </a:lnTo>
                  <a:lnTo>
                    <a:pt x="133415" y="3958"/>
                  </a:lnTo>
                  <a:lnTo>
                    <a:pt x="130941" y="3298"/>
                  </a:lnTo>
                  <a:lnTo>
                    <a:pt x="128413" y="2694"/>
                  </a:lnTo>
                  <a:lnTo>
                    <a:pt x="125884" y="2144"/>
                  </a:lnTo>
                  <a:lnTo>
                    <a:pt x="123300" y="1649"/>
                  </a:lnTo>
                  <a:lnTo>
                    <a:pt x="120717" y="1209"/>
                  </a:lnTo>
                  <a:lnTo>
                    <a:pt x="118078" y="825"/>
                  </a:lnTo>
                  <a:lnTo>
                    <a:pt x="115439" y="550"/>
                  </a:lnTo>
                  <a:lnTo>
                    <a:pt x="112801" y="330"/>
                  </a:lnTo>
                  <a:lnTo>
                    <a:pt x="110107" y="165"/>
                  </a:lnTo>
                  <a:lnTo>
                    <a:pt x="107469" y="55"/>
                  </a:lnTo>
                  <a:lnTo>
                    <a:pt x="104720" y="0"/>
                  </a:lnTo>
                  <a:lnTo>
                    <a:pt x="104720" y="0"/>
                  </a:lnTo>
                  <a:close/>
                  <a:moveTo>
                    <a:pt x="177557" y="135394"/>
                  </a:moveTo>
                  <a:lnTo>
                    <a:pt x="177557" y="135394"/>
                  </a:lnTo>
                  <a:lnTo>
                    <a:pt x="177007" y="135999"/>
                  </a:lnTo>
                  <a:lnTo>
                    <a:pt x="176457" y="136603"/>
                  </a:lnTo>
                  <a:lnTo>
                    <a:pt x="175853" y="137153"/>
                  </a:lnTo>
                  <a:lnTo>
                    <a:pt x="175248" y="137703"/>
                  </a:lnTo>
                  <a:lnTo>
                    <a:pt x="173929" y="138692"/>
                  </a:lnTo>
                  <a:lnTo>
                    <a:pt x="172609" y="139572"/>
                  </a:lnTo>
                  <a:lnTo>
                    <a:pt x="171180" y="140341"/>
                  </a:lnTo>
                  <a:lnTo>
                    <a:pt x="169751" y="141056"/>
                  </a:lnTo>
                  <a:lnTo>
                    <a:pt x="168212" y="141661"/>
                  </a:lnTo>
                  <a:lnTo>
                    <a:pt x="166672" y="142210"/>
                  </a:lnTo>
                  <a:lnTo>
                    <a:pt x="165078" y="142705"/>
                  </a:lnTo>
                  <a:lnTo>
                    <a:pt x="163484" y="143090"/>
                  </a:lnTo>
                  <a:lnTo>
                    <a:pt x="161890" y="143420"/>
                  </a:lnTo>
                  <a:lnTo>
                    <a:pt x="160241" y="143750"/>
                  </a:lnTo>
                  <a:lnTo>
                    <a:pt x="158647" y="144024"/>
                  </a:lnTo>
                  <a:lnTo>
                    <a:pt x="157053" y="144244"/>
                  </a:lnTo>
                  <a:lnTo>
                    <a:pt x="153864" y="144574"/>
                  </a:lnTo>
                  <a:lnTo>
                    <a:pt x="153864" y="144574"/>
                  </a:lnTo>
                  <a:lnTo>
                    <a:pt x="148917" y="145014"/>
                  </a:lnTo>
                  <a:lnTo>
                    <a:pt x="143914" y="145399"/>
                  </a:lnTo>
                  <a:lnTo>
                    <a:pt x="138967" y="145729"/>
                  </a:lnTo>
                  <a:lnTo>
                    <a:pt x="134020" y="145948"/>
                  </a:lnTo>
                  <a:lnTo>
                    <a:pt x="129017" y="146168"/>
                  </a:lnTo>
                  <a:lnTo>
                    <a:pt x="124015" y="146278"/>
                  </a:lnTo>
                  <a:lnTo>
                    <a:pt x="119067" y="146388"/>
                  </a:lnTo>
                  <a:lnTo>
                    <a:pt x="114065" y="146388"/>
                  </a:lnTo>
                  <a:lnTo>
                    <a:pt x="114065" y="146388"/>
                  </a:lnTo>
                  <a:lnTo>
                    <a:pt x="107524" y="146333"/>
                  </a:lnTo>
                  <a:lnTo>
                    <a:pt x="100982" y="146223"/>
                  </a:lnTo>
                  <a:lnTo>
                    <a:pt x="94440" y="146003"/>
                  </a:lnTo>
                  <a:lnTo>
                    <a:pt x="87899" y="145729"/>
                  </a:lnTo>
                  <a:lnTo>
                    <a:pt x="87899" y="145729"/>
                  </a:lnTo>
                  <a:lnTo>
                    <a:pt x="79433" y="145289"/>
                  </a:lnTo>
                  <a:lnTo>
                    <a:pt x="74981" y="145014"/>
                  </a:lnTo>
                  <a:lnTo>
                    <a:pt x="70473" y="144629"/>
                  </a:lnTo>
                  <a:lnTo>
                    <a:pt x="68219" y="144409"/>
                  </a:lnTo>
                  <a:lnTo>
                    <a:pt x="65910" y="144134"/>
                  </a:lnTo>
                  <a:lnTo>
                    <a:pt x="63657" y="143805"/>
                  </a:lnTo>
                  <a:lnTo>
                    <a:pt x="61403" y="143420"/>
                  </a:lnTo>
                  <a:lnTo>
                    <a:pt x="59149" y="143035"/>
                  </a:lnTo>
                  <a:lnTo>
                    <a:pt x="56895" y="142540"/>
                  </a:lnTo>
                  <a:lnTo>
                    <a:pt x="54696" y="142045"/>
                  </a:lnTo>
                  <a:lnTo>
                    <a:pt x="52497" y="141441"/>
                  </a:lnTo>
                  <a:lnTo>
                    <a:pt x="52497" y="141441"/>
                  </a:lnTo>
                  <a:lnTo>
                    <a:pt x="51673" y="141166"/>
                  </a:lnTo>
                  <a:lnTo>
                    <a:pt x="50354" y="140726"/>
                  </a:lnTo>
                  <a:lnTo>
                    <a:pt x="47110" y="139462"/>
                  </a:lnTo>
                  <a:lnTo>
                    <a:pt x="43757" y="138033"/>
                  </a:lnTo>
                  <a:lnTo>
                    <a:pt x="42383" y="137483"/>
                  </a:lnTo>
                  <a:lnTo>
                    <a:pt x="41448" y="136988"/>
                  </a:lnTo>
                  <a:lnTo>
                    <a:pt x="41448" y="136988"/>
                  </a:lnTo>
                  <a:lnTo>
                    <a:pt x="40074" y="136164"/>
                  </a:lnTo>
                  <a:lnTo>
                    <a:pt x="38700" y="135339"/>
                  </a:lnTo>
                  <a:lnTo>
                    <a:pt x="37380" y="134404"/>
                  </a:lnTo>
                  <a:lnTo>
                    <a:pt x="36061" y="133415"/>
                  </a:lnTo>
                  <a:lnTo>
                    <a:pt x="34852" y="132371"/>
                  </a:lnTo>
                  <a:lnTo>
                    <a:pt x="33642" y="131271"/>
                  </a:lnTo>
                  <a:lnTo>
                    <a:pt x="32488" y="130117"/>
                  </a:lnTo>
                  <a:lnTo>
                    <a:pt x="31389" y="128907"/>
                  </a:lnTo>
                  <a:lnTo>
                    <a:pt x="31389" y="128907"/>
                  </a:lnTo>
                  <a:lnTo>
                    <a:pt x="30894" y="128248"/>
                  </a:lnTo>
                  <a:lnTo>
                    <a:pt x="30894" y="128248"/>
                  </a:lnTo>
                  <a:lnTo>
                    <a:pt x="30344" y="127478"/>
                  </a:lnTo>
                  <a:lnTo>
                    <a:pt x="29794" y="126654"/>
                  </a:lnTo>
                  <a:lnTo>
                    <a:pt x="29355" y="125829"/>
                  </a:lnTo>
                  <a:lnTo>
                    <a:pt x="28915" y="124949"/>
                  </a:lnTo>
                  <a:lnTo>
                    <a:pt x="28585" y="124015"/>
                  </a:lnTo>
                  <a:lnTo>
                    <a:pt x="28310" y="123080"/>
                  </a:lnTo>
                  <a:lnTo>
                    <a:pt x="28035" y="122146"/>
                  </a:lnTo>
                  <a:lnTo>
                    <a:pt x="27815" y="121211"/>
                  </a:lnTo>
                  <a:lnTo>
                    <a:pt x="27815" y="121211"/>
                  </a:lnTo>
                  <a:lnTo>
                    <a:pt x="27596" y="120002"/>
                  </a:lnTo>
                  <a:lnTo>
                    <a:pt x="27596" y="120002"/>
                  </a:lnTo>
                  <a:lnTo>
                    <a:pt x="27376" y="118958"/>
                  </a:lnTo>
                  <a:lnTo>
                    <a:pt x="27266" y="117913"/>
                  </a:lnTo>
                  <a:lnTo>
                    <a:pt x="27156" y="116869"/>
                  </a:lnTo>
                  <a:lnTo>
                    <a:pt x="27046" y="115824"/>
                  </a:lnTo>
                  <a:lnTo>
                    <a:pt x="27046" y="114835"/>
                  </a:lnTo>
                  <a:lnTo>
                    <a:pt x="27046" y="113790"/>
                  </a:lnTo>
                  <a:lnTo>
                    <a:pt x="27101" y="112746"/>
                  </a:lnTo>
                  <a:lnTo>
                    <a:pt x="27211" y="111701"/>
                  </a:lnTo>
                  <a:lnTo>
                    <a:pt x="27376" y="110657"/>
                  </a:lnTo>
                  <a:lnTo>
                    <a:pt x="27596" y="109667"/>
                  </a:lnTo>
                  <a:lnTo>
                    <a:pt x="27815" y="108678"/>
                  </a:lnTo>
                  <a:lnTo>
                    <a:pt x="28145" y="107634"/>
                  </a:lnTo>
                  <a:lnTo>
                    <a:pt x="28475" y="106699"/>
                  </a:lnTo>
                  <a:lnTo>
                    <a:pt x="28860" y="105710"/>
                  </a:lnTo>
                  <a:lnTo>
                    <a:pt x="29300" y="104775"/>
                  </a:lnTo>
                  <a:lnTo>
                    <a:pt x="29794" y="103840"/>
                  </a:lnTo>
                  <a:lnTo>
                    <a:pt x="29794" y="103840"/>
                  </a:lnTo>
                  <a:lnTo>
                    <a:pt x="30454" y="102686"/>
                  </a:lnTo>
                  <a:lnTo>
                    <a:pt x="31169" y="101587"/>
                  </a:lnTo>
                  <a:lnTo>
                    <a:pt x="31169" y="101587"/>
                  </a:lnTo>
                  <a:lnTo>
                    <a:pt x="31828" y="100707"/>
                  </a:lnTo>
                  <a:lnTo>
                    <a:pt x="32543" y="99828"/>
                  </a:lnTo>
                  <a:lnTo>
                    <a:pt x="33258" y="99003"/>
                  </a:lnTo>
                  <a:lnTo>
                    <a:pt x="34027" y="98233"/>
                  </a:lnTo>
                  <a:lnTo>
                    <a:pt x="34852" y="97464"/>
                  </a:lnTo>
                  <a:lnTo>
                    <a:pt x="35731" y="96749"/>
                  </a:lnTo>
                  <a:lnTo>
                    <a:pt x="36611" y="96035"/>
                  </a:lnTo>
                  <a:lnTo>
                    <a:pt x="37545" y="95430"/>
                  </a:lnTo>
                  <a:lnTo>
                    <a:pt x="38480" y="94825"/>
                  </a:lnTo>
                  <a:lnTo>
                    <a:pt x="39469" y="94330"/>
                  </a:lnTo>
                  <a:lnTo>
                    <a:pt x="40514" y="93836"/>
                  </a:lnTo>
                  <a:lnTo>
                    <a:pt x="41558" y="93451"/>
                  </a:lnTo>
                  <a:lnTo>
                    <a:pt x="42603" y="93121"/>
                  </a:lnTo>
                  <a:lnTo>
                    <a:pt x="43647" y="92846"/>
                  </a:lnTo>
                  <a:lnTo>
                    <a:pt x="44747" y="92626"/>
                  </a:lnTo>
                  <a:lnTo>
                    <a:pt x="45846" y="92516"/>
                  </a:lnTo>
                  <a:lnTo>
                    <a:pt x="45846" y="92516"/>
                  </a:lnTo>
                  <a:lnTo>
                    <a:pt x="46725" y="92516"/>
                  </a:lnTo>
                  <a:lnTo>
                    <a:pt x="46725" y="92516"/>
                  </a:lnTo>
                  <a:lnTo>
                    <a:pt x="47715" y="92516"/>
                  </a:lnTo>
                  <a:lnTo>
                    <a:pt x="48704" y="92626"/>
                  </a:lnTo>
                  <a:lnTo>
                    <a:pt x="49639" y="92791"/>
                  </a:lnTo>
                  <a:lnTo>
                    <a:pt x="50573" y="93066"/>
                  </a:lnTo>
                  <a:lnTo>
                    <a:pt x="51508" y="93341"/>
                  </a:lnTo>
                  <a:lnTo>
                    <a:pt x="52387" y="93671"/>
                  </a:lnTo>
                  <a:lnTo>
                    <a:pt x="53267" y="94111"/>
                  </a:lnTo>
                  <a:lnTo>
                    <a:pt x="54147" y="94550"/>
                  </a:lnTo>
                  <a:lnTo>
                    <a:pt x="54971" y="95045"/>
                  </a:lnTo>
                  <a:lnTo>
                    <a:pt x="55796" y="95595"/>
                  </a:lnTo>
                  <a:lnTo>
                    <a:pt x="56565" y="96145"/>
                  </a:lnTo>
                  <a:lnTo>
                    <a:pt x="57335" y="96749"/>
                  </a:lnTo>
                  <a:lnTo>
                    <a:pt x="58050" y="97409"/>
                  </a:lnTo>
                  <a:lnTo>
                    <a:pt x="58764" y="98069"/>
                  </a:lnTo>
                  <a:lnTo>
                    <a:pt x="59479" y="98783"/>
                  </a:lnTo>
                  <a:lnTo>
                    <a:pt x="60138" y="99498"/>
                  </a:lnTo>
                  <a:lnTo>
                    <a:pt x="61513" y="101147"/>
                  </a:lnTo>
                  <a:lnTo>
                    <a:pt x="61513" y="101147"/>
                  </a:lnTo>
                  <a:lnTo>
                    <a:pt x="61623" y="101202"/>
                  </a:lnTo>
                  <a:lnTo>
                    <a:pt x="61788" y="101202"/>
                  </a:lnTo>
                  <a:lnTo>
                    <a:pt x="61788" y="101202"/>
                  </a:lnTo>
                  <a:lnTo>
                    <a:pt x="62062" y="101147"/>
                  </a:lnTo>
                  <a:lnTo>
                    <a:pt x="62282" y="100982"/>
                  </a:lnTo>
                  <a:lnTo>
                    <a:pt x="62337" y="100872"/>
                  </a:lnTo>
                  <a:lnTo>
                    <a:pt x="62337" y="100762"/>
                  </a:lnTo>
                  <a:lnTo>
                    <a:pt x="62337" y="100597"/>
                  </a:lnTo>
                  <a:lnTo>
                    <a:pt x="62282" y="100432"/>
                  </a:lnTo>
                  <a:lnTo>
                    <a:pt x="62282" y="100432"/>
                  </a:lnTo>
                  <a:lnTo>
                    <a:pt x="61678" y="98838"/>
                  </a:lnTo>
                  <a:lnTo>
                    <a:pt x="61348" y="97739"/>
                  </a:lnTo>
                  <a:lnTo>
                    <a:pt x="61238" y="97354"/>
                  </a:lnTo>
                  <a:lnTo>
                    <a:pt x="61238" y="97134"/>
                  </a:lnTo>
                  <a:lnTo>
                    <a:pt x="61238" y="97134"/>
                  </a:lnTo>
                  <a:lnTo>
                    <a:pt x="60963" y="95540"/>
                  </a:lnTo>
                  <a:lnTo>
                    <a:pt x="60798" y="93946"/>
                  </a:lnTo>
                  <a:lnTo>
                    <a:pt x="60743" y="92406"/>
                  </a:lnTo>
                  <a:lnTo>
                    <a:pt x="60798" y="90867"/>
                  </a:lnTo>
                  <a:lnTo>
                    <a:pt x="60963" y="89383"/>
                  </a:lnTo>
                  <a:lnTo>
                    <a:pt x="61238" y="87899"/>
                  </a:lnTo>
                  <a:lnTo>
                    <a:pt x="61623" y="86470"/>
                  </a:lnTo>
                  <a:lnTo>
                    <a:pt x="62117" y="85040"/>
                  </a:lnTo>
                  <a:lnTo>
                    <a:pt x="62667" y="83666"/>
                  </a:lnTo>
                  <a:lnTo>
                    <a:pt x="63327" y="82292"/>
                  </a:lnTo>
                  <a:lnTo>
                    <a:pt x="64041" y="80972"/>
                  </a:lnTo>
                  <a:lnTo>
                    <a:pt x="64866" y="79708"/>
                  </a:lnTo>
                  <a:lnTo>
                    <a:pt x="65745" y="78444"/>
                  </a:lnTo>
                  <a:lnTo>
                    <a:pt x="66680" y="77234"/>
                  </a:lnTo>
                  <a:lnTo>
                    <a:pt x="67724" y="76080"/>
                  </a:lnTo>
                  <a:lnTo>
                    <a:pt x="68769" y="74981"/>
                  </a:lnTo>
                  <a:lnTo>
                    <a:pt x="69923" y="73881"/>
                  </a:lnTo>
                  <a:lnTo>
                    <a:pt x="71078" y="72837"/>
                  </a:lnTo>
                  <a:lnTo>
                    <a:pt x="72342" y="71847"/>
                  </a:lnTo>
                  <a:lnTo>
                    <a:pt x="73606" y="70913"/>
                  </a:lnTo>
                  <a:lnTo>
                    <a:pt x="74926" y="69978"/>
                  </a:lnTo>
                  <a:lnTo>
                    <a:pt x="76300" y="69154"/>
                  </a:lnTo>
                  <a:lnTo>
                    <a:pt x="77674" y="68384"/>
                  </a:lnTo>
                  <a:lnTo>
                    <a:pt x="79103" y="67615"/>
                  </a:lnTo>
                  <a:lnTo>
                    <a:pt x="80533" y="66900"/>
                  </a:lnTo>
                  <a:lnTo>
                    <a:pt x="82017" y="66295"/>
                  </a:lnTo>
                  <a:lnTo>
                    <a:pt x="83501" y="65691"/>
                  </a:lnTo>
                  <a:lnTo>
                    <a:pt x="84985" y="65196"/>
                  </a:lnTo>
                  <a:lnTo>
                    <a:pt x="86470" y="64701"/>
                  </a:lnTo>
                  <a:lnTo>
                    <a:pt x="87954" y="64316"/>
                  </a:lnTo>
                  <a:lnTo>
                    <a:pt x="89493" y="63931"/>
                  </a:lnTo>
                  <a:lnTo>
                    <a:pt x="90977" y="63657"/>
                  </a:lnTo>
                  <a:lnTo>
                    <a:pt x="90977" y="63657"/>
                  </a:lnTo>
                  <a:lnTo>
                    <a:pt x="92461" y="63437"/>
                  </a:lnTo>
                  <a:lnTo>
                    <a:pt x="93946" y="63272"/>
                  </a:lnTo>
                  <a:lnTo>
                    <a:pt x="95485" y="63162"/>
                  </a:lnTo>
                  <a:lnTo>
                    <a:pt x="96969" y="63162"/>
                  </a:lnTo>
                  <a:lnTo>
                    <a:pt x="96969" y="63162"/>
                  </a:lnTo>
                  <a:lnTo>
                    <a:pt x="98123" y="63162"/>
                  </a:lnTo>
                  <a:lnTo>
                    <a:pt x="99333" y="63217"/>
                  </a:lnTo>
                  <a:lnTo>
                    <a:pt x="100487" y="63327"/>
                  </a:lnTo>
                  <a:lnTo>
                    <a:pt x="101587" y="63492"/>
                  </a:lnTo>
                  <a:lnTo>
                    <a:pt x="102741" y="63657"/>
                  </a:lnTo>
                  <a:lnTo>
                    <a:pt x="103895" y="63876"/>
                  </a:lnTo>
                  <a:lnTo>
                    <a:pt x="104995" y="64096"/>
                  </a:lnTo>
                  <a:lnTo>
                    <a:pt x="106149" y="64426"/>
                  </a:lnTo>
                  <a:lnTo>
                    <a:pt x="107249" y="64756"/>
                  </a:lnTo>
                  <a:lnTo>
                    <a:pt x="108348" y="65141"/>
                  </a:lnTo>
                  <a:lnTo>
                    <a:pt x="109393" y="65581"/>
                  </a:lnTo>
                  <a:lnTo>
                    <a:pt x="110492" y="66020"/>
                  </a:lnTo>
                  <a:lnTo>
                    <a:pt x="111536" y="66515"/>
                  </a:lnTo>
                  <a:lnTo>
                    <a:pt x="112526" y="67065"/>
                  </a:lnTo>
                  <a:lnTo>
                    <a:pt x="113570" y="67669"/>
                  </a:lnTo>
                  <a:lnTo>
                    <a:pt x="114560" y="68329"/>
                  </a:lnTo>
                  <a:lnTo>
                    <a:pt x="114560" y="68329"/>
                  </a:lnTo>
                  <a:lnTo>
                    <a:pt x="115824" y="69209"/>
                  </a:lnTo>
                  <a:lnTo>
                    <a:pt x="116979" y="70143"/>
                  </a:lnTo>
                  <a:lnTo>
                    <a:pt x="118133" y="71133"/>
                  </a:lnTo>
                  <a:lnTo>
                    <a:pt x="119177" y="72177"/>
                  </a:lnTo>
                  <a:lnTo>
                    <a:pt x="120112" y="73277"/>
                  </a:lnTo>
                  <a:lnTo>
                    <a:pt x="120991" y="74376"/>
                  </a:lnTo>
                  <a:lnTo>
                    <a:pt x="121816" y="75530"/>
                  </a:lnTo>
                  <a:lnTo>
                    <a:pt x="122586" y="76685"/>
                  </a:lnTo>
                  <a:lnTo>
                    <a:pt x="123300" y="77949"/>
                  </a:lnTo>
                  <a:lnTo>
                    <a:pt x="123960" y="79213"/>
                  </a:lnTo>
                  <a:lnTo>
                    <a:pt x="124565" y="80533"/>
                  </a:lnTo>
                  <a:lnTo>
                    <a:pt x="125059" y="81852"/>
                  </a:lnTo>
                  <a:lnTo>
                    <a:pt x="125554" y="83226"/>
                  </a:lnTo>
                  <a:lnTo>
                    <a:pt x="125994" y="84656"/>
                  </a:lnTo>
                  <a:lnTo>
                    <a:pt x="126379" y="86085"/>
                  </a:lnTo>
                  <a:lnTo>
                    <a:pt x="126763" y="87569"/>
                  </a:lnTo>
                  <a:lnTo>
                    <a:pt x="126763" y="87569"/>
                  </a:lnTo>
                  <a:lnTo>
                    <a:pt x="126873" y="87954"/>
                  </a:lnTo>
                  <a:lnTo>
                    <a:pt x="127093" y="88339"/>
                  </a:lnTo>
                  <a:lnTo>
                    <a:pt x="127093" y="88339"/>
                  </a:lnTo>
                  <a:lnTo>
                    <a:pt x="127258" y="88613"/>
                  </a:lnTo>
                  <a:lnTo>
                    <a:pt x="127423" y="88833"/>
                  </a:lnTo>
                  <a:lnTo>
                    <a:pt x="127643" y="88943"/>
                  </a:lnTo>
                  <a:lnTo>
                    <a:pt x="127808" y="88998"/>
                  </a:lnTo>
                  <a:lnTo>
                    <a:pt x="128138" y="88998"/>
                  </a:lnTo>
                  <a:lnTo>
                    <a:pt x="128358" y="88943"/>
                  </a:lnTo>
                  <a:lnTo>
                    <a:pt x="128358" y="88943"/>
                  </a:lnTo>
                  <a:lnTo>
                    <a:pt x="128577" y="88833"/>
                  </a:lnTo>
                  <a:lnTo>
                    <a:pt x="128577" y="88833"/>
                  </a:lnTo>
                  <a:lnTo>
                    <a:pt x="130392" y="88394"/>
                  </a:lnTo>
                  <a:lnTo>
                    <a:pt x="134130" y="87514"/>
                  </a:lnTo>
                  <a:lnTo>
                    <a:pt x="138527" y="86580"/>
                  </a:lnTo>
                  <a:lnTo>
                    <a:pt x="140561" y="86195"/>
                  </a:lnTo>
                  <a:lnTo>
                    <a:pt x="142265" y="85975"/>
                  </a:lnTo>
                  <a:lnTo>
                    <a:pt x="142265" y="85975"/>
                  </a:lnTo>
                  <a:lnTo>
                    <a:pt x="143475" y="85865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5948" y="85810"/>
                  </a:lnTo>
                  <a:lnTo>
                    <a:pt x="147213" y="85865"/>
                  </a:lnTo>
                  <a:lnTo>
                    <a:pt x="148532" y="85975"/>
                  </a:lnTo>
                  <a:lnTo>
                    <a:pt x="149796" y="86140"/>
                  </a:lnTo>
                  <a:lnTo>
                    <a:pt x="151061" y="86305"/>
                  </a:lnTo>
                  <a:lnTo>
                    <a:pt x="152325" y="86525"/>
                  </a:lnTo>
                  <a:lnTo>
                    <a:pt x="153534" y="86744"/>
                  </a:lnTo>
                  <a:lnTo>
                    <a:pt x="154799" y="87019"/>
                  </a:lnTo>
                  <a:lnTo>
                    <a:pt x="156008" y="87349"/>
                  </a:lnTo>
                  <a:lnTo>
                    <a:pt x="157217" y="87734"/>
                  </a:lnTo>
                  <a:lnTo>
                    <a:pt x="158427" y="88119"/>
                  </a:lnTo>
                  <a:lnTo>
                    <a:pt x="159636" y="88613"/>
                  </a:lnTo>
                  <a:lnTo>
                    <a:pt x="160791" y="89053"/>
                  </a:lnTo>
                  <a:lnTo>
                    <a:pt x="161945" y="89603"/>
                  </a:lnTo>
                  <a:lnTo>
                    <a:pt x="163044" y="90153"/>
                  </a:lnTo>
                  <a:lnTo>
                    <a:pt x="164199" y="90757"/>
                  </a:lnTo>
                  <a:lnTo>
                    <a:pt x="165298" y="91417"/>
                  </a:lnTo>
                  <a:lnTo>
                    <a:pt x="166343" y="92077"/>
                  </a:lnTo>
                  <a:lnTo>
                    <a:pt x="167387" y="92791"/>
                  </a:lnTo>
                  <a:lnTo>
                    <a:pt x="168432" y="93561"/>
                  </a:lnTo>
                  <a:lnTo>
                    <a:pt x="169421" y="94330"/>
                  </a:lnTo>
                  <a:lnTo>
                    <a:pt x="170411" y="95155"/>
                  </a:lnTo>
                  <a:lnTo>
                    <a:pt x="171345" y="96035"/>
                  </a:lnTo>
                  <a:lnTo>
                    <a:pt x="172280" y="96914"/>
                  </a:lnTo>
                  <a:lnTo>
                    <a:pt x="173159" y="97849"/>
                  </a:lnTo>
                  <a:lnTo>
                    <a:pt x="174039" y="98838"/>
                  </a:lnTo>
                  <a:lnTo>
                    <a:pt x="174863" y="99883"/>
                  </a:lnTo>
                  <a:lnTo>
                    <a:pt x="175688" y="100927"/>
                  </a:lnTo>
                  <a:lnTo>
                    <a:pt x="176457" y="102026"/>
                  </a:lnTo>
                  <a:lnTo>
                    <a:pt x="177172" y="103181"/>
                  </a:lnTo>
                  <a:lnTo>
                    <a:pt x="177887" y="104335"/>
                  </a:lnTo>
                  <a:lnTo>
                    <a:pt x="178546" y="105545"/>
                  </a:lnTo>
                  <a:lnTo>
                    <a:pt x="178546" y="105545"/>
                  </a:lnTo>
                  <a:lnTo>
                    <a:pt x="179371" y="107304"/>
                  </a:lnTo>
                  <a:lnTo>
                    <a:pt x="180140" y="109063"/>
                  </a:lnTo>
                  <a:lnTo>
                    <a:pt x="180800" y="110932"/>
                  </a:lnTo>
                  <a:lnTo>
                    <a:pt x="181350" y="112856"/>
                  </a:lnTo>
                  <a:lnTo>
                    <a:pt x="181790" y="114780"/>
                  </a:lnTo>
                  <a:lnTo>
                    <a:pt x="182119" y="116759"/>
                  </a:lnTo>
                  <a:lnTo>
                    <a:pt x="182339" y="118738"/>
                  </a:lnTo>
                  <a:lnTo>
                    <a:pt x="182394" y="119782"/>
                  </a:lnTo>
                  <a:lnTo>
                    <a:pt x="182449" y="120772"/>
                  </a:lnTo>
                  <a:lnTo>
                    <a:pt x="182449" y="121761"/>
                  </a:lnTo>
                  <a:lnTo>
                    <a:pt x="182394" y="122751"/>
                  </a:lnTo>
                  <a:lnTo>
                    <a:pt x="182284" y="123740"/>
                  </a:lnTo>
                  <a:lnTo>
                    <a:pt x="182174" y="124730"/>
                  </a:lnTo>
                  <a:lnTo>
                    <a:pt x="182009" y="125664"/>
                  </a:lnTo>
                  <a:lnTo>
                    <a:pt x="181845" y="126654"/>
                  </a:lnTo>
                  <a:lnTo>
                    <a:pt x="181625" y="127588"/>
                  </a:lnTo>
                  <a:lnTo>
                    <a:pt x="181350" y="128523"/>
                  </a:lnTo>
                  <a:lnTo>
                    <a:pt x="181020" y="129457"/>
                  </a:lnTo>
                  <a:lnTo>
                    <a:pt x="180635" y="130337"/>
                  </a:lnTo>
                  <a:lnTo>
                    <a:pt x="180250" y="131216"/>
                  </a:lnTo>
                  <a:lnTo>
                    <a:pt x="179811" y="132096"/>
                  </a:lnTo>
                  <a:lnTo>
                    <a:pt x="179316" y="132975"/>
                  </a:lnTo>
                  <a:lnTo>
                    <a:pt x="178766" y="133800"/>
                  </a:lnTo>
                  <a:lnTo>
                    <a:pt x="178216" y="134624"/>
                  </a:lnTo>
                  <a:lnTo>
                    <a:pt x="177557" y="135394"/>
                  </a:lnTo>
                  <a:lnTo>
                    <a:pt x="177557" y="13539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6650839" y="1265068"/>
              <a:ext cx="2373900" cy="2373900"/>
            </a:xfrm>
            <a:prstGeom prst="donut">
              <a:avLst>
                <a:gd fmla="val 1083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8"/>
            <p:cNvSpPr txBox="1"/>
            <p:nvPr/>
          </p:nvSpPr>
          <p:spPr>
            <a:xfrm>
              <a:off x="7472239" y="1481066"/>
              <a:ext cx="7311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95</a:t>
              </a: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94" name="Google Shape;1894;p38"/>
            <p:cNvGrpSpPr/>
            <p:nvPr/>
          </p:nvGrpSpPr>
          <p:grpSpPr>
            <a:xfrm>
              <a:off x="6979973" y="3111425"/>
              <a:ext cx="1715633" cy="1067395"/>
              <a:chOff x="6941350" y="2882825"/>
              <a:chExt cx="1715633" cy="1067395"/>
            </a:xfrm>
          </p:grpSpPr>
          <p:sp>
            <p:nvSpPr>
              <p:cNvPr id="1895" name="Google Shape;1895;p38"/>
              <p:cNvSpPr txBox="1"/>
              <p:nvPr/>
            </p:nvSpPr>
            <p:spPr>
              <a:xfrm>
                <a:off x="6941350" y="2882825"/>
                <a:ext cx="1714800" cy="16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96" name="Google Shape;1896;p38"/>
              <p:cNvSpPr txBox="1"/>
              <p:nvPr/>
            </p:nvSpPr>
            <p:spPr>
              <a:xfrm>
                <a:off x="6942183" y="3067620"/>
                <a:ext cx="1714800" cy="88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biggest object in the Solar System and also a gas giant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97" name="Google Shape;1897;p38"/>
          <p:cNvGrpSpPr/>
          <p:nvPr/>
        </p:nvGrpSpPr>
        <p:grpSpPr>
          <a:xfrm>
            <a:off x="2378113" y="1265033"/>
            <a:ext cx="2373900" cy="2914688"/>
            <a:chOff x="2287400" y="1265033"/>
            <a:chExt cx="2373900" cy="2914688"/>
          </a:xfrm>
        </p:grpSpPr>
        <p:sp>
          <p:nvSpPr>
            <p:cNvPr id="1898" name="Google Shape;1898;p38"/>
            <p:cNvSpPr/>
            <p:nvPr/>
          </p:nvSpPr>
          <p:spPr>
            <a:xfrm flipH="1">
              <a:off x="2705000" y="1681133"/>
              <a:ext cx="1538700" cy="1538700"/>
            </a:xfrm>
            <a:prstGeom prst="pie">
              <a:avLst>
                <a:gd fmla="val 14680009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2465893" y="1422783"/>
              <a:ext cx="2016913" cy="2017443"/>
            </a:xfrm>
            <a:custGeom>
              <a:rect b="b" l="l" r="r" t="t"/>
              <a:pathLst>
                <a:path extrusionOk="0" h="209550" w="209495">
                  <a:moveTo>
                    <a:pt x="104720" y="0"/>
                  </a:moveTo>
                  <a:lnTo>
                    <a:pt x="104720" y="0"/>
                  </a:lnTo>
                  <a:lnTo>
                    <a:pt x="102026" y="55"/>
                  </a:lnTo>
                  <a:lnTo>
                    <a:pt x="99333" y="165"/>
                  </a:lnTo>
                  <a:lnTo>
                    <a:pt x="96694" y="330"/>
                  </a:lnTo>
                  <a:lnTo>
                    <a:pt x="94056" y="550"/>
                  </a:lnTo>
                  <a:lnTo>
                    <a:pt x="91417" y="825"/>
                  </a:lnTo>
                  <a:lnTo>
                    <a:pt x="88778" y="1209"/>
                  </a:lnTo>
                  <a:lnTo>
                    <a:pt x="86195" y="1649"/>
                  </a:lnTo>
                  <a:lnTo>
                    <a:pt x="83611" y="2144"/>
                  </a:lnTo>
                  <a:lnTo>
                    <a:pt x="81082" y="2694"/>
                  </a:lnTo>
                  <a:lnTo>
                    <a:pt x="78554" y="3298"/>
                  </a:lnTo>
                  <a:lnTo>
                    <a:pt x="76080" y="3958"/>
                  </a:lnTo>
                  <a:lnTo>
                    <a:pt x="73606" y="4728"/>
                  </a:lnTo>
                  <a:lnTo>
                    <a:pt x="71133" y="5497"/>
                  </a:lnTo>
                  <a:lnTo>
                    <a:pt x="68714" y="6377"/>
                  </a:lnTo>
                  <a:lnTo>
                    <a:pt x="66350" y="7256"/>
                  </a:lnTo>
                  <a:lnTo>
                    <a:pt x="63986" y="8246"/>
                  </a:lnTo>
                  <a:lnTo>
                    <a:pt x="61623" y="9235"/>
                  </a:lnTo>
                  <a:lnTo>
                    <a:pt x="59314" y="10335"/>
                  </a:lnTo>
                  <a:lnTo>
                    <a:pt x="57060" y="11489"/>
                  </a:lnTo>
                  <a:lnTo>
                    <a:pt x="54806" y="12643"/>
                  </a:lnTo>
                  <a:lnTo>
                    <a:pt x="52607" y="13908"/>
                  </a:lnTo>
                  <a:lnTo>
                    <a:pt x="50409" y="15172"/>
                  </a:lnTo>
                  <a:lnTo>
                    <a:pt x="48265" y="16491"/>
                  </a:lnTo>
                  <a:lnTo>
                    <a:pt x="46176" y="17921"/>
                  </a:lnTo>
                  <a:lnTo>
                    <a:pt x="44087" y="19350"/>
                  </a:lnTo>
                  <a:lnTo>
                    <a:pt x="42053" y="20834"/>
                  </a:lnTo>
                  <a:lnTo>
                    <a:pt x="40074" y="22373"/>
                  </a:lnTo>
                  <a:lnTo>
                    <a:pt x="38095" y="23912"/>
                  </a:lnTo>
                  <a:lnTo>
                    <a:pt x="36171" y="25562"/>
                  </a:lnTo>
                  <a:lnTo>
                    <a:pt x="34302" y="27211"/>
                  </a:lnTo>
                  <a:lnTo>
                    <a:pt x="32433" y="28915"/>
                  </a:lnTo>
                  <a:lnTo>
                    <a:pt x="30674" y="30674"/>
                  </a:lnTo>
                  <a:lnTo>
                    <a:pt x="28915" y="32488"/>
                  </a:lnTo>
                  <a:lnTo>
                    <a:pt x="27211" y="34357"/>
                  </a:lnTo>
                  <a:lnTo>
                    <a:pt x="25507" y="36226"/>
                  </a:lnTo>
                  <a:lnTo>
                    <a:pt x="23912" y="38150"/>
                  </a:lnTo>
                  <a:lnTo>
                    <a:pt x="22318" y="40074"/>
                  </a:lnTo>
                  <a:lnTo>
                    <a:pt x="20779" y="42108"/>
                  </a:lnTo>
                  <a:lnTo>
                    <a:pt x="19295" y="44142"/>
                  </a:lnTo>
                  <a:lnTo>
                    <a:pt x="17866" y="46176"/>
                  </a:lnTo>
                  <a:lnTo>
                    <a:pt x="16491" y="48320"/>
                  </a:lnTo>
                  <a:lnTo>
                    <a:pt x="15117" y="50464"/>
                  </a:lnTo>
                  <a:lnTo>
                    <a:pt x="13853" y="52607"/>
                  </a:lnTo>
                  <a:lnTo>
                    <a:pt x="12643" y="54861"/>
                  </a:lnTo>
                  <a:lnTo>
                    <a:pt x="11434" y="57060"/>
                  </a:lnTo>
                  <a:lnTo>
                    <a:pt x="10280" y="59369"/>
                  </a:lnTo>
                  <a:lnTo>
                    <a:pt x="9235" y="61678"/>
                  </a:lnTo>
                  <a:lnTo>
                    <a:pt x="8191" y="63986"/>
                  </a:lnTo>
                  <a:lnTo>
                    <a:pt x="7256" y="66350"/>
                  </a:lnTo>
                  <a:lnTo>
                    <a:pt x="6322" y="68769"/>
                  </a:lnTo>
                  <a:lnTo>
                    <a:pt x="5497" y="71188"/>
                  </a:lnTo>
                  <a:lnTo>
                    <a:pt x="4673" y="73606"/>
                  </a:lnTo>
                  <a:lnTo>
                    <a:pt x="3958" y="76080"/>
                  </a:lnTo>
                  <a:lnTo>
                    <a:pt x="3298" y="78609"/>
                  </a:lnTo>
                  <a:lnTo>
                    <a:pt x="2639" y="81137"/>
                  </a:lnTo>
                  <a:lnTo>
                    <a:pt x="2089" y="83666"/>
                  </a:lnTo>
                  <a:lnTo>
                    <a:pt x="1594" y="86250"/>
                  </a:lnTo>
                  <a:lnTo>
                    <a:pt x="1154" y="88833"/>
                  </a:lnTo>
                  <a:lnTo>
                    <a:pt x="825" y="91417"/>
                  </a:lnTo>
                  <a:lnTo>
                    <a:pt x="495" y="94056"/>
                  </a:lnTo>
                  <a:lnTo>
                    <a:pt x="275" y="96694"/>
                  </a:lnTo>
                  <a:lnTo>
                    <a:pt x="110" y="99388"/>
                  </a:lnTo>
                  <a:lnTo>
                    <a:pt x="0" y="102081"/>
                  </a:lnTo>
                  <a:lnTo>
                    <a:pt x="0" y="104775"/>
                  </a:lnTo>
                  <a:lnTo>
                    <a:pt x="0" y="104775"/>
                  </a:lnTo>
                  <a:lnTo>
                    <a:pt x="0" y="107469"/>
                  </a:lnTo>
                  <a:lnTo>
                    <a:pt x="110" y="110162"/>
                  </a:lnTo>
                  <a:lnTo>
                    <a:pt x="275" y="112856"/>
                  </a:lnTo>
                  <a:lnTo>
                    <a:pt x="495" y="115494"/>
                  </a:lnTo>
                  <a:lnTo>
                    <a:pt x="825" y="118133"/>
                  </a:lnTo>
                  <a:lnTo>
                    <a:pt x="1154" y="120717"/>
                  </a:lnTo>
                  <a:lnTo>
                    <a:pt x="1594" y="123300"/>
                  </a:lnTo>
                  <a:lnTo>
                    <a:pt x="2089" y="125884"/>
                  </a:lnTo>
                  <a:lnTo>
                    <a:pt x="2639" y="128413"/>
                  </a:lnTo>
                  <a:lnTo>
                    <a:pt x="3298" y="130941"/>
                  </a:lnTo>
                  <a:lnTo>
                    <a:pt x="3958" y="133470"/>
                  </a:lnTo>
                  <a:lnTo>
                    <a:pt x="4673" y="135944"/>
                  </a:lnTo>
                  <a:lnTo>
                    <a:pt x="5497" y="138362"/>
                  </a:lnTo>
                  <a:lnTo>
                    <a:pt x="6322" y="140781"/>
                  </a:lnTo>
                  <a:lnTo>
                    <a:pt x="7256" y="143200"/>
                  </a:lnTo>
                  <a:lnTo>
                    <a:pt x="8191" y="145564"/>
                  </a:lnTo>
                  <a:lnTo>
                    <a:pt x="9235" y="147872"/>
                  </a:lnTo>
                  <a:lnTo>
                    <a:pt x="10280" y="150181"/>
                  </a:lnTo>
                  <a:lnTo>
                    <a:pt x="11434" y="152490"/>
                  </a:lnTo>
                  <a:lnTo>
                    <a:pt x="12643" y="154689"/>
                  </a:lnTo>
                  <a:lnTo>
                    <a:pt x="13853" y="156943"/>
                  </a:lnTo>
                  <a:lnTo>
                    <a:pt x="15117" y="159086"/>
                  </a:lnTo>
                  <a:lnTo>
                    <a:pt x="16491" y="161230"/>
                  </a:lnTo>
                  <a:lnTo>
                    <a:pt x="17866" y="163374"/>
                  </a:lnTo>
                  <a:lnTo>
                    <a:pt x="19295" y="165408"/>
                  </a:lnTo>
                  <a:lnTo>
                    <a:pt x="20779" y="167442"/>
                  </a:lnTo>
                  <a:lnTo>
                    <a:pt x="22318" y="169476"/>
                  </a:lnTo>
                  <a:lnTo>
                    <a:pt x="23912" y="171400"/>
                  </a:lnTo>
                  <a:lnTo>
                    <a:pt x="25507" y="173324"/>
                  </a:lnTo>
                  <a:lnTo>
                    <a:pt x="27211" y="175193"/>
                  </a:lnTo>
                  <a:lnTo>
                    <a:pt x="28915" y="177062"/>
                  </a:lnTo>
                  <a:lnTo>
                    <a:pt x="30674" y="178876"/>
                  </a:lnTo>
                  <a:lnTo>
                    <a:pt x="32433" y="180635"/>
                  </a:lnTo>
                  <a:lnTo>
                    <a:pt x="34302" y="182339"/>
                  </a:lnTo>
                  <a:lnTo>
                    <a:pt x="36171" y="183988"/>
                  </a:lnTo>
                  <a:lnTo>
                    <a:pt x="38095" y="185638"/>
                  </a:lnTo>
                  <a:lnTo>
                    <a:pt x="40074" y="187177"/>
                  </a:lnTo>
                  <a:lnTo>
                    <a:pt x="42053" y="188716"/>
                  </a:lnTo>
                  <a:lnTo>
                    <a:pt x="44087" y="190200"/>
                  </a:lnTo>
                  <a:lnTo>
                    <a:pt x="46176" y="191629"/>
                  </a:lnTo>
                  <a:lnTo>
                    <a:pt x="48265" y="193059"/>
                  </a:lnTo>
                  <a:lnTo>
                    <a:pt x="50409" y="194378"/>
                  </a:lnTo>
                  <a:lnTo>
                    <a:pt x="52607" y="195642"/>
                  </a:lnTo>
                  <a:lnTo>
                    <a:pt x="54806" y="196907"/>
                  </a:lnTo>
                  <a:lnTo>
                    <a:pt x="57060" y="198061"/>
                  </a:lnTo>
                  <a:lnTo>
                    <a:pt x="59314" y="199215"/>
                  </a:lnTo>
                  <a:lnTo>
                    <a:pt x="61623" y="200315"/>
                  </a:lnTo>
                  <a:lnTo>
                    <a:pt x="63986" y="201304"/>
                  </a:lnTo>
                  <a:lnTo>
                    <a:pt x="66350" y="202294"/>
                  </a:lnTo>
                  <a:lnTo>
                    <a:pt x="68714" y="203173"/>
                  </a:lnTo>
                  <a:lnTo>
                    <a:pt x="71133" y="204053"/>
                  </a:lnTo>
                  <a:lnTo>
                    <a:pt x="73606" y="204822"/>
                  </a:lnTo>
                  <a:lnTo>
                    <a:pt x="76080" y="205592"/>
                  </a:lnTo>
                  <a:lnTo>
                    <a:pt x="78554" y="206252"/>
                  </a:lnTo>
                  <a:lnTo>
                    <a:pt x="81082" y="206856"/>
                  </a:lnTo>
                  <a:lnTo>
                    <a:pt x="83611" y="207406"/>
                  </a:lnTo>
                  <a:lnTo>
                    <a:pt x="86195" y="207901"/>
                  </a:lnTo>
                  <a:lnTo>
                    <a:pt x="88778" y="208341"/>
                  </a:lnTo>
                  <a:lnTo>
                    <a:pt x="91417" y="208725"/>
                  </a:lnTo>
                  <a:lnTo>
                    <a:pt x="94056" y="209000"/>
                  </a:lnTo>
                  <a:lnTo>
                    <a:pt x="96694" y="209220"/>
                  </a:lnTo>
                  <a:lnTo>
                    <a:pt x="99333" y="209385"/>
                  </a:lnTo>
                  <a:lnTo>
                    <a:pt x="102026" y="209495"/>
                  </a:lnTo>
                  <a:lnTo>
                    <a:pt x="104720" y="209550"/>
                  </a:lnTo>
                  <a:lnTo>
                    <a:pt x="104720" y="209550"/>
                  </a:lnTo>
                  <a:lnTo>
                    <a:pt x="107469" y="209495"/>
                  </a:lnTo>
                  <a:lnTo>
                    <a:pt x="110107" y="209385"/>
                  </a:lnTo>
                  <a:lnTo>
                    <a:pt x="112801" y="209220"/>
                  </a:lnTo>
                  <a:lnTo>
                    <a:pt x="115439" y="209000"/>
                  </a:lnTo>
                  <a:lnTo>
                    <a:pt x="118078" y="208725"/>
                  </a:lnTo>
                  <a:lnTo>
                    <a:pt x="120717" y="208341"/>
                  </a:lnTo>
                  <a:lnTo>
                    <a:pt x="123300" y="207901"/>
                  </a:lnTo>
                  <a:lnTo>
                    <a:pt x="125884" y="207406"/>
                  </a:lnTo>
                  <a:lnTo>
                    <a:pt x="128413" y="206856"/>
                  </a:lnTo>
                  <a:lnTo>
                    <a:pt x="130941" y="206252"/>
                  </a:lnTo>
                  <a:lnTo>
                    <a:pt x="133415" y="205592"/>
                  </a:lnTo>
                  <a:lnTo>
                    <a:pt x="135889" y="204822"/>
                  </a:lnTo>
                  <a:lnTo>
                    <a:pt x="138362" y="204053"/>
                  </a:lnTo>
                  <a:lnTo>
                    <a:pt x="140781" y="203173"/>
                  </a:lnTo>
                  <a:lnTo>
                    <a:pt x="143145" y="202294"/>
                  </a:lnTo>
                  <a:lnTo>
                    <a:pt x="145509" y="201304"/>
                  </a:lnTo>
                  <a:lnTo>
                    <a:pt x="147872" y="200315"/>
                  </a:lnTo>
                  <a:lnTo>
                    <a:pt x="150181" y="199215"/>
                  </a:lnTo>
                  <a:lnTo>
                    <a:pt x="152435" y="198061"/>
                  </a:lnTo>
                  <a:lnTo>
                    <a:pt x="154689" y="196907"/>
                  </a:lnTo>
                  <a:lnTo>
                    <a:pt x="156888" y="195642"/>
                  </a:lnTo>
                  <a:lnTo>
                    <a:pt x="159086" y="194378"/>
                  </a:lnTo>
                  <a:lnTo>
                    <a:pt x="161230" y="193059"/>
                  </a:lnTo>
                  <a:lnTo>
                    <a:pt x="163319" y="191629"/>
                  </a:lnTo>
                  <a:lnTo>
                    <a:pt x="165408" y="190200"/>
                  </a:lnTo>
                  <a:lnTo>
                    <a:pt x="167442" y="188716"/>
                  </a:lnTo>
                  <a:lnTo>
                    <a:pt x="169421" y="187177"/>
                  </a:lnTo>
                  <a:lnTo>
                    <a:pt x="171400" y="185638"/>
                  </a:lnTo>
                  <a:lnTo>
                    <a:pt x="173324" y="183988"/>
                  </a:lnTo>
                  <a:lnTo>
                    <a:pt x="175193" y="182339"/>
                  </a:lnTo>
                  <a:lnTo>
                    <a:pt x="177007" y="180635"/>
                  </a:lnTo>
                  <a:lnTo>
                    <a:pt x="178821" y="178876"/>
                  </a:lnTo>
                  <a:lnTo>
                    <a:pt x="180580" y="177062"/>
                  </a:lnTo>
                  <a:lnTo>
                    <a:pt x="182284" y="175193"/>
                  </a:lnTo>
                  <a:lnTo>
                    <a:pt x="183988" y="173324"/>
                  </a:lnTo>
                  <a:lnTo>
                    <a:pt x="185583" y="171400"/>
                  </a:lnTo>
                  <a:lnTo>
                    <a:pt x="187177" y="169476"/>
                  </a:lnTo>
                  <a:lnTo>
                    <a:pt x="188716" y="167442"/>
                  </a:lnTo>
                  <a:lnTo>
                    <a:pt x="190200" y="165408"/>
                  </a:lnTo>
                  <a:lnTo>
                    <a:pt x="191629" y="163374"/>
                  </a:lnTo>
                  <a:lnTo>
                    <a:pt x="193004" y="161230"/>
                  </a:lnTo>
                  <a:lnTo>
                    <a:pt x="194323" y="159086"/>
                  </a:lnTo>
                  <a:lnTo>
                    <a:pt x="195642" y="156943"/>
                  </a:lnTo>
                  <a:lnTo>
                    <a:pt x="196852" y="154689"/>
                  </a:lnTo>
                  <a:lnTo>
                    <a:pt x="198061" y="152490"/>
                  </a:lnTo>
                  <a:lnTo>
                    <a:pt x="199160" y="150181"/>
                  </a:lnTo>
                  <a:lnTo>
                    <a:pt x="200260" y="147872"/>
                  </a:lnTo>
                  <a:lnTo>
                    <a:pt x="201304" y="145564"/>
                  </a:lnTo>
                  <a:lnTo>
                    <a:pt x="202239" y="143200"/>
                  </a:lnTo>
                  <a:lnTo>
                    <a:pt x="203173" y="140781"/>
                  </a:lnTo>
                  <a:lnTo>
                    <a:pt x="203998" y="138362"/>
                  </a:lnTo>
                  <a:lnTo>
                    <a:pt x="204822" y="135944"/>
                  </a:lnTo>
                  <a:lnTo>
                    <a:pt x="205537" y="133470"/>
                  </a:lnTo>
                  <a:lnTo>
                    <a:pt x="206197" y="130941"/>
                  </a:lnTo>
                  <a:lnTo>
                    <a:pt x="206801" y="128413"/>
                  </a:lnTo>
                  <a:lnTo>
                    <a:pt x="207406" y="125884"/>
                  </a:lnTo>
                  <a:lnTo>
                    <a:pt x="207901" y="123300"/>
                  </a:lnTo>
                  <a:lnTo>
                    <a:pt x="208286" y="120717"/>
                  </a:lnTo>
                  <a:lnTo>
                    <a:pt x="208670" y="118133"/>
                  </a:lnTo>
                  <a:lnTo>
                    <a:pt x="208945" y="115494"/>
                  </a:lnTo>
                  <a:lnTo>
                    <a:pt x="209220" y="112856"/>
                  </a:lnTo>
                  <a:lnTo>
                    <a:pt x="209385" y="110162"/>
                  </a:lnTo>
                  <a:lnTo>
                    <a:pt x="209495" y="107469"/>
                  </a:lnTo>
                  <a:lnTo>
                    <a:pt x="209495" y="104775"/>
                  </a:lnTo>
                  <a:lnTo>
                    <a:pt x="209495" y="104775"/>
                  </a:lnTo>
                  <a:lnTo>
                    <a:pt x="209495" y="102081"/>
                  </a:lnTo>
                  <a:lnTo>
                    <a:pt x="209385" y="99388"/>
                  </a:lnTo>
                  <a:lnTo>
                    <a:pt x="209220" y="96694"/>
                  </a:lnTo>
                  <a:lnTo>
                    <a:pt x="208945" y="94056"/>
                  </a:lnTo>
                  <a:lnTo>
                    <a:pt x="208670" y="91417"/>
                  </a:lnTo>
                  <a:lnTo>
                    <a:pt x="208286" y="88833"/>
                  </a:lnTo>
                  <a:lnTo>
                    <a:pt x="207901" y="86250"/>
                  </a:lnTo>
                  <a:lnTo>
                    <a:pt x="207406" y="83666"/>
                  </a:lnTo>
                  <a:lnTo>
                    <a:pt x="206801" y="81137"/>
                  </a:lnTo>
                  <a:lnTo>
                    <a:pt x="206197" y="78609"/>
                  </a:lnTo>
                  <a:lnTo>
                    <a:pt x="205537" y="76080"/>
                  </a:lnTo>
                  <a:lnTo>
                    <a:pt x="204822" y="73606"/>
                  </a:lnTo>
                  <a:lnTo>
                    <a:pt x="203998" y="71188"/>
                  </a:lnTo>
                  <a:lnTo>
                    <a:pt x="203173" y="68769"/>
                  </a:lnTo>
                  <a:lnTo>
                    <a:pt x="202239" y="66350"/>
                  </a:lnTo>
                  <a:lnTo>
                    <a:pt x="201304" y="63986"/>
                  </a:lnTo>
                  <a:lnTo>
                    <a:pt x="200260" y="61678"/>
                  </a:lnTo>
                  <a:lnTo>
                    <a:pt x="199160" y="59369"/>
                  </a:lnTo>
                  <a:lnTo>
                    <a:pt x="198061" y="57060"/>
                  </a:lnTo>
                  <a:lnTo>
                    <a:pt x="196852" y="54861"/>
                  </a:lnTo>
                  <a:lnTo>
                    <a:pt x="195642" y="52607"/>
                  </a:lnTo>
                  <a:lnTo>
                    <a:pt x="194323" y="50464"/>
                  </a:lnTo>
                  <a:lnTo>
                    <a:pt x="193004" y="48320"/>
                  </a:lnTo>
                  <a:lnTo>
                    <a:pt x="191629" y="46176"/>
                  </a:lnTo>
                  <a:lnTo>
                    <a:pt x="190200" y="44142"/>
                  </a:lnTo>
                  <a:lnTo>
                    <a:pt x="188716" y="42108"/>
                  </a:lnTo>
                  <a:lnTo>
                    <a:pt x="187177" y="40074"/>
                  </a:lnTo>
                  <a:lnTo>
                    <a:pt x="185583" y="38150"/>
                  </a:lnTo>
                  <a:lnTo>
                    <a:pt x="183988" y="36226"/>
                  </a:lnTo>
                  <a:lnTo>
                    <a:pt x="182284" y="34357"/>
                  </a:lnTo>
                  <a:lnTo>
                    <a:pt x="180580" y="32488"/>
                  </a:lnTo>
                  <a:lnTo>
                    <a:pt x="178821" y="30674"/>
                  </a:lnTo>
                  <a:lnTo>
                    <a:pt x="177007" y="28915"/>
                  </a:lnTo>
                  <a:lnTo>
                    <a:pt x="175193" y="27211"/>
                  </a:lnTo>
                  <a:lnTo>
                    <a:pt x="173324" y="25562"/>
                  </a:lnTo>
                  <a:lnTo>
                    <a:pt x="171400" y="23912"/>
                  </a:lnTo>
                  <a:lnTo>
                    <a:pt x="169421" y="22373"/>
                  </a:lnTo>
                  <a:lnTo>
                    <a:pt x="167442" y="20834"/>
                  </a:lnTo>
                  <a:lnTo>
                    <a:pt x="165408" y="19350"/>
                  </a:lnTo>
                  <a:lnTo>
                    <a:pt x="163319" y="17921"/>
                  </a:lnTo>
                  <a:lnTo>
                    <a:pt x="161230" y="16491"/>
                  </a:lnTo>
                  <a:lnTo>
                    <a:pt x="159086" y="15172"/>
                  </a:lnTo>
                  <a:lnTo>
                    <a:pt x="156888" y="13908"/>
                  </a:lnTo>
                  <a:lnTo>
                    <a:pt x="154689" y="12643"/>
                  </a:lnTo>
                  <a:lnTo>
                    <a:pt x="152435" y="11489"/>
                  </a:lnTo>
                  <a:lnTo>
                    <a:pt x="150181" y="10335"/>
                  </a:lnTo>
                  <a:lnTo>
                    <a:pt x="147872" y="9235"/>
                  </a:lnTo>
                  <a:lnTo>
                    <a:pt x="145509" y="8246"/>
                  </a:lnTo>
                  <a:lnTo>
                    <a:pt x="143145" y="7256"/>
                  </a:lnTo>
                  <a:lnTo>
                    <a:pt x="140781" y="6377"/>
                  </a:lnTo>
                  <a:lnTo>
                    <a:pt x="138362" y="5497"/>
                  </a:lnTo>
                  <a:lnTo>
                    <a:pt x="135889" y="4728"/>
                  </a:lnTo>
                  <a:lnTo>
                    <a:pt x="133415" y="3958"/>
                  </a:lnTo>
                  <a:lnTo>
                    <a:pt x="130941" y="3298"/>
                  </a:lnTo>
                  <a:lnTo>
                    <a:pt x="128413" y="2694"/>
                  </a:lnTo>
                  <a:lnTo>
                    <a:pt x="125884" y="2144"/>
                  </a:lnTo>
                  <a:lnTo>
                    <a:pt x="123300" y="1649"/>
                  </a:lnTo>
                  <a:lnTo>
                    <a:pt x="120717" y="1209"/>
                  </a:lnTo>
                  <a:lnTo>
                    <a:pt x="118078" y="825"/>
                  </a:lnTo>
                  <a:lnTo>
                    <a:pt x="115439" y="550"/>
                  </a:lnTo>
                  <a:lnTo>
                    <a:pt x="112801" y="330"/>
                  </a:lnTo>
                  <a:lnTo>
                    <a:pt x="110107" y="165"/>
                  </a:lnTo>
                  <a:lnTo>
                    <a:pt x="107469" y="55"/>
                  </a:lnTo>
                  <a:lnTo>
                    <a:pt x="104720" y="0"/>
                  </a:lnTo>
                  <a:lnTo>
                    <a:pt x="104720" y="0"/>
                  </a:lnTo>
                  <a:close/>
                  <a:moveTo>
                    <a:pt x="177557" y="135394"/>
                  </a:moveTo>
                  <a:lnTo>
                    <a:pt x="177557" y="135394"/>
                  </a:lnTo>
                  <a:lnTo>
                    <a:pt x="177007" y="135999"/>
                  </a:lnTo>
                  <a:lnTo>
                    <a:pt x="176457" y="136603"/>
                  </a:lnTo>
                  <a:lnTo>
                    <a:pt x="175853" y="137153"/>
                  </a:lnTo>
                  <a:lnTo>
                    <a:pt x="175248" y="137703"/>
                  </a:lnTo>
                  <a:lnTo>
                    <a:pt x="173929" y="138692"/>
                  </a:lnTo>
                  <a:lnTo>
                    <a:pt x="172609" y="139572"/>
                  </a:lnTo>
                  <a:lnTo>
                    <a:pt x="171180" y="140341"/>
                  </a:lnTo>
                  <a:lnTo>
                    <a:pt x="169751" y="141056"/>
                  </a:lnTo>
                  <a:lnTo>
                    <a:pt x="168212" y="141661"/>
                  </a:lnTo>
                  <a:lnTo>
                    <a:pt x="166672" y="142210"/>
                  </a:lnTo>
                  <a:lnTo>
                    <a:pt x="165078" y="142705"/>
                  </a:lnTo>
                  <a:lnTo>
                    <a:pt x="163484" y="143090"/>
                  </a:lnTo>
                  <a:lnTo>
                    <a:pt x="161890" y="143420"/>
                  </a:lnTo>
                  <a:lnTo>
                    <a:pt x="160241" y="143750"/>
                  </a:lnTo>
                  <a:lnTo>
                    <a:pt x="158647" y="144024"/>
                  </a:lnTo>
                  <a:lnTo>
                    <a:pt x="157053" y="144244"/>
                  </a:lnTo>
                  <a:lnTo>
                    <a:pt x="153864" y="144574"/>
                  </a:lnTo>
                  <a:lnTo>
                    <a:pt x="153864" y="144574"/>
                  </a:lnTo>
                  <a:lnTo>
                    <a:pt x="148917" y="145014"/>
                  </a:lnTo>
                  <a:lnTo>
                    <a:pt x="143914" y="145399"/>
                  </a:lnTo>
                  <a:lnTo>
                    <a:pt x="138967" y="145729"/>
                  </a:lnTo>
                  <a:lnTo>
                    <a:pt x="134020" y="145948"/>
                  </a:lnTo>
                  <a:lnTo>
                    <a:pt x="129017" y="146168"/>
                  </a:lnTo>
                  <a:lnTo>
                    <a:pt x="124015" y="146278"/>
                  </a:lnTo>
                  <a:lnTo>
                    <a:pt x="119067" y="146388"/>
                  </a:lnTo>
                  <a:lnTo>
                    <a:pt x="114065" y="146388"/>
                  </a:lnTo>
                  <a:lnTo>
                    <a:pt x="114065" y="146388"/>
                  </a:lnTo>
                  <a:lnTo>
                    <a:pt x="107524" y="146333"/>
                  </a:lnTo>
                  <a:lnTo>
                    <a:pt x="100982" y="146223"/>
                  </a:lnTo>
                  <a:lnTo>
                    <a:pt x="94440" y="146003"/>
                  </a:lnTo>
                  <a:lnTo>
                    <a:pt x="87899" y="145729"/>
                  </a:lnTo>
                  <a:lnTo>
                    <a:pt x="87899" y="145729"/>
                  </a:lnTo>
                  <a:lnTo>
                    <a:pt x="79433" y="145289"/>
                  </a:lnTo>
                  <a:lnTo>
                    <a:pt x="74981" y="145014"/>
                  </a:lnTo>
                  <a:lnTo>
                    <a:pt x="70473" y="144629"/>
                  </a:lnTo>
                  <a:lnTo>
                    <a:pt x="68219" y="144409"/>
                  </a:lnTo>
                  <a:lnTo>
                    <a:pt x="65910" y="144134"/>
                  </a:lnTo>
                  <a:lnTo>
                    <a:pt x="63657" y="143805"/>
                  </a:lnTo>
                  <a:lnTo>
                    <a:pt x="61403" y="143420"/>
                  </a:lnTo>
                  <a:lnTo>
                    <a:pt x="59149" y="143035"/>
                  </a:lnTo>
                  <a:lnTo>
                    <a:pt x="56895" y="142540"/>
                  </a:lnTo>
                  <a:lnTo>
                    <a:pt x="54696" y="142045"/>
                  </a:lnTo>
                  <a:lnTo>
                    <a:pt x="52497" y="141441"/>
                  </a:lnTo>
                  <a:lnTo>
                    <a:pt x="52497" y="141441"/>
                  </a:lnTo>
                  <a:lnTo>
                    <a:pt x="51673" y="141166"/>
                  </a:lnTo>
                  <a:lnTo>
                    <a:pt x="50354" y="140726"/>
                  </a:lnTo>
                  <a:lnTo>
                    <a:pt x="47110" y="139462"/>
                  </a:lnTo>
                  <a:lnTo>
                    <a:pt x="43757" y="138033"/>
                  </a:lnTo>
                  <a:lnTo>
                    <a:pt x="42383" y="137483"/>
                  </a:lnTo>
                  <a:lnTo>
                    <a:pt x="41448" y="136988"/>
                  </a:lnTo>
                  <a:lnTo>
                    <a:pt x="41448" y="136988"/>
                  </a:lnTo>
                  <a:lnTo>
                    <a:pt x="40074" y="136164"/>
                  </a:lnTo>
                  <a:lnTo>
                    <a:pt x="38700" y="135339"/>
                  </a:lnTo>
                  <a:lnTo>
                    <a:pt x="37380" y="134404"/>
                  </a:lnTo>
                  <a:lnTo>
                    <a:pt x="36061" y="133415"/>
                  </a:lnTo>
                  <a:lnTo>
                    <a:pt x="34852" y="132371"/>
                  </a:lnTo>
                  <a:lnTo>
                    <a:pt x="33642" y="131271"/>
                  </a:lnTo>
                  <a:lnTo>
                    <a:pt x="32488" y="130117"/>
                  </a:lnTo>
                  <a:lnTo>
                    <a:pt x="31389" y="128907"/>
                  </a:lnTo>
                  <a:lnTo>
                    <a:pt x="31389" y="128907"/>
                  </a:lnTo>
                  <a:lnTo>
                    <a:pt x="30894" y="128248"/>
                  </a:lnTo>
                  <a:lnTo>
                    <a:pt x="30894" y="128248"/>
                  </a:lnTo>
                  <a:lnTo>
                    <a:pt x="30344" y="127478"/>
                  </a:lnTo>
                  <a:lnTo>
                    <a:pt x="29794" y="126654"/>
                  </a:lnTo>
                  <a:lnTo>
                    <a:pt x="29355" y="125829"/>
                  </a:lnTo>
                  <a:lnTo>
                    <a:pt x="28915" y="124949"/>
                  </a:lnTo>
                  <a:lnTo>
                    <a:pt x="28585" y="124015"/>
                  </a:lnTo>
                  <a:lnTo>
                    <a:pt x="28310" y="123080"/>
                  </a:lnTo>
                  <a:lnTo>
                    <a:pt x="28035" y="122146"/>
                  </a:lnTo>
                  <a:lnTo>
                    <a:pt x="27815" y="121211"/>
                  </a:lnTo>
                  <a:lnTo>
                    <a:pt x="27815" y="121211"/>
                  </a:lnTo>
                  <a:lnTo>
                    <a:pt x="27596" y="120002"/>
                  </a:lnTo>
                  <a:lnTo>
                    <a:pt x="27596" y="120002"/>
                  </a:lnTo>
                  <a:lnTo>
                    <a:pt x="27376" y="118958"/>
                  </a:lnTo>
                  <a:lnTo>
                    <a:pt x="27266" y="117913"/>
                  </a:lnTo>
                  <a:lnTo>
                    <a:pt x="27156" y="116869"/>
                  </a:lnTo>
                  <a:lnTo>
                    <a:pt x="27046" y="115824"/>
                  </a:lnTo>
                  <a:lnTo>
                    <a:pt x="27046" y="114835"/>
                  </a:lnTo>
                  <a:lnTo>
                    <a:pt x="27046" y="113790"/>
                  </a:lnTo>
                  <a:lnTo>
                    <a:pt x="27101" y="112746"/>
                  </a:lnTo>
                  <a:lnTo>
                    <a:pt x="27211" y="111701"/>
                  </a:lnTo>
                  <a:lnTo>
                    <a:pt x="27376" y="110657"/>
                  </a:lnTo>
                  <a:lnTo>
                    <a:pt x="27596" y="109667"/>
                  </a:lnTo>
                  <a:lnTo>
                    <a:pt x="27815" y="108678"/>
                  </a:lnTo>
                  <a:lnTo>
                    <a:pt x="28145" y="107634"/>
                  </a:lnTo>
                  <a:lnTo>
                    <a:pt x="28475" y="106699"/>
                  </a:lnTo>
                  <a:lnTo>
                    <a:pt x="28860" y="105710"/>
                  </a:lnTo>
                  <a:lnTo>
                    <a:pt x="29300" y="104775"/>
                  </a:lnTo>
                  <a:lnTo>
                    <a:pt x="29794" y="103840"/>
                  </a:lnTo>
                  <a:lnTo>
                    <a:pt x="29794" y="103840"/>
                  </a:lnTo>
                  <a:lnTo>
                    <a:pt x="30454" y="102686"/>
                  </a:lnTo>
                  <a:lnTo>
                    <a:pt x="31169" y="101587"/>
                  </a:lnTo>
                  <a:lnTo>
                    <a:pt x="31169" y="101587"/>
                  </a:lnTo>
                  <a:lnTo>
                    <a:pt x="31828" y="100707"/>
                  </a:lnTo>
                  <a:lnTo>
                    <a:pt x="32543" y="99828"/>
                  </a:lnTo>
                  <a:lnTo>
                    <a:pt x="33258" y="99003"/>
                  </a:lnTo>
                  <a:lnTo>
                    <a:pt x="34027" y="98233"/>
                  </a:lnTo>
                  <a:lnTo>
                    <a:pt x="34852" y="97464"/>
                  </a:lnTo>
                  <a:lnTo>
                    <a:pt x="35731" y="96749"/>
                  </a:lnTo>
                  <a:lnTo>
                    <a:pt x="36611" y="96035"/>
                  </a:lnTo>
                  <a:lnTo>
                    <a:pt x="37545" y="95430"/>
                  </a:lnTo>
                  <a:lnTo>
                    <a:pt x="38480" y="94825"/>
                  </a:lnTo>
                  <a:lnTo>
                    <a:pt x="39469" y="94330"/>
                  </a:lnTo>
                  <a:lnTo>
                    <a:pt x="40514" y="93836"/>
                  </a:lnTo>
                  <a:lnTo>
                    <a:pt x="41558" y="93451"/>
                  </a:lnTo>
                  <a:lnTo>
                    <a:pt x="42603" y="93121"/>
                  </a:lnTo>
                  <a:lnTo>
                    <a:pt x="43647" y="92846"/>
                  </a:lnTo>
                  <a:lnTo>
                    <a:pt x="44747" y="92626"/>
                  </a:lnTo>
                  <a:lnTo>
                    <a:pt x="45846" y="92516"/>
                  </a:lnTo>
                  <a:lnTo>
                    <a:pt x="45846" y="92516"/>
                  </a:lnTo>
                  <a:lnTo>
                    <a:pt x="46725" y="92516"/>
                  </a:lnTo>
                  <a:lnTo>
                    <a:pt x="46725" y="92516"/>
                  </a:lnTo>
                  <a:lnTo>
                    <a:pt x="47715" y="92516"/>
                  </a:lnTo>
                  <a:lnTo>
                    <a:pt x="48704" y="92626"/>
                  </a:lnTo>
                  <a:lnTo>
                    <a:pt x="49639" y="92791"/>
                  </a:lnTo>
                  <a:lnTo>
                    <a:pt x="50573" y="93066"/>
                  </a:lnTo>
                  <a:lnTo>
                    <a:pt x="51508" y="93341"/>
                  </a:lnTo>
                  <a:lnTo>
                    <a:pt x="52387" y="93671"/>
                  </a:lnTo>
                  <a:lnTo>
                    <a:pt x="53267" y="94111"/>
                  </a:lnTo>
                  <a:lnTo>
                    <a:pt x="54147" y="94550"/>
                  </a:lnTo>
                  <a:lnTo>
                    <a:pt x="54971" y="95045"/>
                  </a:lnTo>
                  <a:lnTo>
                    <a:pt x="55796" y="95595"/>
                  </a:lnTo>
                  <a:lnTo>
                    <a:pt x="56565" y="96145"/>
                  </a:lnTo>
                  <a:lnTo>
                    <a:pt x="57335" y="96749"/>
                  </a:lnTo>
                  <a:lnTo>
                    <a:pt x="58050" y="97409"/>
                  </a:lnTo>
                  <a:lnTo>
                    <a:pt x="58764" y="98069"/>
                  </a:lnTo>
                  <a:lnTo>
                    <a:pt x="59479" y="98783"/>
                  </a:lnTo>
                  <a:lnTo>
                    <a:pt x="60138" y="99498"/>
                  </a:lnTo>
                  <a:lnTo>
                    <a:pt x="61513" y="101147"/>
                  </a:lnTo>
                  <a:lnTo>
                    <a:pt x="61513" y="101147"/>
                  </a:lnTo>
                  <a:lnTo>
                    <a:pt x="61623" y="101202"/>
                  </a:lnTo>
                  <a:lnTo>
                    <a:pt x="61788" y="101202"/>
                  </a:lnTo>
                  <a:lnTo>
                    <a:pt x="61788" y="101202"/>
                  </a:lnTo>
                  <a:lnTo>
                    <a:pt x="62062" y="101147"/>
                  </a:lnTo>
                  <a:lnTo>
                    <a:pt x="62282" y="100982"/>
                  </a:lnTo>
                  <a:lnTo>
                    <a:pt x="62337" y="100872"/>
                  </a:lnTo>
                  <a:lnTo>
                    <a:pt x="62337" y="100762"/>
                  </a:lnTo>
                  <a:lnTo>
                    <a:pt x="62337" y="100597"/>
                  </a:lnTo>
                  <a:lnTo>
                    <a:pt x="62282" y="100432"/>
                  </a:lnTo>
                  <a:lnTo>
                    <a:pt x="62282" y="100432"/>
                  </a:lnTo>
                  <a:lnTo>
                    <a:pt x="61678" y="98838"/>
                  </a:lnTo>
                  <a:lnTo>
                    <a:pt x="61348" y="97739"/>
                  </a:lnTo>
                  <a:lnTo>
                    <a:pt x="61238" y="97354"/>
                  </a:lnTo>
                  <a:lnTo>
                    <a:pt x="61238" y="97134"/>
                  </a:lnTo>
                  <a:lnTo>
                    <a:pt x="61238" y="97134"/>
                  </a:lnTo>
                  <a:lnTo>
                    <a:pt x="60963" y="95540"/>
                  </a:lnTo>
                  <a:lnTo>
                    <a:pt x="60798" y="93946"/>
                  </a:lnTo>
                  <a:lnTo>
                    <a:pt x="60743" y="92406"/>
                  </a:lnTo>
                  <a:lnTo>
                    <a:pt x="60798" y="90867"/>
                  </a:lnTo>
                  <a:lnTo>
                    <a:pt x="60963" y="89383"/>
                  </a:lnTo>
                  <a:lnTo>
                    <a:pt x="61238" y="87899"/>
                  </a:lnTo>
                  <a:lnTo>
                    <a:pt x="61623" y="86470"/>
                  </a:lnTo>
                  <a:lnTo>
                    <a:pt x="62117" y="85040"/>
                  </a:lnTo>
                  <a:lnTo>
                    <a:pt x="62667" y="83666"/>
                  </a:lnTo>
                  <a:lnTo>
                    <a:pt x="63327" y="82292"/>
                  </a:lnTo>
                  <a:lnTo>
                    <a:pt x="64041" y="80972"/>
                  </a:lnTo>
                  <a:lnTo>
                    <a:pt x="64866" y="79708"/>
                  </a:lnTo>
                  <a:lnTo>
                    <a:pt x="65745" y="78444"/>
                  </a:lnTo>
                  <a:lnTo>
                    <a:pt x="66680" y="77234"/>
                  </a:lnTo>
                  <a:lnTo>
                    <a:pt x="67724" y="76080"/>
                  </a:lnTo>
                  <a:lnTo>
                    <a:pt x="68769" y="74981"/>
                  </a:lnTo>
                  <a:lnTo>
                    <a:pt x="69923" y="73881"/>
                  </a:lnTo>
                  <a:lnTo>
                    <a:pt x="71078" y="72837"/>
                  </a:lnTo>
                  <a:lnTo>
                    <a:pt x="72342" y="71847"/>
                  </a:lnTo>
                  <a:lnTo>
                    <a:pt x="73606" y="70913"/>
                  </a:lnTo>
                  <a:lnTo>
                    <a:pt x="74926" y="69978"/>
                  </a:lnTo>
                  <a:lnTo>
                    <a:pt x="76300" y="69154"/>
                  </a:lnTo>
                  <a:lnTo>
                    <a:pt x="77674" y="68384"/>
                  </a:lnTo>
                  <a:lnTo>
                    <a:pt x="79103" y="67615"/>
                  </a:lnTo>
                  <a:lnTo>
                    <a:pt x="80533" y="66900"/>
                  </a:lnTo>
                  <a:lnTo>
                    <a:pt x="82017" y="66295"/>
                  </a:lnTo>
                  <a:lnTo>
                    <a:pt x="83501" y="65691"/>
                  </a:lnTo>
                  <a:lnTo>
                    <a:pt x="84985" y="65196"/>
                  </a:lnTo>
                  <a:lnTo>
                    <a:pt x="86470" y="64701"/>
                  </a:lnTo>
                  <a:lnTo>
                    <a:pt x="87954" y="64316"/>
                  </a:lnTo>
                  <a:lnTo>
                    <a:pt x="89493" y="63931"/>
                  </a:lnTo>
                  <a:lnTo>
                    <a:pt x="90977" y="63657"/>
                  </a:lnTo>
                  <a:lnTo>
                    <a:pt x="90977" y="63657"/>
                  </a:lnTo>
                  <a:lnTo>
                    <a:pt x="92461" y="63437"/>
                  </a:lnTo>
                  <a:lnTo>
                    <a:pt x="93946" y="63272"/>
                  </a:lnTo>
                  <a:lnTo>
                    <a:pt x="95485" y="63162"/>
                  </a:lnTo>
                  <a:lnTo>
                    <a:pt x="96969" y="63162"/>
                  </a:lnTo>
                  <a:lnTo>
                    <a:pt x="96969" y="63162"/>
                  </a:lnTo>
                  <a:lnTo>
                    <a:pt x="98123" y="63162"/>
                  </a:lnTo>
                  <a:lnTo>
                    <a:pt x="99333" y="63217"/>
                  </a:lnTo>
                  <a:lnTo>
                    <a:pt x="100487" y="63327"/>
                  </a:lnTo>
                  <a:lnTo>
                    <a:pt x="101587" y="63492"/>
                  </a:lnTo>
                  <a:lnTo>
                    <a:pt x="102741" y="63657"/>
                  </a:lnTo>
                  <a:lnTo>
                    <a:pt x="103895" y="63876"/>
                  </a:lnTo>
                  <a:lnTo>
                    <a:pt x="104995" y="64096"/>
                  </a:lnTo>
                  <a:lnTo>
                    <a:pt x="106149" y="64426"/>
                  </a:lnTo>
                  <a:lnTo>
                    <a:pt x="107249" y="64756"/>
                  </a:lnTo>
                  <a:lnTo>
                    <a:pt x="108348" y="65141"/>
                  </a:lnTo>
                  <a:lnTo>
                    <a:pt x="109393" y="65581"/>
                  </a:lnTo>
                  <a:lnTo>
                    <a:pt x="110492" y="66020"/>
                  </a:lnTo>
                  <a:lnTo>
                    <a:pt x="111536" y="66515"/>
                  </a:lnTo>
                  <a:lnTo>
                    <a:pt x="112526" y="67065"/>
                  </a:lnTo>
                  <a:lnTo>
                    <a:pt x="113570" y="67669"/>
                  </a:lnTo>
                  <a:lnTo>
                    <a:pt x="114560" y="68329"/>
                  </a:lnTo>
                  <a:lnTo>
                    <a:pt x="114560" y="68329"/>
                  </a:lnTo>
                  <a:lnTo>
                    <a:pt x="115824" y="69209"/>
                  </a:lnTo>
                  <a:lnTo>
                    <a:pt x="116979" y="70143"/>
                  </a:lnTo>
                  <a:lnTo>
                    <a:pt x="118133" y="71133"/>
                  </a:lnTo>
                  <a:lnTo>
                    <a:pt x="119177" y="72177"/>
                  </a:lnTo>
                  <a:lnTo>
                    <a:pt x="120112" y="73277"/>
                  </a:lnTo>
                  <a:lnTo>
                    <a:pt x="120991" y="74376"/>
                  </a:lnTo>
                  <a:lnTo>
                    <a:pt x="121816" y="75530"/>
                  </a:lnTo>
                  <a:lnTo>
                    <a:pt x="122586" y="76685"/>
                  </a:lnTo>
                  <a:lnTo>
                    <a:pt x="123300" y="77949"/>
                  </a:lnTo>
                  <a:lnTo>
                    <a:pt x="123960" y="79213"/>
                  </a:lnTo>
                  <a:lnTo>
                    <a:pt x="124565" y="80533"/>
                  </a:lnTo>
                  <a:lnTo>
                    <a:pt x="125059" y="81852"/>
                  </a:lnTo>
                  <a:lnTo>
                    <a:pt x="125554" y="83226"/>
                  </a:lnTo>
                  <a:lnTo>
                    <a:pt x="125994" y="84656"/>
                  </a:lnTo>
                  <a:lnTo>
                    <a:pt x="126379" y="86085"/>
                  </a:lnTo>
                  <a:lnTo>
                    <a:pt x="126763" y="87569"/>
                  </a:lnTo>
                  <a:lnTo>
                    <a:pt x="126763" y="87569"/>
                  </a:lnTo>
                  <a:lnTo>
                    <a:pt x="126873" y="87954"/>
                  </a:lnTo>
                  <a:lnTo>
                    <a:pt x="127093" y="88339"/>
                  </a:lnTo>
                  <a:lnTo>
                    <a:pt x="127093" y="88339"/>
                  </a:lnTo>
                  <a:lnTo>
                    <a:pt x="127258" y="88613"/>
                  </a:lnTo>
                  <a:lnTo>
                    <a:pt x="127423" y="88833"/>
                  </a:lnTo>
                  <a:lnTo>
                    <a:pt x="127643" y="88943"/>
                  </a:lnTo>
                  <a:lnTo>
                    <a:pt x="127808" y="88998"/>
                  </a:lnTo>
                  <a:lnTo>
                    <a:pt x="128138" y="88998"/>
                  </a:lnTo>
                  <a:lnTo>
                    <a:pt x="128358" y="88943"/>
                  </a:lnTo>
                  <a:lnTo>
                    <a:pt x="128358" y="88943"/>
                  </a:lnTo>
                  <a:lnTo>
                    <a:pt x="128577" y="88833"/>
                  </a:lnTo>
                  <a:lnTo>
                    <a:pt x="128577" y="88833"/>
                  </a:lnTo>
                  <a:lnTo>
                    <a:pt x="130392" y="88394"/>
                  </a:lnTo>
                  <a:lnTo>
                    <a:pt x="134130" y="87514"/>
                  </a:lnTo>
                  <a:lnTo>
                    <a:pt x="138527" y="86580"/>
                  </a:lnTo>
                  <a:lnTo>
                    <a:pt x="140561" y="86195"/>
                  </a:lnTo>
                  <a:lnTo>
                    <a:pt x="142265" y="85975"/>
                  </a:lnTo>
                  <a:lnTo>
                    <a:pt x="142265" y="85975"/>
                  </a:lnTo>
                  <a:lnTo>
                    <a:pt x="143475" y="85865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5948" y="85810"/>
                  </a:lnTo>
                  <a:lnTo>
                    <a:pt x="147213" y="85865"/>
                  </a:lnTo>
                  <a:lnTo>
                    <a:pt x="148532" y="85975"/>
                  </a:lnTo>
                  <a:lnTo>
                    <a:pt x="149796" y="86140"/>
                  </a:lnTo>
                  <a:lnTo>
                    <a:pt x="151061" y="86305"/>
                  </a:lnTo>
                  <a:lnTo>
                    <a:pt x="152325" y="86525"/>
                  </a:lnTo>
                  <a:lnTo>
                    <a:pt x="153534" y="86744"/>
                  </a:lnTo>
                  <a:lnTo>
                    <a:pt x="154799" y="87019"/>
                  </a:lnTo>
                  <a:lnTo>
                    <a:pt x="156008" y="87349"/>
                  </a:lnTo>
                  <a:lnTo>
                    <a:pt x="157217" y="87734"/>
                  </a:lnTo>
                  <a:lnTo>
                    <a:pt x="158427" y="88119"/>
                  </a:lnTo>
                  <a:lnTo>
                    <a:pt x="159636" y="88613"/>
                  </a:lnTo>
                  <a:lnTo>
                    <a:pt x="160791" y="89053"/>
                  </a:lnTo>
                  <a:lnTo>
                    <a:pt x="161945" y="89603"/>
                  </a:lnTo>
                  <a:lnTo>
                    <a:pt x="163044" y="90153"/>
                  </a:lnTo>
                  <a:lnTo>
                    <a:pt x="164199" y="90757"/>
                  </a:lnTo>
                  <a:lnTo>
                    <a:pt x="165298" y="91417"/>
                  </a:lnTo>
                  <a:lnTo>
                    <a:pt x="166343" y="92077"/>
                  </a:lnTo>
                  <a:lnTo>
                    <a:pt x="167387" y="92791"/>
                  </a:lnTo>
                  <a:lnTo>
                    <a:pt x="168432" y="93561"/>
                  </a:lnTo>
                  <a:lnTo>
                    <a:pt x="169421" y="94330"/>
                  </a:lnTo>
                  <a:lnTo>
                    <a:pt x="170411" y="95155"/>
                  </a:lnTo>
                  <a:lnTo>
                    <a:pt x="171345" y="96035"/>
                  </a:lnTo>
                  <a:lnTo>
                    <a:pt x="172280" y="96914"/>
                  </a:lnTo>
                  <a:lnTo>
                    <a:pt x="173159" y="97849"/>
                  </a:lnTo>
                  <a:lnTo>
                    <a:pt x="174039" y="98838"/>
                  </a:lnTo>
                  <a:lnTo>
                    <a:pt x="174863" y="99883"/>
                  </a:lnTo>
                  <a:lnTo>
                    <a:pt x="175688" y="100927"/>
                  </a:lnTo>
                  <a:lnTo>
                    <a:pt x="176457" y="102026"/>
                  </a:lnTo>
                  <a:lnTo>
                    <a:pt x="177172" y="103181"/>
                  </a:lnTo>
                  <a:lnTo>
                    <a:pt x="177887" y="104335"/>
                  </a:lnTo>
                  <a:lnTo>
                    <a:pt x="178546" y="105545"/>
                  </a:lnTo>
                  <a:lnTo>
                    <a:pt x="178546" y="105545"/>
                  </a:lnTo>
                  <a:lnTo>
                    <a:pt x="179371" y="107304"/>
                  </a:lnTo>
                  <a:lnTo>
                    <a:pt x="180140" y="109063"/>
                  </a:lnTo>
                  <a:lnTo>
                    <a:pt x="180800" y="110932"/>
                  </a:lnTo>
                  <a:lnTo>
                    <a:pt x="181350" y="112856"/>
                  </a:lnTo>
                  <a:lnTo>
                    <a:pt x="181790" y="114780"/>
                  </a:lnTo>
                  <a:lnTo>
                    <a:pt x="182119" y="116759"/>
                  </a:lnTo>
                  <a:lnTo>
                    <a:pt x="182339" y="118738"/>
                  </a:lnTo>
                  <a:lnTo>
                    <a:pt x="182394" y="119782"/>
                  </a:lnTo>
                  <a:lnTo>
                    <a:pt x="182449" y="120772"/>
                  </a:lnTo>
                  <a:lnTo>
                    <a:pt x="182449" y="121761"/>
                  </a:lnTo>
                  <a:lnTo>
                    <a:pt x="182394" y="122751"/>
                  </a:lnTo>
                  <a:lnTo>
                    <a:pt x="182284" y="123740"/>
                  </a:lnTo>
                  <a:lnTo>
                    <a:pt x="182174" y="124730"/>
                  </a:lnTo>
                  <a:lnTo>
                    <a:pt x="182009" y="125664"/>
                  </a:lnTo>
                  <a:lnTo>
                    <a:pt x="181845" y="126654"/>
                  </a:lnTo>
                  <a:lnTo>
                    <a:pt x="181625" y="127588"/>
                  </a:lnTo>
                  <a:lnTo>
                    <a:pt x="181350" y="128523"/>
                  </a:lnTo>
                  <a:lnTo>
                    <a:pt x="181020" y="129457"/>
                  </a:lnTo>
                  <a:lnTo>
                    <a:pt x="180635" y="130337"/>
                  </a:lnTo>
                  <a:lnTo>
                    <a:pt x="180250" y="131216"/>
                  </a:lnTo>
                  <a:lnTo>
                    <a:pt x="179811" y="132096"/>
                  </a:lnTo>
                  <a:lnTo>
                    <a:pt x="179316" y="132975"/>
                  </a:lnTo>
                  <a:lnTo>
                    <a:pt x="178766" y="133800"/>
                  </a:lnTo>
                  <a:lnTo>
                    <a:pt x="178216" y="134624"/>
                  </a:lnTo>
                  <a:lnTo>
                    <a:pt x="177557" y="135394"/>
                  </a:lnTo>
                  <a:lnTo>
                    <a:pt x="177557" y="13539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8"/>
            <p:cNvSpPr txBox="1"/>
            <p:nvPr/>
          </p:nvSpPr>
          <p:spPr>
            <a:xfrm>
              <a:off x="3108800" y="1487313"/>
              <a:ext cx="7311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2287400" y="1265033"/>
              <a:ext cx="2373900" cy="2373900"/>
            </a:xfrm>
            <a:prstGeom prst="donut">
              <a:avLst>
                <a:gd fmla="val 1083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2" name="Google Shape;1902;p38"/>
            <p:cNvGrpSpPr/>
            <p:nvPr/>
          </p:nvGrpSpPr>
          <p:grpSpPr>
            <a:xfrm>
              <a:off x="2616462" y="3117850"/>
              <a:ext cx="1715776" cy="1061871"/>
              <a:chOff x="2615649" y="2889250"/>
              <a:chExt cx="1715776" cy="1061871"/>
            </a:xfrm>
          </p:grpSpPr>
          <p:sp>
            <p:nvSpPr>
              <p:cNvPr id="1903" name="Google Shape;1903;p38"/>
              <p:cNvSpPr txBox="1"/>
              <p:nvPr/>
            </p:nvSpPr>
            <p:spPr>
              <a:xfrm>
                <a:off x="2615649" y="2889250"/>
                <a:ext cx="1714500" cy="16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04" name="Google Shape;1904;p38"/>
              <p:cNvSpPr txBox="1"/>
              <p:nvPr/>
            </p:nvSpPr>
            <p:spPr>
              <a:xfrm>
                <a:off x="2616925" y="3067621"/>
                <a:ext cx="1714500" cy="8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05" name="Google Shape;1905;p38"/>
          <p:cNvGrpSpPr/>
          <p:nvPr/>
        </p:nvGrpSpPr>
        <p:grpSpPr>
          <a:xfrm>
            <a:off x="4514476" y="1267832"/>
            <a:ext cx="2373900" cy="2911889"/>
            <a:chOff x="4458839" y="1267832"/>
            <a:chExt cx="2373900" cy="2911889"/>
          </a:xfrm>
        </p:grpSpPr>
        <p:sp>
          <p:nvSpPr>
            <p:cNvPr id="1906" name="Google Shape;1906;p38"/>
            <p:cNvSpPr/>
            <p:nvPr/>
          </p:nvSpPr>
          <p:spPr>
            <a:xfrm flipH="1">
              <a:off x="4876439" y="1683932"/>
              <a:ext cx="1538700" cy="1538700"/>
            </a:xfrm>
            <a:prstGeom prst="pie">
              <a:avLst>
                <a:gd fmla="val 2680041" name="adj1"/>
                <a:gd fmla="val 1620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4637333" y="1425582"/>
              <a:ext cx="2016913" cy="2017443"/>
            </a:xfrm>
            <a:custGeom>
              <a:rect b="b" l="l" r="r" t="t"/>
              <a:pathLst>
                <a:path extrusionOk="0" h="209550" w="209495">
                  <a:moveTo>
                    <a:pt x="104720" y="0"/>
                  </a:moveTo>
                  <a:lnTo>
                    <a:pt x="104720" y="0"/>
                  </a:lnTo>
                  <a:lnTo>
                    <a:pt x="102026" y="55"/>
                  </a:lnTo>
                  <a:lnTo>
                    <a:pt x="99333" y="165"/>
                  </a:lnTo>
                  <a:lnTo>
                    <a:pt x="96694" y="330"/>
                  </a:lnTo>
                  <a:lnTo>
                    <a:pt x="94056" y="550"/>
                  </a:lnTo>
                  <a:lnTo>
                    <a:pt x="91417" y="825"/>
                  </a:lnTo>
                  <a:lnTo>
                    <a:pt x="88778" y="1209"/>
                  </a:lnTo>
                  <a:lnTo>
                    <a:pt x="86195" y="1649"/>
                  </a:lnTo>
                  <a:lnTo>
                    <a:pt x="83611" y="2144"/>
                  </a:lnTo>
                  <a:lnTo>
                    <a:pt x="81082" y="2694"/>
                  </a:lnTo>
                  <a:lnTo>
                    <a:pt x="78554" y="3298"/>
                  </a:lnTo>
                  <a:lnTo>
                    <a:pt x="76080" y="3958"/>
                  </a:lnTo>
                  <a:lnTo>
                    <a:pt x="73606" y="4728"/>
                  </a:lnTo>
                  <a:lnTo>
                    <a:pt x="71133" y="5497"/>
                  </a:lnTo>
                  <a:lnTo>
                    <a:pt x="68714" y="6377"/>
                  </a:lnTo>
                  <a:lnTo>
                    <a:pt x="66350" y="7256"/>
                  </a:lnTo>
                  <a:lnTo>
                    <a:pt x="63986" y="8246"/>
                  </a:lnTo>
                  <a:lnTo>
                    <a:pt x="61623" y="9235"/>
                  </a:lnTo>
                  <a:lnTo>
                    <a:pt x="59314" y="10335"/>
                  </a:lnTo>
                  <a:lnTo>
                    <a:pt x="57060" y="11489"/>
                  </a:lnTo>
                  <a:lnTo>
                    <a:pt x="54806" y="12643"/>
                  </a:lnTo>
                  <a:lnTo>
                    <a:pt x="52607" y="13908"/>
                  </a:lnTo>
                  <a:lnTo>
                    <a:pt x="50409" y="15172"/>
                  </a:lnTo>
                  <a:lnTo>
                    <a:pt x="48265" y="16491"/>
                  </a:lnTo>
                  <a:lnTo>
                    <a:pt x="46176" y="17921"/>
                  </a:lnTo>
                  <a:lnTo>
                    <a:pt x="44087" y="19350"/>
                  </a:lnTo>
                  <a:lnTo>
                    <a:pt x="42053" y="20834"/>
                  </a:lnTo>
                  <a:lnTo>
                    <a:pt x="40074" y="22373"/>
                  </a:lnTo>
                  <a:lnTo>
                    <a:pt x="38095" y="23912"/>
                  </a:lnTo>
                  <a:lnTo>
                    <a:pt x="36171" y="25562"/>
                  </a:lnTo>
                  <a:lnTo>
                    <a:pt x="34302" y="27211"/>
                  </a:lnTo>
                  <a:lnTo>
                    <a:pt x="32433" y="28915"/>
                  </a:lnTo>
                  <a:lnTo>
                    <a:pt x="30674" y="30674"/>
                  </a:lnTo>
                  <a:lnTo>
                    <a:pt x="28915" y="32488"/>
                  </a:lnTo>
                  <a:lnTo>
                    <a:pt x="27211" y="34357"/>
                  </a:lnTo>
                  <a:lnTo>
                    <a:pt x="25507" y="36226"/>
                  </a:lnTo>
                  <a:lnTo>
                    <a:pt x="23912" y="38150"/>
                  </a:lnTo>
                  <a:lnTo>
                    <a:pt x="22318" y="40074"/>
                  </a:lnTo>
                  <a:lnTo>
                    <a:pt x="20779" y="42108"/>
                  </a:lnTo>
                  <a:lnTo>
                    <a:pt x="19295" y="44142"/>
                  </a:lnTo>
                  <a:lnTo>
                    <a:pt x="17866" y="46176"/>
                  </a:lnTo>
                  <a:lnTo>
                    <a:pt x="16491" y="48320"/>
                  </a:lnTo>
                  <a:lnTo>
                    <a:pt x="15117" y="50464"/>
                  </a:lnTo>
                  <a:lnTo>
                    <a:pt x="13853" y="52607"/>
                  </a:lnTo>
                  <a:lnTo>
                    <a:pt x="12643" y="54861"/>
                  </a:lnTo>
                  <a:lnTo>
                    <a:pt x="11434" y="57060"/>
                  </a:lnTo>
                  <a:lnTo>
                    <a:pt x="10280" y="59369"/>
                  </a:lnTo>
                  <a:lnTo>
                    <a:pt x="9235" y="61678"/>
                  </a:lnTo>
                  <a:lnTo>
                    <a:pt x="8191" y="63986"/>
                  </a:lnTo>
                  <a:lnTo>
                    <a:pt x="7256" y="66350"/>
                  </a:lnTo>
                  <a:lnTo>
                    <a:pt x="6322" y="68769"/>
                  </a:lnTo>
                  <a:lnTo>
                    <a:pt x="5497" y="71188"/>
                  </a:lnTo>
                  <a:lnTo>
                    <a:pt x="4673" y="73606"/>
                  </a:lnTo>
                  <a:lnTo>
                    <a:pt x="3958" y="76080"/>
                  </a:lnTo>
                  <a:lnTo>
                    <a:pt x="3298" y="78609"/>
                  </a:lnTo>
                  <a:lnTo>
                    <a:pt x="2639" y="81137"/>
                  </a:lnTo>
                  <a:lnTo>
                    <a:pt x="2089" y="83666"/>
                  </a:lnTo>
                  <a:lnTo>
                    <a:pt x="1594" y="86250"/>
                  </a:lnTo>
                  <a:lnTo>
                    <a:pt x="1154" y="88833"/>
                  </a:lnTo>
                  <a:lnTo>
                    <a:pt x="825" y="91417"/>
                  </a:lnTo>
                  <a:lnTo>
                    <a:pt x="495" y="94056"/>
                  </a:lnTo>
                  <a:lnTo>
                    <a:pt x="275" y="96694"/>
                  </a:lnTo>
                  <a:lnTo>
                    <a:pt x="110" y="99388"/>
                  </a:lnTo>
                  <a:lnTo>
                    <a:pt x="0" y="102081"/>
                  </a:lnTo>
                  <a:lnTo>
                    <a:pt x="0" y="104775"/>
                  </a:lnTo>
                  <a:lnTo>
                    <a:pt x="0" y="104775"/>
                  </a:lnTo>
                  <a:lnTo>
                    <a:pt x="0" y="107469"/>
                  </a:lnTo>
                  <a:lnTo>
                    <a:pt x="110" y="110162"/>
                  </a:lnTo>
                  <a:lnTo>
                    <a:pt x="275" y="112856"/>
                  </a:lnTo>
                  <a:lnTo>
                    <a:pt x="495" y="115494"/>
                  </a:lnTo>
                  <a:lnTo>
                    <a:pt x="825" y="118133"/>
                  </a:lnTo>
                  <a:lnTo>
                    <a:pt x="1154" y="120717"/>
                  </a:lnTo>
                  <a:lnTo>
                    <a:pt x="1594" y="123300"/>
                  </a:lnTo>
                  <a:lnTo>
                    <a:pt x="2089" y="125884"/>
                  </a:lnTo>
                  <a:lnTo>
                    <a:pt x="2639" y="128413"/>
                  </a:lnTo>
                  <a:lnTo>
                    <a:pt x="3298" y="130941"/>
                  </a:lnTo>
                  <a:lnTo>
                    <a:pt x="3958" y="133470"/>
                  </a:lnTo>
                  <a:lnTo>
                    <a:pt x="4673" y="135944"/>
                  </a:lnTo>
                  <a:lnTo>
                    <a:pt x="5497" y="138362"/>
                  </a:lnTo>
                  <a:lnTo>
                    <a:pt x="6322" y="140781"/>
                  </a:lnTo>
                  <a:lnTo>
                    <a:pt x="7256" y="143200"/>
                  </a:lnTo>
                  <a:lnTo>
                    <a:pt x="8191" y="145564"/>
                  </a:lnTo>
                  <a:lnTo>
                    <a:pt x="9235" y="147872"/>
                  </a:lnTo>
                  <a:lnTo>
                    <a:pt x="10280" y="150181"/>
                  </a:lnTo>
                  <a:lnTo>
                    <a:pt x="11434" y="152490"/>
                  </a:lnTo>
                  <a:lnTo>
                    <a:pt x="12643" y="154689"/>
                  </a:lnTo>
                  <a:lnTo>
                    <a:pt x="13853" y="156943"/>
                  </a:lnTo>
                  <a:lnTo>
                    <a:pt x="15117" y="159086"/>
                  </a:lnTo>
                  <a:lnTo>
                    <a:pt x="16491" y="161230"/>
                  </a:lnTo>
                  <a:lnTo>
                    <a:pt x="17866" y="163374"/>
                  </a:lnTo>
                  <a:lnTo>
                    <a:pt x="19295" y="165408"/>
                  </a:lnTo>
                  <a:lnTo>
                    <a:pt x="20779" y="167442"/>
                  </a:lnTo>
                  <a:lnTo>
                    <a:pt x="22318" y="169476"/>
                  </a:lnTo>
                  <a:lnTo>
                    <a:pt x="23912" y="171400"/>
                  </a:lnTo>
                  <a:lnTo>
                    <a:pt x="25507" y="173324"/>
                  </a:lnTo>
                  <a:lnTo>
                    <a:pt x="27211" y="175193"/>
                  </a:lnTo>
                  <a:lnTo>
                    <a:pt x="28915" y="177062"/>
                  </a:lnTo>
                  <a:lnTo>
                    <a:pt x="30674" y="178876"/>
                  </a:lnTo>
                  <a:lnTo>
                    <a:pt x="32433" y="180635"/>
                  </a:lnTo>
                  <a:lnTo>
                    <a:pt x="34302" y="182339"/>
                  </a:lnTo>
                  <a:lnTo>
                    <a:pt x="36171" y="183988"/>
                  </a:lnTo>
                  <a:lnTo>
                    <a:pt x="38095" y="185638"/>
                  </a:lnTo>
                  <a:lnTo>
                    <a:pt x="40074" y="187177"/>
                  </a:lnTo>
                  <a:lnTo>
                    <a:pt x="42053" y="188716"/>
                  </a:lnTo>
                  <a:lnTo>
                    <a:pt x="44087" y="190200"/>
                  </a:lnTo>
                  <a:lnTo>
                    <a:pt x="46176" y="191629"/>
                  </a:lnTo>
                  <a:lnTo>
                    <a:pt x="48265" y="193059"/>
                  </a:lnTo>
                  <a:lnTo>
                    <a:pt x="50409" y="194378"/>
                  </a:lnTo>
                  <a:lnTo>
                    <a:pt x="52607" y="195642"/>
                  </a:lnTo>
                  <a:lnTo>
                    <a:pt x="54806" y="196907"/>
                  </a:lnTo>
                  <a:lnTo>
                    <a:pt x="57060" y="198061"/>
                  </a:lnTo>
                  <a:lnTo>
                    <a:pt x="59314" y="199215"/>
                  </a:lnTo>
                  <a:lnTo>
                    <a:pt x="61623" y="200315"/>
                  </a:lnTo>
                  <a:lnTo>
                    <a:pt x="63986" y="201304"/>
                  </a:lnTo>
                  <a:lnTo>
                    <a:pt x="66350" y="202294"/>
                  </a:lnTo>
                  <a:lnTo>
                    <a:pt x="68714" y="203173"/>
                  </a:lnTo>
                  <a:lnTo>
                    <a:pt x="71133" y="204053"/>
                  </a:lnTo>
                  <a:lnTo>
                    <a:pt x="73606" y="204822"/>
                  </a:lnTo>
                  <a:lnTo>
                    <a:pt x="76080" y="205592"/>
                  </a:lnTo>
                  <a:lnTo>
                    <a:pt x="78554" y="206252"/>
                  </a:lnTo>
                  <a:lnTo>
                    <a:pt x="81082" y="206856"/>
                  </a:lnTo>
                  <a:lnTo>
                    <a:pt x="83611" y="207406"/>
                  </a:lnTo>
                  <a:lnTo>
                    <a:pt x="86195" y="207901"/>
                  </a:lnTo>
                  <a:lnTo>
                    <a:pt x="88778" y="208341"/>
                  </a:lnTo>
                  <a:lnTo>
                    <a:pt x="91417" y="208725"/>
                  </a:lnTo>
                  <a:lnTo>
                    <a:pt x="94056" y="209000"/>
                  </a:lnTo>
                  <a:lnTo>
                    <a:pt x="96694" y="209220"/>
                  </a:lnTo>
                  <a:lnTo>
                    <a:pt x="99333" y="209385"/>
                  </a:lnTo>
                  <a:lnTo>
                    <a:pt x="102026" y="209495"/>
                  </a:lnTo>
                  <a:lnTo>
                    <a:pt x="104720" y="209550"/>
                  </a:lnTo>
                  <a:lnTo>
                    <a:pt x="104720" y="209550"/>
                  </a:lnTo>
                  <a:lnTo>
                    <a:pt x="107469" y="209495"/>
                  </a:lnTo>
                  <a:lnTo>
                    <a:pt x="110107" y="209385"/>
                  </a:lnTo>
                  <a:lnTo>
                    <a:pt x="112801" y="209220"/>
                  </a:lnTo>
                  <a:lnTo>
                    <a:pt x="115439" y="209000"/>
                  </a:lnTo>
                  <a:lnTo>
                    <a:pt x="118078" y="208725"/>
                  </a:lnTo>
                  <a:lnTo>
                    <a:pt x="120717" y="208341"/>
                  </a:lnTo>
                  <a:lnTo>
                    <a:pt x="123300" y="207901"/>
                  </a:lnTo>
                  <a:lnTo>
                    <a:pt x="125884" y="207406"/>
                  </a:lnTo>
                  <a:lnTo>
                    <a:pt x="128413" y="206856"/>
                  </a:lnTo>
                  <a:lnTo>
                    <a:pt x="130941" y="206252"/>
                  </a:lnTo>
                  <a:lnTo>
                    <a:pt x="133415" y="205592"/>
                  </a:lnTo>
                  <a:lnTo>
                    <a:pt x="135889" y="204822"/>
                  </a:lnTo>
                  <a:lnTo>
                    <a:pt x="138362" y="204053"/>
                  </a:lnTo>
                  <a:lnTo>
                    <a:pt x="140781" y="203173"/>
                  </a:lnTo>
                  <a:lnTo>
                    <a:pt x="143145" y="202294"/>
                  </a:lnTo>
                  <a:lnTo>
                    <a:pt x="145509" y="201304"/>
                  </a:lnTo>
                  <a:lnTo>
                    <a:pt x="147872" y="200315"/>
                  </a:lnTo>
                  <a:lnTo>
                    <a:pt x="150181" y="199215"/>
                  </a:lnTo>
                  <a:lnTo>
                    <a:pt x="152435" y="198061"/>
                  </a:lnTo>
                  <a:lnTo>
                    <a:pt x="154689" y="196907"/>
                  </a:lnTo>
                  <a:lnTo>
                    <a:pt x="156888" y="195642"/>
                  </a:lnTo>
                  <a:lnTo>
                    <a:pt x="159086" y="194378"/>
                  </a:lnTo>
                  <a:lnTo>
                    <a:pt x="161230" y="193059"/>
                  </a:lnTo>
                  <a:lnTo>
                    <a:pt x="163319" y="191629"/>
                  </a:lnTo>
                  <a:lnTo>
                    <a:pt x="165408" y="190200"/>
                  </a:lnTo>
                  <a:lnTo>
                    <a:pt x="167442" y="188716"/>
                  </a:lnTo>
                  <a:lnTo>
                    <a:pt x="169421" y="187177"/>
                  </a:lnTo>
                  <a:lnTo>
                    <a:pt x="171400" y="185638"/>
                  </a:lnTo>
                  <a:lnTo>
                    <a:pt x="173324" y="183988"/>
                  </a:lnTo>
                  <a:lnTo>
                    <a:pt x="175193" y="182339"/>
                  </a:lnTo>
                  <a:lnTo>
                    <a:pt x="177007" y="180635"/>
                  </a:lnTo>
                  <a:lnTo>
                    <a:pt x="178821" y="178876"/>
                  </a:lnTo>
                  <a:lnTo>
                    <a:pt x="180580" y="177062"/>
                  </a:lnTo>
                  <a:lnTo>
                    <a:pt x="182284" y="175193"/>
                  </a:lnTo>
                  <a:lnTo>
                    <a:pt x="183988" y="173324"/>
                  </a:lnTo>
                  <a:lnTo>
                    <a:pt x="185583" y="171400"/>
                  </a:lnTo>
                  <a:lnTo>
                    <a:pt x="187177" y="169476"/>
                  </a:lnTo>
                  <a:lnTo>
                    <a:pt x="188716" y="167442"/>
                  </a:lnTo>
                  <a:lnTo>
                    <a:pt x="190200" y="165408"/>
                  </a:lnTo>
                  <a:lnTo>
                    <a:pt x="191629" y="163374"/>
                  </a:lnTo>
                  <a:lnTo>
                    <a:pt x="193004" y="161230"/>
                  </a:lnTo>
                  <a:lnTo>
                    <a:pt x="194323" y="159086"/>
                  </a:lnTo>
                  <a:lnTo>
                    <a:pt x="195642" y="156943"/>
                  </a:lnTo>
                  <a:lnTo>
                    <a:pt x="196852" y="154689"/>
                  </a:lnTo>
                  <a:lnTo>
                    <a:pt x="198061" y="152490"/>
                  </a:lnTo>
                  <a:lnTo>
                    <a:pt x="199160" y="150181"/>
                  </a:lnTo>
                  <a:lnTo>
                    <a:pt x="200260" y="147872"/>
                  </a:lnTo>
                  <a:lnTo>
                    <a:pt x="201304" y="145564"/>
                  </a:lnTo>
                  <a:lnTo>
                    <a:pt x="202239" y="143200"/>
                  </a:lnTo>
                  <a:lnTo>
                    <a:pt x="203173" y="140781"/>
                  </a:lnTo>
                  <a:lnTo>
                    <a:pt x="203998" y="138362"/>
                  </a:lnTo>
                  <a:lnTo>
                    <a:pt x="204822" y="135944"/>
                  </a:lnTo>
                  <a:lnTo>
                    <a:pt x="205537" y="133470"/>
                  </a:lnTo>
                  <a:lnTo>
                    <a:pt x="206197" y="130941"/>
                  </a:lnTo>
                  <a:lnTo>
                    <a:pt x="206801" y="128413"/>
                  </a:lnTo>
                  <a:lnTo>
                    <a:pt x="207406" y="125884"/>
                  </a:lnTo>
                  <a:lnTo>
                    <a:pt x="207901" y="123300"/>
                  </a:lnTo>
                  <a:lnTo>
                    <a:pt x="208286" y="120717"/>
                  </a:lnTo>
                  <a:lnTo>
                    <a:pt x="208670" y="118133"/>
                  </a:lnTo>
                  <a:lnTo>
                    <a:pt x="208945" y="115494"/>
                  </a:lnTo>
                  <a:lnTo>
                    <a:pt x="209220" y="112856"/>
                  </a:lnTo>
                  <a:lnTo>
                    <a:pt x="209385" y="110162"/>
                  </a:lnTo>
                  <a:lnTo>
                    <a:pt x="209495" y="107469"/>
                  </a:lnTo>
                  <a:lnTo>
                    <a:pt x="209495" y="104775"/>
                  </a:lnTo>
                  <a:lnTo>
                    <a:pt x="209495" y="104775"/>
                  </a:lnTo>
                  <a:lnTo>
                    <a:pt x="209495" y="102081"/>
                  </a:lnTo>
                  <a:lnTo>
                    <a:pt x="209385" y="99388"/>
                  </a:lnTo>
                  <a:lnTo>
                    <a:pt x="209220" y="96694"/>
                  </a:lnTo>
                  <a:lnTo>
                    <a:pt x="208945" y="94056"/>
                  </a:lnTo>
                  <a:lnTo>
                    <a:pt x="208670" y="91417"/>
                  </a:lnTo>
                  <a:lnTo>
                    <a:pt x="208286" y="88833"/>
                  </a:lnTo>
                  <a:lnTo>
                    <a:pt x="207901" y="86250"/>
                  </a:lnTo>
                  <a:lnTo>
                    <a:pt x="207406" y="83666"/>
                  </a:lnTo>
                  <a:lnTo>
                    <a:pt x="206801" y="81137"/>
                  </a:lnTo>
                  <a:lnTo>
                    <a:pt x="206197" y="78609"/>
                  </a:lnTo>
                  <a:lnTo>
                    <a:pt x="205537" y="76080"/>
                  </a:lnTo>
                  <a:lnTo>
                    <a:pt x="204822" y="73606"/>
                  </a:lnTo>
                  <a:lnTo>
                    <a:pt x="203998" y="71188"/>
                  </a:lnTo>
                  <a:lnTo>
                    <a:pt x="203173" y="68769"/>
                  </a:lnTo>
                  <a:lnTo>
                    <a:pt x="202239" y="66350"/>
                  </a:lnTo>
                  <a:lnTo>
                    <a:pt x="201304" y="63986"/>
                  </a:lnTo>
                  <a:lnTo>
                    <a:pt x="200260" y="61678"/>
                  </a:lnTo>
                  <a:lnTo>
                    <a:pt x="199160" y="59369"/>
                  </a:lnTo>
                  <a:lnTo>
                    <a:pt x="198061" y="57060"/>
                  </a:lnTo>
                  <a:lnTo>
                    <a:pt x="196852" y="54861"/>
                  </a:lnTo>
                  <a:lnTo>
                    <a:pt x="195642" y="52607"/>
                  </a:lnTo>
                  <a:lnTo>
                    <a:pt x="194323" y="50464"/>
                  </a:lnTo>
                  <a:lnTo>
                    <a:pt x="193004" y="48320"/>
                  </a:lnTo>
                  <a:lnTo>
                    <a:pt x="191629" y="46176"/>
                  </a:lnTo>
                  <a:lnTo>
                    <a:pt x="190200" y="44142"/>
                  </a:lnTo>
                  <a:lnTo>
                    <a:pt x="188716" y="42108"/>
                  </a:lnTo>
                  <a:lnTo>
                    <a:pt x="187177" y="40074"/>
                  </a:lnTo>
                  <a:lnTo>
                    <a:pt x="185583" y="38150"/>
                  </a:lnTo>
                  <a:lnTo>
                    <a:pt x="183988" y="36226"/>
                  </a:lnTo>
                  <a:lnTo>
                    <a:pt x="182284" y="34357"/>
                  </a:lnTo>
                  <a:lnTo>
                    <a:pt x="180580" y="32488"/>
                  </a:lnTo>
                  <a:lnTo>
                    <a:pt x="178821" y="30674"/>
                  </a:lnTo>
                  <a:lnTo>
                    <a:pt x="177007" y="28915"/>
                  </a:lnTo>
                  <a:lnTo>
                    <a:pt x="175193" y="27211"/>
                  </a:lnTo>
                  <a:lnTo>
                    <a:pt x="173324" y="25562"/>
                  </a:lnTo>
                  <a:lnTo>
                    <a:pt x="171400" y="23912"/>
                  </a:lnTo>
                  <a:lnTo>
                    <a:pt x="169421" y="22373"/>
                  </a:lnTo>
                  <a:lnTo>
                    <a:pt x="167442" y="20834"/>
                  </a:lnTo>
                  <a:lnTo>
                    <a:pt x="165408" y="19350"/>
                  </a:lnTo>
                  <a:lnTo>
                    <a:pt x="163319" y="17921"/>
                  </a:lnTo>
                  <a:lnTo>
                    <a:pt x="161230" y="16491"/>
                  </a:lnTo>
                  <a:lnTo>
                    <a:pt x="159086" y="15172"/>
                  </a:lnTo>
                  <a:lnTo>
                    <a:pt x="156888" y="13908"/>
                  </a:lnTo>
                  <a:lnTo>
                    <a:pt x="154689" y="12643"/>
                  </a:lnTo>
                  <a:lnTo>
                    <a:pt x="152435" y="11489"/>
                  </a:lnTo>
                  <a:lnTo>
                    <a:pt x="150181" y="10335"/>
                  </a:lnTo>
                  <a:lnTo>
                    <a:pt x="147872" y="9235"/>
                  </a:lnTo>
                  <a:lnTo>
                    <a:pt x="145509" y="8246"/>
                  </a:lnTo>
                  <a:lnTo>
                    <a:pt x="143145" y="7256"/>
                  </a:lnTo>
                  <a:lnTo>
                    <a:pt x="140781" y="6377"/>
                  </a:lnTo>
                  <a:lnTo>
                    <a:pt x="138362" y="5497"/>
                  </a:lnTo>
                  <a:lnTo>
                    <a:pt x="135889" y="4728"/>
                  </a:lnTo>
                  <a:lnTo>
                    <a:pt x="133415" y="3958"/>
                  </a:lnTo>
                  <a:lnTo>
                    <a:pt x="130941" y="3298"/>
                  </a:lnTo>
                  <a:lnTo>
                    <a:pt x="128413" y="2694"/>
                  </a:lnTo>
                  <a:lnTo>
                    <a:pt x="125884" y="2144"/>
                  </a:lnTo>
                  <a:lnTo>
                    <a:pt x="123300" y="1649"/>
                  </a:lnTo>
                  <a:lnTo>
                    <a:pt x="120717" y="1209"/>
                  </a:lnTo>
                  <a:lnTo>
                    <a:pt x="118078" y="825"/>
                  </a:lnTo>
                  <a:lnTo>
                    <a:pt x="115439" y="550"/>
                  </a:lnTo>
                  <a:lnTo>
                    <a:pt x="112801" y="330"/>
                  </a:lnTo>
                  <a:lnTo>
                    <a:pt x="110107" y="165"/>
                  </a:lnTo>
                  <a:lnTo>
                    <a:pt x="107469" y="55"/>
                  </a:lnTo>
                  <a:lnTo>
                    <a:pt x="104720" y="0"/>
                  </a:lnTo>
                  <a:lnTo>
                    <a:pt x="104720" y="0"/>
                  </a:lnTo>
                  <a:close/>
                  <a:moveTo>
                    <a:pt x="177557" y="135394"/>
                  </a:moveTo>
                  <a:lnTo>
                    <a:pt x="177557" y="135394"/>
                  </a:lnTo>
                  <a:lnTo>
                    <a:pt x="177007" y="135999"/>
                  </a:lnTo>
                  <a:lnTo>
                    <a:pt x="176457" y="136603"/>
                  </a:lnTo>
                  <a:lnTo>
                    <a:pt x="175853" y="137153"/>
                  </a:lnTo>
                  <a:lnTo>
                    <a:pt x="175248" y="137703"/>
                  </a:lnTo>
                  <a:lnTo>
                    <a:pt x="173929" y="138692"/>
                  </a:lnTo>
                  <a:lnTo>
                    <a:pt x="172609" y="139572"/>
                  </a:lnTo>
                  <a:lnTo>
                    <a:pt x="171180" y="140341"/>
                  </a:lnTo>
                  <a:lnTo>
                    <a:pt x="169751" y="141056"/>
                  </a:lnTo>
                  <a:lnTo>
                    <a:pt x="168212" y="141661"/>
                  </a:lnTo>
                  <a:lnTo>
                    <a:pt x="166672" y="142210"/>
                  </a:lnTo>
                  <a:lnTo>
                    <a:pt x="165078" y="142705"/>
                  </a:lnTo>
                  <a:lnTo>
                    <a:pt x="163484" y="143090"/>
                  </a:lnTo>
                  <a:lnTo>
                    <a:pt x="161890" y="143420"/>
                  </a:lnTo>
                  <a:lnTo>
                    <a:pt x="160241" y="143750"/>
                  </a:lnTo>
                  <a:lnTo>
                    <a:pt x="158647" y="144024"/>
                  </a:lnTo>
                  <a:lnTo>
                    <a:pt x="157053" y="144244"/>
                  </a:lnTo>
                  <a:lnTo>
                    <a:pt x="153864" y="144574"/>
                  </a:lnTo>
                  <a:lnTo>
                    <a:pt x="153864" y="144574"/>
                  </a:lnTo>
                  <a:lnTo>
                    <a:pt x="148917" y="145014"/>
                  </a:lnTo>
                  <a:lnTo>
                    <a:pt x="143914" y="145399"/>
                  </a:lnTo>
                  <a:lnTo>
                    <a:pt x="138967" y="145729"/>
                  </a:lnTo>
                  <a:lnTo>
                    <a:pt x="134020" y="145948"/>
                  </a:lnTo>
                  <a:lnTo>
                    <a:pt x="129017" y="146168"/>
                  </a:lnTo>
                  <a:lnTo>
                    <a:pt x="124015" y="146278"/>
                  </a:lnTo>
                  <a:lnTo>
                    <a:pt x="119067" y="146388"/>
                  </a:lnTo>
                  <a:lnTo>
                    <a:pt x="114065" y="146388"/>
                  </a:lnTo>
                  <a:lnTo>
                    <a:pt x="114065" y="146388"/>
                  </a:lnTo>
                  <a:lnTo>
                    <a:pt x="107524" y="146333"/>
                  </a:lnTo>
                  <a:lnTo>
                    <a:pt x="100982" y="146223"/>
                  </a:lnTo>
                  <a:lnTo>
                    <a:pt x="94440" y="146003"/>
                  </a:lnTo>
                  <a:lnTo>
                    <a:pt x="87899" y="145729"/>
                  </a:lnTo>
                  <a:lnTo>
                    <a:pt x="87899" y="145729"/>
                  </a:lnTo>
                  <a:lnTo>
                    <a:pt x="79433" y="145289"/>
                  </a:lnTo>
                  <a:lnTo>
                    <a:pt x="74981" y="145014"/>
                  </a:lnTo>
                  <a:lnTo>
                    <a:pt x="70473" y="144629"/>
                  </a:lnTo>
                  <a:lnTo>
                    <a:pt x="68219" y="144409"/>
                  </a:lnTo>
                  <a:lnTo>
                    <a:pt x="65910" y="144134"/>
                  </a:lnTo>
                  <a:lnTo>
                    <a:pt x="63657" y="143805"/>
                  </a:lnTo>
                  <a:lnTo>
                    <a:pt x="61403" y="143420"/>
                  </a:lnTo>
                  <a:lnTo>
                    <a:pt x="59149" y="143035"/>
                  </a:lnTo>
                  <a:lnTo>
                    <a:pt x="56895" y="142540"/>
                  </a:lnTo>
                  <a:lnTo>
                    <a:pt x="54696" y="142045"/>
                  </a:lnTo>
                  <a:lnTo>
                    <a:pt x="52497" y="141441"/>
                  </a:lnTo>
                  <a:lnTo>
                    <a:pt x="52497" y="141441"/>
                  </a:lnTo>
                  <a:lnTo>
                    <a:pt x="51673" y="141166"/>
                  </a:lnTo>
                  <a:lnTo>
                    <a:pt x="50354" y="140726"/>
                  </a:lnTo>
                  <a:lnTo>
                    <a:pt x="47110" y="139462"/>
                  </a:lnTo>
                  <a:lnTo>
                    <a:pt x="43757" y="138033"/>
                  </a:lnTo>
                  <a:lnTo>
                    <a:pt x="42383" y="137483"/>
                  </a:lnTo>
                  <a:lnTo>
                    <a:pt x="41448" y="136988"/>
                  </a:lnTo>
                  <a:lnTo>
                    <a:pt x="41448" y="136988"/>
                  </a:lnTo>
                  <a:lnTo>
                    <a:pt x="40074" y="136164"/>
                  </a:lnTo>
                  <a:lnTo>
                    <a:pt x="38700" y="135339"/>
                  </a:lnTo>
                  <a:lnTo>
                    <a:pt x="37380" y="134404"/>
                  </a:lnTo>
                  <a:lnTo>
                    <a:pt x="36061" y="133415"/>
                  </a:lnTo>
                  <a:lnTo>
                    <a:pt x="34852" y="132371"/>
                  </a:lnTo>
                  <a:lnTo>
                    <a:pt x="33642" y="131271"/>
                  </a:lnTo>
                  <a:lnTo>
                    <a:pt x="32488" y="130117"/>
                  </a:lnTo>
                  <a:lnTo>
                    <a:pt x="31389" y="128907"/>
                  </a:lnTo>
                  <a:lnTo>
                    <a:pt x="31389" y="128907"/>
                  </a:lnTo>
                  <a:lnTo>
                    <a:pt x="30894" y="128248"/>
                  </a:lnTo>
                  <a:lnTo>
                    <a:pt x="30894" y="128248"/>
                  </a:lnTo>
                  <a:lnTo>
                    <a:pt x="30344" y="127478"/>
                  </a:lnTo>
                  <a:lnTo>
                    <a:pt x="29794" y="126654"/>
                  </a:lnTo>
                  <a:lnTo>
                    <a:pt x="29355" y="125829"/>
                  </a:lnTo>
                  <a:lnTo>
                    <a:pt x="28915" y="124949"/>
                  </a:lnTo>
                  <a:lnTo>
                    <a:pt x="28585" y="124015"/>
                  </a:lnTo>
                  <a:lnTo>
                    <a:pt x="28310" y="123080"/>
                  </a:lnTo>
                  <a:lnTo>
                    <a:pt x="28035" y="122146"/>
                  </a:lnTo>
                  <a:lnTo>
                    <a:pt x="27815" y="121211"/>
                  </a:lnTo>
                  <a:lnTo>
                    <a:pt x="27815" y="121211"/>
                  </a:lnTo>
                  <a:lnTo>
                    <a:pt x="27596" y="120002"/>
                  </a:lnTo>
                  <a:lnTo>
                    <a:pt x="27596" y="120002"/>
                  </a:lnTo>
                  <a:lnTo>
                    <a:pt x="27376" y="118958"/>
                  </a:lnTo>
                  <a:lnTo>
                    <a:pt x="27266" y="117913"/>
                  </a:lnTo>
                  <a:lnTo>
                    <a:pt x="27156" y="116869"/>
                  </a:lnTo>
                  <a:lnTo>
                    <a:pt x="27046" y="115824"/>
                  </a:lnTo>
                  <a:lnTo>
                    <a:pt x="27046" y="114835"/>
                  </a:lnTo>
                  <a:lnTo>
                    <a:pt x="27046" y="113790"/>
                  </a:lnTo>
                  <a:lnTo>
                    <a:pt x="27101" y="112746"/>
                  </a:lnTo>
                  <a:lnTo>
                    <a:pt x="27211" y="111701"/>
                  </a:lnTo>
                  <a:lnTo>
                    <a:pt x="27376" y="110657"/>
                  </a:lnTo>
                  <a:lnTo>
                    <a:pt x="27596" y="109667"/>
                  </a:lnTo>
                  <a:lnTo>
                    <a:pt x="27815" y="108678"/>
                  </a:lnTo>
                  <a:lnTo>
                    <a:pt x="28145" y="107634"/>
                  </a:lnTo>
                  <a:lnTo>
                    <a:pt x="28475" y="106699"/>
                  </a:lnTo>
                  <a:lnTo>
                    <a:pt x="28860" y="105710"/>
                  </a:lnTo>
                  <a:lnTo>
                    <a:pt x="29300" y="104775"/>
                  </a:lnTo>
                  <a:lnTo>
                    <a:pt x="29794" y="103840"/>
                  </a:lnTo>
                  <a:lnTo>
                    <a:pt x="29794" y="103840"/>
                  </a:lnTo>
                  <a:lnTo>
                    <a:pt x="30454" y="102686"/>
                  </a:lnTo>
                  <a:lnTo>
                    <a:pt x="31169" y="101587"/>
                  </a:lnTo>
                  <a:lnTo>
                    <a:pt x="31169" y="101587"/>
                  </a:lnTo>
                  <a:lnTo>
                    <a:pt x="31828" y="100707"/>
                  </a:lnTo>
                  <a:lnTo>
                    <a:pt x="32543" y="99828"/>
                  </a:lnTo>
                  <a:lnTo>
                    <a:pt x="33258" y="99003"/>
                  </a:lnTo>
                  <a:lnTo>
                    <a:pt x="34027" y="98233"/>
                  </a:lnTo>
                  <a:lnTo>
                    <a:pt x="34852" y="97464"/>
                  </a:lnTo>
                  <a:lnTo>
                    <a:pt x="35731" y="96749"/>
                  </a:lnTo>
                  <a:lnTo>
                    <a:pt x="36611" y="96035"/>
                  </a:lnTo>
                  <a:lnTo>
                    <a:pt x="37545" y="95430"/>
                  </a:lnTo>
                  <a:lnTo>
                    <a:pt x="38480" y="94825"/>
                  </a:lnTo>
                  <a:lnTo>
                    <a:pt x="39469" y="94330"/>
                  </a:lnTo>
                  <a:lnTo>
                    <a:pt x="40514" y="93836"/>
                  </a:lnTo>
                  <a:lnTo>
                    <a:pt x="41558" y="93451"/>
                  </a:lnTo>
                  <a:lnTo>
                    <a:pt x="42603" y="93121"/>
                  </a:lnTo>
                  <a:lnTo>
                    <a:pt x="43647" y="92846"/>
                  </a:lnTo>
                  <a:lnTo>
                    <a:pt x="44747" y="92626"/>
                  </a:lnTo>
                  <a:lnTo>
                    <a:pt x="45846" y="92516"/>
                  </a:lnTo>
                  <a:lnTo>
                    <a:pt x="45846" y="92516"/>
                  </a:lnTo>
                  <a:lnTo>
                    <a:pt x="46725" y="92516"/>
                  </a:lnTo>
                  <a:lnTo>
                    <a:pt x="46725" y="92516"/>
                  </a:lnTo>
                  <a:lnTo>
                    <a:pt x="47715" y="92516"/>
                  </a:lnTo>
                  <a:lnTo>
                    <a:pt x="48704" y="92626"/>
                  </a:lnTo>
                  <a:lnTo>
                    <a:pt x="49639" y="92791"/>
                  </a:lnTo>
                  <a:lnTo>
                    <a:pt x="50573" y="93066"/>
                  </a:lnTo>
                  <a:lnTo>
                    <a:pt x="51508" y="93341"/>
                  </a:lnTo>
                  <a:lnTo>
                    <a:pt x="52387" y="93671"/>
                  </a:lnTo>
                  <a:lnTo>
                    <a:pt x="53267" y="94111"/>
                  </a:lnTo>
                  <a:lnTo>
                    <a:pt x="54147" y="94550"/>
                  </a:lnTo>
                  <a:lnTo>
                    <a:pt x="54971" y="95045"/>
                  </a:lnTo>
                  <a:lnTo>
                    <a:pt x="55796" y="95595"/>
                  </a:lnTo>
                  <a:lnTo>
                    <a:pt x="56565" y="96145"/>
                  </a:lnTo>
                  <a:lnTo>
                    <a:pt x="57335" y="96749"/>
                  </a:lnTo>
                  <a:lnTo>
                    <a:pt x="58050" y="97409"/>
                  </a:lnTo>
                  <a:lnTo>
                    <a:pt x="58764" y="98069"/>
                  </a:lnTo>
                  <a:lnTo>
                    <a:pt x="59479" y="98783"/>
                  </a:lnTo>
                  <a:lnTo>
                    <a:pt x="60138" y="99498"/>
                  </a:lnTo>
                  <a:lnTo>
                    <a:pt x="61513" y="101147"/>
                  </a:lnTo>
                  <a:lnTo>
                    <a:pt x="61513" y="101147"/>
                  </a:lnTo>
                  <a:lnTo>
                    <a:pt x="61623" y="101202"/>
                  </a:lnTo>
                  <a:lnTo>
                    <a:pt x="61788" y="101202"/>
                  </a:lnTo>
                  <a:lnTo>
                    <a:pt x="61788" y="101202"/>
                  </a:lnTo>
                  <a:lnTo>
                    <a:pt x="62062" y="101147"/>
                  </a:lnTo>
                  <a:lnTo>
                    <a:pt x="62282" y="100982"/>
                  </a:lnTo>
                  <a:lnTo>
                    <a:pt x="62337" y="100872"/>
                  </a:lnTo>
                  <a:lnTo>
                    <a:pt x="62337" y="100762"/>
                  </a:lnTo>
                  <a:lnTo>
                    <a:pt x="62337" y="100597"/>
                  </a:lnTo>
                  <a:lnTo>
                    <a:pt x="62282" y="100432"/>
                  </a:lnTo>
                  <a:lnTo>
                    <a:pt x="62282" y="100432"/>
                  </a:lnTo>
                  <a:lnTo>
                    <a:pt x="61678" y="98838"/>
                  </a:lnTo>
                  <a:lnTo>
                    <a:pt x="61348" y="97739"/>
                  </a:lnTo>
                  <a:lnTo>
                    <a:pt x="61238" y="97354"/>
                  </a:lnTo>
                  <a:lnTo>
                    <a:pt x="61238" y="97134"/>
                  </a:lnTo>
                  <a:lnTo>
                    <a:pt x="61238" y="97134"/>
                  </a:lnTo>
                  <a:lnTo>
                    <a:pt x="60963" y="95540"/>
                  </a:lnTo>
                  <a:lnTo>
                    <a:pt x="60798" y="93946"/>
                  </a:lnTo>
                  <a:lnTo>
                    <a:pt x="60743" y="92406"/>
                  </a:lnTo>
                  <a:lnTo>
                    <a:pt x="60798" y="90867"/>
                  </a:lnTo>
                  <a:lnTo>
                    <a:pt x="60963" y="89383"/>
                  </a:lnTo>
                  <a:lnTo>
                    <a:pt x="61238" y="87899"/>
                  </a:lnTo>
                  <a:lnTo>
                    <a:pt x="61623" y="86470"/>
                  </a:lnTo>
                  <a:lnTo>
                    <a:pt x="62117" y="85040"/>
                  </a:lnTo>
                  <a:lnTo>
                    <a:pt x="62667" y="83666"/>
                  </a:lnTo>
                  <a:lnTo>
                    <a:pt x="63327" y="82292"/>
                  </a:lnTo>
                  <a:lnTo>
                    <a:pt x="64041" y="80972"/>
                  </a:lnTo>
                  <a:lnTo>
                    <a:pt x="64866" y="79708"/>
                  </a:lnTo>
                  <a:lnTo>
                    <a:pt x="65745" y="78444"/>
                  </a:lnTo>
                  <a:lnTo>
                    <a:pt x="66680" y="77234"/>
                  </a:lnTo>
                  <a:lnTo>
                    <a:pt x="67724" y="76080"/>
                  </a:lnTo>
                  <a:lnTo>
                    <a:pt x="68769" y="74981"/>
                  </a:lnTo>
                  <a:lnTo>
                    <a:pt x="69923" y="73881"/>
                  </a:lnTo>
                  <a:lnTo>
                    <a:pt x="71078" y="72837"/>
                  </a:lnTo>
                  <a:lnTo>
                    <a:pt x="72342" y="71847"/>
                  </a:lnTo>
                  <a:lnTo>
                    <a:pt x="73606" y="70913"/>
                  </a:lnTo>
                  <a:lnTo>
                    <a:pt x="74926" y="69978"/>
                  </a:lnTo>
                  <a:lnTo>
                    <a:pt x="76300" y="69154"/>
                  </a:lnTo>
                  <a:lnTo>
                    <a:pt x="77674" y="68384"/>
                  </a:lnTo>
                  <a:lnTo>
                    <a:pt x="79103" y="67615"/>
                  </a:lnTo>
                  <a:lnTo>
                    <a:pt x="80533" y="66900"/>
                  </a:lnTo>
                  <a:lnTo>
                    <a:pt x="82017" y="66295"/>
                  </a:lnTo>
                  <a:lnTo>
                    <a:pt x="83501" y="65691"/>
                  </a:lnTo>
                  <a:lnTo>
                    <a:pt x="84985" y="65196"/>
                  </a:lnTo>
                  <a:lnTo>
                    <a:pt x="86470" y="64701"/>
                  </a:lnTo>
                  <a:lnTo>
                    <a:pt x="87954" y="64316"/>
                  </a:lnTo>
                  <a:lnTo>
                    <a:pt x="89493" y="63931"/>
                  </a:lnTo>
                  <a:lnTo>
                    <a:pt x="90977" y="63657"/>
                  </a:lnTo>
                  <a:lnTo>
                    <a:pt x="90977" y="63657"/>
                  </a:lnTo>
                  <a:lnTo>
                    <a:pt x="92461" y="63437"/>
                  </a:lnTo>
                  <a:lnTo>
                    <a:pt x="93946" y="63272"/>
                  </a:lnTo>
                  <a:lnTo>
                    <a:pt x="95485" y="63162"/>
                  </a:lnTo>
                  <a:lnTo>
                    <a:pt x="96969" y="63162"/>
                  </a:lnTo>
                  <a:lnTo>
                    <a:pt x="96969" y="63162"/>
                  </a:lnTo>
                  <a:lnTo>
                    <a:pt x="98123" y="63162"/>
                  </a:lnTo>
                  <a:lnTo>
                    <a:pt x="99333" y="63217"/>
                  </a:lnTo>
                  <a:lnTo>
                    <a:pt x="100487" y="63327"/>
                  </a:lnTo>
                  <a:lnTo>
                    <a:pt x="101587" y="63492"/>
                  </a:lnTo>
                  <a:lnTo>
                    <a:pt x="102741" y="63657"/>
                  </a:lnTo>
                  <a:lnTo>
                    <a:pt x="103895" y="63876"/>
                  </a:lnTo>
                  <a:lnTo>
                    <a:pt x="104995" y="64096"/>
                  </a:lnTo>
                  <a:lnTo>
                    <a:pt x="106149" y="64426"/>
                  </a:lnTo>
                  <a:lnTo>
                    <a:pt x="107249" y="64756"/>
                  </a:lnTo>
                  <a:lnTo>
                    <a:pt x="108348" y="65141"/>
                  </a:lnTo>
                  <a:lnTo>
                    <a:pt x="109393" y="65581"/>
                  </a:lnTo>
                  <a:lnTo>
                    <a:pt x="110492" y="66020"/>
                  </a:lnTo>
                  <a:lnTo>
                    <a:pt x="111536" y="66515"/>
                  </a:lnTo>
                  <a:lnTo>
                    <a:pt x="112526" y="67065"/>
                  </a:lnTo>
                  <a:lnTo>
                    <a:pt x="113570" y="67669"/>
                  </a:lnTo>
                  <a:lnTo>
                    <a:pt x="114560" y="68329"/>
                  </a:lnTo>
                  <a:lnTo>
                    <a:pt x="114560" y="68329"/>
                  </a:lnTo>
                  <a:lnTo>
                    <a:pt x="115824" y="69209"/>
                  </a:lnTo>
                  <a:lnTo>
                    <a:pt x="116979" y="70143"/>
                  </a:lnTo>
                  <a:lnTo>
                    <a:pt x="118133" y="71133"/>
                  </a:lnTo>
                  <a:lnTo>
                    <a:pt x="119177" y="72177"/>
                  </a:lnTo>
                  <a:lnTo>
                    <a:pt x="120112" y="73277"/>
                  </a:lnTo>
                  <a:lnTo>
                    <a:pt x="120991" y="74376"/>
                  </a:lnTo>
                  <a:lnTo>
                    <a:pt x="121816" y="75530"/>
                  </a:lnTo>
                  <a:lnTo>
                    <a:pt x="122586" y="76685"/>
                  </a:lnTo>
                  <a:lnTo>
                    <a:pt x="123300" y="77949"/>
                  </a:lnTo>
                  <a:lnTo>
                    <a:pt x="123960" y="79213"/>
                  </a:lnTo>
                  <a:lnTo>
                    <a:pt x="124565" y="80533"/>
                  </a:lnTo>
                  <a:lnTo>
                    <a:pt x="125059" y="81852"/>
                  </a:lnTo>
                  <a:lnTo>
                    <a:pt x="125554" y="83226"/>
                  </a:lnTo>
                  <a:lnTo>
                    <a:pt x="125994" y="84656"/>
                  </a:lnTo>
                  <a:lnTo>
                    <a:pt x="126379" y="86085"/>
                  </a:lnTo>
                  <a:lnTo>
                    <a:pt x="126763" y="87569"/>
                  </a:lnTo>
                  <a:lnTo>
                    <a:pt x="126763" y="87569"/>
                  </a:lnTo>
                  <a:lnTo>
                    <a:pt x="126873" y="87954"/>
                  </a:lnTo>
                  <a:lnTo>
                    <a:pt x="127093" y="88339"/>
                  </a:lnTo>
                  <a:lnTo>
                    <a:pt x="127093" y="88339"/>
                  </a:lnTo>
                  <a:lnTo>
                    <a:pt x="127258" y="88613"/>
                  </a:lnTo>
                  <a:lnTo>
                    <a:pt x="127423" y="88833"/>
                  </a:lnTo>
                  <a:lnTo>
                    <a:pt x="127643" y="88943"/>
                  </a:lnTo>
                  <a:lnTo>
                    <a:pt x="127808" y="88998"/>
                  </a:lnTo>
                  <a:lnTo>
                    <a:pt x="128138" y="88998"/>
                  </a:lnTo>
                  <a:lnTo>
                    <a:pt x="128358" y="88943"/>
                  </a:lnTo>
                  <a:lnTo>
                    <a:pt x="128358" y="88943"/>
                  </a:lnTo>
                  <a:lnTo>
                    <a:pt x="128577" y="88833"/>
                  </a:lnTo>
                  <a:lnTo>
                    <a:pt x="128577" y="88833"/>
                  </a:lnTo>
                  <a:lnTo>
                    <a:pt x="130392" y="88394"/>
                  </a:lnTo>
                  <a:lnTo>
                    <a:pt x="134130" y="87514"/>
                  </a:lnTo>
                  <a:lnTo>
                    <a:pt x="138527" y="86580"/>
                  </a:lnTo>
                  <a:lnTo>
                    <a:pt x="140561" y="86195"/>
                  </a:lnTo>
                  <a:lnTo>
                    <a:pt x="142265" y="85975"/>
                  </a:lnTo>
                  <a:lnTo>
                    <a:pt x="142265" y="85975"/>
                  </a:lnTo>
                  <a:lnTo>
                    <a:pt x="143475" y="85865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4629" y="85810"/>
                  </a:lnTo>
                  <a:lnTo>
                    <a:pt x="145948" y="85810"/>
                  </a:lnTo>
                  <a:lnTo>
                    <a:pt x="147213" y="85865"/>
                  </a:lnTo>
                  <a:lnTo>
                    <a:pt x="148532" y="85975"/>
                  </a:lnTo>
                  <a:lnTo>
                    <a:pt x="149796" y="86140"/>
                  </a:lnTo>
                  <a:lnTo>
                    <a:pt x="151061" y="86305"/>
                  </a:lnTo>
                  <a:lnTo>
                    <a:pt x="152325" y="86525"/>
                  </a:lnTo>
                  <a:lnTo>
                    <a:pt x="153534" y="86744"/>
                  </a:lnTo>
                  <a:lnTo>
                    <a:pt x="154799" y="87019"/>
                  </a:lnTo>
                  <a:lnTo>
                    <a:pt x="156008" y="87349"/>
                  </a:lnTo>
                  <a:lnTo>
                    <a:pt x="157217" y="87734"/>
                  </a:lnTo>
                  <a:lnTo>
                    <a:pt x="158427" y="88119"/>
                  </a:lnTo>
                  <a:lnTo>
                    <a:pt x="159636" y="88613"/>
                  </a:lnTo>
                  <a:lnTo>
                    <a:pt x="160791" y="89053"/>
                  </a:lnTo>
                  <a:lnTo>
                    <a:pt x="161945" y="89603"/>
                  </a:lnTo>
                  <a:lnTo>
                    <a:pt x="163044" y="90153"/>
                  </a:lnTo>
                  <a:lnTo>
                    <a:pt x="164199" y="90757"/>
                  </a:lnTo>
                  <a:lnTo>
                    <a:pt x="165298" y="91417"/>
                  </a:lnTo>
                  <a:lnTo>
                    <a:pt x="166343" y="92077"/>
                  </a:lnTo>
                  <a:lnTo>
                    <a:pt x="167387" y="92791"/>
                  </a:lnTo>
                  <a:lnTo>
                    <a:pt x="168432" y="93561"/>
                  </a:lnTo>
                  <a:lnTo>
                    <a:pt x="169421" y="94330"/>
                  </a:lnTo>
                  <a:lnTo>
                    <a:pt x="170411" y="95155"/>
                  </a:lnTo>
                  <a:lnTo>
                    <a:pt x="171345" y="96035"/>
                  </a:lnTo>
                  <a:lnTo>
                    <a:pt x="172280" y="96914"/>
                  </a:lnTo>
                  <a:lnTo>
                    <a:pt x="173159" y="97849"/>
                  </a:lnTo>
                  <a:lnTo>
                    <a:pt x="174039" y="98838"/>
                  </a:lnTo>
                  <a:lnTo>
                    <a:pt x="174863" y="99883"/>
                  </a:lnTo>
                  <a:lnTo>
                    <a:pt x="175688" y="100927"/>
                  </a:lnTo>
                  <a:lnTo>
                    <a:pt x="176457" y="102026"/>
                  </a:lnTo>
                  <a:lnTo>
                    <a:pt x="177172" y="103181"/>
                  </a:lnTo>
                  <a:lnTo>
                    <a:pt x="177887" y="104335"/>
                  </a:lnTo>
                  <a:lnTo>
                    <a:pt x="178546" y="105545"/>
                  </a:lnTo>
                  <a:lnTo>
                    <a:pt x="178546" y="105545"/>
                  </a:lnTo>
                  <a:lnTo>
                    <a:pt x="179371" y="107304"/>
                  </a:lnTo>
                  <a:lnTo>
                    <a:pt x="180140" y="109063"/>
                  </a:lnTo>
                  <a:lnTo>
                    <a:pt x="180800" y="110932"/>
                  </a:lnTo>
                  <a:lnTo>
                    <a:pt x="181350" y="112856"/>
                  </a:lnTo>
                  <a:lnTo>
                    <a:pt x="181790" y="114780"/>
                  </a:lnTo>
                  <a:lnTo>
                    <a:pt x="182119" y="116759"/>
                  </a:lnTo>
                  <a:lnTo>
                    <a:pt x="182339" y="118738"/>
                  </a:lnTo>
                  <a:lnTo>
                    <a:pt x="182394" y="119782"/>
                  </a:lnTo>
                  <a:lnTo>
                    <a:pt x="182449" y="120772"/>
                  </a:lnTo>
                  <a:lnTo>
                    <a:pt x="182449" y="121761"/>
                  </a:lnTo>
                  <a:lnTo>
                    <a:pt x="182394" y="122751"/>
                  </a:lnTo>
                  <a:lnTo>
                    <a:pt x="182284" y="123740"/>
                  </a:lnTo>
                  <a:lnTo>
                    <a:pt x="182174" y="124730"/>
                  </a:lnTo>
                  <a:lnTo>
                    <a:pt x="182009" y="125664"/>
                  </a:lnTo>
                  <a:lnTo>
                    <a:pt x="181845" y="126654"/>
                  </a:lnTo>
                  <a:lnTo>
                    <a:pt x="181625" y="127588"/>
                  </a:lnTo>
                  <a:lnTo>
                    <a:pt x="181350" y="128523"/>
                  </a:lnTo>
                  <a:lnTo>
                    <a:pt x="181020" y="129457"/>
                  </a:lnTo>
                  <a:lnTo>
                    <a:pt x="180635" y="130337"/>
                  </a:lnTo>
                  <a:lnTo>
                    <a:pt x="180250" y="131216"/>
                  </a:lnTo>
                  <a:lnTo>
                    <a:pt x="179811" y="132096"/>
                  </a:lnTo>
                  <a:lnTo>
                    <a:pt x="179316" y="132975"/>
                  </a:lnTo>
                  <a:lnTo>
                    <a:pt x="178766" y="133800"/>
                  </a:lnTo>
                  <a:lnTo>
                    <a:pt x="178216" y="134624"/>
                  </a:lnTo>
                  <a:lnTo>
                    <a:pt x="177557" y="135394"/>
                  </a:lnTo>
                  <a:lnTo>
                    <a:pt x="177557" y="13539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4458839" y="1267832"/>
              <a:ext cx="2373900" cy="2373900"/>
            </a:xfrm>
            <a:prstGeom prst="donut">
              <a:avLst>
                <a:gd fmla="val 1083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9" name="Google Shape;1909;p38"/>
            <p:cNvGrpSpPr/>
            <p:nvPr/>
          </p:nvGrpSpPr>
          <p:grpSpPr>
            <a:xfrm>
              <a:off x="4786289" y="3111425"/>
              <a:ext cx="1719000" cy="1068295"/>
              <a:chOff x="4776887" y="2882825"/>
              <a:chExt cx="1719000" cy="1068295"/>
            </a:xfrm>
          </p:grpSpPr>
          <p:sp>
            <p:nvSpPr>
              <p:cNvPr id="1910" name="Google Shape;1910;p38"/>
              <p:cNvSpPr txBox="1"/>
              <p:nvPr/>
            </p:nvSpPr>
            <p:spPr>
              <a:xfrm>
                <a:off x="4778537" y="2882825"/>
                <a:ext cx="1715700" cy="1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11" name="Google Shape;1911;p38"/>
              <p:cNvSpPr txBox="1"/>
              <p:nvPr/>
            </p:nvSpPr>
            <p:spPr>
              <a:xfrm>
                <a:off x="4776887" y="3067620"/>
                <a:ext cx="1719000" cy="8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place full of red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12" name="Google Shape;1912;p38"/>
            <p:cNvSpPr txBox="1"/>
            <p:nvPr/>
          </p:nvSpPr>
          <p:spPr>
            <a:xfrm>
              <a:off x="5280239" y="1481066"/>
              <a:ext cx="7311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7" name="Google Shape;1917;p39"/>
          <p:cNvGrpSpPr/>
          <p:nvPr/>
        </p:nvGrpSpPr>
        <p:grpSpPr>
          <a:xfrm>
            <a:off x="4153897" y="2270815"/>
            <a:ext cx="1205026" cy="1218692"/>
            <a:chOff x="4153897" y="2270815"/>
            <a:chExt cx="1205026" cy="1218692"/>
          </a:xfrm>
        </p:grpSpPr>
        <p:sp>
          <p:nvSpPr>
            <p:cNvPr id="1918" name="Google Shape;1918;p39"/>
            <p:cNvSpPr/>
            <p:nvPr/>
          </p:nvSpPr>
          <p:spPr>
            <a:xfrm>
              <a:off x="4153897" y="2270815"/>
              <a:ext cx="1205026" cy="1218692"/>
            </a:xfrm>
            <a:custGeom>
              <a:rect b="b" l="l" r="r" t="t"/>
              <a:pathLst>
                <a:path extrusionOk="0" h="18752" w="18541">
                  <a:moveTo>
                    <a:pt x="8764" y="873"/>
                  </a:moveTo>
                  <a:cubicBezTo>
                    <a:pt x="8830" y="873"/>
                    <a:pt x="8896" y="882"/>
                    <a:pt x="8961" y="898"/>
                  </a:cubicBezTo>
                  <a:cubicBezTo>
                    <a:pt x="9003" y="906"/>
                    <a:pt x="9046" y="908"/>
                    <a:pt x="9088" y="908"/>
                  </a:cubicBezTo>
                  <a:cubicBezTo>
                    <a:pt x="9174" y="908"/>
                    <a:pt x="9261" y="898"/>
                    <a:pt x="9345" y="898"/>
                  </a:cubicBezTo>
                  <a:cubicBezTo>
                    <a:pt x="9413" y="898"/>
                    <a:pt x="9479" y="905"/>
                    <a:pt x="9542" y="929"/>
                  </a:cubicBezTo>
                  <a:cubicBezTo>
                    <a:pt x="9625" y="961"/>
                    <a:pt x="9715" y="977"/>
                    <a:pt x="9806" y="977"/>
                  </a:cubicBezTo>
                  <a:cubicBezTo>
                    <a:pt x="9828" y="977"/>
                    <a:pt x="9851" y="976"/>
                    <a:pt x="9873" y="974"/>
                  </a:cubicBezTo>
                  <a:cubicBezTo>
                    <a:pt x="9897" y="971"/>
                    <a:pt x="9921" y="970"/>
                    <a:pt x="9944" y="970"/>
                  </a:cubicBezTo>
                  <a:cubicBezTo>
                    <a:pt x="10120" y="970"/>
                    <a:pt x="10273" y="1053"/>
                    <a:pt x="10444" y="1069"/>
                  </a:cubicBezTo>
                  <a:cubicBezTo>
                    <a:pt x="10655" y="1084"/>
                    <a:pt x="10864" y="1120"/>
                    <a:pt x="11068" y="1173"/>
                  </a:cubicBezTo>
                  <a:cubicBezTo>
                    <a:pt x="11213" y="1216"/>
                    <a:pt x="11363" y="1247"/>
                    <a:pt x="11514" y="1262"/>
                  </a:cubicBezTo>
                  <a:cubicBezTo>
                    <a:pt x="11702" y="1280"/>
                    <a:pt x="11883" y="1377"/>
                    <a:pt x="12072" y="1410"/>
                  </a:cubicBezTo>
                  <a:cubicBezTo>
                    <a:pt x="12301" y="1448"/>
                    <a:pt x="12505" y="1550"/>
                    <a:pt x="12724" y="1614"/>
                  </a:cubicBezTo>
                  <a:cubicBezTo>
                    <a:pt x="12920" y="1670"/>
                    <a:pt x="13098" y="1774"/>
                    <a:pt x="13289" y="1843"/>
                  </a:cubicBezTo>
                  <a:cubicBezTo>
                    <a:pt x="13526" y="1930"/>
                    <a:pt x="13740" y="2065"/>
                    <a:pt x="13977" y="2154"/>
                  </a:cubicBezTo>
                  <a:cubicBezTo>
                    <a:pt x="14135" y="2213"/>
                    <a:pt x="14265" y="2340"/>
                    <a:pt x="14421" y="2422"/>
                  </a:cubicBezTo>
                  <a:cubicBezTo>
                    <a:pt x="14551" y="2493"/>
                    <a:pt x="14673" y="2574"/>
                    <a:pt x="14788" y="2669"/>
                  </a:cubicBezTo>
                  <a:cubicBezTo>
                    <a:pt x="14836" y="2707"/>
                    <a:pt x="14889" y="2737"/>
                    <a:pt x="14925" y="2793"/>
                  </a:cubicBezTo>
                  <a:cubicBezTo>
                    <a:pt x="14989" y="2898"/>
                    <a:pt x="15124" y="2913"/>
                    <a:pt x="15195" y="3007"/>
                  </a:cubicBezTo>
                  <a:cubicBezTo>
                    <a:pt x="15277" y="3120"/>
                    <a:pt x="15384" y="3209"/>
                    <a:pt x="15480" y="3306"/>
                  </a:cubicBezTo>
                  <a:cubicBezTo>
                    <a:pt x="15822" y="3652"/>
                    <a:pt x="16077" y="4062"/>
                    <a:pt x="16324" y="4475"/>
                  </a:cubicBezTo>
                  <a:cubicBezTo>
                    <a:pt x="16484" y="4742"/>
                    <a:pt x="16630" y="5023"/>
                    <a:pt x="16765" y="5308"/>
                  </a:cubicBezTo>
                  <a:cubicBezTo>
                    <a:pt x="16851" y="5491"/>
                    <a:pt x="16920" y="5688"/>
                    <a:pt x="17027" y="5866"/>
                  </a:cubicBezTo>
                  <a:cubicBezTo>
                    <a:pt x="17103" y="5993"/>
                    <a:pt x="17157" y="6131"/>
                    <a:pt x="17187" y="6274"/>
                  </a:cubicBezTo>
                  <a:cubicBezTo>
                    <a:pt x="17218" y="6419"/>
                    <a:pt x="17282" y="6554"/>
                    <a:pt x="17333" y="6694"/>
                  </a:cubicBezTo>
                  <a:cubicBezTo>
                    <a:pt x="17394" y="6862"/>
                    <a:pt x="17440" y="7033"/>
                    <a:pt x="17470" y="7209"/>
                  </a:cubicBezTo>
                  <a:cubicBezTo>
                    <a:pt x="17498" y="7344"/>
                    <a:pt x="17531" y="7479"/>
                    <a:pt x="17572" y="7609"/>
                  </a:cubicBezTo>
                  <a:cubicBezTo>
                    <a:pt x="17590" y="7647"/>
                    <a:pt x="17593" y="7685"/>
                    <a:pt x="17585" y="7726"/>
                  </a:cubicBezTo>
                  <a:cubicBezTo>
                    <a:pt x="17666" y="7884"/>
                    <a:pt x="17605" y="8075"/>
                    <a:pt x="17672" y="8253"/>
                  </a:cubicBezTo>
                  <a:cubicBezTo>
                    <a:pt x="17717" y="8388"/>
                    <a:pt x="17735" y="8531"/>
                    <a:pt x="17722" y="8674"/>
                  </a:cubicBezTo>
                  <a:cubicBezTo>
                    <a:pt x="17717" y="8793"/>
                    <a:pt x="17710" y="8933"/>
                    <a:pt x="17763" y="9053"/>
                  </a:cubicBezTo>
                  <a:cubicBezTo>
                    <a:pt x="17773" y="9084"/>
                    <a:pt x="17779" y="9114"/>
                    <a:pt x="17776" y="9145"/>
                  </a:cubicBezTo>
                  <a:cubicBezTo>
                    <a:pt x="17771" y="9384"/>
                    <a:pt x="17756" y="9626"/>
                    <a:pt x="17768" y="9868"/>
                  </a:cubicBezTo>
                  <a:cubicBezTo>
                    <a:pt x="17779" y="10062"/>
                    <a:pt x="17715" y="10245"/>
                    <a:pt x="17712" y="10437"/>
                  </a:cubicBezTo>
                  <a:cubicBezTo>
                    <a:pt x="17712" y="10508"/>
                    <a:pt x="17659" y="10579"/>
                    <a:pt x="17621" y="10645"/>
                  </a:cubicBezTo>
                  <a:cubicBezTo>
                    <a:pt x="17542" y="10786"/>
                    <a:pt x="17531" y="10946"/>
                    <a:pt x="17506" y="11096"/>
                  </a:cubicBezTo>
                  <a:cubicBezTo>
                    <a:pt x="17460" y="11356"/>
                    <a:pt x="17442" y="11629"/>
                    <a:pt x="17356" y="11873"/>
                  </a:cubicBezTo>
                  <a:cubicBezTo>
                    <a:pt x="17282" y="12077"/>
                    <a:pt x="17200" y="12284"/>
                    <a:pt x="17116" y="12485"/>
                  </a:cubicBezTo>
                  <a:cubicBezTo>
                    <a:pt x="17047" y="12653"/>
                    <a:pt x="16989" y="12834"/>
                    <a:pt x="16902" y="12984"/>
                  </a:cubicBezTo>
                  <a:cubicBezTo>
                    <a:pt x="16787" y="13186"/>
                    <a:pt x="16693" y="13397"/>
                    <a:pt x="16576" y="13596"/>
                  </a:cubicBezTo>
                  <a:cubicBezTo>
                    <a:pt x="16444" y="13820"/>
                    <a:pt x="16273" y="14019"/>
                    <a:pt x="16148" y="14245"/>
                  </a:cubicBezTo>
                  <a:cubicBezTo>
                    <a:pt x="16051" y="14419"/>
                    <a:pt x="15952" y="14594"/>
                    <a:pt x="15830" y="14737"/>
                  </a:cubicBezTo>
                  <a:cubicBezTo>
                    <a:pt x="15707" y="14877"/>
                    <a:pt x="15633" y="15071"/>
                    <a:pt x="15450" y="15165"/>
                  </a:cubicBezTo>
                  <a:cubicBezTo>
                    <a:pt x="15391" y="15198"/>
                    <a:pt x="15361" y="15290"/>
                    <a:pt x="15312" y="15338"/>
                  </a:cubicBezTo>
                  <a:cubicBezTo>
                    <a:pt x="15063" y="15585"/>
                    <a:pt x="14816" y="15835"/>
                    <a:pt x="14545" y="16059"/>
                  </a:cubicBezTo>
                  <a:cubicBezTo>
                    <a:pt x="14247" y="16309"/>
                    <a:pt x="13931" y="16531"/>
                    <a:pt x="13623" y="16765"/>
                  </a:cubicBezTo>
                  <a:cubicBezTo>
                    <a:pt x="13396" y="16938"/>
                    <a:pt x="13129" y="17040"/>
                    <a:pt x="12882" y="17178"/>
                  </a:cubicBezTo>
                  <a:cubicBezTo>
                    <a:pt x="12604" y="17331"/>
                    <a:pt x="12306" y="17430"/>
                    <a:pt x="12018" y="17560"/>
                  </a:cubicBezTo>
                  <a:cubicBezTo>
                    <a:pt x="11891" y="17621"/>
                    <a:pt x="11740" y="17631"/>
                    <a:pt x="11603" y="17677"/>
                  </a:cubicBezTo>
                  <a:cubicBezTo>
                    <a:pt x="11511" y="17705"/>
                    <a:pt x="11414" y="17761"/>
                    <a:pt x="11328" y="17769"/>
                  </a:cubicBezTo>
                  <a:cubicBezTo>
                    <a:pt x="11165" y="17782"/>
                    <a:pt x="11007" y="17827"/>
                    <a:pt x="10844" y="17848"/>
                  </a:cubicBezTo>
                  <a:cubicBezTo>
                    <a:pt x="10538" y="17889"/>
                    <a:pt x="10230" y="17911"/>
                    <a:pt x="9921" y="17965"/>
                  </a:cubicBezTo>
                  <a:cubicBezTo>
                    <a:pt x="9775" y="17989"/>
                    <a:pt x="9627" y="17997"/>
                    <a:pt x="9478" y="17997"/>
                  </a:cubicBezTo>
                  <a:cubicBezTo>
                    <a:pt x="9363" y="17997"/>
                    <a:pt x="9247" y="17992"/>
                    <a:pt x="9132" y="17988"/>
                  </a:cubicBezTo>
                  <a:cubicBezTo>
                    <a:pt x="8890" y="17979"/>
                    <a:pt x="8651" y="17959"/>
                    <a:pt x="8410" y="17959"/>
                  </a:cubicBezTo>
                  <a:cubicBezTo>
                    <a:pt x="8384" y="17959"/>
                    <a:pt x="8358" y="17959"/>
                    <a:pt x="8332" y="17960"/>
                  </a:cubicBezTo>
                  <a:cubicBezTo>
                    <a:pt x="8323" y="17960"/>
                    <a:pt x="8314" y="17960"/>
                    <a:pt x="8305" y="17960"/>
                  </a:cubicBezTo>
                  <a:cubicBezTo>
                    <a:pt x="8189" y="17960"/>
                    <a:pt x="8073" y="17945"/>
                    <a:pt x="7962" y="17919"/>
                  </a:cubicBezTo>
                  <a:cubicBezTo>
                    <a:pt x="7682" y="17855"/>
                    <a:pt x="7397" y="17815"/>
                    <a:pt x="7114" y="17764"/>
                  </a:cubicBezTo>
                  <a:cubicBezTo>
                    <a:pt x="6979" y="17733"/>
                    <a:pt x="6846" y="17695"/>
                    <a:pt x="6716" y="17647"/>
                  </a:cubicBezTo>
                  <a:cubicBezTo>
                    <a:pt x="6627" y="17618"/>
                    <a:pt x="6536" y="17588"/>
                    <a:pt x="6441" y="17568"/>
                  </a:cubicBezTo>
                  <a:cubicBezTo>
                    <a:pt x="6118" y="17494"/>
                    <a:pt x="5832" y="17315"/>
                    <a:pt x="5519" y="17213"/>
                  </a:cubicBezTo>
                  <a:cubicBezTo>
                    <a:pt x="5448" y="17190"/>
                    <a:pt x="5389" y="17129"/>
                    <a:pt x="5330" y="17086"/>
                  </a:cubicBezTo>
                  <a:cubicBezTo>
                    <a:pt x="5139" y="16933"/>
                    <a:pt x="4923" y="16816"/>
                    <a:pt x="4714" y="16696"/>
                  </a:cubicBezTo>
                  <a:cubicBezTo>
                    <a:pt x="4505" y="16579"/>
                    <a:pt x="4283" y="16475"/>
                    <a:pt x="4092" y="16334"/>
                  </a:cubicBezTo>
                  <a:cubicBezTo>
                    <a:pt x="3894" y="16184"/>
                    <a:pt x="3695" y="16026"/>
                    <a:pt x="3501" y="15866"/>
                  </a:cubicBezTo>
                  <a:cubicBezTo>
                    <a:pt x="3379" y="15769"/>
                    <a:pt x="3297" y="15636"/>
                    <a:pt x="3162" y="15547"/>
                  </a:cubicBezTo>
                  <a:cubicBezTo>
                    <a:pt x="3027" y="15461"/>
                    <a:pt x="2948" y="15310"/>
                    <a:pt x="2841" y="15193"/>
                  </a:cubicBezTo>
                  <a:cubicBezTo>
                    <a:pt x="2711" y="15050"/>
                    <a:pt x="2640" y="14862"/>
                    <a:pt x="2474" y="14745"/>
                  </a:cubicBezTo>
                  <a:cubicBezTo>
                    <a:pt x="2418" y="14706"/>
                    <a:pt x="2429" y="14612"/>
                    <a:pt x="2357" y="14554"/>
                  </a:cubicBezTo>
                  <a:cubicBezTo>
                    <a:pt x="2278" y="14490"/>
                    <a:pt x="2243" y="14380"/>
                    <a:pt x="2176" y="14296"/>
                  </a:cubicBezTo>
                  <a:cubicBezTo>
                    <a:pt x="2159" y="14273"/>
                    <a:pt x="2128" y="14250"/>
                    <a:pt x="2120" y="14222"/>
                  </a:cubicBezTo>
                  <a:cubicBezTo>
                    <a:pt x="2039" y="13914"/>
                    <a:pt x="1766" y="13733"/>
                    <a:pt x="1621" y="13471"/>
                  </a:cubicBezTo>
                  <a:cubicBezTo>
                    <a:pt x="1463" y="13186"/>
                    <a:pt x="1282" y="12915"/>
                    <a:pt x="1206" y="12587"/>
                  </a:cubicBezTo>
                  <a:cubicBezTo>
                    <a:pt x="1168" y="12416"/>
                    <a:pt x="1091" y="12245"/>
                    <a:pt x="1055" y="12077"/>
                  </a:cubicBezTo>
                  <a:cubicBezTo>
                    <a:pt x="1027" y="11945"/>
                    <a:pt x="956" y="11810"/>
                    <a:pt x="982" y="11662"/>
                  </a:cubicBezTo>
                  <a:cubicBezTo>
                    <a:pt x="992" y="11608"/>
                    <a:pt x="951" y="11552"/>
                    <a:pt x="931" y="11507"/>
                  </a:cubicBezTo>
                  <a:cubicBezTo>
                    <a:pt x="867" y="11366"/>
                    <a:pt x="882" y="11211"/>
                    <a:pt x="834" y="11068"/>
                  </a:cubicBezTo>
                  <a:cubicBezTo>
                    <a:pt x="824" y="11033"/>
                    <a:pt x="834" y="10949"/>
                    <a:pt x="849" y="10885"/>
                  </a:cubicBezTo>
                  <a:cubicBezTo>
                    <a:pt x="869" y="10811"/>
                    <a:pt x="867" y="10732"/>
                    <a:pt x="839" y="10658"/>
                  </a:cubicBezTo>
                  <a:cubicBezTo>
                    <a:pt x="770" y="10503"/>
                    <a:pt x="813" y="10332"/>
                    <a:pt x="783" y="10172"/>
                  </a:cubicBezTo>
                  <a:cubicBezTo>
                    <a:pt x="750" y="9986"/>
                    <a:pt x="783" y="9789"/>
                    <a:pt x="709" y="9611"/>
                  </a:cubicBezTo>
                  <a:cubicBezTo>
                    <a:pt x="706" y="9601"/>
                    <a:pt x="699" y="9591"/>
                    <a:pt x="701" y="9586"/>
                  </a:cubicBezTo>
                  <a:cubicBezTo>
                    <a:pt x="745" y="9491"/>
                    <a:pt x="727" y="9395"/>
                    <a:pt x="742" y="9298"/>
                  </a:cubicBezTo>
                  <a:cubicBezTo>
                    <a:pt x="765" y="9137"/>
                    <a:pt x="806" y="8974"/>
                    <a:pt x="808" y="8816"/>
                  </a:cubicBezTo>
                  <a:cubicBezTo>
                    <a:pt x="813" y="8658"/>
                    <a:pt x="852" y="8488"/>
                    <a:pt x="821" y="8335"/>
                  </a:cubicBezTo>
                  <a:cubicBezTo>
                    <a:pt x="773" y="8090"/>
                    <a:pt x="875" y="7863"/>
                    <a:pt x="877" y="7624"/>
                  </a:cubicBezTo>
                  <a:cubicBezTo>
                    <a:pt x="877" y="7453"/>
                    <a:pt x="946" y="7262"/>
                    <a:pt x="1017" y="7086"/>
                  </a:cubicBezTo>
                  <a:cubicBezTo>
                    <a:pt x="1091" y="6908"/>
                    <a:pt x="1134" y="6714"/>
                    <a:pt x="1190" y="6528"/>
                  </a:cubicBezTo>
                  <a:cubicBezTo>
                    <a:pt x="1259" y="6314"/>
                    <a:pt x="1346" y="6100"/>
                    <a:pt x="1420" y="5889"/>
                  </a:cubicBezTo>
                  <a:cubicBezTo>
                    <a:pt x="1524" y="5596"/>
                    <a:pt x="1657" y="5316"/>
                    <a:pt x="1815" y="5051"/>
                  </a:cubicBezTo>
                  <a:cubicBezTo>
                    <a:pt x="1998" y="4745"/>
                    <a:pt x="2128" y="4409"/>
                    <a:pt x="2337" y="4123"/>
                  </a:cubicBezTo>
                  <a:cubicBezTo>
                    <a:pt x="2480" y="3927"/>
                    <a:pt x="2597" y="3716"/>
                    <a:pt x="2765" y="3532"/>
                  </a:cubicBezTo>
                  <a:cubicBezTo>
                    <a:pt x="2897" y="3390"/>
                    <a:pt x="3058" y="3278"/>
                    <a:pt x="3175" y="3130"/>
                  </a:cubicBezTo>
                  <a:cubicBezTo>
                    <a:pt x="3287" y="2997"/>
                    <a:pt x="3407" y="2875"/>
                    <a:pt x="3534" y="2760"/>
                  </a:cubicBezTo>
                  <a:cubicBezTo>
                    <a:pt x="3662" y="2643"/>
                    <a:pt x="3817" y="2559"/>
                    <a:pt x="3947" y="2450"/>
                  </a:cubicBezTo>
                  <a:cubicBezTo>
                    <a:pt x="4077" y="2340"/>
                    <a:pt x="4217" y="2246"/>
                    <a:pt x="4367" y="2167"/>
                  </a:cubicBezTo>
                  <a:cubicBezTo>
                    <a:pt x="4780" y="1950"/>
                    <a:pt x="5193" y="1718"/>
                    <a:pt x="5639" y="1565"/>
                  </a:cubicBezTo>
                  <a:cubicBezTo>
                    <a:pt x="5825" y="1502"/>
                    <a:pt x="6011" y="1413"/>
                    <a:pt x="6212" y="1392"/>
                  </a:cubicBezTo>
                  <a:cubicBezTo>
                    <a:pt x="6360" y="1377"/>
                    <a:pt x="6462" y="1252"/>
                    <a:pt x="6609" y="1252"/>
                  </a:cubicBezTo>
                  <a:cubicBezTo>
                    <a:pt x="6770" y="1252"/>
                    <a:pt x="6907" y="1158"/>
                    <a:pt x="7065" y="1132"/>
                  </a:cubicBezTo>
                  <a:cubicBezTo>
                    <a:pt x="7234" y="1104"/>
                    <a:pt x="7414" y="1117"/>
                    <a:pt x="7575" y="1041"/>
                  </a:cubicBezTo>
                  <a:cubicBezTo>
                    <a:pt x="7738" y="964"/>
                    <a:pt x="7927" y="1002"/>
                    <a:pt x="8095" y="962"/>
                  </a:cubicBezTo>
                  <a:cubicBezTo>
                    <a:pt x="8288" y="911"/>
                    <a:pt x="8487" y="908"/>
                    <a:pt x="8683" y="878"/>
                  </a:cubicBezTo>
                  <a:cubicBezTo>
                    <a:pt x="8710" y="875"/>
                    <a:pt x="8737" y="873"/>
                    <a:pt x="8764" y="873"/>
                  </a:cubicBezTo>
                  <a:close/>
                  <a:moveTo>
                    <a:pt x="9269" y="0"/>
                  </a:moveTo>
                  <a:cubicBezTo>
                    <a:pt x="9151" y="0"/>
                    <a:pt x="9033" y="5"/>
                    <a:pt x="8915" y="19"/>
                  </a:cubicBezTo>
                  <a:cubicBezTo>
                    <a:pt x="8805" y="34"/>
                    <a:pt x="8700" y="71"/>
                    <a:pt x="8583" y="71"/>
                  </a:cubicBezTo>
                  <a:cubicBezTo>
                    <a:pt x="8564" y="71"/>
                    <a:pt x="8545" y="70"/>
                    <a:pt x="8525" y="67"/>
                  </a:cubicBezTo>
                  <a:cubicBezTo>
                    <a:pt x="8485" y="63"/>
                    <a:pt x="8444" y="61"/>
                    <a:pt x="8403" y="61"/>
                  </a:cubicBezTo>
                  <a:cubicBezTo>
                    <a:pt x="8284" y="61"/>
                    <a:pt x="8163" y="77"/>
                    <a:pt x="8044" y="90"/>
                  </a:cubicBezTo>
                  <a:cubicBezTo>
                    <a:pt x="7814" y="118"/>
                    <a:pt x="7588" y="154"/>
                    <a:pt x="7361" y="192"/>
                  </a:cubicBezTo>
                  <a:cubicBezTo>
                    <a:pt x="7132" y="228"/>
                    <a:pt x="6905" y="284"/>
                    <a:pt x="6683" y="360"/>
                  </a:cubicBezTo>
                  <a:cubicBezTo>
                    <a:pt x="6485" y="429"/>
                    <a:pt x="6286" y="513"/>
                    <a:pt x="6085" y="564"/>
                  </a:cubicBezTo>
                  <a:cubicBezTo>
                    <a:pt x="5751" y="648"/>
                    <a:pt x="5460" y="829"/>
                    <a:pt x="5147" y="957"/>
                  </a:cubicBezTo>
                  <a:cubicBezTo>
                    <a:pt x="4928" y="1043"/>
                    <a:pt x="4727" y="1163"/>
                    <a:pt x="4525" y="1283"/>
                  </a:cubicBezTo>
                  <a:cubicBezTo>
                    <a:pt x="4390" y="1359"/>
                    <a:pt x="4248" y="1423"/>
                    <a:pt x="4120" y="1512"/>
                  </a:cubicBezTo>
                  <a:cubicBezTo>
                    <a:pt x="3965" y="1624"/>
                    <a:pt x="3802" y="1723"/>
                    <a:pt x="3654" y="1848"/>
                  </a:cubicBezTo>
                  <a:cubicBezTo>
                    <a:pt x="3438" y="2027"/>
                    <a:pt x="3185" y="2162"/>
                    <a:pt x="2984" y="2355"/>
                  </a:cubicBezTo>
                  <a:cubicBezTo>
                    <a:pt x="2808" y="2523"/>
                    <a:pt x="2602" y="2656"/>
                    <a:pt x="2446" y="2857"/>
                  </a:cubicBezTo>
                  <a:cubicBezTo>
                    <a:pt x="2286" y="3069"/>
                    <a:pt x="2100" y="3265"/>
                    <a:pt x="1929" y="3474"/>
                  </a:cubicBezTo>
                  <a:cubicBezTo>
                    <a:pt x="1894" y="3517"/>
                    <a:pt x="1860" y="3568"/>
                    <a:pt x="1832" y="3611"/>
                  </a:cubicBezTo>
                  <a:cubicBezTo>
                    <a:pt x="1715" y="3779"/>
                    <a:pt x="1557" y="3914"/>
                    <a:pt x="1473" y="4111"/>
                  </a:cubicBezTo>
                  <a:cubicBezTo>
                    <a:pt x="1412" y="4246"/>
                    <a:pt x="1318" y="4373"/>
                    <a:pt x="1226" y="4493"/>
                  </a:cubicBezTo>
                  <a:cubicBezTo>
                    <a:pt x="1114" y="4641"/>
                    <a:pt x="1020" y="4799"/>
                    <a:pt x="938" y="4967"/>
                  </a:cubicBezTo>
                  <a:cubicBezTo>
                    <a:pt x="821" y="5198"/>
                    <a:pt x="737" y="5446"/>
                    <a:pt x="643" y="5688"/>
                  </a:cubicBezTo>
                  <a:cubicBezTo>
                    <a:pt x="548" y="5932"/>
                    <a:pt x="503" y="6190"/>
                    <a:pt x="396" y="6429"/>
                  </a:cubicBezTo>
                  <a:cubicBezTo>
                    <a:pt x="352" y="6528"/>
                    <a:pt x="345" y="6666"/>
                    <a:pt x="304" y="6770"/>
                  </a:cubicBezTo>
                  <a:cubicBezTo>
                    <a:pt x="222" y="6987"/>
                    <a:pt x="125" y="7198"/>
                    <a:pt x="103" y="7433"/>
                  </a:cubicBezTo>
                  <a:cubicBezTo>
                    <a:pt x="80" y="7654"/>
                    <a:pt x="62" y="7879"/>
                    <a:pt x="52" y="8103"/>
                  </a:cubicBezTo>
                  <a:cubicBezTo>
                    <a:pt x="41" y="8358"/>
                    <a:pt x="1" y="8610"/>
                    <a:pt x="13" y="8865"/>
                  </a:cubicBezTo>
                  <a:cubicBezTo>
                    <a:pt x="26" y="9114"/>
                    <a:pt x="11" y="9364"/>
                    <a:pt x="34" y="9611"/>
                  </a:cubicBezTo>
                  <a:cubicBezTo>
                    <a:pt x="57" y="9838"/>
                    <a:pt x="24" y="10067"/>
                    <a:pt x="72" y="10284"/>
                  </a:cubicBezTo>
                  <a:cubicBezTo>
                    <a:pt x="123" y="10516"/>
                    <a:pt x="164" y="10747"/>
                    <a:pt x="217" y="10979"/>
                  </a:cubicBezTo>
                  <a:cubicBezTo>
                    <a:pt x="281" y="11249"/>
                    <a:pt x="337" y="11522"/>
                    <a:pt x="406" y="11789"/>
                  </a:cubicBezTo>
                  <a:cubicBezTo>
                    <a:pt x="477" y="12057"/>
                    <a:pt x="569" y="12322"/>
                    <a:pt x="645" y="12589"/>
                  </a:cubicBezTo>
                  <a:cubicBezTo>
                    <a:pt x="717" y="12834"/>
                    <a:pt x="768" y="13084"/>
                    <a:pt x="895" y="13308"/>
                  </a:cubicBezTo>
                  <a:cubicBezTo>
                    <a:pt x="959" y="13420"/>
                    <a:pt x="1032" y="13532"/>
                    <a:pt x="1073" y="13654"/>
                  </a:cubicBezTo>
                  <a:cubicBezTo>
                    <a:pt x="1150" y="13891"/>
                    <a:pt x="1277" y="14103"/>
                    <a:pt x="1371" y="14332"/>
                  </a:cubicBezTo>
                  <a:cubicBezTo>
                    <a:pt x="1440" y="14500"/>
                    <a:pt x="1504" y="14671"/>
                    <a:pt x="1636" y="14816"/>
                  </a:cubicBezTo>
                  <a:cubicBezTo>
                    <a:pt x="1695" y="14880"/>
                    <a:pt x="1743" y="14984"/>
                    <a:pt x="1802" y="15063"/>
                  </a:cubicBezTo>
                  <a:cubicBezTo>
                    <a:pt x="1993" y="15326"/>
                    <a:pt x="2235" y="15547"/>
                    <a:pt x="2408" y="15822"/>
                  </a:cubicBezTo>
                  <a:cubicBezTo>
                    <a:pt x="2482" y="15937"/>
                    <a:pt x="2617" y="15993"/>
                    <a:pt x="2691" y="16098"/>
                  </a:cubicBezTo>
                  <a:cubicBezTo>
                    <a:pt x="2785" y="16227"/>
                    <a:pt x="2908" y="16324"/>
                    <a:pt x="3020" y="16431"/>
                  </a:cubicBezTo>
                  <a:cubicBezTo>
                    <a:pt x="3134" y="16538"/>
                    <a:pt x="3272" y="16612"/>
                    <a:pt x="3374" y="16722"/>
                  </a:cubicBezTo>
                  <a:cubicBezTo>
                    <a:pt x="3448" y="16801"/>
                    <a:pt x="3527" y="16877"/>
                    <a:pt x="3611" y="16946"/>
                  </a:cubicBezTo>
                  <a:cubicBezTo>
                    <a:pt x="3720" y="17030"/>
                    <a:pt x="3850" y="17096"/>
                    <a:pt x="3960" y="17185"/>
                  </a:cubicBezTo>
                  <a:cubicBezTo>
                    <a:pt x="4077" y="17285"/>
                    <a:pt x="4227" y="17328"/>
                    <a:pt x="4344" y="17430"/>
                  </a:cubicBezTo>
                  <a:cubicBezTo>
                    <a:pt x="4472" y="17534"/>
                    <a:pt x="4617" y="17616"/>
                    <a:pt x="4770" y="17675"/>
                  </a:cubicBezTo>
                  <a:cubicBezTo>
                    <a:pt x="4969" y="17756"/>
                    <a:pt x="5172" y="17840"/>
                    <a:pt x="5364" y="17929"/>
                  </a:cubicBezTo>
                  <a:cubicBezTo>
                    <a:pt x="5575" y="18029"/>
                    <a:pt x="5799" y="18077"/>
                    <a:pt x="6008" y="18179"/>
                  </a:cubicBezTo>
                  <a:cubicBezTo>
                    <a:pt x="6143" y="18245"/>
                    <a:pt x="6293" y="18271"/>
                    <a:pt x="6436" y="18314"/>
                  </a:cubicBezTo>
                  <a:cubicBezTo>
                    <a:pt x="6574" y="18355"/>
                    <a:pt x="6724" y="18431"/>
                    <a:pt x="6849" y="18431"/>
                  </a:cubicBezTo>
                  <a:cubicBezTo>
                    <a:pt x="7142" y="18431"/>
                    <a:pt x="7407" y="18543"/>
                    <a:pt x="7690" y="18569"/>
                  </a:cubicBezTo>
                  <a:cubicBezTo>
                    <a:pt x="8069" y="18604"/>
                    <a:pt x="8446" y="18676"/>
                    <a:pt x="8826" y="18711"/>
                  </a:cubicBezTo>
                  <a:cubicBezTo>
                    <a:pt x="9044" y="18734"/>
                    <a:pt x="9263" y="18751"/>
                    <a:pt x="9482" y="18751"/>
                  </a:cubicBezTo>
                  <a:cubicBezTo>
                    <a:pt x="9590" y="18751"/>
                    <a:pt x="9698" y="18747"/>
                    <a:pt x="9807" y="18737"/>
                  </a:cubicBezTo>
                  <a:cubicBezTo>
                    <a:pt x="9868" y="18731"/>
                    <a:pt x="9930" y="18730"/>
                    <a:pt x="9992" y="18730"/>
                  </a:cubicBezTo>
                  <a:cubicBezTo>
                    <a:pt x="10018" y="18730"/>
                    <a:pt x="10044" y="18731"/>
                    <a:pt x="10071" y="18731"/>
                  </a:cubicBezTo>
                  <a:cubicBezTo>
                    <a:pt x="10180" y="18731"/>
                    <a:pt x="10290" y="18728"/>
                    <a:pt x="10400" y="18701"/>
                  </a:cubicBezTo>
                  <a:cubicBezTo>
                    <a:pt x="10530" y="18668"/>
                    <a:pt x="10664" y="18629"/>
                    <a:pt x="10801" y="18629"/>
                  </a:cubicBezTo>
                  <a:cubicBezTo>
                    <a:pt x="10809" y="18629"/>
                    <a:pt x="10818" y="18630"/>
                    <a:pt x="10826" y="18630"/>
                  </a:cubicBezTo>
                  <a:cubicBezTo>
                    <a:pt x="11121" y="18625"/>
                    <a:pt x="11394" y="18508"/>
                    <a:pt x="11667" y="18429"/>
                  </a:cubicBezTo>
                  <a:cubicBezTo>
                    <a:pt x="11988" y="18332"/>
                    <a:pt x="12314" y="18232"/>
                    <a:pt x="12630" y="18110"/>
                  </a:cubicBezTo>
                  <a:cubicBezTo>
                    <a:pt x="12961" y="17978"/>
                    <a:pt x="13274" y="17812"/>
                    <a:pt x="13590" y="17654"/>
                  </a:cubicBezTo>
                  <a:cubicBezTo>
                    <a:pt x="13753" y="17575"/>
                    <a:pt x="13901" y="17471"/>
                    <a:pt x="14056" y="17387"/>
                  </a:cubicBezTo>
                  <a:cubicBezTo>
                    <a:pt x="14286" y="17259"/>
                    <a:pt x="14502" y="17111"/>
                    <a:pt x="14703" y="16946"/>
                  </a:cubicBezTo>
                  <a:cubicBezTo>
                    <a:pt x="14798" y="16869"/>
                    <a:pt x="14882" y="16775"/>
                    <a:pt x="14979" y="16709"/>
                  </a:cubicBezTo>
                  <a:cubicBezTo>
                    <a:pt x="15068" y="16643"/>
                    <a:pt x="15149" y="16569"/>
                    <a:pt x="15226" y="16492"/>
                  </a:cubicBezTo>
                  <a:cubicBezTo>
                    <a:pt x="15404" y="16327"/>
                    <a:pt x="15577" y="16159"/>
                    <a:pt x="15745" y="15988"/>
                  </a:cubicBezTo>
                  <a:cubicBezTo>
                    <a:pt x="15870" y="15866"/>
                    <a:pt x="15987" y="15738"/>
                    <a:pt x="16097" y="15608"/>
                  </a:cubicBezTo>
                  <a:cubicBezTo>
                    <a:pt x="16255" y="15422"/>
                    <a:pt x="16415" y="15239"/>
                    <a:pt x="16561" y="15040"/>
                  </a:cubicBezTo>
                  <a:cubicBezTo>
                    <a:pt x="16663" y="14900"/>
                    <a:pt x="16744" y="14740"/>
                    <a:pt x="16879" y="14620"/>
                  </a:cubicBezTo>
                  <a:cubicBezTo>
                    <a:pt x="16981" y="14531"/>
                    <a:pt x="17007" y="14388"/>
                    <a:pt x="17093" y="14281"/>
                  </a:cubicBezTo>
                  <a:cubicBezTo>
                    <a:pt x="17172" y="14179"/>
                    <a:pt x="17241" y="14070"/>
                    <a:pt x="17294" y="13955"/>
                  </a:cubicBezTo>
                  <a:cubicBezTo>
                    <a:pt x="17401" y="13746"/>
                    <a:pt x="17498" y="13529"/>
                    <a:pt x="17580" y="13313"/>
                  </a:cubicBezTo>
                  <a:cubicBezTo>
                    <a:pt x="17638" y="13150"/>
                    <a:pt x="17738" y="13002"/>
                    <a:pt x="17789" y="12839"/>
                  </a:cubicBezTo>
                  <a:cubicBezTo>
                    <a:pt x="17911" y="12452"/>
                    <a:pt x="18033" y="12065"/>
                    <a:pt x="18130" y="11667"/>
                  </a:cubicBezTo>
                  <a:cubicBezTo>
                    <a:pt x="18209" y="11346"/>
                    <a:pt x="18306" y="11030"/>
                    <a:pt x="18354" y="10699"/>
                  </a:cubicBezTo>
                  <a:cubicBezTo>
                    <a:pt x="18375" y="10554"/>
                    <a:pt x="18405" y="10409"/>
                    <a:pt x="18413" y="10261"/>
                  </a:cubicBezTo>
                  <a:cubicBezTo>
                    <a:pt x="18421" y="10090"/>
                    <a:pt x="18482" y="9924"/>
                    <a:pt x="18482" y="9751"/>
                  </a:cubicBezTo>
                  <a:cubicBezTo>
                    <a:pt x="18482" y="9688"/>
                    <a:pt x="18487" y="9616"/>
                    <a:pt x="18492" y="9555"/>
                  </a:cubicBezTo>
                  <a:cubicBezTo>
                    <a:pt x="18502" y="9412"/>
                    <a:pt x="18540" y="9272"/>
                    <a:pt x="18538" y="9130"/>
                  </a:cubicBezTo>
                  <a:cubicBezTo>
                    <a:pt x="18530" y="9002"/>
                    <a:pt x="18515" y="8877"/>
                    <a:pt x="18494" y="8753"/>
                  </a:cubicBezTo>
                  <a:cubicBezTo>
                    <a:pt x="18482" y="8668"/>
                    <a:pt x="18502" y="8556"/>
                    <a:pt x="18500" y="8467"/>
                  </a:cubicBezTo>
                  <a:cubicBezTo>
                    <a:pt x="18494" y="8246"/>
                    <a:pt x="18431" y="8029"/>
                    <a:pt x="18390" y="7807"/>
                  </a:cubicBezTo>
                  <a:cubicBezTo>
                    <a:pt x="18367" y="7693"/>
                    <a:pt x="18326" y="7575"/>
                    <a:pt x="18311" y="7468"/>
                  </a:cubicBezTo>
                  <a:cubicBezTo>
                    <a:pt x="18288" y="7300"/>
                    <a:pt x="18209" y="7150"/>
                    <a:pt x="18196" y="6979"/>
                  </a:cubicBezTo>
                  <a:cubicBezTo>
                    <a:pt x="18189" y="6837"/>
                    <a:pt x="18089" y="6707"/>
                    <a:pt x="18059" y="6574"/>
                  </a:cubicBezTo>
                  <a:cubicBezTo>
                    <a:pt x="17998" y="6309"/>
                    <a:pt x="17868" y="6075"/>
                    <a:pt x="17789" y="5820"/>
                  </a:cubicBezTo>
                  <a:cubicBezTo>
                    <a:pt x="17730" y="5632"/>
                    <a:pt x="17623" y="5448"/>
                    <a:pt x="17526" y="5270"/>
                  </a:cubicBezTo>
                  <a:cubicBezTo>
                    <a:pt x="17373" y="4987"/>
                    <a:pt x="17246" y="4692"/>
                    <a:pt x="17058" y="4429"/>
                  </a:cubicBezTo>
                  <a:cubicBezTo>
                    <a:pt x="16938" y="4261"/>
                    <a:pt x="16854" y="4072"/>
                    <a:pt x="16739" y="3904"/>
                  </a:cubicBezTo>
                  <a:cubicBezTo>
                    <a:pt x="16571" y="3652"/>
                    <a:pt x="16377" y="3418"/>
                    <a:pt x="16184" y="3183"/>
                  </a:cubicBezTo>
                  <a:cubicBezTo>
                    <a:pt x="16092" y="3071"/>
                    <a:pt x="16046" y="2936"/>
                    <a:pt x="15967" y="2819"/>
                  </a:cubicBezTo>
                  <a:cubicBezTo>
                    <a:pt x="15898" y="2720"/>
                    <a:pt x="15784" y="2674"/>
                    <a:pt x="15707" y="2587"/>
                  </a:cubicBezTo>
                  <a:cubicBezTo>
                    <a:pt x="15593" y="2457"/>
                    <a:pt x="15452" y="2350"/>
                    <a:pt x="15325" y="2243"/>
                  </a:cubicBezTo>
                  <a:cubicBezTo>
                    <a:pt x="15195" y="2126"/>
                    <a:pt x="15055" y="2022"/>
                    <a:pt x="14907" y="1932"/>
                  </a:cubicBezTo>
                  <a:cubicBezTo>
                    <a:pt x="14688" y="1805"/>
                    <a:pt x="14520" y="1609"/>
                    <a:pt x="14291" y="1481"/>
                  </a:cubicBezTo>
                  <a:cubicBezTo>
                    <a:pt x="14128" y="1390"/>
                    <a:pt x="13970" y="1273"/>
                    <a:pt x="13809" y="1171"/>
                  </a:cubicBezTo>
                  <a:cubicBezTo>
                    <a:pt x="13593" y="1038"/>
                    <a:pt x="13366" y="923"/>
                    <a:pt x="13129" y="827"/>
                  </a:cubicBezTo>
                  <a:cubicBezTo>
                    <a:pt x="12839" y="707"/>
                    <a:pt x="12530" y="630"/>
                    <a:pt x="12245" y="503"/>
                  </a:cubicBezTo>
                  <a:cubicBezTo>
                    <a:pt x="12161" y="465"/>
                    <a:pt x="12074" y="450"/>
                    <a:pt x="11990" y="422"/>
                  </a:cubicBezTo>
                  <a:cubicBezTo>
                    <a:pt x="11919" y="396"/>
                    <a:pt x="11840" y="391"/>
                    <a:pt x="11768" y="366"/>
                  </a:cubicBezTo>
                  <a:cubicBezTo>
                    <a:pt x="11521" y="264"/>
                    <a:pt x="11261" y="192"/>
                    <a:pt x="10997" y="149"/>
                  </a:cubicBezTo>
                  <a:cubicBezTo>
                    <a:pt x="10604" y="93"/>
                    <a:pt x="10209" y="22"/>
                    <a:pt x="9807" y="14"/>
                  </a:cubicBezTo>
                  <a:cubicBezTo>
                    <a:pt x="9627" y="11"/>
                    <a:pt x="9448" y="0"/>
                    <a:pt x="926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9"/>
            <p:cNvSpPr txBox="1"/>
            <p:nvPr/>
          </p:nvSpPr>
          <p:spPr>
            <a:xfrm>
              <a:off x="4243250" y="2775775"/>
              <a:ext cx="1026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920" name="Google Shape;1920;p39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921" name="Google Shape;1921;p39"/>
          <p:cNvGrpSpPr/>
          <p:nvPr/>
        </p:nvGrpSpPr>
        <p:grpSpPr>
          <a:xfrm>
            <a:off x="4997533" y="1130050"/>
            <a:ext cx="3746967" cy="1397800"/>
            <a:chOff x="4997533" y="1130050"/>
            <a:chExt cx="3746967" cy="1397800"/>
          </a:xfrm>
        </p:grpSpPr>
        <p:sp>
          <p:nvSpPr>
            <p:cNvPr id="1922" name="Google Shape;1922;p39"/>
            <p:cNvSpPr/>
            <p:nvPr/>
          </p:nvSpPr>
          <p:spPr>
            <a:xfrm>
              <a:off x="4997533" y="2340484"/>
              <a:ext cx="190948" cy="187366"/>
            </a:xfrm>
            <a:custGeom>
              <a:rect b="b" l="l" r="r" t="t"/>
              <a:pathLst>
                <a:path extrusionOk="0" h="2883" w="2938">
                  <a:moveTo>
                    <a:pt x="1456" y="295"/>
                  </a:moveTo>
                  <a:cubicBezTo>
                    <a:pt x="1459" y="295"/>
                    <a:pt x="1462" y="295"/>
                    <a:pt x="1465" y="295"/>
                  </a:cubicBezTo>
                  <a:cubicBezTo>
                    <a:pt x="1575" y="297"/>
                    <a:pt x="1689" y="290"/>
                    <a:pt x="1799" y="313"/>
                  </a:cubicBezTo>
                  <a:cubicBezTo>
                    <a:pt x="1947" y="346"/>
                    <a:pt x="2074" y="427"/>
                    <a:pt x="2196" y="524"/>
                  </a:cubicBezTo>
                  <a:cubicBezTo>
                    <a:pt x="2421" y="697"/>
                    <a:pt x="2525" y="937"/>
                    <a:pt x="2599" y="1197"/>
                  </a:cubicBezTo>
                  <a:cubicBezTo>
                    <a:pt x="2606" y="1214"/>
                    <a:pt x="2612" y="1232"/>
                    <a:pt x="2614" y="1250"/>
                  </a:cubicBezTo>
                  <a:cubicBezTo>
                    <a:pt x="2612" y="1263"/>
                    <a:pt x="2609" y="1276"/>
                    <a:pt x="2601" y="1288"/>
                  </a:cubicBezTo>
                  <a:cubicBezTo>
                    <a:pt x="2601" y="1413"/>
                    <a:pt x="2632" y="1533"/>
                    <a:pt x="2594" y="1658"/>
                  </a:cubicBezTo>
                  <a:cubicBezTo>
                    <a:pt x="2530" y="1857"/>
                    <a:pt x="2484" y="2045"/>
                    <a:pt x="2349" y="2223"/>
                  </a:cubicBezTo>
                  <a:cubicBezTo>
                    <a:pt x="2082" y="2571"/>
                    <a:pt x="1723" y="2648"/>
                    <a:pt x="1346" y="2648"/>
                  </a:cubicBezTo>
                  <a:cubicBezTo>
                    <a:pt x="1313" y="2648"/>
                    <a:pt x="1281" y="2647"/>
                    <a:pt x="1249" y="2646"/>
                  </a:cubicBezTo>
                  <a:cubicBezTo>
                    <a:pt x="1027" y="2639"/>
                    <a:pt x="821" y="2537"/>
                    <a:pt x="655" y="2361"/>
                  </a:cubicBezTo>
                  <a:cubicBezTo>
                    <a:pt x="579" y="2282"/>
                    <a:pt x="451" y="2251"/>
                    <a:pt x="403" y="2132"/>
                  </a:cubicBezTo>
                  <a:cubicBezTo>
                    <a:pt x="296" y="1874"/>
                    <a:pt x="199" y="1622"/>
                    <a:pt x="291" y="1334"/>
                  </a:cubicBezTo>
                  <a:cubicBezTo>
                    <a:pt x="367" y="1090"/>
                    <a:pt x="472" y="876"/>
                    <a:pt x="663" y="695"/>
                  </a:cubicBezTo>
                  <a:cubicBezTo>
                    <a:pt x="742" y="623"/>
                    <a:pt x="813" y="522"/>
                    <a:pt x="897" y="476"/>
                  </a:cubicBezTo>
                  <a:cubicBezTo>
                    <a:pt x="1068" y="383"/>
                    <a:pt x="1251" y="295"/>
                    <a:pt x="1456" y="295"/>
                  </a:cubicBezTo>
                  <a:close/>
                  <a:moveTo>
                    <a:pt x="1499" y="1"/>
                  </a:moveTo>
                  <a:cubicBezTo>
                    <a:pt x="1447" y="1"/>
                    <a:pt x="1395" y="5"/>
                    <a:pt x="1343" y="15"/>
                  </a:cubicBezTo>
                  <a:cubicBezTo>
                    <a:pt x="1177" y="48"/>
                    <a:pt x="1017" y="88"/>
                    <a:pt x="849" y="114"/>
                  </a:cubicBezTo>
                  <a:cubicBezTo>
                    <a:pt x="650" y="144"/>
                    <a:pt x="591" y="381"/>
                    <a:pt x="395" y="415"/>
                  </a:cubicBezTo>
                  <a:cubicBezTo>
                    <a:pt x="387" y="417"/>
                    <a:pt x="377" y="435"/>
                    <a:pt x="377" y="448"/>
                  </a:cubicBezTo>
                  <a:cubicBezTo>
                    <a:pt x="362" y="623"/>
                    <a:pt x="186" y="710"/>
                    <a:pt x="143" y="881"/>
                  </a:cubicBezTo>
                  <a:cubicBezTo>
                    <a:pt x="120" y="980"/>
                    <a:pt x="66" y="1087"/>
                    <a:pt x="41" y="1192"/>
                  </a:cubicBezTo>
                  <a:cubicBezTo>
                    <a:pt x="0" y="1362"/>
                    <a:pt x="26" y="1535"/>
                    <a:pt x="38" y="1711"/>
                  </a:cubicBezTo>
                  <a:cubicBezTo>
                    <a:pt x="59" y="1928"/>
                    <a:pt x="107" y="2129"/>
                    <a:pt x="224" y="2310"/>
                  </a:cubicBezTo>
                  <a:cubicBezTo>
                    <a:pt x="324" y="2460"/>
                    <a:pt x="456" y="2585"/>
                    <a:pt x="612" y="2672"/>
                  </a:cubicBezTo>
                  <a:cubicBezTo>
                    <a:pt x="711" y="2730"/>
                    <a:pt x="810" y="2797"/>
                    <a:pt x="922" y="2817"/>
                  </a:cubicBezTo>
                  <a:cubicBezTo>
                    <a:pt x="1070" y="2843"/>
                    <a:pt x="1215" y="2879"/>
                    <a:pt x="1371" y="2879"/>
                  </a:cubicBezTo>
                  <a:cubicBezTo>
                    <a:pt x="1385" y="2879"/>
                    <a:pt x="1400" y="2879"/>
                    <a:pt x="1414" y="2878"/>
                  </a:cubicBezTo>
                  <a:cubicBezTo>
                    <a:pt x="1431" y="2877"/>
                    <a:pt x="1448" y="2877"/>
                    <a:pt x="1464" y="2877"/>
                  </a:cubicBezTo>
                  <a:cubicBezTo>
                    <a:pt x="1535" y="2877"/>
                    <a:pt x="1607" y="2883"/>
                    <a:pt x="1678" y="2883"/>
                  </a:cubicBezTo>
                  <a:cubicBezTo>
                    <a:pt x="1759" y="2883"/>
                    <a:pt x="1839" y="2875"/>
                    <a:pt x="1919" y="2845"/>
                  </a:cubicBezTo>
                  <a:cubicBezTo>
                    <a:pt x="2153" y="2758"/>
                    <a:pt x="2372" y="2654"/>
                    <a:pt x="2558" y="2470"/>
                  </a:cubicBezTo>
                  <a:cubicBezTo>
                    <a:pt x="2736" y="2295"/>
                    <a:pt x="2800" y="2073"/>
                    <a:pt x="2869" y="1857"/>
                  </a:cubicBezTo>
                  <a:cubicBezTo>
                    <a:pt x="2935" y="1637"/>
                    <a:pt x="2938" y="1398"/>
                    <a:pt x="2899" y="1158"/>
                  </a:cubicBezTo>
                  <a:cubicBezTo>
                    <a:pt x="2843" y="812"/>
                    <a:pt x="2693" y="539"/>
                    <a:pt x="2403" y="348"/>
                  </a:cubicBezTo>
                  <a:cubicBezTo>
                    <a:pt x="2184" y="206"/>
                    <a:pt x="1949" y="86"/>
                    <a:pt x="1694" y="22"/>
                  </a:cubicBezTo>
                  <a:cubicBezTo>
                    <a:pt x="1629" y="8"/>
                    <a:pt x="1564" y="1"/>
                    <a:pt x="1499" y="1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9"/>
            <p:cNvSpPr/>
            <p:nvPr/>
          </p:nvSpPr>
          <p:spPr>
            <a:xfrm>
              <a:off x="5010401" y="2359266"/>
              <a:ext cx="158192" cy="153311"/>
            </a:xfrm>
            <a:custGeom>
              <a:rect b="b" l="l" r="r" t="t"/>
              <a:pathLst>
                <a:path extrusionOk="0" h="2359" w="2434">
                  <a:moveTo>
                    <a:pt x="1258" y="6"/>
                  </a:moveTo>
                  <a:cubicBezTo>
                    <a:pt x="1053" y="6"/>
                    <a:pt x="870" y="94"/>
                    <a:pt x="699" y="187"/>
                  </a:cubicBezTo>
                  <a:cubicBezTo>
                    <a:pt x="615" y="233"/>
                    <a:pt x="544" y="334"/>
                    <a:pt x="465" y="408"/>
                  </a:cubicBezTo>
                  <a:cubicBezTo>
                    <a:pt x="274" y="587"/>
                    <a:pt x="169" y="803"/>
                    <a:pt x="93" y="1048"/>
                  </a:cubicBezTo>
                  <a:cubicBezTo>
                    <a:pt x="1" y="1336"/>
                    <a:pt x="98" y="1585"/>
                    <a:pt x="205" y="1843"/>
                  </a:cubicBezTo>
                  <a:cubicBezTo>
                    <a:pt x="253" y="1962"/>
                    <a:pt x="381" y="1993"/>
                    <a:pt x="457" y="2072"/>
                  </a:cubicBezTo>
                  <a:cubicBezTo>
                    <a:pt x="623" y="2250"/>
                    <a:pt x="829" y="2350"/>
                    <a:pt x="1051" y="2357"/>
                  </a:cubicBezTo>
                  <a:cubicBezTo>
                    <a:pt x="1083" y="2358"/>
                    <a:pt x="1115" y="2359"/>
                    <a:pt x="1148" y="2359"/>
                  </a:cubicBezTo>
                  <a:cubicBezTo>
                    <a:pt x="1525" y="2359"/>
                    <a:pt x="1884" y="2282"/>
                    <a:pt x="2151" y="1934"/>
                  </a:cubicBezTo>
                  <a:cubicBezTo>
                    <a:pt x="2286" y="1756"/>
                    <a:pt x="2332" y="1568"/>
                    <a:pt x="2396" y="1371"/>
                  </a:cubicBezTo>
                  <a:cubicBezTo>
                    <a:pt x="2434" y="1244"/>
                    <a:pt x="2403" y="1124"/>
                    <a:pt x="2403" y="999"/>
                  </a:cubicBezTo>
                  <a:cubicBezTo>
                    <a:pt x="2411" y="987"/>
                    <a:pt x="2414" y="974"/>
                    <a:pt x="2416" y="961"/>
                  </a:cubicBezTo>
                  <a:cubicBezTo>
                    <a:pt x="2414" y="943"/>
                    <a:pt x="2408" y="925"/>
                    <a:pt x="2401" y="910"/>
                  </a:cubicBezTo>
                  <a:cubicBezTo>
                    <a:pt x="2327" y="650"/>
                    <a:pt x="2223" y="411"/>
                    <a:pt x="1998" y="235"/>
                  </a:cubicBezTo>
                  <a:cubicBezTo>
                    <a:pt x="1876" y="141"/>
                    <a:pt x="1749" y="57"/>
                    <a:pt x="1601" y="26"/>
                  </a:cubicBezTo>
                  <a:cubicBezTo>
                    <a:pt x="1491" y="1"/>
                    <a:pt x="1377" y="8"/>
                    <a:pt x="1267" y="6"/>
                  </a:cubicBezTo>
                  <a:cubicBezTo>
                    <a:pt x="1264" y="6"/>
                    <a:pt x="1261" y="6"/>
                    <a:pt x="1258" y="6"/>
                  </a:cubicBezTo>
                  <a:close/>
                </a:path>
              </a:pathLst>
            </a:custGeom>
            <a:solidFill>
              <a:srgbClr val="A48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9"/>
            <p:cNvSpPr/>
            <p:nvPr/>
          </p:nvSpPr>
          <p:spPr>
            <a:xfrm>
              <a:off x="5063758" y="1662250"/>
              <a:ext cx="416147" cy="608761"/>
            </a:xfrm>
            <a:custGeom>
              <a:rect b="b" l="l" r="r" t="t"/>
              <a:pathLst>
                <a:path extrusionOk="0" h="9367" w="6403">
                  <a:moveTo>
                    <a:pt x="4522" y="257"/>
                  </a:moveTo>
                  <a:cubicBezTo>
                    <a:pt x="4548" y="257"/>
                    <a:pt x="4577" y="266"/>
                    <a:pt x="4604" y="275"/>
                  </a:cubicBezTo>
                  <a:cubicBezTo>
                    <a:pt x="4900" y="362"/>
                    <a:pt x="5187" y="471"/>
                    <a:pt x="5480" y="560"/>
                  </a:cubicBezTo>
                  <a:cubicBezTo>
                    <a:pt x="5692" y="624"/>
                    <a:pt x="5911" y="688"/>
                    <a:pt x="6089" y="836"/>
                  </a:cubicBezTo>
                  <a:cubicBezTo>
                    <a:pt x="6158" y="892"/>
                    <a:pt x="6171" y="940"/>
                    <a:pt x="6094" y="986"/>
                  </a:cubicBezTo>
                  <a:cubicBezTo>
                    <a:pt x="6036" y="1022"/>
                    <a:pt x="6069" y="1078"/>
                    <a:pt x="6056" y="1121"/>
                  </a:cubicBezTo>
                  <a:cubicBezTo>
                    <a:pt x="5949" y="1475"/>
                    <a:pt x="5781" y="1801"/>
                    <a:pt x="5631" y="2137"/>
                  </a:cubicBezTo>
                  <a:cubicBezTo>
                    <a:pt x="5595" y="2216"/>
                    <a:pt x="5557" y="2293"/>
                    <a:pt x="5526" y="2374"/>
                  </a:cubicBezTo>
                  <a:cubicBezTo>
                    <a:pt x="5513" y="2400"/>
                    <a:pt x="5521" y="2430"/>
                    <a:pt x="5483" y="2430"/>
                  </a:cubicBezTo>
                  <a:cubicBezTo>
                    <a:pt x="5452" y="2430"/>
                    <a:pt x="5429" y="2413"/>
                    <a:pt x="5422" y="2385"/>
                  </a:cubicBezTo>
                  <a:cubicBezTo>
                    <a:pt x="5391" y="2298"/>
                    <a:pt x="5335" y="2224"/>
                    <a:pt x="5312" y="2132"/>
                  </a:cubicBezTo>
                  <a:cubicBezTo>
                    <a:pt x="5287" y="2013"/>
                    <a:pt x="5256" y="1890"/>
                    <a:pt x="5175" y="1791"/>
                  </a:cubicBezTo>
                  <a:cubicBezTo>
                    <a:pt x="5159" y="1773"/>
                    <a:pt x="5144" y="1745"/>
                    <a:pt x="5149" y="1727"/>
                  </a:cubicBezTo>
                  <a:cubicBezTo>
                    <a:pt x="5180" y="1628"/>
                    <a:pt x="5156" y="1602"/>
                    <a:pt x="5117" y="1602"/>
                  </a:cubicBezTo>
                  <a:cubicBezTo>
                    <a:pt x="5085" y="1602"/>
                    <a:pt x="5041" y="1620"/>
                    <a:pt x="5009" y="1630"/>
                  </a:cubicBezTo>
                  <a:cubicBezTo>
                    <a:pt x="4685" y="1740"/>
                    <a:pt x="4403" y="1918"/>
                    <a:pt x="4130" y="2127"/>
                  </a:cubicBezTo>
                  <a:cubicBezTo>
                    <a:pt x="3987" y="2229"/>
                    <a:pt x="3857" y="2346"/>
                    <a:pt x="3740" y="2476"/>
                  </a:cubicBezTo>
                  <a:cubicBezTo>
                    <a:pt x="3598" y="2647"/>
                    <a:pt x="3401" y="2767"/>
                    <a:pt x="3297" y="2971"/>
                  </a:cubicBezTo>
                  <a:cubicBezTo>
                    <a:pt x="3259" y="3047"/>
                    <a:pt x="3193" y="3106"/>
                    <a:pt x="3142" y="3174"/>
                  </a:cubicBezTo>
                  <a:cubicBezTo>
                    <a:pt x="2958" y="3419"/>
                    <a:pt x="2798" y="3681"/>
                    <a:pt x="2668" y="3956"/>
                  </a:cubicBezTo>
                  <a:cubicBezTo>
                    <a:pt x="2484" y="4339"/>
                    <a:pt x="2293" y="4721"/>
                    <a:pt x="2158" y="5121"/>
                  </a:cubicBezTo>
                  <a:cubicBezTo>
                    <a:pt x="2026" y="5513"/>
                    <a:pt x="1909" y="5908"/>
                    <a:pt x="1840" y="6318"/>
                  </a:cubicBezTo>
                  <a:cubicBezTo>
                    <a:pt x="1801" y="6558"/>
                    <a:pt x="1715" y="6792"/>
                    <a:pt x="1707" y="7029"/>
                  </a:cubicBezTo>
                  <a:cubicBezTo>
                    <a:pt x="1700" y="7319"/>
                    <a:pt x="1633" y="7607"/>
                    <a:pt x="1654" y="7900"/>
                  </a:cubicBezTo>
                  <a:cubicBezTo>
                    <a:pt x="1666" y="8114"/>
                    <a:pt x="1636" y="8331"/>
                    <a:pt x="1659" y="8545"/>
                  </a:cubicBezTo>
                  <a:cubicBezTo>
                    <a:pt x="1674" y="8698"/>
                    <a:pt x="1682" y="8853"/>
                    <a:pt x="1720" y="9003"/>
                  </a:cubicBezTo>
                  <a:cubicBezTo>
                    <a:pt x="1733" y="9065"/>
                    <a:pt x="1707" y="9065"/>
                    <a:pt x="1669" y="9072"/>
                  </a:cubicBezTo>
                  <a:cubicBezTo>
                    <a:pt x="1500" y="9097"/>
                    <a:pt x="1330" y="9110"/>
                    <a:pt x="1161" y="9110"/>
                  </a:cubicBezTo>
                  <a:cubicBezTo>
                    <a:pt x="1122" y="9110"/>
                    <a:pt x="1082" y="9109"/>
                    <a:pt x="1042" y="9108"/>
                  </a:cubicBezTo>
                  <a:cubicBezTo>
                    <a:pt x="836" y="9090"/>
                    <a:pt x="635" y="9054"/>
                    <a:pt x="433" y="9001"/>
                  </a:cubicBezTo>
                  <a:cubicBezTo>
                    <a:pt x="306" y="8965"/>
                    <a:pt x="260" y="8874"/>
                    <a:pt x="240" y="8764"/>
                  </a:cubicBezTo>
                  <a:cubicBezTo>
                    <a:pt x="196" y="8507"/>
                    <a:pt x="189" y="8247"/>
                    <a:pt x="176" y="7989"/>
                  </a:cubicBezTo>
                  <a:cubicBezTo>
                    <a:pt x="158" y="7661"/>
                    <a:pt x="224" y="7342"/>
                    <a:pt x="245" y="7019"/>
                  </a:cubicBezTo>
                  <a:cubicBezTo>
                    <a:pt x="255" y="6863"/>
                    <a:pt x="314" y="6713"/>
                    <a:pt x="354" y="6560"/>
                  </a:cubicBezTo>
                  <a:cubicBezTo>
                    <a:pt x="436" y="6260"/>
                    <a:pt x="492" y="5949"/>
                    <a:pt x="609" y="5661"/>
                  </a:cubicBezTo>
                  <a:cubicBezTo>
                    <a:pt x="724" y="5386"/>
                    <a:pt x="813" y="5103"/>
                    <a:pt x="956" y="4838"/>
                  </a:cubicBezTo>
                  <a:cubicBezTo>
                    <a:pt x="1080" y="4601"/>
                    <a:pt x="1177" y="4344"/>
                    <a:pt x="1343" y="4132"/>
                  </a:cubicBezTo>
                  <a:cubicBezTo>
                    <a:pt x="1509" y="3923"/>
                    <a:pt x="1618" y="3681"/>
                    <a:pt x="1791" y="3477"/>
                  </a:cubicBezTo>
                  <a:cubicBezTo>
                    <a:pt x="1914" y="3330"/>
                    <a:pt x="2051" y="3185"/>
                    <a:pt x="2148" y="3009"/>
                  </a:cubicBezTo>
                  <a:cubicBezTo>
                    <a:pt x="2207" y="2904"/>
                    <a:pt x="2329" y="2838"/>
                    <a:pt x="2415" y="2744"/>
                  </a:cubicBezTo>
                  <a:cubicBezTo>
                    <a:pt x="2561" y="2583"/>
                    <a:pt x="2708" y="2420"/>
                    <a:pt x="2884" y="2298"/>
                  </a:cubicBezTo>
                  <a:cubicBezTo>
                    <a:pt x="3121" y="2132"/>
                    <a:pt x="3335" y="1941"/>
                    <a:pt x="3590" y="1799"/>
                  </a:cubicBezTo>
                  <a:cubicBezTo>
                    <a:pt x="3852" y="1651"/>
                    <a:pt x="4128" y="1544"/>
                    <a:pt x="4400" y="1427"/>
                  </a:cubicBezTo>
                  <a:cubicBezTo>
                    <a:pt x="4505" y="1381"/>
                    <a:pt x="4622" y="1383"/>
                    <a:pt x="4726" y="1327"/>
                  </a:cubicBezTo>
                  <a:cubicBezTo>
                    <a:pt x="4777" y="1299"/>
                    <a:pt x="4792" y="1281"/>
                    <a:pt x="4787" y="1225"/>
                  </a:cubicBezTo>
                  <a:cubicBezTo>
                    <a:pt x="4777" y="1095"/>
                    <a:pt x="4708" y="983"/>
                    <a:pt x="4665" y="864"/>
                  </a:cubicBezTo>
                  <a:cubicBezTo>
                    <a:pt x="4607" y="695"/>
                    <a:pt x="4512" y="543"/>
                    <a:pt x="4484" y="364"/>
                  </a:cubicBezTo>
                  <a:cubicBezTo>
                    <a:pt x="4479" y="334"/>
                    <a:pt x="4443" y="288"/>
                    <a:pt x="4487" y="265"/>
                  </a:cubicBezTo>
                  <a:cubicBezTo>
                    <a:pt x="4498" y="259"/>
                    <a:pt x="4510" y="257"/>
                    <a:pt x="4522" y="257"/>
                  </a:cubicBezTo>
                  <a:close/>
                  <a:moveTo>
                    <a:pt x="4400" y="0"/>
                  </a:moveTo>
                  <a:cubicBezTo>
                    <a:pt x="4365" y="0"/>
                    <a:pt x="4326" y="16"/>
                    <a:pt x="4293" y="33"/>
                  </a:cubicBezTo>
                  <a:cubicBezTo>
                    <a:pt x="4242" y="58"/>
                    <a:pt x="4255" y="102"/>
                    <a:pt x="4257" y="150"/>
                  </a:cubicBezTo>
                  <a:cubicBezTo>
                    <a:pt x="4275" y="423"/>
                    <a:pt x="4372" y="670"/>
                    <a:pt x="4502" y="907"/>
                  </a:cubicBezTo>
                  <a:cubicBezTo>
                    <a:pt x="4594" y="1070"/>
                    <a:pt x="4573" y="1101"/>
                    <a:pt x="4398" y="1164"/>
                  </a:cubicBezTo>
                  <a:cubicBezTo>
                    <a:pt x="4377" y="1169"/>
                    <a:pt x="4354" y="1179"/>
                    <a:pt x="4334" y="1190"/>
                  </a:cubicBezTo>
                  <a:cubicBezTo>
                    <a:pt x="4107" y="1340"/>
                    <a:pt x="3840" y="1411"/>
                    <a:pt x="3603" y="1541"/>
                  </a:cubicBezTo>
                  <a:cubicBezTo>
                    <a:pt x="3379" y="1656"/>
                    <a:pt x="3167" y="1791"/>
                    <a:pt x="2966" y="1941"/>
                  </a:cubicBezTo>
                  <a:cubicBezTo>
                    <a:pt x="2775" y="2094"/>
                    <a:pt x="2601" y="2267"/>
                    <a:pt x="2423" y="2438"/>
                  </a:cubicBezTo>
                  <a:cubicBezTo>
                    <a:pt x="2061" y="2782"/>
                    <a:pt x="1761" y="3172"/>
                    <a:pt x="1480" y="3579"/>
                  </a:cubicBezTo>
                  <a:cubicBezTo>
                    <a:pt x="1371" y="3740"/>
                    <a:pt x="1277" y="3911"/>
                    <a:pt x="1175" y="4076"/>
                  </a:cubicBezTo>
                  <a:cubicBezTo>
                    <a:pt x="961" y="4423"/>
                    <a:pt x="790" y="4792"/>
                    <a:pt x="627" y="5162"/>
                  </a:cubicBezTo>
                  <a:cubicBezTo>
                    <a:pt x="515" y="5421"/>
                    <a:pt x="421" y="5689"/>
                    <a:pt x="344" y="5961"/>
                  </a:cubicBezTo>
                  <a:cubicBezTo>
                    <a:pt x="204" y="6433"/>
                    <a:pt x="95" y="6912"/>
                    <a:pt x="46" y="7403"/>
                  </a:cubicBezTo>
                  <a:cubicBezTo>
                    <a:pt x="5" y="7803"/>
                    <a:pt x="0" y="8201"/>
                    <a:pt x="72" y="8598"/>
                  </a:cubicBezTo>
                  <a:cubicBezTo>
                    <a:pt x="87" y="8677"/>
                    <a:pt x="97" y="8759"/>
                    <a:pt x="102" y="8840"/>
                  </a:cubicBezTo>
                  <a:cubicBezTo>
                    <a:pt x="107" y="8937"/>
                    <a:pt x="87" y="9034"/>
                    <a:pt x="145" y="9131"/>
                  </a:cubicBezTo>
                  <a:cubicBezTo>
                    <a:pt x="246" y="9299"/>
                    <a:pt x="401" y="9342"/>
                    <a:pt x="556" y="9342"/>
                  </a:cubicBezTo>
                  <a:cubicBezTo>
                    <a:pt x="589" y="9342"/>
                    <a:pt x="622" y="9340"/>
                    <a:pt x="655" y="9337"/>
                  </a:cubicBezTo>
                  <a:cubicBezTo>
                    <a:pt x="701" y="9332"/>
                    <a:pt x="746" y="9331"/>
                    <a:pt x="791" y="9331"/>
                  </a:cubicBezTo>
                  <a:cubicBezTo>
                    <a:pt x="925" y="9331"/>
                    <a:pt x="1056" y="9347"/>
                    <a:pt x="1188" y="9347"/>
                  </a:cubicBezTo>
                  <a:cubicBezTo>
                    <a:pt x="1224" y="9347"/>
                    <a:pt x="1261" y="9345"/>
                    <a:pt x="1297" y="9342"/>
                  </a:cubicBezTo>
                  <a:cubicBezTo>
                    <a:pt x="1299" y="9342"/>
                    <a:pt x="1301" y="9342"/>
                    <a:pt x="1304" y="9342"/>
                  </a:cubicBezTo>
                  <a:cubicBezTo>
                    <a:pt x="1333" y="9342"/>
                    <a:pt x="1359" y="9367"/>
                    <a:pt x="1388" y="9367"/>
                  </a:cubicBezTo>
                  <a:cubicBezTo>
                    <a:pt x="1396" y="9367"/>
                    <a:pt x="1403" y="9365"/>
                    <a:pt x="1412" y="9360"/>
                  </a:cubicBezTo>
                  <a:cubicBezTo>
                    <a:pt x="1531" y="9299"/>
                    <a:pt x="1664" y="9304"/>
                    <a:pt x="1791" y="9273"/>
                  </a:cubicBezTo>
                  <a:cubicBezTo>
                    <a:pt x="1990" y="9228"/>
                    <a:pt x="2021" y="9174"/>
                    <a:pt x="1967" y="8983"/>
                  </a:cubicBezTo>
                  <a:cubicBezTo>
                    <a:pt x="1962" y="8960"/>
                    <a:pt x="1959" y="8937"/>
                    <a:pt x="1959" y="8917"/>
                  </a:cubicBezTo>
                  <a:cubicBezTo>
                    <a:pt x="1949" y="8800"/>
                    <a:pt x="1937" y="8685"/>
                    <a:pt x="1929" y="8568"/>
                  </a:cubicBezTo>
                  <a:cubicBezTo>
                    <a:pt x="1914" y="8333"/>
                    <a:pt x="1888" y="8096"/>
                    <a:pt x="1888" y="7860"/>
                  </a:cubicBezTo>
                  <a:cubicBezTo>
                    <a:pt x="1888" y="7740"/>
                    <a:pt x="1954" y="7628"/>
                    <a:pt x="1931" y="7510"/>
                  </a:cubicBezTo>
                  <a:cubicBezTo>
                    <a:pt x="1898" y="7347"/>
                    <a:pt x="1962" y="7192"/>
                    <a:pt x="1957" y="7034"/>
                  </a:cubicBezTo>
                  <a:cubicBezTo>
                    <a:pt x="1954" y="6889"/>
                    <a:pt x="2018" y="6767"/>
                    <a:pt x="2033" y="6629"/>
                  </a:cubicBezTo>
                  <a:cubicBezTo>
                    <a:pt x="2064" y="6356"/>
                    <a:pt x="2133" y="6089"/>
                    <a:pt x="2186" y="5819"/>
                  </a:cubicBezTo>
                  <a:cubicBezTo>
                    <a:pt x="2247" y="5513"/>
                    <a:pt x="2359" y="5225"/>
                    <a:pt x="2449" y="4930"/>
                  </a:cubicBezTo>
                  <a:cubicBezTo>
                    <a:pt x="2472" y="4856"/>
                    <a:pt x="2482" y="4769"/>
                    <a:pt x="2533" y="4703"/>
                  </a:cubicBezTo>
                  <a:cubicBezTo>
                    <a:pt x="2607" y="4601"/>
                    <a:pt x="2660" y="4486"/>
                    <a:pt x="2696" y="4364"/>
                  </a:cubicBezTo>
                  <a:cubicBezTo>
                    <a:pt x="2744" y="4227"/>
                    <a:pt x="2805" y="4094"/>
                    <a:pt x="2877" y="3967"/>
                  </a:cubicBezTo>
                  <a:cubicBezTo>
                    <a:pt x="3007" y="3730"/>
                    <a:pt x="3126" y="3485"/>
                    <a:pt x="3302" y="3276"/>
                  </a:cubicBezTo>
                  <a:cubicBezTo>
                    <a:pt x="3424" y="3131"/>
                    <a:pt x="3529" y="2971"/>
                    <a:pt x="3656" y="2830"/>
                  </a:cubicBezTo>
                  <a:cubicBezTo>
                    <a:pt x="3822" y="2647"/>
                    <a:pt x="3998" y="2474"/>
                    <a:pt x="4181" y="2311"/>
                  </a:cubicBezTo>
                  <a:cubicBezTo>
                    <a:pt x="4377" y="2140"/>
                    <a:pt x="4596" y="2010"/>
                    <a:pt x="4808" y="1870"/>
                  </a:cubicBezTo>
                  <a:cubicBezTo>
                    <a:pt x="4831" y="1855"/>
                    <a:pt x="4859" y="1840"/>
                    <a:pt x="4886" y="1840"/>
                  </a:cubicBezTo>
                  <a:cubicBezTo>
                    <a:pt x="4917" y="1840"/>
                    <a:pt x="4947" y="1861"/>
                    <a:pt x="4963" y="1926"/>
                  </a:cubicBezTo>
                  <a:cubicBezTo>
                    <a:pt x="4991" y="2023"/>
                    <a:pt x="4996" y="2122"/>
                    <a:pt x="5045" y="2219"/>
                  </a:cubicBezTo>
                  <a:cubicBezTo>
                    <a:pt x="5129" y="2390"/>
                    <a:pt x="5203" y="2560"/>
                    <a:pt x="5363" y="2678"/>
                  </a:cubicBezTo>
                  <a:cubicBezTo>
                    <a:pt x="5405" y="2709"/>
                    <a:pt x="5440" y="2724"/>
                    <a:pt x="5473" y="2724"/>
                  </a:cubicBezTo>
                  <a:cubicBezTo>
                    <a:pt x="5520" y="2724"/>
                    <a:pt x="5561" y="2694"/>
                    <a:pt x="5610" y="2637"/>
                  </a:cubicBezTo>
                  <a:cubicBezTo>
                    <a:pt x="5794" y="2423"/>
                    <a:pt x="5878" y="2158"/>
                    <a:pt x="5977" y="1913"/>
                  </a:cubicBezTo>
                  <a:cubicBezTo>
                    <a:pt x="6097" y="1620"/>
                    <a:pt x="6209" y="1320"/>
                    <a:pt x="6319" y="1022"/>
                  </a:cubicBezTo>
                  <a:cubicBezTo>
                    <a:pt x="6403" y="792"/>
                    <a:pt x="6339" y="675"/>
                    <a:pt x="6105" y="553"/>
                  </a:cubicBezTo>
                  <a:cubicBezTo>
                    <a:pt x="6015" y="507"/>
                    <a:pt x="5939" y="436"/>
                    <a:pt x="5842" y="397"/>
                  </a:cubicBezTo>
                  <a:cubicBezTo>
                    <a:pt x="5702" y="341"/>
                    <a:pt x="5562" y="255"/>
                    <a:pt x="5424" y="216"/>
                  </a:cubicBezTo>
                  <a:cubicBezTo>
                    <a:pt x="5256" y="171"/>
                    <a:pt x="5085" y="112"/>
                    <a:pt x="4912" y="89"/>
                  </a:cubicBezTo>
                  <a:cubicBezTo>
                    <a:pt x="4851" y="81"/>
                    <a:pt x="4784" y="63"/>
                    <a:pt x="4722" y="63"/>
                  </a:cubicBezTo>
                  <a:cubicBezTo>
                    <a:pt x="4707" y="63"/>
                    <a:pt x="4692" y="64"/>
                    <a:pt x="4678" y="66"/>
                  </a:cubicBezTo>
                  <a:cubicBezTo>
                    <a:pt x="4652" y="71"/>
                    <a:pt x="4628" y="74"/>
                    <a:pt x="4606" y="74"/>
                  </a:cubicBezTo>
                  <a:cubicBezTo>
                    <a:pt x="4554" y="74"/>
                    <a:pt x="4508" y="59"/>
                    <a:pt x="4459" y="20"/>
                  </a:cubicBezTo>
                  <a:cubicBezTo>
                    <a:pt x="4441" y="6"/>
                    <a:pt x="4421" y="0"/>
                    <a:pt x="4400" y="0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9"/>
            <p:cNvSpPr/>
            <p:nvPr/>
          </p:nvSpPr>
          <p:spPr>
            <a:xfrm>
              <a:off x="5074156" y="1678888"/>
              <a:ext cx="390865" cy="575486"/>
            </a:xfrm>
            <a:custGeom>
              <a:rect b="b" l="l" r="r" t="t"/>
              <a:pathLst>
                <a:path extrusionOk="0" h="8855" w="6014">
                  <a:moveTo>
                    <a:pt x="4363" y="1"/>
                  </a:moveTo>
                  <a:cubicBezTo>
                    <a:pt x="4351" y="1"/>
                    <a:pt x="4338" y="3"/>
                    <a:pt x="4327" y="9"/>
                  </a:cubicBezTo>
                  <a:cubicBezTo>
                    <a:pt x="4286" y="32"/>
                    <a:pt x="4319" y="78"/>
                    <a:pt x="4324" y="108"/>
                  </a:cubicBezTo>
                  <a:cubicBezTo>
                    <a:pt x="4355" y="287"/>
                    <a:pt x="4447" y="439"/>
                    <a:pt x="4508" y="608"/>
                  </a:cubicBezTo>
                  <a:cubicBezTo>
                    <a:pt x="4548" y="727"/>
                    <a:pt x="4617" y="839"/>
                    <a:pt x="4630" y="969"/>
                  </a:cubicBezTo>
                  <a:cubicBezTo>
                    <a:pt x="4632" y="1025"/>
                    <a:pt x="4617" y="1043"/>
                    <a:pt x="4569" y="1071"/>
                  </a:cubicBezTo>
                  <a:cubicBezTo>
                    <a:pt x="4464" y="1127"/>
                    <a:pt x="4345" y="1125"/>
                    <a:pt x="4240" y="1171"/>
                  </a:cubicBezTo>
                  <a:cubicBezTo>
                    <a:pt x="3968" y="1288"/>
                    <a:pt x="3692" y="1395"/>
                    <a:pt x="3430" y="1543"/>
                  </a:cubicBezTo>
                  <a:cubicBezTo>
                    <a:pt x="3175" y="1685"/>
                    <a:pt x="2961" y="1876"/>
                    <a:pt x="2724" y="2042"/>
                  </a:cubicBezTo>
                  <a:cubicBezTo>
                    <a:pt x="2551" y="2164"/>
                    <a:pt x="2401" y="2327"/>
                    <a:pt x="2255" y="2488"/>
                  </a:cubicBezTo>
                  <a:cubicBezTo>
                    <a:pt x="2169" y="2582"/>
                    <a:pt x="2047" y="2648"/>
                    <a:pt x="1991" y="2753"/>
                  </a:cubicBezTo>
                  <a:cubicBezTo>
                    <a:pt x="1894" y="2929"/>
                    <a:pt x="1756" y="3074"/>
                    <a:pt x="1631" y="3221"/>
                  </a:cubicBezTo>
                  <a:cubicBezTo>
                    <a:pt x="1458" y="3425"/>
                    <a:pt x="1349" y="3667"/>
                    <a:pt x="1183" y="3876"/>
                  </a:cubicBezTo>
                  <a:cubicBezTo>
                    <a:pt x="1017" y="4088"/>
                    <a:pt x="920" y="4345"/>
                    <a:pt x="796" y="4582"/>
                  </a:cubicBezTo>
                  <a:cubicBezTo>
                    <a:pt x="656" y="4847"/>
                    <a:pt x="564" y="5130"/>
                    <a:pt x="452" y="5405"/>
                  </a:cubicBezTo>
                  <a:cubicBezTo>
                    <a:pt x="332" y="5693"/>
                    <a:pt x="276" y="6004"/>
                    <a:pt x="197" y="6304"/>
                  </a:cubicBezTo>
                  <a:cubicBezTo>
                    <a:pt x="156" y="6457"/>
                    <a:pt x="98" y="6607"/>
                    <a:pt x="87" y="6763"/>
                  </a:cubicBezTo>
                  <a:cubicBezTo>
                    <a:pt x="64" y="7086"/>
                    <a:pt x="1" y="7405"/>
                    <a:pt x="16" y="7733"/>
                  </a:cubicBezTo>
                  <a:cubicBezTo>
                    <a:pt x="31" y="7991"/>
                    <a:pt x="36" y="8251"/>
                    <a:pt x="80" y="8508"/>
                  </a:cubicBezTo>
                  <a:cubicBezTo>
                    <a:pt x="100" y="8618"/>
                    <a:pt x="149" y="8709"/>
                    <a:pt x="276" y="8745"/>
                  </a:cubicBezTo>
                  <a:cubicBezTo>
                    <a:pt x="475" y="8796"/>
                    <a:pt x="678" y="8834"/>
                    <a:pt x="882" y="8852"/>
                  </a:cubicBezTo>
                  <a:cubicBezTo>
                    <a:pt x="922" y="8853"/>
                    <a:pt x="962" y="8854"/>
                    <a:pt x="1001" y="8854"/>
                  </a:cubicBezTo>
                  <a:cubicBezTo>
                    <a:pt x="1171" y="8854"/>
                    <a:pt x="1342" y="8841"/>
                    <a:pt x="1509" y="8816"/>
                  </a:cubicBezTo>
                  <a:cubicBezTo>
                    <a:pt x="1550" y="8809"/>
                    <a:pt x="1575" y="8809"/>
                    <a:pt x="1560" y="8747"/>
                  </a:cubicBezTo>
                  <a:cubicBezTo>
                    <a:pt x="1524" y="8597"/>
                    <a:pt x="1514" y="8442"/>
                    <a:pt x="1499" y="8289"/>
                  </a:cubicBezTo>
                  <a:cubicBezTo>
                    <a:pt x="1476" y="8075"/>
                    <a:pt x="1509" y="7858"/>
                    <a:pt x="1494" y="7644"/>
                  </a:cubicBezTo>
                  <a:cubicBezTo>
                    <a:pt x="1473" y="7351"/>
                    <a:pt x="1540" y="7063"/>
                    <a:pt x="1550" y="6773"/>
                  </a:cubicBezTo>
                  <a:cubicBezTo>
                    <a:pt x="1557" y="6536"/>
                    <a:pt x="1641" y="6302"/>
                    <a:pt x="1680" y="6062"/>
                  </a:cubicBezTo>
                  <a:cubicBezTo>
                    <a:pt x="1749" y="5652"/>
                    <a:pt x="1868" y="5257"/>
                    <a:pt x="1998" y="4865"/>
                  </a:cubicBezTo>
                  <a:cubicBezTo>
                    <a:pt x="2136" y="4465"/>
                    <a:pt x="2324" y="4083"/>
                    <a:pt x="2508" y="3700"/>
                  </a:cubicBezTo>
                  <a:cubicBezTo>
                    <a:pt x="2640" y="3425"/>
                    <a:pt x="2798" y="3163"/>
                    <a:pt x="2982" y="2918"/>
                  </a:cubicBezTo>
                  <a:cubicBezTo>
                    <a:pt x="3035" y="2850"/>
                    <a:pt x="3101" y="2791"/>
                    <a:pt x="3140" y="2715"/>
                  </a:cubicBezTo>
                  <a:cubicBezTo>
                    <a:pt x="3241" y="2511"/>
                    <a:pt x="3440" y="2391"/>
                    <a:pt x="3583" y="2220"/>
                  </a:cubicBezTo>
                  <a:cubicBezTo>
                    <a:pt x="3700" y="2090"/>
                    <a:pt x="3830" y="1973"/>
                    <a:pt x="3970" y="1871"/>
                  </a:cubicBezTo>
                  <a:cubicBezTo>
                    <a:pt x="4243" y="1662"/>
                    <a:pt x="4525" y="1484"/>
                    <a:pt x="4852" y="1374"/>
                  </a:cubicBezTo>
                  <a:cubicBezTo>
                    <a:pt x="4883" y="1364"/>
                    <a:pt x="4925" y="1346"/>
                    <a:pt x="4958" y="1346"/>
                  </a:cubicBezTo>
                  <a:cubicBezTo>
                    <a:pt x="4996" y="1346"/>
                    <a:pt x="5020" y="1372"/>
                    <a:pt x="4989" y="1471"/>
                  </a:cubicBezTo>
                  <a:cubicBezTo>
                    <a:pt x="4984" y="1489"/>
                    <a:pt x="5002" y="1517"/>
                    <a:pt x="5015" y="1535"/>
                  </a:cubicBezTo>
                  <a:cubicBezTo>
                    <a:pt x="5096" y="1634"/>
                    <a:pt x="5127" y="1757"/>
                    <a:pt x="5155" y="1876"/>
                  </a:cubicBezTo>
                  <a:cubicBezTo>
                    <a:pt x="5175" y="1968"/>
                    <a:pt x="5234" y="2042"/>
                    <a:pt x="5264" y="2129"/>
                  </a:cubicBezTo>
                  <a:cubicBezTo>
                    <a:pt x="5269" y="2157"/>
                    <a:pt x="5295" y="2174"/>
                    <a:pt x="5323" y="2174"/>
                  </a:cubicBezTo>
                  <a:cubicBezTo>
                    <a:pt x="5361" y="2174"/>
                    <a:pt x="5356" y="2144"/>
                    <a:pt x="5366" y="2118"/>
                  </a:cubicBezTo>
                  <a:cubicBezTo>
                    <a:pt x="5399" y="2037"/>
                    <a:pt x="5438" y="1960"/>
                    <a:pt x="5473" y="1881"/>
                  </a:cubicBezTo>
                  <a:cubicBezTo>
                    <a:pt x="5621" y="1545"/>
                    <a:pt x="5792" y="1219"/>
                    <a:pt x="5896" y="865"/>
                  </a:cubicBezTo>
                  <a:cubicBezTo>
                    <a:pt x="5909" y="822"/>
                    <a:pt x="5876" y="766"/>
                    <a:pt x="5934" y="730"/>
                  </a:cubicBezTo>
                  <a:cubicBezTo>
                    <a:pt x="6013" y="684"/>
                    <a:pt x="5998" y="636"/>
                    <a:pt x="5932" y="580"/>
                  </a:cubicBezTo>
                  <a:cubicBezTo>
                    <a:pt x="5753" y="432"/>
                    <a:pt x="5532" y="368"/>
                    <a:pt x="5323" y="304"/>
                  </a:cubicBezTo>
                  <a:cubicBezTo>
                    <a:pt x="5027" y="215"/>
                    <a:pt x="4740" y="106"/>
                    <a:pt x="4444" y="19"/>
                  </a:cubicBezTo>
                  <a:cubicBezTo>
                    <a:pt x="4417" y="10"/>
                    <a:pt x="4389" y="1"/>
                    <a:pt x="4363" y="1"/>
                  </a:cubicBezTo>
                  <a:close/>
                </a:path>
              </a:pathLst>
            </a:custGeom>
            <a:solidFill>
              <a:srgbClr val="A48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9"/>
            <p:cNvSpPr/>
            <p:nvPr/>
          </p:nvSpPr>
          <p:spPr>
            <a:xfrm>
              <a:off x="5593986" y="1154350"/>
              <a:ext cx="1182450" cy="572700"/>
            </a:xfrm>
            <a:custGeom>
              <a:rect b="b" l="l" r="r" t="t"/>
              <a:pathLst>
                <a:path extrusionOk="0" h="6985" w="14421">
                  <a:moveTo>
                    <a:pt x="9416" y="0"/>
                  </a:moveTo>
                  <a:cubicBezTo>
                    <a:pt x="9299" y="0"/>
                    <a:pt x="9183" y="5"/>
                    <a:pt x="9070" y="13"/>
                  </a:cubicBezTo>
                  <a:cubicBezTo>
                    <a:pt x="7776" y="113"/>
                    <a:pt x="6930" y="918"/>
                    <a:pt x="6362" y="2006"/>
                  </a:cubicBezTo>
                  <a:cubicBezTo>
                    <a:pt x="6387" y="2057"/>
                    <a:pt x="6413" y="2105"/>
                    <a:pt x="6433" y="2158"/>
                  </a:cubicBezTo>
                  <a:cubicBezTo>
                    <a:pt x="6490" y="2294"/>
                    <a:pt x="6378" y="2384"/>
                    <a:pt x="6260" y="2384"/>
                  </a:cubicBezTo>
                  <a:cubicBezTo>
                    <a:pt x="6184" y="2384"/>
                    <a:pt x="6105" y="2346"/>
                    <a:pt x="6069" y="2258"/>
                  </a:cubicBezTo>
                  <a:cubicBezTo>
                    <a:pt x="5738" y="1465"/>
                    <a:pt x="4999" y="907"/>
                    <a:pt x="4175" y="907"/>
                  </a:cubicBezTo>
                  <a:cubicBezTo>
                    <a:pt x="3971" y="907"/>
                    <a:pt x="3761" y="941"/>
                    <a:pt x="3552" y="1015"/>
                  </a:cubicBezTo>
                  <a:cubicBezTo>
                    <a:pt x="2464" y="1394"/>
                    <a:pt x="2178" y="2566"/>
                    <a:pt x="2629" y="3514"/>
                  </a:cubicBezTo>
                  <a:cubicBezTo>
                    <a:pt x="2693" y="3544"/>
                    <a:pt x="2757" y="3580"/>
                    <a:pt x="2818" y="3621"/>
                  </a:cubicBezTo>
                  <a:cubicBezTo>
                    <a:pt x="2944" y="3706"/>
                    <a:pt x="2868" y="3865"/>
                    <a:pt x="2743" y="3865"/>
                  </a:cubicBezTo>
                  <a:cubicBezTo>
                    <a:pt x="2734" y="3865"/>
                    <a:pt x="2725" y="3865"/>
                    <a:pt x="2716" y="3863"/>
                  </a:cubicBezTo>
                  <a:cubicBezTo>
                    <a:pt x="2697" y="3881"/>
                    <a:pt x="2672" y="3890"/>
                    <a:pt x="2647" y="3890"/>
                  </a:cubicBezTo>
                  <a:cubicBezTo>
                    <a:pt x="2620" y="3890"/>
                    <a:pt x="2593" y="3879"/>
                    <a:pt x="2573" y="3858"/>
                  </a:cubicBezTo>
                  <a:cubicBezTo>
                    <a:pt x="2550" y="3837"/>
                    <a:pt x="2535" y="3812"/>
                    <a:pt x="2515" y="3792"/>
                  </a:cubicBezTo>
                  <a:cubicBezTo>
                    <a:pt x="2258" y="3699"/>
                    <a:pt x="1978" y="3641"/>
                    <a:pt x="1702" y="3641"/>
                  </a:cubicBezTo>
                  <a:cubicBezTo>
                    <a:pt x="1318" y="3641"/>
                    <a:pt x="943" y="3754"/>
                    <a:pt x="655" y="4046"/>
                  </a:cubicBezTo>
                  <a:cubicBezTo>
                    <a:pt x="0" y="4719"/>
                    <a:pt x="262" y="5644"/>
                    <a:pt x="943" y="6171"/>
                  </a:cubicBezTo>
                  <a:cubicBezTo>
                    <a:pt x="1526" y="6622"/>
                    <a:pt x="2448" y="6757"/>
                    <a:pt x="3159" y="6833"/>
                  </a:cubicBezTo>
                  <a:cubicBezTo>
                    <a:pt x="4543" y="6979"/>
                    <a:pt x="5962" y="6958"/>
                    <a:pt x="7350" y="6976"/>
                  </a:cubicBezTo>
                  <a:cubicBezTo>
                    <a:pt x="7741" y="6980"/>
                    <a:pt x="8134" y="6984"/>
                    <a:pt x="8528" y="6984"/>
                  </a:cubicBezTo>
                  <a:cubicBezTo>
                    <a:pt x="9587" y="6984"/>
                    <a:pt x="10651" y="6957"/>
                    <a:pt x="11697" y="6836"/>
                  </a:cubicBezTo>
                  <a:cubicBezTo>
                    <a:pt x="12644" y="6726"/>
                    <a:pt x="13781" y="6454"/>
                    <a:pt x="14063" y="5412"/>
                  </a:cubicBezTo>
                  <a:cubicBezTo>
                    <a:pt x="14421" y="4099"/>
                    <a:pt x="13129" y="3541"/>
                    <a:pt x="12045" y="3541"/>
                  </a:cubicBezTo>
                  <a:cubicBezTo>
                    <a:pt x="11993" y="3541"/>
                    <a:pt x="11941" y="3542"/>
                    <a:pt x="11890" y="3544"/>
                  </a:cubicBezTo>
                  <a:cubicBezTo>
                    <a:pt x="11887" y="3545"/>
                    <a:pt x="11884" y="3545"/>
                    <a:pt x="11881" y="3545"/>
                  </a:cubicBezTo>
                  <a:cubicBezTo>
                    <a:pt x="11836" y="3545"/>
                    <a:pt x="11791" y="3527"/>
                    <a:pt x="11760" y="3496"/>
                  </a:cubicBezTo>
                  <a:cubicBezTo>
                    <a:pt x="11744" y="3501"/>
                    <a:pt x="11728" y="3504"/>
                    <a:pt x="11713" y="3504"/>
                  </a:cubicBezTo>
                  <a:cubicBezTo>
                    <a:pt x="11572" y="3504"/>
                    <a:pt x="11443" y="3315"/>
                    <a:pt x="11569" y="3175"/>
                  </a:cubicBezTo>
                  <a:cubicBezTo>
                    <a:pt x="12517" y="2105"/>
                    <a:pt x="12053" y="620"/>
                    <a:pt x="10693" y="187"/>
                  </a:cubicBezTo>
                  <a:cubicBezTo>
                    <a:pt x="10292" y="60"/>
                    <a:pt x="9847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9"/>
            <p:cNvSpPr txBox="1"/>
            <p:nvPr/>
          </p:nvSpPr>
          <p:spPr>
            <a:xfrm>
              <a:off x="5716612" y="1402600"/>
              <a:ext cx="9372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8" name="Google Shape;1928;p39"/>
            <p:cNvSpPr txBox="1"/>
            <p:nvPr/>
          </p:nvSpPr>
          <p:spPr>
            <a:xfrm>
              <a:off x="6959200" y="1130050"/>
              <a:ext cx="17853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 and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9" name="Google Shape;1929;p39"/>
          <p:cNvGrpSpPr/>
          <p:nvPr/>
        </p:nvGrpSpPr>
        <p:grpSpPr>
          <a:xfrm>
            <a:off x="5206606" y="2856697"/>
            <a:ext cx="3730194" cy="1164678"/>
            <a:chOff x="5206606" y="2856697"/>
            <a:chExt cx="3730194" cy="1164678"/>
          </a:xfrm>
        </p:grpSpPr>
        <p:sp>
          <p:nvSpPr>
            <p:cNvPr id="1930" name="Google Shape;1930;p39"/>
            <p:cNvSpPr/>
            <p:nvPr/>
          </p:nvSpPr>
          <p:spPr>
            <a:xfrm>
              <a:off x="5776737" y="3424377"/>
              <a:ext cx="1182460" cy="572700"/>
            </a:xfrm>
            <a:custGeom>
              <a:rect b="b" l="l" r="r" t="t"/>
              <a:pathLst>
                <a:path extrusionOk="0" h="6985" w="14422">
                  <a:moveTo>
                    <a:pt x="9410" y="1"/>
                  </a:moveTo>
                  <a:cubicBezTo>
                    <a:pt x="9295" y="1"/>
                    <a:pt x="9182" y="5"/>
                    <a:pt x="9071" y="13"/>
                  </a:cubicBezTo>
                  <a:cubicBezTo>
                    <a:pt x="7777" y="115"/>
                    <a:pt x="6931" y="918"/>
                    <a:pt x="6363" y="2006"/>
                  </a:cubicBezTo>
                  <a:cubicBezTo>
                    <a:pt x="6388" y="2057"/>
                    <a:pt x="6413" y="2108"/>
                    <a:pt x="6434" y="2159"/>
                  </a:cubicBezTo>
                  <a:cubicBezTo>
                    <a:pt x="6491" y="2296"/>
                    <a:pt x="6379" y="2386"/>
                    <a:pt x="6261" y="2386"/>
                  </a:cubicBezTo>
                  <a:cubicBezTo>
                    <a:pt x="6185" y="2386"/>
                    <a:pt x="6106" y="2348"/>
                    <a:pt x="6070" y="2261"/>
                  </a:cubicBezTo>
                  <a:cubicBezTo>
                    <a:pt x="5739" y="1466"/>
                    <a:pt x="5000" y="907"/>
                    <a:pt x="4175" y="907"/>
                  </a:cubicBezTo>
                  <a:cubicBezTo>
                    <a:pt x="3971" y="907"/>
                    <a:pt x="3762" y="941"/>
                    <a:pt x="3552" y="1015"/>
                  </a:cubicBezTo>
                  <a:cubicBezTo>
                    <a:pt x="2465" y="1397"/>
                    <a:pt x="2179" y="2569"/>
                    <a:pt x="2630" y="3514"/>
                  </a:cubicBezTo>
                  <a:cubicBezTo>
                    <a:pt x="2694" y="3545"/>
                    <a:pt x="2758" y="3583"/>
                    <a:pt x="2816" y="3621"/>
                  </a:cubicBezTo>
                  <a:cubicBezTo>
                    <a:pt x="2945" y="3707"/>
                    <a:pt x="2866" y="3868"/>
                    <a:pt x="2743" y="3868"/>
                  </a:cubicBezTo>
                  <a:cubicBezTo>
                    <a:pt x="2735" y="3868"/>
                    <a:pt x="2726" y="3867"/>
                    <a:pt x="2717" y="3866"/>
                  </a:cubicBezTo>
                  <a:cubicBezTo>
                    <a:pt x="2697" y="3882"/>
                    <a:pt x="2672" y="3891"/>
                    <a:pt x="2648" y="3891"/>
                  </a:cubicBezTo>
                  <a:cubicBezTo>
                    <a:pt x="2621" y="3891"/>
                    <a:pt x="2593" y="3880"/>
                    <a:pt x="2572" y="3858"/>
                  </a:cubicBezTo>
                  <a:cubicBezTo>
                    <a:pt x="2551" y="3838"/>
                    <a:pt x="2536" y="3815"/>
                    <a:pt x="2516" y="3792"/>
                  </a:cubicBezTo>
                  <a:cubicBezTo>
                    <a:pt x="2259" y="3699"/>
                    <a:pt x="1979" y="3641"/>
                    <a:pt x="1704" y="3641"/>
                  </a:cubicBezTo>
                  <a:cubicBezTo>
                    <a:pt x="1319" y="3641"/>
                    <a:pt x="944" y="3755"/>
                    <a:pt x="656" y="4049"/>
                  </a:cubicBezTo>
                  <a:cubicBezTo>
                    <a:pt x="1" y="4717"/>
                    <a:pt x="261" y="5644"/>
                    <a:pt x="944" y="6171"/>
                  </a:cubicBezTo>
                  <a:cubicBezTo>
                    <a:pt x="1527" y="6622"/>
                    <a:pt x="2447" y="6757"/>
                    <a:pt x="3160" y="6834"/>
                  </a:cubicBezTo>
                  <a:cubicBezTo>
                    <a:pt x="4543" y="6979"/>
                    <a:pt x="5963" y="6961"/>
                    <a:pt x="7351" y="6976"/>
                  </a:cubicBezTo>
                  <a:cubicBezTo>
                    <a:pt x="7742" y="6980"/>
                    <a:pt x="8134" y="6984"/>
                    <a:pt x="8527" y="6984"/>
                  </a:cubicBezTo>
                  <a:cubicBezTo>
                    <a:pt x="9586" y="6984"/>
                    <a:pt x="10650" y="6957"/>
                    <a:pt x="11697" y="6836"/>
                  </a:cubicBezTo>
                  <a:cubicBezTo>
                    <a:pt x="12643" y="6727"/>
                    <a:pt x="13779" y="6454"/>
                    <a:pt x="14064" y="5412"/>
                  </a:cubicBezTo>
                  <a:cubicBezTo>
                    <a:pt x="14422" y="4102"/>
                    <a:pt x="13130" y="3541"/>
                    <a:pt x="12046" y="3541"/>
                  </a:cubicBezTo>
                  <a:cubicBezTo>
                    <a:pt x="11994" y="3541"/>
                    <a:pt x="11942" y="3542"/>
                    <a:pt x="11891" y="3545"/>
                  </a:cubicBezTo>
                  <a:cubicBezTo>
                    <a:pt x="11886" y="3545"/>
                    <a:pt x="11880" y="3545"/>
                    <a:pt x="11875" y="3545"/>
                  </a:cubicBezTo>
                  <a:cubicBezTo>
                    <a:pt x="11832" y="3545"/>
                    <a:pt x="11790" y="3528"/>
                    <a:pt x="11759" y="3496"/>
                  </a:cubicBezTo>
                  <a:cubicBezTo>
                    <a:pt x="11743" y="3501"/>
                    <a:pt x="11727" y="3504"/>
                    <a:pt x="11711" y="3504"/>
                  </a:cubicBezTo>
                  <a:cubicBezTo>
                    <a:pt x="11571" y="3504"/>
                    <a:pt x="11444" y="3315"/>
                    <a:pt x="11567" y="3175"/>
                  </a:cubicBezTo>
                  <a:cubicBezTo>
                    <a:pt x="12518" y="2108"/>
                    <a:pt x="12054" y="620"/>
                    <a:pt x="10694" y="189"/>
                  </a:cubicBezTo>
                  <a:cubicBezTo>
                    <a:pt x="10290" y="62"/>
                    <a:pt x="9843" y="1"/>
                    <a:pt x="9410" y="1"/>
                  </a:cubicBezTo>
                  <a:close/>
                </a:path>
              </a:pathLst>
            </a:custGeom>
            <a:solidFill>
              <a:srgbClr val="BEB1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9"/>
            <p:cNvSpPr/>
            <p:nvPr/>
          </p:nvSpPr>
          <p:spPr>
            <a:xfrm>
              <a:off x="5206606" y="2856697"/>
              <a:ext cx="191143" cy="188731"/>
            </a:xfrm>
            <a:custGeom>
              <a:rect b="b" l="l" r="r" t="t"/>
              <a:pathLst>
                <a:path extrusionOk="0" h="2904" w="2941">
                  <a:moveTo>
                    <a:pt x="1453" y="280"/>
                  </a:moveTo>
                  <a:cubicBezTo>
                    <a:pt x="1468" y="283"/>
                    <a:pt x="1481" y="285"/>
                    <a:pt x="1494" y="288"/>
                  </a:cubicBezTo>
                  <a:cubicBezTo>
                    <a:pt x="1527" y="283"/>
                    <a:pt x="1560" y="281"/>
                    <a:pt x="1593" y="281"/>
                  </a:cubicBezTo>
                  <a:cubicBezTo>
                    <a:pt x="1962" y="281"/>
                    <a:pt x="2328" y="557"/>
                    <a:pt x="2482" y="889"/>
                  </a:cubicBezTo>
                  <a:cubicBezTo>
                    <a:pt x="2610" y="1151"/>
                    <a:pt x="2640" y="1447"/>
                    <a:pt x="2574" y="1730"/>
                  </a:cubicBezTo>
                  <a:cubicBezTo>
                    <a:pt x="2533" y="1903"/>
                    <a:pt x="2457" y="2064"/>
                    <a:pt x="2350" y="2206"/>
                  </a:cubicBezTo>
                  <a:cubicBezTo>
                    <a:pt x="2126" y="2515"/>
                    <a:pt x="1812" y="2573"/>
                    <a:pt x="1489" y="2629"/>
                  </a:cubicBezTo>
                  <a:cubicBezTo>
                    <a:pt x="1443" y="2637"/>
                    <a:pt x="1399" y="2641"/>
                    <a:pt x="1357" y="2641"/>
                  </a:cubicBezTo>
                  <a:cubicBezTo>
                    <a:pt x="1090" y="2641"/>
                    <a:pt x="871" y="2494"/>
                    <a:pt x="640" y="2336"/>
                  </a:cubicBezTo>
                  <a:cubicBezTo>
                    <a:pt x="350" y="2140"/>
                    <a:pt x="268" y="1865"/>
                    <a:pt x="258" y="1572"/>
                  </a:cubicBezTo>
                  <a:cubicBezTo>
                    <a:pt x="246" y="1248"/>
                    <a:pt x="378" y="950"/>
                    <a:pt x="623" y="718"/>
                  </a:cubicBezTo>
                  <a:cubicBezTo>
                    <a:pt x="699" y="647"/>
                    <a:pt x="763" y="563"/>
                    <a:pt x="844" y="502"/>
                  </a:cubicBezTo>
                  <a:cubicBezTo>
                    <a:pt x="1023" y="374"/>
                    <a:pt x="1234" y="295"/>
                    <a:pt x="1453" y="280"/>
                  </a:cubicBezTo>
                  <a:close/>
                  <a:moveTo>
                    <a:pt x="1421" y="0"/>
                  </a:moveTo>
                  <a:cubicBezTo>
                    <a:pt x="1103" y="0"/>
                    <a:pt x="782" y="33"/>
                    <a:pt x="549" y="321"/>
                  </a:cubicBezTo>
                  <a:cubicBezTo>
                    <a:pt x="498" y="380"/>
                    <a:pt x="393" y="344"/>
                    <a:pt x="378" y="433"/>
                  </a:cubicBezTo>
                  <a:cubicBezTo>
                    <a:pt x="347" y="604"/>
                    <a:pt x="189" y="698"/>
                    <a:pt x="139" y="866"/>
                  </a:cubicBezTo>
                  <a:cubicBezTo>
                    <a:pt x="93" y="1014"/>
                    <a:pt x="39" y="1157"/>
                    <a:pt x="19" y="1312"/>
                  </a:cubicBezTo>
                  <a:cubicBezTo>
                    <a:pt x="1" y="1457"/>
                    <a:pt x="26" y="1597"/>
                    <a:pt x="32" y="1743"/>
                  </a:cubicBezTo>
                  <a:cubicBezTo>
                    <a:pt x="70" y="1862"/>
                    <a:pt x="95" y="1987"/>
                    <a:pt x="126" y="2107"/>
                  </a:cubicBezTo>
                  <a:cubicBezTo>
                    <a:pt x="177" y="2293"/>
                    <a:pt x="307" y="2415"/>
                    <a:pt x="434" y="2530"/>
                  </a:cubicBezTo>
                  <a:cubicBezTo>
                    <a:pt x="528" y="2622"/>
                    <a:pt x="640" y="2695"/>
                    <a:pt x="765" y="2744"/>
                  </a:cubicBezTo>
                  <a:cubicBezTo>
                    <a:pt x="935" y="2809"/>
                    <a:pt x="1101" y="2869"/>
                    <a:pt x="1282" y="2869"/>
                  </a:cubicBezTo>
                  <a:cubicBezTo>
                    <a:pt x="1305" y="2869"/>
                    <a:pt x="1328" y="2868"/>
                    <a:pt x="1351" y="2866"/>
                  </a:cubicBezTo>
                  <a:cubicBezTo>
                    <a:pt x="1369" y="2864"/>
                    <a:pt x="1387" y="2855"/>
                    <a:pt x="1406" y="2855"/>
                  </a:cubicBezTo>
                  <a:cubicBezTo>
                    <a:pt x="1414" y="2855"/>
                    <a:pt x="1422" y="2857"/>
                    <a:pt x="1430" y="2861"/>
                  </a:cubicBezTo>
                  <a:cubicBezTo>
                    <a:pt x="1485" y="2893"/>
                    <a:pt x="1544" y="2904"/>
                    <a:pt x="1602" y="2904"/>
                  </a:cubicBezTo>
                  <a:cubicBezTo>
                    <a:pt x="1679" y="2904"/>
                    <a:pt x="1753" y="2885"/>
                    <a:pt x="1812" y="2869"/>
                  </a:cubicBezTo>
                  <a:cubicBezTo>
                    <a:pt x="2090" y="2795"/>
                    <a:pt x="2345" y="2652"/>
                    <a:pt x="2554" y="2451"/>
                  </a:cubicBezTo>
                  <a:cubicBezTo>
                    <a:pt x="2732" y="2275"/>
                    <a:pt x="2798" y="2051"/>
                    <a:pt x="2865" y="1839"/>
                  </a:cubicBezTo>
                  <a:cubicBezTo>
                    <a:pt x="2931" y="1610"/>
                    <a:pt x="2941" y="1373"/>
                    <a:pt x="2898" y="1139"/>
                  </a:cubicBezTo>
                  <a:cubicBezTo>
                    <a:pt x="2842" y="800"/>
                    <a:pt x="2696" y="530"/>
                    <a:pt x="2411" y="341"/>
                  </a:cubicBezTo>
                  <a:cubicBezTo>
                    <a:pt x="2169" y="181"/>
                    <a:pt x="1914" y="2"/>
                    <a:pt x="1624" y="2"/>
                  </a:cubicBezTo>
                  <a:cubicBezTo>
                    <a:pt x="1557" y="2"/>
                    <a:pt x="1489" y="0"/>
                    <a:pt x="1421" y="0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9"/>
            <p:cNvSpPr/>
            <p:nvPr/>
          </p:nvSpPr>
          <p:spPr>
            <a:xfrm>
              <a:off x="5222529" y="2874894"/>
              <a:ext cx="155722" cy="153506"/>
            </a:xfrm>
            <a:custGeom>
              <a:rect b="b" l="l" r="r" t="t"/>
              <a:pathLst>
                <a:path extrusionOk="0" h="2362" w="2396">
                  <a:moveTo>
                    <a:pt x="1208" y="0"/>
                  </a:moveTo>
                  <a:cubicBezTo>
                    <a:pt x="989" y="15"/>
                    <a:pt x="778" y="94"/>
                    <a:pt x="599" y="222"/>
                  </a:cubicBezTo>
                  <a:cubicBezTo>
                    <a:pt x="518" y="283"/>
                    <a:pt x="454" y="367"/>
                    <a:pt x="378" y="438"/>
                  </a:cubicBezTo>
                  <a:cubicBezTo>
                    <a:pt x="133" y="670"/>
                    <a:pt x="1" y="968"/>
                    <a:pt x="13" y="1292"/>
                  </a:cubicBezTo>
                  <a:cubicBezTo>
                    <a:pt x="23" y="1585"/>
                    <a:pt x="105" y="1860"/>
                    <a:pt x="395" y="2056"/>
                  </a:cubicBezTo>
                  <a:cubicBezTo>
                    <a:pt x="626" y="2214"/>
                    <a:pt x="845" y="2361"/>
                    <a:pt x="1112" y="2361"/>
                  </a:cubicBezTo>
                  <a:cubicBezTo>
                    <a:pt x="1154" y="2361"/>
                    <a:pt x="1198" y="2357"/>
                    <a:pt x="1244" y="2349"/>
                  </a:cubicBezTo>
                  <a:cubicBezTo>
                    <a:pt x="1567" y="2293"/>
                    <a:pt x="1881" y="2235"/>
                    <a:pt x="2105" y="1926"/>
                  </a:cubicBezTo>
                  <a:cubicBezTo>
                    <a:pt x="2212" y="1784"/>
                    <a:pt x="2288" y="1623"/>
                    <a:pt x="2329" y="1450"/>
                  </a:cubicBezTo>
                  <a:cubicBezTo>
                    <a:pt x="2395" y="1167"/>
                    <a:pt x="2365" y="871"/>
                    <a:pt x="2237" y="609"/>
                  </a:cubicBezTo>
                  <a:cubicBezTo>
                    <a:pt x="2083" y="277"/>
                    <a:pt x="1717" y="1"/>
                    <a:pt x="1348" y="1"/>
                  </a:cubicBezTo>
                  <a:cubicBezTo>
                    <a:pt x="1315" y="1"/>
                    <a:pt x="1282" y="3"/>
                    <a:pt x="1249" y="8"/>
                  </a:cubicBezTo>
                  <a:cubicBezTo>
                    <a:pt x="1236" y="5"/>
                    <a:pt x="1223" y="3"/>
                    <a:pt x="120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9"/>
            <p:cNvSpPr/>
            <p:nvPr/>
          </p:nvSpPr>
          <p:spPr>
            <a:xfrm>
              <a:off x="5222529" y="2874894"/>
              <a:ext cx="155722" cy="153506"/>
            </a:xfrm>
            <a:custGeom>
              <a:rect b="b" l="l" r="r" t="t"/>
              <a:pathLst>
                <a:path extrusionOk="0" h="2362" w="2396">
                  <a:moveTo>
                    <a:pt x="1208" y="0"/>
                  </a:moveTo>
                  <a:cubicBezTo>
                    <a:pt x="989" y="15"/>
                    <a:pt x="778" y="94"/>
                    <a:pt x="599" y="222"/>
                  </a:cubicBezTo>
                  <a:cubicBezTo>
                    <a:pt x="518" y="283"/>
                    <a:pt x="454" y="367"/>
                    <a:pt x="378" y="438"/>
                  </a:cubicBezTo>
                  <a:cubicBezTo>
                    <a:pt x="133" y="670"/>
                    <a:pt x="1" y="968"/>
                    <a:pt x="13" y="1292"/>
                  </a:cubicBezTo>
                  <a:cubicBezTo>
                    <a:pt x="23" y="1585"/>
                    <a:pt x="105" y="1860"/>
                    <a:pt x="395" y="2056"/>
                  </a:cubicBezTo>
                  <a:cubicBezTo>
                    <a:pt x="626" y="2214"/>
                    <a:pt x="845" y="2361"/>
                    <a:pt x="1112" y="2361"/>
                  </a:cubicBezTo>
                  <a:cubicBezTo>
                    <a:pt x="1154" y="2361"/>
                    <a:pt x="1198" y="2357"/>
                    <a:pt x="1244" y="2349"/>
                  </a:cubicBezTo>
                  <a:cubicBezTo>
                    <a:pt x="1567" y="2293"/>
                    <a:pt x="1881" y="2235"/>
                    <a:pt x="2105" y="1926"/>
                  </a:cubicBezTo>
                  <a:cubicBezTo>
                    <a:pt x="2212" y="1784"/>
                    <a:pt x="2288" y="1623"/>
                    <a:pt x="2329" y="1450"/>
                  </a:cubicBezTo>
                  <a:cubicBezTo>
                    <a:pt x="2395" y="1167"/>
                    <a:pt x="2365" y="871"/>
                    <a:pt x="2237" y="609"/>
                  </a:cubicBezTo>
                  <a:cubicBezTo>
                    <a:pt x="2083" y="277"/>
                    <a:pt x="1717" y="1"/>
                    <a:pt x="1348" y="1"/>
                  </a:cubicBezTo>
                  <a:cubicBezTo>
                    <a:pt x="1315" y="1"/>
                    <a:pt x="1282" y="3"/>
                    <a:pt x="1249" y="8"/>
                  </a:cubicBezTo>
                  <a:cubicBezTo>
                    <a:pt x="1236" y="5"/>
                    <a:pt x="1223" y="3"/>
                    <a:pt x="1208" y="0"/>
                  </a:cubicBezTo>
                  <a:close/>
                </a:path>
              </a:pathLst>
            </a:custGeom>
            <a:solidFill>
              <a:srgbClr val="BEB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9"/>
            <p:cNvSpPr/>
            <p:nvPr/>
          </p:nvSpPr>
          <p:spPr>
            <a:xfrm>
              <a:off x="5449019" y="2894326"/>
              <a:ext cx="611384" cy="408202"/>
            </a:xfrm>
            <a:custGeom>
              <a:rect b="b" l="l" r="r" t="t"/>
              <a:pathLst>
                <a:path extrusionOk="0" h="6281" w="9407">
                  <a:moveTo>
                    <a:pt x="1414" y="148"/>
                  </a:moveTo>
                  <a:cubicBezTo>
                    <a:pt x="1462" y="148"/>
                    <a:pt x="1510" y="149"/>
                    <a:pt x="1557" y="152"/>
                  </a:cubicBezTo>
                  <a:cubicBezTo>
                    <a:pt x="1978" y="180"/>
                    <a:pt x="2396" y="221"/>
                    <a:pt x="2806" y="330"/>
                  </a:cubicBezTo>
                  <a:cubicBezTo>
                    <a:pt x="3083" y="407"/>
                    <a:pt x="3361" y="478"/>
                    <a:pt x="3634" y="565"/>
                  </a:cubicBezTo>
                  <a:cubicBezTo>
                    <a:pt x="3937" y="664"/>
                    <a:pt x="4240" y="764"/>
                    <a:pt x="4520" y="922"/>
                  </a:cubicBezTo>
                  <a:cubicBezTo>
                    <a:pt x="4671" y="1003"/>
                    <a:pt x="4829" y="1064"/>
                    <a:pt x="4979" y="1151"/>
                  </a:cubicBezTo>
                  <a:cubicBezTo>
                    <a:pt x="5152" y="1253"/>
                    <a:pt x="5310" y="1380"/>
                    <a:pt x="5491" y="1474"/>
                  </a:cubicBezTo>
                  <a:cubicBezTo>
                    <a:pt x="5700" y="1586"/>
                    <a:pt x="5896" y="1722"/>
                    <a:pt x="6074" y="1882"/>
                  </a:cubicBezTo>
                  <a:cubicBezTo>
                    <a:pt x="6207" y="1999"/>
                    <a:pt x="6393" y="2053"/>
                    <a:pt x="6482" y="2223"/>
                  </a:cubicBezTo>
                  <a:cubicBezTo>
                    <a:pt x="6523" y="2302"/>
                    <a:pt x="6607" y="2343"/>
                    <a:pt x="6671" y="2394"/>
                  </a:cubicBezTo>
                  <a:cubicBezTo>
                    <a:pt x="6824" y="2521"/>
                    <a:pt x="6961" y="2667"/>
                    <a:pt x="7081" y="2827"/>
                  </a:cubicBezTo>
                  <a:cubicBezTo>
                    <a:pt x="7257" y="3054"/>
                    <a:pt x="7450" y="3276"/>
                    <a:pt x="7590" y="3535"/>
                  </a:cubicBezTo>
                  <a:cubicBezTo>
                    <a:pt x="7730" y="3793"/>
                    <a:pt x="7840" y="4063"/>
                    <a:pt x="7960" y="4328"/>
                  </a:cubicBezTo>
                  <a:cubicBezTo>
                    <a:pt x="8006" y="4432"/>
                    <a:pt x="8011" y="4549"/>
                    <a:pt x="8064" y="4654"/>
                  </a:cubicBezTo>
                  <a:cubicBezTo>
                    <a:pt x="8088" y="4703"/>
                    <a:pt x="8108" y="4716"/>
                    <a:pt x="8150" y="4716"/>
                  </a:cubicBezTo>
                  <a:cubicBezTo>
                    <a:pt x="8158" y="4716"/>
                    <a:pt x="8166" y="4716"/>
                    <a:pt x="8176" y="4715"/>
                  </a:cubicBezTo>
                  <a:cubicBezTo>
                    <a:pt x="8342" y="4697"/>
                    <a:pt x="8477" y="4598"/>
                    <a:pt x="8632" y="4549"/>
                  </a:cubicBezTo>
                  <a:cubicBezTo>
                    <a:pt x="8767" y="4509"/>
                    <a:pt x="8882" y="4417"/>
                    <a:pt x="9025" y="4404"/>
                  </a:cubicBezTo>
                  <a:cubicBezTo>
                    <a:pt x="9046" y="4403"/>
                    <a:pt x="9072" y="4385"/>
                    <a:pt x="9093" y="4385"/>
                  </a:cubicBezTo>
                  <a:cubicBezTo>
                    <a:pt x="9105" y="4385"/>
                    <a:pt x="9116" y="4390"/>
                    <a:pt x="9124" y="4407"/>
                  </a:cubicBezTo>
                  <a:cubicBezTo>
                    <a:pt x="9142" y="4442"/>
                    <a:pt x="9129" y="4481"/>
                    <a:pt x="9119" y="4524"/>
                  </a:cubicBezTo>
                  <a:cubicBezTo>
                    <a:pt x="9030" y="4819"/>
                    <a:pt x="8925" y="5107"/>
                    <a:pt x="8836" y="5403"/>
                  </a:cubicBezTo>
                  <a:cubicBezTo>
                    <a:pt x="8773" y="5612"/>
                    <a:pt x="8716" y="5836"/>
                    <a:pt x="8569" y="6014"/>
                  </a:cubicBezTo>
                  <a:cubicBezTo>
                    <a:pt x="8540" y="6049"/>
                    <a:pt x="8512" y="6074"/>
                    <a:pt x="8485" y="6074"/>
                  </a:cubicBezTo>
                  <a:cubicBezTo>
                    <a:pt x="8464" y="6074"/>
                    <a:pt x="8443" y="6059"/>
                    <a:pt x="8423" y="6022"/>
                  </a:cubicBezTo>
                  <a:cubicBezTo>
                    <a:pt x="8407" y="5991"/>
                    <a:pt x="8386" y="5984"/>
                    <a:pt x="8363" y="5984"/>
                  </a:cubicBezTo>
                  <a:cubicBezTo>
                    <a:pt x="8345" y="5984"/>
                    <a:pt x="8326" y="5989"/>
                    <a:pt x="8308" y="5989"/>
                  </a:cubicBezTo>
                  <a:cubicBezTo>
                    <a:pt x="8301" y="5989"/>
                    <a:pt x="8295" y="5988"/>
                    <a:pt x="8288" y="5986"/>
                  </a:cubicBezTo>
                  <a:cubicBezTo>
                    <a:pt x="7932" y="5884"/>
                    <a:pt x="7608" y="5706"/>
                    <a:pt x="7267" y="5571"/>
                  </a:cubicBezTo>
                  <a:cubicBezTo>
                    <a:pt x="7185" y="5538"/>
                    <a:pt x="7111" y="5497"/>
                    <a:pt x="7032" y="5462"/>
                  </a:cubicBezTo>
                  <a:cubicBezTo>
                    <a:pt x="7009" y="5454"/>
                    <a:pt x="6974" y="5469"/>
                    <a:pt x="6969" y="5431"/>
                  </a:cubicBezTo>
                  <a:cubicBezTo>
                    <a:pt x="6964" y="5393"/>
                    <a:pt x="6987" y="5377"/>
                    <a:pt x="7020" y="5360"/>
                  </a:cubicBezTo>
                  <a:cubicBezTo>
                    <a:pt x="7119" y="5304"/>
                    <a:pt x="7226" y="5260"/>
                    <a:pt x="7338" y="5235"/>
                  </a:cubicBezTo>
                  <a:cubicBezTo>
                    <a:pt x="7427" y="5217"/>
                    <a:pt x="7511" y="5179"/>
                    <a:pt x="7585" y="5123"/>
                  </a:cubicBezTo>
                  <a:cubicBezTo>
                    <a:pt x="7610" y="5104"/>
                    <a:pt x="7635" y="5084"/>
                    <a:pt x="7664" y="5084"/>
                  </a:cubicBezTo>
                  <a:cubicBezTo>
                    <a:pt x="7671" y="5084"/>
                    <a:pt x="7678" y="5085"/>
                    <a:pt x="7685" y="5087"/>
                  </a:cubicBezTo>
                  <a:cubicBezTo>
                    <a:pt x="7714" y="5097"/>
                    <a:pt x="7736" y="5101"/>
                    <a:pt x="7753" y="5101"/>
                  </a:cubicBezTo>
                  <a:cubicBezTo>
                    <a:pt x="7834" y="5101"/>
                    <a:pt x="7791" y="5006"/>
                    <a:pt x="7774" y="4960"/>
                  </a:cubicBezTo>
                  <a:cubicBezTo>
                    <a:pt x="7695" y="4712"/>
                    <a:pt x="7573" y="4478"/>
                    <a:pt x="7412" y="4269"/>
                  </a:cubicBezTo>
                  <a:cubicBezTo>
                    <a:pt x="7274" y="4088"/>
                    <a:pt x="7124" y="3913"/>
                    <a:pt x="6964" y="3749"/>
                  </a:cubicBezTo>
                  <a:cubicBezTo>
                    <a:pt x="6694" y="3477"/>
                    <a:pt x="6403" y="3227"/>
                    <a:pt x="6092" y="3003"/>
                  </a:cubicBezTo>
                  <a:cubicBezTo>
                    <a:pt x="5664" y="2687"/>
                    <a:pt x="5168" y="2493"/>
                    <a:pt x="4683" y="2282"/>
                  </a:cubicBezTo>
                  <a:cubicBezTo>
                    <a:pt x="4497" y="2195"/>
                    <a:pt x="4306" y="2124"/>
                    <a:pt x="4110" y="2071"/>
                  </a:cubicBezTo>
                  <a:cubicBezTo>
                    <a:pt x="3754" y="1979"/>
                    <a:pt x="3404" y="1864"/>
                    <a:pt x="3040" y="1808"/>
                  </a:cubicBezTo>
                  <a:cubicBezTo>
                    <a:pt x="2803" y="1772"/>
                    <a:pt x="2569" y="1683"/>
                    <a:pt x="2334" y="1683"/>
                  </a:cubicBezTo>
                  <a:cubicBezTo>
                    <a:pt x="2092" y="1683"/>
                    <a:pt x="1850" y="1632"/>
                    <a:pt x="1607" y="1632"/>
                  </a:cubicBezTo>
                  <a:cubicBezTo>
                    <a:pt x="1563" y="1632"/>
                    <a:pt x="1520" y="1634"/>
                    <a:pt x="1476" y="1637"/>
                  </a:cubicBezTo>
                  <a:cubicBezTo>
                    <a:pt x="1394" y="1645"/>
                    <a:pt x="1312" y="1647"/>
                    <a:pt x="1230" y="1647"/>
                  </a:cubicBezTo>
                  <a:cubicBezTo>
                    <a:pt x="1158" y="1647"/>
                    <a:pt x="1086" y="1646"/>
                    <a:pt x="1013" y="1646"/>
                  </a:cubicBezTo>
                  <a:cubicBezTo>
                    <a:pt x="953" y="1646"/>
                    <a:pt x="894" y="1647"/>
                    <a:pt x="834" y="1650"/>
                  </a:cubicBezTo>
                  <a:cubicBezTo>
                    <a:pt x="684" y="1663"/>
                    <a:pt x="533" y="1683"/>
                    <a:pt x="385" y="1714"/>
                  </a:cubicBezTo>
                  <a:cubicBezTo>
                    <a:pt x="370" y="1716"/>
                    <a:pt x="357" y="1718"/>
                    <a:pt x="345" y="1718"/>
                  </a:cubicBezTo>
                  <a:cubicBezTo>
                    <a:pt x="311" y="1718"/>
                    <a:pt x="291" y="1703"/>
                    <a:pt x="291" y="1650"/>
                  </a:cubicBezTo>
                  <a:cubicBezTo>
                    <a:pt x="289" y="1579"/>
                    <a:pt x="276" y="1505"/>
                    <a:pt x="268" y="1434"/>
                  </a:cubicBezTo>
                  <a:cubicBezTo>
                    <a:pt x="238" y="1158"/>
                    <a:pt x="253" y="878"/>
                    <a:pt x="317" y="608"/>
                  </a:cubicBezTo>
                  <a:cubicBezTo>
                    <a:pt x="396" y="272"/>
                    <a:pt x="424" y="236"/>
                    <a:pt x="773" y="198"/>
                  </a:cubicBezTo>
                  <a:cubicBezTo>
                    <a:pt x="985" y="173"/>
                    <a:pt x="1200" y="148"/>
                    <a:pt x="1414" y="148"/>
                  </a:cubicBezTo>
                  <a:close/>
                  <a:moveTo>
                    <a:pt x="1440" y="0"/>
                  </a:moveTo>
                  <a:cubicBezTo>
                    <a:pt x="1209" y="0"/>
                    <a:pt x="980" y="18"/>
                    <a:pt x="750" y="63"/>
                  </a:cubicBezTo>
                  <a:cubicBezTo>
                    <a:pt x="673" y="81"/>
                    <a:pt x="597" y="88"/>
                    <a:pt x="521" y="91"/>
                  </a:cubicBezTo>
                  <a:cubicBezTo>
                    <a:pt x="146" y="91"/>
                    <a:pt x="42" y="234"/>
                    <a:pt x="21" y="539"/>
                  </a:cubicBezTo>
                  <a:cubicBezTo>
                    <a:pt x="14" y="677"/>
                    <a:pt x="64" y="822"/>
                    <a:pt x="42" y="944"/>
                  </a:cubicBezTo>
                  <a:cubicBezTo>
                    <a:pt x="1" y="1151"/>
                    <a:pt x="1" y="1365"/>
                    <a:pt x="42" y="1574"/>
                  </a:cubicBezTo>
                  <a:cubicBezTo>
                    <a:pt x="52" y="1617"/>
                    <a:pt x="115" y="1653"/>
                    <a:pt x="64" y="1716"/>
                  </a:cubicBezTo>
                  <a:cubicBezTo>
                    <a:pt x="98" y="1798"/>
                    <a:pt x="98" y="1900"/>
                    <a:pt x="177" y="1966"/>
                  </a:cubicBezTo>
                  <a:cubicBezTo>
                    <a:pt x="208" y="1993"/>
                    <a:pt x="239" y="2004"/>
                    <a:pt x="271" y="2004"/>
                  </a:cubicBezTo>
                  <a:cubicBezTo>
                    <a:pt x="309" y="2004"/>
                    <a:pt x="347" y="1988"/>
                    <a:pt x="385" y="1966"/>
                  </a:cubicBezTo>
                  <a:cubicBezTo>
                    <a:pt x="397" y="1959"/>
                    <a:pt x="414" y="1959"/>
                    <a:pt x="430" y="1959"/>
                  </a:cubicBezTo>
                  <a:cubicBezTo>
                    <a:pt x="438" y="1959"/>
                    <a:pt x="447" y="1959"/>
                    <a:pt x="454" y="1958"/>
                  </a:cubicBezTo>
                  <a:lnTo>
                    <a:pt x="791" y="1930"/>
                  </a:lnTo>
                  <a:cubicBezTo>
                    <a:pt x="979" y="1914"/>
                    <a:pt x="1169" y="1873"/>
                    <a:pt x="1353" y="1873"/>
                  </a:cubicBezTo>
                  <a:cubicBezTo>
                    <a:pt x="1393" y="1873"/>
                    <a:pt x="1434" y="1875"/>
                    <a:pt x="1473" y="1879"/>
                  </a:cubicBezTo>
                  <a:cubicBezTo>
                    <a:pt x="1726" y="1910"/>
                    <a:pt x="1980" y="1910"/>
                    <a:pt x="2233" y="1936"/>
                  </a:cubicBezTo>
                  <a:cubicBezTo>
                    <a:pt x="2452" y="1961"/>
                    <a:pt x="2673" y="1992"/>
                    <a:pt x="2892" y="2027"/>
                  </a:cubicBezTo>
                  <a:cubicBezTo>
                    <a:pt x="3114" y="2063"/>
                    <a:pt x="3338" y="2104"/>
                    <a:pt x="3560" y="2155"/>
                  </a:cubicBezTo>
                  <a:cubicBezTo>
                    <a:pt x="3863" y="2226"/>
                    <a:pt x="4164" y="2315"/>
                    <a:pt x="4459" y="2425"/>
                  </a:cubicBezTo>
                  <a:cubicBezTo>
                    <a:pt x="4717" y="2516"/>
                    <a:pt x="4959" y="2644"/>
                    <a:pt x="5211" y="2748"/>
                  </a:cubicBezTo>
                  <a:cubicBezTo>
                    <a:pt x="5565" y="2901"/>
                    <a:pt x="5899" y="3095"/>
                    <a:pt x="6204" y="3327"/>
                  </a:cubicBezTo>
                  <a:cubicBezTo>
                    <a:pt x="6528" y="3563"/>
                    <a:pt x="6824" y="3836"/>
                    <a:pt x="7088" y="4137"/>
                  </a:cubicBezTo>
                  <a:cubicBezTo>
                    <a:pt x="7254" y="4328"/>
                    <a:pt x="7379" y="4542"/>
                    <a:pt x="7522" y="4748"/>
                  </a:cubicBezTo>
                  <a:cubicBezTo>
                    <a:pt x="7555" y="4799"/>
                    <a:pt x="7590" y="4863"/>
                    <a:pt x="7473" y="4893"/>
                  </a:cubicBezTo>
                  <a:cubicBezTo>
                    <a:pt x="7371" y="4921"/>
                    <a:pt x="7264" y="4926"/>
                    <a:pt x="7167" y="4983"/>
                  </a:cubicBezTo>
                  <a:cubicBezTo>
                    <a:pt x="6997" y="5082"/>
                    <a:pt x="6811" y="5151"/>
                    <a:pt x="6696" y="5326"/>
                  </a:cubicBezTo>
                  <a:cubicBezTo>
                    <a:pt x="6643" y="5411"/>
                    <a:pt x="6660" y="5479"/>
                    <a:pt x="6732" y="5538"/>
                  </a:cubicBezTo>
                  <a:cubicBezTo>
                    <a:pt x="6961" y="5726"/>
                    <a:pt x="7239" y="5821"/>
                    <a:pt x="7501" y="5920"/>
                  </a:cubicBezTo>
                  <a:cubicBezTo>
                    <a:pt x="7797" y="6032"/>
                    <a:pt x="8100" y="6134"/>
                    <a:pt x="8393" y="6254"/>
                  </a:cubicBezTo>
                  <a:cubicBezTo>
                    <a:pt x="8438" y="6272"/>
                    <a:pt x="8483" y="6281"/>
                    <a:pt x="8526" y="6281"/>
                  </a:cubicBezTo>
                  <a:cubicBezTo>
                    <a:pt x="8638" y="6281"/>
                    <a:pt x="8737" y="6220"/>
                    <a:pt x="8811" y="6111"/>
                  </a:cubicBezTo>
                  <a:cubicBezTo>
                    <a:pt x="8966" y="5882"/>
                    <a:pt x="9032" y="5614"/>
                    <a:pt x="9175" y="5383"/>
                  </a:cubicBezTo>
                  <a:cubicBezTo>
                    <a:pt x="9195" y="5347"/>
                    <a:pt x="9201" y="5304"/>
                    <a:pt x="9188" y="5263"/>
                  </a:cubicBezTo>
                  <a:cubicBezTo>
                    <a:pt x="9180" y="5227"/>
                    <a:pt x="9185" y="5189"/>
                    <a:pt x="9203" y="5158"/>
                  </a:cubicBezTo>
                  <a:cubicBezTo>
                    <a:pt x="9285" y="5036"/>
                    <a:pt x="9257" y="4888"/>
                    <a:pt x="9300" y="4758"/>
                  </a:cubicBezTo>
                  <a:cubicBezTo>
                    <a:pt x="9343" y="4628"/>
                    <a:pt x="9246" y="4481"/>
                    <a:pt x="9374" y="4366"/>
                  </a:cubicBezTo>
                  <a:cubicBezTo>
                    <a:pt x="9407" y="4335"/>
                    <a:pt x="9384" y="4259"/>
                    <a:pt x="9353" y="4211"/>
                  </a:cubicBezTo>
                  <a:cubicBezTo>
                    <a:pt x="9337" y="4186"/>
                    <a:pt x="9310" y="4170"/>
                    <a:pt x="9282" y="4170"/>
                  </a:cubicBezTo>
                  <a:cubicBezTo>
                    <a:pt x="9275" y="4170"/>
                    <a:pt x="9269" y="4170"/>
                    <a:pt x="9262" y="4172"/>
                  </a:cubicBezTo>
                  <a:cubicBezTo>
                    <a:pt x="8992" y="4203"/>
                    <a:pt x="8739" y="4274"/>
                    <a:pt x="8505" y="4414"/>
                  </a:cubicBezTo>
                  <a:cubicBezTo>
                    <a:pt x="8435" y="4456"/>
                    <a:pt x="8387" y="4479"/>
                    <a:pt x="8350" y="4479"/>
                  </a:cubicBezTo>
                  <a:cubicBezTo>
                    <a:pt x="8295" y="4479"/>
                    <a:pt x="8264" y="4428"/>
                    <a:pt x="8220" y="4315"/>
                  </a:cubicBezTo>
                  <a:cubicBezTo>
                    <a:pt x="8215" y="4302"/>
                    <a:pt x="8209" y="4290"/>
                    <a:pt x="8204" y="4277"/>
                  </a:cubicBezTo>
                  <a:cubicBezTo>
                    <a:pt x="8044" y="4050"/>
                    <a:pt x="7985" y="3772"/>
                    <a:pt x="7843" y="3538"/>
                  </a:cubicBezTo>
                  <a:cubicBezTo>
                    <a:pt x="7713" y="3324"/>
                    <a:pt x="7593" y="3097"/>
                    <a:pt x="7435" y="2906"/>
                  </a:cubicBezTo>
                  <a:cubicBezTo>
                    <a:pt x="7274" y="2715"/>
                    <a:pt x="7099" y="2539"/>
                    <a:pt x="6928" y="2358"/>
                  </a:cubicBezTo>
                  <a:cubicBezTo>
                    <a:pt x="6660" y="2076"/>
                    <a:pt x="6357" y="1839"/>
                    <a:pt x="6052" y="1609"/>
                  </a:cubicBezTo>
                  <a:cubicBezTo>
                    <a:pt x="5812" y="1426"/>
                    <a:pt x="5545" y="1281"/>
                    <a:pt x="5285" y="1128"/>
                  </a:cubicBezTo>
                  <a:cubicBezTo>
                    <a:pt x="4931" y="927"/>
                    <a:pt x="4569" y="748"/>
                    <a:pt x="4194" y="590"/>
                  </a:cubicBezTo>
                  <a:cubicBezTo>
                    <a:pt x="3932" y="481"/>
                    <a:pt x="3659" y="387"/>
                    <a:pt x="3384" y="310"/>
                  </a:cubicBezTo>
                  <a:cubicBezTo>
                    <a:pt x="2923" y="173"/>
                    <a:pt x="2449" y="78"/>
                    <a:pt x="1970" y="27"/>
                  </a:cubicBezTo>
                  <a:cubicBezTo>
                    <a:pt x="1793" y="11"/>
                    <a:pt x="1616" y="0"/>
                    <a:pt x="1440" y="0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9"/>
            <p:cNvSpPr/>
            <p:nvPr/>
          </p:nvSpPr>
          <p:spPr>
            <a:xfrm>
              <a:off x="5464422" y="2903945"/>
              <a:ext cx="578758" cy="385131"/>
            </a:xfrm>
            <a:custGeom>
              <a:rect b="b" l="l" r="r" t="t"/>
              <a:pathLst>
                <a:path extrusionOk="0" h="5926" w="8905">
                  <a:moveTo>
                    <a:pt x="1177" y="0"/>
                  </a:moveTo>
                  <a:cubicBezTo>
                    <a:pt x="963" y="0"/>
                    <a:pt x="748" y="25"/>
                    <a:pt x="536" y="50"/>
                  </a:cubicBezTo>
                  <a:cubicBezTo>
                    <a:pt x="187" y="88"/>
                    <a:pt x="159" y="124"/>
                    <a:pt x="80" y="460"/>
                  </a:cubicBezTo>
                  <a:cubicBezTo>
                    <a:pt x="16" y="730"/>
                    <a:pt x="1" y="1010"/>
                    <a:pt x="31" y="1286"/>
                  </a:cubicBezTo>
                  <a:cubicBezTo>
                    <a:pt x="39" y="1357"/>
                    <a:pt x="52" y="1431"/>
                    <a:pt x="54" y="1502"/>
                  </a:cubicBezTo>
                  <a:cubicBezTo>
                    <a:pt x="54" y="1555"/>
                    <a:pt x="74" y="1570"/>
                    <a:pt x="108" y="1570"/>
                  </a:cubicBezTo>
                  <a:cubicBezTo>
                    <a:pt x="120" y="1570"/>
                    <a:pt x="133" y="1568"/>
                    <a:pt x="148" y="1566"/>
                  </a:cubicBezTo>
                  <a:cubicBezTo>
                    <a:pt x="296" y="1535"/>
                    <a:pt x="447" y="1515"/>
                    <a:pt x="597" y="1502"/>
                  </a:cubicBezTo>
                  <a:cubicBezTo>
                    <a:pt x="657" y="1499"/>
                    <a:pt x="716" y="1498"/>
                    <a:pt x="776" y="1498"/>
                  </a:cubicBezTo>
                  <a:cubicBezTo>
                    <a:pt x="849" y="1498"/>
                    <a:pt x="921" y="1499"/>
                    <a:pt x="993" y="1499"/>
                  </a:cubicBezTo>
                  <a:cubicBezTo>
                    <a:pt x="1075" y="1499"/>
                    <a:pt x="1157" y="1497"/>
                    <a:pt x="1239" y="1489"/>
                  </a:cubicBezTo>
                  <a:cubicBezTo>
                    <a:pt x="1283" y="1486"/>
                    <a:pt x="1326" y="1484"/>
                    <a:pt x="1370" y="1484"/>
                  </a:cubicBezTo>
                  <a:cubicBezTo>
                    <a:pt x="1613" y="1484"/>
                    <a:pt x="1855" y="1535"/>
                    <a:pt x="2097" y="1535"/>
                  </a:cubicBezTo>
                  <a:cubicBezTo>
                    <a:pt x="2332" y="1535"/>
                    <a:pt x="2566" y="1624"/>
                    <a:pt x="2803" y="1660"/>
                  </a:cubicBezTo>
                  <a:cubicBezTo>
                    <a:pt x="3167" y="1716"/>
                    <a:pt x="3517" y="1831"/>
                    <a:pt x="3873" y="1923"/>
                  </a:cubicBezTo>
                  <a:cubicBezTo>
                    <a:pt x="4069" y="1976"/>
                    <a:pt x="4260" y="2047"/>
                    <a:pt x="4446" y="2134"/>
                  </a:cubicBezTo>
                  <a:cubicBezTo>
                    <a:pt x="4931" y="2345"/>
                    <a:pt x="5427" y="2539"/>
                    <a:pt x="5855" y="2855"/>
                  </a:cubicBezTo>
                  <a:cubicBezTo>
                    <a:pt x="6166" y="3079"/>
                    <a:pt x="6457" y="3329"/>
                    <a:pt x="6727" y="3601"/>
                  </a:cubicBezTo>
                  <a:cubicBezTo>
                    <a:pt x="6887" y="3765"/>
                    <a:pt x="7037" y="3940"/>
                    <a:pt x="7175" y="4121"/>
                  </a:cubicBezTo>
                  <a:cubicBezTo>
                    <a:pt x="7336" y="4330"/>
                    <a:pt x="7458" y="4564"/>
                    <a:pt x="7537" y="4812"/>
                  </a:cubicBezTo>
                  <a:cubicBezTo>
                    <a:pt x="7554" y="4858"/>
                    <a:pt x="7597" y="4953"/>
                    <a:pt x="7516" y="4953"/>
                  </a:cubicBezTo>
                  <a:cubicBezTo>
                    <a:pt x="7499" y="4953"/>
                    <a:pt x="7477" y="4949"/>
                    <a:pt x="7448" y="4939"/>
                  </a:cubicBezTo>
                  <a:cubicBezTo>
                    <a:pt x="7441" y="4937"/>
                    <a:pt x="7434" y="4936"/>
                    <a:pt x="7427" y="4936"/>
                  </a:cubicBezTo>
                  <a:cubicBezTo>
                    <a:pt x="7398" y="4936"/>
                    <a:pt x="7373" y="4956"/>
                    <a:pt x="7348" y="4975"/>
                  </a:cubicBezTo>
                  <a:cubicBezTo>
                    <a:pt x="7274" y="5031"/>
                    <a:pt x="7190" y="5069"/>
                    <a:pt x="7101" y="5087"/>
                  </a:cubicBezTo>
                  <a:cubicBezTo>
                    <a:pt x="6989" y="5112"/>
                    <a:pt x="6882" y="5156"/>
                    <a:pt x="6783" y="5212"/>
                  </a:cubicBezTo>
                  <a:cubicBezTo>
                    <a:pt x="6750" y="5229"/>
                    <a:pt x="6727" y="5245"/>
                    <a:pt x="6732" y="5283"/>
                  </a:cubicBezTo>
                  <a:cubicBezTo>
                    <a:pt x="6737" y="5321"/>
                    <a:pt x="6772" y="5306"/>
                    <a:pt x="6795" y="5314"/>
                  </a:cubicBezTo>
                  <a:cubicBezTo>
                    <a:pt x="6874" y="5349"/>
                    <a:pt x="6948" y="5390"/>
                    <a:pt x="7030" y="5423"/>
                  </a:cubicBezTo>
                  <a:cubicBezTo>
                    <a:pt x="7371" y="5558"/>
                    <a:pt x="7695" y="5736"/>
                    <a:pt x="8051" y="5838"/>
                  </a:cubicBezTo>
                  <a:cubicBezTo>
                    <a:pt x="8058" y="5840"/>
                    <a:pt x="8064" y="5841"/>
                    <a:pt x="8071" y="5841"/>
                  </a:cubicBezTo>
                  <a:cubicBezTo>
                    <a:pt x="8089" y="5841"/>
                    <a:pt x="8108" y="5836"/>
                    <a:pt x="8126" y="5836"/>
                  </a:cubicBezTo>
                  <a:cubicBezTo>
                    <a:pt x="8149" y="5836"/>
                    <a:pt x="8170" y="5843"/>
                    <a:pt x="8186" y="5874"/>
                  </a:cubicBezTo>
                  <a:cubicBezTo>
                    <a:pt x="8206" y="5911"/>
                    <a:pt x="8227" y="5926"/>
                    <a:pt x="8248" y="5926"/>
                  </a:cubicBezTo>
                  <a:cubicBezTo>
                    <a:pt x="8275" y="5926"/>
                    <a:pt x="8303" y="5901"/>
                    <a:pt x="8332" y="5866"/>
                  </a:cubicBezTo>
                  <a:cubicBezTo>
                    <a:pt x="8479" y="5688"/>
                    <a:pt x="8536" y="5464"/>
                    <a:pt x="8599" y="5255"/>
                  </a:cubicBezTo>
                  <a:cubicBezTo>
                    <a:pt x="8688" y="4959"/>
                    <a:pt x="8793" y="4671"/>
                    <a:pt x="8882" y="4376"/>
                  </a:cubicBezTo>
                  <a:cubicBezTo>
                    <a:pt x="8892" y="4333"/>
                    <a:pt x="8905" y="4294"/>
                    <a:pt x="8887" y="4259"/>
                  </a:cubicBezTo>
                  <a:cubicBezTo>
                    <a:pt x="8879" y="4242"/>
                    <a:pt x="8868" y="4237"/>
                    <a:pt x="8856" y="4237"/>
                  </a:cubicBezTo>
                  <a:cubicBezTo>
                    <a:pt x="8835" y="4237"/>
                    <a:pt x="8809" y="4255"/>
                    <a:pt x="8788" y="4256"/>
                  </a:cubicBezTo>
                  <a:cubicBezTo>
                    <a:pt x="8645" y="4269"/>
                    <a:pt x="8530" y="4361"/>
                    <a:pt x="8395" y="4401"/>
                  </a:cubicBezTo>
                  <a:cubicBezTo>
                    <a:pt x="8240" y="4450"/>
                    <a:pt x="8105" y="4549"/>
                    <a:pt x="7939" y="4567"/>
                  </a:cubicBezTo>
                  <a:cubicBezTo>
                    <a:pt x="7929" y="4568"/>
                    <a:pt x="7921" y="4568"/>
                    <a:pt x="7913" y="4568"/>
                  </a:cubicBezTo>
                  <a:cubicBezTo>
                    <a:pt x="7871" y="4568"/>
                    <a:pt x="7851" y="4555"/>
                    <a:pt x="7827" y="4506"/>
                  </a:cubicBezTo>
                  <a:cubicBezTo>
                    <a:pt x="7774" y="4401"/>
                    <a:pt x="7769" y="4284"/>
                    <a:pt x="7723" y="4180"/>
                  </a:cubicBezTo>
                  <a:cubicBezTo>
                    <a:pt x="7603" y="3915"/>
                    <a:pt x="7493" y="3645"/>
                    <a:pt x="7353" y="3387"/>
                  </a:cubicBezTo>
                  <a:cubicBezTo>
                    <a:pt x="7213" y="3128"/>
                    <a:pt x="7020" y="2906"/>
                    <a:pt x="6844" y="2679"/>
                  </a:cubicBezTo>
                  <a:cubicBezTo>
                    <a:pt x="6724" y="2519"/>
                    <a:pt x="6587" y="2373"/>
                    <a:pt x="6434" y="2246"/>
                  </a:cubicBezTo>
                  <a:cubicBezTo>
                    <a:pt x="6370" y="2195"/>
                    <a:pt x="6286" y="2154"/>
                    <a:pt x="6245" y="2075"/>
                  </a:cubicBezTo>
                  <a:cubicBezTo>
                    <a:pt x="6156" y="1905"/>
                    <a:pt x="5970" y="1851"/>
                    <a:pt x="5837" y="1734"/>
                  </a:cubicBezTo>
                  <a:cubicBezTo>
                    <a:pt x="5659" y="1574"/>
                    <a:pt x="5463" y="1438"/>
                    <a:pt x="5254" y="1326"/>
                  </a:cubicBezTo>
                  <a:cubicBezTo>
                    <a:pt x="5073" y="1232"/>
                    <a:pt x="4915" y="1105"/>
                    <a:pt x="4742" y="1003"/>
                  </a:cubicBezTo>
                  <a:cubicBezTo>
                    <a:pt x="4592" y="916"/>
                    <a:pt x="4434" y="855"/>
                    <a:pt x="4283" y="774"/>
                  </a:cubicBezTo>
                  <a:cubicBezTo>
                    <a:pt x="4003" y="616"/>
                    <a:pt x="3700" y="516"/>
                    <a:pt x="3397" y="417"/>
                  </a:cubicBezTo>
                  <a:cubicBezTo>
                    <a:pt x="3124" y="330"/>
                    <a:pt x="2846" y="259"/>
                    <a:pt x="2569" y="182"/>
                  </a:cubicBezTo>
                  <a:cubicBezTo>
                    <a:pt x="2159" y="73"/>
                    <a:pt x="1741" y="32"/>
                    <a:pt x="1320" y="4"/>
                  </a:cubicBezTo>
                  <a:cubicBezTo>
                    <a:pt x="1273" y="1"/>
                    <a:pt x="1225" y="0"/>
                    <a:pt x="1177" y="0"/>
                  </a:cubicBezTo>
                  <a:close/>
                </a:path>
              </a:pathLst>
            </a:custGeom>
            <a:solidFill>
              <a:srgbClr val="BEB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9"/>
            <p:cNvSpPr txBox="1"/>
            <p:nvPr/>
          </p:nvSpPr>
          <p:spPr>
            <a:xfrm>
              <a:off x="5899374" y="3743000"/>
              <a:ext cx="9372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37" name="Google Shape;1937;p39"/>
            <p:cNvSpPr txBox="1"/>
            <p:nvPr/>
          </p:nvSpPr>
          <p:spPr>
            <a:xfrm>
              <a:off x="7151500" y="3400075"/>
              <a:ext cx="17853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the ringed one. It’s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8" name="Google Shape;1938;p39"/>
          <p:cNvGrpSpPr/>
          <p:nvPr/>
        </p:nvGrpSpPr>
        <p:grpSpPr>
          <a:xfrm>
            <a:off x="359500" y="2564514"/>
            <a:ext cx="3984695" cy="859870"/>
            <a:chOff x="359500" y="2564514"/>
            <a:chExt cx="3984695" cy="859870"/>
          </a:xfrm>
        </p:grpSpPr>
        <p:sp>
          <p:nvSpPr>
            <p:cNvPr id="1939" name="Google Shape;1939;p39"/>
            <p:cNvSpPr/>
            <p:nvPr/>
          </p:nvSpPr>
          <p:spPr>
            <a:xfrm>
              <a:off x="2337089" y="2564514"/>
              <a:ext cx="1182640" cy="572753"/>
            </a:xfrm>
            <a:custGeom>
              <a:rect b="b" l="l" r="r" t="t"/>
              <a:pathLst>
                <a:path extrusionOk="0" h="6985" w="14422">
                  <a:moveTo>
                    <a:pt x="9414" y="1"/>
                  </a:moveTo>
                  <a:cubicBezTo>
                    <a:pt x="9297" y="1"/>
                    <a:pt x="9182" y="5"/>
                    <a:pt x="9068" y="14"/>
                  </a:cubicBezTo>
                  <a:cubicBezTo>
                    <a:pt x="7776" y="113"/>
                    <a:pt x="6930" y="918"/>
                    <a:pt x="6362" y="2006"/>
                  </a:cubicBezTo>
                  <a:cubicBezTo>
                    <a:pt x="6388" y="2057"/>
                    <a:pt x="6413" y="2106"/>
                    <a:pt x="6434" y="2159"/>
                  </a:cubicBezTo>
                  <a:cubicBezTo>
                    <a:pt x="6491" y="2295"/>
                    <a:pt x="6379" y="2385"/>
                    <a:pt x="6261" y="2385"/>
                  </a:cubicBezTo>
                  <a:cubicBezTo>
                    <a:pt x="6184" y="2385"/>
                    <a:pt x="6105" y="2347"/>
                    <a:pt x="6069" y="2259"/>
                  </a:cubicBezTo>
                  <a:cubicBezTo>
                    <a:pt x="5738" y="1466"/>
                    <a:pt x="5000" y="908"/>
                    <a:pt x="4175" y="908"/>
                  </a:cubicBezTo>
                  <a:cubicBezTo>
                    <a:pt x="3971" y="908"/>
                    <a:pt x="3762" y="942"/>
                    <a:pt x="3552" y="1015"/>
                  </a:cubicBezTo>
                  <a:cubicBezTo>
                    <a:pt x="2464" y="1397"/>
                    <a:pt x="2179" y="2567"/>
                    <a:pt x="2630" y="3512"/>
                  </a:cubicBezTo>
                  <a:cubicBezTo>
                    <a:pt x="2694" y="3545"/>
                    <a:pt x="2757" y="3581"/>
                    <a:pt x="2816" y="3622"/>
                  </a:cubicBezTo>
                  <a:cubicBezTo>
                    <a:pt x="2944" y="3707"/>
                    <a:pt x="2866" y="3866"/>
                    <a:pt x="2743" y="3866"/>
                  </a:cubicBezTo>
                  <a:cubicBezTo>
                    <a:pt x="2735" y="3866"/>
                    <a:pt x="2726" y="3865"/>
                    <a:pt x="2716" y="3864"/>
                  </a:cubicBezTo>
                  <a:cubicBezTo>
                    <a:pt x="2696" y="3882"/>
                    <a:pt x="2671" y="3891"/>
                    <a:pt x="2646" y="3891"/>
                  </a:cubicBezTo>
                  <a:cubicBezTo>
                    <a:pt x="2618" y="3891"/>
                    <a:pt x="2591" y="3880"/>
                    <a:pt x="2571" y="3859"/>
                  </a:cubicBezTo>
                  <a:cubicBezTo>
                    <a:pt x="2551" y="3838"/>
                    <a:pt x="2536" y="3813"/>
                    <a:pt x="2515" y="3792"/>
                  </a:cubicBezTo>
                  <a:cubicBezTo>
                    <a:pt x="2259" y="3700"/>
                    <a:pt x="1978" y="3641"/>
                    <a:pt x="1703" y="3641"/>
                  </a:cubicBezTo>
                  <a:cubicBezTo>
                    <a:pt x="1318" y="3641"/>
                    <a:pt x="943" y="3755"/>
                    <a:pt x="655" y="4047"/>
                  </a:cubicBezTo>
                  <a:cubicBezTo>
                    <a:pt x="1" y="4717"/>
                    <a:pt x="260" y="5644"/>
                    <a:pt x="943" y="6172"/>
                  </a:cubicBezTo>
                  <a:cubicBezTo>
                    <a:pt x="1527" y="6623"/>
                    <a:pt x="2449" y="6758"/>
                    <a:pt x="3160" y="6834"/>
                  </a:cubicBezTo>
                  <a:cubicBezTo>
                    <a:pt x="4543" y="6979"/>
                    <a:pt x="5962" y="6959"/>
                    <a:pt x="7351" y="6977"/>
                  </a:cubicBezTo>
                  <a:cubicBezTo>
                    <a:pt x="7741" y="6981"/>
                    <a:pt x="8134" y="6985"/>
                    <a:pt x="8527" y="6985"/>
                  </a:cubicBezTo>
                  <a:cubicBezTo>
                    <a:pt x="9586" y="6985"/>
                    <a:pt x="10649" y="6958"/>
                    <a:pt x="11697" y="6837"/>
                  </a:cubicBezTo>
                  <a:cubicBezTo>
                    <a:pt x="12642" y="6727"/>
                    <a:pt x="13779" y="6455"/>
                    <a:pt x="14064" y="5413"/>
                  </a:cubicBezTo>
                  <a:cubicBezTo>
                    <a:pt x="14421" y="4100"/>
                    <a:pt x="13130" y="3541"/>
                    <a:pt x="12046" y="3541"/>
                  </a:cubicBezTo>
                  <a:cubicBezTo>
                    <a:pt x="11994" y="3541"/>
                    <a:pt x="11942" y="3543"/>
                    <a:pt x="11891" y="3545"/>
                  </a:cubicBezTo>
                  <a:cubicBezTo>
                    <a:pt x="11888" y="3545"/>
                    <a:pt x="11885" y="3545"/>
                    <a:pt x="11882" y="3545"/>
                  </a:cubicBezTo>
                  <a:cubicBezTo>
                    <a:pt x="11836" y="3545"/>
                    <a:pt x="11792" y="3528"/>
                    <a:pt x="11758" y="3497"/>
                  </a:cubicBezTo>
                  <a:cubicBezTo>
                    <a:pt x="11742" y="3502"/>
                    <a:pt x="11726" y="3504"/>
                    <a:pt x="11711" y="3504"/>
                  </a:cubicBezTo>
                  <a:cubicBezTo>
                    <a:pt x="11571" y="3504"/>
                    <a:pt x="11444" y="3315"/>
                    <a:pt x="11567" y="3176"/>
                  </a:cubicBezTo>
                  <a:cubicBezTo>
                    <a:pt x="12517" y="2106"/>
                    <a:pt x="12054" y="620"/>
                    <a:pt x="10693" y="190"/>
                  </a:cubicBezTo>
                  <a:cubicBezTo>
                    <a:pt x="10292" y="61"/>
                    <a:pt x="9847" y="1"/>
                    <a:pt x="9414" y="1"/>
                  </a:cubicBezTo>
                  <a:close/>
                </a:path>
              </a:pathLst>
            </a:custGeom>
            <a:solidFill>
              <a:srgbClr val="3B75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9"/>
            <p:cNvSpPr/>
            <p:nvPr/>
          </p:nvSpPr>
          <p:spPr>
            <a:xfrm>
              <a:off x="4151947" y="3088191"/>
              <a:ext cx="192248" cy="188601"/>
            </a:xfrm>
            <a:custGeom>
              <a:rect b="b" l="l" r="r" t="t"/>
              <a:pathLst>
                <a:path extrusionOk="0" h="2902" w="2958">
                  <a:moveTo>
                    <a:pt x="1535" y="296"/>
                  </a:moveTo>
                  <a:cubicBezTo>
                    <a:pt x="1650" y="296"/>
                    <a:pt x="1766" y="307"/>
                    <a:pt x="1878" y="326"/>
                  </a:cubicBezTo>
                  <a:cubicBezTo>
                    <a:pt x="1972" y="346"/>
                    <a:pt x="2061" y="392"/>
                    <a:pt x="2133" y="456"/>
                  </a:cubicBezTo>
                  <a:cubicBezTo>
                    <a:pt x="2397" y="677"/>
                    <a:pt x="2581" y="945"/>
                    <a:pt x="2619" y="1314"/>
                  </a:cubicBezTo>
                  <a:cubicBezTo>
                    <a:pt x="2647" y="1589"/>
                    <a:pt x="2566" y="1829"/>
                    <a:pt x="2484" y="2079"/>
                  </a:cubicBezTo>
                  <a:cubicBezTo>
                    <a:pt x="2456" y="2170"/>
                    <a:pt x="2364" y="2234"/>
                    <a:pt x="2301" y="2305"/>
                  </a:cubicBezTo>
                  <a:cubicBezTo>
                    <a:pt x="2071" y="2555"/>
                    <a:pt x="1753" y="2608"/>
                    <a:pt x="1434" y="2649"/>
                  </a:cubicBezTo>
                  <a:cubicBezTo>
                    <a:pt x="1410" y="2653"/>
                    <a:pt x="1386" y="2654"/>
                    <a:pt x="1361" y="2654"/>
                  </a:cubicBezTo>
                  <a:cubicBezTo>
                    <a:pt x="1224" y="2654"/>
                    <a:pt x="1096" y="2603"/>
                    <a:pt x="966" y="2560"/>
                  </a:cubicBezTo>
                  <a:cubicBezTo>
                    <a:pt x="836" y="2517"/>
                    <a:pt x="759" y="2397"/>
                    <a:pt x="647" y="2341"/>
                  </a:cubicBezTo>
                  <a:cubicBezTo>
                    <a:pt x="324" y="2178"/>
                    <a:pt x="341" y="1857"/>
                    <a:pt x="252" y="1597"/>
                  </a:cubicBezTo>
                  <a:cubicBezTo>
                    <a:pt x="308" y="1268"/>
                    <a:pt x="385" y="973"/>
                    <a:pt x="622" y="746"/>
                  </a:cubicBezTo>
                  <a:cubicBezTo>
                    <a:pt x="706" y="665"/>
                    <a:pt x="782" y="565"/>
                    <a:pt x="876" y="502"/>
                  </a:cubicBezTo>
                  <a:cubicBezTo>
                    <a:pt x="1050" y="379"/>
                    <a:pt x="1254" y="308"/>
                    <a:pt x="1465" y="298"/>
                  </a:cubicBezTo>
                  <a:cubicBezTo>
                    <a:pt x="1488" y="297"/>
                    <a:pt x="1512" y="296"/>
                    <a:pt x="1535" y="296"/>
                  </a:cubicBezTo>
                  <a:close/>
                  <a:moveTo>
                    <a:pt x="1537" y="1"/>
                  </a:moveTo>
                  <a:cubicBezTo>
                    <a:pt x="1308" y="1"/>
                    <a:pt x="1079" y="72"/>
                    <a:pt x="851" y="117"/>
                  </a:cubicBezTo>
                  <a:cubicBezTo>
                    <a:pt x="655" y="155"/>
                    <a:pt x="591" y="377"/>
                    <a:pt x="403" y="417"/>
                  </a:cubicBezTo>
                  <a:cubicBezTo>
                    <a:pt x="398" y="417"/>
                    <a:pt x="392" y="433"/>
                    <a:pt x="392" y="440"/>
                  </a:cubicBezTo>
                  <a:cubicBezTo>
                    <a:pt x="372" y="614"/>
                    <a:pt x="201" y="703"/>
                    <a:pt x="158" y="873"/>
                  </a:cubicBezTo>
                  <a:cubicBezTo>
                    <a:pt x="133" y="975"/>
                    <a:pt x="82" y="1080"/>
                    <a:pt x="54" y="1187"/>
                  </a:cubicBezTo>
                  <a:cubicBezTo>
                    <a:pt x="0" y="1378"/>
                    <a:pt x="38" y="1577"/>
                    <a:pt x="48" y="1773"/>
                  </a:cubicBezTo>
                  <a:cubicBezTo>
                    <a:pt x="38" y="1831"/>
                    <a:pt x="97" y="1875"/>
                    <a:pt x="97" y="1923"/>
                  </a:cubicBezTo>
                  <a:cubicBezTo>
                    <a:pt x="99" y="2183"/>
                    <a:pt x="250" y="2366"/>
                    <a:pt x="418" y="2527"/>
                  </a:cubicBezTo>
                  <a:cubicBezTo>
                    <a:pt x="617" y="2723"/>
                    <a:pt x="876" y="2843"/>
                    <a:pt x="1154" y="2868"/>
                  </a:cubicBezTo>
                  <a:cubicBezTo>
                    <a:pt x="1299" y="2878"/>
                    <a:pt x="1447" y="2901"/>
                    <a:pt x="1594" y="2901"/>
                  </a:cubicBezTo>
                  <a:cubicBezTo>
                    <a:pt x="1708" y="2901"/>
                    <a:pt x="1822" y="2887"/>
                    <a:pt x="1934" y="2843"/>
                  </a:cubicBezTo>
                  <a:cubicBezTo>
                    <a:pt x="2166" y="2751"/>
                    <a:pt x="2387" y="2652"/>
                    <a:pt x="2573" y="2466"/>
                  </a:cubicBezTo>
                  <a:cubicBezTo>
                    <a:pt x="2749" y="2287"/>
                    <a:pt x="2818" y="2063"/>
                    <a:pt x="2882" y="1849"/>
                  </a:cubicBezTo>
                  <a:cubicBezTo>
                    <a:pt x="2945" y="1622"/>
                    <a:pt x="2958" y="1383"/>
                    <a:pt x="2915" y="1151"/>
                  </a:cubicBezTo>
                  <a:cubicBezTo>
                    <a:pt x="2859" y="810"/>
                    <a:pt x="2706" y="550"/>
                    <a:pt x="2428" y="349"/>
                  </a:cubicBezTo>
                  <a:cubicBezTo>
                    <a:pt x="2242" y="219"/>
                    <a:pt x="2038" y="117"/>
                    <a:pt x="1824" y="45"/>
                  </a:cubicBezTo>
                  <a:cubicBezTo>
                    <a:pt x="1729" y="13"/>
                    <a:pt x="1633" y="1"/>
                    <a:pt x="1537" y="1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9"/>
            <p:cNvSpPr/>
            <p:nvPr/>
          </p:nvSpPr>
          <p:spPr>
            <a:xfrm>
              <a:off x="4168324" y="3107428"/>
              <a:ext cx="155722" cy="153311"/>
            </a:xfrm>
            <a:custGeom>
              <a:rect b="b" l="l" r="r" t="t"/>
              <a:pathLst>
                <a:path extrusionOk="0" h="2359" w="2396">
                  <a:moveTo>
                    <a:pt x="1283" y="0"/>
                  </a:moveTo>
                  <a:cubicBezTo>
                    <a:pt x="1260" y="0"/>
                    <a:pt x="1236" y="1"/>
                    <a:pt x="1213" y="2"/>
                  </a:cubicBezTo>
                  <a:cubicBezTo>
                    <a:pt x="1002" y="12"/>
                    <a:pt x="798" y="83"/>
                    <a:pt x="624" y="206"/>
                  </a:cubicBezTo>
                  <a:cubicBezTo>
                    <a:pt x="530" y="269"/>
                    <a:pt x="454" y="369"/>
                    <a:pt x="370" y="450"/>
                  </a:cubicBezTo>
                  <a:cubicBezTo>
                    <a:pt x="133" y="677"/>
                    <a:pt x="56" y="972"/>
                    <a:pt x="0" y="1301"/>
                  </a:cubicBezTo>
                  <a:cubicBezTo>
                    <a:pt x="89" y="1561"/>
                    <a:pt x="72" y="1882"/>
                    <a:pt x="395" y="2045"/>
                  </a:cubicBezTo>
                  <a:cubicBezTo>
                    <a:pt x="507" y="2101"/>
                    <a:pt x="584" y="2221"/>
                    <a:pt x="714" y="2264"/>
                  </a:cubicBezTo>
                  <a:cubicBezTo>
                    <a:pt x="844" y="2307"/>
                    <a:pt x="972" y="2358"/>
                    <a:pt x="1109" y="2358"/>
                  </a:cubicBezTo>
                  <a:cubicBezTo>
                    <a:pt x="1134" y="2358"/>
                    <a:pt x="1158" y="2357"/>
                    <a:pt x="1182" y="2353"/>
                  </a:cubicBezTo>
                  <a:cubicBezTo>
                    <a:pt x="1501" y="2312"/>
                    <a:pt x="1819" y="2259"/>
                    <a:pt x="2049" y="2009"/>
                  </a:cubicBezTo>
                  <a:cubicBezTo>
                    <a:pt x="2112" y="1938"/>
                    <a:pt x="2204" y="1874"/>
                    <a:pt x="2232" y="1783"/>
                  </a:cubicBezTo>
                  <a:cubicBezTo>
                    <a:pt x="2314" y="1533"/>
                    <a:pt x="2395" y="1293"/>
                    <a:pt x="2367" y="1018"/>
                  </a:cubicBezTo>
                  <a:cubicBezTo>
                    <a:pt x="2329" y="649"/>
                    <a:pt x="2145" y="381"/>
                    <a:pt x="1881" y="160"/>
                  </a:cubicBezTo>
                  <a:cubicBezTo>
                    <a:pt x="1809" y="96"/>
                    <a:pt x="1720" y="50"/>
                    <a:pt x="1626" y="30"/>
                  </a:cubicBezTo>
                  <a:cubicBezTo>
                    <a:pt x="1514" y="11"/>
                    <a:pt x="1398" y="0"/>
                    <a:pt x="1283" y="0"/>
                  </a:cubicBezTo>
                  <a:close/>
                </a:path>
              </a:pathLst>
            </a:custGeom>
            <a:solidFill>
              <a:srgbClr val="3B7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9"/>
            <p:cNvSpPr/>
            <p:nvPr/>
          </p:nvSpPr>
          <p:spPr>
            <a:xfrm>
              <a:off x="3416909" y="3207317"/>
              <a:ext cx="684956" cy="217067"/>
            </a:xfrm>
            <a:custGeom>
              <a:rect b="b" l="l" r="r" t="t"/>
              <a:pathLst>
                <a:path extrusionOk="0" h="3340" w="10539">
                  <a:moveTo>
                    <a:pt x="9583" y="297"/>
                  </a:moveTo>
                  <a:cubicBezTo>
                    <a:pt x="9596" y="297"/>
                    <a:pt x="9609" y="306"/>
                    <a:pt x="9626" y="327"/>
                  </a:cubicBezTo>
                  <a:cubicBezTo>
                    <a:pt x="9881" y="638"/>
                    <a:pt x="10074" y="995"/>
                    <a:pt x="10194" y="1379"/>
                  </a:cubicBezTo>
                  <a:cubicBezTo>
                    <a:pt x="10238" y="1509"/>
                    <a:pt x="10204" y="1619"/>
                    <a:pt x="10102" y="1710"/>
                  </a:cubicBezTo>
                  <a:cubicBezTo>
                    <a:pt x="9845" y="1942"/>
                    <a:pt x="9560" y="2138"/>
                    <a:pt x="9254" y="2299"/>
                  </a:cubicBezTo>
                  <a:cubicBezTo>
                    <a:pt x="8895" y="2493"/>
                    <a:pt x="8518" y="2645"/>
                    <a:pt x="8128" y="2763"/>
                  </a:cubicBezTo>
                  <a:cubicBezTo>
                    <a:pt x="7838" y="2844"/>
                    <a:pt x="7539" y="2900"/>
                    <a:pt x="7257" y="3007"/>
                  </a:cubicBezTo>
                  <a:cubicBezTo>
                    <a:pt x="7226" y="3015"/>
                    <a:pt x="7193" y="3020"/>
                    <a:pt x="7160" y="3020"/>
                  </a:cubicBezTo>
                  <a:lnTo>
                    <a:pt x="7160" y="3023"/>
                  </a:lnTo>
                  <a:cubicBezTo>
                    <a:pt x="7139" y="3018"/>
                    <a:pt x="7119" y="3016"/>
                    <a:pt x="7100" y="3016"/>
                  </a:cubicBezTo>
                  <a:cubicBezTo>
                    <a:pt x="7020" y="3016"/>
                    <a:pt x="6951" y="3048"/>
                    <a:pt x="6880" y="3058"/>
                  </a:cubicBezTo>
                  <a:cubicBezTo>
                    <a:pt x="6552" y="3125"/>
                    <a:pt x="6218" y="3159"/>
                    <a:pt x="5883" y="3159"/>
                  </a:cubicBezTo>
                  <a:cubicBezTo>
                    <a:pt x="5848" y="3159"/>
                    <a:pt x="5814" y="3158"/>
                    <a:pt x="5779" y="3158"/>
                  </a:cubicBezTo>
                  <a:cubicBezTo>
                    <a:pt x="5399" y="3147"/>
                    <a:pt x="5020" y="3155"/>
                    <a:pt x="4640" y="3101"/>
                  </a:cubicBezTo>
                  <a:cubicBezTo>
                    <a:pt x="4513" y="3086"/>
                    <a:pt x="4386" y="3046"/>
                    <a:pt x="4253" y="3046"/>
                  </a:cubicBezTo>
                  <a:cubicBezTo>
                    <a:pt x="4229" y="3046"/>
                    <a:pt x="4204" y="3047"/>
                    <a:pt x="4179" y="3051"/>
                  </a:cubicBezTo>
                  <a:cubicBezTo>
                    <a:pt x="4170" y="3052"/>
                    <a:pt x="4162" y="3052"/>
                    <a:pt x="4153" y="3052"/>
                  </a:cubicBezTo>
                  <a:cubicBezTo>
                    <a:pt x="4053" y="3052"/>
                    <a:pt x="3946" y="2990"/>
                    <a:pt x="3840" y="2966"/>
                  </a:cubicBezTo>
                  <a:cubicBezTo>
                    <a:pt x="3405" y="2875"/>
                    <a:pt x="2979" y="2730"/>
                    <a:pt x="2577" y="2541"/>
                  </a:cubicBezTo>
                  <a:cubicBezTo>
                    <a:pt x="2340" y="2434"/>
                    <a:pt x="2123" y="2276"/>
                    <a:pt x="1907" y="2128"/>
                  </a:cubicBezTo>
                  <a:cubicBezTo>
                    <a:pt x="1728" y="2003"/>
                    <a:pt x="1586" y="1843"/>
                    <a:pt x="1412" y="1716"/>
                  </a:cubicBezTo>
                  <a:cubicBezTo>
                    <a:pt x="1389" y="1698"/>
                    <a:pt x="1371" y="1691"/>
                    <a:pt x="1354" y="1691"/>
                  </a:cubicBezTo>
                  <a:cubicBezTo>
                    <a:pt x="1335" y="1691"/>
                    <a:pt x="1318" y="1700"/>
                    <a:pt x="1295" y="1716"/>
                  </a:cubicBezTo>
                  <a:cubicBezTo>
                    <a:pt x="1191" y="1792"/>
                    <a:pt x="1132" y="1904"/>
                    <a:pt x="1056" y="1998"/>
                  </a:cubicBezTo>
                  <a:cubicBezTo>
                    <a:pt x="941" y="2141"/>
                    <a:pt x="849" y="2302"/>
                    <a:pt x="714" y="2426"/>
                  </a:cubicBezTo>
                  <a:cubicBezTo>
                    <a:pt x="696" y="2442"/>
                    <a:pt x="677" y="2476"/>
                    <a:pt x="648" y="2476"/>
                  </a:cubicBezTo>
                  <a:cubicBezTo>
                    <a:pt x="640" y="2476"/>
                    <a:pt x="632" y="2473"/>
                    <a:pt x="622" y="2467"/>
                  </a:cubicBezTo>
                  <a:cubicBezTo>
                    <a:pt x="597" y="2444"/>
                    <a:pt x="579" y="2409"/>
                    <a:pt x="574" y="2373"/>
                  </a:cubicBezTo>
                  <a:cubicBezTo>
                    <a:pt x="500" y="2072"/>
                    <a:pt x="444" y="1766"/>
                    <a:pt x="368" y="1466"/>
                  </a:cubicBezTo>
                  <a:cubicBezTo>
                    <a:pt x="314" y="1252"/>
                    <a:pt x="256" y="1030"/>
                    <a:pt x="286" y="801"/>
                  </a:cubicBezTo>
                  <a:cubicBezTo>
                    <a:pt x="291" y="755"/>
                    <a:pt x="310" y="711"/>
                    <a:pt x="346" y="711"/>
                  </a:cubicBezTo>
                  <a:cubicBezTo>
                    <a:pt x="348" y="711"/>
                    <a:pt x="350" y="711"/>
                    <a:pt x="352" y="712"/>
                  </a:cubicBezTo>
                  <a:cubicBezTo>
                    <a:pt x="370" y="713"/>
                    <a:pt x="387" y="714"/>
                    <a:pt x="404" y="714"/>
                  </a:cubicBezTo>
                  <a:cubicBezTo>
                    <a:pt x="591" y="714"/>
                    <a:pt x="759" y="619"/>
                    <a:pt x="946" y="602"/>
                  </a:cubicBezTo>
                  <a:cubicBezTo>
                    <a:pt x="1267" y="574"/>
                    <a:pt x="1588" y="528"/>
                    <a:pt x="1909" y="485"/>
                  </a:cubicBezTo>
                  <a:cubicBezTo>
                    <a:pt x="1918" y="484"/>
                    <a:pt x="1925" y="483"/>
                    <a:pt x="1932" y="483"/>
                  </a:cubicBezTo>
                  <a:cubicBezTo>
                    <a:pt x="1985" y="483"/>
                    <a:pt x="1992" y="516"/>
                    <a:pt x="1965" y="561"/>
                  </a:cubicBezTo>
                  <a:cubicBezTo>
                    <a:pt x="1922" y="638"/>
                    <a:pt x="1871" y="709"/>
                    <a:pt x="1815" y="775"/>
                  </a:cubicBezTo>
                  <a:cubicBezTo>
                    <a:pt x="1723" y="870"/>
                    <a:pt x="1621" y="961"/>
                    <a:pt x="1575" y="1094"/>
                  </a:cubicBezTo>
                  <a:cubicBezTo>
                    <a:pt x="1573" y="1102"/>
                    <a:pt x="1568" y="1109"/>
                    <a:pt x="1563" y="1117"/>
                  </a:cubicBezTo>
                  <a:cubicBezTo>
                    <a:pt x="1456" y="1262"/>
                    <a:pt x="1445" y="1272"/>
                    <a:pt x="1603" y="1389"/>
                  </a:cubicBezTo>
                  <a:cubicBezTo>
                    <a:pt x="1845" y="1565"/>
                    <a:pt x="2113" y="1708"/>
                    <a:pt x="2393" y="1810"/>
                  </a:cubicBezTo>
                  <a:cubicBezTo>
                    <a:pt x="2559" y="1873"/>
                    <a:pt x="2737" y="1896"/>
                    <a:pt x="2898" y="1975"/>
                  </a:cubicBezTo>
                  <a:cubicBezTo>
                    <a:pt x="2966" y="2011"/>
                    <a:pt x="3063" y="1983"/>
                    <a:pt x="3137" y="2011"/>
                  </a:cubicBezTo>
                  <a:cubicBezTo>
                    <a:pt x="3399" y="2103"/>
                    <a:pt x="3677" y="2105"/>
                    <a:pt x="3947" y="2126"/>
                  </a:cubicBezTo>
                  <a:cubicBezTo>
                    <a:pt x="4062" y="2135"/>
                    <a:pt x="4177" y="2139"/>
                    <a:pt x="4292" y="2139"/>
                  </a:cubicBezTo>
                  <a:cubicBezTo>
                    <a:pt x="4606" y="2139"/>
                    <a:pt x="4920" y="2108"/>
                    <a:pt x="5234" y="2059"/>
                  </a:cubicBezTo>
                  <a:cubicBezTo>
                    <a:pt x="5537" y="2011"/>
                    <a:pt x="5845" y="1996"/>
                    <a:pt x="6141" y="1917"/>
                  </a:cubicBezTo>
                  <a:cubicBezTo>
                    <a:pt x="6584" y="1802"/>
                    <a:pt x="7022" y="1665"/>
                    <a:pt x="7450" y="1504"/>
                  </a:cubicBezTo>
                  <a:cubicBezTo>
                    <a:pt x="7764" y="1384"/>
                    <a:pt x="8064" y="1244"/>
                    <a:pt x="8362" y="1099"/>
                  </a:cubicBezTo>
                  <a:cubicBezTo>
                    <a:pt x="8612" y="977"/>
                    <a:pt x="8849" y="831"/>
                    <a:pt x="9071" y="666"/>
                  </a:cubicBezTo>
                  <a:cubicBezTo>
                    <a:pt x="9224" y="554"/>
                    <a:pt x="9384" y="449"/>
                    <a:pt x="9529" y="327"/>
                  </a:cubicBezTo>
                  <a:cubicBezTo>
                    <a:pt x="9552" y="308"/>
                    <a:pt x="9568" y="297"/>
                    <a:pt x="9583" y="297"/>
                  </a:cubicBezTo>
                  <a:close/>
                  <a:moveTo>
                    <a:pt x="9546" y="0"/>
                  </a:moveTo>
                  <a:cubicBezTo>
                    <a:pt x="9511" y="0"/>
                    <a:pt x="9477" y="13"/>
                    <a:pt x="9453" y="42"/>
                  </a:cubicBezTo>
                  <a:cubicBezTo>
                    <a:pt x="9269" y="258"/>
                    <a:pt x="9012" y="375"/>
                    <a:pt x="8803" y="556"/>
                  </a:cubicBezTo>
                  <a:cubicBezTo>
                    <a:pt x="8584" y="745"/>
                    <a:pt x="8296" y="826"/>
                    <a:pt x="8057" y="984"/>
                  </a:cubicBezTo>
                  <a:cubicBezTo>
                    <a:pt x="8001" y="1023"/>
                    <a:pt x="7939" y="1053"/>
                    <a:pt x="7876" y="1076"/>
                  </a:cubicBezTo>
                  <a:cubicBezTo>
                    <a:pt x="7705" y="1147"/>
                    <a:pt x="7529" y="1211"/>
                    <a:pt x="7356" y="1282"/>
                  </a:cubicBezTo>
                  <a:cubicBezTo>
                    <a:pt x="7076" y="1395"/>
                    <a:pt x="6798" y="1509"/>
                    <a:pt x="6505" y="1593"/>
                  </a:cubicBezTo>
                  <a:cubicBezTo>
                    <a:pt x="6327" y="1644"/>
                    <a:pt x="6156" y="1716"/>
                    <a:pt x="5968" y="1736"/>
                  </a:cubicBezTo>
                  <a:cubicBezTo>
                    <a:pt x="5766" y="1756"/>
                    <a:pt x="5580" y="1840"/>
                    <a:pt x="5371" y="1845"/>
                  </a:cubicBezTo>
                  <a:cubicBezTo>
                    <a:pt x="5275" y="1848"/>
                    <a:pt x="5162" y="1848"/>
                    <a:pt x="5066" y="1881"/>
                  </a:cubicBezTo>
                  <a:cubicBezTo>
                    <a:pt x="4923" y="1927"/>
                    <a:pt x="4773" y="1924"/>
                    <a:pt x="4625" y="1935"/>
                  </a:cubicBezTo>
                  <a:cubicBezTo>
                    <a:pt x="4479" y="1945"/>
                    <a:pt x="4332" y="1954"/>
                    <a:pt x="4186" y="1954"/>
                  </a:cubicBezTo>
                  <a:cubicBezTo>
                    <a:pt x="4056" y="1954"/>
                    <a:pt x="3927" y="1947"/>
                    <a:pt x="3797" y="1930"/>
                  </a:cubicBezTo>
                  <a:cubicBezTo>
                    <a:pt x="3636" y="1907"/>
                    <a:pt x="3468" y="1912"/>
                    <a:pt x="3310" y="1876"/>
                  </a:cubicBezTo>
                  <a:cubicBezTo>
                    <a:pt x="3045" y="1823"/>
                    <a:pt x="2785" y="1751"/>
                    <a:pt x="2531" y="1670"/>
                  </a:cubicBezTo>
                  <a:cubicBezTo>
                    <a:pt x="2291" y="1588"/>
                    <a:pt x="2072" y="1468"/>
                    <a:pt x="1848" y="1364"/>
                  </a:cubicBezTo>
                  <a:cubicBezTo>
                    <a:pt x="1797" y="1338"/>
                    <a:pt x="1726" y="1277"/>
                    <a:pt x="1817" y="1198"/>
                  </a:cubicBezTo>
                  <a:cubicBezTo>
                    <a:pt x="1891" y="1127"/>
                    <a:pt x="1963" y="1051"/>
                    <a:pt x="2021" y="969"/>
                  </a:cubicBezTo>
                  <a:cubicBezTo>
                    <a:pt x="2133" y="819"/>
                    <a:pt x="2235" y="663"/>
                    <a:pt x="2245" y="449"/>
                  </a:cubicBezTo>
                  <a:cubicBezTo>
                    <a:pt x="2261" y="345"/>
                    <a:pt x="2200" y="304"/>
                    <a:pt x="2082" y="284"/>
                  </a:cubicBezTo>
                  <a:cubicBezTo>
                    <a:pt x="2015" y="273"/>
                    <a:pt x="1949" y="268"/>
                    <a:pt x="1882" y="268"/>
                  </a:cubicBezTo>
                  <a:cubicBezTo>
                    <a:pt x="1671" y="268"/>
                    <a:pt x="1462" y="314"/>
                    <a:pt x="1257" y="347"/>
                  </a:cubicBezTo>
                  <a:cubicBezTo>
                    <a:pt x="956" y="393"/>
                    <a:pt x="658" y="460"/>
                    <a:pt x="355" y="508"/>
                  </a:cubicBezTo>
                  <a:cubicBezTo>
                    <a:pt x="197" y="533"/>
                    <a:pt x="67" y="600"/>
                    <a:pt x="47" y="763"/>
                  </a:cubicBezTo>
                  <a:cubicBezTo>
                    <a:pt x="24" y="954"/>
                    <a:pt x="1" y="1155"/>
                    <a:pt x="57" y="1336"/>
                  </a:cubicBezTo>
                  <a:cubicBezTo>
                    <a:pt x="110" y="1504"/>
                    <a:pt x="34" y="1703"/>
                    <a:pt x="179" y="1845"/>
                  </a:cubicBezTo>
                  <a:cubicBezTo>
                    <a:pt x="184" y="1851"/>
                    <a:pt x="182" y="1863"/>
                    <a:pt x="179" y="1873"/>
                  </a:cubicBezTo>
                  <a:cubicBezTo>
                    <a:pt x="151" y="2011"/>
                    <a:pt x="256" y="2113"/>
                    <a:pt x="281" y="2240"/>
                  </a:cubicBezTo>
                  <a:cubicBezTo>
                    <a:pt x="309" y="2383"/>
                    <a:pt x="475" y="2470"/>
                    <a:pt x="437" y="2645"/>
                  </a:cubicBezTo>
                  <a:cubicBezTo>
                    <a:pt x="424" y="2703"/>
                    <a:pt x="518" y="2767"/>
                    <a:pt x="580" y="2767"/>
                  </a:cubicBezTo>
                  <a:cubicBezTo>
                    <a:pt x="595" y="2767"/>
                    <a:pt x="608" y="2763"/>
                    <a:pt x="617" y="2755"/>
                  </a:cubicBezTo>
                  <a:cubicBezTo>
                    <a:pt x="763" y="2620"/>
                    <a:pt x="941" y="2521"/>
                    <a:pt x="1038" y="2330"/>
                  </a:cubicBezTo>
                  <a:cubicBezTo>
                    <a:pt x="1089" y="2225"/>
                    <a:pt x="1175" y="2136"/>
                    <a:pt x="1244" y="2039"/>
                  </a:cubicBezTo>
                  <a:cubicBezTo>
                    <a:pt x="1267" y="2007"/>
                    <a:pt x="1289" y="1991"/>
                    <a:pt x="1314" y="1991"/>
                  </a:cubicBezTo>
                  <a:cubicBezTo>
                    <a:pt x="1334" y="1991"/>
                    <a:pt x="1355" y="2001"/>
                    <a:pt x="1379" y="2021"/>
                  </a:cubicBezTo>
                  <a:cubicBezTo>
                    <a:pt x="1588" y="2200"/>
                    <a:pt x="1828" y="2332"/>
                    <a:pt x="2047" y="2493"/>
                  </a:cubicBezTo>
                  <a:cubicBezTo>
                    <a:pt x="2299" y="2679"/>
                    <a:pt x="2592" y="2811"/>
                    <a:pt x="2890" y="2916"/>
                  </a:cubicBezTo>
                  <a:cubicBezTo>
                    <a:pt x="3112" y="2994"/>
                    <a:pt x="3343" y="3053"/>
                    <a:pt x="3573" y="3119"/>
                  </a:cubicBezTo>
                  <a:cubicBezTo>
                    <a:pt x="3945" y="3226"/>
                    <a:pt x="4324" y="3272"/>
                    <a:pt x="4704" y="3315"/>
                  </a:cubicBezTo>
                  <a:cubicBezTo>
                    <a:pt x="4876" y="3335"/>
                    <a:pt x="5050" y="3339"/>
                    <a:pt x="5224" y="3339"/>
                  </a:cubicBezTo>
                  <a:cubicBezTo>
                    <a:pt x="5350" y="3339"/>
                    <a:pt x="5476" y="3337"/>
                    <a:pt x="5601" y="3336"/>
                  </a:cubicBezTo>
                  <a:cubicBezTo>
                    <a:pt x="6011" y="3331"/>
                    <a:pt x="6416" y="3298"/>
                    <a:pt x="6821" y="3239"/>
                  </a:cubicBezTo>
                  <a:cubicBezTo>
                    <a:pt x="7099" y="3201"/>
                    <a:pt x="7374" y="3145"/>
                    <a:pt x="7644" y="3073"/>
                  </a:cubicBezTo>
                  <a:cubicBezTo>
                    <a:pt x="8123" y="2954"/>
                    <a:pt x="8589" y="2788"/>
                    <a:pt x="9035" y="2582"/>
                  </a:cubicBezTo>
                  <a:cubicBezTo>
                    <a:pt x="9361" y="2426"/>
                    <a:pt x="9669" y="2251"/>
                    <a:pt x="9947" y="2024"/>
                  </a:cubicBezTo>
                  <a:cubicBezTo>
                    <a:pt x="10085" y="1909"/>
                    <a:pt x="10217" y="1792"/>
                    <a:pt x="10373" y="1703"/>
                  </a:cubicBezTo>
                  <a:cubicBezTo>
                    <a:pt x="10485" y="1637"/>
                    <a:pt x="10538" y="1458"/>
                    <a:pt x="10497" y="1338"/>
                  </a:cubicBezTo>
                  <a:cubicBezTo>
                    <a:pt x="10462" y="1234"/>
                    <a:pt x="10429" y="1130"/>
                    <a:pt x="10357" y="1043"/>
                  </a:cubicBezTo>
                  <a:cubicBezTo>
                    <a:pt x="10235" y="898"/>
                    <a:pt x="10161" y="719"/>
                    <a:pt x="10077" y="556"/>
                  </a:cubicBezTo>
                  <a:cubicBezTo>
                    <a:pt x="9973" y="358"/>
                    <a:pt x="9804" y="230"/>
                    <a:pt x="9674" y="65"/>
                  </a:cubicBezTo>
                  <a:cubicBezTo>
                    <a:pt x="9645" y="25"/>
                    <a:pt x="9595" y="0"/>
                    <a:pt x="9546" y="0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9"/>
            <p:cNvSpPr/>
            <p:nvPr/>
          </p:nvSpPr>
          <p:spPr>
            <a:xfrm>
              <a:off x="3433481" y="3226684"/>
              <a:ext cx="648820" cy="185936"/>
            </a:xfrm>
            <a:custGeom>
              <a:rect b="b" l="l" r="r" t="t"/>
              <a:pathLst>
                <a:path extrusionOk="0" h="2861" w="9983">
                  <a:moveTo>
                    <a:pt x="9326" y="1"/>
                  </a:moveTo>
                  <a:cubicBezTo>
                    <a:pt x="9312" y="1"/>
                    <a:pt x="9296" y="11"/>
                    <a:pt x="9274" y="29"/>
                  </a:cubicBezTo>
                  <a:cubicBezTo>
                    <a:pt x="9129" y="151"/>
                    <a:pt x="8969" y="256"/>
                    <a:pt x="8816" y="370"/>
                  </a:cubicBezTo>
                  <a:cubicBezTo>
                    <a:pt x="8594" y="536"/>
                    <a:pt x="8357" y="679"/>
                    <a:pt x="8107" y="801"/>
                  </a:cubicBezTo>
                  <a:cubicBezTo>
                    <a:pt x="7809" y="949"/>
                    <a:pt x="7509" y="1089"/>
                    <a:pt x="7195" y="1209"/>
                  </a:cubicBezTo>
                  <a:cubicBezTo>
                    <a:pt x="6767" y="1369"/>
                    <a:pt x="6329" y="1504"/>
                    <a:pt x="5888" y="1619"/>
                  </a:cubicBezTo>
                  <a:cubicBezTo>
                    <a:pt x="5590" y="1698"/>
                    <a:pt x="5282" y="1716"/>
                    <a:pt x="4981" y="1761"/>
                  </a:cubicBezTo>
                  <a:cubicBezTo>
                    <a:pt x="4670" y="1811"/>
                    <a:pt x="4360" y="1842"/>
                    <a:pt x="4050" y="1842"/>
                  </a:cubicBezTo>
                  <a:cubicBezTo>
                    <a:pt x="3930" y="1842"/>
                    <a:pt x="3811" y="1838"/>
                    <a:pt x="3692" y="1828"/>
                  </a:cubicBezTo>
                  <a:cubicBezTo>
                    <a:pt x="3422" y="1807"/>
                    <a:pt x="3144" y="1807"/>
                    <a:pt x="2882" y="1713"/>
                  </a:cubicBezTo>
                  <a:cubicBezTo>
                    <a:pt x="2808" y="1688"/>
                    <a:pt x="2711" y="1713"/>
                    <a:pt x="2643" y="1680"/>
                  </a:cubicBezTo>
                  <a:cubicBezTo>
                    <a:pt x="2482" y="1601"/>
                    <a:pt x="2306" y="1575"/>
                    <a:pt x="2138" y="1514"/>
                  </a:cubicBezTo>
                  <a:cubicBezTo>
                    <a:pt x="1858" y="1412"/>
                    <a:pt x="1590" y="1270"/>
                    <a:pt x="1348" y="1094"/>
                  </a:cubicBezTo>
                  <a:cubicBezTo>
                    <a:pt x="1190" y="977"/>
                    <a:pt x="1201" y="967"/>
                    <a:pt x="1308" y="821"/>
                  </a:cubicBezTo>
                  <a:cubicBezTo>
                    <a:pt x="1313" y="814"/>
                    <a:pt x="1318" y="806"/>
                    <a:pt x="1320" y="796"/>
                  </a:cubicBezTo>
                  <a:cubicBezTo>
                    <a:pt x="1366" y="663"/>
                    <a:pt x="1468" y="574"/>
                    <a:pt x="1560" y="477"/>
                  </a:cubicBezTo>
                  <a:cubicBezTo>
                    <a:pt x="1616" y="411"/>
                    <a:pt x="1667" y="340"/>
                    <a:pt x="1710" y="263"/>
                  </a:cubicBezTo>
                  <a:cubicBezTo>
                    <a:pt x="1737" y="221"/>
                    <a:pt x="1730" y="188"/>
                    <a:pt x="1677" y="188"/>
                  </a:cubicBezTo>
                  <a:cubicBezTo>
                    <a:pt x="1670" y="188"/>
                    <a:pt x="1663" y="188"/>
                    <a:pt x="1654" y="190"/>
                  </a:cubicBezTo>
                  <a:cubicBezTo>
                    <a:pt x="1333" y="230"/>
                    <a:pt x="1012" y="279"/>
                    <a:pt x="691" y="307"/>
                  </a:cubicBezTo>
                  <a:cubicBezTo>
                    <a:pt x="506" y="321"/>
                    <a:pt x="339" y="417"/>
                    <a:pt x="153" y="417"/>
                  </a:cubicBezTo>
                  <a:cubicBezTo>
                    <a:pt x="135" y="417"/>
                    <a:pt x="116" y="416"/>
                    <a:pt x="97" y="414"/>
                  </a:cubicBezTo>
                  <a:cubicBezTo>
                    <a:pt x="95" y="413"/>
                    <a:pt x="93" y="413"/>
                    <a:pt x="91" y="413"/>
                  </a:cubicBezTo>
                  <a:cubicBezTo>
                    <a:pt x="55" y="413"/>
                    <a:pt x="36" y="457"/>
                    <a:pt x="31" y="503"/>
                  </a:cubicBezTo>
                  <a:cubicBezTo>
                    <a:pt x="1" y="735"/>
                    <a:pt x="59" y="956"/>
                    <a:pt x="113" y="1170"/>
                  </a:cubicBezTo>
                  <a:cubicBezTo>
                    <a:pt x="189" y="1471"/>
                    <a:pt x="245" y="1774"/>
                    <a:pt x="319" y="2077"/>
                  </a:cubicBezTo>
                  <a:cubicBezTo>
                    <a:pt x="324" y="2113"/>
                    <a:pt x="342" y="2146"/>
                    <a:pt x="370" y="2172"/>
                  </a:cubicBezTo>
                  <a:cubicBezTo>
                    <a:pt x="379" y="2178"/>
                    <a:pt x="387" y="2180"/>
                    <a:pt x="394" y="2180"/>
                  </a:cubicBezTo>
                  <a:cubicBezTo>
                    <a:pt x="422" y="2180"/>
                    <a:pt x="441" y="2146"/>
                    <a:pt x="459" y="2128"/>
                  </a:cubicBezTo>
                  <a:cubicBezTo>
                    <a:pt x="594" y="2004"/>
                    <a:pt x="688" y="1846"/>
                    <a:pt x="801" y="1703"/>
                  </a:cubicBezTo>
                  <a:cubicBezTo>
                    <a:pt x="877" y="1606"/>
                    <a:pt x="938" y="1494"/>
                    <a:pt x="1040" y="1420"/>
                  </a:cubicBezTo>
                  <a:cubicBezTo>
                    <a:pt x="1063" y="1403"/>
                    <a:pt x="1080" y="1393"/>
                    <a:pt x="1099" y="1393"/>
                  </a:cubicBezTo>
                  <a:cubicBezTo>
                    <a:pt x="1117" y="1393"/>
                    <a:pt x="1135" y="1402"/>
                    <a:pt x="1160" y="1420"/>
                  </a:cubicBezTo>
                  <a:cubicBezTo>
                    <a:pt x="1331" y="1547"/>
                    <a:pt x="1473" y="1708"/>
                    <a:pt x="1652" y="1830"/>
                  </a:cubicBezTo>
                  <a:cubicBezTo>
                    <a:pt x="1868" y="1981"/>
                    <a:pt x="2085" y="2136"/>
                    <a:pt x="2322" y="2246"/>
                  </a:cubicBezTo>
                  <a:cubicBezTo>
                    <a:pt x="2724" y="2434"/>
                    <a:pt x="3150" y="2577"/>
                    <a:pt x="3585" y="2671"/>
                  </a:cubicBezTo>
                  <a:cubicBezTo>
                    <a:pt x="3695" y="2692"/>
                    <a:pt x="3802" y="2756"/>
                    <a:pt x="3903" y="2756"/>
                  </a:cubicBezTo>
                  <a:cubicBezTo>
                    <a:pt x="3910" y="2756"/>
                    <a:pt x="3917" y="2756"/>
                    <a:pt x="3924" y="2755"/>
                  </a:cubicBezTo>
                  <a:cubicBezTo>
                    <a:pt x="3950" y="2752"/>
                    <a:pt x="3976" y="2750"/>
                    <a:pt x="4002" y="2750"/>
                  </a:cubicBezTo>
                  <a:cubicBezTo>
                    <a:pt x="4135" y="2750"/>
                    <a:pt x="4259" y="2789"/>
                    <a:pt x="4385" y="2806"/>
                  </a:cubicBezTo>
                  <a:cubicBezTo>
                    <a:pt x="4765" y="2857"/>
                    <a:pt x="5144" y="2852"/>
                    <a:pt x="5524" y="2860"/>
                  </a:cubicBezTo>
                  <a:cubicBezTo>
                    <a:pt x="5559" y="2860"/>
                    <a:pt x="5593" y="2861"/>
                    <a:pt x="5628" y="2861"/>
                  </a:cubicBezTo>
                  <a:cubicBezTo>
                    <a:pt x="5963" y="2861"/>
                    <a:pt x="6297" y="2827"/>
                    <a:pt x="6627" y="2763"/>
                  </a:cubicBezTo>
                  <a:cubicBezTo>
                    <a:pt x="6697" y="2750"/>
                    <a:pt x="6765" y="2718"/>
                    <a:pt x="6845" y="2718"/>
                  </a:cubicBezTo>
                  <a:cubicBezTo>
                    <a:pt x="6864" y="2718"/>
                    <a:pt x="6884" y="2720"/>
                    <a:pt x="6905" y="2725"/>
                  </a:cubicBezTo>
                  <a:cubicBezTo>
                    <a:pt x="6938" y="2725"/>
                    <a:pt x="6971" y="2719"/>
                    <a:pt x="7002" y="2709"/>
                  </a:cubicBezTo>
                  <a:cubicBezTo>
                    <a:pt x="7284" y="2602"/>
                    <a:pt x="7583" y="2546"/>
                    <a:pt x="7873" y="2465"/>
                  </a:cubicBezTo>
                  <a:cubicBezTo>
                    <a:pt x="8263" y="2350"/>
                    <a:pt x="8640" y="2195"/>
                    <a:pt x="8999" y="2001"/>
                  </a:cubicBezTo>
                  <a:cubicBezTo>
                    <a:pt x="9305" y="1843"/>
                    <a:pt x="9590" y="1644"/>
                    <a:pt x="9847" y="1415"/>
                  </a:cubicBezTo>
                  <a:cubicBezTo>
                    <a:pt x="9949" y="1323"/>
                    <a:pt x="9983" y="1214"/>
                    <a:pt x="9939" y="1081"/>
                  </a:cubicBezTo>
                  <a:cubicBezTo>
                    <a:pt x="9819" y="697"/>
                    <a:pt x="9626" y="340"/>
                    <a:pt x="9371" y="32"/>
                  </a:cubicBezTo>
                  <a:cubicBezTo>
                    <a:pt x="9354" y="10"/>
                    <a:pt x="9340" y="1"/>
                    <a:pt x="9326" y="1"/>
                  </a:cubicBezTo>
                  <a:close/>
                </a:path>
              </a:pathLst>
            </a:custGeom>
            <a:solidFill>
              <a:srgbClr val="3B7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9"/>
            <p:cNvSpPr txBox="1"/>
            <p:nvPr/>
          </p:nvSpPr>
          <p:spPr>
            <a:xfrm>
              <a:off x="2459824" y="2797800"/>
              <a:ext cx="9372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45" name="Google Shape;1945;p39"/>
            <p:cNvSpPr txBox="1"/>
            <p:nvPr/>
          </p:nvSpPr>
          <p:spPr>
            <a:xfrm>
              <a:off x="359500" y="2640413"/>
              <a:ext cx="17853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very cold place full of red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6" name="Google Shape;1946;p39"/>
          <p:cNvGrpSpPr/>
          <p:nvPr/>
        </p:nvGrpSpPr>
        <p:grpSpPr>
          <a:xfrm>
            <a:off x="1698550" y="1130037"/>
            <a:ext cx="3166486" cy="1478790"/>
            <a:chOff x="1698550" y="1130038"/>
            <a:chExt cx="3166486" cy="1478790"/>
          </a:xfrm>
        </p:grpSpPr>
        <p:sp>
          <p:nvSpPr>
            <p:cNvPr id="1947" name="Google Shape;1947;p39"/>
            <p:cNvSpPr/>
            <p:nvPr/>
          </p:nvSpPr>
          <p:spPr>
            <a:xfrm>
              <a:off x="4178073" y="2420031"/>
              <a:ext cx="191468" cy="188796"/>
            </a:xfrm>
            <a:custGeom>
              <a:rect b="b" l="l" r="r" t="t"/>
              <a:pathLst>
                <a:path extrusionOk="0" h="2905" w="2946">
                  <a:moveTo>
                    <a:pt x="1518" y="282"/>
                  </a:moveTo>
                  <a:cubicBezTo>
                    <a:pt x="1632" y="282"/>
                    <a:pt x="1747" y="299"/>
                    <a:pt x="1863" y="329"/>
                  </a:cubicBezTo>
                  <a:cubicBezTo>
                    <a:pt x="2141" y="401"/>
                    <a:pt x="2365" y="599"/>
                    <a:pt x="2469" y="864"/>
                  </a:cubicBezTo>
                  <a:cubicBezTo>
                    <a:pt x="2523" y="999"/>
                    <a:pt x="2625" y="1119"/>
                    <a:pt x="2597" y="1310"/>
                  </a:cubicBezTo>
                  <a:cubicBezTo>
                    <a:pt x="2597" y="1407"/>
                    <a:pt x="2637" y="1534"/>
                    <a:pt x="2594" y="1662"/>
                  </a:cubicBezTo>
                  <a:cubicBezTo>
                    <a:pt x="2528" y="1855"/>
                    <a:pt x="2480" y="2039"/>
                    <a:pt x="2352" y="2217"/>
                  </a:cubicBezTo>
                  <a:cubicBezTo>
                    <a:pt x="2159" y="2487"/>
                    <a:pt x="1894" y="2536"/>
                    <a:pt x="1616" y="2620"/>
                  </a:cubicBezTo>
                  <a:cubicBezTo>
                    <a:pt x="1532" y="2645"/>
                    <a:pt x="1449" y="2657"/>
                    <a:pt x="1368" y="2657"/>
                  </a:cubicBezTo>
                  <a:cubicBezTo>
                    <a:pt x="1181" y="2657"/>
                    <a:pt x="1004" y="2596"/>
                    <a:pt x="844" y="2505"/>
                  </a:cubicBezTo>
                  <a:cubicBezTo>
                    <a:pt x="492" y="2306"/>
                    <a:pt x="240" y="1998"/>
                    <a:pt x="255" y="1573"/>
                  </a:cubicBezTo>
                  <a:cubicBezTo>
                    <a:pt x="266" y="1249"/>
                    <a:pt x="378" y="936"/>
                    <a:pt x="645" y="714"/>
                  </a:cubicBezTo>
                  <a:cubicBezTo>
                    <a:pt x="701" y="666"/>
                    <a:pt x="742" y="607"/>
                    <a:pt x="798" y="559"/>
                  </a:cubicBezTo>
                  <a:cubicBezTo>
                    <a:pt x="1016" y="365"/>
                    <a:pt x="1263" y="282"/>
                    <a:pt x="1518" y="282"/>
                  </a:cubicBezTo>
                  <a:close/>
                  <a:moveTo>
                    <a:pt x="1547" y="1"/>
                  </a:moveTo>
                  <a:cubicBezTo>
                    <a:pt x="1379" y="13"/>
                    <a:pt x="1198" y="69"/>
                    <a:pt x="1027" y="69"/>
                  </a:cubicBezTo>
                  <a:cubicBezTo>
                    <a:pt x="737" y="69"/>
                    <a:pt x="620" y="324"/>
                    <a:pt x="396" y="406"/>
                  </a:cubicBezTo>
                  <a:cubicBezTo>
                    <a:pt x="385" y="413"/>
                    <a:pt x="378" y="426"/>
                    <a:pt x="378" y="439"/>
                  </a:cubicBezTo>
                  <a:cubicBezTo>
                    <a:pt x="380" y="541"/>
                    <a:pt x="299" y="592"/>
                    <a:pt x="253" y="663"/>
                  </a:cubicBezTo>
                  <a:cubicBezTo>
                    <a:pt x="151" y="824"/>
                    <a:pt x="80" y="1002"/>
                    <a:pt x="41" y="1188"/>
                  </a:cubicBezTo>
                  <a:cubicBezTo>
                    <a:pt x="1" y="1366"/>
                    <a:pt x="29" y="1542"/>
                    <a:pt x="44" y="1720"/>
                  </a:cubicBezTo>
                  <a:cubicBezTo>
                    <a:pt x="62" y="1927"/>
                    <a:pt x="105" y="2120"/>
                    <a:pt x="212" y="2289"/>
                  </a:cubicBezTo>
                  <a:cubicBezTo>
                    <a:pt x="296" y="2411"/>
                    <a:pt x="403" y="2518"/>
                    <a:pt x="523" y="2607"/>
                  </a:cubicBezTo>
                  <a:cubicBezTo>
                    <a:pt x="737" y="2770"/>
                    <a:pt x="974" y="2836"/>
                    <a:pt x="1224" y="2880"/>
                  </a:cubicBezTo>
                  <a:cubicBezTo>
                    <a:pt x="1232" y="2881"/>
                    <a:pt x="1241" y="2882"/>
                    <a:pt x="1250" y="2882"/>
                  </a:cubicBezTo>
                  <a:cubicBezTo>
                    <a:pt x="1298" y="2882"/>
                    <a:pt x="1348" y="2862"/>
                    <a:pt x="1392" y="2862"/>
                  </a:cubicBezTo>
                  <a:cubicBezTo>
                    <a:pt x="1404" y="2862"/>
                    <a:pt x="1415" y="2864"/>
                    <a:pt x="1425" y="2867"/>
                  </a:cubicBezTo>
                  <a:cubicBezTo>
                    <a:pt x="1500" y="2892"/>
                    <a:pt x="1577" y="2904"/>
                    <a:pt x="1654" y="2904"/>
                  </a:cubicBezTo>
                  <a:cubicBezTo>
                    <a:pt x="1766" y="2904"/>
                    <a:pt x="1878" y="2878"/>
                    <a:pt x="1980" y="2829"/>
                  </a:cubicBezTo>
                  <a:cubicBezTo>
                    <a:pt x="2209" y="2711"/>
                    <a:pt x="2467" y="2620"/>
                    <a:pt x="2632" y="2380"/>
                  </a:cubicBezTo>
                  <a:cubicBezTo>
                    <a:pt x="2752" y="2210"/>
                    <a:pt x="2811" y="2018"/>
                    <a:pt x="2867" y="1835"/>
                  </a:cubicBezTo>
                  <a:cubicBezTo>
                    <a:pt x="2933" y="1608"/>
                    <a:pt x="2946" y="1369"/>
                    <a:pt x="2902" y="1134"/>
                  </a:cubicBezTo>
                  <a:cubicBezTo>
                    <a:pt x="2859" y="829"/>
                    <a:pt x="2696" y="554"/>
                    <a:pt x="2449" y="370"/>
                  </a:cubicBezTo>
                  <a:cubicBezTo>
                    <a:pt x="2299" y="255"/>
                    <a:pt x="2118" y="199"/>
                    <a:pt x="1957" y="108"/>
                  </a:cubicBezTo>
                  <a:cubicBezTo>
                    <a:pt x="1832" y="39"/>
                    <a:pt x="1690" y="3"/>
                    <a:pt x="1547" y="1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9"/>
            <p:cNvSpPr/>
            <p:nvPr/>
          </p:nvSpPr>
          <p:spPr>
            <a:xfrm>
              <a:off x="4193476" y="2438358"/>
              <a:ext cx="156047" cy="154351"/>
            </a:xfrm>
            <a:custGeom>
              <a:rect b="b" l="l" r="r" t="t"/>
              <a:pathLst>
                <a:path extrusionOk="0" h="2375" w="2401">
                  <a:moveTo>
                    <a:pt x="1280" y="0"/>
                  </a:moveTo>
                  <a:cubicBezTo>
                    <a:pt x="1025" y="0"/>
                    <a:pt x="779" y="83"/>
                    <a:pt x="559" y="277"/>
                  </a:cubicBezTo>
                  <a:cubicBezTo>
                    <a:pt x="505" y="325"/>
                    <a:pt x="462" y="384"/>
                    <a:pt x="406" y="432"/>
                  </a:cubicBezTo>
                  <a:cubicBezTo>
                    <a:pt x="138" y="654"/>
                    <a:pt x="29" y="967"/>
                    <a:pt x="16" y="1291"/>
                  </a:cubicBezTo>
                  <a:cubicBezTo>
                    <a:pt x="1" y="1716"/>
                    <a:pt x="255" y="2024"/>
                    <a:pt x="604" y="2223"/>
                  </a:cubicBezTo>
                  <a:cubicBezTo>
                    <a:pt x="766" y="2314"/>
                    <a:pt x="944" y="2375"/>
                    <a:pt x="1131" y="2375"/>
                  </a:cubicBezTo>
                  <a:cubicBezTo>
                    <a:pt x="1212" y="2375"/>
                    <a:pt x="1295" y="2363"/>
                    <a:pt x="1379" y="2338"/>
                  </a:cubicBezTo>
                  <a:cubicBezTo>
                    <a:pt x="1657" y="2254"/>
                    <a:pt x="1922" y="2205"/>
                    <a:pt x="2115" y="1935"/>
                  </a:cubicBezTo>
                  <a:cubicBezTo>
                    <a:pt x="2243" y="1757"/>
                    <a:pt x="2291" y="1573"/>
                    <a:pt x="2355" y="1380"/>
                  </a:cubicBezTo>
                  <a:cubicBezTo>
                    <a:pt x="2400" y="1252"/>
                    <a:pt x="2360" y="1125"/>
                    <a:pt x="2360" y="1028"/>
                  </a:cubicBezTo>
                  <a:cubicBezTo>
                    <a:pt x="2388" y="837"/>
                    <a:pt x="2286" y="717"/>
                    <a:pt x="2232" y="582"/>
                  </a:cubicBezTo>
                  <a:cubicBezTo>
                    <a:pt x="2128" y="317"/>
                    <a:pt x="1901" y="119"/>
                    <a:pt x="1626" y="47"/>
                  </a:cubicBezTo>
                  <a:cubicBezTo>
                    <a:pt x="1510" y="17"/>
                    <a:pt x="1395" y="0"/>
                    <a:pt x="1280" y="0"/>
                  </a:cubicBezTo>
                  <a:close/>
                </a:path>
              </a:pathLst>
            </a:custGeom>
            <a:solidFill>
              <a:srgbClr val="684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9"/>
            <p:cNvSpPr/>
            <p:nvPr/>
          </p:nvSpPr>
          <p:spPr>
            <a:xfrm>
              <a:off x="3857672" y="1819916"/>
              <a:ext cx="329902" cy="624879"/>
            </a:xfrm>
            <a:custGeom>
              <a:rect b="b" l="l" r="r" t="t"/>
              <a:pathLst>
                <a:path extrusionOk="0" h="9615" w="5076">
                  <a:moveTo>
                    <a:pt x="1500" y="1"/>
                  </a:moveTo>
                  <a:cubicBezTo>
                    <a:pt x="1489" y="1"/>
                    <a:pt x="1477" y="2"/>
                    <a:pt x="1463" y="4"/>
                  </a:cubicBezTo>
                  <a:cubicBezTo>
                    <a:pt x="1234" y="48"/>
                    <a:pt x="1045" y="183"/>
                    <a:pt x="862" y="302"/>
                  </a:cubicBezTo>
                  <a:cubicBezTo>
                    <a:pt x="602" y="476"/>
                    <a:pt x="335" y="629"/>
                    <a:pt x="77" y="804"/>
                  </a:cubicBezTo>
                  <a:cubicBezTo>
                    <a:pt x="42" y="827"/>
                    <a:pt x="6" y="850"/>
                    <a:pt x="3" y="891"/>
                  </a:cubicBezTo>
                  <a:cubicBezTo>
                    <a:pt x="1" y="934"/>
                    <a:pt x="54" y="947"/>
                    <a:pt x="82" y="955"/>
                  </a:cubicBezTo>
                  <a:cubicBezTo>
                    <a:pt x="250" y="1016"/>
                    <a:pt x="419" y="1072"/>
                    <a:pt x="587" y="1128"/>
                  </a:cubicBezTo>
                  <a:cubicBezTo>
                    <a:pt x="701" y="1166"/>
                    <a:pt x="826" y="1187"/>
                    <a:pt x="933" y="1258"/>
                  </a:cubicBezTo>
                  <a:cubicBezTo>
                    <a:pt x="982" y="1288"/>
                    <a:pt x="989" y="1311"/>
                    <a:pt x="977" y="1378"/>
                  </a:cubicBezTo>
                  <a:cubicBezTo>
                    <a:pt x="954" y="1492"/>
                    <a:pt x="875" y="1581"/>
                    <a:pt x="844" y="1691"/>
                  </a:cubicBezTo>
                  <a:cubicBezTo>
                    <a:pt x="768" y="1979"/>
                    <a:pt x="676" y="2262"/>
                    <a:pt x="622" y="2557"/>
                  </a:cubicBezTo>
                  <a:cubicBezTo>
                    <a:pt x="569" y="2845"/>
                    <a:pt x="582" y="3136"/>
                    <a:pt x="566" y="3423"/>
                  </a:cubicBezTo>
                  <a:cubicBezTo>
                    <a:pt x="556" y="3630"/>
                    <a:pt x="582" y="3841"/>
                    <a:pt x="612" y="4048"/>
                  </a:cubicBezTo>
                  <a:cubicBezTo>
                    <a:pt x="633" y="4178"/>
                    <a:pt x="605" y="4318"/>
                    <a:pt x="650" y="4435"/>
                  </a:cubicBezTo>
                  <a:cubicBezTo>
                    <a:pt x="724" y="4623"/>
                    <a:pt x="750" y="4822"/>
                    <a:pt x="786" y="5011"/>
                  </a:cubicBezTo>
                  <a:cubicBezTo>
                    <a:pt x="834" y="5270"/>
                    <a:pt x="954" y="5505"/>
                    <a:pt x="1010" y="5762"/>
                  </a:cubicBezTo>
                  <a:cubicBezTo>
                    <a:pt x="1056" y="5969"/>
                    <a:pt x="1160" y="6175"/>
                    <a:pt x="1247" y="6376"/>
                  </a:cubicBezTo>
                  <a:cubicBezTo>
                    <a:pt x="1382" y="6695"/>
                    <a:pt x="1557" y="6993"/>
                    <a:pt x="1721" y="7293"/>
                  </a:cubicBezTo>
                  <a:cubicBezTo>
                    <a:pt x="1868" y="7563"/>
                    <a:pt x="2082" y="7798"/>
                    <a:pt x="2256" y="8055"/>
                  </a:cubicBezTo>
                  <a:cubicBezTo>
                    <a:pt x="2480" y="8391"/>
                    <a:pt x="2763" y="8677"/>
                    <a:pt x="3056" y="8949"/>
                  </a:cubicBezTo>
                  <a:cubicBezTo>
                    <a:pt x="3267" y="9146"/>
                    <a:pt x="3499" y="9319"/>
                    <a:pt x="3748" y="9467"/>
                  </a:cubicBezTo>
                  <a:cubicBezTo>
                    <a:pt x="3914" y="9562"/>
                    <a:pt x="3995" y="9615"/>
                    <a:pt x="4069" y="9615"/>
                  </a:cubicBezTo>
                  <a:cubicBezTo>
                    <a:pt x="4151" y="9615"/>
                    <a:pt x="4225" y="9552"/>
                    <a:pt x="4393" y="9413"/>
                  </a:cubicBezTo>
                  <a:cubicBezTo>
                    <a:pt x="4635" y="9214"/>
                    <a:pt x="4841" y="8975"/>
                    <a:pt x="5002" y="8705"/>
                  </a:cubicBezTo>
                  <a:cubicBezTo>
                    <a:pt x="5076" y="8580"/>
                    <a:pt x="5045" y="8544"/>
                    <a:pt x="4938" y="8506"/>
                  </a:cubicBezTo>
                  <a:cubicBezTo>
                    <a:pt x="4923" y="8498"/>
                    <a:pt x="4908" y="8488"/>
                    <a:pt x="4895" y="8478"/>
                  </a:cubicBezTo>
                  <a:cubicBezTo>
                    <a:pt x="4666" y="8333"/>
                    <a:pt x="4444" y="8175"/>
                    <a:pt x="4233" y="8004"/>
                  </a:cubicBezTo>
                  <a:cubicBezTo>
                    <a:pt x="3957" y="7793"/>
                    <a:pt x="3723" y="7535"/>
                    <a:pt x="3471" y="7301"/>
                  </a:cubicBezTo>
                  <a:cubicBezTo>
                    <a:pt x="3300" y="7146"/>
                    <a:pt x="3175" y="6942"/>
                    <a:pt x="3020" y="6769"/>
                  </a:cubicBezTo>
                  <a:cubicBezTo>
                    <a:pt x="2775" y="6493"/>
                    <a:pt x="2574" y="6183"/>
                    <a:pt x="2368" y="5877"/>
                  </a:cubicBezTo>
                  <a:cubicBezTo>
                    <a:pt x="2166" y="5584"/>
                    <a:pt x="2034" y="5255"/>
                    <a:pt x="1868" y="4942"/>
                  </a:cubicBezTo>
                  <a:cubicBezTo>
                    <a:pt x="1685" y="4608"/>
                    <a:pt x="1540" y="4254"/>
                    <a:pt x="1440" y="3887"/>
                  </a:cubicBezTo>
                  <a:cubicBezTo>
                    <a:pt x="1369" y="3617"/>
                    <a:pt x="1272" y="3347"/>
                    <a:pt x="1285" y="3059"/>
                  </a:cubicBezTo>
                  <a:cubicBezTo>
                    <a:pt x="1290" y="2972"/>
                    <a:pt x="1231" y="2906"/>
                    <a:pt x="1239" y="2809"/>
                  </a:cubicBezTo>
                  <a:cubicBezTo>
                    <a:pt x="1254" y="2644"/>
                    <a:pt x="1193" y="2471"/>
                    <a:pt x="1236" y="2310"/>
                  </a:cubicBezTo>
                  <a:cubicBezTo>
                    <a:pt x="1180" y="2229"/>
                    <a:pt x="1226" y="2160"/>
                    <a:pt x="1229" y="2094"/>
                  </a:cubicBezTo>
                  <a:cubicBezTo>
                    <a:pt x="1236" y="1829"/>
                    <a:pt x="1293" y="1569"/>
                    <a:pt x="1397" y="1327"/>
                  </a:cubicBezTo>
                  <a:cubicBezTo>
                    <a:pt x="1414" y="1290"/>
                    <a:pt x="1434" y="1229"/>
                    <a:pt x="1471" y="1229"/>
                  </a:cubicBezTo>
                  <a:cubicBezTo>
                    <a:pt x="1490" y="1229"/>
                    <a:pt x="1513" y="1245"/>
                    <a:pt x="1542" y="1288"/>
                  </a:cubicBezTo>
                  <a:cubicBezTo>
                    <a:pt x="1560" y="1316"/>
                    <a:pt x="1598" y="1322"/>
                    <a:pt x="1629" y="1322"/>
                  </a:cubicBezTo>
                  <a:cubicBezTo>
                    <a:pt x="1736" y="1329"/>
                    <a:pt x="1838" y="1360"/>
                    <a:pt x="1932" y="1411"/>
                  </a:cubicBezTo>
                  <a:cubicBezTo>
                    <a:pt x="2024" y="1464"/>
                    <a:pt x="2131" y="1480"/>
                    <a:pt x="2233" y="1502"/>
                  </a:cubicBezTo>
                  <a:cubicBezTo>
                    <a:pt x="2244" y="1505"/>
                    <a:pt x="2255" y="1506"/>
                    <a:pt x="2266" y="1506"/>
                  </a:cubicBezTo>
                  <a:cubicBezTo>
                    <a:pt x="2306" y="1506"/>
                    <a:pt x="2340" y="1489"/>
                    <a:pt x="2312" y="1441"/>
                  </a:cubicBezTo>
                  <a:cubicBezTo>
                    <a:pt x="2220" y="1281"/>
                    <a:pt x="2154" y="1108"/>
                    <a:pt x="2064" y="944"/>
                  </a:cubicBezTo>
                  <a:cubicBezTo>
                    <a:pt x="1904" y="644"/>
                    <a:pt x="1741" y="346"/>
                    <a:pt x="1580" y="50"/>
                  </a:cubicBezTo>
                  <a:cubicBezTo>
                    <a:pt x="1561" y="15"/>
                    <a:pt x="1537" y="1"/>
                    <a:pt x="1500" y="1"/>
                  </a:cubicBezTo>
                  <a:close/>
                </a:path>
              </a:pathLst>
            </a:custGeom>
            <a:solidFill>
              <a:srgbClr val="684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0" name="Google Shape;1950;p39"/>
            <p:cNvGrpSpPr/>
            <p:nvPr/>
          </p:nvGrpSpPr>
          <p:grpSpPr>
            <a:xfrm>
              <a:off x="1698550" y="1130038"/>
              <a:ext cx="3166486" cy="1331200"/>
              <a:chOff x="1698550" y="1130038"/>
              <a:chExt cx="3166486" cy="1331200"/>
            </a:xfrm>
          </p:grpSpPr>
          <p:sp>
            <p:nvSpPr>
              <p:cNvPr id="1951" name="Google Shape;1951;p39"/>
              <p:cNvSpPr/>
              <p:nvPr/>
            </p:nvSpPr>
            <p:spPr>
              <a:xfrm>
                <a:off x="3836355" y="1804123"/>
                <a:ext cx="370782" cy="657114"/>
              </a:xfrm>
              <a:custGeom>
                <a:rect b="b" l="l" r="r" t="t"/>
                <a:pathLst>
                  <a:path extrusionOk="0" h="10111" w="5705">
                    <a:moveTo>
                      <a:pt x="1829" y="243"/>
                    </a:moveTo>
                    <a:cubicBezTo>
                      <a:pt x="1865" y="243"/>
                      <a:pt x="1889" y="258"/>
                      <a:pt x="1908" y="293"/>
                    </a:cubicBezTo>
                    <a:cubicBezTo>
                      <a:pt x="2069" y="589"/>
                      <a:pt x="2232" y="887"/>
                      <a:pt x="2392" y="1187"/>
                    </a:cubicBezTo>
                    <a:cubicBezTo>
                      <a:pt x="2482" y="1351"/>
                      <a:pt x="2548" y="1524"/>
                      <a:pt x="2640" y="1684"/>
                    </a:cubicBezTo>
                    <a:cubicBezTo>
                      <a:pt x="2668" y="1732"/>
                      <a:pt x="2634" y="1749"/>
                      <a:pt x="2594" y="1749"/>
                    </a:cubicBezTo>
                    <a:cubicBezTo>
                      <a:pt x="2583" y="1749"/>
                      <a:pt x="2572" y="1748"/>
                      <a:pt x="2561" y="1745"/>
                    </a:cubicBezTo>
                    <a:cubicBezTo>
                      <a:pt x="2459" y="1723"/>
                      <a:pt x="2352" y="1707"/>
                      <a:pt x="2260" y="1654"/>
                    </a:cubicBezTo>
                    <a:cubicBezTo>
                      <a:pt x="2166" y="1603"/>
                      <a:pt x="2064" y="1572"/>
                      <a:pt x="1957" y="1565"/>
                    </a:cubicBezTo>
                    <a:cubicBezTo>
                      <a:pt x="1926" y="1562"/>
                      <a:pt x="1888" y="1559"/>
                      <a:pt x="1870" y="1531"/>
                    </a:cubicBezTo>
                    <a:cubicBezTo>
                      <a:pt x="1841" y="1487"/>
                      <a:pt x="1818" y="1471"/>
                      <a:pt x="1799" y="1471"/>
                    </a:cubicBezTo>
                    <a:cubicBezTo>
                      <a:pt x="1762" y="1471"/>
                      <a:pt x="1742" y="1533"/>
                      <a:pt x="1725" y="1570"/>
                    </a:cubicBezTo>
                    <a:cubicBezTo>
                      <a:pt x="1621" y="1812"/>
                      <a:pt x="1564" y="2072"/>
                      <a:pt x="1557" y="2337"/>
                    </a:cubicBezTo>
                    <a:cubicBezTo>
                      <a:pt x="1554" y="2403"/>
                      <a:pt x="1508" y="2472"/>
                      <a:pt x="1564" y="2553"/>
                    </a:cubicBezTo>
                    <a:cubicBezTo>
                      <a:pt x="1521" y="2714"/>
                      <a:pt x="1582" y="2887"/>
                      <a:pt x="1567" y="3052"/>
                    </a:cubicBezTo>
                    <a:cubicBezTo>
                      <a:pt x="1559" y="3149"/>
                      <a:pt x="1618" y="3215"/>
                      <a:pt x="1613" y="3302"/>
                    </a:cubicBezTo>
                    <a:cubicBezTo>
                      <a:pt x="1600" y="3590"/>
                      <a:pt x="1697" y="3860"/>
                      <a:pt x="1768" y="4130"/>
                    </a:cubicBezTo>
                    <a:cubicBezTo>
                      <a:pt x="1868" y="4497"/>
                      <a:pt x="2013" y="4851"/>
                      <a:pt x="2196" y="5185"/>
                    </a:cubicBezTo>
                    <a:cubicBezTo>
                      <a:pt x="2362" y="5498"/>
                      <a:pt x="2494" y="5827"/>
                      <a:pt x="2696" y="6120"/>
                    </a:cubicBezTo>
                    <a:cubicBezTo>
                      <a:pt x="2902" y="6426"/>
                      <a:pt x="3103" y="6736"/>
                      <a:pt x="3348" y="7012"/>
                    </a:cubicBezTo>
                    <a:cubicBezTo>
                      <a:pt x="3503" y="7185"/>
                      <a:pt x="3628" y="7389"/>
                      <a:pt x="3799" y="7544"/>
                    </a:cubicBezTo>
                    <a:cubicBezTo>
                      <a:pt x="4051" y="7778"/>
                      <a:pt x="4285" y="8036"/>
                      <a:pt x="4561" y="8247"/>
                    </a:cubicBezTo>
                    <a:cubicBezTo>
                      <a:pt x="4772" y="8418"/>
                      <a:pt x="4994" y="8576"/>
                      <a:pt x="5223" y="8721"/>
                    </a:cubicBezTo>
                    <a:cubicBezTo>
                      <a:pt x="5236" y="8731"/>
                      <a:pt x="5251" y="8741"/>
                      <a:pt x="5266" y="8749"/>
                    </a:cubicBezTo>
                    <a:cubicBezTo>
                      <a:pt x="5373" y="8787"/>
                      <a:pt x="5404" y="8823"/>
                      <a:pt x="5330" y="8948"/>
                    </a:cubicBezTo>
                    <a:cubicBezTo>
                      <a:pt x="5169" y="9218"/>
                      <a:pt x="4963" y="9457"/>
                      <a:pt x="4721" y="9656"/>
                    </a:cubicBezTo>
                    <a:cubicBezTo>
                      <a:pt x="4553" y="9795"/>
                      <a:pt x="4479" y="9858"/>
                      <a:pt x="4397" y="9858"/>
                    </a:cubicBezTo>
                    <a:cubicBezTo>
                      <a:pt x="4323" y="9858"/>
                      <a:pt x="4242" y="9805"/>
                      <a:pt x="4076" y="9710"/>
                    </a:cubicBezTo>
                    <a:cubicBezTo>
                      <a:pt x="3827" y="9562"/>
                      <a:pt x="3595" y="9389"/>
                      <a:pt x="3384" y="9192"/>
                    </a:cubicBezTo>
                    <a:cubicBezTo>
                      <a:pt x="3091" y="8920"/>
                      <a:pt x="2808" y="8634"/>
                      <a:pt x="2584" y="8298"/>
                    </a:cubicBezTo>
                    <a:cubicBezTo>
                      <a:pt x="2410" y="8041"/>
                      <a:pt x="2196" y="7806"/>
                      <a:pt x="2049" y="7536"/>
                    </a:cubicBezTo>
                    <a:cubicBezTo>
                      <a:pt x="1885" y="7236"/>
                      <a:pt x="1710" y="6938"/>
                      <a:pt x="1575" y="6619"/>
                    </a:cubicBezTo>
                    <a:cubicBezTo>
                      <a:pt x="1488" y="6418"/>
                      <a:pt x="1384" y="6212"/>
                      <a:pt x="1338" y="6005"/>
                    </a:cubicBezTo>
                    <a:cubicBezTo>
                      <a:pt x="1282" y="5748"/>
                      <a:pt x="1162" y="5513"/>
                      <a:pt x="1114" y="5254"/>
                    </a:cubicBezTo>
                    <a:cubicBezTo>
                      <a:pt x="1078" y="5065"/>
                      <a:pt x="1052" y="4866"/>
                      <a:pt x="978" y="4678"/>
                    </a:cubicBezTo>
                    <a:cubicBezTo>
                      <a:pt x="933" y="4561"/>
                      <a:pt x="961" y="4421"/>
                      <a:pt x="940" y="4291"/>
                    </a:cubicBezTo>
                    <a:cubicBezTo>
                      <a:pt x="910" y="4084"/>
                      <a:pt x="884" y="3873"/>
                      <a:pt x="894" y="3666"/>
                    </a:cubicBezTo>
                    <a:cubicBezTo>
                      <a:pt x="910" y="3376"/>
                      <a:pt x="897" y="3088"/>
                      <a:pt x="950" y="2800"/>
                    </a:cubicBezTo>
                    <a:cubicBezTo>
                      <a:pt x="1004" y="2505"/>
                      <a:pt x="1096" y="2222"/>
                      <a:pt x="1172" y="1934"/>
                    </a:cubicBezTo>
                    <a:cubicBezTo>
                      <a:pt x="1203" y="1824"/>
                      <a:pt x="1282" y="1735"/>
                      <a:pt x="1305" y="1621"/>
                    </a:cubicBezTo>
                    <a:cubicBezTo>
                      <a:pt x="1317" y="1554"/>
                      <a:pt x="1310" y="1531"/>
                      <a:pt x="1261" y="1498"/>
                    </a:cubicBezTo>
                    <a:cubicBezTo>
                      <a:pt x="1154" y="1430"/>
                      <a:pt x="1029" y="1409"/>
                      <a:pt x="915" y="1371"/>
                    </a:cubicBezTo>
                    <a:cubicBezTo>
                      <a:pt x="747" y="1315"/>
                      <a:pt x="578" y="1259"/>
                      <a:pt x="410" y="1198"/>
                    </a:cubicBezTo>
                    <a:cubicBezTo>
                      <a:pt x="382" y="1190"/>
                      <a:pt x="329" y="1177"/>
                      <a:pt x="331" y="1134"/>
                    </a:cubicBezTo>
                    <a:cubicBezTo>
                      <a:pt x="334" y="1093"/>
                      <a:pt x="370" y="1070"/>
                      <a:pt x="405" y="1047"/>
                    </a:cubicBezTo>
                    <a:cubicBezTo>
                      <a:pt x="663" y="872"/>
                      <a:pt x="930" y="716"/>
                      <a:pt x="1190" y="545"/>
                    </a:cubicBezTo>
                    <a:cubicBezTo>
                      <a:pt x="1373" y="426"/>
                      <a:pt x="1562" y="291"/>
                      <a:pt x="1791" y="247"/>
                    </a:cubicBezTo>
                    <a:cubicBezTo>
                      <a:pt x="1805" y="244"/>
                      <a:pt x="1818" y="243"/>
                      <a:pt x="1829" y="243"/>
                    </a:cubicBezTo>
                    <a:close/>
                    <a:moveTo>
                      <a:pt x="1799" y="1"/>
                    </a:moveTo>
                    <a:cubicBezTo>
                      <a:pt x="1737" y="1"/>
                      <a:pt x="1669" y="20"/>
                      <a:pt x="1592" y="59"/>
                    </a:cubicBezTo>
                    <a:cubicBezTo>
                      <a:pt x="1554" y="74"/>
                      <a:pt x="1516" y="87"/>
                      <a:pt x="1475" y="92"/>
                    </a:cubicBezTo>
                    <a:cubicBezTo>
                      <a:pt x="1371" y="112"/>
                      <a:pt x="1274" y="158"/>
                      <a:pt x="1192" y="222"/>
                    </a:cubicBezTo>
                    <a:cubicBezTo>
                      <a:pt x="1060" y="329"/>
                      <a:pt x="854" y="324"/>
                      <a:pt x="764" y="500"/>
                    </a:cubicBezTo>
                    <a:cubicBezTo>
                      <a:pt x="762" y="502"/>
                      <a:pt x="757" y="505"/>
                      <a:pt x="752" y="505"/>
                    </a:cubicBezTo>
                    <a:cubicBezTo>
                      <a:pt x="607" y="533"/>
                      <a:pt x="538" y="668"/>
                      <a:pt x="426" y="737"/>
                    </a:cubicBezTo>
                    <a:cubicBezTo>
                      <a:pt x="306" y="810"/>
                      <a:pt x="283" y="986"/>
                      <a:pt x="110" y="1004"/>
                    </a:cubicBezTo>
                    <a:cubicBezTo>
                      <a:pt x="36" y="1014"/>
                      <a:pt x="0" y="1180"/>
                      <a:pt x="61" y="1210"/>
                    </a:cubicBezTo>
                    <a:cubicBezTo>
                      <a:pt x="240" y="1297"/>
                      <a:pt x="387" y="1440"/>
                      <a:pt x="599" y="1465"/>
                    </a:cubicBezTo>
                    <a:cubicBezTo>
                      <a:pt x="719" y="1480"/>
                      <a:pt x="833" y="1514"/>
                      <a:pt x="943" y="1559"/>
                    </a:cubicBezTo>
                    <a:cubicBezTo>
                      <a:pt x="1024" y="1595"/>
                      <a:pt x="1029" y="1636"/>
                      <a:pt x="1004" y="1707"/>
                    </a:cubicBezTo>
                    <a:cubicBezTo>
                      <a:pt x="910" y="1959"/>
                      <a:pt x="877" y="2224"/>
                      <a:pt x="782" y="2479"/>
                    </a:cubicBezTo>
                    <a:cubicBezTo>
                      <a:pt x="706" y="2693"/>
                      <a:pt x="716" y="2925"/>
                      <a:pt x="688" y="3149"/>
                    </a:cubicBezTo>
                    <a:cubicBezTo>
                      <a:pt x="647" y="3463"/>
                      <a:pt x="686" y="3776"/>
                      <a:pt x="706" y="4089"/>
                    </a:cubicBezTo>
                    <a:cubicBezTo>
                      <a:pt x="736" y="4571"/>
                      <a:pt x="838" y="5042"/>
                      <a:pt x="973" y="5503"/>
                    </a:cubicBezTo>
                    <a:cubicBezTo>
                      <a:pt x="1144" y="6092"/>
                      <a:pt x="1378" y="6660"/>
                      <a:pt x="1671" y="7200"/>
                    </a:cubicBezTo>
                    <a:cubicBezTo>
                      <a:pt x="1885" y="7600"/>
                      <a:pt x="2130" y="7982"/>
                      <a:pt x="2405" y="8344"/>
                    </a:cubicBezTo>
                    <a:cubicBezTo>
                      <a:pt x="2645" y="8657"/>
                      <a:pt x="2907" y="8958"/>
                      <a:pt x="3187" y="9238"/>
                    </a:cubicBezTo>
                    <a:cubicBezTo>
                      <a:pt x="3381" y="9427"/>
                      <a:pt x="3595" y="9590"/>
                      <a:pt x="3827" y="9730"/>
                    </a:cubicBezTo>
                    <a:cubicBezTo>
                      <a:pt x="3954" y="9809"/>
                      <a:pt x="4094" y="9870"/>
                      <a:pt x="4212" y="9964"/>
                    </a:cubicBezTo>
                    <a:cubicBezTo>
                      <a:pt x="4337" y="10068"/>
                      <a:pt x="4440" y="10111"/>
                      <a:pt x="4530" y="10111"/>
                    </a:cubicBezTo>
                    <a:cubicBezTo>
                      <a:pt x="4659" y="10111"/>
                      <a:pt x="4763" y="10023"/>
                      <a:pt x="4874" y="9898"/>
                    </a:cubicBezTo>
                    <a:cubicBezTo>
                      <a:pt x="4948" y="9814"/>
                      <a:pt x="5004" y="9697"/>
                      <a:pt x="5078" y="9638"/>
                    </a:cubicBezTo>
                    <a:cubicBezTo>
                      <a:pt x="5195" y="9541"/>
                      <a:pt x="5251" y="9396"/>
                      <a:pt x="5378" y="9317"/>
                    </a:cubicBezTo>
                    <a:cubicBezTo>
                      <a:pt x="5401" y="9304"/>
                      <a:pt x="5422" y="9284"/>
                      <a:pt x="5429" y="9259"/>
                    </a:cubicBezTo>
                    <a:cubicBezTo>
                      <a:pt x="5465" y="9146"/>
                      <a:pt x="5529" y="9050"/>
                      <a:pt x="5592" y="8950"/>
                    </a:cubicBezTo>
                    <a:cubicBezTo>
                      <a:pt x="5704" y="8772"/>
                      <a:pt x="5674" y="8685"/>
                      <a:pt x="5485" y="8596"/>
                    </a:cubicBezTo>
                    <a:cubicBezTo>
                      <a:pt x="5465" y="8583"/>
                      <a:pt x="5447" y="8571"/>
                      <a:pt x="5429" y="8558"/>
                    </a:cubicBezTo>
                    <a:cubicBezTo>
                      <a:pt x="5335" y="8494"/>
                      <a:pt x="5238" y="8431"/>
                      <a:pt x="5144" y="8367"/>
                    </a:cubicBezTo>
                    <a:cubicBezTo>
                      <a:pt x="4953" y="8229"/>
                      <a:pt x="4757" y="8094"/>
                      <a:pt x="4571" y="7949"/>
                    </a:cubicBezTo>
                    <a:cubicBezTo>
                      <a:pt x="4471" y="7870"/>
                      <a:pt x="4426" y="7745"/>
                      <a:pt x="4316" y="7684"/>
                    </a:cubicBezTo>
                    <a:cubicBezTo>
                      <a:pt x="4117" y="7577"/>
                      <a:pt x="3982" y="7394"/>
                      <a:pt x="3840" y="7231"/>
                    </a:cubicBezTo>
                    <a:cubicBezTo>
                      <a:pt x="3715" y="7085"/>
                      <a:pt x="3590" y="6927"/>
                      <a:pt x="3462" y="6785"/>
                    </a:cubicBezTo>
                    <a:cubicBezTo>
                      <a:pt x="3274" y="6578"/>
                      <a:pt x="3129" y="6339"/>
                      <a:pt x="2945" y="6133"/>
                    </a:cubicBezTo>
                    <a:cubicBezTo>
                      <a:pt x="2828" y="6000"/>
                      <a:pt x="2764" y="5822"/>
                      <a:pt x="2665" y="5674"/>
                    </a:cubicBezTo>
                    <a:cubicBezTo>
                      <a:pt x="2617" y="5603"/>
                      <a:pt x="2561" y="5536"/>
                      <a:pt x="2533" y="5450"/>
                    </a:cubicBezTo>
                    <a:cubicBezTo>
                      <a:pt x="2492" y="5333"/>
                      <a:pt x="2441" y="5220"/>
                      <a:pt x="2377" y="5113"/>
                    </a:cubicBezTo>
                    <a:cubicBezTo>
                      <a:pt x="2293" y="4976"/>
                      <a:pt x="2235" y="4826"/>
                      <a:pt x="2168" y="4680"/>
                    </a:cubicBezTo>
                    <a:cubicBezTo>
                      <a:pt x="2054" y="4438"/>
                      <a:pt x="1967" y="4184"/>
                      <a:pt x="1906" y="3924"/>
                    </a:cubicBezTo>
                    <a:cubicBezTo>
                      <a:pt x="1870" y="3761"/>
                      <a:pt x="1809" y="3600"/>
                      <a:pt x="1791" y="3432"/>
                    </a:cubicBezTo>
                    <a:cubicBezTo>
                      <a:pt x="1766" y="3177"/>
                      <a:pt x="1689" y="2928"/>
                      <a:pt x="1740" y="2665"/>
                    </a:cubicBezTo>
                    <a:cubicBezTo>
                      <a:pt x="1682" y="2579"/>
                      <a:pt x="1730" y="2489"/>
                      <a:pt x="1725" y="2395"/>
                    </a:cubicBezTo>
                    <a:cubicBezTo>
                      <a:pt x="1717" y="2222"/>
                      <a:pt x="1763" y="2051"/>
                      <a:pt x="1796" y="1880"/>
                    </a:cubicBezTo>
                    <a:cubicBezTo>
                      <a:pt x="1804" y="1832"/>
                      <a:pt x="1821" y="1801"/>
                      <a:pt x="1859" y="1801"/>
                    </a:cubicBezTo>
                    <a:cubicBezTo>
                      <a:pt x="1874" y="1801"/>
                      <a:pt x="1893" y="1806"/>
                      <a:pt x="1916" y="1817"/>
                    </a:cubicBezTo>
                    <a:cubicBezTo>
                      <a:pt x="2010" y="1868"/>
                      <a:pt x="2110" y="1906"/>
                      <a:pt x="2214" y="1934"/>
                    </a:cubicBezTo>
                    <a:cubicBezTo>
                      <a:pt x="2340" y="1965"/>
                      <a:pt x="2467" y="2002"/>
                      <a:pt x="2598" y="2002"/>
                    </a:cubicBezTo>
                    <a:cubicBezTo>
                      <a:pt x="2660" y="2002"/>
                      <a:pt x="2723" y="1994"/>
                      <a:pt x="2787" y="1972"/>
                    </a:cubicBezTo>
                    <a:cubicBezTo>
                      <a:pt x="2882" y="1939"/>
                      <a:pt x="2907" y="1880"/>
                      <a:pt x="2889" y="1784"/>
                    </a:cubicBezTo>
                    <a:cubicBezTo>
                      <a:pt x="2836" y="1501"/>
                      <a:pt x="2685" y="1254"/>
                      <a:pt x="2550" y="1014"/>
                    </a:cubicBezTo>
                    <a:cubicBezTo>
                      <a:pt x="2398" y="742"/>
                      <a:pt x="2237" y="469"/>
                      <a:pt x="2079" y="196"/>
                    </a:cubicBezTo>
                    <a:cubicBezTo>
                      <a:pt x="2003" y="66"/>
                      <a:pt x="1912" y="1"/>
                      <a:pt x="1799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52" name="Google Shape;1952;p39"/>
              <p:cNvGrpSpPr/>
              <p:nvPr/>
            </p:nvGrpSpPr>
            <p:grpSpPr>
              <a:xfrm>
                <a:off x="1698550" y="1130038"/>
                <a:ext cx="3166486" cy="621300"/>
                <a:chOff x="1698550" y="1130038"/>
                <a:chExt cx="3166486" cy="621300"/>
              </a:xfrm>
            </p:grpSpPr>
            <p:sp>
              <p:nvSpPr>
                <p:cNvPr id="1953" name="Google Shape;1953;p39"/>
                <p:cNvSpPr/>
                <p:nvPr/>
              </p:nvSpPr>
              <p:spPr>
                <a:xfrm>
                  <a:off x="3682586" y="1154350"/>
                  <a:ext cx="1182450" cy="572700"/>
                </a:xfrm>
                <a:custGeom>
                  <a:rect b="b" l="l" r="r" t="t"/>
                  <a:pathLst>
                    <a:path extrusionOk="0" h="6985" w="14421">
                      <a:moveTo>
                        <a:pt x="9416" y="0"/>
                      </a:moveTo>
                      <a:cubicBezTo>
                        <a:pt x="9299" y="0"/>
                        <a:pt x="9183" y="5"/>
                        <a:pt x="9070" y="13"/>
                      </a:cubicBezTo>
                      <a:cubicBezTo>
                        <a:pt x="7776" y="113"/>
                        <a:pt x="6930" y="918"/>
                        <a:pt x="6362" y="2006"/>
                      </a:cubicBezTo>
                      <a:cubicBezTo>
                        <a:pt x="6387" y="2057"/>
                        <a:pt x="6413" y="2105"/>
                        <a:pt x="6433" y="2158"/>
                      </a:cubicBezTo>
                      <a:cubicBezTo>
                        <a:pt x="6490" y="2294"/>
                        <a:pt x="6378" y="2384"/>
                        <a:pt x="6260" y="2384"/>
                      </a:cubicBezTo>
                      <a:cubicBezTo>
                        <a:pt x="6184" y="2384"/>
                        <a:pt x="6105" y="2346"/>
                        <a:pt x="6069" y="2258"/>
                      </a:cubicBezTo>
                      <a:cubicBezTo>
                        <a:pt x="5738" y="1465"/>
                        <a:pt x="4999" y="907"/>
                        <a:pt x="4175" y="907"/>
                      </a:cubicBezTo>
                      <a:cubicBezTo>
                        <a:pt x="3971" y="907"/>
                        <a:pt x="3761" y="941"/>
                        <a:pt x="3552" y="1015"/>
                      </a:cubicBezTo>
                      <a:cubicBezTo>
                        <a:pt x="2464" y="1394"/>
                        <a:pt x="2178" y="2566"/>
                        <a:pt x="2629" y="3514"/>
                      </a:cubicBezTo>
                      <a:cubicBezTo>
                        <a:pt x="2693" y="3544"/>
                        <a:pt x="2757" y="3580"/>
                        <a:pt x="2818" y="3621"/>
                      </a:cubicBezTo>
                      <a:cubicBezTo>
                        <a:pt x="2944" y="3706"/>
                        <a:pt x="2868" y="3865"/>
                        <a:pt x="2743" y="3865"/>
                      </a:cubicBezTo>
                      <a:cubicBezTo>
                        <a:pt x="2734" y="3865"/>
                        <a:pt x="2725" y="3865"/>
                        <a:pt x="2716" y="3863"/>
                      </a:cubicBezTo>
                      <a:cubicBezTo>
                        <a:pt x="2697" y="3881"/>
                        <a:pt x="2672" y="3890"/>
                        <a:pt x="2647" y="3890"/>
                      </a:cubicBezTo>
                      <a:cubicBezTo>
                        <a:pt x="2620" y="3890"/>
                        <a:pt x="2593" y="3879"/>
                        <a:pt x="2573" y="3858"/>
                      </a:cubicBezTo>
                      <a:cubicBezTo>
                        <a:pt x="2550" y="3837"/>
                        <a:pt x="2535" y="3812"/>
                        <a:pt x="2515" y="3792"/>
                      </a:cubicBezTo>
                      <a:cubicBezTo>
                        <a:pt x="2258" y="3699"/>
                        <a:pt x="1978" y="3641"/>
                        <a:pt x="1702" y="3641"/>
                      </a:cubicBezTo>
                      <a:cubicBezTo>
                        <a:pt x="1318" y="3641"/>
                        <a:pt x="943" y="3754"/>
                        <a:pt x="655" y="4046"/>
                      </a:cubicBezTo>
                      <a:cubicBezTo>
                        <a:pt x="0" y="4719"/>
                        <a:pt x="262" y="5644"/>
                        <a:pt x="943" y="6171"/>
                      </a:cubicBezTo>
                      <a:cubicBezTo>
                        <a:pt x="1526" y="6622"/>
                        <a:pt x="2448" y="6757"/>
                        <a:pt x="3159" y="6833"/>
                      </a:cubicBezTo>
                      <a:cubicBezTo>
                        <a:pt x="4543" y="6979"/>
                        <a:pt x="5962" y="6958"/>
                        <a:pt x="7350" y="6976"/>
                      </a:cubicBezTo>
                      <a:cubicBezTo>
                        <a:pt x="7741" y="6980"/>
                        <a:pt x="8134" y="6984"/>
                        <a:pt x="8528" y="6984"/>
                      </a:cubicBezTo>
                      <a:cubicBezTo>
                        <a:pt x="9587" y="6984"/>
                        <a:pt x="10651" y="6957"/>
                        <a:pt x="11697" y="6836"/>
                      </a:cubicBezTo>
                      <a:cubicBezTo>
                        <a:pt x="12644" y="6726"/>
                        <a:pt x="13781" y="6454"/>
                        <a:pt x="14063" y="5412"/>
                      </a:cubicBezTo>
                      <a:cubicBezTo>
                        <a:pt x="14421" y="4099"/>
                        <a:pt x="13129" y="3541"/>
                        <a:pt x="12045" y="3541"/>
                      </a:cubicBezTo>
                      <a:cubicBezTo>
                        <a:pt x="11993" y="3541"/>
                        <a:pt x="11941" y="3542"/>
                        <a:pt x="11890" y="3544"/>
                      </a:cubicBezTo>
                      <a:cubicBezTo>
                        <a:pt x="11887" y="3545"/>
                        <a:pt x="11884" y="3545"/>
                        <a:pt x="11881" y="3545"/>
                      </a:cubicBezTo>
                      <a:cubicBezTo>
                        <a:pt x="11836" y="3545"/>
                        <a:pt x="11791" y="3527"/>
                        <a:pt x="11760" y="3496"/>
                      </a:cubicBezTo>
                      <a:cubicBezTo>
                        <a:pt x="11744" y="3501"/>
                        <a:pt x="11728" y="3504"/>
                        <a:pt x="11713" y="3504"/>
                      </a:cubicBezTo>
                      <a:cubicBezTo>
                        <a:pt x="11572" y="3504"/>
                        <a:pt x="11443" y="3315"/>
                        <a:pt x="11569" y="3175"/>
                      </a:cubicBezTo>
                      <a:cubicBezTo>
                        <a:pt x="12517" y="2105"/>
                        <a:pt x="12053" y="620"/>
                        <a:pt x="10693" y="187"/>
                      </a:cubicBezTo>
                      <a:cubicBezTo>
                        <a:pt x="10292" y="60"/>
                        <a:pt x="9847" y="0"/>
                        <a:pt x="9416" y="0"/>
                      </a:cubicBezTo>
                      <a:close/>
                    </a:path>
                  </a:pathLst>
                </a:custGeom>
                <a:solidFill>
                  <a:srgbClr val="684A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4" name="Google Shape;1954;p39"/>
                <p:cNvSpPr txBox="1"/>
                <p:nvPr/>
              </p:nvSpPr>
              <p:spPr>
                <a:xfrm>
                  <a:off x="3805212" y="1402600"/>
                  <a:ext cx="937200" cy="164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955" name="Google Shape;1955;p39"/>
                <p:cNvSpPr txBox="1"/>
                <p:nvPr/>
              </p:nvSpPr>
              <p:spPr>
                <a:xfrm>
                  <a:off x="1698550" y="1130038"/>
                  <a:ext cx="1785300" cy="6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Is the biggest object in our Solar System and also a gas giant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956" name="Google Shape;1956;p39"/>
          <p:cNvGrpSpPr/>
          <p:nvPr/>
        </p:nvGrpSpPr>
        <p:grpSpPr>
          <a:xfrm>
            <a:off x="1361250" y="3370961"/>
            <a:ext cx="3575265" cy="1320726"/>
            <a:chOff x="1361250" y="3370961"/>
            <a:chExt cx="3575265" cy="1320726"/>
          </a:xfrm>
        </p:grpSpPr>
        <p:sp>
          <p:nvSpPr>
            <p:cNvPr id="1957" name="Google Shape;1957;p39"/>
            <p:cNvSpPr/>
            <p:nvPr/>
          </p:nvSpPr>
          <p:spPr>
            <a:xfrm>
              <a:off x="3316722" y="4094689"/>
              <a:ext cx="1182640" cy="572705"/>
            </a:xfrm>
            <a:custGeom>
              <a:rect b="b" l="l" r="r" t="t"/>
              <a:pathLst>
                <a:path extrusionOk="0" h="6984" w="14422">
                  <a:moveTo>
                    <a:pt x="9422" y="0"/>
                  </a:moveTo>
                  <a:cubicBezTo>
                    <a:pt x="9303" y="0"/>
                    <a:pt x="9185" y="5"/>
                    <a:pt x="9070" y="15"/>
                  </a:cubicBezTo>
                  <a:cubicBezTo>
                    <a:pt x="7776" y="114"/>
                    <a:pt x="6930" y="919"/>
                    <a:pt x="6362" y="2007"/>
                  </a:cubicBezTo>
                  <a:cubicBezTo>
                    <a:pt x="6387" y="2055"/>
                    <a:pt x="6413" y="2106"/>
                    <a:pt x="6436" y="2157"/>
                  </a:cubicBezTo>
                  <a:cubicBezTo>
                    <a:pt x="6491" y="2295"/>
                    <a:pt x="6378" y="2385"/>
                    <a:pt x="6260" y="2385"/>
                  </a:cubicBezTo>
                  <a:cubicBezTo>
                    <a:pt x="6184" y="2385"/>
                    <a:pt x="6105" y="2347"/>
                    <a:pt x="6069" y="2259"/>
                  </a:cubicBezTo>
                  <a:cubicBezTo>
                    <a:pt x="5740" y="1467"/>
                    <a:pt x="5001" y="907"/>
                    <a:pt x="4178" y="907"/>
                  </a:cubicBezTo>
                  <a:cubicBezTo>
                    <a:pt x="3973" y="907"/>
                    <a:pt x="3764" y="942"/>
                    <a:pt x="3554" y="1016"/>
                  </a:cubicBezTo>
                  <a:cubicBezTo>
                    <a:pt x="2464" y="1395"/>
                    <a:pt x="2178" y="2567"/>
                    <a:pt x="2629" y="3512"/>
                  </a:cubicBezTo>
                  <a:cubicBezTo>
                    <a:pt x="2693" y="3546"/>
                    <a:pt x="2757" y="3581"/>
                    <a:pt x="2818" y="3622"/>
                  </a:cubicBezTo>
                  <a:cubicBezTo>
                    <a:pt x="2944" y="3705"/>
                    <a:pt x="2868" y="3867"/>
                    <a:pt x="2743" y="3867"/>
                  </a:cubicBezTo>
                  <a:cubicBezTo>
                    <a:pt x="2734" y="3867"/>
                    <a:pt x="2725" y="3866"/>
                    <a:pt x="2716" y="3864"/>
                  </a:cubicBezTo>
                  <a:cubicBezTo>
                    <a:pt x="2697" y="3881"/>
                    <a:pt x="2672" y="3889"/>
                    <a:pt x="2648" y="3889"/>
                  </a:cubicBezTo>
                  <a:cubicBezTo>
                    <a:pt x="2621" y="3889"/>
                    <a:pt x="2593" y="3879"/>
                    <a:pt x="2573" y="3859"/>
                  </a:cubicBezTo>
                  <a:cubicBezTo>
                    <a:pt x="2553" y="3836"/>
                    <a:pt x="2535" y="3813"/>
                    <a:pt x="2517" y="3790"/>
                  </a:cubicBezTo>
                  <a:cubicBezTo>
                    <a:pt x="2260" y="3698"/>
                    <a:pt x="1980" y="3639"/>
                    <a:pt x="1704" y="3639"/>
                  </a:cubicBezTo>
                  <a:cubicBezTo>
                    <a:pt x="1319" y="3639"/>
                    <a:pt x="944" y="3753"/>
                    <a:pt x="658" y="4047"/>
                  </a:cubicBezTo>
                  <a:cubicBezTo>
                    <a:pt x="0" y="4718"/>
                    <a:pt x="263" y="5645"/>
                    <a:pt x="943" y="6172"/>
                  </a:cubicBezTo>
                  <a:cubicBezTo>
                    <a:pt x="1526" y="6623"/>
                    <a:pt x="2449" y="6758"/>
                    <a:pt x="3162" y="6832"/>
                  </a:cubicBezTo>
                  <a:cubicBezTo>
                    <a:pt x="4543" y="6980"/>
                    <a:pt x="5962" y="6960"/>
                    <a:pt x="7353" y="6975"/>
                  </a:cubicBezTo>
                  <a:cubicBezTo>
                    <a:pt x="7748" y="6980"/>
                    <a:pt x="8145" y="6984"/>
                    <a:pt x="8543" y="6984"/>
                  </a:cubicBezTo>
                  <a:cubicBezTo>
                    <a:pt x="9597" y="6984"/>
                    <a:pt x="10655" y="6955"/>
                    <a:pt x="11697" y="6835"/>
                  </a:cubicBezTo>
                  <a:cubicBezTo>
                    <a:pt x="12644" y="6728"/>
                    <a:pt x="13781" y="6453"/>
                    <a:pt x="14064" y="5411"/>
                  </a:cubicBezTo>
                  <a:cubicBezTo>
                    <a:pt x="14422" y="4098"/>
                    <a:pt x="13127" y="3540"/>
                    <a:pt x="12039" y="3540"/>
                  </a:cubicBezTo>
                  <a:cubicBezTo>
                    <a:pt x="11989" y="3540"/>
                    <a:pt x="11939" y="3541"/>
                    <a:pt x="11890" y="3543"/>
                  </a:cubicBezTo>
                  <a:cubicBezTo>
                    <a:pt x="11885" y="3544"/>
                    <a:pt x="11879" y="3544"/>
                    <a:pt x="11874" y="3544"/>
                  </a:cubicBezTo>
                  <a:cubicBezTo>
                    <a:pt x="11831" y="3544"/>
                    <a:pt x="11790" y="3526"/>
                    <a:pt x="11760" y="3495"/>
                  </a:cubicBezTo>
                  <a:cubicBezTo>
                    <a:pt x="11744" y="3500"/>
                    <a:pt x="11728" y="3503"/>
                    <a:pt x="11711" y="3503"/>
                  </a:cubicBezTo>
                  <a:cubicBezTo>
                    <a:pt x="11572" y="3503"/>
                    <a:pt x="11444" y="3313"/>
                    <a:pt x="11569" y="3174"/>
                  </a:cubicBezTo>
                  <a:cubicBezTo>
                    <a:pt x="12517" y="2106"/>
                    <a:pt x="12053" y="618"/>
                    <a:pt x="10693" y="188"/>
                  </a:cubicBezTo>
                  <a:cubicBezTo>
                    <a:pt x="10294" y="62"/>
                    <a:pt x="9851" y="0"/>
                    <a:pt x="9422" y="0"/>
                  </a:cubicBezTo>
                  <a:close/>
                </a:path>
              </a:pathLst>
            </a:custGeom>
            <a:solidFill>
              <a:srgbClr val="8B09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9"/>
            <p:cNvSpPr/>
            <p:nvPr/>
          </p:nvSpPr>
          <p:spPr>
            <a:xfrm>
              <a:off x="4744852" y="3370961"/>
              <a:ext cx="191663" cy="188666"/>
            </a:xfrm>
            <a:custGeom>
              <a:rect b="b" l="l" r="r" t="t"/>
              <a:pathLst>
                <a:path extrusionOk="0" h="2903" w="2949">
                  <a:moveTo>
                    <a:pt x="1515" y="285"/>
                  </a:moveTo>
                  <a:cubicBezTo>
                    <a:pt x="1638" y="285"/>
                    <a:pt x="1763" y="304"/>
                    <a:pt x="1886" y="336"/>
                  </a:cubicBezTo>
                  <a:cubicBezTo>
                    <a:pt x="2158" y="410"/>
                    <a:pt x="2380" y="612"/>
                    <a:pt x="2477" y="879"/>
                  </a:cubicBezTo>
                  <a:cubicBezTo>
                    <a:pt x="2530" y="1011"/>
                    <a:pt x="2637" y="1131"/>
                    <a:pt x="2604" y="1299"/>
                  </a:cubicBezTo>
                  <a:lnTo>
                    <a:pt x="2604" y="1299"/>
                  </a:lnTo>
                  <a:cubicBezTo>
                    <a:pt x="2604" y="1298"/>
                    <a:pt x="2604" y="1298"/>
                    <a:pt x="2604" y="1297"/>
                  </a:cubicBezTo>
                  <a:lnTo>
                    <a:pt x="2604" y="1299"/>
                  </a:lnTo>
                  <a:cubicBezTo>
                    <a:pt x="2604" y="1299"/>
                    <a:pt x="2604" y="1299"/>
                    <a:pt x="2604" y="1299"/>
                  </a:cubicBezTo>
                  <a:lnTo>
                    <a:pt x="2604" y="1299"/>
                  </a:lnTo>
                  <a:cubicBezTo>
                    <a:pt x="2607" y="1413"/>
                    <a:pt x="2622" y="1535"/>
                    <a:pt x="2607" y="1661"/>
                  </a:cubicBezTo>
                  <a:cubicBezTo>
                    <a:pt x="2589" y="1819"/>
                    <a:pt x="2484" y="1941"/>
                    <a:pt x="2469" y="2094"/>
                  </a:cubicBezTo>
                  <a:cubicBezTo>
                    <a:pt x="2461" y="2181"/>
                    <a:pt x="2367" y="2232"/>
                    <a:pt x="2319" y="2283"/>
                  </a:cubicBezTo>
                  <a:cubicBezTo>
                    <a:pt x="2235" y="2372"/>
                    <a:pt x="2143" y="2479"/>
                    <a:pt x="1988" y="2515"/>
                  </a:cubicBezTo>
                  <a:cubicBezTo>
                    <a:pt x="1807" y="2558"/>
                    <a:pt x="1631" y="2634"/>
                    <a:pt x="1440" y="2650"/>
                  </a:cubicBezTo>
                  <a:cubicBezTo>
                    <a:pt x="1420" y="2651"/>
                    <a:pt x="1400" y="2652"/>
                    <a:pt x="1381" y="2652"/>
                  </a:cubicBezTo>
                  <a:cubicBezTo>
                    <a:pt x="1230" y="2652"/>
                    <a:pt x="1095" y="2602"/>
                    <a:pt x="948" y="2550"/>
                  </a:cubicBezTo>
                  <a:cubicBezTo>
                    <a:pt x="785" y="2492"/>
                    <a:pt x="678" y="2357"/>
                    <a:pt x="533" y="2273"/>
                  </a:cubicBezTo>
                  <a:cubicBezTo>
                    <a:pt x="377" y="2181"/>
                    <a:pt x="355" y="1975"/>
                    <a:pt x="291" y="1809"/>
                  </a:cubicBezTo>
                  <a:cubicBezTo>
                    <a:pt x="212" y="1605"/>
                    <a:pt x="265" y="1399"/>
                    <a:pt x="327" y="1215"/>
                  </a:cubicBezTo>
                  <a:cubicBezTo>
                    <a:pt x="388" y="1034"/>
                    <a:pt x="474" y="846"/>
                    <a:pt x="642" y="724"/>
                  </a:cubicBezTo>
                  <a:cubicBezTo>
                    <a:pt x="706" y="678"/>
                    <a:pt x="749" y="612"/>
                    <a:pt x="805" y="561"/>
                  </a:cubicBezTo>
                  <a:cubicBezTo>
                    <a:pt x="1021" y="363"/>
                    <a:pt x="1265" y="285"/>
                    <a:pt x="1515" y="285"/>
                  </a:cubicBezTo>
                  <a:close/>
                  <a:moveTo>
                    <a:pt x="1588" y="0"/>
                  </a:moveTo>
                  <a:cubicBezTo>
                    <a:pt x="1389" y="18"/>
                    <a:pt x="1205" y="69"/>
                    <a:pt x="1037" y="71"/>
                  </a:cubicBezTo>
                  <a:cubicBezTo>
                    <a:pt x="747" y="74"/>
                    <a:pt x="632" y="329"/>
                    <a:pt x="408" y="410"/>
                  </a:cubicBezTo>
                  <a:cubicBezTo>
                    <a:pt x="398" y="413"/>
                    <a:pt x="390" y="433"/>
                    <a:pt x="390" y="443"/>
                  </a:cubicBezTo>
                  <a:cubicBezTo>
                    <a:pt x="365" y="617"/>
                    <a:pt x="202" y="708"/>
                    <a:pt x="153" y="876"/>
                  </a:cubicBezTo>
                  <a:cubicBezTo>
                    <a:pt x="123" y="978"/>
                    <a:pt x="67" y="1083"/>
                    <a:pt x="51" y="1190"/>
                  </a:cubicBezTo>
                  <a:cubicBezTo>
                    <a:pt x="0" y="1503"/>
                    <a:pt x="41" y="1806"/>
                    <a:pt x="135" y="2112"/>
                  </a:cubicBezTo>
                  <a:cubicBezTo>
                    <a:pt x="189" y="2288"/>
                    <a:pt x="298" y="2415"/>
                    <a:pt x="413" y="2522"/>
                  </a:cubicBezTo>
                  <a:cubicBezTo>
                    <a:pt x="614" y="2713"/>
                    <a:pt x="874" y="2836"/>
                    <a:pt x="1149" y="2866"/>
                  </a:cubicBezTo>
                  <a:cubicBezTo>
                    <a:pt x="1292" y="2882"/>
                    <a:pt x="1440" y="2902"/>
                    <a:pt x="1583" y="2902"/>
                  </a:cubicBezTo>
                  <a:cubicBezTo>
                    <a:pt x="1667" y="2902"/>
                    <a:pt x="1750" y="2895"/>
                    <a:pt x="1830" y="2876"/>
                  </a:cubicBezTo>
                  <a:cubicBezTo>
                    <a:pt x="2107" y="2808"/>
                    <a:pt x="2362" y="2667"/>
                    <a:pt x="2566" y="2466"/>
                  </a:cubicBezTo>
                  <a:cubicBezTo>
                    <a:pt x="2744" y="2290"/>
                    <a:pt x="2813" y="2066"/>
                    <a:pt x="2879" y="1855"/>
                  </a:cubicBezTo>
                  <a:cubicBezTo>
                    <a:pt x="2948" y="1638"/>
                    <a:pt x="2948" y="1396"/>
                    <a:pt x="2912" y="1154"/>
                  </a:cubicBezTo>
                  <a:cubicBezTo>
                    <a:pt x="2856" y="808"/>
                    <a:pt x="2701" y="535"/>
                    <a:pt x="2413" y="349"/>
                  </a:cubicBezTo>
                  <a:cubicBezTo>
                    <a:pt x="2156" y="181"/>
                    <a:pt x="1886" y="31"/>
                    <a:pt x="1588" y="0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9"/>
            <p:cNvSpPr/>
            <p:nvPr/>
          </p:nvSpPr>
          <p:spPr>
            <a:xfrm>
              <a:off x="4758565" y="3389353"/>
              <a:ext cx="157737" cy="154026"/>
            </a:xfrm>
            <a:custGeom>
              <a:rect b="b" l="l" r="r" t="t"/>
              <a:pathLst>
                <a:path extrusionOk="0" h="2370" w="2427">
                  <a:moveTo>
                    <a:pt x="1303" y="0"/>
                  </a:moveTo>
                  <a:cubicBezTo>
                    <a:pt x="1054" y="0"/>
                    <a:pt x="809" y="79"/>
                    <a:pt x="594" y="275"/>
                  </a:cubicBezTo>
                  <a:cubicBezTo>
                    <a:pt x="538" y="326"/>
                    <a:pt x="495" y="392"/>
                    <a:pt x="431" y="438"/>
                  </a:cubicBezTo>
                  <a:cubicBezTo>
                    <a:pt x="263" y="560"/>
                    <a:pt x="177" y="749"/>
                    <a:pt x="116" y="932"/>
                  </a:cubicBezTo>
                  <a:cubicBezTo>
                    <a:pt x="54" y="1113"/>
                    <a:pt x="1" y="1322"/>
                    <a:pt x="80" y="1526"/>
                  </a:cubicBezTo>
                  <a:cubicBezTo>
                    <a:pt x="144" y="1689"/>
                    <a:pt x="166" y="1895"/>
                    <a:pt x="322" y="1987"/>
                  </a:cubicBezTo>
                  <a:cubicBezTo>
                    <a:pt x="467" y="2071"/>
                    <a:pt x="574" y="2206"/>
                    <a:pt x="737" y="2267"/>
                  </a:cubicBezTo>
                  <a:cubicBezTo>
                    <a:pt x="884" y="2319"/>
                    <a:pt x="1019" y="2369"/>
                    <a:pt x="1170" y="2369"/>
                  </a:cubicBezTo>
                  <a:cubicBezTo>
                    <a:pt x="1189" y="2369"/>
                    <a:pt x="1209" y="2368"/>
                    <a:pt x="1229" y="2367"/>
                  </a:cubicBezTo>
                  <a:cubicBezTo>
                    <a:pt x="1420" y="2349"/>
                    <a:pt x="1596" y="2275"/>
                    <a:pt x="1777" y="2232"/>
                  </a:cubicBezTo>
                  <a:cubicBezTo>
                    <a:pt x="1932" y="2193"/>
                    <a:pt x="2024" y="2089"/>
                    <a:pt x="2108" y="1997"/>
                  </a:cubicBezTo>
                  <a:cubicBezTo>
                    <a:pt x="2156" y="1946"/>
                    <a:pt x="2250" y="1895"/>
                    <a:pt x="2258" y="1811"/>
                  </a:cubicBezTo>
                  <a:cubicBezTo>
                    <a:pt x="2273" y="1656"/>
                    <a:pt x="2378" y="1536"/>
                    <a:pt x="2396" y="1378"/>
                  </a:cubicBezTo>
                  <a:cubicBezTo>
                    <a:pt x="2411" y="1251"/>
                    <a:pt x="2396" y="1128"/>
                    <a:pt x="2393" y="1014"/>
                  </a:cubicBezTo>
                  <a:cubicBezTo>
                    <a:pt x="2426" y="846"/>
                    <a:pt x="2319" y="728"/>
                    <a:pt x="2266" y="593"/>
                  </a:cubicBezTo>
                  <a:cubicBezTo>
                    <a:pt x="2169" y="329"/>
                    <a:pt x="1947" y="127"/>
                    <a:pt x="1675" y="53"/>
                  </a:cubicBezTo>
                  <a:cubicBezTo>
                    <a:pt x="1552" y="20"/>
                    <a:pt x="1427" y="0"/>
                    <a:pt x="1303" y="0"/>
                  </a:cubicBezTo>
                  <a:close/>
                </a:path>
              </a:pathLst>
            </a:custGeom>
            <a:solidFill>
              <a:srgbClr val="8B0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9"/>
            <p:cNvSpPr/>
            <p:nvPr/>
          </p:nvSpPr>
          <p:spPr>
            <a:xfrm>
              <a:off x="4518816" y="3617532"/>
              <a:ext cx="399444" cy="615715"/>
            </a:xfrm>
            <a:custGeom>
              <a:rect b="b" l="l" r="r" t="t"/>
              <a:pathLst>
                <a:path extrusionOk="0" h="9474" w="6146">
                  <a:moveTo>
                    <a:pt x="5021" y="269"/>
                  </a:moveTo>
                  <a:cubicBezTo>
                    <a:pt x="5239" y="269"/>
                    <a:pt x="5455" y="293"/>
                    <a:pt x="5672" y="351"/>
                  </a:cubicBezTo>
                  <a:cubicBezTo>
                    <a:pt x="5751" y="369"/>
                    <a:pt x="5817" y="428"/>
                    <a:pt x="5843" y="504"/>
                  </a:cubicBezTo>
                  <a:cubicBezTo>
                    <a:pt x="5922" y="718"/>
                    <a:pt x="5927" y="942"/>
                    <a:pt x="5962" y="1151"/>
                  </a:cubicBezTo>
                  <a:cubicBezTo>
                    <a:pt x="5901" y="1228"/>
                    <a:pt x="5952" y="1301"/>
                    <a:pt x="5960" y="1352"/>
                  </a:cubicBezTo>
                  <a:cubicBezTo>
                    <a:pt x="6006" y="1561"/>
                    <a:pt x="5955" y="1765"/>
                    <a:pt x="5952" y="1971"/>
                  </a:cubicBezTo>
                  <a:cubicBezTo>
                    <a:pt x="5945" y="2203"/>
                    <a:pt x="5914" y="2435"/>
                    <a:pt x="5858" y="2659"/>
                  </a:cubicBezTo>
                  <a:cubicBezTo>
                    <a:pt x="5787" y="2955"/>
                    <a:pt x="5725" y="3253"/>
                    <a:pt x="5649" y="3546"/>
                  </a:cubicBezTo>
                  <a:cubicBezTo>
                    <a:pt x="5603" y="3714"/>
                    <a:pt x="5527" y="3875"/>
                    <a:pt x="5478" y="4043"/>
                  </a:cubicBezTo>
                  <a:cubicBezTo>
                    <a:pt x="5410" y="4285"/>
                    <a:pt x="5282" y="4504"/>
                    <a:pt x="5190" y="4736"/>
                  </a:cubicBezTo>
                  <a:cubicBezTo>
                    <a:pt x="5129" y="4881"/>
                    <a:pt x="5038" y="5016"/>
                    <a:pt x="4961" y="5154"/>
                  </a:cubicBezTo>
                  <a:cubicBezTo>
                    <a:pt x="4852" y="5345"/>
                    <a:pt x="4711" y="5518"/>
                    <a:pt x="4622" y="5719"/>
                  </a:cubicBezTo>
                  <a:cubicBezTo>
                    <a:pt x="4546" y="5895"/>
                    <a:pt x="4398" y="6022"/>
                    <a:pt x="4299" y="6185"/>
                  </a:cubicBezTo>
                  <a:cubicBezTo>
                    <a:pt x="4261" y="6247"/>
                    <a:pt x="4192" y="6292"/>
                    <a:pt x="4174" y="6374"/>
                  </a:cubicBezTo>
                  <a:cubicBezTo>
                    <a:pt x="4166" y="6404"/>
                    <a:pt x="4148" y="6432"/>
                    <a:pt x="4120" y="6450"/>
                  </a:cubicBezTo>
                  <a:cubicBezTo>
                    <a:pt x="3962" y="6547"/>
                    <a:pt x="3863" y="6700"/>
                    <a:pt x="3751" y="6840"/>
                  </a:cubicBezTo>
                  <a:cubicBezTo>
                    <a:pt x="3687" y="6922"/>
                    <a:pt x="3598" y="6985"/>
                    <a:pt x="3524" y="7052"/>
                  </a:cubicBezTo>
                  <a:cubicBezTo>
                    <a:pt x="3308" y="7243"/>
                    <a:pt x="3094" y="7439"/>
                    <a:pt x="2849" y="7589"/>
                  </a:cubicBezTo>
                  <a:cubicBezTo>
                    <a:pt x="2503" y="7803"/>
                    <a:pt x="2154" y="8010"/>
                    <a:pt x="1751" y="8104"/>
                  </a:cubicBezTo>
                  <a:cubicBezTo>
                    <a:pt x="1555" y="8150"/>
                    <a:pt x="1532" y="8213"/>
                    <a:pt x="1611" y="8402"/>
                  </a:cubicBezTo>
                  <a:cubicBezTo>
                    <a:pt x="1708" y="8629"/>
                    <a:pt x="1807" y="8853"/>
                    <a:pt x="1899" y="9080"/>
                  </a:cubicBezTo>
                  <a:cubicBezTo>
                    <a:pt x="1914" y="9120"/>
                    <a:pt x="1952" y="9184"/>
                    <a:pt x="1904" y="9217"/>
                  </a:cubicBezTo>
                  <a:cubicBezTo>
                    <a:pt x="1895" y="9224"/>
                    <a:pt x="1885" y="9226"/>
                    <a:pt x="1874" y="9226"/>
                  </a:cubicBezTo>
                  <a:cubicBezTo>
                    <a:pt x="1843" y="9226"/>
                    <a:pt x="1806" y="9204"/>
                    <a:pt x="1774" y="9194"/>
                  </a:cubicBezTo>
                  <a:cubicBezTo>
                    <a:pt x="1598" y="9153"/>
                    <a:pt x="1430" y="9095"/>
                    <a:pt x="1259" y="9046"/>
                  </a:cubicBezTo>
                  <a:cubicBezTo>
                    <a:pt x="956" y="8957"/>
                    <a:pt x="648" y="8883"/>
                    <a:pt x="360" y="8753"/>
                  </a:cubicBezTo>
                  <a:cubicBezTo>
                    <a:pt x="256" y="8705"/>
                    <a:pt x="212" y="8652"/>
                    <a:pt x="291" y="8499"/>
                  </a:cubicBezTo>
                  <a:cubicBezTo>
                    <a:pt x="370" y="8343"/>
                    <a:pt x="393" y="8150"/>
                    <a:pt x="462" y="7979"/>
                  </a:cubicBezTo>
                  <a:cubicBezTo>
                    <a:pt x="569" y="7714"/>
                    <a:pt x="650" y="7439"/>
                    <a:pt x="793" y="7189"/>
                  </a:cubicBezTo>
                  <a:cubicBezTo>
                    <a:pt x="814" y="7153"/>
                    <a:pt x="757" y="7082"/>
                    <a:pt x="839" y="7082"/>
                  </a:cubicBezTo>
                  <a:cubicBezTo>
                    <a:pt x="910" y="7082"/>
                    <a:pt x="905" y="7151"/>
                    <a:pt x="931" y="7189"/>
                  </a:cubicBezTo>
                  <a:cubicBezTo>
                    <a:pt x="1045" y="7360"/>
                    <a:pt x="1038" y="7587"/>
                    <a:pt x="1185" y="7742"/>
                  </a:cubicBezTo>
                  <a:cubicBezTo>
                    <a:pt x="1231" y="7788"/>
                    <a:pt x="1114" y="7862"/>
                    <a:pt x="1213" y="7887"/>
                  </a:cubicBezTo>
                  <a:cubicBezTo>
                    <a:pt x="1230" y="7892"/>
                    <a:pt x="1246" y="7893"/>
                    <a:pt x="1262" y="7893"/>
                  </a:cubicBezTo>
                  <a:cubicBezTo>
                    <a:pt x="1340" y="7893"/>
                    <a:pt x="1413" y="7848"/>
                    <a:pt x="1481" y="7816"/>
                  </a:cubicBezTo>
                  <a:cubicBezTo>
                    <a:pt x="1708" y="7719"/>
                    <a:pt x="1917" y="7589"/>
                    <a:pt x="2100" y="7429"/>
                  </a:cubicBezTo>
                  <a:cubicBezTo>
                    <a:pt x="2225" y="7314"/>
                    <a:pt x="2355" y="7204"/>
                    <a:pt x="2477" y="7087"/>
                  </a:cubicBezTo>
                  <a:cubicBezTo>
                    <a:pt x="2635" y="6937"/>
                    <a:pt x="2755" y="6761"/>
                    <a:pt x="2905" y="6606"/>
                  </a:cubicBezTo>
                  <a:cubicBezTo>
                    <a:pt x="3045" y="6461"/>
                    <a:pt x="3160" y="6277"/>
                    <a:pt x="3262" y="6096"/>
                  </a:cubicBezTo>
                  <a:cubicBezTo>
                    <a:pt x="3303" y="6022"/>
                    <a:pt x="3351" y="5948"/>
                    <a:pt x="3394" y="5880"/>
                  </a:cubicBezTo>
                  <a:cubicBezTo>
                    <a:pt x="3555" y="5617"/>
                    <a:pt x="3669" y="5334"/>
                    <a:pt x="3782" y="5054"/>
                  </a:cubicBezTo>
                  <a:cubicBezTo>
                    <a:pt x="3901" y="4751"/>
                    <a:pt x="4047" y="4455"/>
                    <a:pt x="4120" y="4134"/>
                  </a:cubicBezTo>
                  <a:cubicBezTo>
                    <a:pt x="4202" y="3778"/>
                    <a:pt x="4314" y="3431"/>
                    <a:pt x="4355" y="3067"/>
                  </a:cubicBezTo>
                  <a:cubicBezTo>
                    <a:pt x="4380" y="2838"/>
                    <a:pt x="4454" y="2614"/>
                    <a:pt x="4457" y="2387"/>
                  </a:cubicBezTo>
                  <a:cubicBezTo>
                    <a:pt x="4459" y="2142"/>
                    <a:pt x="4508" y="1903"/>
                    <a:pt x="4497" y="1661"/>
                  </a:cubicBezTo>
                  <a:cubicBezTo>
                    <a:pt x="4487" y="1487"/>
                    <a:pt x="4480" y="1314"/>
                    <a:pt x="4477" y="1141"/>
                  </a:cubicBezTo>
                  <a:cubicBezTo>
                    <a:pt x="4477" y="929"/>
                    <a:pt x="4452" y="715"/>
                    <a:pt x="4406" y="507"/>
                  </a:cubicBezTo>
                  <a:cubicBezTo>
                    <a:pt x="4373" y="361"/>
                    <a:pt x="4375" y="326"/>
                    <a:pt x="4533" y="303"/>
                  </a:cubicBezTo>
                  <a:cubicBezTo>
                    <a:pt x="4697" y="282"/>
                    <a:pt x="4859" y="269"/>
                    <a:pt x="5021" y="269"/>
                  </a:cubicBezTo>
                  <a:close/>
                  <a:moveTo>
                    <a:pt x="4990" y="1"/>
                  </a:moveTo>
                  <a:cubicBezTo>
                    <a:pt x="4953" y="1"/>
                    <a:pt x="4917" y="13"/>
                    <a:pt x="4882" y="48"/>
                  </a:cubicBezTo>
                  <a:cubicBezTo>
                    <a:pt x="4835" y="31"/>
                    <a:pt x="4790" y="25"/>
                    <a:pt x="4745" y="25"/>
                  </a:cubicBezTo>
                  <a:cubicBezTo>
                    <a:pt x="4578" y="25"/>
                    <a:pt x="4422" y="119"/>
                    <a:pt x="4255" y="135"/>
                  </a:cubicBezTo>
                  <a:cubicBezTo>
                    <a:pt x="4151" y="145"/>
                    <a:pt x="4064" y="244"/>
                    <a:pt x="4097" y="331"/>
                  </a:cubicBezTo>
                  <a:cubicBezTo>
                    <a:pt x="4131" y="420"/>
                    <a:pt x="4151" y="512"/>
                    <a:pt x="4161" y="606"/>
                  </a:cubicBezTo>
                  <a:cubicBezTo>
                    <a:pt x="4189" y="794"/>
                    <a:pt x="4207" y="983"/>
                    <a:pt x="4225" y="1172"/>
                  </a:cubicBezTo>
                  <a:cubicBezTo>
                    <a:pt x="4238" y="1304"/>
                    <a:pt x="4238" y="1436"/>
                    <a:pt x="4250" y="1566"/>
                  </a:cubicBezTo>
                  <a:cubicBezTo>
                    <a:pt x="4263" y="1679"/>
                    <a:pt x="4187" y="1773"/>
                    <a:pt x="4217" y="1875"/>
                  </a:cubicBezTo>
                  <a:cubicBezTo>
                    <a:pt x="4268" y="2050"/>
                    <a:pt x="4215" y="2219"/>
                    <a:pt x="4210" y="2389"/>
                  </a:cubicBezTo>
                  <a:cubicBezTo>
                    <a:pt x="4207" y="2489"/>
                    <a:pt x="4148" y="2593"/>
                    <a:pt x="4156" y="2672"/>
                  </a:cubicBezTo>
                  <a:cubicBezTo>
                    <a:pt x="4176" y="2884"/>
                    <a:pt x="4090" y="3070"/>
                    <a:pt x="4080" y="3271"/>
                  </a:cubicBezTo>
                  <a:cubicBezTo>
                    <a:pt x="4077" y="3309"/>
                    <a:pt x="4100" y="3342"/>
                    <a:pt x="4080" y="3388"/>
                  </a:cubicBezTo>
                  <a:cubicBezTo>
                    <a:pt x="4006" y="3541"/>
                    <a:pt x="4003" y="3714"/>
                    <a:pt x="3970" y="3870"/>
                  </a:cubicBezTo>
                  <a:cubicBezTo>
                    <a:pt x="3970" y="3908"/>
                    <a:pt x="3962" y="3946"/>
                    <a:pt x="3947" y="3982"/>
                  </a:cubicBezTo>
                  <a:cubicBezTo>
                    <a:pt x="3891" y="4117"/>
                    <a:pt x="3833" y="4257"/>
                    <a:pt x="3812" y="4394"/>
                  </a:cubicBezTo>
                  <a:cubicBezTo>
                    <a:pt x="3784" y="4573"/>
                    <a:pt x="3708" y="4731"/>
                    <a:pt x="3641" y="4886"/>
                  </a:cubicBezTo>
                  <a:cubicBezTo>
                    <a:pt x="3545" y="5108"/>
                    <a:pt x="3455" y="5337"/>
                    <a:pt x="3341" y="5559"/>
                  </a:cubicBezTo>
                  <a:cubicBezTo>
                    <a:pt x="3221" y="5803"/>
                    <a:pt x="3081" y="6040"/>
                    <a:pt x="2926" y="6264"/>
                  </a:cubicBezTo>
                  <a:cubicBezTo>
                    <a:pt x="2808" y="6430"/>
                    <a:pt x="2676" y="6583"/>
                    <a:pt x="2548" y="6743"/>
                  </a:cubicBezTo>
                  <a:cubicBezTo>
                    <a:pt x="2385" y="6945"/>
                    <a:pt x="2184" y="7097"/>
                    <a:pt x="2006" y="7276"/>
                  </a:cubicBezTo>
                  <a:cubicBezTo>
                    <a:pt x="1873" y="7408"/>
                    <a:pt x="1700" y="7485"/>
                    <a:pt x="1555" y="7604"/>
                  </a:cubicBezTo>
                  <a:cubicBezTo>
                    <a:pt x="1533" y="7623"/>
                    <a:pt x="1497" y="7657"/>
                    <a:pt x="1461" y="7657"/>
                  </a:cubicBezTo>
                  <a:cubicBezTo>
                    <a:pt x="1433" y="7657"/>
                    <a:pt x="1405" y="7637"/>
                    <a:pt x="1384" y="7574"/>
                  </a:cubicBezTo>
                  <a:cubicBezTo>
                    <a:pt x="1351" y="7480"/>
                    <a:pt x="1343" y="7380"/>
                    <a:pt x="1292" y="7283"/>
                  </a:cubicBezTo>
                  <a:cubicBezTo>
                    <a:pt x="1201" y="7108"/>
                    <a:pt x="1109" y="6932"/>
                    <a:pt x="941" y="6812"/>
                  </a:cubicBezTo>
                  <a:cubicBezTo>
                    <a:pt x="907" y="6789"/>
                    <a:pt x="875" y="6777"/>
                    <a:pt x="844" y="6777"/>
                  </a:cubicBezTo>
                  <a:cubicBezTo>
                    <a:pt x="798" y="6777"/>
                    <a:pt x="756" y="6803"/>
                    <a:pt x="719" y="6850"/>
                  </a:cubicBezTo>
                  <a:cubicBezTo>
                    <a:pt x="541" y="7080"/>
                    <a:pt x="452" y="7360"/>
                    <a:pt x="360" y="7627"/>
                  </a:cubicBezTo>
                  <a:cubicBezTo>
                    <a:pt x="256" y="7918"/>
                    <a:pt x="159" y="8213"/>
                    <a:pt x="57" y="8506"/>
                  </a:cubicBezTo>
                  <a:cubicBezTo>
                    <a:pt x="1" y="8664"/>
                    <a:pt x="19" y="8830"/>
                    <a:pt x="141" y="8904"/>
                  </a:cubicBezTo>
                  <a:cubicBezTo>
                    <a:pt x="296" y="8995"/>
                    <a:pt x="449" y="9125"/>
                    <a:pt x="615" y="9153"/>
                  </a:cubicBezTo>
                  <a:cubicBezTo>
                    <a:pt x="764" y="9179"/>
                    <a:pt x="881" y="9312"/>
                    <a:pt x="1034" y="9312"/>
                  </a:cubicBezTo>
                  <a:cubicBezTo>
                    <a:pt x="1061" y="9312"/>
                    <a:pt x="1089" y="9308"/>
                    <a:pt x="1119" y="9299"/>
                  </a:cubicBezTo>
                  <a:cubicBezTo>
                    <a:pt x="1122" y="9298"/>
                    <a:pt x="1125" y="9298"/>
                    <a:pt x="1128" y="9298"/>
                  </a:cubicBezTo>
                  <a:cubicBezTo>
                    <a:pt x="1143" y="9298"/>
                    <a:pt x="1157" y="9303"/>
                    <a:pt x="1170" y="9314"/>
                  </a:cubicBezTo>
                  <a:cubicBezTo>
                    <a:pt x="1267" y="9416"/>
                    <a:pt x="1407" y="9365"/>
                    <a:pt x="1522" y="9401"/>
                  </a:cubicBezTo>
                  <a:cubicBezTo>
                    <a:pt x="1568" y="9415"/>
                    <a:pt x="1635" y="9437"/>
                    <a:pt x="1698" y="9437"/>
                  </a:cubicBezTo>
                  <a:cubicBezTo>
                    <a:pt x="1712" y="9437"/>
                    <a:pt x="1725" y="9436"/>
                    <a:pt x="1738" y="9434"/>
                  </a:cubicBezTo>
                  <a:cubicBezTo>
                    <a:pt x="1775" y="9428"/>
                    <a:pt x="1804" y="9424"/>
                    <a:pt x="1829" y="9424"/>
                  </a:cubicBezTo>
                  <a:cubicBezTo>
                    <a:pt x="1870" y="9424"/>
                    <a:pt x="1903" y="9433"/>
                    <a:pt x="1945" y="9457"/>
                  </a:cubicBezTo>
                  <a:cubicBezTo>
                    <a:pt x="1965" y="9469"/>
                    <a:pt x="1985" y="9474"/>
                    <a:pt x="2006" y="9474"/>
                  </a:cubicBezTo>
                  <a:cubicBezTo>
                    <a:pt x="2037" y="9474"/>
                    <a:pt x="2068" y="9462"/>
                    <a:pt x="2098" y="9446"/>
                  </a:cubicBezTo>
                  <a:cubicBezTo>
                    <a:pt x="2136" y="9426"/>
                    <a:pt x="2164" y="9401"/>
                    <a:pt x="2148" y="9347"/>
                  </a:cubicBezTo>
                  <a:cubicBezTo>
                    <a:pt x="2098" y="9146"/>
                    <a:pt x="2095" y="8932"/>
                    <a:pt x="1970" y="8746"/>
                  </a:cubicBezTo>
                  <a:cubicBezTo>
                    <a:pt x="1912" y="8654"/>
                    <a:pt x="1838" y="8560"/>
                    <a:pt x="1827" y="8438"/>
                  </a:cubicBezTo>
                  <a:cubicBezTo>
                    <a:pt x="1822" y="8399"/>
                    <a:pt x="1802" y="8364"/>
                    <a:pt x="1856" y="8353"/>
                  </a:cubicBezTo>
                  <a:cubicBezTo>
                    <a:pt x="2006" y="8331"/>
                    <a:pt x="2108" y="8218"/>
                    <a:pt x="2240" y="8162"/>
                  </a:cubicBezTo>
                  <a:cubicBezTo>
                    <a:pt x="2385" y="8101"/>
                    <a:pt x="2520" y="8015"/>
                    <a:pt x="2666" y="7948"/>
                  </a:cubicBezTo>
                  <a:cubicBezTo>
                    <a:pt x="2780" y="7897"/>
                    <a:pt x="2887" y="7831"/>
                    <a:pt x="2984" y="7755"/>
                  </a:cubicBezTo>
                  <a:cubicBezTo>
                    <a:pt x="3101" y="7655"/>
                    <a:pt x="3254" y="7602"/>
                    <a:pt x="3366" y="7492"/>
                  </a:cubicBezTo>
                  <a:cubicBezTo>
                    <a:pt x="3547" y="7314"/>
                    <a:pt x="3733" y="7143"/>
                    <a:pt x="3914" y="6962"/>
                  </a:cubicBezTo>
                  <a:cubicBezTo>
                    <a:pt x="4090" y="6787"/>
                    <a:pt x="4250" y="6601"/>
                    <a:pt x="4398" y="6402"/>
                  </a:cubicBezTo>
                  <a:cubicBezTo>
                    <a:pt x="4571" y="6170"/>
                    <a:pt x="4734" y="5920"/>
                    <a:pt x="4885" y="5668"/>
                  </a:cubicBezTo>
                  <a:cubicBezTo>
                    <a:pt x="5165" y="5199"/>
                    <a:pt x="5404" y="4710"/>
                    <a:pt x="5603" y="4203"/>
                  </a:cubicBezTo>
                  <a:cubicBezTo>
                    <a:pt x="5731" y="3880"/>
                    <a:pt x="5832" y="3546"/>
                    <a:pt x="5909" y="3207"/>
                  </a:cubicBezTo>
                  <a:cubicBezTo>
                    <a:pt x="6003" y="2805"/>
                    <a:pt x="6082" y="2399"/>
                    <a:pt x="6113" y="1987"/>
                  </a:cubicBezTo>
                  <a:cubicBezTo>
                    <a:pt x="6143" y="1602"/>
                    <a:pt x="6146" y="1220"/>
                    <a:pt x="6072" y="840"/>
                  </a:cubicBezTo>
                  <a:cubicBezTo>
                    <a:pt x="6034" y="672"/>
                    <a:pt x="6011" y="499"/>
                    <a:pt x="6003" y="326"/>
                  </a:cubicBezTo>
                  <a:cubicBezTo>
                    <a:pt x="5998" y="198"/>
                    <a:pt x="5861" y="71"/>
                    <a:pt x="5728" y="43"/>
                  </a:cubicBezTo>
                  <a:cubicBezTo>
                    <a:pt x="5640" y="24"/>
                    <a:pt x="5544" y="6"/>
                    <a:pt x="5454" y="6"/>
                  </a:cubicBezTo>
                  <a:cubicBezTo>
                    <a:pt x="5395" y="6"/>
                    <a:pt x="5340" y="14"/>
                    <a:pt x="5292" y="35"/>
                  </a:cubicBezTo>
                  <a:cubicBezTo>
                    <a:pt x="5268" y="45"/>
                    <a:pt x="5244" y="49"/>
                    <a:pt x="5221" y="49"/>
                  </a:cubicBezTo>
                  <a:cubicBezTo>
                    <a:pt x="5140" y="49"/>
                    <a:pt x="5063" y="1"/>
                    <a:pt x="4990" y="1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9"/>
            <p:cNvSpPr/>
            <p:nvPr/>
          </p:nvSpPr>
          <p:spPr>
            <a:xfrm>
              <a:off x="4532594" y="3635015"/>
              <a:ext cx="376567" cy="582180"/>
            </a:xfrm>
            <a:custGeom>
              <a:rect b="b" l="l" r="r" t="t"/>
              <a:pathLst>
                <a:path extrusionOk="0" h="8958" w="5794">
                  <a:moveTo>
                    <a:pt x="4809" y="0"/>
                  </a:moveTo>
                  <a:cubicBezTo>
                    <a:pt x="4647" y="0"/>
                    <a:pt x="4485" y="13"/>
                    <a:pt x="4321" y="34"/>
                  </a:cubicBezTo>
                  <a:cubicBezTo>
                    <a:pt x="4163" y="57"/>
                    <a:pt x="4161" y="92"/>
                    <a:pt x="4194" y="238"/>
                  </a:cubicBezTo>
                  <a:cubicBezTo>
                    <a:pt x="4240" y="446"/>
                    <a:pt x="4265" y="660"/>
                    <a:pt x="4265" y="872"/>
                  </a:cubicBezTo>
                  <a:cubicBezTo>
                    <a:pt x="4268" y="1045"/>
                    <a:pt x="4275" y="1218"/>
                    <a:pt x="4285" y="1392"/>
                  </a:cubicBezTo>
                  <a:cubicBezTo>
                    <a:pt x="4296" y="1634"/>
                    <a:pt x="4247" y="1873"/>
                    <a:pt x="4245" y="2118"/>
                  </a:cubicBezTo>
                  <a:cubicBezTo>
                    <a:pt x="4242" y="2345"/>
                    <a:pt x="4168" y="2569"/>
                    <a:pt x="4143" y="2798"/>
                  </a:cubicBezTo>
                  <a:cubicBezTo>
                    <a:pt x="4102" y="3162"/>
                    <a:pt x="3990" y="3509"/>
                    <a:pt x="3908" y="3865"/>
                  </a:cubicBezTo>
                  <a:cubicBezTo>
                    <a:pt x="3835" y="4186"/>
                    <a:pt x="3689" y="4482"/>
                    <a:pt x="3570" y="4785"/>
                  </a:cubicBezTo>
                  <a:cubicBezTo>
                    <a:pt x="3457" y="5065"/>
                    <a:pt x="3343" y="5348"/>
                    <a:pt x="3182" y="5611"/>
                  </a:cubicBezTo>
                  <a:cubicBezTo>
                    <a:pt x="3139" y="5679"/>
                    <a:pt x="3091" y="5753"/>
                    <a:pt x="3050" y="5827"/>
                  </a:cubicBezTo>
                  <a:cubicBezTo>
                    <a:pt x="2948" y="6008"/>
                    <a:pt x="2833" y="6192"/>
                    <a:pt x="2693" y="6337"/>
                  </a:cubicBezTo>
                  <a:cubicBezTo>
                    <a:pt x="2543" y="6492"/>
                    <a:pt x="2423" y="6668"/>
                    <a:pt x="2265" y="6818"/>
                  </a:cubicBezTo>
                  <a:cubicBezTo>
                    <a:pt x="2143" y="6935"/>
                    <a:pt x="2013" y="7045"/>
                    <a:pt x="1888" y="7160"/>
                  </a:cubicBezTo>
                  <a:cubicBezTo>
                    <a:pt x="1705" y="7320"/>
                    <a:pt x="1496" y="7450"/>
                    <a:pt x="1269" y="7547"/>
                  </a:cubicBezTo>
                  <a:cubicBezTo>
                    <a:pt x="1201" y="7579"/>
                    <a:pt x="1128" y="7624"/>
                    <a:pt x="1050" y="7624"/>
                  </a:cubicBezTo>
                  <a:cubicBezTo>
                    <a:pt x="1034" y="7624"/>
                    <a:pt x="1018" y="7623"/>
                    <a:pt x="1001" y="7618"/>
                  </a:cubicBezTo>
                  <a:cubicBezTo>
                    <a:pt x="902" y="7593"/>
                    <a:pt x="1019" y="7519"/>
                    <a:pt x="973" y="7473"/>
                  </a:cubicBezTo>
                  <a:cubicBezTo>
                    <a:pt x="826" y="7318"/>
                    <a:pt x="833" y="7091"/>
                    <a:pt x="719" y="6920"/>
                  </a:cubicBezTo>
                  <a:cubicBezTo>
                    <a:pt x="693" y="6882"/>
                    <a:pt x="698" y="6813"/>
                    <a:pt x="627" y="6813"/>
                  </a:cubicBezTo>
                  <a:cubicBezTo>
                    <a:pt x="545" y="6813"/>
                    <a:pt x="602" y="6884"/>
                    <a:pt x="581" y="6920"/>
                  </a:cubicBezTo>
                  <a:cubicBezTo>
                    <a:pt x="438" y="7170"/>
                    <a:pt x="357" y="7445"/>
                    <a:pt x="250" y="7710"/>
                  </a:cubicBezTo>
                  <a:cubicBezTo>
                    <a:pt x="181" y="7881"/>
                    <a:pt x="158" y="8074"/>
                    <a:pt x="79" y="8230"/>
                  </a:cubicBezTo>
                  <a:cubicBezTo>
                    <a:pt x="0" y="8383"/>
                    <a:pt x="44" y="8436"/>
                    <a:pt x="148" y="8484"/>
                  </a:cubicBezTo>
                  <a:cubicBezTo>
                    <a:pt x="436" y="8614"/>
                    <a:pt x="744" y="8688"/>
                    <a:pt x="1047" y="8777"/>
                  </a:cubicBezTo>
                  <a:cubicBezTo>
                    <a:pt x="1218" y="8826"/>
                    <a:pt x="1386" y="8884"/>
                    <a:pt x="1562" y="8925"/>
                  </a:cubicBezTo>
                  <a:cubicBezTo>
                    <a:pt x="1594" y="8935"/>
                    <a:pt x="1631" y="8957"/>
                    <a:pt x="1662" y="8957"/>
                  </a:cubicBezTo>
                  <a:cubicBezTo>
                    <a:pt x="1673" y="8957"/>
                    <a:pt x="1683" y="8955"/>
                    <a:pt x="1692" y="8948"/>
                  </a:cubicBezTo>
                  <a:cubicBezTo>
                    <a:pt x="1740" y="8915"/>
                    <a:pt x="1702" y="8851"/>
                    <a:pt x="1687" y="8811"/>
                  </a:cubicBezTo>
                  <a:cubicBezTo>
                    <a:pt x="1595" y="8584"/>
                    <a:pt x="1496" y="8360"/>
                    <a:pt x="1399" y="8133"/>
                  </a:cubicBezTo>
                  <a:cubicBezTo>
                    <a:pt x="1320" y="7944"/>
                    <a:pt x="1343" y="7881"/>
                    <a:pt x="1539" y="7835"/>
                  </a:cubicBezTo>
                  <a:cubicBezTo>
                    <a:pt x="1942" y="7741"/>
                    <a:pt x="2291" y="7534"/>
                    <a:pt x="2637" y="7320"/>
                  </a:cubicBezTo>
                  <a:cubicBezTo>
                    <a:pt x="2882" y="7170"/>
                    <a:pt x="3096" y="6974"/>
                    <a:pt x="3312" y="6783"/>
                  </a:cubicBezTo>
                  <a:cubicBezTo>
                    <a:pt x="3386" y="6716"/>
                    <a:pt x="3475" y="6653"/>
                    <a:pt x="3539" y="6571"/>
                  </a:cubicBezTo>
                  <a:cubicBezTo>
                    <a:pt x="3651" y="6431"/>
                    <a:pt x="3750" y="6278"/>
                    <a:pt x="3908" y="6181"/>
                  </a:cubicBezTo>
                  <a:cubicBezTo>
                    <a:pt x="3936" y="6163"/>
                    <a:pt x="3954" y="6135"/>
                    <a:pt x="3962" y="6105"/>
                  </a:cubicBezTo>
                  <a:cubicBezTo>
                    <a:pt x="3980" y="6023"/>
                    <a:pt x="4049" y="5978"/>
                    <a:pt x="4087" y="5916"/>
                  </a:cubicBezTo>
                  <a:cubicBezTo>
                    <a:pt x="4186" y="5753"/>
                    <a:pt x="4334" y="5626"/>
                    <a:pt x="4410" y="5450"/>
                  </a:cubicBezTo>
                  <a:cubicBezTo>
                    <a:pt x="4499" y="5249"/>
                    <a:pt x="4640" y="5076"/>
                    <a:pt x="4749" y="4885"/>
                  </a:cubicBezTo>
                  <a:cubicBezTo>
                    <a:pt x="4826" y="4747"/>
                    <a:pt x="4917" y="4612"/>
                    <a:pt x="4978" y="4467"/>
                  </a:cubicBezTo>
                  <a:cubicBezTo>
                    <a:pt x="5070" y="4235"/>
                    <a:pt x="5198" y="4016"/>
                    <a:pt x="5266" y="3774"/>
                  </a:cubicBezTo>
                  <a:cubicBezTo>
                    <a:pt x="5315" y="3606"/>
                    <a:pt x="5391" y="3445"/>
                    <a:pt x="5437" y="3277"/>
                  </a:cubicBezTo>
                  <a:cubicBezTo>
                    <a:pt x="5513" y="2984"/>
                    <a:pt x="5575" y="2686"/>
                    <a:pt x="5646" y="2390"/>
                  </a:cubicBezTo>
                  <a:cubicBezTo>
                    <a:pt x="5702" y="2166"/>
                    <a:pt x="5733" y="1934"/>
                    <a:pt x="5740" y="1702"/>
                  </a:cubicBezTo>
                  <a:cubicBezTo>
                    <a:pt x="5743" y="1496"/>
                    <a:pt x="5794" y="1292"/>
                    <a:pt x="5748" y="1083"/>
                  </a:cubicBezTo>
                  <a:cubicBezTo>
                    <a:pt x="5740" y="1032"/>
                    <a:pt x="5689" y="959"/>
                    <a:pt x="5750" y="882"/>
                  </a:cubicBezTo>
                  <a:cubicBezTo>
                    <a:pt x="5715" y="673"/>
                    <a:pt x="5710" y="449"/>
                    <a:pt x="5631" y="235"/>
                  </a:cubicBezTo>
                  <a:cubicBezTo>
                    <a:pt x="5605" y="159"/>
                    <a:pt x="5539" y="100"/>
                    <a:pt x="5460" y="82"/>
                  </a:cubicBezTo>
                  <a:cubicBezTo>
                    <a:pt x="5243" y="24"/>
                    <a:pt x="5027" y="0"/>
                    <a:pt x="4809" y="0"/>
                  </a:cubicBezTo>
                  <a:close/>
                </a:path>
              </a:pathLst>
            </a:custGeom>
            <a:solidFill>
              <a:srgbClr val="8B0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9"/>
            <p:cNvSpPr txBox="1"/>
            <p:nvPr/>
          </p:nvSpPr>
          <p:spPr>
            <a:xfrm>
              <a:off x="3439449" y="4385125"/>
              <a:ext cx="9372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3" name="Google Shape;1963;p39"/>
            <p:cNvSpPr txBox="1"/>
            <p:nvPr/>
          </p:nvSpPr>
          <p:spPr>
            <a:xfrm>
              <a:off x="1361250" y="4070388"/>
              <a:ext cx="17853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0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969" name="Google Shape;1969;p40"/>
          <p:cNvGrpSpPr/>
          <p:nvPr/>
        </p:nvGrpSpPr>
        <p:grpSpPr>
          <a:xfrm>
            <a:off x="3117564" y="1647377"/>
            <a:ext cx="3002625" cy="2274369"/>
            <a:chOff x="3117564" y="1647377"/>
            <a:chExt cx="3002625" cy="2274369"/>
          </a:xfrm>
        </p:grpSpPr>
        <p:sp>
          <p:nvSpPr>
            <p:cNvPr id="1970" name="Google Shape;1970;p40"/>
            <p:cNvSpPr/>
            <p:nvPr/>
          </p:nvSpPr>
          <p:spPr>
            <a:xfrm flipH="1" rot="3132535">
              <a:off x="4559541" y="947752"/>
              <a:ext cx="23148" cy="3660695"/>
            </a:xfrm>
            <a:custGeom>
              <a:rect b="b" l="l" r="r" t="t"/>
              <a:pathLst>
                <a:path extrusionOk="0" h="9209" w="189">
                  <a:moveTo>
                    <a:pt x="132" y="0"/>
                  </a:moveTo>
                  <a:cubicBezTo>
                    <a:pt x="129" y="0"/>
                    <a:pt x="127" y="3"/>
                    <a:pt x="124" y="8"/>
                  </a:cubicBezTo>
                  <a:cubicBezTo>
                    <a:pt x="83" y="85"/>
                    <a:pt x="63" y="170"/>
                    <a:pt x="59" y="259"/>
                  </a:cubicBezTo>
                  <a:cubicBezTo>
                    <a:pt x="51" y="429"/>
                    <a:pt x="51" y="599"/>
                    <a:pt x="55" y="765"/>
                  </a:cubicBezTo>
                  <a:cubicBezTo>
                    <a:pt x="59" y="1052"/>
                    <a:pt x="79" y="1336"/>
                    <a:pt x="83" y="1619"/>
                  </a:cubicBezTo>
                  <a:cubicBezTo>
                    <a:pt x="83" y="1745"/>
                    <a:pt x="83" y="1870"/>
                    <a:pt x="75" y="1991"/>
                  </a:cubicBezTo>
                  <a:cubicBezTo>
                    <a:pt x="71" y="2113"/>
                    <a:pt x="63" y="2242"/>
                    <a:pt x="59" y="2368"/>
                  </a:cubicBezTo>
                  <a:cubicBezTo>
                    <a:pt x="51" y="2615"/>
                    <a:pt x="43" y="2866"/>
                    <a:pt x="43" y="3116"/>
                  </a:cubicBezTo>
                  <a:cubicBezTo>
                    <a:pt x="43" y="3456"/>
                    <a:pt x="43" y="3796"/>
                    <a:pt x="43" y="4140"/>
                  </a:cubicBezTo>
                  <a:lnTo>
                    <a:pt x="47" y="5229"/>
                  </a:lnTo>
                  <a:lnTo>
                    <a:pt x="47" y="5622"/>
                  </a:lnTo>
                  <a:lnTo>
                    <a:pt x="51" y="6463"/>
                  </a:lnTo>
                  <a:cubicBezTo>
                    <a:pt x="51" y="6524"/>
                    <a:pt x="47" y="7933"/>
                    <a:pt x="31" y="8349"/>
                  </a:cubicBezTo>
                  <a:cubicBezTo>
                    <a:pt x="27" y="8483"/>
                    <a:pt x="27" y="8616"/>
                    <a:pt x="19" y="8754"/>
                  </a:cubicBezTo>
                  <a:lnTo>
                    <a:pt x="15" y="8956"/>
                  </a:lnTo>
                  <a:cubicBezTo>
                    <a:pt x="11" y="9021"/>
                    <a:pt x="7" y="9094"/>
                    <a:pt x="2" y="9159"/>
                  </a:cubicBezTo>
                  <a:cubicBezTo>
                    <a:pt x="0" y="9190"/>
                    <a:pt x="10" y="9208"/>
                    <a:pt x="21" y="9208"/>
                  </a:cubicBezTo>
                  <a:cubicBezTo>
                    <a:pt x="30" y="9208"/>
                    <a:pt x="41" y="9192"/>
                    <a:pt x="43" y="9155"/>
                  </a:cubicBezTo>
                  <a:cubicBezTo>
                    <a:pt x="55" y="9037"/>
                    <a:pt x="71" y="8697"/>
                    <a:pt x="83" y="8357"/>
                  </a:cubicBezTo>
                  <a:cubicBezTo>
                    <a:pt x="92" y="8017"/>
                    <a:pt x="100" y="7682"/>
                    <a:pt x="100" y="7576"/>
                  </a:cubicBezTo>
                  <a:cubicBezTo>
                    <a:pt x="100" y="7281"/>
                    <a:pt x="128" y="4796"/>
                    <a:pt x="128" y="4703"/>
                  </a:cubicBezTo>
                  <a:cubicBezTo>
                    <a:pt x="128" y="4517"/>
                    <a:pt x="140" y="3525"/>
                    <a:pt x="140" y="3505"/>
                  </a:cubicBezTo>
                  <a:cubicBezTo>
                    <a:pt x="140" y="3432"/>
                    <a:pt x="152" y="2809"/>
                    <a:pt x="152" y="2671"/>
                  </a:cubicBezTo>
                  <a:cubicBezTo>
                    <a:pt x="156" y="2627"/>
                    <a:pt x="156" y="2477"/>
                    <a:pt x="168" y="2275"/>
                  </a:cubicBezTo>
                  <a:lnTo>
                    <a:pt x="176" y="2113"/>
                  </a:lnTo>
                  <a:cubicBezTo>
                    <a:pt x="181" y="2056"/>
                    <a:pt x="185" y="1995"/>
                    <a:pt x="185" y="1935"/>
                  </a:cubicBezTo>
                  <a:cubicBezTo>
                    <a:pt x="189" y="1813"/>
                    <a:pt x="185" y="1684"/>
                    <a:pt x="185" y="1554"/>
                  </a:cubicBezTo>
                  <a:cubicBezTo>
                    <a:pt x="181" y="1295"/>
                    <a:pt x="168" y="1032"/>
                    <a:pt x="164" y="822"/>
                  </a:cubicBezTo>
                  <a:cubicBezTo>
                    <a:pt x="160" y="607"/>
                    <a:pt x="164" y="445"/>
                    <a:pt x="164" y="381"/>
                  </a:cubicBezTo>
                  <a:cubicBezTo>
                    <a:pt x="164" y="332"/>
                    <a:pt x="160" y="223"/>
                    <a:pt x="156" y="138"/>
                  </a:cubicBezTo>
                  <a:cubicBezTo>
                    <a:pt x="153" y="64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 rot="-3132535">
              <a:off x="4655066" y="960677"/>
              <a:ext cx="23148" cy="3660695"/>
            </a:xfrm>
            <a:custGeom>
              <a:rect b="b" l="l" r="r" t="t"/>
              <a:pathLst>
                <a:path extrusionOk="0" h="9209" w="189">
                  <a:moveTo>
                    <a:pt x="132" y="0"/>
                  </a:moveTo>
                  <a:cubicBezTo>
                    <a:pt x="129" y="0"/>
                    <a:pt x="127" y="3"/>
                    <a:pt x="124" y="8"/>
                  </a:cubicBezTo>
                  <a:cubicBezTo>
                    <a:pt x="83" y="85"/>
                    <a:pt x="63" y="170"/>
                    <a:pt x="59" y="259"/>
                  </a:cubicBezTo>
                  <a:cubicBezTo>
                    <a:pt x="51" y="429"/>
                    <a:pt x="51" y="599"/>
                    <a:pt x="55" y="765"/>
                  </a:cubicBezTo>
                  <a:cubicBezTo>
                    <a:pt x="59" y="1052"/>
                    <a:pt x="79" y="1336"/>
                    <a:pt x="83" y="1619"/>
                  </a:cubicBezTo>
                  <a:cubicBezTo>
                    <a:pt x="83" y="1745"/>
                    <a:pt x="83" y="1870"/>
                    <a:pt x="75" y="1991"/>
                  </a:cubicBezTo>
                  <a:cubicBezTo>
                    <a:pt x="71" y="2113"/>
                    <a:pt x="63" y="2242"/>
                    <a:pt x="59" y="2368"/>
                  </a:cubicBezTo>
                  <a:cubicBezTo>
                    <a:pt x="51" y="2615"/>
                    <a:pt x="43" y="2866"/>
                    <a:pt x="43" y="3116"/>
                  </a:cubicBezTo>
                  <a:cubicBezTo>
                    <a:pt x="43" y="3456"/>
                    <a:pt x="43" y="3796"/>
                    <a:pt x="43" y="4140"/>
                  </a:cubicBezTo>
                  <a:lnTo>
                    <a:pt x="47" y="5229"/>
                  </a:lnTo>
                  <a:lnTo>
                    <a:pt x="47" y="5622"/>
                  </a:lnTo>
                  <a:lnTo>
                    <a:pt x="51" y="6463"/>
                  </a:lnTo>
                  <a:cubicBezTo>
                    <a:pt x="51" y="6524"/>
                    <a:pt x="47" y="7933"/>
                    <a:pt x="31" y="8349"/>
                  </a:cubicBezTo>
                  <a:cubicBezTo>
                    <a:pt x="27" y="8483"/>
                    <a:pt x="27" y="8616"/>
                    <a:pt x="19" y="8754"/>
                  </a:cubicBezTo>
                  <a:lnTo>
                    <a:pt x="15" y="8956"/>
                  </a:lnTo>
                  <a:cubicBezTo>
                    <a:pt x="11" y="9021"/>
                    <a:pt x="7" y="9094"/>
                    <a:pt x="2" y="9159"/>
                  </a:cubicBezTo>
                  <a:cubicBezTo>
                    <a:pt x="0" y="9190"/>
                    <a:pt x="10" y="9208"/>
                    <a:pt x="21" y="9208"/>
                  </a:cubicBezTo>
                  <a:cubicBezTo>
                    <a:pt x="30" y="9208"/>
                    <a:pt x="41" y="9192"/>
                    <a:pt x="43" y="9155"/>
                  </a:cubicBezTo>
                  <a:cubicBezTo>
                    <a:pt x="55" y="9037"/>
                    <a:pt x="71" y="8697"/>
                    <a:pt x="83" y="8357"/>
                  </a:cubicBezTo>
                  <a:cubicBezTo>
                    <a:pt x="92" y="8017"/>
                    <a:pt x="100" y="7682"/>
                    <a:pt x="100" y="7576"/>
                  </a:cubicBezTo>
                  <a:cubicBezTo>
                    <a:pt x="100" y="7281"/>
                    <a:pt x="128" y="4796"/>
                    <a:pt x="128" y="4703"/>
                  </a:cubicBezTo>
                  <a:cubicBezTo>
                    <a:pt x="128" y="4517"/>
                    <a:pt x="140" y="3525"/>
                    <a:pt x="140" y="3505"/>
                  </a:cubicBezTo>
                  <a:cubicBezTo>
                    <a:pt x="140" y="3432"/>
                    <a:pt x="152" y="2809"/>
                    <a:pt x="152" y="2671"/>
                  </a:cubicBezTo>
                  <a:cubicBezTo>
                    <a:pt x="156" y="2627"/>
                    <a:pt x="156" y="2477"/>
                    <a:pt x="168" y="2275"/>
                  </a:cubicBezTo>
                  <a:lnTo>
                    <a:pt x="176" y="2113"/>
                  </a:lnTo>
                  <a:cubicBezTo>
                    <a:pt x="181" y="2056"/>
                    <a:pt x="185" y="1995"/>
                    <a:pt x="185" y="1935"/>
                  </a:cubicBezTo>
                  <a:cubicBezTo>
                    <a:pt x="189" y="1813"/>
                    <a:pt x="185" y="1684"/>
                    <a:pt x="185" y="1554"/>
                  </a:cubicBezTo>
                  <a:cubicBezTo>
                    <a:pt x="181" y="1295"/>
                    <a:pt x="168" y="1032"/>
                    <a:pt x="164" y="822"/>
                  </a:cubicBezTo>
                  <a:cubicBezTo>
                    <a:pt x="160" y="607"/>
                    <a:pt x="164" y="445"/>
                    <a:pt x="164" y="381"/>
                  </a:cubicBezTo>
                  <a:cubicBezTo>
                    <a:pt x="164" y="332"/>
                    <a:pt x="160" y="223"/>
                    <a:pt x="156" y="138"/>
                  </a:cubicBezTo>
                  <a:cubicBezTo>
                    <a:pt x="153" y="64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 flipH="1" rot="5400000">
              <a:off x="4541700" y="1430487"/>
              <a:ext cx="19400" cy="2721075"/>
            </a:xfrm>
            <a:custGeom>
              <a:rect b="b" l="l" r="r" t="t"/>
              <a:pathLst>
                <a:path extrusionOk="0" h="9209" w="189">
                  <a:moveTo>
                    <a:pt x="132" y="0"/>
                  </a:moveTo>
                  <a:cubicBezTo>
                    <a:pt x="129" y="0"/>
                    <a:pt x="127" y="3"/>
                    <a:pt x="124" y="8"/>
                  </a:cubicBezTo>
                  <a:cubicBezTo>
                    <a:pt x="83" y="85"/>
                    <a:pt x="63" y="170"/>
                    <a:pt x="59" y="259"/>
                  </a:cubicBezTo>
                  <a:cubicBezTo>
                    <a:pt x="51" y="429"/>
                    <a:pt x="51" y="599"/>
                    <a:pt x="55" y="765"/>
                  </a:cubicBezTo>
                  <a:cubicBezTo>
                    <a:pt x="59" y="1052"/>
                    <a:pt x="79" y="1336"/>
                    <a:pt x="83" y="1619"/>
                  </a:cubicBezTo>
                  <a:cubicBezTo>
                    <a:pt x="83" y="1745"/>
                    <a:pt x="83" y="1870"/>
                    <a:pt x="75" y="1991"/>
                  </a:cubicBezTo>
                  <a:cubicBezTo>
                    <a:pt x="71" y="2113"/>
                    <a:pt x="63" y="2242"/>
                    <a:pt x="59" y="2368"/>
                  </a:cubicBezTo>
                  <a:cubicBezTo>
                    <a:pt x="51" y="2615"/>
                    <a:pt x="43" y="2866"/>
                    <a:pt x="43" y="3116"/>
                  </a:cubicBezTo>
                  <a:cubicBezTo>
                    <a:pt x="43" y="3456"/>
                    <a:pt x="43" y="3796"/>
                    <a:pt x="43" y="4140"/>
                  </a:cubicBezTo>
                  <a:lnTo>
                    <a:pt x="47" y="5229"/>
                  </a:lnTo>
                  <a:lnTo>
                    <a:pt x="47" y="5622"/>
                  </a:lnTo>
                  <a:lnTo>
                    <a:pt x="51" y="6463"/>
                  </a:lnTo>
                  <a:cubicBezTo>
                    <a:pt x="51" y="6524"/>
                    <a:pt x="47" y="7933"/>
                    <a:pt x="31" y="8349"/>
                  </a:cubicBezTo>
                  <a:cubicBezTo>
                    <a:pt x="27" y="8483"/>
                    <a:pt x="27" y="8616"/>
                    <a:pt x="19" y="8754"/>
                  </a:cubicBezTo>
                  <a:lnTo>
                    <a:pt x="15" y="8956"/>
                  </a:lnTo>
                  <a:cubicBezTo>
                    <a:pt x="11" y="9021"/>
                    <a:pt x="7" y="9094"/>
                    <a:pt x="2" y="9159"/>
                  </a:cubicBezTo>
                  <a:cubicBezTo>
                    <a:pt x="0" y="9190"/>
                    <a:pt x="10" y="9208"/>
                    <a:pt x="21" y="9208"/>
                  </a:cubicBezTo>
                  <a:cubicBezTo>
                    <a:pt x="30" y="9208"/>
                    <a:pt x="41" y="9192"/>
                    <a:pt x="43" y="9155"/>
                  </a:cubicBezTo>
                  <a:cubicBezTo>
                    <a:pt x="55" y="9037"/>
                    <a:pt x="71" y="8697"/>
                    <a:pt x="83" y="8357"/>
                  </a:cubicBezTo>
                  <a:cubicBezTo>
                    <a:pt x="92" y="8017"/>
                    <a:pt x="100" y="7682"/>
                    <a:pt x="100" y="7576"/>
                  </a:cubicBezTo>
                  <a:cubicBezTo>
                    <a:pt x="100" y="7281"/>
                    <a:pt x="128" y="4796"/>
                    <a:pt x="128" y="4703"/>
                  </a:cubicBezTo>
                  <a:cubicBezTo>
                    <a:pt x="128" y="4517"/>
                    <a:pt x="140" y="3525"/>
                    <a:pt x="140" y="3505"/>
                  </a:cubicBezTo>
                  <a:cubicBezTo>
                    <a:pt x="140" y="3432"/>
                    <a:pt x="152" y="2809"/>
                    <a:pt x="152" y="2671"/>
                  </a:cubicBezTo>
                  <a:cubicBezTo>
                    <a:pt x="156" y="2627"/>
                    <a:pt x="156" y="2477"/>
                    <a:pt x="168" y="2275"/>
                  </a:cubicBezTo>
                  <a:lnTo>
                    <a:pt x="176" y="2113"/>
                  </a:lnTo>
                  <a:cubicBezTo>
                    <a:pt x="181" y="2056"/>
                    <a:pt x="185" y="1995"/>
                    <a:pt x="185" y="1935"/>
                  </a:cubicBezTo>
                  <a:cubicBezTo>
                    <a:pt x="189" y="1813"/>
                    <a:pt x="185" y="1684"/>
                    <a:pt x="185" y="1554"/>
                  </a:cubicBezTo>
                  <a:cubicBezTo>
                    <a:pt x="181" y="1295"/>
                    <a:pt x="168" y="1032"/>
                    <a:pt x="164" y="822"/>
                  </a:cubicBezTo>
                  <a:cubicBezTo>
                    <a:pt x="160" y="607"/>
                    <a:pt x="164" y="445"/>
                    <a:pt x="164" y="381"/>
                  </a:cubicBezTo>
                  <a:cubicBezTo>
                    <a:pt x="164" y="332"/>
                    <a:pt x="160" y="223"/>
                    <a:pt x="156" y="138"/>
                  </a:cubicBezTo>
                  <a:cubicBezTo>
                    <a:pt x="153" y="64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3970025" y="2126438"/>
              <a:ext cx="1274700" cy="1274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0"/>
            <p:cNvSpPr txBox="1"/>
            <p:nvPr/>
          </p:nvSpPr>
          <p:spPr>
            <a:xfrm>
              <a:off x="4138774" y="2681438"/>
              <a:ext cx="9372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5" name="Google Shape;1975;p40"/>
          <p:cNvGrpSpPr/>
          <p:nvPr/>
        </p:nvGrpSpPr>
        <p:grpSpPr>
          <a:xfrm>
            <a:off x="5886534" y="3534450"/>
            <a:ext cx="2800202" cy="913225"/>
            <a:chOff x="5886534" y="3534450"/>
            <a:chExt cx="2800202" cy="913225"/>
          </a:xfrm>
        </p:grpSpPr>
        <p:sp>
          <p:nvSpPr>
            <p:cNvPr id="1976" name="Google Shape;1976;p40"/>
            <p:cNvSpPr/>
            <p:nvPr/>
          </p:nvSpPr>
          <p:spPr>
            <a:xfrm>
              <a:off x="5886534" y="3823553"/>
              <a:ext cx="846387" cy="429388"/>
            </a:xfrm>
            <a:custGeom>
              <a:rect b="b" l="l" r="r" t="t"/>
              <a:pathLst>
                <a:path extrusionOk="0" h="11367" w="22406">
                  <a:moveTo>
                    <a:pt x="8682" y="344"/>
                  </a:moveTo>
                  <a:lnTo>
                    <a:pt x="8682" y="344"/>
                  </a:lnTo>
                  <a:cubicBezTo>
                    <a:pt x="8597" y="421"/>
                    <a:pt x="8528" y="513"/>
                    <a:pt x="8482" y="621"/>
                  </a:cubicBezTo>
                  <a:cubicBezTo>
                    <a:pt x="8360" y="589"/>
                    <a:pt x="8239" y="573"/>
                    <a:pt x="8113" y="573"/>
                  </a:cubicBezTo>
                  <a:cubicBezTo>
                    <a:pt x="8088" y="573"/>
                    <a:pt x="8062" y="573"/>
                    <a:pt x="8037" y="575"/>
                  </a:cubicBezTo>
                  <a:cubicBezTo>
                    <a:pt x="8252" y="483"/>
                    <a:pt x="8467" y="406"/>
                    <a:pt x="8682" y="344"/>
                  </a:cubicBezTo>
                  <a:close/>
                  <a:moveTo>
                    <a:pt x="10923" y="321"/>
                  </a:moveTo>
                  <a:lnTo>
                    <a:pt x="10923" y="321"/>
                  </a:lnTo>
                  <a:cubicBezTo>
                    <a:pt x="11207" y="406"/>
                    <a:pt x="11475" y="529"/>
                    <a:pt x="11729" y="675"/>
                  </a:cubicBezTo>
                  <a:cubicBezTo>
                    <a:pt x="11606" y="759"/>
                    <a:pt x="11506" y="882"/>
                    <a:pt x="11452" y="1020"/>
                  </a:cubicBezTo>
                  <a:cubicBezTo>
                    <a:pt x="11368" y="728"/>
                    <a:pt x="11176" y="483"/>
                    <a:pt x="10923" y="321"/>
                  </a:cubicBezTo>
                  <a:close/>
                  <a:moveTo>
                    <a:pt x="9858" y="167"/>
                  </a:moveTo>
                  <a:cubicBezTo>
                    <a:pt x="10100" y="167"/>
                    <a:pt x="10343" y="191"/>
                    <a:pt x="10577" y="237"/>
                  </a:cubicBezTo>
                  <a:cubicBezTo>
                    <a:pt x="10938" y="421"/>
                    <a:pt x="11168" y="721"/>
                    <a:pt x="11330" y="1097"/>
                  </a:cubicBezTo>
                  <a:cubicBezTo>
                    <a:pt x="11122" y="1097"/>
                    <a:pt x="10907" y="1120"/>
                    <a:pt x="10700" y="1181"/>
                  </a:cubicBezTo>
                  <a:cubicBezTo>
                    <a:pt x="10570" y="767"/>
                    <a:pt x="10201" y="475"/>
                    <a:pt x="9771" y="429"/>
                  </a:cubicBezTo>
                  <a:cubicBezTo>
                    <a:pt x="9738" y="426"/>
                    <a:pt x="9704" y="424"/>
                    <a:pt x="9670" y="424"/>
                  </a:cubicBezTo>
                  <a:cubicBezTo>
                    <a:pt x="9373" y="424"/>
                    <a:pt x="9056" y="544"/>
                    <a:pt x="8912" y="813"/>
                  </a:cubicBezTo>
                  <a:cubicBezTo>
                    <a:pt x="8804" y="744"/>
                    <a:pt x="8682" y="682"/>
                    <a:pt x="8559" y="644"/>
                  </a:cubicBezTo>
                  <a:cubicBezTo>
                    <a:pt x="8597" y="582"/>
                    <a:pt x="8643" y="529"/>
                    <a:pt x="8697" y="475"/>
                  </a:cubicBezTo>
                  <a:cubicBezTo>
                    <a:pt x="8781" y="398"/>
                    <a:pt x="8881" y="329"/>
                    <a:pt x="8981" y="268"/>
                  </a:cubicBezTo>
                  <a:cubicBezTo>
                    <a:pt x="9188" y="222"/>
                    <a:pt x="9395" y="191"/>
                    <a:pt x="9610" y="176"/>
                  </a:cubicBezTo>
                  <a:cubicBezTo>
                    <a:pt x="9693" y="170"/>
                    <a:pt x="9776" y="167"/>
                    <a:pt x="9858" y="167"/>
                  </a:cubicBezTo>
                  <a:close/>
                  <a:moveTo>
                    <a:pt x="11890" y="774"/>
                  </a:moveTo>
                  <a:cubicBezTo>
                    <a:pt x="12036" y="866"/>
                    <a:pt x="12174" y="974"/>
                    <a:pt x="12304" y="1081"/>
                  </a:cubicBezTo>
                  <a:cubicBezTo>
                    <a:pt x="12274" y="1104"/>
                    <a:pt x="12251" y="1135"/>
                    <a:pt x="12228" y="1166"/>
                  </a:cubicBezTo>
                  <a:cubicBezTo>
                    <a:pt x="12205" y="1196"/>
                    <a:pt x="12189" y="1227"/>
                    <a:pt x="12182" y="1258"/>
                  </a:cubicBezTo>
                  <a:cubicBezTo>
                    <a:pt x="11982" y="1181"/>
                    <a:pt x="11767" y="1127"/>
                    <a:pt x="11552" y="1112"/>
                  </a:cubicBezTo>
                  <a:cubicBezTo>
                    <a:pt x="11583" y="1035"/>
                    <a:pt x="11621" y="974"/>
                    <a:pt x="11675" y="920"/>
                  </a:cubicBezTo>
                  <a:cubicBezTo>
                    <a:pt x="11736" y="859"/>
                    <a:pt x="11813" y="813"/>
                    <a:pt x="11890" y="774"/>
                  </a:cubicBezTo>
                  <a:close/>
                  <a:moveTo>
                    <a:pt x="9573" y="528"/>
                  </a:moveTo>
                  <a:cubicBezTo>
                    <a:pt x="9984" y="528"/>
                    <a:pt x="10434" y="827"/>
                    <a:pt x="10577" y="1212"/>
                  </a:cubicBezTo>
                  <a:cubicBezTo>
                    <a:pt x="10416" y="1266"/>
                    <a:pt x="10263" y="1350"/>
                    <a:pt x="10117" y="1450"/>
                  </a:cubicBezTo>
                  <a:lnTo>
                    <a:pt x="10125" y="1442"/>
                  </a:lnTo>
                  <a:cubicBezTo>
                    <a:pt x="10086" y="1289"/>
                    <a:pt x="9956" y="1173"/>
                    <a:pt x="9795" y="1150"/>
                  </a:cubicBezTo>
                  <a:cubicBezTo>
                    <a:pt x="9782" y="1149"/>
                    <a:pt x="9771" y="1149"/>
                    <a:pt x="9759" y="1149"/>
                  </a:cubicBezTo>
                  <a:cubicBezTo>
                    <a:pt x="9619" y="1149"/>
                    <a:pt x="9490" y="1230"/>
                    <a:pt x="9426" y="1358"/>
                  </a:cubicBezTo>
                  <a:cubicBezTo>
                    <a:pt x="9319" y="1150"/>
                    <a:pt x="9165" y="982"/>
                    <a:pt x="8981" y="843"/>
                  </a:cubicBezTo>
                  <a:cubicBezTo>
                    <a:pt x="9126" y="621"/>
                    <a:pt x="9344" y="528"/>
                    <a:pt x="9573" y="528"/>
                  </a:cubicBezTo>
                  <a:close/>
                  <a:moveTo>
                    <a:pt x="12399" y="1168"/>
                  </a:moveTo>
                  <a:lnTo>
                    <a:pt x="12399" y="1168"/>
                  </a:lnTo>
                  <a:cubicBezTo>
                    <a:pt x="12544" y="1306"/>
                    <a:pt x="12681" y="1451"/>
                    <a:pt x="12803" y="1603"/>
                  </a:cubicBezTo>
                  <a:cubicBezTo>
                    <a:pt x="12773" y="1619"/>
                    <a:pt x="12750" y="1642"/>
                    <a:pt x="12742" y="1665"/>
                  </a:cubicBezTo>
                  <a:cubicBezTo>
                    <a:pt x="12611" y="1511"/>
                    <a:pt x="12458" y="1388"/>
                    <a:pt x="12274" y="1304"/>
                  </a:cubicBezTo>
                  <a:cubicBezTo>
                    <a:pt x="12289" y="1273"/>
                    <a:pt x="12304" y="1250"/>
                    <a:pt x="12320" y="1227"/>
                  </a:cubicBezTo>
                  <a:cubicBezTo>
                    <a:pt x="12342" y="1205"/>
                    <a:pt x="12370" y="1184"/>
                    <a:pt x="12399" y="1168"/>
                  </a:cubicBezTo>
                  <a:close/>
                  <a:moveTo>
                    <a:pt x="7982" y="680"/>
                  </a:moveTo>
                  <a:cubicBezTo>
                    <a:pt x="8131" y="680"/>
                    <a:pt x="8281" y="700"/>
                    <a:pt x="8428" y="744"/>
                  </a:cubicBezTo>
                  <a:cubicBezTo>
                    <a:pt x="8434" y="760"/>
                    <a:pt x="8451" y="773"/>
                    <a:pt x="8469" y="773"/>
                  </a:cubicBezTo>
                  <a:cubicBezTo>
                    <a:pt x="8476" y="773"/>
                    <a:pt x="8483" y="771"/>
                    <a:pt x="8490" y="767"/>
                  </a:cubicBezTo>
                  <a:cubicBezTo>
                    <a:pt x="8989" y="936"/>
                    <a:pt x="9326" y="1373"/>
                    <a:pt x="9434" y="1995"/>
                  </a:cubicBezTo>
                  <a:cubicBezTo>
                    <a:pt x="9337" y="1977"/>
                    <a:pt x="9240" y="1970"/>
                    <a:pt x="9143" y="1970"/>
                  </a:cubicBezTo>
                  <a:cubicBezTo>
                    <a:pt x="9025" y="1970"/>
                    <a:pt x="8907" y="1981"/>
                    <a:pt x="8789" y="2002"/>
                  </a:cubicBezTo>
                  <a:cubicBezTo>
                    <a:pt x="8758" y="1603"/>
                    <a:pt x="8405" y="1281"/>
                    <a:pt x="8021" y="1196"/>
                  </a:cubicBezTo>
                  <a:cubicBezTo>
                    <a:pt x="7958" y="1185"/>
                    <a:pt x="7896" y="1179"/>
                    <a:pt x="7834" y="1179"/>
                  </a:cubicBezTo>
                  <a:cubicBezTo>
                    <a:pt x="7454" y="1179"/>
                    <a:pt x="7111" y="1394"/>
                    <a:pt x="6893" y="1711"/>
                  </a:cubicBezTo>
                  <a:cubicBezTo>
                    <a:pt x="6778" y="1657"/>
                    <a:pt x="6647" y="1619"/>
                    <a:pt x="6525" y="1603"/>
                  </a:cubicBezTo>
                  <a:cubicBezTo>
                    <a:pt x="6901" y="1235"/>
                    <a:pt x="7331" y="928"/>
                    <a:pt x="7799" y="690"/>
                  </a:cubicBezTo>
                  <a:cubicBezTo>
                    <a:pt x="7859" y="683"/>
                    <a:pt x="7920" y="680"/>
                    <a:pt x="7982" y="680"/>
                  </a:cubicBezTo>
                  <a:close/>
                  <a:moveTo>
                    <a:pt x="9730" y="1274"/>
                  </a:moveTo>
                  <a:cubicBezTo>
                    <a:pt x="9759" y="1274"/>
                    <a:pt x="9789" y="1279"/>
                    <a:pt x="9818" y="1289"/>
                  </a:cubicBezTo>
                  <a:lnTo>
                    <a:pt x="9825" y="1281"/>
                  </a:lnTo>
                  <a:cubicBezTo>
                    <a:pt x="9940" y="1327"/>
                    <a:pt x="9963" y="1427"/>
                    <a:pt x="10017" y="1534"/>
                  </a:cubicBezTo>
                  <a:cubicBezTo>
                    <a:pt x="9856" y="1672"/>
                    <a:pt x="9748" y="1841"/>
                    <a:pt x="9679" y="2041"/>
                  </a:cubicBezTo>
                  <a:cubicBezTo>
                    <a:pt x="9641" y="2025"/>
                    <a:pt x="9603" y="2018"/>
                    <a:pt x="9564" y="2010"/>
                  </a:cubicBezTo>
                  <a:lnTo>
                    <a:pt x="9564" y="2002"/>
                  </a:lnTo>
                  <a:cubicBezTo>
                    <a:pt x="9580" y="1811"/>
                    <a:pt x="9541" y="1619"/>
                    <a:pt x="9472" y="1450"/>
                  </a:cubicBezTo>
                  <a:cubicBezTo>
                    <a:pt x="9515" y="1340"/>
                    <a:pt x="9620" y="1274"/>
                    <a:pt x="9730" y="1274"/>
                  </a:cubicBezTo>
                  <a:close/>
                  <a:moveTo>
                    <a:pt x="7802" y="1328"/>
                  </a:moveTo>
                  <a:cubicBezTo>
                    <a:pt x="8178" y="1328"/>
                    <a:pt x="8527" y="1559"/>
                    <a:pt x="8674" y="2025"/>
                  </a:cubicBezTo>
                  <a:cubicBezTo>
                    <a:pt x="8490" y="2072"/>
                    <a:pt x="8313" y="2141"/>
                    <a:pt x="8152" y="2233"/>
                  </a:cubicBezTo>
                  <a:cubicBezTo>
                    <a:pt x="8138" y="2009"/>
                    <a:pt x="7935" y="1876"/>
                    <a:pt x="7736" y="1876"/>
                  </a:cubicBezTo>
                  <a:cubicBezTo>
                    <a:pt x="7607" y="1876"/>
                    <a:pt x="7480" y="1932"/>
                    <a:pt x="7407" y="2056"/>
                  </a:cubicBezTo>
                  <a:cubicBezTo>
                    <a:pt x="7300" y="1949"/>
                    <a:pt x="7185" y="1864"/>
                    <a:pt x="7062" y="1788"/>
                  </a:cubicBezTo>
                  <a:cubicBezTo>
                    <a:pt x="7031" y="1772"/>
                    <a:pt x="7001" y="1757"/>
                    <a:pt x="6962" y="1741"/>
                  </a:cubicBezTo>
                  <a:cubicBezTo>
                    <a:pt x="7204" y="1467"/>
                    <a:pt x="7511" y="1328"/>
                    <a:pt x="7802" y="1328"/>
                  </a:cubicBezTo>
                  <a:close/>
                  <a:moveTo>
                    <a:pt x="12865" y="1688"/>
                  </a:moveTo>
                  <a:cubicBezTo>
                    <a:pt x="12995" y="1864"/>
                    <a:pt x="13110" y="2056"/>
                    <a:pt x="13203" y="2256"/>
                  </a:cubicBezTo>
                  <a:cubicBezTo>
                    <a:pt x="13126" y="2233"/>
                    <a:pt x="13041" y="2210"/>
                    <a:pt x="12957" y="2202"/>
                  </a:cubicBezTo>
                  <a:cubicBezTo>
                    <a:pt x="12957" y="2187"/>
                    <a:pt x="12957" y="2179"/>
                    <a:pt x="12957" y="2164"/>
                  </a:cubicBezTo>
                  <a:cubicBezTo>
                    <a:pt x="12934" y="2025"/>
                    <a:pt x="12888" y="1887"/>
                    <a:pt x="12811" y="1772"/>
                  </a:cubicBezTo>
                  <a:cubicBezTo>
                    <a:pt x="12819" y="1741"/>
                    <a:pt x="12842" y="1711"/>
                    <a:pt x="12865" y="1688"/>
                  </a:cubicBezTo>
                  <a:close/>
                  <a:moveTo>
                    <a:pt x="11163" y="1244"/>
                  </a:moveTo>
                  <a:cubicBezTo>
                    <a:pt x="11244" y="1244"/>
                    <a:pt x="11325" y="1249"/>
                    <a:pt x="11406" y="1258"/>
                  </a:cubicBezTo>
                  <a:cubicBezTo>
                    <a:pt x="11402" y="1292"/>
                    <a:pt x="11429" y="1312"/>
                    <a:pt x="11455" y="1312"/>
                  </a:cubicBezTo>
                  <a:cubicBezTo>
                    <a:pt x="11476" y="1312"/>
                    <a:pt x="11495" y="1300"/>
                    <a:pt x="11499" y="1273"/>
                  </a:cubicBezTo>
                  <a:cubicBezTo>
                    <a:pt x="12082" y="1358"/>
                    <a:pt x="12627" y="1680"/>
                    <a:pt x="12826" y="2194"/>
                  </a:cubicBezTo>
                  <a:cubicBezTo>
                    <a:pt x="12812" y="2194"/>
                    <a:pt x="12798" y="2194"/>
                    <a:pt x="12784" y="2194"/>
                  </a:cubicBezTo>
                  <a:cubicBezTo>
                    <a:pt x="12546" y="2194"/>
                    <a:pt x="12315" y="2254"/>
                    <a:pt x="12113" y="2363"/>
                  </a:cubicBezTo>
                  <a:cubicBezTo>
                    <a:pt x="12120" y="2332"/>
                    <a:pt x="12113" y="2309"/>
                    <a:pt x="12097" y="2286"/>
                  </a:cubicBezTo>
                  <a:cubicBezTo>
                    <a:pt x="11877" y="1991"/>
                    <a:pt x="11535" y="1819"/>
                    <a:pt x="11168" y="1819"/>
                  </a:cubicBezTo>
                  <a:cubicBezTo>
                    <a:pt x="11125" y="1819"/>
                    <a:pt x="11082" y="1821"/>
                    <a:pt x="11038" y="1826"/>
                  </a:cubicBezTo>
                  <a:cubicBezTo>
                    <a:pt x="10754" y="1857"/>
                    <a:pt x="10386" y="2033"/>
                    <a:pt x="10263" y="2317"/>
                  </a:cubicBezTo>
                  <a:cubicBezTo>
                    <a:pt x="10102" y="2210"/>
                    <a:pt x="9933" y="2125"/>
                    <a:pt x="9756" y="2064"/>
                  </a:cubicBezTo>
                  <a:cubicBezTo>
                    <a:pt x="9973" y="1502"/>
                    <a:pt x="10554" y="1244"/>
                    <a:pt x="11163" y="1244"/>
                  </a:cubicBezTo>
                  <a:close/>
                  <a:moveTo>
                    <a:pt x="7713" y="1986"/>
                  </a:moveTo>
                  <a:cubicBezTo>
                    <a:pt x="7868" y="1986"/>
                    <a:pt x="8012" y="2103"/>
                    <a:pt x="8037" y="2302"/>
                  </a:cubicBezTo>
                  <a:cubicBezTo>
                    <a:pt x="7922" y="2386"/>
                    <a:pt x="7814" y="2478"/>
                    <a:pt x="7714" y="2586"/>
                  </a:cubicBezTo>
                  <a:cubicBezTo>
                    <a:pt x="7661" y="2409"/>
                    <a:pt x="7576" y="2248"/>
                    <a:pt x="7453" y="2110"/>
                  </a:cubicBezTo>
                  <a:cubicBezTo>
                    <a:pt x="7529" y="2025"/>
                    <a:pt x="7623" y="1986"/>
                    <a:pt x="7713" y="1986"/>
                  </a:cubicBezTo>
                  <a:close/>
                  <a:moveTo>
                    <a:pt x="11160" y="1938"/>
                  </a:moveTo>
                  <a:cubicBezTo>
                    <a:pt x="11440" y="1938"/>
                    <a:pt x="11711" y="2057"/>
                    <a:pt x="11905" y="2279"/>
                  </a:cubicBezTo>
                  <a:cubicBezTo>
                    <a:pt x="11905" y="2294"/>
                    <a:pt x="11913" y="2309"/>
                    <a:pt x="11928" y="2317"/>
                  </a:cubicBezTo>
                  <a:lnTo>
                    <a:pt x="11990" y="2371"/>
                  </a:lnTo>
                  <a:cubicBezTo>
                    <a:pt x="12005" y="2386"/>
                    <a:pt x="12020" y="2386"/>
                    <a:pt x="12036" y="2394"/>
                  </a:cubicBezTo>
                  <a:cubicBezTo>
                    <a:pt x="11905" y="2463"/>
                    <a:pt x="11783" y="2563"/>
                    <a:pt x="11683" y="2670"/>
                  </a:cubicBezTo>
                  <a:cubicBezTo>
                    <a:pt x="11605" y="2515"/>
                    <a:pt x="11465" y="2447"/>
                    <a:pt x="11322" y="2447"/>
                  </a:cubicBezTo>
                  <a:cubicBezTo>
                    <a:pt x="11087" y="2447"/>
                    <a:pt x="10845" y="2632"/>
                    <a:pt x="10868" y="2916"/>
                  </a:cubicBezTo>
                  <a:lnTo>
                    <a:pt x="10785" y="2916"/>
                  </a:lnTo>
                  <a:cubicBezTo>
                    <a:pt x="10808" y="2893"/>
                    <a:pt x="10808" y="2862"/>
                    <a:pt x="10785" y="2839"/>
                  </a:cubicBezTo>
                  <a:cubicBezTo>
                    <a:pt x="10662" y="2655"/>
                    <a:pt x="10508" y="2494"/>
                    <a:pt x="10339" y="2363"/>
                  </a:cubicBezTo>
                  <a:cubicBezTo>
                    <a:pt x="10355" y="2294"/>
                    <a:pt x="10762" y="2018"/>
                    <a:pt x="10808" y="2002"/>
                  </a:cubicBezTo>
                  <a:cubicBezTo>
                    <a:pt x="10924" y="1959"/>
                    <a:pt x="11043" y="1938"/>
                    <a:pt x="11160" y="1938"/>
                  </a:cubicBezTo>
                  <a:close/>
                  <a:moveTo>
                    <a:pt x="11290" y="2572"/>
                  </a:moveTo>
                  <a:cubicBezTo>
                    <a:pt x="11403" y="2572"/>
                    <a:pt x="11516" y="2626"/>
                    <a:pt x="11583" y="2747"/>
                  </a:cubicBezTo>
                  <a:cubicBezTo>
                    <a:pt x="11591" y="2755"/>
                    <a:pt x="11598" y="2755"/>
                    <a:pt x="11598" y="2762"/>
                  </a:cubicBezTo>
                  <a:cubicBezTo>
                    <a:pt x="11552" y="2824"/>
                    <a:pt x="11499" y="2893"/>
                    <a:pt x="11460" y="2962"/>
                  </a:cubicBezTo>
                  <a:lnTo>
                    <a:pt x="11445" y="2962"/>
                  </a:lnTo>
                  <a:cubicBezTo>
                    <a:pt x="11284" y="2924"/>
                    <a:pt x="11115" y="2908"/>
                    <a:pt x="10938" y="2908"/>
                  </a:cubicBezTo>
                  <a:cubicBezTo>
                    <a:pt x="10943" y="2699"/>
                    <a:pt x="11116" y="2572"/>
                    <a:pt x="11290" y="2572"/>
                  </a:cubicBezTo>
                  <a:close/>
                  <a:moveTo>
                    <a:pt x="5973" y="2359"/>
                  </a:moveTo>
                  <a:cubicBezTo>
                    <a:pt x="6169" y="2359"/>
                    <a:pt x="6360" y="2435"/>
                    <a:pt x="6509" y="2570"/>
                  </a:cubicBezTo>
                  <a:cubicBezTo>
                    <a:pt x="6594" y="2655"/>
                    <a:pt x="6655" y="2755"/>
                    <a:pt x="6694" y="2862"/>
                  </a:cubicBezTo>
                  <a:cubicBezTo>
                    <a:pt x="6717" y="2939"/>
                    <a:pt x="6724" y="3016"/>
                    <a:pt x="6740" y="3092"/>
                  </a:cubicBezTo>
                  <a:cubicBezTo>
                    <a:pt x="6704" y="3090"/>
                    <a:pt x="6668" y="3089"/>
                    <a:pt x="6632" y="3089"/>
                  </a:cubicBezTo>
                  <a:cubicBezTo>
                    <a:pt x="6413" y="3089"/>
                    <a:pt x="6192" y="3130"/>
                    <a:pt x="5987" y="3215"/>
                  </a:cubicBezTo>
                  <a:cubicBezTo>
                    <a:pt x="5980" y="3115"/>
                    <a:pt x="5918" y="3031"/>
                    <a:pt x="5834" y="2977"/>
                  </a:cubicBezTo>
                  <a:cubicBezTo>
                    <a:pt x="5781" y="2945"/>
                    <a:pt x="5724" y="2928"/>
                    <a:pt x="5666" y="2928"/>
                  </a:cubicBezTo>
                  <a:cubicBezTo>
                    <a:pt x="5641" y="2928"/>
                    <a:pt x="5614" y="2932"/>
                    <a:pt x="5588" y="2939"/>
                  </a:cubicBezTo>
                  <a:cubicBezTo>
                    <a:pt x="5673" y="2739"/>
                    <a:pt x="5780" y="2540"/>
                    <a:pt x="5895" y="2363"/>
                  </a:cubicBezTo>
                  <a:cubicBezTo>
                    <a:pt x="5921" y="2360"/>
                    <a:pt x="5947" y="2359"/>
                    <a:pt x="5973" y="2359"/>
                  </a:cubicBezTo>
                  <a:close/>
                  <a:moveTo>
                    <a:pt x="6448" y="1680"/>
                  </a:moveTo>
                  <a:cubicBezTo>
                    <a:pt x="6663" y="1726"/>
                    <a:pt x="6878" y="1811"/>
                    <a:pt x="7062" y="1933"/>
                  </a:cubicBezTo>
                  <a:cubicBezTo>
                    <a:pt x="7331" y="2118"/>
                    <a:pt x="7530" y="2386"/>
                    <a:pt x="7622" y="2701"/>
                  </a:cubicBezTo>
                  <a:cubicBezTo>
                    <a:pt x="7499" y="2862"/>
                    <a:pt x="7400" y="3039"/>
                    <a:pt x="7331" y="3223"/>
                  </a:cubicBezTo>
                  <a:lnTo>
                    <a:pt x="7331" y="3231"/>
                  </a:lnTo>
                  <a:cubicBezTo>
                    <a:pt x="7177" y="3169"/>
                    <a:pt x="7016" y="3123"/>
                    <a:pt x="6855" y="3108"/>
                  </a:cubicBezTo>
                  <a:cubicBezTo>
                    <a:pt x="6901" y="2885"/>
                    <a:pt x="6732" y="2609"/>
                    <a:pt x="6571" y="2471"/>
                  </a:cubicBezTo>
                  <a:cubicBezTo>
                    <a:pt x="6428" y="2348"/>
                    <a:pt x="6242" y="2279"/>
                    <a:pt x="6054" y="2279"/>
                  </a:cubicBezTo>
                  <a:cubicBezTo>
                    <a:pt x="6019" y="2279"/>
                    <a:pt x="5984" y="2282"/>
                    <a:pt x="5949" y="2286"/>
                  </a:cubicBezTo>
                  <a:cubicBezTo>
                    <a:pt x="6095" y="2072"/>
                    <a:pt x="6264" y="1864"/>
                    <a:pt x="6448" y="1680"/>
                  </a:cubicBezTo>
                  <a:close/>
                  <a:moveTo>
                    <a:pt x="15839" y="2956"/>
                  </a:moveTo>
                  <a:cubicBezTo>
                    <a:pt x="15996" y="2956"/>
                    <a:pt x="16154" y="2968"/>
                    <a:pt x="16311" y="2993"/>
                  </a:cubicBezTo>
                  <a:cubicBezTo>
                    <a:pt x="16127" y="3054"/>
                    <a:pt x="15958" y="3169"/>
                    <a:pt x="15820" y="3307"/>
                  </a:cubicBezTo>
                  <a:cubicBezTo>
                    <a:pt x="15738" y="3143"/>
                    <a:pt x="15564" y="3034"/>
                    <a:pt x="15381" y="3034"/>
                  </a:cubicBezTo>
                  <a:cubicBezTo>
                    <a:pt x="15358" y="3034"/>
                    <a:pt x="15336" y="3035"/>
                    <a:pt x="15313" y="3039"/>
                  </a:cubicBezTo>
                  <a:cubicBezTo>
                    <a:pt x="15083" y="3077"/>
                    <a:pt x="14914" y="3277"/>
                    <a:pt x="14922" y="3515"/>
                  </a:cubicBezTo>
                  <a:cubicBezTo>
                    <a:pt x="14776" y="3484"/>
                    <a:pt x="14630" y="3468"/>
                    <a:pt x="14484" y="3468"/>
                  </a:cubicBezTo>
                  <a:cubicBezTo>
                    <a:pt x="14461" y="3384"/>
                    <a:pt x="14484" y="3292"/>
                    <a:pt x="14546" y="3231"/>
                  </a:cubicBezTo>
                  <a:lnTo>
                    <a:pt x="14553" y="3238"/>
                  </a:lnTo>
                  <a:cubicBezTo>
                    <a:pt x="14961" y="3051"/>
                    <a:pt x="15398" y="2956"/>
                    <a:pt x="15839" y="2956"/>
                  </a:cubicBezTo>
                  <a:close/>
                  <a:moveTo>
                    <a:pt x="14415" y="3292"/>
                  </a:moveTo>
                  <a:lnTo>
                    <a:pt x="14415" y="3292"/>
                  </a:lnTo>
                  <a:cubicBezTo>
                    <a:pt x="14400" y="3353"/>
                    <a:pt x="14400" y="3415"/>
                    <a:pt x="14415" y="3476"/>
                  </a:cubicBezTo>
                  <a:cubicBezTo>
                    <a:pt x="14285" y="3476"/>
                    <a:pt x="14154" y="3492"/>
                    <a:pt x="14024" y="3522"/>
                  </a:cubicBezTo>
                  <a:cubicBezTo>
                    <a:pt x="14147" y="3438"/>
                    <a:pt x="14277" y="3361"/>
                    <a:pt x="14415" y="3292"/>
                  </a:cubicBezTo>
                  <a:close/>
                  <a:moveTo>
                    <a:pt x="9145" y="2115"/>
                  </a:moveTo>
                  <a:cubicBezTo>
                    <a:pt x="9706" y="2115"/>
                    <a:pt x="10269" y="2374"/>
                    <a:pt x="10662" y="2924"/>
                  </a:cubicBezTo>
                  <a:cubicBezTo>
                    <a:pt x="10662" y="2931"/>
                    <a:pt x="10670" y="2939"/>
                    <a:pt x="10677" y="2939"/>
                  </a:cubicBezTo>
                  <a:cubicBezTo>
                    <a:pt x="10370" y="2985"/>
                    <a:pt x="10086" y="3100"/>
                    <a:pt x="9825" y="3269"/>
                  </a:cubicBezTo>
                  <a:lnTo>
                    <a:pt x="9825" y="3261"/>
                  </a:lnTo>
                  <a:cubicBezTo>
                    <a:pt x="9625" y="2974"/>
                    <a:pt x="9255" y="2836"/>
                    <a:pt x="8889" y="2836"/>
                  </a:cubicBezTo>
                  <a:cubicBezTo>
                    <a:pt x="8383" y="2836"/>
                    <a:pt x="7884" y="3100"/>
                    <a:pt x="7853" y="3599"/>
                  </a:cubicBezTo>
                  <a:cubicBezTo>
                    <a:pt x="7722" y="3453"/>
                    <a:pt x="7569" y="3338"/>
                    <a:pt x="7392" y="3261"/>
                  </a:cubicBezTo>
                  <a:lnTo>
                    <a:pt x="7392" y="3254"/>
                  </a:lnTo>
                  <a:cubicBezTo>
                    <a:pt x="7750" y="2517"/>
                    <a:pt x="8446" y="2115"/>
                    <a:pt x="9145" y="2115"/>
                  </a:cubicBezTo>
                  <a:close/>
                  <a:moveTo>
                    <a:pt x="15359" y="3146"/>
                  </a:moveTo>
                  <a:cubicBezTo>
                    <a:pt x="15551" y="3146"/>
                    <a:pt x="15643" y="3269"/>
                    <a:pt x="15735" y="3407"/>
                  </a:cubicBezTo>
                  <a:cubicBezTo>
                    <a:pt x="15651" y="3515"/>
                    <a:pt x="15590" y="3630"/>
                    <a:pt x="15551" y="3760"/>
                  </a:cubicBezTo>
                  <a:lnTo>
                    <a:pt x="15544" y="3768"/>
                  </a:lnTo>
                  <a:cubicBezTo>
                    <a:pt x="15375" y="3660"/>
                    <a:pt x="15191" y="3576"/>
                    <a:pt x="14991" y="3530"/>
                  </a:cubicBezTo>
                  <a:cubicBezTo>
                    <a:pt x="15006" y="3330"/>
                    <a:pt x="15160" y="3169"/>
                    <a:pt x="15359" y="3146"/>
                  </a:cubicBezTo>
                  <a:close/>
                  <a:moveTo>
                    <a:pt x="5595" y="2998"/>
                  </a:moveTo>
                  <a:cubicBezTo>
                    <a:pt x="5659" y="2998"/>
                    <a:pt x="5721" y="3015"/>
                    <a:pt x="5772" y="3054"/>
                  </a:cubicBezTo>
                  <a:cubicBezTo>
                    <a:pt x="5834" y="3108"/>
                    <a:pt x="5872" y="3169"/>
                    <a:pt x="5895" y="3246"/>
                  </a:cubicBezTo>
                  <a:cubicBezTo>
                    <a:pt x="5895" y="3246"/>
                    <a:pt x="5895" y="3254"/>
                    <a:pt x="5895" y="3254"/>
                  </a:cubicBezTo>
                  <a:cubicBezTo>
                    <a:pt x="5657" y="3369"/>
                    <a:pt x="5458" y="3553"/>
                    <a:pt x="5343" y="3783"/>
                  </a:cubicBezTo>
                  <a:cubicBezTo>
                    <a:pt x="5381" y="3515"/>
                    <a:pt x="5458" y="3254"/>
                    <a:pt x="5565" y="3000"/>
                  </a:cubicBezTo>
                  <a:lnTo>
                    <a:pt x="5558" y="3000"/>
                  </a:lnTo>
                  <a:cubicBezTo>
                    <a:pt x="5570" y="2999"/>
                    <a:pt x="5582" y="2998"/>
                    <a:pt x="5595" y="2998"/>
                  </a:cubicBezTo>
                  <a:close/>
                  <a:moveTo>
                    <a:pt x="12798" y="2371"/>
                  </a:moveTo>
                  <a:cubicBezTo>
                    <a:pt x="12953" y="2371"/>
                    <a:pt x="13113" y="2390"/>
                    <a:pt x="13279" y="2425"/>
                  </a:cubicBezTo>
                  <a:cubicBezTo>
                    <a:pt x="13371" y="2640"/>
                    <a:pt x="13448" y="2862"/>
                    <a:pt x="13494" y="3092"/>
                  </a:cubicBezTo>
                  <a:cubicBezTo>
                    <a:pt x="13387" y="3017"/>
                    <a:pt x="13258" y="2986"/>
                    <a:pt x="13122" y="2986"/>
                  </a:cubicBezTo>
                  <a:cubicBezTo>
                    <a:pt x="12828" y="2986"/>
                    <a:pt x="12501" y="3132"/>
                    <a:pt x="12297" y="3300"/>
                  </a:cubicBezTo>
                  <a:cubicBezTo>
                    <a:pt x="12265" y="3325"/>
                    <a:pt x="12297" y="3383"/>
                    <a:pt x="12336" y="3383"/>
                  </a:cubicBezTo>
                  <a:cubicBezTo>
                    <a:pt x="12343" y="3383"/>
                    <a:pt x="12351" y="3381"/>
                    <a:pt x="12358" y="3376"/>
                  </a:cubicBezTo>
                  <a:cubicBezTo>
                    <a:pt x="12576" y="3221"/>
                    <a:pt x="12794" y="3133"/>
                    <a:pt x="13009" y="3133"/>
                  </a:cubicBezTo>
                  <a:cubicBezTo>
                    <a:pt x="13188" y="3133"/>
                    <a:pt x="13366" y="3194"/>
                    <a:pt x="13540" y="3330"/>
                  </a:cubicBezTo>
                  <a:cubicBezTo>
                    <a:pt x="13556" y="3445"/>
                    <a:pt x="13563" y="3561"/>
                    <a:pt x="13571" y="3683"/>
                  </a:cubicBezTo>
                  <a:cubicBezTo>
                    <a:pt x="13479" y="3737"/>
                    <a:pt x="13387" y="3799"/>
                    <a:pt x="13302" y="3868"/>
                  </a:cubicBezTo>
                  <a:cubicBezTo>
                    <a:pt x="13264" y="3729"/>
                    <a:pt x="13156" y="3622"/>
                    <a:pt x="13018" y="3591"/>
                  </a:cubicBezTo>
                  <a:cubicBezTo>
                    <a:pt x="13006" y="3590"/>
                    <a:pt x="12994" y="3589"/>
                    <a:pt x="12982" y="3589"/>
                  </a:cubicBezTo>
                  <a:cubicBezTo>
                    <a:pt x="12864" y="3589"/>
                    <a:pt x="12752" y="3656"/>
                    <a:pt x="12704" y="3768"/>
                  </a:cubicBezTo>
                  <a:cubicBezTo>
                    <a:pt x="12412" y="3399"/>
                    <a:pt x="12013" y="3131"/>
                    <a:pt x="11552" y="3000"/>
                  </a:cubicBezTo>
                  <a:cubicBezTo>
                    <a:pt x="11885" y="2557"/>
                    <a:pt x="12310" y="2371"/>
                    <a:pt x="12798" y="2371"/>
                  </a:cubicBezTo>
                  <a:close/>
                  <a:moveTo>
                    <a:pt x="9031" y="3549"/>
                  </a:moveTo>
                  <a:cubicBezTo>
                    <a:pt x="9147" y="3549"/>
                    <a:pt x="9259" y="3607"/>
                    <a:pt x="9326" y="3699"/>
                  </a:cubicBezTo>
                  <a:cubicBezTo>
                    <a:pt x="9288" y="3752"/>
                    <a:pt x="9250" y="3799"/>
                    <a:pt x="9211" y="3852"/>
                  </a:cubicBezTo>
                  <a:cubicBezTo>
                    <a:pt x="9196" y="3875"/>
                    <a:pt x="9203" y="3898"/>
                    <a:pt x="9234" y="3906"/>
                  </a:cubicBezTo>
                  <a:cubicBezTo>
                    <a:pt x="9171" y="3897"/>
                    <a:pt x="9108" y="3893"/>
                    <a:pt x="9045" y="3893"/>
                  </a:cubicBezTo>
                  <a:cubicBezTo>
                    <a:pt x="9001" y="3893"/>
                    <a:pt x="8956" y="3895"/>
                    <a:pt x="8912" y="3898"/>
                  </a:cubicBezTo>
                  <a:cubicBezTo>
                    <a:pt x="8843" y="3898"/>
                    <a:pt x="8774" y="3906"/>
                    <a:pt x="8705" y="3921"/>
                  </a:cubicBezTo>
                  <a:cubicBezTo>
                    <a:pt x="8697" y="3760"/>
                    <a:pt x="8797" y="3607"/>
                    <a:pt x="8943" y="3561"/>
                  </a:cubicBezTo>
                  <a:cubicBezTo>
                    <a:pt x="8972" y="3553"/>
                    <a:pt x="9002" y="3549"/>
                    <a:pt x="9031" y="3549"/>
                  </a:cubicBezTo>
                  <a:close/>
                  <a:moveTo>
                    <a:pt x="8887" y="2957"/>
                  </a:moveTo>
                  <a:cubicBezTo>
                    <a:pt x="9211" y="2957"/>
                    <a:pt x="9483" y="3107"/>
                    <a:pt x="9733" y="3330"/>
                  </a:cubicBezTo>
                  <a:cubicBezTo>
                    <a:pt x="9618" y="3415"/>
                    <a:pt x="9511" y="3515"/>
                    <a:pt x="9418" y="3614"/>
                  </a:cubicBezTo>
                  <a:cubicBezTo>
                    <a:pt x="9329" y="3497"/>
                    <a:pt x="9187" y="3433"/>
                    <a:pt x="9046" y="3433"/>
                  </a:cubicBezTo>
                  <a:cubicBezTo>
                    <a:pt x="8992" y="3433"/>
                    <a:pt x="8939" y="3442"/>
                    <a:pt x="8889" y="3461"/>
                  </a:cubicBezTo>
                  <a:cubicBezTo>
                    <a:pt x="8697" y="3538"/>
                    <a:pt x="8582" y="3737"/>
                    <a:pt x="8612" y="3937"/>
                  </a:cubicBezTo>
                  <a:cubicBezTo>
                    <a:pt x="8436" y="3975"/>
                    <a:pt x="8267" y="4021"/>
                    <a:pt x="8106" y="4083"/>
                  </a:cubicBezTo>
                  <a:cubicBezTo>
                    <a:pt x="8075" y="3952"/>
                    <a:pt x="8014" y="3829"/>
                    <a:pt x="7937" y="3722"/>
                  </a:cubicBezTo>
                  <a:cubicBezTo>
                    <a:pt x="7960" y="3315"/>
                    <a:pt x="8321" y="3023"/>
                    <a:pt x="8720" y="2970"/>
                  </a:cubicBezTo>
                  <a:cubicBezTo>
                    <a:pt x="8777" y="2961"/>
                    <a:pt x="8833" y="2957"/>
                    <a:pt x="8887" y="2957"/>
                  </a:cubicBezTo>
                  <a:close/>
                  <a:moveTo>
                    <a:pt x="16687" y="3062"/>
                  </a:moveTo>
                  <a:cubicBezTo>
                    <a:pt x="16795" y="3100"/>
                    <a:pt x="16902" y="3138"/>
                    <a:pt x="17010" y="3184"/>
                  </a:cubicBezTo>
                  <a:lnTo>
                    <a:pt x="17017" y="3192"/>
                  </a:lnTo>
                  <a:cubicBezTo>
                    <a:pt x="17194" y="3269"/>
                    <a:pt x="17355" y="3361"/>
                    <a:pt x="17516" y="3476"/>
                  </a:cubicBezTo>
                  <a:cubicBezTo>
                    <a:pt x="17495" y="3475"/>
                    <a:pt x="17474" y="3474"/>
                    <a:pt x="17454" y="3474"/>
                  </a:cubicBezTo>
                  <a:cubicBezTo>
                    <a:pt x="16907" y="3474"/>
                    <a:pt x="16380" y="3857"/>
                    <a:pt x="16173" y="4374"/>
                  </a:cubicBezTo>
                  <a:lnTo>
                    <a:pt x="16096" y="4374"/>
                  </a:lnTo>
                  <a:cubicBezTo>
                    <a:pt x="16096" y="4374"/>
                    <a:pt x="16096" y="4367"/>
                    <a:pt x="16096" y="4367"/>
                  </a:cubicBezTo>
                  <a:cubicBezTo>
                    <a:pt x="15989" y="4136"/>
                    <a:pt x="15820" y="3937"/>
                    <a:pt x="15613" y="3791"/>
                  </a:cubicBezTo>
                  <a:cubicBezTo>
                    <a:pt x="15812" y="3369"/>
                    <a:pt x="16227" y="3092"/>
                    <a:pt x="16687" y="3062"/>
                  </a:cubicBezTo>
                  <a:close/>
                  <a:moveTo>
                    <a:pt x="12961" y="3717"/>
                  </a:moveTo>
                  <a:cubicBezTo>
                    <a:pt x="12986" y="3717"/>
                    <a:pt x="13010" y="3721"/>
                    <a:pt x="13034" y="3729"/>
                  </a:cubicBezTo>
                  <a:cubicBezTo>
                    <a:pt x="13149" y="3775"/>
                    <a:pt x="13133" y="3883"/>
                    <a:pt x="13187" y="3975"/>
                  </a:cubicBezTo>
                  <a:cubicBezTo>
                    <a:pt x="13064" y="4106"/>
                    <a:pt x="12980" y="4267"/>
                    <a:pt x="12926" y="4428"/>
                  </a:cubicBezTo>
                  <a:cubicBezTo>
                    <a:pt x="12926" y="4228"/>
                    <a:pt x="12865" y="4021"/>
                    <a:pt x="12757" y="3852"/>
                  </a:cubicBezTo>
                  <a:lnTo>
                    <a:pt x="12757" y="3845"/>
                  </a:lnTo>
                  <a:cubicBezTo>
                    <a:pt x="12793" y="3767"/>
                    <a:pt x="12876" y="3717"/>
                    <a:pt x="12961" y="3717"/>
                  </a:cubicBezTo>
                  <a:close/>
                  <a:moveTo>
                    <a:pt x="3176" y="4153"/>
                  </a:moveTo>
                  <a:cubicBezTo>
                    <a:pt x="3031" y="4268"/>
                    <a:pt x="2909" y="4413"/>
                    <a:pt x="2825" y="4581"/>
                  </a:cubicBezTo>
                  <a:cubicBezTo>
                    <a:pt x="2825" y="4597"/>
                    <a:pt x="2825" y="4604"/>
                    <a:pt x="2825" y="4612"/>
                  </a:cubicBezTo>
                  <a:cubicBezTo>
                    <a:pt x="2698" y="4583"/>
                    <a:pt x="2567" y="4569"/>
                    <a:pt x="2437" y="4569"/>
                  </a:cubicBezTo>
                  <a:cubicBezTo>
                    <a:pt x="2261" y="4569"/>
                    <a:pt x="2084" y="4594"/>
                    <a:pt x="1912" y="4643"/>
                  </a:cubicBezTo>
                  <a:cubicBezTo>
                    <a:pt x="2300" y="4407"/>
                    <a:pt x="2727" y="4239"/>
                    <a:pt x="3176" y="4153"/>
                  </a:cubicBezTo>
                  <a:close/>
                  <a:moveTo>
                    <a:pt x="6671" y="3208"/>
                  </a:moveTo>
                  <a:cubicBezTo>
                    <a:pt x="7300" y="3208"/>
                    <a:pt x="7730" y="3607"/>
                    <a:pt x="7998" y="4121"/>
                  </a:cubicBezTo>
                  <a:cubicBezTo>
                    <a:pt x="7791" y="4213"/>
                    <a:pt x="7592" y="4336"/>
                    <a:pt x="7407" y="4474"/>
                  </a:cubicBezTo>
                  <a:cubicBezTo>
                    <a:pt x="7415" y="4466"/>
                    <a:pt x="7407" y="4451"/>
                    <a:pt x="7400" y="4436"/>
                  </a:cubicBezTo>
                  <a:cubicBezTo>
                    <a:pt x="7254" y="4178"/>
                    <a:pt x="6968" y="4063"/>
                    <a:pt x="6670" y="4063"/>
                  </a:cubicBezTo>
                  <a:cubicBezTo>
                    <a:pt x="6248" y="4063"/>
                    <a:pt x="5801" y="4294"/>
                    <a:pt x="5688" y="4681"/>
                  </a:cubicBezTo>
                  <a:cubicBezTo>
                    <a:pt x="5650" y="4535"/>
                    <a:pt x="5558" y="4413"/>
                    <a:pt x="5435" y="4328"/>
                  </a:cubicBezTo>
                  <a:cubicBezTo>
                    <a:pt x="5442" y="4313"/>
                    <a:pt x="5427" y="4297"/>
                    <a:pt x="5412" y="4290"/>
                  </a:cubicBezTo>
                  <a:cubicBezTo>
                    <a:pt x="5381" y="4274"/>
                    <a:pt x="5343" y="4259"/>
                    <a:pt x="5312" y="4244"/>
                  </a:cubicBezTo>
                  <a:cubicBezTo>
                    <a:pt x="5312" y="4228"/>
                    <a:pt x="5312" y="4221"/>
                    <a:pt x="5312" y="4205"/>
                  </a:cubicBezTo>
                  <a:cubicBezTo>
                    <a:pt x="5458" y="3622"/>
                    <a:pt x="6079" y="3215"/>
                    <a:pt x="6671" y="3208"/>
                  </a:cubicBezTo>
                  <a:close/>
                  <a:moveTo>
                    <a:pt x="17446" y="3672"/>
                  </a:moveTo>
                  <a:cubicBezTo>
                    <a:pt x="17566" y="3672"/>
                    <a:pt x="17690" y="3684"/>
                    <a:pt x="17816" y="3706"/>
                  </a:cubicBezTo>
                  <a:cubicBezTo>
                    <a:pt x="18153" y="3990"/>
                    <a:pt x="18445" y="4343"/>
                    <a:pt x="18652" y="4735"/>
                  </a:cubicBezTo>
                  <a:cubicBezTo>
                    <a:pt x="18477" y="4671"/>
                    <a:pt x="18292" y="4637"/>
                    <a:pt x="18105" y="4637"/>
                  </a:cubicBezTo>
                  <a:cubicBezTo>
                    <a:pt x="18021" y="4637"/>
                    <a:pt x="17937" y="4644"/>
                    <a:pt x="17854" y="4658"/>
                  </a:cubicBezTo>
                  <a:cubicBezTo>
                    <a:pt x="17846" y="4451"/>
                    <a:pt x="17639" y="4259"/>
                    <a:pt x="17439" y="4221"/>
                  </a:cubicBezTo>
                  <a:cubicBezTo>
                    <a:pt x="17411" y="4216"/>
                    <a:pt x="17383" y="4214"/>
                    <a:pt x="17355" y="4214"/>
                  </a:cubicBezTo>
                  <a:cubicBezTo>
                    <a:pt x="17156" y="4214"/>
                    <a:pt x="16974" y="4331"/>
                    <a:pt x="16887" y="4512"/>
                  </a:cubicBezTo>
                  <a:cubicBezTo>
                    <a:pt x="16687" y="4428"/>
                    <a:pt x="16472" y="4374"/>
                    <a:pt x="16250" y="4374"/>
                  </a:cubicBezTo>
                  <a:cubicBezTo>
                    <a:pt x="16528" y="3874"/>
                    <a:pt x="16954" y="3672"/>
                    <a:pt x="17446" y="3672"/>
                  </a:cubicBezTo>
                  <a:close/>
                  <a:moveTo>
                    <a:pt x="10991" y="3042"/>
                  </a:moveTo>
                  <a:cubicBezTo>
                    <a:pt x="11034" y="3042"/>
                    <a:pt x="11078" y="3044"/>
                    <a:pt x="11122" y="3046"/>
                  </a:cubicBezTo>
                  <a:cubicBezTo>
                    <a:pt x="11936" y="3115"/>
                    <a:pt x="12849" y="3722"/>
                    <a:pt x="12796" y="4620"/>
                  </a:cubicBezTo>
                  <a:lnTo>
                    <a:pt x="12796" y="4612"/>
                  </a:lnTo>
                  <a:cubicBezTo>
                    <a:pt x="12624" y="4566"/>
                    <a:pt x="12444" y="4542"/>
                    <a:pt x="12262" y="4542"/>
                  </a:cubicBezTo>
                  <a:cubicBezTo>
                    <a:pt x="12200" y="4542"/>
                    <a:pt x="12137" y="4545"/>
                    <a:pt x="12074" y="4551"/>
                  </a:cubicBezTo>
                  <a:cubicBezTo>
                    <a:pt x="11934" y="4005"/>
                    <a:pt x="11423" y="3652"/>
                    <a:pt x="10919" y="3652"/>
                  </a:cubicBezTo>
                  <a:cubicBezTo>
                    <a:pt x="10594" y="3652"/>
                    <a:pt x="10272" y="3799"/>
                    <a:pt x="10055" y="4136"/>
                  </a:cubicBezTo>
                  <a:cubicBezTo>
                    <a:pt x="10038" y="4159"/>
                    <a:pt x="10060" y="4183"/>
                    <a:pt x="10082" y="4183"/>
                  </a:cubicBezTo>
                  <a:cubicBezTo>
                    <a:pt x="10089" y="4183"/>
                    <a:pt x="10096" y="4180"/>
                    <a:pt x="10102" y="4175"/>
                  </a:cubicBezTo>
                  <a:cubicBezTo>
                    <a:pt x="10356" y="3924"/>
                    <a:pt x="10674" y="3796"/>
                    <a:pt x="10977" y="3796"/>
                  </a:cubicBezTo>
                  <a:cubicBezTo>
                    <a:pt x="11406" y="3796"/>
                    <a:pt x="11804" y="4052"/>
                    <a:pt x="11944" y="4574"/>
                  </a:cubicBezTo>
                  <a:cubicBezTo>
                    <a:pt x="11713" y="4612"/>
                    <a:pt x="11491" y="4697"/>
                    <a:pt x="11284" y="4812"/>
                  </a:cubicBezTo>
                  <a:cubicBezTo>
                    <a:pt x="11261" y="4635"/>
                    <a:pt x="11138" y="4489"/>
                    <a:pt x="10961" y="4443"/>
                  </a:cubicBezTo>
                  <a:cubicBezTo>
                    <a:pt x="10931" y="4437"/>
                    <a:pt x="10901" y="4433"/>
                    <a:pt x="10871" y="4433"/>
                  </a:cubicBezTo>
                  <a:cubicBezTo>
                    <a:pt x="10727" y="4433"/>
                    <a:pt x="10592" y="4508"/>
                    <a:pt x="10516" y="4635"/>
                  </a:cubicBezTo>
                  <a:cubicBezTo>
                    <a:pt x="10217" y="4228"/>
                    <a:pt x="9764" y="3960"/>
                    <a:pt x="9257" y="3906"/>
                  </a:cubicBezTo>
                  <a:cubicBezTo>
                    <a:pt x="9265" y="3906"/>
                    <a:pt x="9273" y="3898"/>
                    <a:pt x="9273" y="3898"/>
                  </a:cubicBezTo>
                  <a:cubicBezTo>
                    <a:pt x="9319" y="3837"/>
                    <a:pt x="9365" y="3791"/>
                    <a:pt x="9411" y="3737"/>
                  </a:cubicBezTo>
                  <a:cubicBezTo>
                    <a:pt x="9426" y="3729"/>
                    <a:pt x="9441" y="3714"/>
                    <a:pt x="9449" y="3699"/>
                  </a:cubicBezTo>
                  <a:cubicBezTo>
                    <a:pt x="9856" y="3278"/>
                    <a:pt x="10409" y="3042"/>
                    <a:pt x="10991" y="3042"/>
                  </a:cubicBezTo>
                  <a:close/>
                  <a:moveTo>
                    <a:pt x="4491" y="4113"/>
                  </a:moveTo>
                  <a:cubicBezTo>
                    <a:pt x="4736" y="4152"/>
                    <a:pt x="4974" y="4205"/>
                    <a:pt x="5204" y="4290"/>
                  </a:cubicBezTo>
                  <a:lnTo>
                    <a:pt x="5197" y="4290"/>
                  </a:lnTo>
                  <a:cubicBezTo>
                    <a:pt x="5197" y="4359"/>
                    <a:pt x="5212" y="4420"/>
                    <a:pt x="5220" y="4482"/>
                  </a:cubicBezTo>
                  <a:cubicBezTo>
                    <a:pt x="5224" y="4516"/>
                    <a:pt x="5251" y="4533"/>
                    <a:pt x="5275" y="4533"/>
                  </a:cubicBezTo>
                  <a:cubicBezTo>
                    <a:pt x="5300" y="4533"/>
                    <a:pt x="5323" y="4516"/>
                    <a:pt x="5320" y="4482"/>
                  </a:cubicBezTo>
                  <a:cubicBezTo>
                    <a:pt x="5320" y="4436"/>
                    <a:pt x="5312" y="4390"/>
                    <a:pt x="5312" y="4343"/>
                  </a:cubicBezTo>
                  <a:lnTo>
                    <a:pt x="5320" y="4343"/>
                  </a:lnTo>
                  <a:cubicBezTo>
                    <a:pt x="5373" y="4382"/>
                    <a:pt x="5427" y="4436"/>
                    <a:pt x="5465" y="4497"/>
                  </a:cubicBezTo>
                  <a:cubicBezTo>
                    <a:pt x="5519" y="4597"/>
                    <a:pt x="5565" y="4704"/>
                    <a:pt x="5581" y="4819"/>
                  </a:cubicBezTo>
                  <a:cubicBezTo>
                    <a:pt x="5452" y="4796"/>
                    <a:pt x="5323" y="4786"/>
                    <a:pt x="5194" y="4786"/>
                  </a:cubicBezTo>
                  <a:cubicBezTo>
                    <a:pt x="5154" y="4786"/>
                    <a:pt x="5114" y="4787"/>
                    <a:pt x="5074" y="4789"/>
                  </a:cubicBezTo>
                  <a:cubicBezTo>
                    <a:pt x="5051" y="4789"/>
                    <a:pt x="5020" y="4796"/>
                    <a:pt x="4997" y="4796"/>
                  </a:cubicBezTo>
                  <a:lnTo>
                    <a:pt x="4997" y="4789"/>
                  </a:lnTo>
                  <a:cubicBezTo>
                    <a:pt x="4920" y="4512"/>
                    <a:pt x="4736" y="4267"/>
                    <a:pt x="4491" y="4113"/>
                  </a:cubicBezTo>
                  <a:close/>
                  <a:moveTo>
                    <a:pt x="17334" y="4341"/>
                  </a:moveTo>
                  <a:cubicBezTo>
                    <a:pt x="17366" y="4341"/>
                    <a:pt x="17399" y="4345"/>
                    <a:pt x="17432" y="4351"/>
                  </a:cubicBezTo>
                  <a:cubicBezTo>
                    <a:pt x="17608" y="4405"/>
                    <a:pt x="17670" y="4535"/>
                    <a:pt x="17723" y="4689"/>
                  </a:cubicBezTo>
                  <a:cubicBezTo>
                    <a:pt x="17593" y="4727"/>
                    <a:pt x="17463" y="4781"/>
                    <a:pt x="17347" y="4850"/>
                  </a:cubicBezTo>
                  <a:cubicBezTo>
                    <a:pt x="17340" y="4842"/>
                    <a:pt x="17340" y="4835"/>
                    <a:pt x="17332" y="4827"/>
                  </a:cubicBezTo>
                  <a:cubicBezTo>
                    <a:pt x="17217" y="4712"/>
                    <a:pt x="17094" y="4620"/>
                    <a:pt x="16948" y="4551"/>
                  </a:cubicBezTo>
                  <a:cubicBezTo>
                    <a:pt x="17031" y="4417"/>
                    <a:pt x="17177" y="4341"/>
                    <a:pt x="17334" y="4341"/>
                  </a:cubicBezTo>
                  <a:close/>
                  <a:moveTo>
                    <a:pt x="14553" y="3603"/>
                  </a:moveTo>
                  <a:cubicBezTo>
                    <a:pt x="15117" y="3603"/>
                    <a:pt x="15672" y="3859"/>
                    <a:pt x="15950" y="4405"/>
                  </a:cubicBezTo>
                  <a:cubicBezTo>
                    <a:pt x="15636" y="4451"/>
                    <a:pt x="15344" y="4566"/>
                    <a:pt x="15083" y="4735"/>
                  </a:cubicBezTo>
                  <a:cubicBezTo>
                    <a:pt x="15091" y="4727"/>
                    <a:pt x="15091" y="4712"/>
                    <a:pt x="15083" y="4704"/>
                  </a:cubicBezTo>
                  <a:cubicBezTo>
                    <a:pt x="14916" y="4440"/>
                    <a:pt x="14647" y="4327"/>
                    <a:pt x="14367" y="4327"/>
                  </a:cubicBezTo>
                  <a:cubicBezTo>
                    <a:pt x="13980" y="4327"/>
                    <a:pt x="13571" y="4543"/>
                    <a:pt x="13379" y="4873"/>
                  </a:cubicBezTo>
                  <a:cubicBezTo>
                    <a:pt x="13249" y="4789"/>
                    <a:pt x="13103" y="4720"/>
                    <a:pt x="12949" y="4666"/>
                  </a:cubicBezTo>
                  <a:cubicBezTo>
                    <a:pt x="13057" y="4336"/>
                    <a:pt x="13287" y="4059"/>
                    <a:pt x="13586" y="3875"/>
                  </a:cubicBezTo>
                  <a:lnTo>
                    <a:pt x="13586" y="3875"/>
                  </a:lnTo>
                  <a:cubicBezTo>
                    <a:pt x="13583" y="3923"/>
                    <a:pt x="13614" y="3946"/>
                    <a:pt x="13650" y="3946"/>
                  </a:cubicBezTo>
                  <a:cubicBezTo>
                    <a:pt x="13689" y="3946"/>
                    <a:pt x="13732" y="3919"/>
                    <a:pt x="13740" y="3868"/>
                  </a:cubicBezTo>
                  <a:cubicBezTo>
                    <a:pt x="13740" y="3845"/>
                    <a:pt x="13740" y="3814"/>
                    <a:pt x="13747" y="3783"/>
                  </a:cubicBezTo>
                  <a:cubicBezTo>
                    <a:pt x="13997" y="3665"/>
                    <a:pt x="14276" y="3603"/>
                    <a:pt x="14553" y="3603"/>
                  </a:cubicBezTo>
                  <a:close/>
                  <a:moveTo>
                    <a:pt x="3869" y="4075"/>
                  </a:moveTo>
                  <a:cubicBezTo>
                    <a:pt x="4329" y="4083"/>
                    <a:pt x="4736" y="4374"/>
                    <a:pt x="4882" y="4819"/>
                  </a:cubicBezTo>
                  <a:cubicBezTo>
                    <a:pt x="4706" y="4842"/>
                    <a:pt x="4529" y="4896"/>
                    <a:pt x="4368" y="4973"/>
                  </a:cubicBezTo>
                  <a:cubicBezTo>
                    <a:pt x="4326" y="4713"/>
                    <a:pt x="4114" y="4575"/>
                    <a:pt x="3901" y="4575"/>
                  </a:cubicBezTo>
                  <a:cubicBezTo>
                    <a:pt x="3719" y="4575"/>
                    <a:pt x="3536" y="4676"/>
                    <a:pt x="3462" y="4888"/>
                  </a:cubicBezTo>
                  <a:cubicBezTo>
                    <a:pt x="3286" y="4766"/>
                    <a:pt x="3094" y="4681"/>
                    <a:pt x="2894" y="4627"/>
                  </a:cubicBezTo>
                  <a:cubicBezTo>
                    <a:pt x="3086" y="4313"/>
                    <a:pt x="3408" y="4113"/>
                    <a:pt x="3777" y="4075"/>
                  </a:cubicBezTo>
                  <a:close/>
                  <a:moveTo>
                    <a:pt x="6679" y="4200"/>
                  </a:moveTo>
                  <a:cubicBezTo>
                    <a:pt x="6930" y="4200"/>
                    <a:pt x="7166" y="4294"/>
                    <a:pt x="7292" y="4512"/>
                  </a:cubicBezTo>
                  <a:cubicBezTo>
                    <a:pt x="7300" y="4528"/>
                    <a:pt x="7323" y="4543"/>
                    <a:pt x="7346" y="4543"/>
                  </a:cubicBezTo>
                  <a:cubicBezTo>
                    <a:pt x="7223" y="4651"/>
                    <a:pt x="7116" y="4773"/>
                    <a:pt x="7031" y="4919"/>
                  </a:cubicBezTo>
                  <a:lnTo>
                    <a:pt x="7031" y="4927"/>
                  </a:lnTo>
                  <a:cubicBezTo>
                    <a:pt x="6952" y="4841"/>
                    <a:pt x="6842" y="4794"/>
                    <a:pt x="6732" y="4794"/>
                  </a:cubicBezTo>
                  <a:cubicBezTo>
                    <a:pt x="6693" y="4794"/>
                    <a:pt x="6654" y="4800"/>
                    <a:pt x="6617" y="4812"/>
                  </a:cubicBezTo>
                  <a:cubicBezTo>
                    <a:pt x="6471" y="4858"/>
                    <a:pt x="6363" y="4981"/>
                    <a:pt x="6340" y="5134"/>
                  </a:cubicBezTo>
                  <a:cubicBezTo>
                    <a:pt x="6164" y="5011"/>
                    <a:pt x="5957" y="4919"/>
                    <a:pt x="5742" y="4865"/>
                  </a:cubicBezTo>
                  <a:cubicBezTo>
                    <a:pt x="5795" y="4466"/>
                    <a:pt x="6257" y="4200"/>
                    <a:pt x="6679" y="4200"/>
                  </a:cubicBezTo>
                  <a:close/>
                  <a:moveTo>
                    <a:pt x="3856" y="4689"/>
                  </a:moveTo>
                  <a:cubicBezTo>
                    <a:pt x="4036" y="4689"/>
                    <a:pt x="4215" y="4810"/>
                    <a:pt x="4245" y="5027"/>
                  </a:cubicBezTo>
                  <a:cubicBezTo>
                    <a:pt x="4107" y="5096"/>
                    <a:pt x="3976" y="5188"/>
                    <a:pt x="3861" y="5288"/>
                  </a:cubicBezTo>
                  <a:cubicBezTo>
                    <a:pt x="3761" y="5142"/>
                    <a:pt x="3639" y="5019"/>
                    <a:pt x="3508" y="4919"/>
                  </a:cubicBezTo>
                  <a:cubicBezTo>
                    <a:pt x="3578" y="4762"/>
                    <a:pt x="3718" y="4689"/>
                    <a:pt x="3856" y="4689"/>
                  </a:cubicBezTo>
                  <a:close/>
                  <a:moveTo>
                    <a:pt x="10860" y="4548"/>
                  </a:moveTo>
                  <a:cubicBezTo>
                    <a:pt x="10873" y="4548"/>
                    <a:pt x="10887" y="4549"/>
                    <a:pt x="10900" y="4551"/>
                  </a:cubicBezTo>
                  <a:cubicBezTo>
                    <a:pt x="11061" y="4574"/>
                    <a:pt x="11176" y="4727"/>
                    <a:pt x="11161" y="4888"/>
                  </a:cubicBezTo>
                  <a:cubicBezTo>
                    <a:pt x="11000" y="5004"/>
                    <a:pt x="10861" y="5142"/>
                    <a:pt x="10739" y="5303"/>
                  </a:cubicBezTo>
                  <a:cubicBezTo>
                    <a:pt x="10731" y="5096"/>
                    <a:pt x="10670" y="4896"/>
                    <a:pt x="10562" y="4720"/>
                  </a:cubicBezTo>
                  <a:lnTo>
                    <a:pt x="10570" y="4712"/>
                  </a:lnTo>
                  <a:cubicBezTo>
                    <a:pt x="10632" y="4608"/>
                    <a:pt x="10743" y="4548"/>
                    <a:pt x="10860" y="4548"/>
                  </a:cubicBezTo>
                  <a:close/>
                  <a:moveTo>
                    <a:pt x="14262" y="4443"/>
                  </a:moveTo>
                  <a:cubicBezTo>
                    <a:pt x="14569" y="4443"/>
                    <a:pt x="14768" y="4604"/>
                    <a:pt x="15014" y="4750"/>
                  </a:cubicBezTo>
                  <a:cubicBezTo>
                    <a:pt x="15022" y="4758"/>
                    <a:pt x="15029" y="4758"/>
                    <a:pt x="15029" y="4758"/>
                  </a:cubicBezTo>
                  <a:cubicBezTo>
                    <a:pt x="14860" y="4881"/>
                    <a:pt x="14699" y="5027"/>
                    <a:pt x="14569" y="5195"/>
                  </a:cubicBezTo>
                  <a:lnTo>
                    <a:pt x="14569" y="5188"/>
                  </a:lnTo>
                  <a:cubicBezTo>
                    <a:pt x="14495" y="5048"/>
                    <a:pt x="14358" y="4965"/>
                    <a:pt x="14205" y="4965"/>
                  </a:cubicBezTo>
                  <a:cubicBezTo>
                    <a:pt x="14199" y="4965"/>
                    <a:pt x="14192" y="4965"/>
                    <a:pt x="14185" y="4965"/>
                  </a:cubicBezTo>
                  <a:cubicBezTo>
                    <a:pt x="14008" y="4988"/>
                    <a:pt x="13886" y="5134"/>
                    <a:pt x="13878" y="5311"/>
                  </a:cubicBezTo>
                  <a:cubicBezTo>
                    <a:pt x="13755" y="5149"/>
                    <a:pt x="13602" y="5011"/>
                    <a:pt x="13425" y="4896"/>
                  </a:cubicBezTo>
                  <a:cubicBezTo>
                    <a:pt x="13625" y="4620"/>
                    <a:pt x="13932" y="4459"/>
                    <a:pt x="14262" y="4443"/>
                  </a:cubicBezTo>
                  <a:close/>
                  <a:moveTo>
                    <a:pt x="14215" y="5072"/>
                  </a:moveTo>
                  <a:cubicBezTo>
                    <a:pt x="14373" y="5072"/>
                    <a:pt x="14432" y="5191"/>
                    <a:pt x="14484" y="5311"/>
                  </a:cubicBezTo>
                  <a:cubicBezTo>
                    <a:pt x="14461" y="5349"/>
                    <a:pt x="14438" y="5387"/>
                    <a:pt x="14415" y="5426"/>
                  </a:cubicBezTo>
                  <a:cubicBezTo>
                    <a:pt x="14269" y="5426"/>
                    <a:pt x="14124" y="5433"/>
                    <a:pt x="13978" y="5464"/>
                  </a:cubicBezTo>
                  <a:cubicBezTo>
                    <a:pt x="13978" y="5449"/>
                    <a:pt x="13978" y="5426"/>
                    <a:pt x="13962" y="5410"/>
                  </a:cubicBezTo>
                  <a:cubicBezTo>
                    <a:pt x="13955" y="5403"/>
                    <a:pt x="13947" y="5395"/>
                    <a:pt x="13939" y="5387"/>
                  </a:cubicBezTo>
                  <a:cubicBezTo>
                    <a:pt x="13932" y="5234"/>
                    <a:pt x="14047" y="5096"/>
                    <a:pt x="14200" y="5073"/>
                  </a:cubicBezTo>
                  <a:cubicBezTo>
                    <a:pt x="14205" y="5072"/>
                    <a:pt x="14210" y="5072"/>
                    <a:pt x="14215" y="5072"/>
                  </a:cubicBezTo>
                  <a:close/>
                  <a:moveTo>
                    <a:pt x="16235" y="4518"/>
                  </a:moveTo>
                  <a:cubicBezTo>
                    <a:pt x="16588" y="4518"/>
                    <a:pt x="16933" y="4638"/>
                    <a:pt x="17225" y="4927"/>
                  </a:cubicBezTo>
                  <a:cubicBezTo>
                    <a:pt x="17048" y="5065"/>
                    <a:pt x="16902" y="5242"/>
                    <a:pt x="16802" y="5441"/>
                  </a:cubicBezTo>
                  <a:cubicBezTo>
                    <a:pt x="16599" y="5248"/>
                    <a:pt x="16344" y="5154"/>
                    <a:pt x="16090" y="5154"/>
                  </a:cubicBezTo>
                  <a:cubicBezTo>
                    <a:pt x="15777" y="5154"/>
                    <a:pt x="15467" y="5296"/>
                    <a:pt x="15260" y="5572"/>
                  </a:cubicBezTo>
                  <a:cubicBezTo>
                    <a:pt x="15244" y="5587"/>
                    <a:pt x="15244" y="5610"/>
                    <a:pt x="15260" y="5625"/>
                  </a:cubicBezTo>
                  <a:cubicBezTo>
                    <a:pt x="15022" y="5510"/>
                    <a:pt x="14761" y="5449"/>
                    <a:pt x="14492" y="5433"/>
                  </a:cubicBezTo>
                  <a:lnTo>
                    <a:pt x="14523" y="5395"/>
                  </a:lnTo>
                  <a:cubicBezTo>
                    <a:pt x="14529" y="5399"/>
                    <a:pt x="14536" y="5401"/>
                    <a:pt x="14543" y="5401"/>
                  </a:cubicBezTo>
                  <a:cubicBezTo>
                    <a:pt x="14561" y="5401"/>
                    <a:pt x="14579" y="5389"/>
                    <a:pt x="14584" y="5372"/>
                  </a:cubicBezTo>
                  <a:cubicBezTo>
                    <a:pt x="14592" y="5357"/>
                    <a:pt x="14592" y="5334"/>
                    <a:pt x="14592" y="5318"/>
                  </a:cubicBezTo>
                  <a:cubicBezTo>
                    <a:pt x="15008" y="4868"/>
                    <a:pt x="15633" y="4518"/>
                    <a:pt x="16235" y="4518"/>
                  </a:cubicBezTo>
                  <a:close/>
                  <a:moveTo>
                    <a:pt x="8947" y="4079"/>
                  </a:moveTo>
                  <a:cubicBezTo>
                    <a:pt x="9806" y="4079"/>
                    <a:pt x="10610" y="4534"/>
                    <a:pt x="10585" y="5549"/>
                  </a:cubicBezTo>
                  <a:lnTo>
                    <a:pt x="10585" y="5556"/>
                  </a:lnTo>
                  <a:cubicBezTo>
                    <a:pt x="10585" y="5556"/>
                    <a:pt x="10585" y="5564"/>
                    <a:pt x="10585" y="5572"/>
                  </a:cubicBezTo>
                  <a:lnTo>
                    <a:pt x="10585" y="5579"/>
                  </a:lnTo>
                  <a:lnTo>
                    <a:pt x="10570" y="5579"/>
                  </a:lnTo>
                  <a:cubicBezTo>
                    <a:pt x="10498" y="5572"/>
                    <a:pt x="10426" y="5569"/>
                    <a:pt x="10354" y="5569"/>
                  </a:cubicBezTo>
                  <a:cubicBezTo>
                    <a:pt x="10193" y="5569"/>
                    <a:pt x="10030" y="5586"/>
                    <a:pt x="9871" y="5618"/>
                  </a:cubicBezTo>
                  <a:cubicBezTo>
                    <a:pt x="9767" y="5111"/>
                    <a:pt x="9222" y="4749"/>
                    <a:pt x="8727" y="4749"/>
                  </a:cubicBezTo>
                  <a:cubicBezTo>
                    <a:pt x="8712" y="4749"/>
                    <a:pt x="8697" y="4750"/>
                    <a:pt x="8682" y="4750"/>
                  </a:cubicBezTo>
                  <a:cubicBezTo>
                    <a:pt x="8129" y="4789"/>
                    <a:pt x="7684" y="5188"/>
                    <a:pt x="7576" y="5725"/>
                  </a:cubicBezTo>
                  <a:cubicBezTo>
                    <a:pt x="7551" y="5724"/>
                    <a:pt x="7525" y="5724"/>
                    <a:pt x="7499" y="5724"/>
                  </a:cubicBezTo>
                  <a:cubicBezTo>
                    <a:pt x="7316" y="5724"/>
                    <a:pt x="7129" y="5748"/>
                    <a:pt x="6947" y="5802"/>
                  </a:cubicBezTo>
                  <a:cubicBezTo>
                    <a:pt x="6847" y="4710"/>
                    <a:pt x="7935" y="4079"/>
                    <a:pt x="8947" y="4079"/>
                  </a:cubicBezTo>
                  <a:close/>
                  <a:moveTo>
                    <a:pt x="6706" y="4915"/>
                  </a:moveTo>
                  <a:cubicBezTo>
                    <a:pt x="6807" y="4915"/>
                    <a:pt x="6876" y="4973"/>
                    <a:pt x="6962" y="5019"/>
                  </a:cubicBezTo>
                  <a:cubicBezTo>
                    <a:pt x="6855" y="5265"/>
                    <a:pt x="6824" y="5541"/>
                    <a:pt x="6893" y="5810"/>
                  </a:cubicBezTo>
                  <a:lnTo>
                    <a:pt x="6847" y="5817"/>
                  </a:lnTo>
                  <a:cubicBezTo>
                    <a:pt x="6763" y="5564"/>
                    <a:pt x="6609" y="5341"/>
                    <a:pt x="6402" y="5172"/>
                  </a:cubicBezTo>
                  <a:cubicBezTo>
                    <a:pt x="6425" y="5050"/>
                    <a:pt x="6525" y="4950"/>
                    <a:pt x="6655" y="4919"/>
                  </a:cubicBezTo>
                  <a:cubicBezTo>
                    <a:pt x="6673" y="4916"/>
                    <a:pt x="6690" y="4915"/>
                    <a:pt x="6706" y="4915"/>
                  </a:cubicBezTo>
                  <a:close/>
                  <a:moveTo>
                    <a:pt x="12296" y="4705"/>
                  </a:moveTo>
                  <a:cubicBezTo>
                    <a:pt x="12862" y="4705"/>
                    <a:pt x="13424" y="4957"/>
                    <a:pt x="13827" y="5488"/>
                  </a:cubicBezTo>
                  <a:lnTo>
                    <a:pt x="13827" y="5488"/>
                  </a:lnTo>
                  <a:cubicBezTo>
                    <a:pt x="13575" y="5550"/>
                    <a:pt x="13332" y="5649"/>
                    <a:pt x="13110" y="5787"/>
                  </a:cubicBezTo>
                  <a:cubicBezTo>
                    <a:pt x="13110" y="5771"/>
                    <a:pt x="13110" y="5756"/>
                    <a:pt x="13103" y="5748"/>
                  </a:cubicBezTo>
                  <a:cubicBezTo>
                    <a:pt x="12879" y="5433"/>
                    <a:pt x="12520" y="5265"/>
                    <a:pt x="12170" y="5265"/>
                  </a:cubicBezTo>
                  <a:cubicBezTo>
                    <a:pt x="11813" y="5265"/>
                    <a:pt x="11466" y="5441"/>
                    <a:pt x="11284" y="5817"/>
                  </a:cubicBezTo>
                  <a:cubicBezTo>
                    <a:pt x="11107" y="5710"/>
                    <a:pt x="10915" y="5633"/>
                    <a:pt x="10708" y="5587"/>
                  </a:cubicBezTo>
                  <a:cubicBezTo>
                    <a:pt x="10716" y="5549"/>
                    <a:pt x="10723" y="5503"/>
                    <a:pt x="10723" y="5464"/>
                  </a:cubicBezTo>
                  <a:cubicBezTo>
                    <a:pt x="11138" y="4968"/>
                    <a:pt x="11718" y="4705"/>
                    <a:pt x="12296" y="4705"/>
                  </a:cubicBezTo>
                  <a:close/>
                  <a:moveTo>
                    <a:pt x="8720" y="4896"/>
                  </a:moveTo>
                  <a:cubicBezTo>
                    <a:pt x="8725" y="4896"/>
                    <a:pt x="8730" y="4896"/>
                    <a:pt x="8735" y="4896"/>
                  </a:cubicBezTo>
                  <a:cubicBezTo>
                    <a:pt x="9250" y="4904"/>
                    <a:pt x="9541" y="5234"/>
                    <a:pt x="9764" y="5633"/>
                  </a:cubicBezTo>
                  <a:cubicBezTo>
                    <a:pt x="9549" y="5679"/>
                    <a:pt x="9349" y="5771"/>
                    <a:pt x="9173" y="5894"/>
                  </a:cubicBezTo>
                  <a:cubicBezTo>
                    <a:pt x="9134" y="5671"/>
                    <a:pt x="8935" y="5510"/>
                    <a:pt x="8712" y="5510"/>
                  </a:cubicBezTo>
                  <a:cubicBezTo>
                    <a:pt x="8497" y="5518"/>
                    <a:pt x="8321" y="5671"/>
                    <a:pt x="8275" y="5879"/>
                  </a:cubicBezTo>
                  <a:cubicBezTo>
                    <a:pt x="8106" y="5810"/>
                    <a:pt x="7922" y="5763"/>
                    <a:pt x="7745" y="5740"/>
                  </a:cubicBezTo>
                  <a:cubicBezTo>
                    <a:pt x="7714" y="5740"/>
                    <a:pt x="7691" y="5733"/>
                    <a:pt x="7661" y="5733"/>
                  </a:cubicBezTo>
                  <a:cubicBezTo>
                    <a:pt x="7813" y="5269"/>
                    <a:pt x="8220" y="4896"/>
                    <a:pt x="8720" y="4896"/>
                  </a:cubicBezTo>
                  <a:close/>
                  <a:moveTo>
                    <a:pt x="18112" y="4788"/>
                  </a:moveTo>
                  <a:cubicBezTo>
                    <a:pt x="18301" y="4788"/>
                    <a:pt x="18493" y="4828"/>
                    <a:pt x="18675" y="4911"/>
                  </a:cubicBezTo>
                  <a:cubicBezTo>
                    <a:pt x="18683" y="4915"/>
                    <a:pt x="18693" y="4917"/>
                    <a:pt x="18702" y="4917"/>
                  </a:cubicBezTo>
                  <a:cubicBezTo>
                    <a:pt x="18712" y="4917"/>
                    <a:pt x="18721" y="4915"/>
                    <a:pt x="18729" y="4911"/>
                  </a:cubicBezTo>
                  <a:cubicBezTo>
                    <a:pt x="18783" y="5042"/>
                    <a:pt x="18813" y="5172"/>
                    <a:pt x="18829" y="5311"/>
                  </a:cubicBezTo>
                  <a:cubicBezTo>
                    <a:pt x="18708" y="5217"/>
                    <a:pt x="18528" y="5183"/>
                    <a:pt x="18355" y="5183"/>
                  </a:cubicBezTo>
                  <a:cubicBezTo>
                    <a:pt x="18230" y="5183"/>
                    <a:pt x="18108" y="5200"/>
                    <a:pt x="18015" y="5226"/>
                  </a:cubicBezTo>
                  <a:cubicBezTo>
                    <a:pt x="17693" y="5318"/>
                    <a:pt x="17432" y="5564"/>
                    <a:pt x="17317" y="5879"/>
                  </a:cubicBezTo>
                  <a:cubicBezTo>
                    <a:pt x="17125" y="5879"/>
                    <a:pt x="16941" y="5909"/>
                    <a:pt x="16756" y="5963"/>
                  </a:cubicBezTo>
                  <a:cubicBezTo>
                    <a:pt x="16779" y="5848"/>
                    <a:pt x="16810" y="5740"/>
                    <a:pt x="16856" y="5641"/>
                  </a:cubicBezTo>
                  <a:cubicBezTo>
                    <a:pt x="16895" y="5641"/>
                    <a:pt x="16933" y="5595"/>
                    <a:pt x="16902" y="5549"/>
                  </a:cubicBezTo>
                  <a:lnTo>
                    <a:pt x="16895" y="5549"/>
                  </a:lnTo>
                  <a:cubicBezTo>
                    <a:pt x="17129" y="5069"/>
                    <a:pt x="17610" y="4788"/>
                    <a:pt x="18112" y="4788"/>
                  </a:cubicBezTo>
                  <a:close/>
                  <a:moveTo>
                    <a:pt x="18427" y="5315"/>
                  </a:moveTo>
                  <a:cubicBezTo>
                    <a:pt x="18615" y="5315"/>
                    <a:pt x="18790" y="5355"/>
                    <a:pt x="18806" y="5487"/>
                  </a:cubicBezTo>
                  <a:cubicBezTo>
                    <a:pt x="18806" y="5510"/>
                    <a:pt x="18821" y="5526"/>
                    <a:pt x="18836" y="5533"/>
                  </a:cubicBezTo>
                  <a:cubicBezTo>
                    <a:pt x="18829" y="5647"/>
                    <a:pt x="18799" y="5760"/>
                    <a:pt x="18747" y="5866"/>
                  </a:cubicBezTo>
                  <a:lnTo>
                    <a:pt x="18747" y="5866"/>
                  </a:lnTo>
                  <a:cubicBezTo>
                    <a:pt x="18659" y="5780"/>
                    <a:pt x="18536" y="5730"/>
                    <a:pt x="18415" y="5730"/>
                  </a:cubicBezTo>
                  <a:cubicBezTo>
                    <a:pt x="18400" y="5730"/>
                    <a:pt x="18384" y="5731"/>
                    <a:pt x="18368" y="5733"/>
                  </a:cubicBezTo>
                  <a:cubicBezTo>
                    <a:pt x="18199" y="5763"/>
                    <a:pt x="18069" y="5886"/>
                    <a:pt x="18046" y="6055"/>
                  </a:cubicBezTo>
                  <a:cubicBezTo>
                    <a:pt x="17846" y="5948"/>
                    <a:pt x="17631" y="5894"/>
                    <a:pt x="17416" y="5879"/>
                  </a:cubicBezTo>
                  <a:cubicBezTo>
                    <a:pt x="17532" y="5656"/>
                    <a:pt x="17731" y="5479"/>
                    <a:pt x="17969" y="5380"/>
                  </a:cubicBezTo>
                  <a:cubicBezTo>
                    <a:pt x="18045" y="5353"/>
                    <a:pt x="18242" y="5315"/>
                    <a:pt x="18427" y="5315"/>
                  </a:cubicBezTo>
                  <a:close/>
                  <a:moveTo>
                    <a:pt x="16040" y="5275"/>
                  </a:moveTo>
                  <a:cubicBezTo>
                    <a:pt x="16287" y="5275"/>
                    <a:pt x="16535" y="5373"/>
                    <a:pt x="16749" y="5556"/>
                  </a:cubicBezTo>
                  <a:cubicBezTo>
                    <a:pt x="16695" y="5694"/>
                    <a:pt x="16664" y="5840"/>
                    <a:pt x="16657" y="5994"/>
                  </a:cubicBezTo>
                  <a:lnTo>
                    <a:pt x="16657" y="5986"/>
                  </a:lnTo>
                  <a:cubicBezTo>
                    <a:pt x="16587" y="6009"/>
                    <a:pt x="16518" y="6032"/>
                    <a:pt x="16449" y="6063"/>
                  </a:cubicBezTo>
                  <a:cubicBezTo>
                    <a:pt x="16409" y="5836"/>
                    <a:pt x="16216" y="5704"/>
                    <a:pt x="16026" y="5704"/>
                  </a:cubicBezTo>
                  <a:cubicBezTo>
                    <a:pt x="15895" y="5704"/>
                    <a:pt x="15765" y="5768"/>
                    <a:pt x="15689" y="5909"/>
                  </a:cubicBezTo>
                  <a:cubicBezTo>
                    <a:pt x="15567" y="5794"/>
                    <a:pt x="15428" y="5702"/>
                    <a:pt x="15283" y="5625"/>
                  </a:cubicBezTo>
                  <a:cubicBezTo>
                    <a:pt x="15298" y="5625"/>
                    <a:pt x="15306" y="5618"/>
                    <a:pt x="15313" y="5610"/>
                  </a:cubicBezTo>
                  <a:cubicBezTo>
                    <a:pt x="15525" y="5382"/>
                    <a:pt x="15782" y="5275"/>
                    <a:pt x="16040" y="5275"/>
                  </a:cubicBezTo>
                  <a:close/>
                  <a:moveTo>
                    <a:pt x="2359" y="4707"/>
                  </a:moveTo>
                  <a:cubicBezTo>
                    <a:pt x="2873" y="4707"/>
                    <a:pt x="3358" y="4941"/>
                    <a:pt x="3769" y="5372"/>
                  </a:cubicBezTo>
                  <a:cubicBezTo>
                    <a:pt x="3562" y="5579"/>
                    <a:pt x="3393" y="5825"/>
                    <a:pt x="3286" y="6094"/>
                  </a:cubicBezTo>
                  <a:cubicBezTo>
                    <a:pt x="3286" y="6101"/>
                    <a:pt x="3286" y="6109"/>
                    <a:pt x="3286" y="6117"/>
                  </a:cubicBezTo>
                  <a:cubicBezTo>
                    <a:pt x="3247" y="6113"/>
                    <a:pt x="3211" y="6111"/>
                    <a:pt x="3174" y="6111"/>
                  </a:cubicBezTo>
                  <a:cubicBezTo>
                    <a:pt x="3138" y="6111"/>
                    <a:pt x="3101" y="6113"/>
                    <a:pt x="3063" y="6117"/>
                  </a:cubicBezTo>
                  <a:cubicBezTo>
                    <a:pt x="2995" y="5570"/>
                    <a:pt x="2544" y="5330"/>
                    <a:pt x="2057" y="5330"/>
                  </a:cubicBezTo>
                  <a:cubicBezTo>
                    <a:pt x="1557" y="5330"/>
                    <a:pt x="1020" y="5582"/>
                    <a:pt x="814" y="6017"/>
                  </a:cubicBezTo>
                  <a:cubicBezTo>
                    <a:pt x="806" y="6032"/>
                    <a:pt x="806" y="6040"/>
                    <a:pt x="814" y="6047"/>
                  </a:cubicBezTo>
                  <a:cubicBezTo>
                    <a:pt x="795" y="6046"/>
                    <a:pt x="776" y="6045"/>
                    <a:pt x="758" y="6045"/>
                  </a:cubicBezTo>
                  <a:cubicBezTo>
                    <a:pt x="703" y="6045"/>
                    <a:pt x="651" y="6053"/>
                    <a:pt x="599" y="6071"/>
                  </a:cubicBezTo>
                  <a:cubicBezTo>
                    <a:pt x="822" y="5610"/>
                    <a:pt x="1152" y="5211"/>
                    <a:pt x="1551" y="4896"/>
                  </a:cubicBezTo>
                  <a:cubicBezTo>
                    <a:pt x="1824" y="4769"/>
                    <a:pt x="2095" y="4707"/>
                    <a:pt x="2359" y="4707"/>
                  </a:cubicBezTo>
                  <a:close/>
                  <a:moveTo>
                    <a:pt x="8712" y="5618"/>
                  </a:moveTo>
                  <a:cubicBezTo>
                    <a:pt x="8912" y="5625"/>
                    <a:pt x="9012" y="5787"/>
                    <a:pt x="9073" y="5955"/>
                  </a:cubicBezTo>
                  <a:cubicBezTo>
                    <a:pt x="9073" y="5963"/>
                    <a:pt x="9081" y="5963"/>
                    <a:pt x="9081" y="5963"/>
                  </a:cubicBezTo>
                  <a:cubicBezTo>
                    <a:pt x="8989" y="6040"/>
                    <a:pt x="8912" y="6132"/>
                    <a:pt x="8850" y="6232"/>
                  </a:cubicBezTo>
                  <a:cubicBezTo>
                    <a:pt x="8697" y="6101"/>
                    <a:pt x="8528" y="5994"/>
                    <a:pt x="8344" y="5909"/>
                  </a:cubicBezTo>
                  <a:cubicBezTo>
                    <a:pt x="8382" y="5740"/>
                    <a:pt x="8536" y="5625"/>
                    <a:pt x="8712" y="5618"/>
                  </a:cubicBezTo>
                  <a:close/>
                  <a:moveTo>
                    <a:pt x="2048" y="5461"/>
                  </a:moveTo>
                  <a:cubicBezTo>
                    <a:pt x="2452" y="5461"/>
                    <a:pt x="2819" y="5654"/>
                    <a:pt x="2925" y="6124"/>
                  </a:cubicBezTo>
                  <a:cubicBezTo>
                    <a:pt x="2702" y="6140"/>
                    <a:pt x="2487" y="6201"/>
                    <a:pt x="2288" y="6293"/>
                  </a:cubicBezTo>
                  <a:cubicBezTo>
                    <a:pt x="2234" y="6132"/>
                    <a:pt x="2088" y="6009"/>
                    <a:pt x="1919" y="6001"/>
                  </a:cubicBezTo>
                  <a:cubicBezTo>
                    <a:pt x="1914" y="6001"/>
                    <a:pt x="1909" y="6001"/>
                    <a:pt x="1903" y="6001"/>
                  </a:cubicBezTo>
                  <a:cubicBezTo>
                    <a:pt x="1718" y="6001"/>
                    <a:pt x="1565" y="6129"/>
                    <a:pt x="1535" y="6308"/>
                  </a:cubicBezTo>
                  <a:cubicBezTo>
                    <a:pt x="1328" y="6186"/>
                    <a:pt x="1106" y="6101"/>
                    <a:pt x="883" y="6055"/>
                  </a:cubicBezTo>
                  <a:cubicBezTo>
                    <a:pt x="1113" y="5697"/>
                    <a:pt x="1603" y="5461"/>
                    <a:pt x="2048" y="5461"/>
                  </a:cubicBezTo>
                  <a:close/>
                  <a:moveTo>
                    <a:pt x="16016" y="5821"/>
                  </a:moveTo>
                  <a:cubicBezTo>
                    <a:pt x="16165" y="5821"/>
                    <a:pt x="16305" y="5916"/>
                    <a:pt x="16319" y="6101"/>
                  </a:cubicBezTo>
                  <a:cubicBezTo>
                    <a:pt x="16319" y="6109"/>
                    <a:pt x="16327" y="6117"/>
                    <a:pt x="16327" y="6124"/>
                  </a:cubicBezTo>
                  <a:cubicBezTo>
                    <a:pt x="16219" y="6178"/>
                    <a:pt x="16112" y="6239"/>
                    <a:pt x="16012" y="6316"/>
                  </a:cubicBezTo>
                  <a:cubicBezTo>
                    <a:pt x="15935" y="6186"/>
                    <a:pt x="15843" y="6071"/>
                    <a:pt x="15743" y="5971"/>
                  </a:cubicBezTo>
                  <a:lnTo>
                    <a:pt x="15735" y="5963"/>
                  </a:lnTo>
                  <a:cubicBezTo>
                    <a:pt x="15805" y="5868"/>
                    <a:pt x="15913" y="5821"/>
                    <a:pt x="16016" y="5821"/>
                  </a:cubicBezTo>
                  <a:close/>
                  <a:moveTo>
                    <a:pt x="12211" y="5411"/>
                  </a:moveTo>
                  <a:cubicBezTo>
                    <a:pt x="12494" y="5411"/>
                    <a:pt x="12775" y="5540"/>
                    <a:pt x="12988" y="5825"/>
                  </a:cubicBezTo>
                  <a:cubicBezTo>
                    <a:pt x="12995" y="5840"/>
                    <a:pt x="13011" y="5848"/>
                    <a:pt x="13034" y="5856"/>
                  </a:cubicBezTo>
                  <a:cubicBezTo>
                    <a:pt x="12849" y="5971"/>
                    <a:pt x="12688" y="6117"/>
                    <a:pt x="12550" y="6285"/>
                  </a:cubicBezTo>
                  <a:cubicBezTo>
                    <a:pt x="12481" y="6141"/>
                    <a:pt x="12338" y="6052"/>
                    <a:pt x="12182" y="6052"/>
                  </a:cubicBezTo>
                  <a:cubicBezTo>
                    <a:pt x="12164" y="6052"/>
                    <a:pt x="12146" y="6053"/>
                    <a:pt x="12128" y="6055"/>
                  </a:cubicBezTo>
                  <a:cubicBezTo>
                    <a:pt x="11974" y="6078"/>
                    <a:pt x="11852" y="6186"/>
                    <a:pt x="11806" y="6331"/>
                  </a:cubicBezTo>
                  <a:cubicBezTo>
                    <a:pt x="11683" y="6147"/>
                    <a:pt x="11522" y="5994"/>
                    <a:pt x="11337" y="5863"/>
                  </a:cubicBezTo>
                  <a:cubicBezTo>
                    <a:pt x="11569" y="5575"/>
                    <a:pt x="11891" y="5411"/>
                    <a:pt x="12211" y="5411"/>
                  </a:cubicBezTo>
                  <a:close/>
                  <a:moveTo>
                    <a:pt x="5177" y="4942"/>
                  </a:moveTo>
                  <a:cubicBezTo>
                    <a:pt x="5824" y="4942"/>
                    <a:pt x="6455" y="5246"/>
                    <a:pt x="6701" y="5871"/>
                  </a:cubicBezTo>
                  <a:cubicBezTo>
                    <a:pt x="6525" y="5948"/>
                    <a:pt x="6348" y="6040"/>
                    <a:pt x="6195" y="6163"/>
                  </a:cubicBezTo>
                  <a:cubicBezTo>
                    <a:pt x="6187" y="6155"/>
                    <a:pt x="6187" y="6155"/>
                    <a:pt x="6187" y="6155"/>
                  </a:cubicBezTo>
                  <a:cubicBezTo>
                    <a:pt x="5924" y="5841"/>
                    <a:pt x="5556" y="5688"/>
                    <a:pt x="5190" y="5688"/>
                  </a:cubicBezTo>
                  <a:cubicBezTo>
                    <a:pt x="4742" y="5688"/>
                    <a:pt x="4298" y="5916"/>
                    <a:pt x="4053" y="6355"/>
                  </a:cubicBezTo>
                  <a:cubicBezTo>
                    <a:pt x="3838" y="6232"/>
                    <a:pt x="3608" y="6155"/>
                    <a:pt x="3362" y="6124"/>
                  </a:cubicBezTo>
                  <a:cubicBezTo>
                    <a:pt x="3700" y="5495"/>
                    <a:pt x="4260" y="5019"/>
                    <a:pt x="4997" y="4950"/>
                  </a:cubicBezTo>
                  <a:cubicBezTo>
                    <a:pt x="5057" y="4945"/>
                    <a:pt x="5117" y="4942"/>
                    <a:pt x="5177" y="4942"/>
                  </a:cubicBezTo>
                  <a:close/>
                  <a:moveTo>
                    <a:pt x="20932" y="6132"/>
                  </a:moveTo>
                  <a:lnTo>
                    <a:pt x="20932" y="6132"/>
                  </a:lnTo>
                  <a:cubicBezTo>
                    <a:pt x="21024" y="6193"/>
                    <a:pt x="21124" y="6255"/>
                    <a:pt x="21208" y="6331"/>
                  </a:cubicBezTo>
                  <a:cubicBezTo>
                    <a:pt x="21162" y="6331"/>
                    <a:pt x="21124" y="6339"/>
                    <a:pt x="21085" y="6355"/>
                  </a:cubicBezTo>
                  <a:cubicBezTo>
                    <a:pt x="21085" y="6347"/>
                    <a:pt x="21085" y="6347"/>
                    <a:pt x="21085" y="6347"/>
                  </a:cubicBezTo>
                  <a:cubicBezTo>
                    <a:pt x="21039" y="6270"/>
                    <a:pt x="20986" y="6201"/>
                    <a:pt x="20932" y="6132"/>
                  </a:cubicBezTo>
                  <a:close/>
                  <a:moveTo>
                    <a:pt x="18422" y="5856"/>
                  </a:moveTo>
                  <a:cubicBezTo>
                    <a:pt x="18522" y="5863"/>
                    <a:pt x="18606" y="5917"/>
                    <a:pt x="18668" y="5994"/>
                  </a:cubicBezTo>
                  <a:lnTo>
                    <a:pt x="18652" y="6001"/>
                  </a:lnTo>
                  <a:cubicBezTo>
                    <a:pt x="18629" y="6017"/>
                    <a:pt x="18614" y="6040"/>
                    <a:pt x="18614" y="6071"/>
                  </a:cubicBezTo>
                  <a:cubicBezTo>
                    <a:pt x="18529" y="6155"/>
                    <a:pt x="18460" y="6255"/>
                    <a:pt x="18414" y="6370"/>
                  </a:cubicBezTo>
                  <a:cubicBezTo>
                    <a:pt x="18330" y="6262"/>
                    <a:pt x="18230" y="6178"/>
                    <a:pt x="18115" y="6101"/>
                  </a:cubicBezTo>
                  <a:cubicBezTo>
                    <a:pt x="18153" y="5963"/>
                    <a:pt x="18276" y="5863"/>
                    <a:pt x="18422" y="5856"/>
                  </a:cubicBezTo>
                  <a:close/>
                  <a:moveTo>
                    <a:pt x="1889" y="6132"/>
                  </a:moveTo>
                  <a:cubicBezTo>
                    <a:pt x="2017" y="6132"/>
                    <a:pt x="2141" y="6206"/>
                    <a:pt x="2179" y="6356"/>
                  </a:cubicBezTo>
                  <a:lnTo>
                    <a:pt x="2179" y="6356"/>
                  </a:lnTo>
                  <a:cubicBezTo>
                    <a:pt x="2080" y="6424"/>
                    <a:pt x="1996" y="6509"/>
                    <a:pt x="1942" y="6608"/>
                  </a:cubicBezTo>
                  <a:cubicBezTo>
                    <a:pt x="1889" y="6562"/>
                    <a:pt x="1835" y="6508"/>
                    <a:pt x="1781" y="6462"/>
                  </a:cubicBezTo>
                  <a:cubicBezTo>
                    <a:pt x="1720" y="6416"/>
                    <a:pt x="1651" y="6378"/>
                    <a:pt x="1589" y="6339"/>
                  </a:cubicBezTo>
                  <a:cubicBezTo>
                    <a:pt x="1642" y="6201"/>
                    <a:pt x="1767" y="6132"/>
                    <a:pt x="1889" y="6132"/>
                  </a:cubicBezTo>
                  <a:close/>
                  <a:moveTo>
                    <a:pt x="12166" y="6163"/>
                  </a:moveTo>
                  <a:cubicBezTo>
                    <a:pt x="12320" y="6163"/>
                    <a:pt x="12397" y="6270"/>
                    <a:pt x="12481" y="6378"/>
                  </a:cubicBezTo>
                  <a:cubicBezTo>
                    <a:pt x="12397" y="6493"/>
                    <a:pt x="12320" y="6615"/>
                    <a:pt x="12266" y="6746"/>
                  </a:cubicBezTo>
                  <a:cubicBezTo>
                    <a:pt x="12220" y="6742"/>
                    <a:pt x="12176" y="6740"/>
                    <a:pt x="12133" y="6740"/>
                  </a:cubicBezTo>
                  <a:cubicBezTo>
                    <a:pt x="12090" y="6740"/>
                    <a:pt x="12047" y="6742"/>
                    <a:pt x="12005" y="6746"/>
                  </a:cubicBezTo>
                  <a:cubicBezTo>
                    <a:pt x="12005" y="6738"/>
                    <a:pt x="12005" y="6723"/>
                    <a:pt x="12005" y="6715"/>
                  </a:cubicBezTo>
                  <a:lnTo>
                    <a:pt x="12005" y="6708"/>
                  </a:lnTo>
                  <a:cubicBezTo>
                    <a:pt x="11967" y="6608"/>
                    <a:pt x="11913" y="6508"/>
                    <a:pt x="11859" y="6416"/>
                  </a:cubicBezTo>
                  <a:cubicBezTo>
                    <a:pt x="11898" y="6278"/>
                    <a:pt x="12020" y="6178"/>
                    <a:pt x="12166" y="6163"/>
                  </a:cubicBezTo>
                  <a:close/>
                  <a:moveTo>
                    <a:pt x="19788" y="5856"/>
                  </a:moveTo>
                  <a:lnTo>
                    <a:pt x="19788" y="5856"/>
                  </a:lnTo>
                  <a:cubicBezTo>
                    <a:pt x="19404" y="5978"/>
                    <a:pt x="19136" y="6324"/>
                    <a:pt x="19113" y="6731"/>
                  </a:cubicBezTo>
                  <a:cubicBezTo>
                    <a:pt x="19054" y="6725"/>
                    <a:pt x="18995" y="6722"/>
                    <a:pt x="18936" y="6722"/>
                  </a:cubicBezTo>
                  <a:cubicBezTo>
                    <a:pt x="18765" y="6722"/>
                    <a:pt x="18595" y="6746"/>
                    <a:pt x="18430" y="6792"/>
                  </a:cubicBezTo>
                  <a:cubicBezTo>
                    <a:pt x="18445" y="6554"/>
                    <a:pt x="18545" y="6339"/>
                    <a:pt x="18706" y="6170"/>
                  </a:cubicBezTo>
                  <a:cubicBezTo>
                    <a:pt x="18714" y="6163"/>
                    <a:pt x="18729" y="6163"/>
                    <a:pt x="18744" y="6155"/>
                  </a:cubicBezTo>
                  <a:cubicBezTo>
                    <a:pt x="18767" y="6155"/>
                    <a:pt x="18790" y="6147"/>
                    <a:pt x="18806" y="6132"/>
                  </a:cubicBezTo>
                  <a:cubicBezTo>
                    <a:pt x="18806" y="6124"/>
                    <a:pt x="18806" y="6117"/>
                    <a:pt x="18813" y="6117"/>
                  </a:cubicBezTo>
                  <a:cubicBezTo>
                    <a:pt x="19113" y="5955"/>
                    <a:pt x="19451" y="5863"/>
                    <a:pt x="19788" y="5856"/>
                  </a:cubicBezTo>
                  <a:close/>
                  <a:moveTo>
                    <a:pt x="20152" y="5936"/>
                  </a:moveTo>
                  <a:cubicBezTo>
                    <a:pt x="20446" y="5936"/>
                    <a:pt x="20743" y="6080"/>
                    <a:pt x="20947" y="6401"/>
                  </a:cubicBezTo>
                  <a:lnTo>
                    <a:pt x="20940" y="6401"/>
                  </a:lnTo>
                  <a:cubicBezTo>
                    <a:pt x="20771" y="6462"/>
                    <a:pt x="20610" y="6569"/>
                    <a:pt x="20487" y="6708"/>
                  </a:cubicBezTo>
                  <a:cubicBezTo>
                    <a:pt x="20403" y="6602"/>
                    <a:pt x="20285" y="6553"/>
                    <a:pt x="20167" y="6553"/>
                  </a:cubicBezTo>
                  <a:cubicBezTo>
                    <a:pt x="19993" y="6553"/>
                    <a:pt x="19820" y="6661"/>
                    <a:pt x="19765" y="6853"/>
                  </a:cubicBezTo>
                  <a:cubicBezTo>
                    <a:pt x="19758" y="6869"/>
                    <a:pt x="19765" y="6884"/>
                    <a:pt x="19781" y="6892"/>
                  </a:cubicBezTo>
                  <a:cubicBezTo>
                    <a:pt x="19596" y="6815"/>
                    <a:pt x="19397" y="6761"/>
                    <a:pt x="19190" y="6738"/>
                  </a:cubicBezTo>
                  <a:cubicBezTo>
                    <a:pt x="19312" y="6235"/>
                    <a:pt x="19729" y="5936"/>
                    <a:pt x="20152" y="5936"/>
                  </a:cubicBezTo>
                  <a:close/>
                  <a:moveTo>
                    <a:pt x="5148" y="5830"/>
                  </a:moveTo>
                  <a:cubicBezTo>
                    <a:pt x="5480" y="5830"/>
                    <a:pt x="5815" y="5969"/>
                    <a:pt x="6079" y="6255"/>
                  </a:cubicBezTo>
                  <a:cubicBezTo>
                    <a:pt x="5895" y="6408"/>
                    <a:pt x="5734" y="6592"/>
                    <a:pt x="5611" y="6807"/>
                  </a:cubicBezTo>
                  <a:cubicBezTo>
                    <a:pt x="5500" y="6629"/>
                    <a:pt x="5310" y="6523"/>
                    <a:pt x="5103" y="6523"/>
                  </a:cubicBezTo>
                  <a:cubicBezTo>
                    <a:pt x="5096" y="6523"/>
                    <a:pt x="5089" y="6523"/>
                    <a:pt x="5082" y="6523"/>
                  </a:cubicBezTo>
                  <a:lnTo>
                    <a:pt x="5074" y="6523"/>
                  </a:lnTo>
                  <a:cubicBezTo>
                    <a:pt x="4874" y="6546"/>
                    <a:pt x="4713" y="6715"/>
                    <a:pt x="4690" y="6923"/>
                  </a:cubicBezTo>
                  <a:cubicBezTo>
                    <a:pt x="4537" y="6708"/>
                    <a:pt x="4337" y="6523"/>
                    <a:pt x="4115" y="6385"/>
                  </a:cubicBezTo>
                  <a:cubicBezTo>
                    <a:pt x="4376" y="6021"/>
                    <a:pt x="4760" y="5830"/>
                    <a:pt x="5148" y="5830"/>
                  </a:cubicBezTo>
                  <a:close/>
                  <a:moveTo>
                    <a:pt x="10347" y="5705"/>
                  </a:moveTo>
                  <a:cubicBezTo>
                    <a:pt x="10397" y="5705"/>
                    <a:pt x="10445" y="5706"/>
                    <a:pt x="10493" y="5710"/>
                  </a:cubicBezTo>
                  <a:cubicBezTo>
                    <a:pt x="11130" y="5756"/>
                    <a:pt x="11614" y="6186"/>
                    <a:pt x="11875" y="6746"/>
                  </a:cubicBezTo>
                  <a:cubicBezTo>
                    <a:pt x="11591" y="6784"/>
                    <a:pt x="11314" y="6861"/>
                    <a:pt x="11053" y="6976"/>
                  </a:cubicBezTo>
                  <a:cubicBezTo>
                    <a:pt x="10846" y="6631"/>
                    <a:pt x="10483" y="6450"/>
                    <a:pt x="10115" y="6450"/>
                  </a:cubicBezTo>
                  <a:cubicBezTo>
                    <a:pt x="9829" y="6450"/>
                    <a:pt x="9540" y="6559"/>
                    <a:pt x="9319" y="6784"/>
                  </a:cubicBezTo>
                  <a:cubicBezTo>
                    <a:pt x="9211" y="6600"/>
                    <a:pt x="9065" y="6431"/>
                    <a:pt x="8904" y="6285"/>
                  </a:cubicBezTo>
                  <a:cubicBezTo>
                    <a:pt x="9226" y="5887"/>
                    <a:pt x="9835" y="5705"/>
                    <a:pt x="10347" y="5705"/>
                  </a:cubicBezTo>
                  <a:close/>
                  <a:moveTo>
                    <a:pt x="5117" y="6641"/>
                  </a:moveTo>
                  <a:cubicBezTo>
                    <a:pt x="5135" y="6641"/>
                    <a:pt x="5154" y="6643"/>
                    <a:pt x="5174" y="6646"/>
                  </a:cubicBezTo>
                  <a:cubicBezTo>
                    <a:pt x="5358" y="6677"/>
                    <a:pt x="5450" y="6800"/>
                    <a:pt x="5535" y="6938"/>
                  </a:cubicBezTo>
                  <a:cubicBezTo>
                    <a:pt x="5511" y="6976"/>
                    <a:pt x="5488" y="7022"/>
                    <a:pt x="5473" y="7061"/>
                  </a:cubicBezTo>
                  <a:cubicBezTo>
                    <a:pt x="5329" y="7037"/>
                    <a:pt x="5182" y="7025"/>
                    <a:pt x="5034" y="7025"/>
                  </a:cubicBezTo>
                  <a:cubicBezTo>
                    <a:pt x="4945" y="7025"/>
                    <a:pt x="4856" y="7029"/>
                    <a:pt x="4767" y="7038"/>
                  </a:cubicBezTo>
                  <a:cubicBezTo>
                    <a:pt x="4782" y="7030"/>
                    <a:pt x="4782" y="7022"/>
                    <a:pt x="4782" y="7007"/>
                  </a:cubicBezTo>
                  <a:cubicBezTo>
                    <a:pt x="4768" y="6811"/>
                    <a:pt x="4926" y="6641"/>
                    <a:pt x="5117" y="6641"/>
                  </a:cubicBezTo>
                  <a:close/>
                  <a:moveTo>
                    <a:pt x="14392" y="5576"/>
                  </a:moveTo>
                  <a:cubicBezTo>
                    <a:pt x="14968" y="5576"/>
                    <a:pt x="15523" y="5826"/>
                    <a:pt x="15889" y="6416"/>
                  </a:cubicBezTo>
                  <a:cubicBezTo>
                    <a:pt x="15643" y="6615"/>
                    <a:pt x="15459" y="6869"/>
                    <a:pt x="15344" y="7160"/>
                  </a:cubicBezTo>
                  <a:cubicBezTo>
                    <a:pt x="15237" y="6700"/>
                    <a:pt x="14860" y="6355"/>
                    <a:pt x="14400" y="6293"/>
                  </a:cubicBezTo>
                  <a:cubicBezTo>
                    <a:pt x="14344" y="6285"/>
                    <a:pt x="14288" y="6281"/>
                    <a:pt x="14234" y="6281"/>
                  </a:cubicBezTo>
                  <a:cubicBezTo>
                    <a:pt x="13770" y="6281"/>
                    <a:pt x="13356" y="6560"/>
                    <a:pt x="13095" y="6938"/>
                  </a:cubicBezTo>
                  <a:cubicBezTo>
                    <a:pt x="12857" y="6846"/>
                    <a:pt x="12604" y="6784"/>
                    <a:pt x="12351" y="6754"/>
                  </a:cubicBezTo>
                  <a:cubicBezTo>
                    <a:pt x="12781" y="6044"/>
                    <a:pt x="13605" y="5576"/>
                    <a:pt x="14392" y="5576"/>
                  </a:cubicBezTo>
                  <a:close/>
                  <a:moveTo>
                    <a:pt x="20131" y="6682"/>
                  </a:moveTo>
                  <a:cubicBezTo>
                    <a:pt x="20232" y="6682"/>
                    <a:pt x="20334" y="6727"/>
                    <a:pt x="20402" y="6823"/>
                  </a:cubicBezTo>
                  <a:cubicBezTo>
                    <a:pt x="20333" y="6923"/>
                    <a:pt x="20279" y="7045"/>
                    <a:pt x="20256" y="7168"/>
                  </a:cubicBezTo>
                  <a:cubicBezTo>
                    <a:pt x="20116" y="7065"/>
                    <a:pt x="19969" y="6976"/>
                    <a:pt x="19809" y="6901"/>
                  </a:cubicBezTo>
                  <a:lnTo>
                    <a:pt x="19809" y="6901"/>
                  </a:lnTo>
                  <a:cubicBezTo>
                    <a:pt x="19816" y="6899"/>
                    <a:pt x="19822" y="6892"/>
                    <a:pt x="19827" y="6884"/>
                  </a:cubicBezTo>
                  <a:cubicBezTo>
                    <a:pt x="19882" y="6752"/>
                    <a:pt x="20006" y="6682"/>
                    <a:pt x="20131" y="6682"/>
                  </a:cubicBezTo>
                  <a:close/>
                  <a:moveTo>
                    <a:pt x="17251" y="6054"/>
                  </a:moveTo>
                  <a:cubicBezTo>
                    <a:pt x="17648" y="6054"/>
                    <a:pt x="18033" y="6188"/>
                    <a:pt x="18330" y="6500"/>
                  </a:cubicBezTo>
                  <a:cubicBezTo>
                    <a:pt x="18338" y="6508"/>
                    <a:pt x="18345" y="6516"/>
                    <a:pt x="18361" y="6516"/>
                  </a:cubicBezTo>
                  <a:cubicBezTo>
                    <a:pt x="18338" y="6608"/>
                    <a:pt x="18330" y="6700"/>
                    <a:pt x="18338" y="6800"/>
                  </a:cubicBezTo>
                  <a:cubicBezTo>
                    <a:pt x="18338" y="6807"/>
                    <a:pt x="18338" y="6807"/>
                    <a:pt x="18338" y="6815"/>
                  </a:cubicBezTo>
                  <a:cubicBezTo>
                    <a:pt x="18192" y="6861"/>
                    <a:pt x="18054" y="6923"/>
                    <a:pt x="17923" y="6999"/>
                  </a:cubicBezTo>
                  <a:cubicBezTo>
                    <a:pt x="17915" y="6992"/>
                    <a:pt x="17915" y="6984"/>
                    <a:pt x="17908" y="6984"/>
                  </a:cubicBezTo>
                  <a:cubicBezTo>
                    <a:pt x="17664" y="6752"/>
                    <a:pt x="17359" y="6640"/>
                    <a:pt x="17060" y="6640"/>
                  </a:cubicBezTo>
                  <a:cubicBezTo>
                    <a:pt x="16616" y="6640"/>
                    <a:pt x="16186" y="6888"/>
                    <a:pt x="15989" y="7360"/>
                  </a:cubicBezTo>
                  <a:cubicBezTo>
                    <a:pt x="15815" y="7320"/>
                    <a:pt x="15635" y="7297"/>
                    <a:pt x="15454" y="7297"/>
                  </a:cubicBezTo>
                  <a:cubicBezTo>
                    <a:pt x="15427" y="7297"/>
                    <a:pt x="15401" y="7298"/>
                    <a:pt x="15375" y="7299"/>
                  </a:cubicBezTo>
                  <a:cubicBezTo>
                    <a:pt x="15640" y="6580"/>
                    <a:pt x="16467" y="6054"/>
                    <a:pt x="17251" y="6054"/>
                  </a:cubicBezTo>
                  <a:close/>
                  <a:moveTo>
                    <a:pt x="3110" y="6257"/>
                  </a:moveTo>
                  <a:cubicBezTo>
                    <a:pt x="3235" y="6257"/>
                    <a:pt x="3360" y="6269"/>
                    <a:pt x="3485" y="6293"/>
                  </a:cubicBezTo>
                  <a:cubicBezTo>
                    <a:pt x="3946" y="6393"/>
                    <a:pt x="4345" y="6669"/>
                    <a:pt x="4613" y="7061"/>
                  </a:cubicBezTo>
                  <a:cubicBezTo>
                    <a:pt x="4283" y="7107"/>
                    <a:pt x="3969" y="7237"/>
                    <a:pt x="3700" y="7429"/>
                  </a:cubicBezTo>
                  <a:cubicBezTo>
                    <a:pt x="3549" y="7223"/>
                    <a:pt x="3256" y="7134"/>
                    <a:pt x="2999" y="7134"/>
                  </a:cubicBezTo>
                  <a:cubicBezTo>
                    <a:pt x="2968" y="7134"/>
                    <a:pt x="2939" y="7135"/>
                    <a:pt x="2909" y="7137"/>
                  </a:cubicBezTo>
                  <a:cubicBezTo>
                    <a:pt x="2764" y="7145"/>
                    <a:pt x="2518" y="7199"/>
                    <a:pt x="2411" y="7329"/>
                  </a:cubicBezTo>
                  <a:cubicBezTo>
                    <a:pt x="2311" y="7091"/>
                    <a:pt x="2173" y="6869"/>
                    <a:pt x="2004" y="6669"/>
                  </a:cubicBezTo>
                  <a:cubicBezTo>
                    <a:pt x="2065" y="6592"/>
                    <a:pt x="2142" y="6523"/>
                    <a:pt x="2234" y="6477"/>
                  </a:cubicBezTo>
                  <a:lnTo>
                    <a:pt x="2234" y="6470"/>
                  </a:lnTo>
                  <a:cubicBezTo>
                    <a:pt x="2239" y="6471"/>
                    <a:pt x="2245" y="6472"/>
                    <a:pt x="2250" y="6472"/>
                  </a:cubicBezTo>
                  <a:cubicBezTo>
                    <a:pt x="2275" y="6472"/>
                    <a:pt x="2297" y="6457"/>
                    <a:pt x="2303" y="6431"/>
                  </a:cubicBezTo>
                  <a:cubicBezTo>
                    <a:pt x="2562" y="6315"/>
                    <a:pt x="2835" y="6257"/>
                    <a:pt x="3110" y="6257"/>
                  </a:cubicBezTo>
                  <a:close/>
                  <a:moveTo>
                    <a:pt x="10071" y="6581"/>
                  </a:moveTo>
                  <a:cubicBezTo>
                    <a:pt x="10396" y="6581"/>
                    <a:pt x="10714" y="6735"/>
                    <a:pt x="10946" y="7038"/>
                  </a:cubicBezTo>
                  <a:cubicBezTo>
                    <a:pt x="10723" y="7137"/>
                    <a:pt x="10524" y="7283"/>
                    <a:pt x="10355" y="7460"/>
                  </a:cubicBezTo>
                  <a:cubicBezTo>
                    <a:pt x="10276" y="7314"/>
                    <a:pt x="10132" y="7241"/>
                    <a:pt x="9987" y="7241"/>
                  </a:cubicBezTo>
                  <a:cubicBezTo>
                    <a:pt x="9835" y="7241"/>
                    <a:pt x="9681" y="7322"/>
                    <a:pt x="9603" y="7483"/>
                  </a:cubicBezTo>
                  <a:lnTo>
                    <a:pt x="9603" y="7475"/>
                  </a:lnTo>
                  <a:cubicBezTo>
                    <a:pt x="9557" y="7260"/>
                    <a:pt x="9472" y="7045"/>
                    <a:pt x="9357" y="6846"/>
                  </a:cubicBezTo>
                  <a:cubicBezTo>
                    <a:pt x="9578" y="6668"/>
                    <a:pt x="9827" y="6581"/>
                    <a:pt x="10071" y="6581"/>
                  </a:cubicBezTo>
                  <a:close/>
                  <a:moveTo>
                    <a:pt x="14264" y="6446"/>
                  </a:moveTo>
                  <a:cubicBezTo>
                    <a:pt x="14725" y="6446"/>
                    <a:pt x="15146" y="6704"/>
                    <a:pt x="15237" y="7306"/>
                  </a:cubicBezTo>
                  <a:cubicBezTo>
                    <a:pt x="14976" y="7345"/>
                    <a:pt x="14715" y="7429"/>
                    <a:pt x="14484" y="7560"/>
                  </a:cubicBezTo>
                  <a:cubicBezTo>
                    <a:pt x="14435" y="7327"/>
                    <a:pt x="14235" y="7190"/>
                    <a:pt x="14030" y="7190"/>
                  </a:cubicBezTo>
                  <a:cubicBezTo>
                    <a:pt x="13917" y="7190"/>
                    <a:pt x="13802" y="7232"/>
                    <a:pt x="13709" y="7322"/>
                  </a:cubicBezTo>
                  <a:cubicBezTo>
                    <a:pt x="13548" y="7176"/>
                    <a:pt x="13364" y="7053"/>
                    <a:pt x="13164" y="6969"/>
                  </a:cubicBezTo>
                  <a:cubicBezTo>
                    <a:pt x="13438" y="6638"/>
                    <a:pt x="13866" y="6446"/>
                    <a:pt x="14264" y="6446"/>
                  </a:cubicBezTo>
                  <a:close/>
                  <a:moveTo>
                    <a:pt x="7451" y="5889"/>
                  </a:moveTo>
                  <a:cubicBezTo>
                    <a:pt x="7543" y="5889"/>
                    <a:pt x="7636" y="5896"/>
                    <a:pt x="7730" y="5909"/>
                  </a:cubicBezTo>
                  <a:cubicBezTo>
                    <a:pt x="8620" y="6032"/>
                    <a:pt x="9288" y="6746"/>
                    <a:pt x="9464" y="7606"/>
                  </a:cubicBezTo>
                  <a:cubicBezTo>
                    <a:pt x="9276" y="7552"/>
                    <a:pt x="9081" y="7525"/>
                    <a:pt x="8885" y="7525"/>
                  </a:cubicBezTo>
                  <a:cubicBezTo>
                    <a:pt x="8689" y="7525"/>
                    <a:pt x="8493" y="7552"/>
                    <a:pt x="8305" y="7606"/>
                  </a:cubicBezTo>
                  <a:cubicBezTo>
                    <a:pt x="8305" y="7590"/>
                    <a:pt x="8298" y="7575"/>
                    <a:pt x="8290" y="7567"/>
                  </a:cubicBezTo>
                  <a:cubicBezTo>
                    <a:pt x="8052" y="7151"/>
                    <a:pt x="7633" y="6930"/>
                    <a:pt x="7213" y="6930"/>
                  </a:cubicBezTo>
                  <a:cubicBezTo>
                    <a:pt x="6874" y="6930"/>
                    <a:pt x="6534" y="7074"/>
                    <a:pt x="6287" y="7375"/>
                  </a:cubicBezTo>
                  <a:cubicBezTo>
                    <a:pt x="6064" y="7230"/>
                    <a:pt x="5819" y="7130"/>
                    <a:pt x="5558" y="7076"/>
                  </a:cubicBezTo>
                  <a:cubicBezTo>
                    <a:pt x="5565" y="7061"/>
                    <a:pt x="5581" y="7038"/>
                    <a:pt x="5596" y="7015"/>
                  </a:cubicBezTo>
                  <a:cubicBezTo>
                    <a:pt x="5606" y="7022"/>
                    <a:pt x="5616" y="7026"/>
                    <a:pt x="5626" y="7026"/>
                  </a:cubicBezTo>
                  <a:cubicBezTo>
                    <a:pt x="5657" y="7026"/>
                    <a:pt x="5684" y="6995"/>
                    <a:pt x="5673" y="6961"/>
                  </a:cubicBezTo>
                  <a:cubicBezTo>
                    <a:pt x="5673" y="6946"/>
                    <a:pt x="5665" y="6923"/>
                    <a:pt x="5657" y="6907"/>
                  </a:cubicBezTo>
                  <a:cubicBezTo>
                    <a:pt x="6060" y="6307"/>
                    <a:pt x="6722" y="5889"/>
                    <a:pt x="7451" y="5889"/>
                  </a:cubicBezTo>
                  <a:close/>
                  <a:moveTo>
                    <a:pt x="17046" y="6774"/>
                  </a:moveTo>
                  <a:cubicBezTo>
                    <a:pt x="17303" y="6774"/>
                    <a:pt x="17566" y="6870"/>
                    <a:pt x="17793" y="7076"/>
                  </a:cubicBezTo>
                  <a:lnTo>
                    <a:pt x="17800" y="7076"/>
                  </a:lnTo>
                  <a:cubicBezTo>
                    <a:pt x="17631" y="7176"/>
                    <a:pt x="17478" y="7306"/>
                    <a:pt x="17347" y="7452"/>
                  </a:cubicBezTo>
                  <a:cubicBezTo>
                    <a:pt x="17259" y="7369"/>
                    <a:pt x="17146" y="7330"/>
                    <a:pt x="17035" y="7330"/>
                  </a:cubicBezTo>
                  <a:cubicBezTo>
                    <a:pt x="16849" y="7330"/>
                    <a:pt x="16669" y="7442"/>
                    <a:pt x="16626" y="7644"/>
                  </a:cubicBezTo>
                  <a:cubicBezTo>
                    <a:pt x="16457" y="7529"/>
                    <a:pt x="16265" y="7437"/>
                    <a:pt x="16066" y="7383"/>
                  </a:cubicBezTo>
                  <a:cubicBezTo>
                    <a:pt x="16287" y="6991"/>
                    <a:pt x="16660" y="6774"/>
                    <a:pt x="17046" y="6774"/>
                  </a:cubicBezTo>
                  <a:close/>
                  <a:moveTo>
                    <a:pt x="21353" y="6470"/>
                  </a:moveTo>
                  <a:cubicBezTo>
                    <a:pt x="21358" y="6470"/>
                    <a:pt x="21364" y="6470"/>
                    <a:pt x="21369" y="6470"/>
                  </a:cubicBezTo>
                  <a:cubicBezTo>
                    <a:pt x="21554" y="6662"/>
                    <a:pt x="21699" y="6892"/>
                    <a:pt x="21799" y="7145"/>
                  </a:cubicBezTo>
                  <a:cubicBezTo>
                    <a:pt x="21779" y="7144"/>
                    <a:pt x="21759" y="7143"/>
                    <a:pt x="21739" y="7143"/>
                  </a:cubicBezTo>
                  <a:cubicBezTo>
                    <a:pt x="21499" y="7143"/>
                    <a:pt x="21270" y="7227"/>
                    <a:pt x="21085" y="7375"/>
                  </a:cubicBezTo>
                  <a:cubicBezTo>
                    <a:pt x="20963" y="7475"/>
                    <a:pt x="20801" y="7644"/>
                    <a:pt x="20771" y="7813"/>
                  </a:cubicBezTo>
                  <a:cubicBezTo>
                    <a:pt x="20671" y="7590"/>
                    <a:pt x="20525" y="7398"/>
                    <a:pt x="20341" y="7237"/>
                  </a:cubicBezTo>
                  <a:cubicBezTo>
                    <a:pt x="20508" y="6797"/>
                    <a:pt x="20877" y="6470"/>
                    <a:pt x="21353" y="6470"/>
                  </a:cubicBezTo>
                  <a:close/>
                  <a:moveTo>
                    <a:pt x="14007" y="7294"/>
                  </a:moveTo>
                  <a:cubicBezTo>
                    <a:pt x="14184" y="7294"/>
                    <a:pt x="14354" y="7422"/>
                    <a:pt x="14369" y="7621"/>
                  </a:cubicBezTo>
                  <a:lnTo>
                    <a:pt x="14377" y="7621"/>
                  </a:lnTo>
                  <a:cubicBezTo>
                    <a:pt x="14262" y="7682"/>
                    <a:pt x="14162" y="7759"/>
                    <a:pt x="14070" y="7844"/>
                  </a:cubicBezTo>
                  <a:cubicBezTo>
                    <a:pt x="14001" y="7667"/>
                    <a:pt x="13901" y="7514"/>
                    <a:pt x="13771" y="7383"/>
                  </a:cubicBezTo>
                  <a:cubicBezTo>
                    <a:pt x="13841" y="7322"/>
                    <a:pt x="13925" y="7294"/>
                    <a:pt x="14007" y="7294"/>
                  </a:cubicBezTo>
                  <a:close/>
                  <a:moveTo>
                    <a:pt x="9975" y="7341"/>
                  </a:moveTo>
                  <a:cubicBezTo>
                    <a:pt x="10094" y="7341"/>
                    <a:pt x="10215" y="7403"/>
                    <a:pt x="10278" y="7537"/>
                  </a:cubicBezTo>
                  <a:cubicBezTo>
                    <a:pt x="10278" y="7544"/>
                    <a:pt x="10286" y="7552"/>
                    <a:pt x="10286" y="7552"/>
                  </a:cubicBezTo>
                  <a:cubicBezTo>
                    <a:pt x="10209" y="7667"/>
                    <a:pt x="10163" y="7798"/>
                    <a:pt x="10155" y="7936"/>
                  </a:cubicBezTo>
                  <a:cubicBezTo>
                    <a:pt x="9994" y="7821"/>
                    <a:pt x="9825" y="7728"/>
                    <a:pt x="9641" y="7659"/>
                  </a:cubicBezTo>
                  <a:cubicBezTo>
                    <a:pt x="9641" y="7652"/>
                    <a:pt x="9641" y="7644"/>
                    <a:pt x="9633" y="7636"/>
                  </a:cubicBezTo>
                  <a:cubicBezTo>
                    <a:pt x="9664" y="7446"/>
                    <a:pt x="9819" y="7341"/>
                    <a:pt x="9975" y="7341"/>
                  </a:cubicBezTo>
                  <a:close/>
                  <a:moveTo>
                    <a:pt x="7195" y="7075"/>
                  </a:moveTo>
                  <a:cubicBezTo>
                    <a:pt x="7565" y="7075"/>
                    <a:pt x="7925" y="7262"/>
                    <a:pt x="8152" y="7644"/>
                  </a:cubicBezTo>
                  <a:lnTo>
                    <a:pt x="8160" y="7652"/>
                  </a:lnTo>
                  <a:cubicBezTo>
                    <a:pt x="7952" y="7728"/>
                    <a:pt x="7760" y="7836"/>
                    <a:pt x="7592" y="7974"/>
                  </a:cubicBezTo>
                  <a:cubicBezTo>
                    <a:pt x="7518" y="7770"/>
                    <a:pt x="7333" y="7662"/>
                    <a:pt x="7148" y="7662"/>
                  </a:cubicBezTo>
                  <a:cubicBezTo>
                    <a:pt x="7006" y="7662"/>
                    <a:pt x="6864" y="7726"/>
                    <a:pt x="6770" y="7859"/>
                  </a:cubicBezTo>
                  <a:cubicBezTo>
                    <a:pt x="6663" y="7690"/>
                    <a:pt x="6517" y="7544"/>
                    <a:pt x="6356" y="7421"/>
                  </a:cubicBezTo>
                  <a:cubicBezTo>
                    <a:pt x="6603" y="7191"/>
                    <a:pt x="6902" y="7075"/>
                    <a:pt x="7195" y="7075"/>
                  </a:cubicBezTo>
                  <a:close/>
                  <a:moveTo>
                    <a:pt x="2978" y="7271"/>
                  </a:moveTo>
                  <a:cubicBezTo>
                    <a:pt x="3017" y="7271"/>
                    <a:pt x="3052" y="7273"/>
                    <a:pt x="3078" y="7276"/>
                  </a:cubicBezTo>
                  <a:lnTo>
                    <a:pt x="3078" y="7283"/>
                  </a:lnTo>
                  <a:cubicBezTo>
                    <a:pt x="3293" y="7306"/>
                    <a:pt x="3439" y="7414"/>
                    <a:pt x="3608" y="7506"/>
                  </a:cubicBezTo>
                  <a:cubicBezTo>
                    <a:pt x="3431" y="7652"/>
                    <a:pt x="3286" y="7844"/>
                    <a:pt x="3193" y="8059"/>
                  </a:cubicBezTo>
                  <a:cubicBezTo>
                    <a:pt x="3145" y="7986"/>
                    <a:pt x="3054" y="7962"/>
                    <a:pt x="2965" y="7962"/>
                  </a:cubicBezTo>
                  <a:cubicBezTo>
                    <a:pt x="2912" y="7962"/>
                    <a:pt x="2860" y="7970"/>
                    <a:pt x="2817" y="7982"/>
                  </a:cubicBezTo>
                  <a:cubicBezTo>
                    <a:pt x="2741" y="7997"/>
                    <a:pt x="2664" y="8043"/>
                    <a:pt x="2602" y="8105"/>
                  </a:cubicBezTo>
                  <a:cubicBezTo>
                    <a:pt x="2572" y="7882"/>
                    <a:pt x="2518" y="7659"/>
                    <a:pt x="2441" y="7444"/>
                  </a:cubicBezTo>
                  <a:cubicBezTo>
                    <a:pt x="2535" y="7306"/>
                    <a:pt x="2804" y="7271"/>
                    <a:pt x="2978" y="7271"/>
                  </a:cubicBezTo>
                  <a:close/>
                  <a:moveTo>
                    <a:pt x="17028" y="7434"/>
                  </a:moveTo>
                  <a:cubicBezTo>
                    <a:pt x="17112" y="7434"/>
                    <a:pt x="17197" y="7468"/>
                    <a:pt x="17271" y="7544"/>
                  </a:cubicBezTo>
                  <a:cubicBezTo>
                    <a:pt x="17148" y="7705"/>
                    <a:pt x="17056" y="7897"/>
                    <a:pt x="17017" y="8105"/>
                  </a:cubicBezTo>
                  <a:cubicBezTo>
                    <a:pt x="16941" y="7936"/>
                    <a:pt x="16833" y="7798"/>
                    <a:pt x="16687" y="7690"/>
                  </a:cubicBezTo>
                  <a:cubicBezTo>
                    <a:pt x="16746" y="7535"/>
                    <a:pt x="16884" y="7434"/>
                    <a:pt x="17028" y="7434"/>
                  </a:cubicBezTo>
                  <a:close/>
                  <a:moveTo>
                    <a:pt x="21768" y="7288"/>
                  </a:moveTo>
                  <a:cubicBezTo>
                    <a:pt x="21797" y="7288"/>
                    <a:pt x="21825" y="7289"/>
                    <a:pt x="21853" y="7291"/>
                  </a:cubicBezTo>
                  <a:cubicBezTo>
                    <a:pt x="21861" y="7322"/>
                    <a:pt x="21868" y="7352"/>
                    <a:pt x="21876" y="7383"/>
                  </a:cubicBezTo>
                  <a:cubicBezTo>
                    <a:pt x="21922" y="7544"/>
                    <a:pt x="21945" y="7705"/>
                    <a:pt x="21945" y="7874"/>
                  </a:cubicBezTo>
                  <a:cubicBezTo>
                    <a:pt x="21910" y="7865"/>
                    <a:pt x="21872" y="7860"/>
                    <a:pt x="21833" y="7860"/>
                  </a:cubicBezTo>
                  <a:cubicBezTo>
                    <a:pt x="21780" y="7860"/>
                    <a:pt x="21726" y="7869"/>
                    <a:pt x="21676" y="7882"/>
                  </a:cubicBezTo>
                  <a:cubicBezTo>
                    <a:pt x="21554" y="7920"/>
                    <a:pt x="21454" y="8012"/>
                    <a:pt x="21400" y="8135"/>
                  </a:cubicBezTo>
                  <a:cubicBezTo>
                    <a:pt x="21239" y="8043"/>
                    <a:pt x="21055" y="7989"/>
                    <a:pt x="20863" y="7966"/>
                  </a:cubicBezTo>
                  <a:cubicBezTo>
                    <a:pt x="20786" y="7751"/>
                    <a:pt x="21124" y="7498"/>
                    <a:pt x="21277" y="7414"/>
                  </a:cubicBezTo>
                  <a:cubicBezTo>
                    <a:pt x="21429" y="7328"/>
                    <a:pt x="21597" y="7288"/>
                    <a:pt x="21768" y="7288"/>
                  </a:cubicBezTo>
                  <a:close/>
                  <a:moveTo>
                    <a:pt x="300" y="7038"/>
                  </a:moveTo>
                  <a:cubicBezTo>
                    <a:pt x="860" y="7099"/>
                    <a:pt x="1321" y="7514"/>
                    <a:pt x="1443" y="8074"/>
                  </a:cubicBezTo>
                  <a:cubicBezTo>
                    <a:pt x="1282" y="8082"/>
                    <a:pt x="1121" y="8120"/>
                    <a:pt x="967" y="8174"/>
                  </a:cubicBezTo>
                  <a:cubicBezTo>
                    <a:pt x="944" y="7948"/>
                    <a:pt x="714" y="7805"/>
                    <a:pt x="490" y="7805"/>
                  </a:cubicBezTo>
                  <a:cubicBezTo>
                    <a:pt x="424" y="7805"/>
                    <a:pt x="359" y="7817"/>
                    <a:pt x="300" y="7844"/>
                  </a:cubicBezTo>
                  <a:cubicBezTo>
                    <a:pt x="284" y="7705"/>
                    <a:pt x="277" y="7575"/>
                    <a:pt x="277" y="7444"/>
                  </a:cubicBezTo>
                  <a:lnTo>
                    <a:pt x="269" y="7437"/>
                  </a:lnTo>
                  <a:cubicBezTo>
                    <a:pt x="269" y="7306"/>
                    <a:pt x="277" y="7168"/>
                    <a:pt x="300" y="7038"/>
                  </a:cubicBezTo>
                  <a:close/>
                  <a:moveTo>
                    <a:pt x="694" y="6166"/>
                  </a:moveTo>
                  <a:cubicBezTo>
                    <a:pt x="936" y="6166"/>
                    <a:pt x="1279" y="6327"/>
                    <a:pt x="1405" y="6393"/>
                  </a:cubicBezTo>
                  <a:cubicBezTo>
                    <a:pt x="1651" y="6531"/>
                    <a:pt x="1873" y="6723"/>
                    <a:pt x="2034" y="6953"/>
                  </a:cubicBezTo>
                  <a:cubicBezTo>
                    <a:pt x="2295" y="7345"/>
                    <a:pt x="2457" y="7790"/>
                    <a:pt x="2495" y="8258"/>
                  </a:cubicBezTo>
                  <a:cubicBezTo>
                    <a:pt x="2218" y="8134"/>
                    <a:pt x="1913" y="8066"/>
                    <a:pt x="1614" y="8066"/>
                  </a:cubicBezTo>
                  <a:cubicBezTo>
                    <a:pt x="1598" y="8066"/>
                    <a:pt x="1582" y="8066"/>
                    <a:pt x="1566" y="8066"/>
                  </a:cubicBezTo>
                  <a:cubicBezTo>
                    <a:pt x="1566" y="8059"/>
                    <a:pt x="1566" y="8059"/>
                    <a:pt x="1566" y="8051"/>
                  </a:cubicBezTo>
                  <a:cubicBezTo>
                    <a:pt x="1451" y="7437"/>
                    <a:pt x="929" y="6984"/>
                    <a:pt x="307" y="6961"/>
                  </a:cubicBezTo>
                  <a:cubicBezTo>
                    <a:pt x="346" y="6700"/>
                    <a:pt x="423" y="6454"/>
                    <a:pt x="530" y="6209"/>
                  </a:cubicBezTo>
                  <a:lnTo>
                    <a:pt x="522" y="6209"/>
                  </a:lnTo>
                  <a:cubicBezTo>
                    <a:pt x="567" y="6179"/>
                    <a:pt x="627" y="6166"/>
                    <a:pt x="694" y="6166"/>
                  </a:cubicBezTo>
                  <a:close/>
                  <a:moveTo>
                    <a:pt x="19005" y="6891"/>
                  </a:moveTo>
                  <a:cubicBezTo>
                    <a:pt x="19690" y="6891"/>
                    <a:pt x="20362" y="7225"/>
                    <a:pt x="20656" y="7951"/>
                  </a:cubicBezTo>
                  <a:cubicBezTo>
                    <a:pt x="20341" y="7959"/>
                    <a:pt x="20034" y="8035"/>
                    <a:pt x="19758" y="8181"/>
                  </a:cubicBezTo>
                  <a:cubicBezTo>
                    <a:pt x="19758" y="8166"/>
                    <a:pt x="19750" y="8158"/>
                    <a:pt x="19742" y="8151"/>
                  </a:cubicBezTo>
                  <a:cubicBezTo>
                    <a:pt x="19525" y="7857"/>
                    <a:pt x="19201" y="7721"/>
                    <a:pt x="18876" y="7721"/>
                  </a:cubicBezTo>
                  <a:cubicBezTo>
                    <a:pt x="18419" y="7721"/>
                    <a:pt x="17962" y="7990"/>
                    <a:pt x="17800" y="8465"/>
                  </a:cubicBezTo>
                  <a:cubicBezTo>
                    <a:pt x="17627" y="8412"/>
                    <a:pt x="17440" y="8381"/>
                    <a:pt x="17253" y="8381"/>
                  </a:cubicBezTo>
                  <a:cubicBezTo>
                    <a:pt x="17200" y="8381"/>
                    <a:pt x="17147" y="8383"/>
                    <a:pt x="17094" y="8389"/>
                  </a:cubicBezTo>
                  <a:cubicBezTo>
                    <a:pt x="17094" y="8373"/>
                    <a:pt x="17094" y="8358"/>
                    <a:pt x="17094" y="8343"/>
                  </a:cubicBezTo>
                  <a:cubicBezTo>
                    <a:pt x="17273" y="7413"/>
                    <a:pt x="18149" y="6891"/>
                    <a:pt x="19005" y="6891"/>
                  </a:cubicBezTo>
                  <a:close/>
                  <a:moveTo>
                    <a:pt x="21841" y="7963"/>
                  </a:moveTo>
                  <a:cubicBezTo>
                    <a:pt x="21855" y="7963"/>
                    <a:pt x="21869" y="7964"/>
                    <a:pt x="21884" y="7966"/>
                  </a:cubicBezTo>
                  <a:cubicBezTo>
                    <a:pt x="21907" y="7974"/>
                    <a:pt x="21930" y="7982"/>
                    <a:pt x="21945" y="7989"/>
                  </a:cubicBezTo>
                  <a:cubicBezTo>
                    <a:pt x="21937" y="8166"/>
                    <a:pt x="21907" y="8343"/>
                    <a:pt x="21861" y="8511"/>
                  </a:cubicBezTo>
                  <a:cubicBezTo>
                    <a:pt x="21753" y="8381"/>
                    <a:pt x="21630" y="8273"/>
                    <a:pt x="21492" y="8181"/>
                  </a:cubicBezTo>
                  <a:cubicBezTo>
                    <a:pt x="21531" y="8082"/>
                    <a:pt x="21615" y="8005"/>
                    <a:pt x="21723" y="7982"/>
                  </a:cubicBezTo>
                  <a:cubicBezTo>
                    <a:pt x="21762" y="7971"/>
                    <a:pt x="21801" y="7963"/>
                    <a:pt x="21841" y="7963"/>
                  </a:cubicBezTo>
                  <a:close/>
                  <a:moveTo>
                    <a:pt x="455" y="7876"/>
                  </a:moveTo>
                  <a:cubicBezTo>
                    <a:pt x="527" y="7876"/>
                    <a:pt x="598" y="7895"/>
                    <a:pt x="660" y="7936"/>
                  </a:cubicBezTo>
                  <a:cubicBezTo>
                    <a:pt x="760" y="8005"/>
                    <a:pt x="822" y="8105"/>
                    <a:pt x="837" y="8220"/>
                  </a:cubicBezTo>
                  <a:cubicBezTo>
                    <a:pt x="683" y="8296"/>
                    <a:pt x="545" y="8396"/>
                    <a:pt x="430" y="8519"/>
                  </a:cubicBezTo>
                  <a:cubicBezTo>
                    <a:pt x="369" y="8319"/>
                    <a:pt x="330" y="8112"/>
                    <a:pt x="300" y="7905"/>
                  </a:cubicBezTo>
                  <a:cubicBezTo>
                    <a:pt x="351" y="7886"/>
                    <a:pt x="403" y="7876"/>
                    <a:pt x="455" y="7876"/>
                  </a:cubicBezTo>
                  <a:close/>
                  <a:moveTo>
                    <a:pt x="12100" y="6884"/>
                  </a:moveTo>
                  <a:cubicBezTo>
                    <a:pt x="12807" y="6884"/>
                    <a:pt x="13669" y="7266"/>
                    <a:pt x="13947" y="7959"/>
                  </a:cubicBezTo>
                  <a:cubicBezTo>
                    <a:pt x="13763" y="8135"/>
                    <a:pt x="13671" y="8381"/>
                    <a:pt x="13694" y="8634"/>
                  </a:cubicBezTo>
                  <a:lnTo>
                    <a:pt x="13686" y="8634"/>
                  </a:lnTo>
                  <a:cubicBezTo>
                    <a:pt x="13545" y="8611"/>
                    <a:pt x="13400" y="8601"/>
                    <a:pt x="13257" y="8601"/>
                  </a:cubicBezTo>
                  <a:cubicBezTo>
                    <a:pt x="13213" y="8601"/>
                    <a:pt x="13169" y="8602"/>
                    <a:pt x="13126" y="8603"/>
                  </a:cubicBezTo>
                  <a:cubicBezTo>
                    <a:pt x="13054" y="8055"/>
                    <a:pt x="12521" y="7670"/>
                    <a:pt x="11979" y="7670"/>
                  </a:cubicBezTo>
                  <a:cubicBezTo>
                    <a:pt x="11944" y="7670"/>
                    <a:pt x="11909" y="7671"/>
                    <a:pt x="11875" y="7675"/>
                  </a:cubicBezTo>
                  <a:cubicBezTo>
                    <a:pt x="11522" y="7713"/>
                    <a:pt x="10662" y="8135"/>
                    <a:pt x="10838" y="8603"/>
                  </a:cubicBezTo>
                  <a:lnTo>
                    <a:pt x="10700" y="8603"/>
                  </a:lnTo>
                  <a:cubicBezTo>
                    <a:pt x="10716" y="8580"/>
                    <a:pt x="10716" y="8542"/>
                    <a:pt x="10700" y="8519"/>
                  </a:cubicBezTo>
                  <a:cubicBezTo>
                    <a:pt x="10570" y="8319"/>
                    <a:pt x="10416" y="8143"/>
                    <a:pt x="10232" y="7997"/>
                  </a:cubicBezTo>
                  <a:cubicBezTo>
                    <a:pt x="10293" y="7291"/>
                    <a:pt x="11491" y="6892"/>
                    <a:pt x="12059" y="6884"/>
                  </a:cubicBezTo>
                  <a:cubicBezTo>
                    <a:pt x="12073" y="6884"/>
                    <a:pt x="12086" y="6884"/>
                    <a:pt x="12100" y="6884"/>
                  </a:cubicBezTo>
                  <a:close/>
                  <a:moveTo>
                    <a:pt x="2856" y="8089"/>
                  </a:moveTo>
                  <a:lnTo>
                    <a:pt x="2848" y="8097"/>
                  </a:lnTo>
                  <a:cubicBezTo>
                    <a:pt x="2866" y="8093"/>
                    <a:pt x="2883" y="8092"/>
                    <a:pt x="2900" y="8092"/>
                  </a:cubicBezTo>
                  <a:cubicBezTo>
                    <a:pt x="2988" y="8092"/>
                    <a:pt x="3057" y="8135"/>
                    <a:pt x="3147" y="8135"/>
                  </a:cubicBezTo>
                  <a:lnTo>
                    <a:pt x="3155" y="8135"/>
                  </a:lnTo>
                  <a:cubicBezTo>
                    <a:pt x="3094" y="8319"/>
                    <a:pt x="3063" y="8511"/>
                    <a:pt x="3063" y="8711"/>
                  </a:cubicBezTo>
                  <a:cubicBezTo>
                    <a:pt x="2948" y="8557"/>
                    <a:pt x="2794" y="8427"/>
                    <a:pt x="2625" y="8335"/>
                  </a:cubicBezTo>
                  <a:cubicBezTo>
                    <a:pt x="2625" y="8304"/>
                    <a:pt x="2618" y="8266"/>
                    <a:pt x="2618" y="8235"/>
                  </a:cubicBezTo>
                  <a:cubicBezTo>
                    <a:pt x="2679" y="8166"/>
                    <a:pt x="2756" y="8112"/>
                    <a:pt x="2856" y="8089"/>
                  </a:cubicBezTo>
                  <a:close/>
                  <a:moveTo>
                    <a:pt x="7125" y="7782"/>
                  </a:moveTo>
                  <a:cubicBezTo>
                    <a:pt x="7283" y="7782"/>
                    <a:pt x="7439" y="7878"/>
                    <a:pt x="7492" y="8051"/>
                  </a:cubicBezTo>
                  <a:cubicBezTo>
                    <a:pt x="7492" y="8051"/>
                    <a:pt x="7492" y="8059"/>
                    <a:pt x="7492" y="8059"/>
                  </a:cubicBezTo>
                  <a:cubicBezTo>
                    <a:pt x="7292" y="8235"/>
                    <a:pt x="7139" y="8450"/>
                    <a:pt x="7024" y="8688"/>
                  </a:cubicBezTo>
                  <a:cubicBezTo>
                    <a:pt x="7016" y="8696"/>
                    <a:pt x="7016" y="8703"/>
                    <a:pt x="7016" y="8711"/>
                  </a:cubicBezTo>
                  <a:cubicBezTo>
                    <a:pt x="7016" y="8444"/>
                    <a:pt x="6948" y="8177"/>
                    <a:pt x="6819" y="7940"/>
                  </a:cubicBezTo>
                  <a:lnTo>
                    <a:pt x="6819" y="7940"/>
                  </a:lnTo>
                  <a:cubicBezTo>
                    <a:pt x="6897" y="7832"/>
                    <a:pt x="7011" y="7782"/>
                    <a:pt x="7125" y="7782"/>
                  </a:cubicBezTo>
                  <a:close/>
                  <a:moveTo>
                    <a:pt x="18823" y="7872"/>
                  </a:moveTo>
                  <a:cubicBezTo>
                    <a:pt x="19100" y="7872"/>
                    <a:pt x="19389" y="7991"/>
                    <a:pt x="19642" y="8235"/>
                  </a:cubicBezTo>
                  <a:lnTo>
                    <a:pt x="19650" y="8235"/>
                  </a:lnTo>
                  <a:cubicBezTo>
                    <a:pt x="19451" y="8343"/>
                    <a:pt x="19266" y="8488"/>
                    <a:pt x="19105" y="8657"/>
                  </a:cubicBezTo>
                  <a:cubicBezTo>
                    <a:pt x="19050" y="8512"/>
                    <a:pt x="18865" y="8423"/>
                    <a:pt x="18705" y="8423"/>
                  </a:cubicBezTo>
                  <a:cubicBezTo>
                    <a:pt x="18687" y="8423"/>
                    <a:pt x="18669" y="8425"/>
                    <a:pt x="18652" y="8427"/>
                  </a:cubicBezTo>
                  <a:cubicBezTo>
                    <a:pt x="18483" y="8450"/>
                    <a:pt x="18345" y="8565"/>
                    <a:pt x="18307" y="8726"/>
                  </a:cubicBezTo>
                  <a:cubicBezTo>
                    <a:pt x="18176" y="8634"/>
                    <a:pt x="18038" y="8557"/>
                    <a:pt x="17885" y="8496"/>
                  </a:cubicBezTo>
                  <a:cubicBezTo>
                    <a:pt x="18104" y="8084"/>
                    <a:pt x="18453" y="7872"/>
                    <a:pt x="18823" y="7872"/>
                  </a:cubicBezTo>
                  <a:close/>
                  <a:moveTo>
                    <a:pt x="12053" y="7810"/>
                  </a:moveTo>
                  <a:cubicBezTo>
                    <a:pt x="12078" y="7810"/>
                    <a:pt x="12100" y="7811"/>
                    <a:pt x="12120" y="7813"/>
                  </a:cubicBezTo>
                  <a:cubicBezTo>
                    <a:pt x="12581" y="7874"/>
                    <a:pt x="12857" y="8197"/>
                    <a:pt x="13003" y="8611"/>
                  </a:cubicBezTo>
                  <a:cubicBezTo>
                    <a:pt x="12765" y="8634"/>
                    <a:pt x="12527" y="8696"/>
                    <a:pt x="12304" y="8788"/>
                  </a:cubicBezTo>
                  <a:cubicBezTo>
                    <a:pt x="12267" y="8601"/>
                    <a:pt x="12099" y="8465"/>
                    <a:pt x="11913" y="8465"/>
                  </a:cubicBezTo>
                  <a:cubicBezTo>
                    <a:pt x="11908" y="8465"/>
                    <a:pt x="11903" y="8465"/>
                    <a:pt x="11898" y="8465"/>
                  </a:cubicBezTo>
                  <a:lnTo>
                    <a:pt x="11890" y="8465"/>
                  </a:lnTo>
                  <a:cubicBezTo>
                    <a:pt x="11721" y="8473"/>
                    <a:pt x="11575" y="8588"/>
                    <a:pt x="11529" y="8757"/>
                  </a:cubicBezTo>
                  <a:cubicBezTo>
                    <a:pt x="11337" y="8673"/>
                    <a:pt x="11130" y="8627"/>
                    <a:pt x="10923" y="8603"/>
                  </a:cubicBezTo>
                  <a:cubicBezTo>
                    <a:pt x="10800" y="8098"/>
                    <a:pt x="11664" y="7810"/>
                    <a:pt x="12053" y="7810"/>
                  </a:cubicBezTo>
                  <a:close/>
                  <a:moveTo>
                    <a:pt x="15436" y="7449"/>
                  </a:moveTo>
                  <a:cubicBezTo>
                    <a:pt x="16059" y="7449"/>
                    <a:pt x="16848" y="7740"/>
                    <a:pt x="16956" y="8412"/>
                  </a:cubicBezTo>
                  <a:cubicBezTo>
                    <a:pt x="16871" y="8419"/>
                    <a:pt x="16787" y="8442"/>
                    <a:pt x="16703" y="8465"/>
                  </a:cubicBezTo>
                  <a:cubicBezTo>
                    <a:pt x="16526" y="8511"/>
                    <a:pt x="16365" y="8588"/>
                    <a:pt x="16211" y="8688"/>
                  </a:cubicBezTo>
                  <a:lnTo>
                    <a:pt x="16211" y="8673"/>
                  </a:lnTo>
                  <a:cubicBezTo>
                    <a:pt x="15994" y="8388"/>
                    <a:pt x="15681" y="8248"/>
                    <a:pt x="15375" y="8248"/>
                  </a:cubicBezTo>
                  <a:cubicBezTo>
                    <a:pt x="14988" y="8248"/>
                    <a:pt x="14612" y="8470"/>
                    <a:pt x="14454" y="8903"/>
                  </a:cubicBezTo>
                  <a:cubicBezTo>
                    <a:pt x="14246" y="8788"/>
                    <a:pt x="14016" y="8703"/>
                    <a:pt x="13786" y="8657"/>
                  </a:cubicBezTo>
                  <a:cubicBezTo>
                    <a:pt x="13794" y="8435"/>
                    <a:pt x="13878" y="8220"/>
                    <a:pt x="14039" y="8059"/>
                  </a:cubicBezTo>
                  <a:cubicBezTo>
                    <a:pt x="14043" y="8059"/>
                    <a:pt x="14046" y="8059"/>
                    <a:pt x="14049" y="8059"/>
                  </a:cubicBezTo>
                  <a:cubicBezTo>
                    <a:pt x="14084" y="8059"/>
                    <a:pt x="14115" y="8024"/>
                    <a:pt x="14108" y="7989"/>
                  </a:cubicBezTo>
                  <a:cubicBezTo>
                    <a:pt x="14446" y="7682"/>
                    <a:pt x="14868" y="7498"/>
                    <a:pt x="15321" y="7452"/>
                  </a:cubicBezTo>
                  <a:cubicBezTo>
                    <a:pt x="15359" y="7450"/>
                    <a:pt x="15397" y="7449"/>
                    <a:pt x="15436" y="7449"/>
                  </a:cubicBezTo>
                  <a:close/>
                  <a:moveTo>
                    <a:pt x="11921" y="8573"/>
                  </a:moveTo>
                  <a:cubicBezTo>
                    <a:pt x="12082" y="8588"/>
                    <a:pt x="12166" y="8703"/>
                    <a:pt x="12220" y="8834"/>
                  </a:cubicBezTo>
                  <a:cubicBezTo>
                    <a:pt x="12120" y="8872"/>
                    <a:pt x="12028" y="8926"/>
                    <a:pt x="11936" y="8980"/>
                  </a:cubicBezTo>
                  <a:cubicBezTo>
                    <a:pt x="11836" y="8911"/>
                    <a:pt x="11721" y="8841"/>
                    <a:pt x="11598" y="8788"/>
                  </a:cubicBezTo>
                  <a:cubicBezTo>
                    <a:pt x="11652" y="8657"/>
                    <a:pt x="11783" y="8573"/>
                    <a:pt x="11921" y="8573"/>
                  </a:cubicBezTo>
                  <a:close/>
                  <a:moveTo>
                    <a:pt x="8889" y="7688"/>
                  </a:moveTo>
                  <a:cubicBezTo>
                    <a:pt x="9511" y="7688"/>
                    <a:pt x="10134" y="7985"/>
                    <a:pt x="10554" y="8603"/>
                  </a:cubicBezTo>
                  <a:cubicBezTo>
                    <a:pt x="10263" y="8627"/>
                    <a:pt x="9979" y="8711"/>
                    <a:pt x="9710" y="8834"/>
                  </a:cubicBezTo>
                  <a:cubicBezTo>
                    <a:pt x="9507" y="8542"/>
                    <a:pt x="9123" y="8388"/>
                    <a:pt x="8761" y="8388"/>
                  </a:cubicBezTo>
                  <a:cubicBezTo>
                    <a:pt x="8714" y="8388"/>
                    <a:pt x="8667" y="8391"/>
                    <a:pt x="8620" y="8396"/>
                  </a:cubicBezTo>
                  <a:lnTo>
                    <a:pt x="8612" y="8396"/>
                  </a:lnTo>
                  <a:cubicBezTo>
                    <a:pt x="8298" y="8435"/>
                    <a:pt x="7814" y="8657"/>
                    <a:pt x="7722" y="8995"/>
                  </a:cubicBezTo>
                  <a:cubicBezTo>
                    <a:pt x="7530" y="8880"/>
                    <a:pt x="7331" y="8788"/>
                    <a:pt x="7116" y="8734"/>
                  </a:cubicBezTo>
                  <a:cubicBezTo>
                    <a:pt x="7526" y="8047"/>
                    <a:pt x="8207" y="7688"/>
                    <a:pt x="8889" y="7688"/>
                  </a:cubicBezTo>
                  <a:close/>
                  <a:moveTo>
                    <a:pt x="5019" y="8031"/>
                  </a:moveTo>
                  <a:cubicBezTo>
                    <a:pt x="5434" y="8031"/>
                    <a:pt x="5859" y="8256"/>
                    <a:pt x="6087" y="8719"/>
                  </a:cubicBezTo>
                  <a:cubicBezTo>
                    <a:pt x="5811" y="8780"/>
                    <a:pt x="5558" y="8911"/>
                    <a:pt x="5343" y="9079"/>
                  </a:cubicBezTo>
                  <a:cubicBezTo>
                    <a:pt x="5335" y="8885"/>
                    <a:pt x="5108" y="8734"/>
                    <a:pt x="4926" y="8734"/>
                  </a:cubicBezTo>
                  <a:cubicBezTo>
                    <a:pt x="4922" y="8734"/>
                    <a:pt x="4917" y="8734"/>
                    <a:pt x="4913" y="8734"/>
                  </a:cubicBezTo>
                  <a:lnTo>
                    <a:pt x="4905" y="8734"/>
                  </a:lnTo>
                  <a:cubicBezTo>
                    <a:pt x="4706" y="8742"/>
                    <a:pt x="4544" y="8887"/>
                    <a:pt x="4521" y="9087"/>
                  </a:cubicBezTo>
                  <a:cubicBezTo>
                    <a:pt x="4391" y="9049"/>
                    <a:pt x="4260" y="9026"/>
                    <a:pt x="4130" y="9018"/>
                  </a:cubicBezTo>
                  <a:cubicBezTo>
                    <a:pt x="4095" y="9014"/>
                    <a:pt x="4061" y="9012"/>
                    <a:pt x="4026" y="9012"/>
                  </a:cubicBezTo>
                  <a:cubicBezTo>
                    <a:pt x="3992" y="9012"/>
                    <a:pt x="3957" y="9014"/>
                    <a:pt x="3923" y="9018"/>
                  </a:cubicBezTo>
                  <a:cubicBezTo>
                    <a:pt x="4020" y="8368"/>
                    <a:pt x="4512" y="8031"/>
                    <a:pt x="5019" y="8031"/>
                  </a:cubicBezTo>
                  <a:close/>
                  <a:moveTo>
                    <a:pt x="5015" y="7166"/>
                  </a:moveTo>
                  <a:cubicBezTo>
                    <a:pt x="5891" y="7166"/>
                    <a:pt x="6766" y="7659"/>
                    <a:pt x="6862" y="8680"/>
                  </a:cubicBezTo>
                  <a:cubicBezTo>
                    <a:pt x="6761" y="8662"/>
                    <a:pt x="6659" y="8654"/>
                    <a:pt x="6558" y="8654"/>
                  </a:cubicBezTo>
                  <a:cubicBezTo>
                    <a:pt x="6444" y="8654"/>
                    <a:pt x="6331" y="8664"/>
                    <a:pt x="6218" y="8680"/>
                  </a:cubicBezTo>
                  <a:cubicBezTo>
                    <a:pt x="6018" y="8136"/>
                    <a:pt x="5557" y="7885"/>
                    <a:pt x="5093" y="7885"/>
                  </a:cubicBezTo>
                  <a:cubicBezTo>
                    <a:pt x="4503" y="7885"/>
                    <a:pt x="3907" y="8292"/>
                    <a:pt x="3838" y="9018"/>
                  </a:cubicBezTo>
                  <a:cubicBezTo>
                    <a:pt x="3646" y="9026"/>
                    <a:pt x="3462" y="9064"/>
                    <a:pt x="3278" y="9133"/>
                  </a:cubicBezTo>
                  <a:cubicBezTo>
                    <a:pt x="3247" y="9026"/>
                    <a:pt x="3209" y="8926"/>
                    <a:pt x="3155" y="8834"/>
                  </a:cubicBezTo>
                  <a:cubicBezTo>
                    <a:pt x="3131" y="7736"/>
                    <a:pt x="4074" y="7166"/>
                    <a:pt x="5015" y="7166"/>
                  </a:cubicBezTo>
                  <a:close/>
                  <a:moveTo>
                    <a:pt x="18706" y="8542"/>
                  </a:moveTo>
                  <a:cubicBezTo>
                    <a:pt x="18864" y="8542"/>
                    <a:pt x="18939" y="8653"/>
                    <a:pt x="19028" y="8749"/>
                  </a:cubicBezTo>
                  <a:cubicBezTo>
                    <a:pt x="18913" y="8887"/>
                    <a:pt x="18813" y="9041"/>
                    <a:pt x="18744" y="9202"/>
                  </a:cubicBezTo>
                  <a:cubicBezTo>
                    <a:pt x="18637" y="9041"/>
                    <a:pt x="18506" y="8895"/>
                    <a:pt x="18361" y="8780"/>
                  </a:cubicBezTo>
                  <a:cubicBezTo>
                    <a:pt x="18414" y="8642"/>
                    <a:pt x="18545" y="8550"/>
                    <a:pt x="18691" y="8542"/>
                  </a:cubicBezTo>
                  <a:cubicBezTo>
                    <a:pt x="18696" y="8542"/>
                    <a:pt x="18701" y="8542"/>
                    <a:pt x="18706" y="8542"/>
                  </a:cubicBezTo>
                  <a:close/>
                  <a:moveTo>
                    <a:pt x="15374" y="8365"/>
                  </a:moveTo>
                  <a:cubicBezTo>
                    <a:pt x="15635" y="8365"/>
                    <a:pt x="15897" y="8484"/>
                    <a:pt x="16089" y="8742"/>
                  </a:cubicBezTo>
                  <a:cubicBezTo>
                    <a:pt x="16089" y="8749"/>
                    <a:pt x="16096" y="8749"/>
                    <a:pt x="16104" y="8757"/>
                  </a:cubicBezTo>
                  <a:cubicBezTo>
                    <a:pt x="15920" y="8895"/>
                    <a:pt x="15766" y="9072"/>
                    <a:pt x="15651" y="9264"/>
                  </a:cubicBezTo>
                  <a:cubicBezTo>
                    <a:pt x="15578" y="9140"/>
                    <a:pt x="15450" y="9078"/>
                    <a:pt x="15323" y="9078"/>
                  </a:cubicBezTo>
                  <a:cubicBezTo>
                    <a:pt x="15184" y="9078"/>
                    <a:pt x="15047" y="9153"/>
                    <a:pt x="14991" y="9302"/>
                  </a:cubicBezTo>
                  <a:cubicBezTo>
                    <a:pt x="14845" y="9156"/>
                    <a:pt x="14692" y="9033"/>
                    <a:pt x="14515" y="8934"/>
                  </a:cubicBezTo>
                  <a:cubicBezTo>
                    <a:pt x="14690" y="8571"/>
                    <a:pt x="15031" y="8365"/>
                    <a:pt x="15374" y="8365"/>
                  </a:cubicBezTo>
                  <a:close/>
                  <a:moveTo>
                    <a:pt x="4951" y="8857"/>
                  </a:moveTo>
                  <a:cubicBezTo>
                    <a:pt x="5128" y="8864"/>
                    <a:pt x="5197" y="9003"/>
                    <a:pt x="5266" y="9148"/>
                  </a:cubicBezTo>
                  <a:lnTo>
                    <a:pt x="5251" y="9148"/>
                  </a:lnTo>
                  <a:cubicBezTo>
                    <a:pt x="5189" y="9210"/>
                    <a:pt x="5120" y="9271"/>
                    <a:pt x="5059" y="9333"/>
                  </a:cubicBezTo>
                  <a:cubicBezTo>
                    <a:pt x="4920" y="9241"/>
                    <a:pt x="4767" y="9164"/>
                    <a:pt x="4613" y="9110"/>
                  </a:cubicBezTo>
                  <a:cubicBezTo>
                    <a:pt x="4652" y="8957"/>
                    <a:pt x="4790" y="8857"/>
                    <a:pt x="4951" y="8857"/>
                  </a:cubicBezTo>
                  <a:close/>
                  <a:moveTo>
                    <a:pt x="1548" y="8218"/>
                  </a:moveTo>
                  <a:cubicBezTo>
                    <a:pt x="2210" y="8218"/>
                    <a:pt x="2888" y="8562"/>
                    <a:pt x="3124" y="9179"/>
                  </a:cubicBezTo>
                  <a:lnTo>
                    <a:pt x="3124" y="9187"/>
                  </a:lnTo>
                  <a:cubicBezTo>
                    <a:pt x="2971" y="9248"/>
                    <a:pt x="2825" y="9333"/>
                    <a:pt x="2687" y="9425"/>
                  </a:cubicBezTo>
                  <a:cubicBezTo>
                    <a:pt x="2679" y="9417"/>
                    <a:pt x="2679" y="9417"/>
                    <a:pt x="2679" y="9409"/>
                  </a:cubicBezTo>
                  <a:cubicBezTo>
                    <a:pt x="2426" y="9082"/>
                    <a:pt x="2048" y="8914"/>
                    <a:pt x="1671" y="8914"/>
                  </a:cubicBezTo>
                  <a:cubicBezTo>
                    <a:pt x="1339" y="8914"/>
                    <a:pt x="1008" y="9044"/>
                    <a:pt x="760" y="9310"/>
                  </a:cubicBezTo>
                  <a:cubicBezTo>
                    <a:pt x="637" y="9087"/>
                    <a:pt x="538" y="8849"/>
                    <a:pt x="461" y="8611"/>
                  </a:cubicBezTo>
                  <a:lnTo>
                    <a:pt x="453" y="8611"/>
                  </a:lnTo>
                  <a:cubicBezTo>
                    <a:pt x="469" y="8611"/>
                    <a:pt x="476" y="8603"/>
                    <a:pt x="484" y="8596"/>
                  </a:cubicBezTo>
                  <a:cubicBezTo>
                    <a:pt x="770" y="8339"/>
                    <a:pt x="1156" y="8218"/>
                    <a:pt x="1548" y="8218"/>
                  </a:cubicBezTo>
                  <a:close/>
                  <a:moveTo>
                    <a:pt x="8743" y="8519"/>
                  </a:moveTo>
                  <a:cubicBezTo>
                    <a:pt x="9104" y="8519"/>
                    <a:pt x="9349" y="8688"/>
                    <a:pt x="9610" y="8895"/>
                  </a:cubicBezTo>
                  <a:cubicBezTo>
                    <a:pt x="9380" y="9010"/>
                    <a:pt x="9180" y="9171"/>
                    <a:pt x="9012" y="9363"/>
                  </a:cubicBezTo>
                  <a:cubicBezTo>
                    <a:pt x="8922" y="9255"/>
                    <a:pt x="8800" y="9203"/>
                    <a:pt x="8679" y="9203"/>
                  </a:cubicBezTo>
                  <a:cubicBezTo>
                    <a:pt x="8509" y="9203"/>
                    <a:pt x="8342" y="9305"/>
                    <a:pt x="8275" y="9494"/>
                  </a:cubicBezTo>
                  <a:cubicBezTo>
                    <a:pt x="8137" y="9317"/>
                    <a:pt x="7968" y="9164"/>
                    <a:pt x="7791" y="9041"/>
                  </a:cubicBezTo>
                  <a:cubicBezTo>
                    <a:pt x="7914" y="8711"/>
                    <a:pt x="8421" y="8527"/>
                    <a:pt x="8743" y="8519"/>
                  </a:cubicBezTo>
                  <a:close/>
                  <a:moveTo>
                    <a:pt x="15323" y="9175"/>
                  </a:moveTo>
                  <a:cubicBezTo>
                    <a:pt x="15432" y="9175"/>
                    <a:pt x="15541" y="9235"/>
                    <a:pt x="15590" y="9356"/>
                  </a:cubicBezTo>
                  <a:cubicBezTo>
                    <a:pt x="15590" y="9363"/>
                    <a:pt x="15597" y="9371"/>
                    <a:pt x="15597" y="9371"/>
                  </a:cubicBezTo>
                  <a:cubicBezTo>
                    <a:pt x="15505" y="9555"/>
                    <a:pt x="15451" y="9755"/>
                    <a:pt x="15436" y="9962"/>
                  </a:cubicBezTo>
                  <a:cubicBezTo>
                    <a:pt x="15344" y="9747"/>
                    <a:pt x="15214" y="9540"/>
                    <a:pt x="15052" y="9363"/>
                  </a:cubicBezTo>
                  <a:cubicBezTo>
                    <a:pt x="15099" y="9239"/>
                    <a:pt x="15211" y="9175"/>
                    <a:pt x="15323" y="9175"/>
                  </a:cubicBezTo>
                  <a:close/>
                  <a:moveTo>
                    <a:pt x="1636" y="9051"/>
                  </a:moveTo>
                  <a:cubicBezTo>
                    <a:pt x="1979" y="9051"/>
                    <a:pt x="2317" y="9208"/>
                    <a:pt x="2572" y="9517"/>
                  </a:cubicBezTo>
                  <a:lnTo>
                    <a:pt x="2526" y="9548"/>
                  </a:lnTo>
                  <a:cubicBezTo>
                    <a:pt x="2380" y="9670"/>
                    <a:pt x="2242" y="9801"/>
                    <a:pt x="2119" y="9954"/>
                  </a:cubicBezTo>
                  <a:cubicBezTo>
                    <a:pt x="2026" y="9804"/>
                    <a:pt x="1859" y="9707"/>
                    <a:pt x="1682" y="9707"/>
                  </a:cubicBezTo>
                  <a:cubicBezTo>
                    <a:pt x="1669" y="9707"/>
                    <a:pt x="1656" y="9708"/>
                    <a:pt x="1643" y="9709"/>
                  </a:cubicBezTo>
                  <a:cubicBezTo>
                    <a:pt x="1466" y="9716"/>
                    <a:pt x="1313" y="9832"/>
                    <a:pt x="1244" y="9993"/>
                  </a:cubicBezTo>
                  <a:cubicBezTo>
                    <a:pt x="1075" y="9809"/>
                    <a:pt x="929" y="9601"/>
                    <a:pt x="806" y="9386"/>
                  </a:cubicBezTo>
                  <a:cubicBezTo>
                    <a:pt x="1055" y="9162"/>
                    <a:pt x="1347" y="9051"/>
                    <a:pt x="1636" y="9051"/>
                  </a:cubicBezTo>
                  <a:close/>
                  <a:moveTo>
                    <a:pt x="20579" y="9494"/>
                  </a:moveTo>
                  <a:cubicBezTo>
                    <a:pt x="20740" y="9494"/>
                    <a:pt x="20886" y="9571"/>
                    <a:pt x="20955" y="9709"/>
                  </a:cubicBezTo>
                  <a:cubicBezTo>
                    <a:pt x="20801" y="9824"/>
                    <a:pt x="20633" y="9916"/>
                    <a:pt x="20456" y="10000"/>
                  </a:cubicBezTo>
                  <a:lnTo>
                    <a:pt x="20464" y="9993"/>
                  </a:lnTo>
                  <a:lnTo>
                    <a:pt x="20418" y="10016"/>
                  </a:lnTo>
                  <a:cubicBezTo>
                    <a:pt x="20418" y="10008"/>
                    <a:pt x="20410" y="10000"/>
                    <a:pt x="20402" y="9993"/>
                  </a:cubicBezTo>
                  <a:cubicBezTo>
                    <a:pt x="20180" y="9832"/>
                    <a:pt x="20333" y="9517"/>
                    <a:pt x="20579" y="9494"/>
                  </a:cubicBezTo>
                  <a:close/>
                  <a:moveTo>
                    <a:pt x="8666" y="9325"/>
                  </a:moveTo>
                  <a:cubicBezTo>
                    <a:pt x="8765" y="9325"/>
                    <a:pt x="8865" y="9367"/>
                    <a:pt x="8935" y="9455"/>
                  </a:cubicBezTo>
                  <a:cubicBezTo>
                    <a:pt x="8781" y="9663"/>
                    <a:pt x="8682" y="9908"/>
                    <a:pt x="8651" y="10162"/>
                  </a:cubicBezTo>
                  <a:cubicBezTo>
                    <a:pt x="8574" y="9947"/>
                    <a:pt x="8474" y="9747"/>
                    <a:pt x="8336" y="9563"/>
                  </a:cubicBezTo>
                  <a:cubicBezTo>
                    <a:pt x="8386" y="9410"/>
                    <a:pt x="8525" y="9325"/>
                    <a:pt x="8666" y="9325"/>
                  </a:cubicBezTo>
                  <a:close/>
                  <a:moveTo>
                    <a:pt x="20604" y="8787"/>
                  </a:moveTo>
                  <a:cubicBezTo>
                    <a:pt x="20941" y="8787"/>
                    <a:pt x="21272" y="8935"/>
                    <a:pt x="21492" y="9202"/>
                  </a:cubicBezTo>
                  <a:cubicBezTo>
                    <a:pt x="21369" y="9356"/>
                    <a:pt x="21224" y="9502"/>
                    <a:pt x="21070" y="9632"/>
                  </a:cubicBezTo>
                  <a:lnTo>
                    <a:pt x="21070" y="9624"/>
                  </a:lnTo>
                  <a:cubicBezTo>
                    <a:pt x="20970" y="9469"/>
                    <a:pt x="20797" y="9357"/>
                    <a:pt x="20611" y="9357"/>
                  </a:cubicBezTo>
                  <a:cubicBezTo>
                    <a:pt x="20540" y="9357"/>
                    <a:pt x="20467" y="9373"/>
                    <a:pt x="20395" y="9409"/>
                  </a:cubicBezTo>
                  <a:cubicBezTo>
                    <a:pt x="20149" y="9532"/>
                    <a:pt x="20111" y="9878"/>
                    <a:pt x="20341" y="10046"/>
                  </a:cubicBezTo>
                  <a:cubicBezTo>
                    <a:pt x="20103" y="10139"/>
                    <a:pt x="19865" y="10215"/>
                    <a:pt x="19612" y="10277"/>
                  </a:cubicBezTo>
                  <a:cubicBezTo>
                    <a:pt x="19497" y="9709"/>
                    <a:pt x="19658" y="9041"/>
                    <a:pt x="20279" y="8834"/>
                  </a:cubicBezTo>
                  <a:cubicBezTo>
                    <a:pt x="20386" y="8802"/>
                    <a:pt x="20495" y="8787"/>
                    <a:pt x="20604" y="8787"/>
                  </a:cubicBezTo>
                  <a:close/>
                  <a:moveTo>
                    <a:pt x="20606" y="8129"/>
                  </a:moveTo>
                  <a:cubicBezTo>
                    <a:pt x="21065" y="8129"/>
                    <a:pt x="21509" y="8301"/>
                    <a:pt x="21792" y="8696"/>
                  </a:cubicBezTo>
                  <a:cubicBezTo>
                    <a:pt x="21738" y="8826"/>
                    <a:pt x="21669" y="8957"/>
                    <a:pt x="21592" y="9072"/>
                  </a:cubicBezTo>
                  <a:cubicBezTo>
                    <a:pt x="21337" y="8785"/>
                    <a:pt x="21012" y="8661"/>
                    <a:pt x="20694" y="8661"/>
                  </a:cubicBezTo>
                  <a:cubicBezTo>
                    <a:pt x="19921" y="8661"/>
                    <a:pt x="19182" y="9390"/>
                    <a:pt x="19535" y="10292"/>
                  </a:cubicBezTo>
                  <a:cubicBezTo>
                    <a:pt x="19297" y="10354"/>
                    <a:pt x="19044" y="10392"/>
                    <a:pt x="18798" y="10423"/>
                  </a:cubicBezTo>
                  <a:cubicBezTo>
                    <a:pt x="18798" y="10415"/>
                    <a:pt x="18798" y="10407"/>
                    <a:pt x="18798" y="10400"/>
                  </a:cubicBezTo>
                  <a:cubicBezTo>
                    <a:pt x="18721" y="10077"/>
                    <a:pt x="18721" y="9732"/>
                    <a:pt x="18813" y="9409"/>
                  </a:cubicBezTo>
                  <a:cubicBezTo>
                    <a:pt x="18829" y="9394"/>
                    <a:pt x="18836" y="9371"/>
                    <a:pt x="18829" y="9348"/>
                  </a:cubicBezTo>
                  <a:cubicBezTo>
                    <a:pt x="18975" y="8926"/>
                    <a:pt x="19266" y="8580"/>
                    <a:pt x="19658" y="8373"/>
                  </a:cubicBezTo>
                  <a:cubicBezTo>
                    <a:pt x="19945" y="8217"/>
                    <a:pt x="20279" y="8129"/>
                    <a:pt x="20606" y="8129"/>
                  </a:cubicBezTo>
                  <a:close/>
                  <a:moveTo>
                    <a:pt x="17278" y="10238"/>
                  </a:moveTo>
                  <a:cubicBezTo>
                    <a:pt x="17439" y="10246"/>
                    <a:pt x="17570" y="10361"/>
                    <a:pt x="17601" y="10515"/>
                  </a:cubicBezTo>
                  <a:lnTo>
                    <a:pt x="17163" y="10538"/>
                  </a:lnTo>
                  <a:lnTo>
                    <a:pt x="16971" y="10545"/>
                  </a:lnTo>
                  <a:cubicBezTo>
                    <a:pt x="16987" y="10384"/>
                    <a:pt x="17117" y="10254"/>
                    <a:pt x="17278" y="10238"/>
                  </a:cubicBezTo>
                  <a:close/>
                  <a:moveTo>
                    <a:pt x="1666" y="9832"/>
                  </a:moveTo>
                  <a:cubicBezTo>
                    <a:pt x="1850" y="9832"/>
                    <a:pt x="1935" y="9947"/>
                    <a:pt x="2027" y="10070"/>
                  </a:cubicBezTo>
                  <a:cubicBezTo>
                    <a:pt x="1927" y="10208"/>
                    <a:pt x="1881" y="10384"/>
                    <a:pt x="1896" y="10561"/>
                  </a:cubicBezTo>
                  <a:cubicBezTo>
                    <a:pt x="1750" y="10461"/>
                    <a:pt x="1612" y="10354"/>
                    <a:pt x="1482" y="10238"/>
                  </a:cubicBezTo>
                  <a:cubicBezTo>
                    <a:pt x="1420" y="10185"/>
                    <a:pt x="1367" y="10131"/>
                    <a:pt x="1313" y="10070"/>
                  </a:cubicBezTo>
                  <a:cubicBezTo>
                    <a:pt x="1382" y="9931"/>
                    <a:pt x="1520" y="9839"/>
                    <a:pt x="1666" y="9832"/>
                  </a:cubicBezTo>
                  <a:close/>
                  <a:moveTo>
                    <a:pt x="17331" y="9426"/>
                  </a:moveTo>
                  <a:cubicBezTo>
                    <a:pt x="17845" y="9426"/>
                    <a:pt x="18366" y="9761"/>
                    <a:pt x="18483" y="10453"/>
                  </a:cubicBezTo>
                  <a:cubicBezTo>
                    <a:pt x="18230" y="10476"/>
                    <a:pt x="17984" y="10492"/>
                    <a:pt x="17739" y="10507"/>
                  </a:cubicBezTo>
                  <a:cubicBezTo>
                    <a:pt x="17709" y="10282"/>
                    <a:pt x="17517" y="10108"/>
                    <a:pt x="17293" y="10108"/>
                  </a:cubicBezTo>
                  <a:cubicBezTo>
                    <a:pt x="17288" y="10108"/>
                    <a:pt x="17283" y="10108"/>
                    <a:pt x="17278" y="10108"/>
                  </a:cubicBezTo>
                  <a:cubicBezTo>
                    <a:pt x="17048" y="10123"/>
                    <a:pt x="16864" y="10315"/>
                    <a:pt x="16864" y="10553"/>
                  </a:cubicBezTo>
                  <a:lnTo>
                    <a:pt x="16196" y="10584"/>
                  </a:lnTo>
                  <a:cubicBezTo>
                    <a:pt x="16220" y="9821"/>
                    <a:pt x="16772" y="9426"/>
                    <a:pt x="17331" y="9426"/>
                  </a:cubicBezTo>
                  <a:close/>
                  <a:moveTo>
                    <a:pt x="17237" y="8567"/>
                  </a:moveTo>
                  <a:cubicBezTo>
                    <a:pt x="17786" y="8567"/>
                    <a:pt x="18339" y="8825"/>
                    <a:pt x="18675" y="9394"/>
                  </a:cubicBezTo>
                  <a:cubicBezTo>
                    <a:pt x="18568" y="9732"/>
                    <a:pt x="18575" y="10093"/>
                    <a:pt x="18706" y="10423"/>
                  </a:cubicBezTo>
                  <a:cubicBezTo>
                    <a:pt x="18706" y="10423"/>
                    <a:pt x="18706" y="10430"/>
                    <a:pt x="18706" y="10430"/>
                  </a:cubicBezTo>
                  <a:lnTo>
                    <a:pt x="18637" y="10438"/>
                  </a:lnTo>
                  <a:cubicBezTo>
                    <a:pt x="18537" y="9762"/>
                    <a:pt x="18008" y="9231"/>
                    <a:pt x="17326" y="9231"/>
                  </a:cubicBezTo>
                  <a:cubicBezTo>
                    <a:pt x="17273" y="9231"/>
                    <a:pt x="17218" y="9234"/>
                    <a:pt x="17163" y="9241"/>
                  </a:cubicBezTo>
                  <a:cubicBezTo>
                    <a:pt x="16495" y="9325"/>
                    <a:pt x="16027" y="9924"/>
                    <a:pt x="16104" y="10591"/>
                  </a:cubicBezTo>
                  <a:lnTo>
                    <a:pt x="15613" y="10614"/>
                  </a:lnTo>
                  <a:cubicBezTo>
                    <a:pt x="15597" y="10461"/>
                    <a:pt x="15567" y="10307"/>
                    <a:pt x="15521" y="10162"/>
                  </a:cubicBezTo>
                  <a:cubicBezTo>
                    <a:pt x="15521" y="10154"/>
                    <a:pt x="15521" y="10154"/>
                    <a:pt x="15521" y="10146"/>
                  </a:cubicBezTo>
                  <a:cubicBezTo>
                    <a:pt x="15585" y="9154"/>
                    <a:pt x="16408" y="8567"/>
                    <a:pt x="17237" y="8567"/>
                  </a:cubicBezTo>
                  <a:close/>
                  <a:moveTo>
                    <a:pt x="13259" y="8757"/>
                  </a:moveTo>
                  <a:cubicBezTo>
                    <a:pt x="14327" y="8757"/>
                    <a:pt x="15319" y="9392"/>
                    <a:pt x="15475" y="10622"/>
                  </a:cubicBezTo>
                  <a:lnTo>
                    <a:pt x="14576" y="10668"/>
                  </a:lnTo>
                  <a:cubicBezTo>
                    <a:pt x="14499" y="9901"/>
                    <a:pt x="13827" y="9378"/>
                    <a:pt x="13114" y="9378"/>
                  </a:cubicBezTo>
                  <a:cubicBezTo>
                    <a:pt x="12907" y="9378"/>
                    <a:pt x="12697" y="9422"/>
                    <a:pt x="12496" y="9517"/>
                  </a:cubicBezTo>
                  <a:cubicBezTo>
                    <a:pt x="12366" y="9340"/>
                    <a:pt x="12212" y="9179"/>
                    <a:pt x="12036" y="9041"/>
                  </a:cubicBezTo>
                  <a:cubicBezTo>
                    <a:pt x="12426" y="8851"/>
                    <a:pt x="12848" y="8757"/>
                    <a:pt x="13259" y="8757"/>
                  </a:cubicBezTo>
                  <a:close/>
                  <a:moveTo>
                    <a:pt x="13036" y="9508"/>
                  </a:moveTo>
                  <a:cubicBezTo>
                    <a:pt x="13718" y="9508"/>
                    <a:pt x="14264" y="9961"/>
                    <a:pt x="14438" y="10676"/>
                  </a:cubicBezTo>
                  <a:lnTo>
                    <a:pt x="13563" y="10722"/>
                  </a:lnTo>
                  <a:cubicBezTo>
                    <a:pt x="13608" y="10369"/>
                    <a:pt x="13326" y="10081"/>
                    <a:pt x="12994" y="10081"/>
                  </a:cubicBezTo>
                  <a:cubicBezTo>
                    <a:pt x="12929" y="10081"/>
                    <a:pt x="12862" y="10092"/>
                    <a:pt x="12796" y="10116"/>
                  </a:cubicBezTo>
                  <a:cubicBezTo>
                    <a:pt x="12734" y="9931"/>
                    <a:pt x="12642" y="9747"/>
                    <a:pt x="12535" y="9586"/>
                  </a:cubicBezTo>
                  <a:cubicBezTo>
                    <a:pt x="12707" y="9533"/>
                    <a:pt x="12875" y="9508"/>
                    <a:pt x="13036" y="9508"/>
                  </a:cubicBezTo>
                  <a:close/>
                  <a:moveTo>
                    <a:pt x="12953" y="10182"/>
                  </a:moveTo>
                  <a:cubicBezTo>
                    <a:pt x="13232" y="10182"/>
                    <a:pt x="13465" y="10436"/>
                    <a:pt x="13425" y="10730"/>
                  </a:cubicBezTo>
                  <a:lnTo>
                    <a:pt x="13118" y="10745"/>
                  </a:lnTo>
                  <a:lnTo>
                    <a:pt x="12926" y="10753"/>
                  </a:lnTo>
                  <a:cubicBezTo>
                    <a:pt x="12911" y="10568"/>
                    <a:pt x="12880" y="10384"/>
                    <a:pt x="12826" y="10200"/>
                  </a:cubicBezTo>
                  <a:cubicBezTo>
                    <a:pt x="12869" y="10188"/>
                    <a:pt x="12912" y="10182"/>
                    <a:pt x="12953" y="10182"/>
                  </a:cubicBezTo>
                  <a:close/>
                  <a:moveTo>
                    <a:pt x="10603" y="10461"/>
                  </a:moveTo>
                  <a:cubicBezTo>
                    <a:pt x="10607" y="10461"/>
                    <a:pt x="10611" y="10461"/>
                    <a:pt x="10616" y="10461"/>
                  </a:cubicBezTo>
                  <a:cubicBezTo>
                    <a:pt x="10869" y="10476"/>
                    <a:pt x="10969" y="10676"/>
                    <a:pt x="11076" y="10852"/>
                  </a:cubicBezTo>
                  <a:lnTo>
                    <a:pt x="10178" y="10906"/>
                  </a:lnTo>
                  <a:cubicBezTo>
                    <a:pt x="10171" y="10665"/>
                    <a:pt x="10363" y="10461"/>
                    <a:pt x="10603" y="10461"/>
                  </a:cubicBezTo>
                  <a:close/>
                  <a:moveTo>
                    <a:pt x="10632" y="9707"/>
                  </a:moveTo>
                  <a:cubicBezTo>
                    <a:pt x="11316" y="9707"/>
                    <a:pt x="11736" y="10192"/>
                    <a:pt x="11928" y="10806"/>
                  </a:cubicBezTo>
                  <a:lnTo>
                    <a:pt x="11215" y="10845"/>
                  </a:lnTo>
                  <a:cubicBezTo>
                    <a:pt x="11208" y="10557"/>
                    <a:pt x="10874" y="10308"/>
                    <a:pt x="10588" y="10308"/>
                  </a:cubicBezTo>
                  <a:cubicBezTo>
                    <a:pt x="10561" y="10308"/>
                    <a:pt x="10534" y="10310"/>
                    <a:pt x="10508" y="10315"/>
                  </a:cubicBezTo>
                  <a:cubicBezTo>
                    <a:pt x="10224" y="10361"/>
                    <a:pt x="10040" y="10630"/>
                    <a:pt x="10086" y="10914"/>
                  </a:cubicBezTo>
                  <a:lnTo>
                    <a:pt x="9380" y="10952"/>
                  </a:lnTo>
                  <a:cubicBezTo>
                    <a:pt x="9449" y="10330"/>
                    <a:pt x="9894" y="9755"/>
                    <a:pt x="10554" y="9709"/>
                  </a:cubicBezTo>
                  <a:cubicBezTo>
                    <a:pt x="10581" y="9707"/>
                    <a:pt x="10607" y="9707"/>
                    <a:pt x="10632" y="9707"/>
                  </a:cubicBezTo>
                  <a:close/>
                  <a:moveTo>
                    <a:pt x="10714" y="8773"/>
                  </a:moveTo>
                  <a:cubicBezTo>
                    <a:pt x="10771" y="8773"/>
                    <a:pt x="10828" y="8775"/>
                    <a:pt x="10884" y="8780"/>
                  </a:cubicBezTo>
                  <a:cubicBezTo>
                    <a:pt x="11921" y="8872"/>
                    <a:pt x="12673" y="9762"/>
                    <a:pt x="12757" y="10776"/>
                  </a:cubicBezTo>
                  <a:lnTo>
                    <a:pt x="12082" y="10799"/>
                  </a:lnTo>
                  <a:cubicBezTo>
                    <a:pt x="11930" y="10106"/>
                    <a:pt x="11405" y="9548"/>
                    <a:pt x="10673" y="9548"/>
                  </a:cubicBezTo>
                  <a:cubicBezTo>
                    <a:pt x="10627" y="9548"/>
                    <a:pt x="10579" y="9551"/>
                    <a:pt x="10531" y="9555"/>
                  </a:cubicBezTo>
                  <a:cubicBezTo>
                    <a:pt x="9810" y="9617"/>
                    <a:pt x="9280" y="10261"/>
                    <a:pt x="9273" y="10960"/>
                  </a:cubicBezTo>
                  <a:lnTo>
                    <a:pt x="8758" y="10991"/>
                  </a:lnTo>
                  <a:cubicBezTo>
                    <a:pt x="8758" y="10983"/>
                    <a:pt x="8758" y="10983"/>
                    <a:pt x="8758" y="10975"/>
                  </a:cubicBezTo>
                  <a:cubicBezTo>
                    <a:pt x="8774" y="10783"/>
                    <a:pt x="8751" y="10591"/>
                    <a:pt x="8712" y="10400"/>
                  </a:cubicBezTo>
                  <a:cubicBezTo>
                    <a:pt x="8763" y="9422"/>
                    <a:pt x="9769" y="8773"/>
                    <a:pt x="10714" y="8773"/>
                  </a:cubicBezTo>
                  <a:close/>
                  <a:moveTo>
                    <a:pt x="6581" y="8859"/>
                  </a:moveTo>
                  <a:cubicBezTo>
                    <a:pt x="7655" y="8859"/>
                    <a:pt x="8650" y="9672"/>
                    <a:pt x="8597" y="10975"/>
                  </a:cubicBezTo>
                  <a:cubicBezTo>
                    <a:pt x="8597" y="10983"/>
                    <a:pt x="8597" y="10983"/>
                    <a:pt x="8597" y="10991"/>
                  </a:cubicBezTo>
                  <a:cubicBezTo>
                    <a:pt x="8321" y="11006"/>
                    <a:pt x="8044" y="11021"/>
                    <a:pt x="7768" y="11037"/>
                  </a:cubicBezTo>
                  <a:lnTo>
                    <a:pt x="7760" y="11037"/>
                  </a:lnTo>
                  <a:cubicBezTo>
                    <a:pt x="7794" y="10220"/>
                    <a:pt x="7135" y="9611"/>
                    <a:pt x="6424" y="9611"/>
                  </a:cubicBezTo>
                  <a:cubicBezTo>
                    <a:pt x="6160" y="9611"/>
                    <a:pt x="5888" y="9696"/>
                    <a:pt x="5642" y="9885"/>
                  </a:cubicBezTo>
                  <a:cubicBezTo>
                    <a:pt x="5504" y="9701"/>
                    <a:pt x="5343" y="9532"/>
                    <a:pt x="5158" y="9394"/>
                  </a:cubicBezTo>
                  <a:cubicBezTo>
                    <a:pt x="5588" y="9027"/>
                    <a:pt x="6093" y="8859"/>
                    <a:pt x="6581" y="8859"/>
                  </a:cubicBezTo>
                  <a:close/>
                  <a:moveTo>
                    <a:pt x="6397" y="9774"/>
                  </a:moveTo>
                  <a:cubicBezTo>
                    <a:pt x="7051" y="9774"/>
                    <a:pt x="7635" y="10273"/>
                    <a:pt x="7607" y="11044"/>
                  </a:cubicBezTo>
                  <a:lnTo>
                    <a:pt x="7599" y="11044"/>
                  </a:lnTo>
                  <a:cubicBezTo>
                    <a:pt x="7331" y="11060"/>
                    <a:pt x="7062" y="11075"/>
                    <a:pt x="6793" y="11083"/>
                  </a:cubicBezTo>
                  <a:cubicBezTo>
                    <a:pt x="6828" y="10738"/>
                    <a:pt x="6552" y="10478"/>
                    <a:pt x="6246" y="10478"/>
                  </a:cubicBezTo>
                  <a:cubicBezTo>
                    <a:pt x="6150" y="10478"/>
                    <a:pt x="6050" y="10504"/>
                    <a:pt x="5957" y="10561"/>
                  </a:cubicBezTo>
                  <a:cubicBezTo>
                    <a:pt x="5903" y="10354"/>
                    <a:pt x="5819" y="10154"/>
                    <a:pt x="5703" y="9970"/>
                  </a:cubicBezTo>
                  <a:cubicBezTo>
                    <a:pt x="5928" y="9836"/>
                    <a:pt x="6167" y="9774"/>
                    <a:pt x="6397" y="9774"/>
                  </a:cubicBezTo>
                  <a:close/>
                  <a:moveTo>
                    <a:pt x="6204" y="10585"/>
                  </a:moveTo>
                  <a:cubicBezTo>
                    <a:pt x="6460" y="10585"/>
                    <a:pt x="6693" y="10805"/>
                    <a:pt x="6663" y="11090"/>
                  </a:cubicBezTo>
                  <a:lnTo>
                    <a:pt x="6026" y="11121"/>
                  </a:lnTo>
                  <a:cubicBezTo>
                    <a:pt x="6033" y="10960"/>
                    <a:pt x="6018" y="10799"/>
                    <a:pt x="5980" y="10645"/>
                  </a:cubicBezTo>
                  <a:cubicBezTo>
                    <a:pt x="6053" y="10604"/>
                    <a:pt x="6130" y="10585"/>
                    <a:pt x="6204" y="10585"/>
                  </a:cubicBezTo>
                  <a:close/>
                  <a:moveTo>
                    <a:pt x="3756" y="10799"/>
                  </a:moveTo>
                  <a:cubicBezTo>
                    <a:pt x="3775" y="10799"/>
                    <a:pt x="3795" y="10801"/>
                    <a:pt x="3815" y="10806"/>
                  </a:cubicBezTo>
                  <a:cubicBezTo>
                    <a:pt x="3907" y="10829"/>
                    <a:pt x="3976" y="10898"/>
                    <a:pt x="4015" y="10983"/>
                  </a:cubicBezTo>
                  <a:cubicBezTo>
                    <a:pt x="4030" y="11044"/>
                    <a:pt x="4038" y="11106"/>
                    <a:pt x="4030" y="11159"/>
                  </a:cubicBezTo>
                  <a:lnTo>
                    <a:pt x="4022" y="11159"/>
                  </a:lnTo>
                  <a:cubicBezTo>
                    <a:pt x="3854" y="11152"/>
                    <a:pt x="3685" y="11144"/>
                    <a:pt x="3516" y="11121"/>
                  </a:cubicBezTo>
                  <a:cubicBezTo>
                    <a:pt x="3468" y="10957"/>
                    <a:pt x="3597" y="10799"/>
                    <a:pt x="3756" y="10799"/>
                  </a:cubicBezTo>
                  <a:close/>
                  <a:moveTo>
                    <a:pt x="3975" y="9189"/>
                  </a:moveTo>
                  <a:cubicBezTo>
                    <a:pt x="4091" y="9189"/>
                    <a:pt x="4207" y="9198"/>
                    <a:pt x="4322" y="9218"/>
                  </a:cubicBezTo>
                  <a:cubicBezTo>
                    <a:pt x="5220" y="9409"/>
                    <a:pt x="5865" y="10208"/>
                    <a:pt x="5849" y="11129"/>
                  </a:cubicBezTo>
                  <a:cubicBezTo>
                    <a:pt x="5573" y="11144"/>
                    <a:pt x="5289" y="11152"/>
                    <a:pt x="5005" y="11159"/>
                  </a:cubicBezTo>
                  <a:lnTo>
                    <a:pt x="4997" y="11159"/>
                  </a:lnTo>
                  <a:cubicBezTo>
                    <a:pt x="5051" y="10522"/>
                    <a:pt x="4598" y="9931"/>
                    <a:pt x="3930" y="9908"/>
                  </a:cubicBezTo>
                  <a:cubicBezTo>
                    <a:pt x="3920" y="9908"/>
                    <a:pt x="3909" y="9908"/>
                    <a:pt x="3897" y="9908"/>
                  </a:cubicBezTo>
                  <a:cubicBezTo>
                    <a:pt x="3416" y="9908"/>
                    <a:pt x="2605" y="10389"/>
                    <a:pt x="2725" y="10945"/>
                  </a:cubicBezTo>
                  <a:cubicBezTo>
                    <a:pt x="2480" y="10868"/>
                    <a:pt x="2242" y="10768"/>
                    <a:pt x="2019" y="10638"/>
                  </a:cubicBezTo>
                  <a:cubicBezTo>
                    <a:pt x="2019" y="10630"/>
                    <a:pt x="2019" y="10622"/>
                    <a:pt x="2019" y="10614"/>
                  </a:cubicBezTo>
                  <a:cubicBezTo>
                    <a:pt x="1919" y="10146"/>
                    <a:pt x="2641" y="9624"/>
                    <a:pt x="2979" y="9448"/>
                  </a:cubicBezTo>
                  <a:cubicBezTo>
                    <a:pt x="3284" y="9275"/>
                    <a:pt x="3628" y="9189"/>
                    <a:pt x="3975" y="9189"/>
                  </a:cubicBezTo>
                  <a:close/>
                  <a:moveTo>
                    <a:pt x="3874" y="10067"/>
                  </a:moveTo>
                  <a:cubicBezTo>
                    <a:pt x="3946" y="10067"/>
                    <a:pt x="4019" y="10076"/>
                    <a:pt x="4091" y="10093"/>
                  </a:cubicBezTo>
                  <a:cubicBezTo>
                    <a:pt x="4613" y="10200"/>
                    <a:pt x="4867" y="10676"/>
                    <a:pt x="4836" y="11167"/>
                  </a:cubicBezTo>
                  <a:cubicBezTo>
                    <a:pt x="4725" y="11171"/>
                    <a:pt x="4613" y="11173"/>
                    <a:pt x="4502" y="11173"/>
                  </a:cubicBezTo>
                  <a:cubicBezTo>
                    <a:pt x="4391" y="11173"/>
                    <a:pt x="4280" y="11171"/>
                    <a:pt x="4168" y="11167"/>
                  </a:cubicBezTo>
                  <a:cubicBezTo>
                    <a:pt x="4184" y="11075"/>
                    <a:pt x="4168" y="10975"/>
                    <a:pt x="4122" y="10891"/>
                  </a:cubicBezTo>
                  <a:cubicBezTo>
                    <a:pt x="4061" y="10753"/>
                    <a:pt x="3923" y="10668"/>
                    <a:pt x="3769" y="10661"/>
                  </a:cubicBezTo>
                  <a:cubicBezTo>
                    <a:pt x="3761" y="10660"/>
                    <a:pt x="3754" y="10660"/>
                    <a:pt x="3746" y="10660"/>
                  </a:cubicBezTo>
                  <a:cubicBezTo>
                    <a:pt x="3519" y="10660"/>
                    <a:pt x="3349" y="10875"/>
                    <a:pt x="3408" y="11098"/>
                  </a:cubicBezTo>
                  <a:cubicBezTo>
                    <a:pt x="3216" y="11075"/>
                    <a:pt x="3025" y="11029"/>
                    <a:pt x="2840" y="10975"/>
                  </a:cubicBezTo>
                  <a:cubicBezTo>
                    <a:pt x="2787" y="10691"/>
                    <a:pt x="3124" y="10361"/>
                    <a:pt x="3339" y="10223"/>
                  </a:cubicBezTo>
                  <a:cubicBezTo>
                    <a:pt x="3500" y="10123"/>
                    <a:pt x="3685" y="10067"/>
                    <a:pt x="3874" y="10067"/>
                  </a:cubicBezTo>
                  <a:close/>
                  <a:moveTo>
                    <a:pt x="9837" y="1"/>
                  </a:moveTo>
                  <a:cubicBezTo>
                    <a:pt x="9764" y="1"/>
                    <a:pt x="9691" y="3"/>
                    <a:pt x="9618" y="7"/>
                  </a:cubicBezTo>
                  <a:cubicBezTo>
                    <a:pt x="8436" y="84"/>
                    <a:pt x="7154" y="698"/>
                    <a:pt x="6279" y="1619"/>
                  </a:cubicBezTo>
                  <a:cubicBezTo>
                    <a:pt x="6241" y="1634"/>
                    <a:pt x="6210" y="1657"/>
                    <a:pt x="6187" y="1688"/>
                  </a:cubicBezTo>
                  <a:cubicBezTo>
                    <a:pt x="6179" y="1695"/>
                    <a:pt x="6179" y="1711"/>
                    <a:pt x="6187" y="1726"/>
                  </a:cubicBezTo>
                  <a:cubicBezTo>
                    <a:pt x="5565" y="2417"/>
                    <a:pt x="5174" y="3269"/>
                    <a:pt x="5204" y="4198"/>
                  </a:cubicBezTo>
                  <a:cubicBezTo>
                    <a:pt x="4805" y="4029"/>
                    <a:pt x="4383" y="3944"/>
                    <a:pt x="3953" y="3937"/>
                  </a:cubicBezTo>
                  <a:cubicBezTo>
                    <a:pt x="3923" y="3933"/>
                    <a:pt x="3892" y="3931"/>
                    <a:pt x="3860" y="3931"/>
                  </a:cubicBezTo>
                  <a:cubicBezTo>
                    <a:pt x="3829" y="3931"/>
                    <a:pt x="3796" y="3933"/>
                    <a:pt x="3761" y="3937"/>
                  </a:cubicBezTo>
                  <a:cubicBezTo>
                    <a:pt x="2311" y="3975"/>
                    <a:pt x="868" y="4858"/>
                    <a:pt x="338" y="6255"/>
                  </a:cubicBezTo>
                  <a:cubicBezTo>
                    <a:pt x="254" y="6485"/>
                    <a:pt x="192" y="6723"/>
                    <a:pt x="154" y="6969"/>
                  </a:cubicBezTo>
                  <a:cubicBezTo>
                    <a:pt x="139" y="6976"/>
                    <a:pt x="131" y="7007"/>
                    <a:pt x="146" y="7022"/>
                  </a:cubicBezTo>
                  <a:cubicBezTo>
                    <a:pt x="0" y="8158"/>
                    <a:pt x="430" y="9325"/>
                    <a:pt x="1205" y="10146"/>
                  </a:cubicBezTo>
                  <a:cubicBezTo>
                    <a:pt x="1205" y="10166"/>
                    <a:pt x="1217" y="10186"/>
                    <a:pt x="1235" y="10186"/>
                  </a:cubicBezTo>
                  <a:cubicBezTo>
                    <a:pt x="1238" y="10186"/>
                    <a:pt x="1241" y="10186"/>
                    <a:pt x="1244" y="10185"/>
                  </a:cubicBezTo>
                  <a:cubicBezTo>
                    <a:pt x="1712" y="10676"/>
                    <a:pt x="2311" y="11021"/>
                    <a:pt x="2963" y="11190"/>
                  </a:cubicBezTo>
                  <a:cubicBezTo>
                    <a:pt x="3523" y="11322"/>
                    <a:pt x="4108" y="11367"/>
                    <a:pt x="4700" y="11367"/>
                  </a:cubicBezTo>
                  <a:cubicBezTo>
                    <a:pt x="5724" y="11367"/>
                    <a:pt x="6771" y="11234"/>
                    <a:pt x="7753" y="11190"/>
                  </a:cubicBezTo>
                  <a:lnTo>
                    <a:pt x="13018" y="10929"/>
                  </a:lnTo>
                  <a:cubicBezTo>
                    <a:pt x="14715" y="10845"/>
                    <a:pt x="16419" y="10791"/>
                    <a:pt x="18123" y="10668"/>
                  </a:cubicBezTo>
                  <a:cubicBezTo>
                    <a:pt x="19120" y="10599"/>
                    <a:pt x="20233" y="10461"/>
                    <a:pt x="21078" y="9870"/>
                  </a:cubicBezTo>
                  <a:cubicBezTo>
                    <a:pt x="21108" y="9870"/>
                    <a:pt x="21131" y="9855"/>
                    <a:pt x="21147" y="9824"/>
                  </a:cubicBezTo>
                  <a:cubicBezTo>
                    <a:pt x="21178" y="9801"/>
                    <a:pt x="21208" y="9778"/>
                    <a:pt x="21239" y="9755"/>
                  </a:cubicBezTo>
                  <a:cubicBezTo>
                    <a:pt x="22160" y="9026"/>
                    <a:pt x="22406" y="7736"/>
                    <a:pt x="21807" y="6723"/>
                  </a:cubicBezTo>
                  <a:cubicBezTo>
                    <a:pt x="21730" y="6600"/>
                    <a:pt x="21646" y="6485"/>
                    <a:pt x="21554" y="6378"/>
                  </a:cubicBezTo>
                  <a:cubicBezTo>
                    <a:pt x="21538" y="6355"/>
                    <a:pt x="21523" y="6331"/>
                    <a:pt x="21500" y="6324"/>
                  </a:cubicBezTo>
                  <a:cubicBezTo>
                    <a:pt x="21075" y="5889"/>
                    <a:pt x="20484" y="5664"/>
                    <a:pt x="19887" y="5664"/>
                  </a:cubicBezTo>
                  <a:cubicBezTo>
                    <a:pt x="19577" y="5664"/>
                    <a:pt x="19266" y="5725"/>
                    <a:pt x="18975" y="5848"/>
                  </a:cubicBezTo>
                  <a:cubicBezTo>
                    <a:pt x="19120" y="5426"/>
                    <a:pt x="18921" y="4911"/>
                    <a:pt x="18714" y="4520"/>
                  </a:cubicBezTo>
                  <a:cubicBezTo>
                    <a:pt x="18545" y="4198"/>
                    <a:pt x="18322" y="3906"/>
                    <a:pt x="18061" y="3660"/>
                  </a:cubicBezTo>
                  <a:cubicBezTo>
                    <a:pt x="18054" y="3645"/>
                    <a:pt x="18046" y="3645"/>
                    <a:pt x="18038" y="3637"/>
                  </a:cubicBezTo>
                  <a:cubicBezTo>
                    <a:pt x="17831" y="3445"/>
                    <a:pt x="17608" y="3284"/>
                    <a:pt x="17363" y="3146"/>
                  </a:cubicBezTo>
                  <a:cubicBezTo>
                    <a:pt x="16889" y="2894"/>
                    <a:pt x="16373" y="2770"/>
                    <a:pt x="15858" y="2770"/>
                  </a:cubicBezTo>
                  <a:cubicBezTo>
                    <a:pt x="15105" y="2770"/>
                    <a:pt x="14357" y="3035"/>
                    <a:pt x="13755" y="3545"/>
                  </a:cubicBezTo>
                  <a:cubicBezTo>
                    <a:pt x="13755" y="2332"/>
                    <a:pt x="13034" y="1289"/>
                    <a:pt x="12028" y="652"/>
                  </a:cubicBezTo>
                  <a:cubicBezTo>
                    <a:pt x="12028" y="621"/>
                    <a:pt x="11997" y="605"/>
                    <a:pt x="11967" y="605"/>
                  </a:cubicBezTo>
                  <a:lnTo>
                    <a:pt x="11951" y="605"/>
                  </a:lnTo>
                  <a:cubicBezTo>
                    <a:pt x="11315" y="214"/>
                    <a:pt x="10583" y="1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7" name="Google Shape;1977;p40"/>
            <p:cNvGrpSpPr/>
            <p:nvPr/>
          </p:nvGrpSpPr>
          <p:grpSpPr>
            <a:xfrm>
              <a:off x="6842389" y="3534450"/>
              <a:ext cx="1844347" cy="913225"/>
              <a:chOff x="435525" y="3772475"/>
              <a:chExt cx="2186800" cy="913225"/>
            </a:xfrm>
          </p:grpSpPr>
          <p:sp>
            <p:nvSpPr>
              <p:cNvPr id="1978" name="Google Shape;1978;p40"/>
              <p:cNvSpPr txBox="1"/>
              <p:nvPr/>
            </p:nvSpPr>
            <p:spPr>
              <a:xfrm>
                <a:off x="435525" y="3772475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79" name="Google Shape;1979;p40"/>
              <p:cNvSpPr txBox="1"/>
              <p:nvPr/>
            </p:nvSpPr>
            <p:spPr>
              <a:xfrm>
                <a:off x="435625" y="4064400"/>
                <a:ext cx="21867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0" name="Google Shape;1980;p40"/>
          <p:cNvGrpSpPr/>
          <p:nvPr/>
        </p:nvGrpSpPr>
        <p:grpSpPr>
          <a:xfrm>
            <a:off x="5864304" y="2308975"/>
            <a:ext cx="2822432" cy="909625"/>
            <a:chOff x="5864304" y="2308975"/>
            <a:chExt cx="2822432" cy="909625"/>
          </a:xfrm>
        </p:grpSpPr>
        <p:sp>
          <p:nvSpPr>
            <p:cNvPr id="1981" name="Google Shape;1981;p40"/>
            <p:cNvSpPr/>
            <p:nvPr/>
          </p:nvSpPr>
          <p:spPr>
            <a:xfrm>
              <a:off x="5864304" y="2483073"/>
              <a:ext cx="759963" cy="561429"/>
            </a:xfrm>
            <a:custGeom>
              <a:rect b="b" l="l" r="r" t="t"/>
              <a:pathLst>
                <a:path extrusionOk="0" h="13865" w="18768">
                  <a:moveTo>
                    <a:pt x="1321" y="2856"/>
                  </a:moveTo>
                  <a:lnTo>
                    <a:pt x="1321" y="2856"/>
                  </a:lnTo>
                  <a:cubicBezTo>
                    <a:pt x="1006" y="3409"/>
                    <a:pt x="714" y="3962"/>
                    <a:pt x="446" y="4530"/>
                  </a:cubicBezTo>
                  <a:cubicBezTo>
                    <a:pt x="492" y="4192"/>
                    <a:pt x="599" y="3870"/>
                    <a:pt x="760" y="3570"/>
                  </a:cubicBezTo>
                  <a:cubicBezTo>
                    <a:pt x="914" y="3309"/>
                    <a:pt x="1098" y="3064"/>
                    <a:pt x="1321" y="2856"/>
                  </a:cubicBezTo>
                  <a:close/>
                  <a:moveTo>
                    <a:pt x="1643" y="2611"/>
                  </a:moveTo>
                  <a:cubicBezTo>
                    <a:pt x="1275" y="3386"/>
                    <a:pt x="853" y="4138"/>
                    <a:pt x="415" y="4875"/>
                  </a:cubicBezTo>
                  <a:cubicBezTo>
                    <a:pt x="415" y="4814"/>
                    <a:pt x="423" y="4745"/>
                    <a:pt x="423" y="4675"/>
                  </a:cubicBezTo>
                  <a:cubicBezTo>
                    <a:pt x="776" y="4015"/>
                    <a:pt x="1129" y="3355"/>
                    <a:pt x="1505" y="2703"/>
                  </a:cubicBezTo>
                  <a:cubicBezTo>
                    <a:pt x="1551" y="2672"/>
                    <a:pt x="1597" y="2641"/>
                    <a:pt x="1643" y="2611"/>
                  </a:cubicBezTo>
                  <a:close/>
                  <a:moveTo>
                    <a:pt x="2042" y="2380"/>
                  </a:moveTo>
                  <a:lnTo>
                    <a:pt x="2042" y="2380"/>
                  </a:lnTo>
                  <a:cubicBezTo>
                    <a:pt x="1528" y="3355"/>
                    <a:pt x="983" y="4307"/>
                    <a:pt x="430" y="5259"/>
                  </a:cubicBezTo>
                  <a:cubicBezTo>
                    <a:pt x="415" y="5159"/>
                    <a:pt x="415" y="5059"/>
                    <a:pt x="415" y="4959"/>
                  </a:cubicBezTo>
                  <a:cubicBezTo>
                    <a:pt x="929" y="4192"/>
                    <a:pt x="1382" y="3378"/>
                    <a:pt x="1766" y="2526"/>
                  </a:cubicBezTo>
                  <a:cubicBezTo>
                    <a:pt x="1850" y="2473"/>
                    <a:pt x="1942" y="2427"/>
                    <a:pt x="2042" y="2380"/>
                  </a:cubicBezTo>
                  <a:close/>
                  <a:moveTo>
                    <a:pt x="2388" y="2250"/>
                  </a:moveTo>
                  <a:lnTo>
                    <a:pt x="2388" y="2250"/>
                  </a:lnTo>
                  <a:cubicBezTo>
                    <a:pt x="1720" y="3340"/>
                    <a:pt x="1090" y="4461"/>
                    <a:pt x="476" y="5589"/>
                  </a:cubicBezTo>
                  <a:cubicBezTo>
                    <a:pt x="461" y="5497"/>
                    <a:pt x="446" y="5412"/>
                    <a:pt x="438" y="5328"/>
                  </a:cubicBezTo>
                  <a:cubicBezTo>
                    <a:pt x="1090" y="4368"/>
                    <a:pt x="1681" y="3363"/>
                    <a:pt x="2188" y="2319"/>
                  </a:cubicBezTo>
                  <a:cubicBezTo>
                    <a:pt x="2249" y="2296"/>
                    <a:pt x="2319" y="2273"/>
                    <a:pt x="2388" y="2250"/>
                  </a:cubicBezTo>
                  <a:close/>
                  <a:moveTo>
                    <a:pt x="2787" y="2158"/>
                  </a:moveTo>
                  <a:lnTo>
                    <a:pt x="2787" y="2158"/>
                  </a:lnTo>
                  <a:cubicBezTo>
                    <a:pt x="1989" y="3355"/>
                    <a:pt x="1229" y="4583"/>
                    <a:pt x="545" y="5858"/>
                  </a:cubicBezTo>
                  <a:cubicBezTo>
                    <a:pt x="522" y="5788"/>
                    <a:pt x="507" y="5719"/>
                    <a:pt x="492" y="5650"/>
                  </a:cubicBezTo>
                  <a:cubicBezTo>
                    <a:pt x="1190" y="4522"/>
                    <a:pt x="1873" y="3378"/>
                    <a:pt x="2510" y="2212"/>
                  </a:cubicBezTo>
                  <a:cubicBezTo>
                    <a:pt x="2610" y="2189"/>
                    <a:pt x="2695" y="2173"/>
                    <a:pt x="2787" y="2158"/>
                  </a:cubicBezTo>
                  <a:close/>
                  <a:moveTo>
                    <a:pt x="3125" y="2119"/>
                  </a:moveTo>
                  <a:cubicBezTo>
                    <a:pt x="2288" y="3455"/>
                    <a:pt x="1428" y="4783"/>
                    <a:pt x="653" y="6157"/>
                  </a:cubicBezTo>
                  <a:cubicBezTo>
                    <a:pt x="622" y="6080"/>
                    <a:pt x="584" y="5988"/>
                    <a:pt x="561" y="5896"/>
                  </a:cubicBezTo>
                  <a:cubicBezTo>
                    <a:pt x="1336" y="4645"/>
                    <a:pt x="2111" y="3394"/>
                    <a:pt x="2910" y="2150"/>
                  </a:cubicBezTo>
                  <a:cubicBezTo>
                    <a:pt x="2910" y="2150"/>
                    <a:pt x="2917" y="2143"/>
                    <a:pt x="2917" y="2135"/>
                  </a:cubicBezTo>
                  <a:cubicBezTo>
                    <a:pt x="2986" y="2127"/>
                    <a:pt x="3055" y="2119"/>
                    <a:pt x="3125" y="2119"/>
                  </a:cubicBezTo>
                  <a:close/>
                  <a:moveTo>
                    <a:pt x="3240" y="2119"/>
                  </a:moveTo>
                  <a:cubicBezTo>
                    <a:pt x="3293" y="2119"/>
                    <a:pt x="3355" y="2119"/>
                    <a:pt x="3409" y="2127"/>
                  </a:cubicBezTo>
                  <a:cubicBezTo>
                    <a:pt x="2541" y="3570"/>
                    <a:pt x="1628" y="4990"/>
                    <a:pt x="783" y="6441"/>
                  </a:cubicBezTo>
                  <a:cubicBezTo>
                    <a:pt x="753" y="6372"/>
                    <a:pt x="714" y="6303"/>
                    <a:pt x="684" y="6226"/>
                  </a:cubicBezTo>
                  <a:cubicBezTo>
                    <a:pt x="1582" y="4898"/>
                    <a:pt x="2403" y="3501"/>
                    <a:pt x="3240" y="2127"/>
                  </a:cubicBezTo>
                  <a:lnTo>
                    <a:pt x="3240" y="2119"/>
                  </a:lnTo>
                  <a:close/>
                  <a:moveTo>
                    <a:pt x="3524" y="2135"/>
                  </a:moveTo>
                  <a:cubicBezTo>
                    <a:pt x="3616" y="2143"/>
                    <a:pt x="3708" y="2158"/>
                    <a:pt x="3792" y="2181"/>
                  </a:cubicBezTo>
                  <a:cubicBezTo>
                    <a:pt x="3309" y="2910"/>
                    <a:pt x="2833" y="3662"/>
                    <a:pt x="2349" y="4399"/>
                  </a:cubicBezTo>
                  <a:cubicBezTo>
                    <a:pt x="1866" y="5144"/>
                    <a:pt x="1336" y="5873"/>
                    <a:pt x="906" y="6648"/>
                  </a:cubicBezTo>
                  <a:cubicBezTo>
                    <a:pt x="876" y="6602"/>
                    <a:pt x="845" y="6548"/>
                    <a:pt x="822" y="6502"/>
                  </a:cubicBezTo>
                  <a:cubicBezTo>
                    <a:pt x="1827" y="5136"/>
                    <a:pt x="2710" y="3624"/>
                    <a:pt x="3524" y="2135"/>
                  </a:cubicBezTo>
                  <a:close/>
                  <a:moveTo>
                    <a:pt x="3900" y="2196"/>
                  </a:moveTo>
                  <a:cubicBezTo>
                    <a:pt x="3938" y="2212"/>
                    <a:pt x="3984" y="2219"/>
                    <a:pt x="4030" y="2235"/>
                  </a:cubicBezTo>
                  <a:cubicBezTo>
                    <a:pt x="3009" y="3754"/>
                    <a:pt x="1981" y="5282"/>
                    <a:pt x="1052" y="6855"/>
                  </a:cubicBezTo>
                  <a:cubicBezTo>
                    <a:pt x="1014" y="6809"/>
                    <a:pt x="975" y="6756"/>
                    <a:pt x="945" y="6702"/>
                  </a:cubicBezTo>
                  <a:cubicBezTo>
                    <a:pt x="1482" y="5988"/>
                    <a:pt x="1942" y="5197"/>
                    <a:pt x="2434" y="4453"/>
                  </a:cubicBezTo>
                  <a:cubicBezTo>
                    <a:pt x="2925" y="3701"/>
                    <a:pt x="3416" y="2956"/>
                    <a:pt x="3900" y="2196"/>
                  </a:cubicBezTo>
                  <a:close/>
                  <a:moveTo>
                    <a:pt x="4122" y="2265"/>
                  </a:moveTo>
                  <a:lnTo>
                    <a:pt x="4261" y="2319"/>
                  </a:lnTo>
                  <a:cubicBezTo>
                    <a:pt x="3685" y="3056"/>
                    <a:pt x="3209" y="3893"/>
                    <a:pt x="2710" y="4675"/>
                  </a:cubicBezTo>
                  <a:cubicBezTo>
                    <a:pt x="2211" y="5466"/>
                    <a:pt x="1705" y="6264"/>
                    <a:pt x="1236" y="7070"/>
                  </a:cubicBezTo>
                  <a:cubicBezTo>
                    <a:pt x="1183" y="7017"/>
                    <a:pt x="1137" y="6963"/>
                    <a:pt x="1090" y="6901"/>
                  </a:cubicBezTo>
                  <a:cubicBezTo>
                    <a:pt x="2127" y="5382"/>
                    <a:pt x="3109" y="3808"/>
                    <a:pt x="4122" y="2265"/>
                  </a:cubicBezTo>
                  <a:close/>
                  <a:moveTo>
                    <a:pt x="4345" y="2342"/>
                  </a:moveTo>
                  <a:cubicBezTo>
                    <a:pt x="4521" y="2419"/>
                    <a:pt x="4698" y="2503"/>
                    <a:pt x="4859" y="2611"/>
                  </a:cubicBezTo>
                  <a:cubicBezTo>
                    <a:pt x="4853" y="2609"/>
                    <a:pt x="4847" y="2608"/>
                    <a:pt x="4841" y="2608"/>
                  </a:cubicBezTo>
                  <a:cubicBezTo>
                    <a:pt x="4825" y="2608"/>
                    <a:pt x="4811" y="2615"/>
                    <a:pt x="4805" y="2626"/>
                  </a:cubicBezTo>
                  <a:cubicBezTo>
                    <a:pt x="3792" y="4253"/>
                    <a:pt x="2672" y="5819"/>
                    <a:pt x="1674" y="7446"/>
                  </a:cubicBezTo>
                  <a:cubicBezTo>
                    <a:pt x="1605" y="7408"/>
                    <a:pt x="1543" y="7354"/>
                    <a:pt x="1482" y="7308"/>
                  </a:cubicBezTo>
                  <a:cubicBezTo>
                    <a:pt x="2035" y="6556"/>
                    <a:pt x="2533" y="5758"/>
                    <a:pt x="3048" y="4975"/>
                  </a:cubicBezTo>
                  <a:cubicBezTo>
                    <a:pt x="3570" y="4177"/>
                    <a:pt x="4153" y="3394"/>
                    <a:pt x="4606" y="2557"/>
                  </a:cubicBezTo>
                  <a:cubicBezTo>
                    <a:pt x="4624" y="2533"/>
                    <a:pt x="4596" y="2501"/>
                    <a:pt x="4572" y="2501"/>
                  </a:cubicBezTo>
                  <a:cubicBezTo>
                    <a:pt x="4565" y="2501"/>
                    <a:pt x="4558" y="2504"/>
                    <a:pt x="4552" y="2511"/>
                  </a:cubicBezTo>
                  <a:cubicBezTo>
                    <a:pt x="3984" y="3248"/>
                    <a:pt x="3508" y="4069"/>
                    <a:pt x="3002" y="4837"/>
                  </a:cubicBezTo>
                  <a:cubicBezTo>
                    <a:pt x="2472" y="5643"/>
                    <a:pt x="1927" y="6441"/>
                    <a:pt x="1444" y="7270"/>
                  </a:cubicBezTo>
                  <a:cubicBezTo>
                    <a:pt x="1382" y="7224"/>
                    <a:pt x="1328" y="7178"/>
                    <a:pt x="1282" y="7116"/>
                  </a:cubicBezTo>
                  <a:cubicBezTo>
                    <a:pt x="1781" y="6349"/>
                    <a:pt x="2257" y="5574"/>
                    <a:pt x="2748" y="4806"/>
                  </a:cubicBezTo>
                  <a:cubicBezTo>
                    <a:pt x="3278" y="3992"/>
                    <a:pt x="3869" y="3194"/>
                    <a:pt x="4345" y="2342"/>
                  </a:cubicBezTo>
                  <a:close/>
                  <a:moveTo>
                    <a:pt x="4890" y="2626"/>
                  </a:moveTo>
                  <a:lnTo>
                    <a:pt x="4890" y="2626"/>
                  </a:lnTo>
                  <a:cubicBezTo>
                    <a:pt x="4990" y="2695"/>
                    <a:pt x="5082" y="2764"/>
                    <a:pt x="5166" y="2833"/>
                  </a:cubicBezTo>
                  <a:cubicBezTo>
                    <a:pt x="5151" y="2833"/>
                    <a:pt x="5136" y="2841"/>
                    <a:pt x="5128" y="2856"/>
                  </a:cubicBezTo>
                  <a:cubicBezTo>
                    <a:pt x="4575" y="3647"/>
                    <a:pt x="4076" y="4468"/>
                    <a:pt x="3539" y="5267"/>
                  </a:cubicBezTo>
                  <a:cubicBezTo>
                    <a:pt x="3009" y="6049"/>
                    <a:pt x="2457" y="6817"/>
                    <a:pt x="1927" y="7600"/>
                  </a:cubicBezTo>
                  <a:cubicBezTo>
                    <a:pt x="1850" y="7562"/>
                    <a:pt x="1781" y="7515"/>
                    <a:pt x="1712" y="7477"/>
                  </a:cubicBezTo>
                  <a:cubicBezTo>
                    <a:pt x="2894" y="5980"/>
                    <a:pt x="3900" y="4307"/>
                    <a:pt x="4890" y="2680"/>
                  </a:cubicBezTo>
                  <a:cubicBezTo>
                    <a:pt x="4905" y="2664"/>
                    <a:pt x="4905" y="2641"/>
                    <a:pt x="4890" y="2626"/>
                  </a:cubicBezTo>
                  <a:close/>
                  <a:moveTo>
                    <a:pt x="7001" y="546"/>
                  </a:moveTo>
                  <a:lnTo>
                    <a:pt x="7001" y="546"/>
                  </a:lnTo>
                  <a:cubicBezTo>
                    <a:pt x="6233" y="1743"/>
                    <a:pt x="5466" y="2941"/>
                    <a:pt x="4667" y="4131"/>
                  </a:cubicBezTo>
                  <a:cubicBezTo>
                    <a:pt x="3854" y="5328"/>
                    <a:pt x="2963" y="6487"/>
                    <a:pt x="2165" y="7700"/>
                  </a:cubicBezTo>
                  <a:cubicBezTo>
                    <a:pt x="2104" y="7684"/>
                    <a:pt x="2050" y="7661"/>
                    <a:pt x="1989" y="7631"/>
                  </a:cubicBezTo>
                  <a:cubicBezTo>
                    <a:pt x="3155" y="6157"/>
                    <a:pt x="4291" y="4545"/>
                    <a:pt x="5205" y="2902"/>
                  </a:cubicBezTo>
                  <a:cubicBezTo>
                    <a:pt x="5212" y="2895"/>
                    <a:pt x="5212" y="2887"/>
                    <a:pt x="5212" y="2872"/>
                  </a:cubicBezTo>
                  <a:lnTo>
                    <a:pt x="5228" y="2887"/>
                  </a:lnTo>
                  <a:cubicBezTo>
                    <a:pt x="5220" y="2948"/>
                    <a:pt x="5212" y="3018"/>
                    <a:pt x="5205" y="3079"/>
                  </a:cubicBezTo>
                  <a:cubicBezTo>
                    <a:pt x="5205" y="3117"/>
                    <a:pt x="5234" y="3136"/>
                    <a:pt x="5262" y="3136"/>
                  </a:cubicBezTo>
                  <a:cubicBezTo>
                    <a:pt x="5286" y="3136"/>
                    <a:pt x="5309" y="3122"/>
                    <a:pt x="5312" y="3094"/>
                  </a:cubicBezTo>
                  <a:cubicBezTo>
                    <a:pt x="5320" y="3056"/>
                    <a:pt x="5320" y="3018"/>
                    <a:pt x="5327" y="2979"/>
                  </a:cubicBezTo>
                  <a:lnTo>
                    <a:pt x="5335" y="2979"/>
                  </a:lnTo>
                  <a:cubicBezTo>
                    <a:pt x="5342" y="2986"/>
                    <a:pt x="5350" y="2989"/>
                    <a:pt x="5358" y="2989"/>
                  </a:cubicBezTo>
                  <a:cubicBezTo>
                    <a:pt x="5383" y="2989"/>
                    <a:pt x="5405" y="2957"/>
                    <a:pt x="5381" y="2933"/>
                  </a:cubicBezTo>
                  <a:cubicBezTo>
                    <a:pt x="5373" y="2918"/>
                    <a:pt x="5358" y="2902"/>
                    <a:pt x="5343" y="2895"/>
                  </a:cubicBezTo>
                  <a:cubicBezTo>
                    <a:pt x="5535" y="1897"/>
                    <a:pt x="6141" y="1022"/>
                    <a:pt x="7001" y="546"/>
                  </a:cubicBezTo>
                  <a:close/>
                  <a:moveTo>
                    <a:pt x="7707" y="270"/>
                  </a:moveTo>
                  <a:cubicBezTo>
                    <a:pt x="6840" y="1521"/>
                    <a:pt x="6057" y="2826"/>
                    <a:pt x="5189" y="4077"/>
                  </a:cubicBezTo>
                  <a:cubicBezTo>
                    <a:pt x="4314" y="5336"/>
                    <a:pt x="3355" y="6548"/>
                    <a:pt x="2472" y="7807"/>
                  </a:cubicBezTo>
                  <a:cubicBezTo>
                    <a:pt x="2388" y="7784"/>
                    <a:pt x="2303" y="7761"/>
                    <a:pt x="2219" y="7730"/>
                  </a:cubicBezTo>
                  <a:lnTo>
                    <a:pt x="2211" y="7730"/>
                  </a:lnTo>
                  <a:cubicBezTo>
                    <a:pt x="3117" y="6633"/>
                    <a:pt x="3907" y="5435"/>
                    <a:pt x="4706" y="4261"/>
                  </a:cubicBezTo>
                  <a:cubicBezTo>
                    <a:pt x="5558" y="3010"/>
                    <a:pt x="6387" y="1759"/>
                    <a:pt x="7162" y="469"/>
                  </a:cubicBezTo>
                  <a:cubicBezTo>
                    <a:pt x="7338" y="385"/>
                    <a:pt x="7523" y="316"/>
                    <a:pt x="7707" y="270"/>
                  </a:cubicBezTo>
                  <a:close/>
                  <a:moveTo>
                    <a:pt x="8229" y="193"/>
                  </a:moveTo>
                  <a:cubicBezTo>
                    <a:pt x="6533" y="2856"/>
                    <a:pt x="4652" y="5351"/>
                    <a:pt x="2733" y="7861"/>
                  </a:cubicBezTo>
                  <a:cubicBezTo>
                    <a:pt x="2664" y="7846"/>
                    <a:pt x="2603" y="7838"/>
                    <a:pt x="2541" y="7822"/>
                  </a:cubicBezTo>
                  <a:cubicBezTo>
                    <a:pt x="3501" y="6671"/>
                    <a:pt x="4353" y="5428"/>
                    <a:pt x="5205" y="4192"/>
                  </a:cubicBezTo>
                  <a:cubicBezTo>
                    <a:pt x="6103" y="2910"/>
                    <a:pt x="7047" y="1613"/>
                    <a:pt x="7807" y="247"/>
                  </a:cubicBezTo>
                  <a:cubicBezTo>
                    <a:pt x="7929" y="224"/>
                    <a:pt x="8052" y="201"/>
                    <a:pt x="8167" y="193"/>
                  </a:cubicBezTo>
                  <a:close/>
                  <a:moveTo>
                    <a:pt x="8605" y="185"/>
                  </a:moveTo>
                  <a:cubicBezTo>
                    <a:pt x="6901" y="2872"/>
                    <a:pt x="4967" y="5359"/>
                    <a:pt x="3025" y="7876"/>
                  </a:cubicBezTo>
                  <a:cubicBezTo>
                    <a:pt x="2940" y="7869"/>
                    <a:pt x="2864" y="7869"/>
                    <a:pt x="2787" y="7861"/>
                  </a:cubicBezTo>
                  <a:cubicBezTo>
                    <a:pt x="4859" y="5489"/>
                    <a:pt x="6678" y="2849"/>
                    <a:pt x="8352" y="185"/>
                  </a:cubicBezTo>
                  <a:close/>
                  <a:moveTo>
                    <a:pt x="8697" y="201"/>
                  </a:moveTo>
                  <a:cubicBezTo>
                    <a:pt x="8781" y="208"/>
                    <a:pt x="8866" y="224"/>
                    <a:pt x="8950" y="239"/>
                  </a:cubicBezTo>
                  <a:cubicBezTo>
                    <a:pt x="8006" y="1805"/>
                    <a:pt x="6916" y="3286"/>
                    <a:pt x="5803" y="4745"/>
                  </a:cubicBezTo>
                  <a:cubicBezTo>
                    <a:pt x="4706" y="6188"/>
                    <a:pt x="3485" y="7592"/>
                    <a:pt x="2557" y="9150"/>
                  </a:cubicBezTo>
                  <a:cubicBezTo>
                    <a:pt x="2564" y="8659"/>
                    <a:pt x="2702" y="8160"/>
                    <a:pt x="3117" y="8007"/>
                  </a:cubicBezTo>
                  <a:lnTo>
                    <a:pt x="3125" y="8007"/>
                  </a:lnTo>
                  <a:cubicBezTo>
                    <a:pt x="3178" y="7976"/>
                    <a:pt x="3163" y="7892"/>
                    <a:pt x="3101" y="7884"/>
                  </a:cubicBezTo>
                  <a:cubicBezTo>
                    <a:pt x="5212" y="5535"/>
                    <a:pt x="7024" y="2864"/>
                    <a:pt x="8697" y="201"/>
                  </a:cubicBezTo>
                  <a:close/>
                  <a:moveTo>
                    <a:pt x="9050" y="239"/>
                  </a:moveTo>
                  <a:cubicBezTo>
                    <a:pt x="9142" y="254"/>
                    <a:pt x="9242" y="277"/>
                    <a:pt x="9334" y="308"/>
                  </a:cubicBezTo>
                  <a:cubicBezTo>
                    <a:pt x="7016" y="3325"/>
                    <a:pt x="4660" y="6356"/>
                    <a:pt x="2587" y="9542"/>
                  </a:cubicBezTo>
                  <a:cubicBezTo>
                    <a:pt x="2572" y="9442"/>
                    <a:pt x="2557" y="9335"/>
                    <a:pt x="2557" y="9235"/>
                  </a:cubicBezTo>
                  <a:cubicBezTo>
                    <a:pt x="3669" y="7792"/>
                    <a:pt x="4721" y="6295"/>
                    <a:pt x="5826" y="4844"/>
                  </a:cubicBezTo>
                  <a:cubicBezTo>
                    <a:pt x="6962" y="3355"/>
                    <a:pt x="8075" y="1843"/>
                    <a:pt x="9050" y="239"/>
                  </a:cubicBezTo>
                  <a:close/>
                  <a:moveTo>
                    <a:pt x="17493" y="4967"/>
                  </a:moveTo>
                  <a:cubicBezTo>
                    <a:pt x="17539" y="4998"/>
                    <a:pt x="17578" y="5029"/>
                    <a:pt x="17616" y="5059"/>
                  </a:cubicBezTo>
                  <a:cubicBezTo>
                    <a:pt x="16227" y="6617"/>
                    <a:pt x="14861" y="8222"/>
                    <a:pt x="13540" y="9841"/>
                  </a:cubicBezTo>
                  <a:lnTo>
                    <a:pt x="13533" y="9841"/>
                  </a:lnTo>
                  <a:lnTo>
                    <a:pt x="13502" y="9818"/>
                  </a:lnTo>
                  <a:cubicBezTo>
                    <a:pt x="13479" y="9764"/>
                    <a:pt x="13464" y="9718"/>
                    <a:pt x="13448" y="9665"/>
                  </a:cubicBezTo>
                  <a:lnTo>
                    <a:pt x="13679" y="9396"/>
                  </a:lnTo>
                  <a:cubicBezTo>
                    <a:pt x="14953" y="7915"/>
                    <a:pt x="16227" y="6449"/>
                    <a:pt x="17493" y="4967"/>
                  </a:cubicBezTo>
                  <a:close/>
                  <a:moveTo>
                    <a:pt x="9434" y="339"/>
                  </a:moveTo>
                  <a:cubicBezTo>
                    <a:pt x="9495" y="362"/>
                    <a:pt x="9564" y="385"/>
                    <a:pt x="9626" y="408"/>
                  </a:cubicBezTo>
                  <a:cubicBezTo>
                    <a:pt x="9618" y="408"/>
                    <a:pt x="9618" y="415"/>
                    <a:pt x="9618" y="415"/>
                  </a:cubicBezTo>
                  <a:cubicBezTo>
                    <a:pt x="7408" y="3655"/>
                    <a:pt x="5043" y="6748"/>
                    <a:pt x="2649" y="9849"/>
                  </a:cubicBezTo>
                  <a:cubicBezTo>
                    <a:pt x="2626" y="9780"/>
                    <a:pt x="2610" y="9703"/>
                    <a:pt x="2603" y="9626"/>
                  </a:cubicBezTo>
                  <a:lnTo>
                    <a:pt x="2595" y="9626"/>
                  </a:lnTo>
                  <a:cubicBezTo>
                    <a:pt x="4913" y="6556"/>
                    <a:pt x="7093" y="3394"/>
                    <a:pt x="9434" y="339"/>
                  </a:cubicBezTo>
                  <a:close/>
                  <a:moveTo>
                    <a:pt x="17962" y="8674"/>
                  </a:moveTo>
                  <a:lnTo>
                    <a:pt x="17962" y="8674"/>
                  </a:lnTo>
                  <a:cubicBezTo>
                    <a:pt x="17662" y="9181"/>
                    <a:pt x="17232" y="9596"/>
                    <a:pt x="16718" y="9880"/>
                  </a:cubicBezTo>
                  <a:cubicBezTo>
                    <a:pt x="17156" y="9503"/>
                    <a:pt x="17570" y="9104"/>
                    <a:pt x="17962" y="8674"/>
                  </a:cubicBezTo>
                  <a:close/>
                  <a:moveTo>
                    <a:pt x="17670" y="5105"/>
                  </a:moveTo>
                  <a:cubicBezTo>
                    <a:pt x="17762" y="5190"/>
                    <a:pt x="17846" y="5290"/>
                    <a:pt x="17923" y="5389"/>
                  </a:cubicBezTo>
                  <a:cubicBezTo>
                    <a:pt x="17921" y="5387"/>
                    <a:pt x="17918" y="5386"/>
                    <a:pt x="17915" y="5386"/>
                  </a:cubicBezTo>
                  <a:cubicBezTo>
                    <a:pt x="17908" y="5386"/>
                    <a:pt x="17900" y="5392"/>
                    <a:pt x="17900" y="5397"/>
                  </a:cubicBezTo>
                  <a:cubicBezTo>
                    <a:pt x="16549" y="6901"/>
                    <a:pt x="15145" y="8375"/>
                    <a:pt x="13855" y="9933"/>
                  </a:cubicBezTo>
                  <a:cubicBezTo>
                    <a:pt x="13844" y="9951"/>
                    <a:pt x="13858" y="9972"/>
                    <a:pt x="13872" y="9972"/>
                  </a:cubicBezTo>
                  <a:cubicBezTo>
                    <a:pt x="13877" y="9972"/>
                    <a:pt x="13882" y="9970"/>
                    <a:pt x="13886" y="9964"/>
                  </a:cubicBezTo>
                  <a:cubicBezTo>
                    <a:pt x="15290" y="8506"/>
                    <a:pt x="16611" y="6947"/>
                    <a:pt x="17954" y="5443"/>
                  </a:cubicBezTo>
                  <a:cubicBezTo>
                    <a:pt x="17954" y="5435"/>
                    <a:pt x="17962" y="5428"/>
                    <a:pt x="17962" y="5420"/>
                  </a:cubicBezTo>
                  <a:cubicBezTo>
                    <a:pt x="17977" y="5451"/>
                    <a:pt x="18000" y="5474"/>
                    <a:pt x="18015" y="5497"/>
                  </a:cubicBezTo>
                  <a:cubicBezTo>
                    <a:pt x="18046" y="5551"/>
                    <a:pt x="18077" y="5604"/>
                    <a:pt x="18107" y="5650"/>
                  </a:cubicBezTo>
                  <a:lnTo>
                    <a:pt x="18100" y="5650"/>
                  </a:lnTo>
                  <a:cubicBezTo>
                    <a:pt x="16772" y="7124"/>
                    <a:pt x="15459" y="8613"/>
                    <a:pt x="14177" y="10125"/>
                  </a:cubicBezTo>
                  <a:cubicBezTo>
                    <a:pt x="13963" y="10056"/>
                    <a:pt x="13755" y="9964"/>
                    <a:pt x="13563" y="9857"/>
                  </a:cubicBezTo>
                  <a:cubicBezTo>
                    <a:pt x="14960" y="8306"/>
                    <a:pt x="16342" y="6725"/>
                    <a:pt x="17670" y="5105"/>
                  </a:cubicBezTo>
                  <a:close/>
                  <a:moveTo>
                    <a:pt x="18330" y="7799"/>
                  </a:moveTo>
                  <a:lnTo>
                    <a:pt x="18330" y="7799"/>
                  </a:lnTo>
                  <a:cubicBezTo>
                    <a:pt x="18276" y="8007"/>
                    <a:pt x="18207" y="8214"/>
                    <a:pt x="18107" y="8406"/>
                  </a:cubicBezTo>
                  <a:cubicBezTo>
                    <a:pt x="17585" y="8951"/>
                    <a:pt x="17071" y="9480"/>
                    <a:pt x="16511" y="9987"/>
                  </a:cubicBezTo>
                  <a:cubicBezTo>
                    <a:pt x="16357" y="10056"/>
                    <a:pt x="16196" y="10118"/>
                    <a:pt x="16027" y="10164"/>
                  </a:cubicBezTo>
                  <a:cubicBezTo>
                    <a:pt x="16818" y="9404"/>
                    <a:pt x="17624" y="8628"/>
                    <a:pt x="18330" y="7799"/>
                  </a:cubicBezTo>
                  <a:close/>
                  <a:moveTo>
                    <a:pt x="9703" y="431"/>
                  </a:moveTo>
                  <a:lnTo>
                    <a:pt x="9703" y="431"/>
                  </a:lnTo>
                  <a:cubicBezTo>
                    <a:pt x="9779" y="462"/>
                    <a:pt x="9848" y="492"/>
                    <a:pt x="9917" y="531"/>
                  </a:cubicBezTo>
                  <a:cubicBezTo>
                    <a:pt x="8789" y="2166"/>
                    <a:pt x="7645" y="3793"/>
                    <a:pt x="6456" y="5382"/>
                  </a:cubicBezTo>
                  <a:cubicBezTo>
                    <a:pt x="5251" y="7001"/>
                    <a:pt x="3977" y="8559"/>
                    <a:pt x="2779" y="10179"/>
                  </a:cubicBezTo>
                  <a:cubicBezTo>
                    <a:pt x="2733" y="10094"/>
                    <a:pt x="2702" y="10002"/>
                    <a:pt x="2672" y="9918"/>
                  </a:cubicBezTo>
                  <a:cubicBezTo>
                    <a:pt x="2672" y="9910"/>
                    <a:pt x="2672" y="9910"/>
                    <a:pt x="2679" y="9910"/>
                  </a:cubicBezTo>
                  <a:cubicBezTo>
                    <a:pt x="5220" y="6932"/>
                    <a:pt x="7530" y="3724"/>
                    <a:pt x="9695" y="462"/>
                  </a:cubicBezTo>
                  <a:cubicBezTo>
                    <a:pt x="9703" y="454"/>
                    <a:pt x="9710" y="446"/>
                    <a:pt x="9703" y="431"/>
                  </a:cubicBezTo>
                  <a:close/>
                  <a:moveTo>
                    <a:pt x="18138" y="5719"/>
                  </a:moveTo>
                  <a:cubicBezTo>
                    <a:pt x="18184" y="5811"/>
                    <a:pt x="18230" y="5911"/>
                    <a:pt x="18261" y="6011"/>
                  </a:cubicBezTo>
                  <a:cubicBezTo>
                    <a:pt x="18253" y="6011"/>
                    <a:pt x="18253" y="6019"/>
                    <a:pt x="18246" y="6019"/>
                  </a:cubicBezTo>
                  <a:cubicBezTo>
                    <a:pt x="17110" y="7523"/>
                    <a:pt x="15820" y="8889"/>
                    <a:pt x="14485" y="10225"/>
                  </a:cubicBezTo>
                  <a:cubicBezTo>
                    <a:pt x="14392" y="10202"/>
                    <a:pt x="14300" y="10171"/>
                    <a:pt x="14208" y="10141"/>
                  </a:cubicBezTo>
                  <a:lnTo>
                    <a:pt x="14201" y="10141"/>
                  </a:lnTo>
                  <a:cubicBezTo>
                    <a:pt x="15544" y="8698"/>
                    <a:pt x="16849" y="7216"/>
                    <a:pt x="18138" y="5719"/>
                  </a:cubicBezTo>
                  <a:close/>
                  <a:moveTo>
                    <a:pt x="18422" y="7224"/>
                  </a:moveTo>
                  <a:lnTo>
                    <a:pt x="18422" y="7224"/>
                  </a:lnTo>
                  <a:cubicBezTo>
                    <a:pt x="18407" y="7377"/>
                    <a:pt x="18391" y="7531"/>
                    <a:pt x="18353" y="7684"/>
                  </a:cubicBezTo>
                  <a:lnTo>
                    <a:pt x="18345" y="7684"/>
                  </a:lnTo>
                  <a:cubicBezTo>
                    <a:pt x="17486" y="8452"/>
                    <a:pt x="16703" y="9335"/>
                    <a:pt x="15920" y="10194"/>
                  </a:cubicBezTo>
                  <a:cubicBezTo>
                    <a:pt x="15789" y="10225"/>
                    <a:pt x="15651" y="10248"/>
                    <a:pt x="15513" y="10263"/>
                  </a:cubicBezTo>
                  <a:cubicBezTo>
                    <a:pt x="16511" y="9281"/>
                    <a:pt x="17478" y="8252"/>
                    <a:pt x="18422" y="7224"/>
                  </a:cubicBezTo>
                  <a:close/>
                  <a:moveTo>
                    <a:pt x="18284" y="6072"/>
                  </a:moveTo>
                  <a:cubicBezTo>
                    <a:pt x="18330" y="6203"/>
                    <a:pt x="18361" y="6333"/>
                    <a:pt x="18384" y="6472"/>
                  </a:cubicBezTo>
                  <a:cubicBezTo>
                    <a:pt x="17823" y="7101"/>
                    <a:pt x="17271" y="7730"/>
                    <a:pt x="16703" y="8352"/>
                  </a:cubicBezTo>
                  <a:cubicBezTo>
                    <a:pt x="16142" y="8966"/>
                    <a:pt x="15521" y="9557"/>
                    <a:pt x="14983" y="10202"/>
                  </a:cubicBezTo>
                  <a:cubicBezTo>
                    <a:pt x="14972" y="10214"/>
                    <a:pt x="14982" y="10230"/>
                    <a:pt x="14995" y="10230"/>
                  </a:cubicBezTo>
                  <a:cubicBezTo>
                    <a:pt x="14999" y="10230"/>
                    <a:pt x="15003" y="10229"/>
                    <a:pt x="15006" y="10225"/>
                  </a:cubicBezTo>
                  <a:cubicBezTo>
                    <a:pt x="16235" y="9143"/>
                    <a:pt x="17355" y="7830"/>
                    <a:pt x="18407" y="6571"/>
                  </a:cubicBezTo>
                  <a:cubicBezTo>
                    <a:pt x="18430" y="6748"/>
                    <a:pt x="18437" y="6924"/>
                    <a:pt x="18430" y="7109"/>
                  </a:cubicBezTo>
                  <a:lnTo>
                    <a:pt x="18422" y="7109"/>
                  </a:lnTo>
                  <a:cubicBezTo>
                    <a:pt x="17409" y="8137"/>
                    <a:pt x="16396" y="9189"/>
                    <a:pt x="15436" y="10271"/>
                  </a:cubicBezTo>
                  <a:cubicBezTo>
                    <a:pt x="15336" y="10282"/>
                    <a:pt x="15237" y="10287"/>
                    <a:pt x="15138" y="10287"/>
                  </a:cubicBezTo>
                  <a:cubicBezTo>
                    <a:pt x="14950" y="10287"/>
                    <a:pt x="14763" y="10268"/>
                    <a:pt x="14577" y="10233"/>
                  </a:cubicBezTo>
                  <a:cubicBezTo>
                    <a:pt x="15935" y="8958"/>
                    <a:pt x="17140" y="7538"/>
                    <a:pt x="18284" y="6072"/>
                  </a:cubicBezTo>
                  <a:close/>
                  <a:moveTo>
                    <a:pt x="10010" y="569"/>
                  </a:moveTo>
                  <a:cubicBezTo>
                    <a:pt x="10071" y="607"/>
                    <a:pt x="10140" y="638"/>
                    <a:pt x="10201" y="676"/>
                  </a:cubicBezTo>
                  <a:cubicBezTo>
                    <a:pt x="7929" y="4046"/>
                    <a:pt x="5458" y="7254"/>
                    <a:pt x="2925" y="10432"/>
                  </a:cubicBezTo>
                  <a:cubicBezTo>
                    <a:pt x="2879" y="10363"/>
                    <a:pt x="2833" y="10302"/>
                    <a:pt x="2802" y="10225"/>
                  </a:cubicBezTo>
                  <a:cubicBezTo>
                    <a:pt x="4115" y="8728"/>
                    <a:pt x="5312" y="7109"/>
                    <a:pt x="6494" y="5512"/>
                  </a:cubicBezTo>
                  <a:cubicBezTo>
                    <a:pt x="7699" y="3893"/>
                    <a:pt x="8874" y="2250"/>
                    <a:pt x="10010" y="569"/>
                  </a:cubicBezTo>
                  <a:close/>
                  <a:moveTo>
                    <a:pt x="13809" y="1014"/>
                  </a:moveTo>
                  <a:cubicBezTo>
                    <a:pt x="13917" y="1022"/>
                    <a:pt x="14016" y="1037"/>
                    <a:pt x="14124" y="1060"/>
                  </a:cubicBezTo>
                  <a:cubicBezTo>
                    <a:pt x="11729" y="4276"/>
                    <a:pt x="9165" y="7347"/>
                    <a:pt x="6625" y="10440"/>
                  </a:cubicBezTo>
                  <a:cubicBezTo>
                    <a:pt x="6617" y="10302"/>
                    <a:pt x="6625" y="10171"/>
                    <a:pt x="6640" y="10041"/>
                  </a:cubicBezTo>
                  <a:cubicBezTo>
                    <a:pt x="6655" y="9987"/>
                    <a:pt x="6671" y="9933"/>
                    <a:pt x="6678" y="9880"/>
                  </a:cubicBezTo>
                  <a:cubicBezTo>
                    <a:pt x="6678" y="9864"/>
                    <a:pt x="6678" y="9857"/>
                    <a:pt x="6671" y="9841"/>
                  </a:cubicBezTo>
                  <a:cubicBezTo>
                    <a:pt x="9211" y="7047"/>
                    <a:pt x="11568" y="4046"/>
                    <a:pt x="13809" y="1014"/>
                  </a:cubicBezTo>
                  <a:close/>
                  <a:moveTo>
                    <a:pt x="10286" y="730"/>
                  </a:moveTo>
                  <a:cubicBezTo>
                    <a:pt x="10363" y="776"/>
                    <a:pt x="10432" y="830"/>
                    <a:pt x="10493" y="884"/>
                  </a:cubicBezTo>
                  <a:cubicBezTo>
                    <a:pt x="10485" y="884"/>
                    <a:pt x="10478" y="891"/>
                    <a:pt x="10470" y="899"/>
                  </a:cubicBezTo>
                  <a:cubicBezTo>
                    <a:pt x="9342" y="2611"/>
                    <a:pt x="8167" y="4284"/>
                    <a:pt x="6939" y="5919"/>
                  </a:cubicBezTo>
                  <a:cubicBezTo>
                    <a:pt x="5711" y="7546"/>
                    <a:pt x="4406" y="9112"/>
                    <a:pt x="3132" y="10716"/>
                  </a:cubicBezTo>
                  <a:cubicBezTo>
                    <a:pt x="3071" y="10639"/>
                    <a:pt x="3009" y="10563"/>
                    <a:pt x="2956" y="10486"/>
                  </a:cubicBezTo>
                  <a:cubicBezTo>
                    <a:pt x="5611" y="7416"/>
                    <a:pt x="8022" y="4107"/>
                    <a:pt x="10286" y="730"/>
                  </a:cubicBezTo>
                  <a:close/>
                  <a:moveTo>
                    <a:pt x="10562" y="930"/>
                  </a:moveTo>
                  <a:cubicBezTo>
                    <a:pt x="10670" y="1030"/>
                    <a:pt x="10777" y="1129"/>
                    <a:pt x="10869" y="1244"/>
                  </a:cubicBezTo>
                  <a:cubicBezTo>
                    <a:pt x="9610" y="2933"/>
                    <a:pt x="8398" y="4645"/>
                    <a:pt x="7101" y="6303"/>
                  </a:cubicBezTo>
                  <a:cubicBezTo>
                    <a:pt x="5872" y="7861"/>
                    <a:pt x="4491" y="9296"/>
                    <a:pt x="3278" y="10854"/>
                  </a:cubicBezTo>
                  <a:cubicBezTo>
                    <a:pt x="3240" y="10824"/>
                    <a:pt x="3209" y="10793"/>
                    <a:pt x="3178" y="10762"/>
                  </a:cubicBezTo>
                  <a:lnTo>
                    <a:pt x="3178" y="10755"/>
                  </a:lnTo>
                  <a:cubicBezTo>
                    <a:pt x="5926" y="7746"/>
                    <a:pt x="8321" y="4345"/>
                    <a:pt x="10555" y="953"/>
                  </a:cubicBezTo>
                  <a:cubicBezTo>
                    <a:pt x="10555" y="945"/>
                    <a:pt x="10562" y="937"/>
                    <a:pt x="10562" y="930"/>
                  </a:cubicBezTo>
                  <a:close/>
                  <a:moveTo>
                    <a:pt x="6410" y="10125"/>
                  </a:moveTo>
                  <a:cubicBezTo>
                    <a:pt x="6214" y="10463"/>
                    <a:pt x="5945" y="10750"/>
                    <a:pt x="5631" y="10971"/>
                  </a:cubicBezTo>
                  <a:lnTo>
                    <a:pt x="5631" y="10971"/>
                  </a:lnTo>
                  <a:cubicBezTo>
                    <a:pt x="5893" y="10687"/>
                    <a:pt x="6155" y="10410"/>
                    <a:pt x="6410" y="10125"/>
                  </a:cubicBezTo>
                  <a:close/>
                  <a:moveTo>
                    <a:pt x="13702" y="1014"/>
                  </a:moveTo>
                  <a:cubicBezTo>
                    <a:pt x="12397" y="2734"/>
                    <a:pt x="11077" y="4430"/>
                    <a:pt x="9710" y="6088"/>
                  </a:cubicBezTo>
                  <a:cubicBezTo>
                    <a:pt x="8344" y="7753"/>
                    <a:pt x="6932" y="9335"/>
                    <a:pt x="5558" y="10977"/>
                  </a:cubicBezTo>
                  <a:cubicBezTo>
                    <a:pt x="5542" y="10993"/>
                    <a:pt x="5550" y="11008"/>
                    <a:pt x="5573" y="11016"/>
                  </a:cubicBezTo>
                  <a:cubicBezTo>
                    <a:pt x="5389" y="11131"/>
                    <a:pt x="5182" y="11223"/>
                    <a:pt x="4974" y="11277"/>
                  </a:cubicBezTo>
                  <a:cubicBezTo>
                    <a:pt x="6540" y="9718"/>
                    <a:pt x="8006" y="8068"/>
                    <a:pt x="9373" y="6333"/>
                  </a:cubicBezTo>
                  <a:cubicBezTo>
                    <a:pt x="10017" y="5520"/>
                    <a:pt x="10647" y="4691"/>
                    <a:pt x="11253" y="3847"/>
                  </a:cubicBezTo>
                  <a:cubicBezTo>
                    <a:pt x="11936" y="2887"/>
                    <a:pt x="12566" y="1897"/>
                    <a:pt x="13379" y="1037"/>
                  </a:cubicBezTo>
                  <a:cubicBezTo>
                    <a:pt x="13487" y="1022"/>
                    <a:pt x="13594" y="1014"/>
                    <a:pt x="13702" y="1014"/>
                  </a:cubicBezTo>
                  <a:close/>
                  <a:moveTo>
                    <a:pt x="14224" y="1083"/>
                  </a:moveTo>
                  <a:cubicBezTo>
                    <a:pt x="14277" y="1099"/>
                    <a:pt x="14339" y="1106"/>
                    <a:pt x="14392" y="1129"/>
                  </a:cubicBezTo>
                  <a:cubicBezTo>
                    <a:pt x="14554" y="1183"/>
                    <a:pt x="14699" y="1252"/>
                    <a:pt x="14845" y="1337"/>
                  </a:cubicBezTo>
                  <a:cubicBezTo>
                    <a:pt x="13402" y="2810"/>
                    <a:pt x="12243" y="4530"/>
                    <a:pt x="11038" y="6203"/>
                  </a:cubicBezTo>
                  <a:cubicBezTo>
                    <a:pt x="10370" y="7116"/>
                    <a:pt x="9680" y="8007"/>
                    <a:pt x="8927" y="8851"/>
                  </a:cubicBezTo>
                  <a:cubicBezTo>
                    <a:pt x="8206" y="9665"/>
                    <a:pt x="7454" y="10448"/>
                    <a:pt x="6793" y="11307"/>
                  </a:cubicBezTo>
                  <a:cubicBezTo>
                    <a:pt x="6747" y="11184"/>
                    <a:pt x="6709" y="11062"/>
                    <a:pt x="6686" y="10939"/>
                  </a:cubicBezTo>
                  <a:lnTo>
                    <a:pt x="6686" y="10931"/>
                  </a:lnTo>
                  <a:cubicBezTo>
                    <a:pt x="6690" y="10935"/>
                    <a:pt x="6694" y="10937"/>
                    <a:pt x="6698" y="10937"/>
                  </a:cubicBezTo>
                  <a:cubicBezTo>
                    <a:pt x="6701" y="10937"/>
                    <a:pt x="6705" y="10935"/>
                    <a:pt x="6709" y="10931"/>
                  </a:cubicBezTo>
                  <a:cubicBezTo>
                    <a:pt x="8183" y="9450"/>
                    <a:pt x="9503" y="7776"/>
                    <a:pt x="10816" y="6157"/>
                  </a:cubicBezTo>
                  <a:cubicBezTo>
                    <a:pt x="12097" y="4560"/>
                    <a:pt x="13325" y="2933"/>
                    <a:pt x="14531" y="1283"/>
                  </a:cubicBezTo>
                  <a:cubicBezTo>
                    <a:pt x="14547" y="1261"/>
                    <a:pt x="14525" y="1239"/>
                    <a:pt x="14502" y="1239"/>
                  </a:cubicBezTo>
                  <a:cubicBezTo>
                    <a:pt x="14493" y="1239"/>
                    <a:pt x="14484" y="1243"/>
                    <a:pt x="14477" y="1252"/>
                  </a:cubicBezTo>
                  <a:cubicBezTo>
                    <a:pt x="13249" y="2948"/>
                    <a:pt x="11959" y="4614"/>
                    <a:pt x="10639" y="6234"/>
                  </a:cubicBezTo>
                  <a:cubicBezTo>
                    <a:pt x="9357" y="7822"/>
                    <a:pt x="7968" y="9319"/>
                    <a:pt x="6678" y="10900"/>
                  </a:cubicBezTo>
                  <a:cubicBezTo>
                    <a:pt x="6655" y="10778"/>
                    <a:pt x="6640" y="10647"/>
                    <a:pt x="6632" y="10524"/>
                  </a:cubicBezTo>
                  <a:cubicBezTo>
                    <a:pt x="9334" y="7538"/>
                    <a:pt x="11813" y="4315"/>
                    <a:pt x="14224" y="1083"/>
                  </a:cubicBezTo>
                  <a:close/>
                  <a:moveTo>
                    <a:pt x="10915" y="1314"/>
                  </a:moveTo>
                  <a:cubicBezTo>
                    <a:pt x="11207" y="1697"/>
                    <a:pt x="11307" y="2204"/>
                    <a:pt x="11169" y="2664"/>
                  </a:cubicBezTo>
                  <a:lnTo>
                    <a:pt x="11153" y="2718"/>
                  </a:lnTo>
                  <a:cubicBezTo>
                    <a:pt x="11149" y="2709"/>
                    <a:pt x="11135" y="2702"/>
                    <a:pt x="11122" y="2702"/>
                  </a:cubicBezTo>
                  <a:cubicBezTo>
                    <a:pt x="11114" y="2702"/>
                    <a:pt x="11105" y="2705"/>
                    <a:pt x="11100" y="2711"/>
                  </a:cubicBezTo>
                  <a:cubicBezTo>
                    <a:pt x="9910" y="4154"/>
                    <a:pt x="8797" y="5673"/>
                    <a:pt x="7630" y="7132"/>
                  </a:cubicBezTo>
                  <a:cubicBezTo>
                    <a:pt x="6509" y="8529"/>
                    <a:pt x="5289" y="9872"/>
                    <a:pt x="4230" y="11323"/>
                  </a:cubicBezTo>
                  <a:cubicBezTo>
                    <a:pt x="4130" y="11300"/>
                    <a:pt x="4038" y="11277"/>
                    <a:pt x="3946" y="11246"/>
                  </a:cubicBezTo>
                  <a:cubicBezTo>
                    <a:pt x="3953" y="11246"/>
                    <a:pt x="3969" y="11246"/>
                    <a:pt x="3977" y="11238"/>
                  </a:cubicBezTo>
                  <a:cubicBezTo>
                    <a:pt x="6425" y="8199"/>
                    <a:pt x="8851" y="5128"/>
                    <a:pt x="11199" y="2020"/>
                  </a:cubicBezTo>
                  <a:cubicBezTo>
                    <a:pt x="11223" y="1991"/>
                    <a:pt x="11193" y="1953"/>
                    <a:pt x="11164" y="1953"/>
                  </a:cubicBezTo>
                  <a:cubicBezTo>
                    <a:pt x="11155" y="1953"/>
                    <a:pt x="11145" y="1957"/>
                    <a:pt x="11138" y="1966"/>
                  </a:cubicBezTo>
                  <a:cubicBezTo>
                    <a:pt x="8674" y="4990"/>
                    <a:pt x="6279" y="8083"/>
                    <a:pt x="3923" y="11192"/>
                  </a:cubicBezTo>
                  <a:cubicBezTo>
                    <a:pt x="3907" y="11207"/>
                    <a:pt x="3915" y="11238"/>
                    <a:pt x="3938" y="11246"/>
                  </a:cubicBezTo>
                  <a:cubicBezTo>
                    <a:pt x="3869" y="11223"/>
                    <a:pt x="3800" y="11192"/>
                    <a:pt x="3739" y="11161"/>
                  </a:cubicBezTo>
                  <a:cubicBezTo>
                    <a:pt x="3693" y="11138"/>
                    <a:pt x="3646" y="11115"/>
                    <a:pt x="3600" y="11092"/>
                  </a:cubicBezTo>
                  <a:cubicBezTo>
                    <a:pt x="6225" y="8076"/>
                    <a:pt x="8705" y="4890"/>
                    <a:pt x="11084" y="1674"/>
                  </a:cubicBezTo>
                  <a:cubicBezTo>
                    <a:pt x="11100" y="1647"/>
                    <a:pt x="11075" y="1620"/>
                    <a:pt x="11047" y="1620"/>
                  </a:cubicBezTo>
                  <a:cubicBezTo>
                    <a:pt x="11036" y="1620"/>
                    <a:pt x="11024" y="1625"/>
                    <a:pt x="11015" y="1636"/>
                  </a:cubicBezTo>
                  <a:cubicBezTo>
                    <a:pt x="8567" y="4821"/>
                    <a:pt x="6049" y="7930"/>
                    <a:pt x="3539" y="11062"/>
                  </a:cubicBezTo>
                  <a:cubicBezTo>
                    <a:pt x="3462" y="11008"/>
                    <a:pt x="3393" y="10954"/>
                    <a:pt x="3324" y="10893"/>
                  </a:cubicBezTo>
                  <a:cubicBezTo>
                    <a:pt x="4744" y="9450"/>
                    <a:pt x="6034" y="7822"/>
                    <a:pt x="7285" y="6226"/>
                  </a:cubicBezTo>
                  <a:cubicBezTo>
                    <a:pt x="8528" y="4629"/>
                    <a:pt x="9749" y="2979"/>
                    <a:pt x="10915" y="1314"/>
                  </a:cubicBezTo>
                  <a:close/>
                  <a:moveTo>
                    <a:pt x="12757" y="1206"/>
                  </a:moveTo>
                  <a:lnTo>
                    <a:pt x="12757" y="1206"/>
                  </a:lnTo>
                  <a:cubicBezTo>
                    <a:pt x="11361" y="2757"/>
                    <a:pt x="10102" y="4422"/>
                    <a:pt x="8835" y="6080"/>
                  </a:cubicBezTo>
                  <a:cubicBezTo>
                    <a:pt x="7461" y="7884"/>
                    <a:pt x="6041" y="9634"/>
                    <a:pt x="4545" y="11338"/>
                  </a:cubicBezTo>
                  <a:cubicBezTo>
                    <a:pt x="4460" y="11338"/>
                    <a:pt x="4376" y="11338"/>
                    <a:pt x="4284" y="11323"/>
                  </a:cubicBezTo>
                  <a:cubicBezTo>
                    <a:pt x="5558" y="10002"/>
                    <a:pt x="6671" y="8483"/>
                    <a:pt x="7814" y="7055"/>
                  </a:cubicBezTo>
                  <a:cubicBezTo>
                    <a:pt x="8943" y="5650"/>
                    <a:pt x="10102" y="4253"/>
                    <a:pt x="11138" y="2780"/>
                  </a:cubicBezTo>
                  <a:lnTo>
                    <a:pt x="11138" y="2780"/>
                  </a:lnTo>
                  <a:cubicBezTo>
                    <a:pt x="11130" y="2818"/>
                    <a:pt x="11115" y="2849"/>
                    <a:pt x="11107" y="2887"/>
                  </a:cubicBezTo>
                  <a:cubicBezTo>
                    <a:pt x="11094" y="2937"/>
                    <a:pt x="11137" y="2971"/>
                    <a:pt x="11179" y="2971"/>
                  </a:cubicBezTo>
                  <a:cubicBezTo>
                    <a:pt x="11208" y="2971"/>
                    <a:pt x="11236" y="2955"/>
                    <a:pt x="11245" y="2918"/>
                  </a:cubicBezTo>
                  <a:lnTo>
                    <a:pt x="11245" y="2910"/>
                  </a:lnTo>
                  <a:cubicBezTo>
                    <a:pt x="11261" y="2902"/>
                    <a:pt x="11276" y="2895"/>
                    <a:pt x="11284" y="2879"/>
                  </a:cubicBezTo>
                  <a:cubicBezTo>
                    <a:pt x="11337" y="2780"/>
                    <a:pt x="11368" y="2672"/>
                    <a:pt x="11391" y="2565"/>
                  </a:cubicBezTo>
                  <a:cubicBezTo>
                    <a:pt x="11683" y="1974"/>
                    <a:pt x="12166" y="1490"/>
                    <a:pt x="12757" y="1206"/>
                  </a:cubicBezTo>
                  <a:close/>
                  <a:moveTo>
                    <a:pt x="13249" y="1053"/>
                  </a:moveTo>
                  <a:cubicBezTo>
                    <a:pt x="12535" y="1759"/>
                    <a:pt x="12005" y="2626"/>
                    <a:pt x="11430" y="3432"/>
                  </a:cubicBezTo>
                  <a:cubicBezTo>
                    <a:pt x="10746" y="4391"/>
                    <a:pt x="10040" y="5336"/>
                    <a:pt x="9311" y="6257"/>
                  </a:cubicBezTo>
                  <a:cubicBezTo>
                    <a:pt x="7914" y="8007"/>
                    <a:pt x="6417" y="9665"/>
                    <a:pt x="4882" y="11300"/>
                  </a:cubicBezTo>
                  <a:cubicBezTo>
                    <a:pt x="4805" y="11315"/>
                    <a:pt x="4721" y="11330"/>
                    <a:pt x="4644" y="11338"/>
                  </a:cubicBezTo>
                  <a:cubicBezTo>
                    <a:pt x="6133" y="9826"/>
                    <a:pt x="7415" y="8099"/>
                    <a:pt x="8705" y="6410"/>
                  </a:cubicBezTo>
                  <a:cubicBezTo>
                    <a:pt x="10071" y="4622"/>
                    <a:pt x="11437" y="2833"/>
                    <a:pt x="12934" y="1137"/>
                  </a:cubicBezTo>
                  <a:cubicBezTo>
                    <a:pt x="13034" y="1099"/>
                    <a:pt x="13141" y="1076"/>
                    <a:pt x="13249" y="1053"/>
                  </a:cubicBezTo>
                  <a:close/>
                  <a:moveTo>
                    <a:pt x="14922" y="1383"/>
                  </a:moveTo>
                  <a:cubicBezTo>
                    <a:pt x="15076" y="1490"/>
                    <a:pt x="15221" y="1613"/>
                    <a:pt x="15344" y="1751"/>
                  </a:cubicBezTo>
                  <a:cubicBezTo>
                    <a:pt x="12734" y="5274"/>
                    <a:pt x="10086" y="8736"/>
                    <a:pt x="7154" y="11998"/>
                  </a:cubicBezTo>
                  <a:cubicBezTo>
                    <a:pt x="7093" y="11906"/>
                    <a:pt x="7039" y="11821"/>
                    <a:pt x="6985" y="11729"/>
                  </a:cubicBezTo>
                  <a:cubicBezTo>
                    <a:pt x="9864" y="8498"/>
                    <a:pt x="12573" y="5090"/>
                    <a:pt x="15152" y="1613"/>
                  </a:cubicBezTo>
                  <a:cubicBezTo>
                    <a:pt x="15174" y="1580"/>
                    <a:pt x="15145" y="1551"/>
                    <a:pt x="15116" y="1551"/>
                  </a:cubicBezTo>
                  <a:cubicBezTo>
                    <a:pt x="15104" y="1551"/>
                    <a:pt x="15092" y="1556"/>
                    <a:pt x="15083" y="1567"/>
                  </a:cubicBezTo>
                  <a:cubicBezTo>
                    <a:pt x="12481" y="5021"/>
                    <a:pt x="9749" y="8367"/>
                    <a:pt x="6955" y="11676"/>
                  </a:cubicBezTo>
                  <a:cubicBezTo>
                    <a:pt x="6901" y="11576"/>
                    <a:pt x="6855" y="11476"/>
                    <a:pt x="6817" y="11369"/>
                  </a:cubicBezTo>
                  <a:cubicBezTo>
                    <a:pt x="8229" y="9749"/>
                    <a:pt x="9695" y="8191"/>
                    <a:pt x="10961" y="6456"/>
                  </a:cubicBezTo>
                  <a:cubicBezTo>
                    <a:pt x="12228" y="4722"/>
                    <a:pt x="13433" y="2941"/>
                    <a:pt x="14922" y="1383"/>
                  </a:cubicBezTo>
                  <a:close/>
                  <a:moveTo>
                    <a:pt x="15406" y="1820"/>
                  </a:moveTo>
                  <a:cubicBezTo>
                    <a:pt x="15467" y="1897"/>
                    <a:pt x="15528" y="1981"/>
                    <a:pt x="15574" y="2073"/>
                  </a:cubicBezTo>
                  <a:cubicBezTo>
                    <a:pt x="12957" y="5574"/>
                    <a:pt x="10132" y="8882"/>
                    <a:pt x="7338" y="12244"/>
                  </a:cubicBezTo>
                  <a:cubicBezTo>
                    <a:pt x="7286" y="12176"/>
                    <a:pt x="7241" y="12116"/>
                    <a:pt x="7196" y="12049"/>
                  </a:cubicBezTo>
                  <a:lnTo>
                    <a:pt x="7196" y="12049"/>
                  </a:lnTo>
                  <a:cubicBezTo>
                    <a:pt x="10219" y="8902"/>
                    <a:pt x="12812" y="5327"/>
                    <a:pt x="15406" y="1820"/>
                  </a:cubicBezTo>
                  <a:close/>
                  <a:moveTo>
                    <a:pt x="15621" y="2143"/>
                  </a:moveTo>
                  <a:cubicBezTo>
                    <a:pt x="15690" y="2273"/>
                    <a:pt x="15743" y="2403"/>
                    <a:pt x="15789" y="2542"/>
                  </a:cubicBezTo>
                  <a:cubicBezTo>
                    <a:pt x="14339" y="4238"/>
                    <a:pt x="12919" y="5957"/>
                    <a:pt x="11491" y="7669"/>
                  </a:cubicBezTo>
                  <a:cubicBezTo>
                    <a:pt x="10769" y="8529"/>
                    <a:pt x="10048" y="9388"/>
                    <a:pt x="9334" y="10248"/>
                  </a:cubicBezTo>
                  <a:cubicBezTo>
                    <a:pt x="8981" y="10670"/>
                    <a:pt x="8636" y="11085"/>
                    <a:pt x="8283" y="11507"/>
                  </a:cubicBezTo>
                  <a:cubicBezTo>
                    <a:pt x="8052" y="11791"/>
                    <a:pt x="7692" y="12105"/>
                    <a:pt x="7530" y="12459"/>
                  </a:cubicBezTo>
                  <a:cubicBezTo>
                    <a:pt x="7477" y="12397"/>
                    <a:pt x="7423" y="12336"/>
                    <a:pt x="7369" y="12274"/>
                  </a:cubicBezTo>
                  <a:cubicBezTo>
                    <a:pt x="10332" y="9097"/>
                    <a:pt x="13026" y="5627"/>
                    <a:pt x="15621" y="2143"/>
                  </a:cubicBezTo>
                  <a:close/>
                  <a:moveTo>
                    <a:pt x="15820" y="2641"/>
                  </a:moveTo>
                  <a:cubicBezTo>
                    <a:pt x="15851" y="2749"/>
                    <a:pt x="15866" y="2856"/>
                    <a:pt x="15881" y="2971"/>
                  </a:cubicBezTo>
                  <a:cubicBezTo>
                    <a:pt x="15877" y="2962"/>
                    <a:pt x="15870" y="2959"/>
                    <a:pt x="15863" y="2959"/>
                  </a:cubicBezTo>
                  <a:cubicBezTo>
                    <a:pt x="15858" y="2959"/>
                    <a:pt x="15854" y="2961"/>
                    <a:pt x="15851" y="2964"/>
                  </a:cubicBezTo>
                  <a:cubicBezTo>
                    <a:pt x="15106" y="3708"/>
                    <a:pt x="14469" y="4591"/>
                    <a:pt x="13794" y="5397"/>
                  </a:cubicBezTo>
                  <a:lnTo>
                    <a:pt x="11752" y="7838"/>
                  </a:lnTo>
                  <a:cubicBezTo>
                    <a:pt x="10416" y="9442"/>
                    <a:pt x="9058" y="11031"/>
                    <a:pt x="7761" y="12666"/>
                  </a:cubicBezTo>
                  <a:cubicBezTo>
                    <a:pt x="7693" y="12613"/>
                    <a:pt x="7632" y="12552"/>
                    <a:pt x="7571" y="12492"/>
                  </a:cubicBezTo>
                  <a:lnTo>
                    <a:pt x="7571" y="12492"/>
                  </a:lnTo>
                  <a:cubicBezTo>
                    <a:pt x="7810" y="12041"/>
                    <a:pt x="8276" y="11644"/>
                    <a:pt x="8590" y="11269"/>
                  </a:cubicBezTo>
                  <a:cubicBezTo>
                    <a:pt x="8943" y="10854"/>
                    <a:pt x="9296" y="10440"/>
                    <a:pt x="9649" y="10025"/>
                  </a:cubicBezTo>
                  <a:lnTo>
                    <a:pt x="11744" y="7515"/>
                  </a:lnTo>
                  <a:cubicBezTo>
                    <a:pt x="13103" y="5888"/>
                    <a:pt x="14477" y="4276"/>
                    <a:pt x="15820" y="2641"/>
                  </a:cubicBezTo>
                  <a:close/>
                  <a:moveTo>
                    <a:pt x="15881" y="2987"/>
                  </a:moveTo>
                  <a:cubicBezTo>
                    <a:pt x="15889" y="3125"/>
                    <a:pt x="15889" y="3263"/>
                    <a:pt x="15881" y="3401"/>
                  </a:cubicBezTo>
                  <a:cubicBezTo>
                    <a:pt x="15866" y="3401"/>
                    <a:pt x="15858" y="3409"/>
                    <a:pt x="15851" y="3417"/>
                  </a:cubicBezTo>
                  <a:cubicBezTo>
                    <a:pt x="14515" y="5013"/>
                    <a:pt x="13203" y="6625"/>
                    <a:pt x="11882" y="8222"/>
                  </a:cubicBezTo>
                  <a:cubicBezTo>
                    <a:pt x="10593" y="9772"/>
                    <a:pt x="9273" y="11300"/>
                    <a:pt x="8022" y="12888"/>
                  </a:cubicBezTo>
                  <a:cubicBezTo>
                    <a:pt x="7945" y="12819"/>
                    <a:pt x="7860" y="12758"/>
                    <a:pt x="7791" y="12697"/>
                  </a:cubicBezTo>
                  <a:cubicBezTo>
                    <a:pt x="9188" y="11108"/>
                    <a:pt x="10524" y="9457"/>
                    <a:pt x="11875" y="7830"/>
                  </a:cubicBezTo>
                  <a:lnTo>
                    <a:pt x="13917" y="5382"/>
                  </a:lnTo>
                  <a:cubicBezTo>
                    <a:pt x="14569" y="4591"/>
                    <a:pt x="15290" y="3823"/>
                    <a:pt x="15881" y="2987"/>
                  </a:cubicBezTo>
                  <a:close/>
                  <a:moveTo>
                    <a:pt x="15851" y="3547"/>
                  </a:moveTo>
                  <a:lnTo>
                    <a:pt x="15851" y="3547"/>
                  </a:lnTo>
                  <a:cubicBezTo>
                    <a:pt x="15805" y="3800"/>
                    <a:pt x="15705" y="4046"/>
                    <a:pt x="15559" y="4261"/>
                  </a:cubicBezTo>
                  <a:cubicBezTo>
                    <a:pt x="15544" y="4261"/>
                    <a:pt x="15528" y="4261"/>
                    <a:pt x="15521" y="4276"/>
                  </a:cubicBezTo>
                  <a:cubicBezTo>
                    <a:pt x="14277" y="5712"/>
                    <a:pt x="13118" y="7224"/>
                    <a:pt x="11936" y="8713"/>
                  </a:cubicBezTo>
                  <a:cubicBezTo>
                    <a:pt x="10754" y="10202"/>
                    <a:pt x="9511" y="11622"/>
                    <a:pt x="8267" y="13050"/>
                  </a:cubicBezTo>
                  <a:cubicBezTo>
                    <a:pt x="8198" y="13004"/>
                    <a:pt x="8129" y="12957"/>
                    <a:pt x="8060" y="12911"/>
                  </a:cubicBezTo>
                  <a:cubicBezTo>
                    <a:pt x="9403" y="11415"/>
                    <a:pt x="10662" y="9841"/>
                    <a:pt x="11944" y="8291"/>
                  </a:cubicBezTo>
                  <a:cubicBezTo>
                    <a:pt x="13256" y="6710"/>
                    <a:pt x="14569" y="5144"/>
                    <a:pt x="15851" y="3547"/>
                  </a:cubicBezTo>
                  <a:close/>
                  <a:moveTo>
                    <a:pt x="15766" y="4576"/>
                  </a:moveTo>
                  <a:lnTo>
                    <a:pt x="15766" y="4576"/>
                  </a:lnTo>
                  <a:cubicBezTo>
                    <a:pt x="14531" y="6034"/>
                    <a:pt x="13302" y="7492"/>
                    <a:pt x="12074" y="8951"/>
                  </a:cubicBezTo>
                  <a:cubicBezTo>
                    <a:pt x="10892" y="10363"/>
                    <a:pt x="9610" y="11722"/>
                    <a:pt x="8528" y="13203"/>
                  </a:cubicBezTo>
                  <a:cubicBezTo>
                    <a:pt x="8451" y="13165"/>
                    <a:pt x="8375" y="13119"/>
                    <a:pt x="8306" y="13073"/>
                  </a:cubicBezTo>
                  <a:cubicBezTo>
                    <a:pt x="9649" y="11752"/>
                    <a:pt x="10831" y="10256"/>
                    <a:pt x="12005" y="8782"/>
                  </a:cubicBezTo>
                  <a:cubicBezTo>
                    <a:pt x="13111" y="7400"/>
                    <a:pt x="14208" y="6019"/>
                    <a:pt x="15321" y="4652"/>
                  </a:cubicBezTo>
                  <a:cubicBezTo>
                    <a:pt x="15344" y="4675"/>
                    <a:pt x="15374" y="4689"/>
                    <a:pt x="15404" y="4689"/>
                  </a:cubicBezTo>
                  <a:cubicBezTo>
                    <a:pt x="15415" y="4689"/>
                    <a:pt x="15426" y="4687"/>
                    <a:pt x="15436" y="4683"/>
                  </a:cubicBezTo>
                  <a:cubicBezTo>
                    <a:pt x="15544" y="4637"/>
                    <a:pt x="15651" y="4599"/>
                    <a:pt x="15766" y="4576"/>
                  </a:cubicBezTo>
                  <a:close/>
                  <a:moveTo>
                    <a:pt x="16219" y="4525"/>
                  </a:moveTo>
                  <a:cubicBezTo>
                    <a:pt x="16273" y="4525"/>
                    <a:pt x="16327" y="4527"/>
                    <a:pt x="16380" y="4530"/>
                  </a:cubicBezTo>
                  <a:cubicBezTo>
                    <a:pt x="13901" y="7500"/>
                    <a:pt x="11361" y="10417"/>
                    <a:pt x="8858" y="13364"/>
                  </a:cubicBezTo>
                  <a:cubicBezTo>
                    <a:pt x="8758" y="13318"/>
                    <a:pt x="8666" y="13280"/>
                    <a:pt x="8567" y="13226"/>
                  </a:cubicBezTo>
                  <a:cubicBezTo>
                    <a:pt x="9864" y="11883"/>
                    <a:pt x="11007" y="10378"/>
                    <a:pt x="12205" y="8951"/>
                  </a:cubicBezTo>
                  <a:cubicBezTo>
                    <a:pt x="13433" y="7500"/>
                    <a:pt x="14661" y="6042"/>
                    <a:pt x="15889" y="4576"/>
                  </a:cubicBezTo>
                  <a:cubicBezTo>
                    <a:pt x="15897" y="4568"/>
                    <a:pt x="15897" y="4560"/>
                    <a:pt x="15897" y="4553"/>
                  </a:cubicBezTo>
                  <a:cubicBezTo>
                    <a:pt x="16004" y="4532"/>
                    <a:pt x="16112" y="4525"/>
                    <a:pt x="16219" y="4525"/>
                  </a:cubicBezTo>
                  <a:close/>
                  <a:moveTo>
                    <a:pt x="16480" y="4537"/>
                  </a:moveTo>
                  <a:cubicBezTo>
                    <a:pt x="16611" y="4560"/>
                    <a:pt x="16741" y="4583"/>
                    <a:pt x="16864" y="4629"/>
                  </a:cubicBezTo>
                  <a:cubicBezTo>
                    <a:pt x="14293" y="7569"/>
                    <a:pt x="11668" y="10471"/>
                    <a:pt x="9150" y="13456"/>
                  </a:cubicBezTo>
                  <a:cubicBezTo>
                    <a:pt x="9150" y="13456"/>
                    <a:pt x="9142" y="13464"/>
                    <a:pt x="9142" y="13479"/>
                  </a:cubicBezTo>
                  <a:cubicBezTo>
                    <a:pt x="9065" y="13449"/>
                    <a:pt x="8981" y="13418"/>
                    <a:pt x="8904" y="13380"/>
                  </a:cubicBezTo>
                  <a:cubicBezTo>
                    <a:pt x="11506" y="10517"/>
                    <a:pt x="14001" y="7554"/>
                    <a:pt x="16465" y="4576"/>
                  </a:cubicBezTo>
                  <a:cubicBezTo>
                    <a:pt x="16473" y="4568"/>
                    <a:pt x="16480" y="4553"/>
                    <a:pt x="16480" y="4537"/>
                  </a:cubicBezTo>
                  <a:close/>
                  <a:moveTo>
                    <a:pt x="16948" y="4668"/>
                  </a:moveTo>
                  <a:cubicBezTo>
                    <a:pt x="17025" y="4691"/>
                    <a:pt x="17110" y="4729"/>
                    <a:pt x="17186" y="4768"/>
                  </a:cubicBezTo>
                  <a:lnTo>
                    <a:pt x="17179" y="4775"/>
                  </a:lnTo>
                  <a:cubicBezTo>
                    <a:pt x="15774" y="6226"/>
                    <a:pt x="14492" y="7807"/>
                    <a:pt x="13164" y="9327"/>
                  </a:cubicBezTo>
                  <a:cubicBezTo>
                    <a:pt x="11936" y="10716"/>
                    <a:pt x="10670" y="12098"/>
                    <a:pt x="9580" y="13602"/>
                  </a:cubicBezTo>
                  <a:cubicBezTo>
                    <a:pt x="9451" y="13572"/>
                    <a:pt x="9322" y="13534"/>
                    <a:pt x="9194" y="13489"/>
                  </a:cubicBezTo>
                  <a:lnTo>
                    <a:pt x="9194" y="13489"/>
                  </a:lnTo>
                  <a:cubicBezTo>
                    <a:pt x="11832" y="10597"/>
                    <a:pt x="14371" y="7606"/>
                    <a:pt x="16948" y="4668"/>
                  </a:cubicBezTo>
                  <a:close/>
                  <a:moveTo>
                    <a:pt x="13471" y="10939"/>
                  </a:moveTo>
                  <a:lnTo>
                    <a:pt x="13471" y="10939"/>
                  </a:lnTo>
                  <a:cubicBezTo>
                    <a:pt x="13379" y="12059"/>
                    <a:pt x="12581" y="13034"/>
                    <a:pt x="11514" y="13456"/>
                  </a:cubicBezTo>
                  <a:lnTo>
                    <a:pt x="11506" y="13464"/>
                  </a:lnTo>
                  <a:cubicBezTo>
                    <a:pt x="12128" y="12812"/>
                    <a:pt x="12750" y="12159"/>
                    <a:pt x="13356" y="11491"/>
                  </a:cubicBezTo>
                  <a:cubicBezTo>
                    <a:pt x="13380" y="11468"/>
                    <a:pt x="13354" y="11435"/>
                    <a:pt x="13330" y="11435"/>
                  </a:cubicBezTo>
                  <a:cubicBezTo>
                    <a:pt x="13322" y="11435"/>
                    <a:pt x="13315" y="11438"/>
                    <a:pt x="13310" y="11445"/>
                  </a:cubicBezTo>
                  <a:cubicBezTo>
                    <a:pt x="12681" y="12121"/>
                    <a:pt x="12074" y="12796"/>
                    <a:pt x="11460" y="13479"/>
                  </a:cubicBezTo>
                  <a:cubicBezTo>
                    <a:pt x="11330" y="13525"/>
                    <a:pt x="11192" y="13572"/>
                    <a:pt x="11053" y="13602"/>
                  </a:cubicBezTo>
                  <a:cubicBezTo>
                    <a:pt x="11859" y="12720"/>
                    <a:pt x="12681" y="11837"/>
                    <a:pt x="13471" y="10939"/>
                  </a:cubicBezTo>
                  <a:close/>
                  <a:moveTo>
                    <a:pt x="17232" y="4791"/>
                  </a:moveTo>
                  <a:cubicBezTo>
                    <a:pt x="17301" y="4829"/>
                    <a:pt x="17371" y="4875"/>
                    <a:pt x="17432" y="4913"/>
                  </a:cubicBezTo>
                  <a:cubicBezTo>
                    <a:pt x="16158" y="6379"/>
                    <a:pt x="14891" y="7861"/>
                    <a:pt x="13617" y="9327"/>
                  </a:cubicBezTo>
                  <a:lnTo>
                    <a:pt x="13402" y="9573"/>
                  </a:lnTo>
                  <a:cubicBezTo>
                    <a:pt x="13402" y="9557"/>
                    <a:pt x="13395" y="9542"/>
                    <a:pt x="13387" y="9526"/>
                  </a:cubicBezTo>
                  <a:cubicBezTo>
                    <a:pt x="13372" y="9495"/>
                    <a:pt x="13348" y="9482"/>
                    <a:pt x="13322" y="9482"/>
                  </a:cubicBezTo>
                  <a:cubicBezTo>
                    <a:pt x="13268" y="9482"/>
                    <a:pt x="13210" y="9543"/>
                    <a:pt x="13241" y="9611"/>
                  </a:cubicBezTo>
                  <a:lnTo>
                    <a:pt x="13256" y="9665"/>
                  </a:lnTo>
                  <a:cubicBezTo>
                    <a:pt x="13233" y="9672"/>
                    <a:pt x="13210" y="9711"/>
                    <a:pt x="13233" y="9734"/>
                  </a:cubicBezTo>
                  <a:lnTo>
                    <a:pt x="13249" y="9749"/>
                  </a:lnTo>
                  <a:cubicBezTo>
                    <a:pt x="12120" y="11039"/>
                    <a:pt x="10969" y="12320"/>
                    <a:pt x="9902" y="13656"/>
                  </a:cubicBezTo>
                  <a:cubicBezTo>
                    <a:pt x="9825" y="13648"/>
                    <a:pt x="9749" y="13633"/>
                    <a:pt x="9664" y="13625"/>
                  </a:cubicBezTo>
                  <a:lnTo>
                    <a:pt x="9664" y="13618"/>
                  </a:lnTo>
                  <a:cubicBezTo>
                    <a:pt x="10831" y="12152"/>
                    <a:pt x="12067" y="10732"/>
                    <a:pt x="13295" y="9319"/>
                  </a:cubicBezTo>
                  <a:cubicBezTo>
                    <a:pt x="14607" y="7830"/>
                    <a:pt x="15981" y="6372"/>
                    <a:pt x="17225" y="4821"/>
                  </a:cubicBezTo>
                  <a:cubicBezTo>
                    <a:pt x="17232" y="4814"/>
                    <a:pt x="17232" y="4806"/>
                    <a:pt x="17232" y="4791"/>
                  </a:cubicBezTo>
                  <a:close/>
                  <a:moveTo>
                    <a:pt x="13471" y="10563"/>
                  </a:moveTo>
                  <a:cubicBezTo>
                    <a:pt x="13479" y="10647"/>
                    <a:pt x="13479" y="10739"/>
                    <a:pt x="13479" y="10824"/>
                  </a:cubicBezTo>
                  <a:lnTo>
                    <a:pt x="13471" y="10831"/>
                  </a:lnTo>
                  <a:cubicBezTo>
                    <a:pt x="12627" y="11745"/>
                    <a:pt x="11806" y="12681"/>
                    <a:pt x="10977" y="13618"/>
                  </a:cubicBezTo>
                  <a:cubicBezTo>
                    <a:pt x="10869" y="13641"/>
                    <a:pt x="10762" y="13664"/>
                    <a:pt x="10654" y="13671"/>
                  </a:cubicBezTo>
                  <a:cubicBezTo>
                    <a:pt x="11614" y="12650"/>
                    <a:pt x="12543" y="11607"/>
                    <a:pt x="13471" y="10563"/>
                  </a:cubicBezTo>
                  <a:close/>
                  <a:moveTo>
                    <a:pt x="13318" y="9818"/>
                  </a:moveTo>
                  <a:cubicBezTo>
                    <a:pt x="13349" y="9895"/>
                    <a:pt x="13364" y="9964"/>
                    <a:pt x="13387" y="10041"/>
                  </a:cubicBezTo>
                  <a:cubicBezTo>
                    <a:pt x="12397" y="11315"/>
                    <a:pt x="11337" y="12520"/>
                    <a:pt x="10232" y="13687"/>
                  </a:cubicBezTo>
                  <a:cubicBezTo>
                    <a:pt x="10148" y="13679"/>
                    <a:pt x="10063" y="13679"/>
                    <a:pt x="9979" y="13664"/>
                  </a:cubicBezTo>
                  <a:lnTo>
                    <a:pt x="9971" y="13671"/>
                  </a:lnTo>
                  <a:cubicBezTo>
                    <a:pt x="11123" y="12420"/>
                    <a:pt x="12213" y="11108"/>
                    <a:pt x="13318" y="9818"/>
                  </a:cubicBezTo>
                  <a:close/>
                  <a:moveTo>
                    <a:pt x="13410" y="10148"/>
                  </a:moveTo>
                  <a:cubicBezTo>
                    <a:pt x="13433" y="10256"/>
                    <a:pt x="13456" y="10363"/>
                    <a:pt x="13464" y="10471"/>
                  </a:cubicBezTo>
                  <a:cubicBezTo>
                    <a:pt x="12520" y="11545"/>
                    <a:pt x="11568" y="12620"/>
                    <a:pt x="10601" y="13679"/>
                  </a:cubicBezTo>
                  <a:cubicBezTo>
                    <a:pt x="10555" y="13679"/>
                    <a:pt x="10501" y="13687"/>
                    <a:pt x="10455" y="13687"/>
                  </a:cubicBezTo>
                  <a:lnTo>
                    <a:pt x="10286" y="13687"/>
                  </a:lnTo>
                  <a:cubicBezTo>
                    <a:pt x="11407" y="12574"/>
                    <a:pt x="12450" y="11392"/>
                    <a:pt x="13410" y="10148"/>
                  </a:cubicBezTo>
                  <a:close/>
                  <a:moveTo>
                    <a:pt x="8523" y="1"/>
                  </a:moveTo>
                  <a:cubicBezTo>
                    <a:pt x="8507" y="1"/>
                    <a:pt x="8491" y="1"/>
                    <a:pt x="8474" y="1"/>
                  </a:cubicBezTo>
                  <a:cubicBezTo>
                    <a:pt x="6863" y="24"/>
                    <a:pt x="5504" y="1191"/>
                    <a:pt x="5243" y="2780"/>
                  </a:cubicBezTo>
                  <a:cubicBezTo>
                    <a:pt x="4700" y="2210"/>
                    <a:pt x="3993" y="1948"/>
                    <a:pt x="3281" y="1948"/>
                  </a:cubicBezTo>
                  <a:cubicBezTo>
                    <a:pt x="2937" y="1948"/>
                    <a:pt x="2593" y="2010"/>
                    <a:pt x="2265" y="2127"/>
                  </a:cubicBezTo>
                  <a:cubicBezTo>
                    <a:pt x="2260" y="2104"/>
                    <a:pt x="2239" y="2090"/>
                    <a:pt x="2218" y="2090"/>
                  </a:cubicBezTo>
                  <a:cubicBezTo>
                    <a:pt x="2204" y="2090"/>
                    <a:pt x="2190" y="2096"/>
                    <a:pt x="2180" y="2112"/>
                  </a:cubicBezTo>
                  <a:lnTo>
                    <a:pt x="2157" y="2166"/>
                  </a:lnTo>
                  <a:cubicBezTo>
                    <a:pt x="1467" y="2434"/>
                    <a:pt x="899" y="2948"/>
                    <a:pt x="561" y="3609"/>
                  </a:cubicBezTo>
                  <a:cubicBezTo>
                    <a:pt x="1" y="4722"/>
                    <a:pt x="277" y="6310"/>
                    <a:pt x="1137" y="7247"/>
                  </a:cubicBezTo>
                  <a:cubicBezTo>
                    <a:pt x="1129" y="7247"/>
                    <a:pt x="1129" y="7254"/>
                    <a:pt x="1129" y="7262"/>
                  </a:cubicBezTo>
                  <a:cubicBezTo>
                    <a:pt x="1118" y="7278"/>
                    <a:pt x="1134" y="7298"/>
                    <a:pt x="1152" y="7298"/>
                  </a:cubicBezTo>
                  <a:cubicBezTo>
                    <a:pt x="1160" y="7298"/>
                    <a:pt x="1168" y="7294"/>
                    <a:pt x="1175" y="7285"/>
                  </a:cubicBezTo>
                  <a:cubicBezTo>
                    <a:pt x="1601" y="7756"/>
                    <a:pt x="2201" y="8023"/>
                    <a:pt x="2834" y="8023"/>
                  </a:cubicBezTo>
                  <a:cubicBezTo>
                    <a:pt x="2851" y="8023"/>
                    <a:pt x="2869" y="8022"/>
                    <a:pt x="2887" y="8022"/>
                  </a:cubicBezTo>
                  <a:lnTo>
                    <a:pt x="2887" y="8022"/>
                  </a:lnTo>
                  <a:cubicBezTo>
                    <a:pt x="2457" y="8291"/>
                    <a:pt x="2365" y="9020"/>
                    <a:pt x="2411" y="9473"/>
                  </a:cubicBezTo>
                  <a:cubicBezTo>
                    <a:pt x="2464" y="9987"/>
                    <a:pt x="2679" y="10463"/>
                    <a:pt x="3025" y="10839"/>
                  </a:cubicBezTo>
                  <a:lnTo>
                    <a:pt x="3017" y="10854"/>
                  </a:lnTo>
                  <a:cubicBezTo>
                    <a:pt x="3000" y="10878"/>
                    <a:pt x="3017" y="10901"/>
                    <a:pt x="3034" y="10901"/>
                  </a:cubicBezTo>
                  <a:cubicBezTo>
                    <a:pt x="3039" y="10901"/>
                    <a:pt x="3044" y="10898"/>
                    <a:pt x="3048" y="10893"/>
                  </a:cubicBezTo>
                  <a:lnTo>
                    <a:pt x="3063" y="10877"/>
                  </a:lnTo>
                  <a:cubicBezTo>
                    <a:pt x="3148" y="10970"/>
                    <a:pt x="3247" y="11054"/>
                    <a:pt x="3347" y="11131"/>
                  </a:cubicBezTo>
                  <a:cubicBezTo>
                    <a:pt x="3680" y="11368"/>
                    <a:pt x="4088" y="11477"/>
                    <a:pt x="4502" y="11477"/>
                  </a:cubicBezTo>
                  <a:cubicBezTo>
                    <a:pt x="5311" y="11477"/>
                    <a:pt x="6147" y="11061"/>
                    <a:pt x="6517" y="10355"/>
                  </a:cubicBezTo>
                  <a:lnTo>
                    <a:pt x="6517" y="10355"/>
                  </a:lnTo>
                  <a:cubicBezTo>
                    <a:pt x="6394" y="11422"/>
                    <a:pt x="7024" y="12366"/>
                    <a:pt x="7914" y="13019"/>
                  </a:cubicBezTo>
                  <a:lnTo>
                    <a:pt x="7906" y="13027"/>
                  </a:lnTo>
                  <a:cubicBezTo>
                    <a:pt x="7895" y="13038"/>
                    <a:pt x="7906" y="13055"/>
                    <a:pt x="7918" y="13055"/>
                  </a:cubicBezTo>
                  <a:cubicBezTo>
                    <a:pt x="7922" y="13055"/>
                    <a:pt x="7926" y="13053"/>
                    <a:pt x="7929" y="13050"/>
                  </a:cubicBezTo>
                  <a:lnTo>
                    <a:pt x="7945" y="13034"/>
                  </a:lnTo>
                  <a:cubicBezTo>
                    <a:pt x="8671" y="13551"/>
                    <a:pt x="9570" y="13865"/>
                    <a:pt x="10374" y="13865"/>
                  </a:cubicBezTo>
                  <a:cubicBezTo>
                    <a:pt x="10453" y="13865"/>
                    <a:pt x="10531" y="13862"/>
                    <a:pt x="10608" y="13856"/>
                  </a:cubicBezTo>
                  <a:cubicBezTo>
                    <a:pt x="12566" y="13694"/>
                    <a:pt x="14078" y="11860"/>
                    <a:pt x="13548" y="9972"/>
                  </a:cubicBezTo>
                  <a:lnTo>
                    <a:pt x="13548" y="9972"/>
                  </a:lnTo>
                  <a:cubicBezTo>
                    <a:pt x="14036" y="10295"/>
                    <a:pt x="14609" y="10465"/>
                    <a:pt x="15189" y="10465"/>
                  </a:cubicBezTo>
                  <a:cubicBezTo>
                    <a:pt x="15366" y="10465"/>
                    <a:pt x="15544" y="10449"/>
                    <a:pt x="15720" y="10417"/>
                  </a:cubicBezTo>
                  <a:lnTo>
                    <a:pt x="15720" y="10417"/>
                  </a:lnTo>
                  <a:cubicBezTo>
                    <a:pt x="15708" y="10435"/>
                    <a:pt x="15720" y="10453"/>
                    <a:pt x="15732" y="10453"/>
                  </a:cubicBezTo>
                  <a:cubicBezTo>
                    <a:pt x="15736" y="10453"/>
                    <a:pt x="15740" y="10451"/>
                    <a:pt x="15743" y="10448"/>
                  </a:cubicBezTo>
                  <a:lnTo>
                    <a:pt x="15782" y="10409"/>
                  </a:lnTo>
                  <a:cubicBezTo>
                    <a:pt x="16987" y="10164"/>
                    <a:pt x="17985" y="9312"/>
                    <a:pt x="18414" y="8160"/>
                  </a:cubicBezTo>
                  <a:cubicBezTo>
                    <a:pt x="18768" y="7185"/>
                    <a:pt x="18683" y="5980"/>
                    <a:pt x="17985" y="5167"/>
                  </a:cubicBezTo>
                  <a:cubicBezTo>
                    <a:pt x="17542" y="4640"/>
                    <a:pt x="16894" y="4352"/>
                    <a:pt x="16226" y="4352"/>
                  </a:cubicBezTo>
                  <a:cubicBezTo>
                    <a:pt x="16037" y="4352"/>
                    <a:pt x="15847" y="4375"/>
                    <a:pt x="15659" y="4422"/>
                  </a:cubicBezTo>
                  <a:cubicBezTo>
                    <a:pt x="16488" y="3263"/>
                    <a:pt x="15997" y="1598"/>
                    <a:pt x="14646" y="1037"/>
                  </a:cubicBezTo>
                  <a:cubicBezTo>
                    <a:pt x="14335" y="907"/>
                    <a:pt x="14015" y="847"/>
                    <a:pt x="13699" y="847"/>
                  </a:cubicBezTo>
                  <a:cubicBezTo>
                    <a:pt x="12783" y="847"/>
                    <a:pt x="11907" y="1355"/>
                    <a:pt x="11422" y="2143"/>
                  </a:cubicBezTo>
                  <a:cubicBezTo>
                    <a:pt x="11384" y="1690"/>
                    <a:pt x="11138" y="1252"/>
                    <a:pt x="10823" y="922"/>
                  </a:cubicBezTo>
                  <a:cubicBezTo>
                    <a:pt x="10624" y="707"/>
                    <a:pt x="10386" y="531"/>
                    <a:pt x="10125" y="392"/>
                  </a:cubicBezTo>
                  <a:cubicBezTo>
                    <a:pt x="10125" y="365"/>
                    <a:pt x="10101" y="342"/>
                    <a:pt x="10077" y="342"/>
                  </a:cubicBezTo>
                  <a:cubicBezTo>
                    <a:pt x="10067" y="342"/>
                    <a:pt x="10057" y="345"/>
                    <a:pt x="10048" y="354"/>
                  </a:cubicBezTo>
                  <a:cubicBezTo>
                    <a:pt x="9571" y="123"/>
                    <a:pt x="9051" y="1"/>
                    <a:pt x="8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2" name="Google Shape;1982;p40"/>
            <p:cNvGrpSpPr/>
            <p:nvPr/>
          </p:nvGrpSpPr>
          <p:grpSpPr>
            <a:xfrm>
              <a:off x="6842389" y="2308975"/>
              <a:ext cx="1844347" cy="909625"/>
              <a:chOff x="435525" y="2495425"/>
              <a:chExt cx="2186800" cy="909625"/>
            </a:xfrm>
          </p:grpSpPr>
          <p:sp>
            <p:nvSpPr>
              <p:cNvPr id="1983" name="Google Shape;1983;p40"/>
              <p:cNvSpPr txBox="1"/>
              <p:nvPr/>
            </p:nvSpPr>
            <p:spPr>
              <a:xfrm>
                <a:off x="435525" y="2495425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84" name="Google Shape;1984;p40"/>
              <p:cNvSpPr txBox="1"/>
              <p:nvPr/>
            </p:nvSpPr>
            <p:spPr>
              <a:xfrm>
                <a:off x="435625" y="2783150"/>
                <a:ext cx="21867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5" name="Google Shape;1985;p40"/>
          <p:cNvGrpSpPr/>
          <p:nvPr/>
        </p:nvGrpSpPr>
        <p:grpSpPr>
          <a:xfrm>
            <a:off x="5886534" y="1133063"/>
            <a:ext cx="2800202" cy="919775"/>
            <a:chOff x="5886534" y="1133063"/>
            <a:chExt cx="2800202" cy="919775"/>
          </a:xfrm>
        </p:grpSpPr>
        <p:grpSp>
          <p:nvGrpSpPr>
            <p:cNvPr id="1986" name="Google Shape;1986;p40"/>
            <p:cNvGrpSpPr/>
            <p:nvPr/>
          </p:nvGrpSpPr>
          <p:grpSpPr>
            <a:xfrm>
              <a:off x="5886534" y="1333404"/>
              <a:ext cx="715503" cy="519105"/>
              <a:chOff x="2035125" y="1886200"/>
              <a:chExt cx="493825" cy="358275"/>
            </a:xfrm>
          </p:grpSpPr>
          <p:sp>
            <p:nvSpPr>
              <p:cNvPr id="1987" name="Google Shape;1987;p40"/>
              <p:cNvSpPr/>
              <p:nvPr/>
            </p:nvSpPr>
            <p:spPr>
              <a:xfrm>
                <a:off x="2035125" y="1886200"/>
                <a:ext cx="493825" cy="358275"/>
              </a:xfrm>
              <a:custGeom>
                <a:rect b="b" l="l" r="r" t="t"/>
                <a:pathLst>
                  <a:path extrusionOk="0" h="14331" w="19753">
                    <a:moveTo>
                      <a:pt x="8955" y="186"/>
                    </a:moveTo>
                    <a:cubicBezTo>
                      <a:pt x="10350" y="186"/>
                      <a:pt x="12193" y="1139"/>
                      <a:pt x="11800" y="2719"/>
                    </a:cubicBezTo>
                    <a:cubicBezTo>
                      <a:pt x="11777" y="2788"/>
                      <a:pt x="11754" y="2865"/>
                      <a:pt x="11739" y="2942"/>
                    </a:cubicBezTo>
                    <a:cubicBezTo>
                      <a:pt x="11730" y="2996"/>
                      <a:pt x="11772" y="3029"/>
                      <a:pt x="11813" y="3029"/>
                    </a:cubicBezTo>
                    <a:cubicBezTo>
                      <a:pt x="11841" y="3029"/>
                      <a:pt x="11868" y="3014"/>
                      <a:pt x="11877" y="2980"/>
                    </a:cubicBezTo>
                    <a:cubicBezTo>
                      <a:pt x="11877" y="2972"/>
                      <a:pt x="11877" y="2972"/>
                      <a:pt x="11877" y="2965"/>
                    </a:cubicBezTo>
                    <a:cubicBezTo>
                      <a:pt x="11892" y="2957"/>
                      <a:pt x="11908" y="2949"/>
                      <a:pt x="11915" y="2934"/>
                    </a:cubicBezTo>
                    <a:cubicBezTo>
                      <a:pt x="11969" y="2826"/>
                      <a:pt x="12007" y="2719"/>
                      <a:pt x="12030" y="2604"/>
                    </a:cubicBezTo>
                    <a:cubicBezTo>
                      <a:pt x="12489" y="1661"/>
                      <a:pt x="13365" y="961"/>
                      <a:pt x="14400" y="961"/>
                    </a:cubicBezTo>
                    <a:cubicBezTo>
                      <a:pt x="14629" y="961"/>
                      <a:pt x="14866" y="995"/>
                      <a:pt x="15108" y="1069"/>
                    </a:cubicBezTo>
                    <a:cubicBezTo>
                      <a:pt x="16605" y="1529"/>
                      <a:pt x="17235" y="3394"/>
                      <a:pt x="16137" y="4592"/>
                    </a:cubicBezTo>
                    <a:cubicBezTo>
                      <a:pt x="16080" y="4655"/>
                      <a:pt x="16132" y="4744"/>
                      <a:pt x="16204" y="4744"/>
                    </a:cubicBezTo>
                    <a:cubicBezTo>
                      <a:pt x="16219" y="4744"/>
                      <a:pt x="16236" y="4740"/>
                      <a:pt x="16252" y="4730"/>
                    </a:cubicBezTo>
                    <a:cubicBezTo>
                      <a:pt x="16517" y="4609"/>
                      <a:pt x="16799" y="4553"/>
                      <a:pt x="17080" y="4553"/>
                    </a:cubicBezTo>
                    <a:cubicBezTo>
                      <a:pt x="17798" y="4553"/>
                      <a:pt x="18511" y="4923"/>
                      <a:pt x="18931" y="5536"/>
                    </a:cubicBezTo>
                    <a:cubicBezTo>
                      <a:pt x="19537" y="6419"/>
                      <a:pt x="19522" y="7616"/>
                      <a:pt x="19084" y="8560"/>
                    </a:cubicBezTo>
                    <a:lnTo>
                      <a:pt x="19084" y="8552"/>
                    </a:lnTo>
                    <a:cubicBezTo>
                      <a:pt x="18507" y="9808"/>
                      <a:pt x="17275" y="10548"/>
                      <a:pt x="16010" y="10548"/>
                    </a:cubicBezTo>
                    <a:cubicBezTo>
                      <a:pt x="15442" y="10548"/>
                      <a:pt x="14867" y="10399"/>
                      <a:pt x="14341" y="10080"/>
                    </a:cubicBezTo>
                    <a:cubicBezTo>
                      <a:pt x="14302" y="9980"/>
                      <a:pt x="14264" y="9880"/>
                      <a:pt x="14218" y="9781"/>
                    </a:cubicBezTo>
                    <a:cubicBezTo>
                      <a:pt x="14204" y="9750"/>
                      <a:pt x="14180" y="9738"/>
                      <a:pt x="14155" y="9738"/>
                    </a:cubicBezTo>
                    <a:cubicBezTo>
                      <a:pt x="14097" y="9738"/>
                      <a:pt x="14032" y="9805"/>
                      <a:pt x="14065" y="9880"/>
                    </a:cubicBezTo>
                    <a:cubicBezTo>
                      <a:pt x="14072" y="9896"/>
                      <a:pt x="14080" y="9911"/>
                      <a:pt x="14088" y="9926"/>
                    </a:cubicBezTo>
                    <a:cubicBezTo>
                      <a:pt x="14057" y="9934"/>
                      <a:pt x="14042" y="9980"/>
                      <a:pt x="14065" y="10003"/>
                    </a:cubicBezTo>
                    <a:cubicBezTo>
                      <a:pt x="14095" y="10026"/>
                      <a:pt x="14118" y="10049"/>
                      <a:pt x="14149" y="10072"/>
                    </a:cubicBezTo>
                    <a:cubicBezTo>
                      <a:pt x="14901" y="12037"/>
                      <a:pt x="13282" y="14025"/>
                      <a:pt x="11255" y="14140"/>
                    </a:cubicBezTo>
                    <a:cubicBezTo>
                      <a:pt x="11196" y="14144"/>
                      <a:pt x="11136" y="14145"/>
                      <a:pt x="11076" y="14145"/>
                    </a:cubicBezTo>
                    <a:cubicBezTo>
                      <a:pt x="9134" y="14145"/>
                      <a:pt x="7017" y="12480"/>
                      <a:pt x="7241" y="10425"/>
                    </a:cubicBezTo>
                    <a:cubicBezTo>
                      <a:pt x="7256" y="10372"/>
                      <a:pt x="7272" y="10318"/>
                      <a:pt x="7279" y="10264"/>
                    </a:cubicBezTo>
                    <a:cubicBezTo>
                      <a:pt x="7284" y="10223"/>
                      <a:pt x="7242" y="10182"/>
                      <a:pt x="7204" y="10182"/>
                    </a:cubicBezTo>
                    <a:cubicBezTo>
                      <a:pt x="7185" y="10182"/>
                      <a:pt x="7167" y="10192"/>
                      <a:pt x="7156" y="10218"/>
                    </a:cubicBezTo>
                    <a:cubicBezTo>
                      <a:pt x="6782" y="11095"/>
                      <a:pt x="5969" y="11814"/>
                      <a:pt x="5033" y="11814"/>
                    </a:cubicBezTo>
                    <a:cubicBezTo>
                      <a:pt x="4781" y="11814"/>
                      <a:pt x="4519" y="11762"/>
                      <a:pt x="4255" y="11646"/>
                    </a:cubicBezTo>
                    <a:cubicBezTo>
                      <a:pt x="3702" y="11385"/>
                      <a:pt x="3288" y="10901"/>
                      <a:pt x="3111" y="10318"/>
                    </a:cubicBezTo>
                    <a:cubicBezTo>
                      <a:pt x="2935" y="9781"/>
                      <a:pt x="2889" y="8645"/>
                      <a:pt x="3557" y="8384"/>
                    </a:cubicBezTo>
                    <a:lnTo>
                      <a:pt x="3572" y="8384"/>
                    </a:lnTo>
                    <a:cubicBezTo>
                      <a:pt x="3626" y="8345"/>
                      <a:pt x="3603" y="8253"/>
                      <a:pt x="3534" y="8253"/>
                    </a:cubicBezTo>
                    <a:cubicBezTo>
                      <a:pt x="3496" y="8255"/>
                      <a:pt x="3459" y="8255"/>
                      <a:pt x="3422" y="8255"/>
                    </a:cubicBezTo>
                    <a:cubicBezTo>
                      <a:pt x="1273" y="8255"/>
                      <a:pt x="73" y="5643"/>
                      <a:pt x="1047" y="3840"/>
                    </a:cubicBezTo>
                    <a:cubicBezTo>
                      <a:pt x="1603" y="2808"/>
                      <a:pt x="2603" y="2286"/>
                      <a:pt x="3627" y="2286"/>
                    </a:cubicBezTo>
                    <a:cubicBezTo>
                      <a:pt x="4340" y="2286"/>
                      <a:pt x="5064" y="2539"/>
                      <a:pt x="5660" y="3049"/>
                    </a:cubicBezTo>
                    <a:cubicBezTo>
                      <a:pt x="5652" y="3118"/>
                      <a:pt x="5644" y="3179"/>
                      <a:pt x="5644" y="3249"/>
                    </a:cubicBezTo>
                    <a:cubicBezTo>
                      <a:pt x="5640" y="3286"/>
                      <a:pt x="5668" y="3306"/>
                      <a:pt x="5695" y="3306"/>
                    </a:cubicBezTo>
                    <a:cubicBezTo>
                      <a:pt x="5718" y="3306"/>
                      <a:pt x="5741" y="3292"/>
                      <a:pt x="5744" y="3264"/>
                    </a:cubicBezTo>
                    <a:cubicBezTo>
                      <a:pt x="5744" y="3226"/>
                      <a:pt x="5759" y="3187"/>
                      <a:pt x="5767" y="3149"/>
                    </a:cubicBezTo>
                    <a:cubicBezTo>
                      <a:pt x="5774" y="3155"/>
                      <a:pt x="5781" y="3158"/>
                      <a:pt x="5788" y="3158"/>
                    </a:cubicBezTo>
                    <a:cubicBezTo>
                      <a:pt x="5814" y="3158"/>
                      <a:pt x="5837" y="3119"/>
                      <a:pt x="5813" y="3095"/>
                    </a:cubicBezTo>
                    <a:cubicBezTo>
                      <a:pt x="5798" y="3080"/>
                      <a:pt x="5790" y="3064"/>
                      <a:pt x="5775" y="3049"/>
                    </a:cubicBezTo>
                    <a:cubicBezTo>
                      <a:pt x="6036" y="1598"/>
                      <a:pt x="7133" y="363"/>
                      <a:pt x="8653" y="201"/>
                    </a:cubicBezTo>
                    <a:cubicBezTo>
                      <a:pt x="8750" y="191"/>
                      <a:pt x="8851" y="186"/>
                      <a:pt x="8955" y="186"/>
                    </a:cubicBezTo>
                    <a:close/>
                    <a:moveTo>
                      <a:pt x="9060" y="1"/>
                    </a:moveTo>
                    <a:cubicBezTo>
                      <a:pt x="9030" y="1"/>
                      <a:pt x="8999" y="1"/>
                      <a:pt x="8968" y="2"/>
                    </a:cubicBezTo>
                    <a:cubicBezTo>
                      <a:pt x="7302" y="55"/>
                      <a:pt x="5913" y="1291"/>
                      <a:pt x="5667" y="2942"/>
                    </a:cubicBezTo>
                    <a:cubicBezTo>
                      <a:pt x="5111" y="2373"/>
                      <a:pt x="4394" y="2113"/>
                      <a:pt x="3672" y="2113"/>
                    </a:cubicBezTo>
                    <a:cubicBezTo>
                      <a:pt x="2531" y="2113"/>
                      <a:pt x="1380" y="2764"/>
                      <a:pt x="839" y="3878"/>
                    </a:cubicBezTo>
                    <a:cubicBezTo>
                      <a:pt x="1" y="5608"/>
                      <a:pt x="1118" y="8409"/>
                      <a:pt x="3224" y="8409"/>
                    </a:cubicBezTo>
                    <a:cubicBezTo>
                      <a:pt x="3258" y="8409"/>
                      <a:pt x="3292" y="8408"/>
                      <a:pt x="3326" y="8407"/>
                    </a:cubicBezTo>
                    <a:lnTo>
                      <a:pt x="3326" y="8407"/>
                    </a:lnTo>
                    <a:cubicBezTo>
                      <a:pt x="2881" y="8691"/>
                      <a:pt x="2797" y="9450"/>
                      <a:pt x="2850" y="9919"/>
                    </a:cubicBezTo>
                    <a:cubicBezTo>
                      <a:pt x="2935" y="10602"/>
                      <a:pt x="3296" y="11216"/>
                      <a:pt x="3856" y="11615"/>
                    </a:cubicBezTo>
                    <a:cubicBezTo>
                      <a:pt x="4192" y="11848"/>
                      <a:pt x="4601" y="11955"/>
                      <a:pt x="5018" y="11955"/>
                    </a:cubicBezTo>
                    <a:cubicBezTo>
                      <a:pt x="5866" y="11955"/>
                      <a:pt x="6747" y="11509"/>
                      <a:pt x="7118" y="10763"/>
                    </a:cubicBezTo>
                    <a:lnTo>
                      <a:pt x="7118" y="10763"/>
                    </a:lnTo>
                    <a:cubicBezTo>
                      <a:pt x="6914" y="12758"/>
                      <a:pt x="9251" y="14331"/>
                      <a:pt x="11110" y="14331"/>
                    </a:cubicBezTo>
                    <a:cubicBezTo>
                      <a:pt x="11211" y="14331"/>
                      <a:pt x="11311" y="14326"/>
                      <a:pt x="11409" y="14317"/>
                    </a:cubicBezTo>
                    <a:cubicBezTo>
                      <a:pt x="13435" y="14117"/>
                      <a:pt x="14970" y="12191"/>
                      <a:pt x="14395" y="10249"/>
                    </a:cubicBezTo>
                    <a:lnTo>
                      <a:pt x="14395" y="10249"/>
                    </a:lnTo>
                    <a:cubicBezTo>
                      <a:pt x="14913" y="10580"/>
                      <a:pt x="15480" y="10731"/>
                      <a:pt x="16044" y="10731"/>
                    </a:cubicBezTo>
                    <a:cubicBezTo>
                      <a:pt x="17477" y="10731"/>
                      <a:pt x="18885" y="9757"/>
                      <a:pt x="19391" y="8291"/>
                    </a:cubicBezTo>
                    <a:cubicBezTo>
                      <a:pt x="19752" y="7271"/>
                      <a:pt x="19637" y="6027"/>
                      <a:pt x="18908" y="5198"/>
                    </a:cubicBezTo>
                    <a:cubicBezTo>
                      <a:pt x="18443" y="4669"/>
                      <a:pt x="17781" y="4379"/>
                      <a:pt x="17103" y="4379"/>
                    </a:cubicBezTo>
                    <a:cubicBezTo>
                      <a:pt x="16896" y="4379"/>
                      <a:pt x="16687" y="4406"/>
                      <a:pt x="16482" y="4461"/>
                    </a:cubicBezTo>
                    <a:cubicBezTo>
                      <a:pt x="17319" y="3249"/>
                      <a:pt x="16789" y="1529"/>
                      <a:pt x="15377" y="969"/>
                    </a:cubicBezTo>
                    <a:cubicBezTo>
                      <a:pt x="15069" y="848"/>
                      <a:pt x="14754" y="791"/>
                      <a:pt x="14444" y="791"/>
                    </a:cubicBezTo>
                    <a:cubicBezTo>
                      <a:pt x="13478" y="791"/>
                      <a:pt x="12561" y="1337"/>
                      <a:pt x="12061" y="2174"/>
                    </a:cubicBezTo>
                    <a:cubicBezTo>
                      <a:pt x="12007" y="1706"/>
                      <a:pt x="11746" y="1253"/>
                      <a:pt x="11416" y="923"/>
                    </a:cubicBezTo>
                    <a:cubicBezTo>
                      <a:pt x="10816" y="308"/>
                      <a:pt x="9916" y="1"/>
                      <a:pt x="9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40"/>
              <p:cNvSpPr/>
              <p:nvPr/>
            </p:nvSpPr>
            <p:spPr>
              <a:xfrm>
                <a:off x="2059550" y="1957075"/>
                <a:ext cx="128775" cy="123775"/>
              </a:xfrm>
              <a:custGeom>
                <a:rect b="b" l="l" r="r" t="t"/>
                <a:pathLst>
                  <a:path extrusionOk="0" h="4951" w="5151">
                    <a:moveTo>
                      <a:pt x="2495" y="164"/>
                    </a:moveTo>
                    <a:cubicBezTo>
                      <a:pt x="3402" y="164"/>
                      <a:pt x="4267" y="763"/>
                      <a:pt x="4591" y="1695"/>
                    </a:cubicBezTo>
                    <a:cubicBezTo>
                      <a:pt x="4959" y="2732"/>
                      <a:pt x="4545" y="4006"/>
                      <a:pt x="3562" y="4543"/>
                    </a:cubicBezTo>
                    <a:cubicBezTo>
                      <a:pt x="3253" y="4713"/>
                      <a:pt x="2908" y="4794"/>
                      <a:pt x="2565" y="4794"/>
                    </a:cubicBezTo>
                    <a:cubicBezTo>
                      <a:pt x="1810" y="4794"/>
                      <a:pt x="1060" y="4401"/>
                      <a:pt x="707" y="3699"/>
                    </a:cubicBezTo>
                    <a:cubicBezTo>
                      <a:pt x="131" y="2547"/>
                      <a:pt x="592" y="1365"/>
                      <a:pt x="1367" y="475"/>
                    </a:cubicBezTo>
                    <a:cubicBezTo>
                      <a:pt x="1382" y="475"/>
                      <a:pt x="1405" y="475"/>
                      <a:pt x="1421" y="467"/>
                    </a:cubicBezTo>
                    <a:cubicBezTo>
                      <a:pt x="1764" y="259"/>
                      <a:pt x="2133" y="164"/>
                      <a:pt x="2495" y="164"/>
                    </a:cubicBezTo>
                    <a:close/>
                    <a:moveTo>
                      <a:pt x="2507" y="1"/>
                    </a:moveTo>
                    <a:cubicBezTo>
                      <a:pt x="2114" y="1"/>
                      <a:pt x="1715" y="107"/>
                      <a:pt x="1344" y="337"/>
                    </a:cubicBezTo>
                    <a:cubicBezTo>
                      <a:pt x="1313" y="352"/>
                      <a:pt x="1298" y="383"/>
                      <a:pt x="1305" y="414"/>
                    </a:cubicBezTo>
                    <a:cubicBezTo>
                      <a:pt x="292" y="1196"/>
                      <a:pt x="1" y="2816"/>
                      <a:pt x="645" y="3914"/>
                    </a:cubicBezTo>
                    <a:cubicBezTo>
                      <a:pt x="1044" y="4590"/>
                      <a:pt x="1801" y="4951"/>
                      <a:pt x="2563" y="4951"/>
                    </a:cubicBezTo>
                    <a:cubicBezTo>
                      <a:pt x="2960" y="4951"/>
                      <a:pt x="3358" y="4853"/>
                      <a:pt x="3708" y="4651"/>
                    </a:cubicBezTo>
                    <a:cubicBezTo>
                      <a:pt x="4767" y="4036"/>
                      <a:pt x="5151" y="2593"/>
                      <a:pt x="4690" y="1496"/>
                    </a:cubicBezTo>
                    <a:cubicBezTo>
                      <a:pt x="4304" y="577"/>
                      <a:pt x="3424" y="1"/>
                      <a:pt x="2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40"/>
              <p:cNvSpPr/>
              <p:nvPr/>
            </p:nvSpPr>
            <p:spPr>
              <a:xfrm>
                <a:off x="2071825" y="1969850"/>
                <a:ext cx="95775" cy="91225"/>
              </a:xfrm>
              <a:custGeom>
                <a:rect b="b" l="l" r="r" t="t"/>
                <a:pathLst>
                  <a:path extrusionOk="0" h="3649" w="3831">
                    <a:moveTo>
                      <a:pt x="2217" y="170"/>
                    </a:moveTo>
                    <a:cubicBezTo>
                      <a:pt x="3030" y="170"/>
                      <a:pt x="3673" y="1316"/>
                      <a:pt x="3624" y="2052"/>
                    </a:cubicBezTo>
                    <a:cubicBezTo>
                      <a:pt x="3574" y="2847"/>
                      <a:pt x="2886" y="3488"/>
                      <a:pt x="2109" y="3488"/>
                    </a:cubicBezTo>
                    <a:cubicBezTo>
                      <a:pt x="2039" y="3488"/>
                      <a:pt x="1968" y="3483"/>
                      <a:pt x="1897" y="3472"/>
                    </a:cubicBezTo>
                    <a:cubicBezTo>
                      <a:pt x="1" y="3180"/>
                      <a:pt x="193" y="578"/>
                      <a:pt x="1897" y="171"/>
                    </a:cubicBezTo>
                    <a:cubicBezTo>
                      <a:pt x="1908" y="195"/>
                      <a:pt x="1934" y="205"/>
                      <a:pt x="1958" y="205"/>
                    </a:cubicBezTo>
                    <a:cubicBezTo>
                      <a:pt x="1966" y="205"/>
                      <a:pt x="1974" y="204"/>
                      <a:pt x="1981" y="202"/>
                    </a:cubicBezTo>
                    <a:cubicBezTo>
                      <a:pt x="2061" y="180"/>
                      <a:pt x="2140" y="170"/>
                      <a:pt x="2217" y="170"/>
                    </a:cubicBezTo>
                    <a:close/>
                    <a:moveTo>
                      <a:pt x="2260" y="1"/>
                    </a:moveTo>
                    <a:cubicBezTo>
                      <a:pt x="2157" y="1"/>
                      <a:pt x="2051" y="18"/>
                      <a:pt x="1943" y="56"/>
                    </a:cubicBezTo>
                    <a:cubicBezTo>
                      <a:pt x="1912" y="64"/>
                      <a:pt x="1897" y="87"/>
                      <a:pt x="1889" y="117"/>
                    </a:cubicBezTo>
                    <a:cubicBezTo>
                      <a:pt x="968" y="210"/>
                      <a:pt x="331" y="1085"/>
                      <a:pt x="369" y="1990"/>
                    </a:cubicBezTo>
                    <a:cubicBezTo>
                      <a:pt x="415" y="2902"/>
                      <a:pt x="1228" y="3649"/>
                      <a:pt x="2138" y="3649"/>
                    </a:cubicBezTo>
                    <a:cubicBezTo>
                      <a:pt x="2147" y="3649"/>
                      <a:pt x="2156" y="3648"/>
                      <a:pt x="2165" y="3648"/>
                    </a:cubicBezTo>
                    <a:cubicBezTo>
                      <a:pt x="3056" y="3633"/>
                      <a:pt x="3831" y="2804"/>
                      <a:pt x="3800" y="1914"/>
                    </a:cubicBezTo>
                    <a:cubicBezTo>
                      <a:pt x="3766" y="1161"/>
                      <a:pt x="3104" y="1"/>
                      <a:pt x="22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40"/>
              <p:cNvSpPr/>
              <p:nvPr/>
            </p:nvSpPr>
            <p:spPr>
              <a:xfrm>
                <a:off x="2099875" y="1985625"/>
                <a:ext cx="58200" cy="57325"/>
              </a:xfrm>
              <a:custGeom>
                <a:rect b="b" l="l" r="r" t="t"/>
                <a:pathLst>
                  <a:path extrusionOk="0" h="2293" w="2328">
                    <a:moveTo>
                      <a:pt x="1102" y="155"/>
                    </a:moveTo>
                    <a:cubicBezTo>
                      <a:pt x="2054" y="155"/>
                      <a:pt x="2058" y="2127"/>
                      <a:pt x="941" y="2127"/>
                    </a:cubicBezTo>
                    <a:cubicBezTo>
                      <a:pt x="937" y="2127"/>
                      <a:pt x="932" y="2127"/>
                      <a:pt x="928" y="2127"/>
                    </a:cubicBezTo>
                    <a:cubicBezTo>
                      <a:pt x="383" y="2119"/>
                      <a:pt x="92" y="1490"/>
                      <a:pt x="184" y="1006"/>
                    </a:cubicBezTo>
                    <a:cubicBezTo>
                      <a:pt x="260" y="584"/>
                      <a:pt x="590" y="292"/>
                      <a:pt x="982" y="162"/>
                    </a:cubicBezTo>
                    <a:cubicBezTo>
                      <a:pt x="986" y="166"/>
                      <a:pt x="990" y="168"/>
                      <a:pt x="993" y="168"/>
                    </a:cubicBezTo>
                    <a:cubicBezTo>
                      <a:pt x="997" y="168"/>
                      <a:pt x="1001" y="166"/>
                      <a:pt x="1005" y="162"/>
                    </a:cubicBezTo>
                    <a:cubicBezTo>
                      <a:pt x="1038" y="158"/>
                      <a:pt x="1070" y="155"/>
                      <a:pt x="1102" y="155"/>
                    </a:cubicBezTo>
                    <a:close/>
                    <a:moveTo>
                      <a:pt x="1208" y="1"/>
                    </a:moveTo>
                    <a:cubicBezTo>
                      <a:pt x="1139" y="1"/>
                      <a:pt x="1066" y="13"/>
                      <a:pt x="990" y="39"/>
                    </a:cubicBezTo>
                    <a:cubicBezTo>
                      <a:pt x="967" y="47"/>
                      <a:pt x="951" y="62"/>
                      <a:pt x="951" y="85"/>
                    </a:cubicBezTo>
                    <a:cubicBezTo>
                      <a:pt x="422" y="185"/>
                      <a:pt x="38" y="630"/>
                      <a:pt x="15" y="1160"/>
                    </a:cubicBezTo>
                    <a:cubicBezTo>
                      <a:pt x="0" y="1716"/>
                      <a:pt x="355" y="2292"/>
                      <a:pt x="940" y="2292"/>
                    </a:cubicBezTo>
                    <a:cubicBezTo>
                      <a:pt x="968" y="2292"/>
                      <a:pt x="998" y="2291"/>
                      <a:pt x="1028" y="2288"/>
                    </a:cubicBezTo>
                    <a:cubicBezTo>
                      <a:pt x="2327" y="2167"/>
                      <a:pt x="2126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40"/>
              <p:cNvSpPr/>
              <p:nvPr/>
            </p:nvSpPr>
            <p:spPr>
              <a:xfrm>
                <a:off x="2112125" y="2001475"/>
                <a:ext cx="24400" cy="22900"/>
              </a:xfrm>
              <a:custGeom>
                <a:rect b="b" l="l" r="r" t="t"/>
                <a:pathLst>
                  <a:path extrusionOk="0" h="916" w="976">
                    <a:moveTo>
                      <a:pt x="443" y="158"/>
                    </a:moveTo>
                    <a:cubicBezTo>
                      <a:pt x="507" y="158"/>
                      <a:pt x="570" y="176"/>
                      <a:pt x="622" y="211"/>
                    </a:cubicBezTo>
                    <a:cubicBezTo>
                      <a:pt x="776" y="311"/>
                      <a:pt x="799" y="533"/>
                      <a:pt x="668" y="664"/>
                    </a:cubicBezTo>
                    <a:lnTo>
                      <a:pt x="668" y="672"/>
                    </a:lnTo>
                    <a:cubicBezTo>
                      <a:pt x="611" y="736"/>
                      <a:pt x="532" y="769"/>
                      <a:pt x="452" y="769"/>
                    </a:cubicBezTo>
                    <a:cubicBezTo>
                      <a:pt x="363" y="769"/>
                      <a:pt x="273" y="727"/>
                      <a:pt x="216" y="641"/>
                    </a:cubicBezTo>
                    <a:cubicBezTo>
                      <a:pt x="100" y="495"/>
                      <a:pt x="139" y="280"/>
                      <a:pt x="300" y="188"/>
                    </a:cubicBezTo>
                    <a:cubicBezTo>
                      <a:pt x="346" y="168"/>
                      <a:pt x="395" y="158"/>
                      <a:pt x="443" y="158"/>
                    </a:cubicBezTo>
                    <a:close/>
                    <a:moveTo>
                      <a:pt x="414" y="0"/>
                    </a:moveTo>
                    <a:cubicBezTo>
                      <a:pt x="308" y="0"/>
                      <a:pt x="206" y="35"/>
                      <a:pt x="139" y="119"/>
                    </a:cubicBezTo>
                    <a:cubicBezTo>
                      <a:pt x="123" y="150"/>
                      <a:pt x="123" y="180"/>
                      <a:pt x="139" y="203"/>
                    </a:cubicBezTo>
                    <a:cubicBezTo>
                      <a:pt x="24" y="326"/>
                      <a:pt x="1" y="495"/>
                      <a:pt x="70" y="649"/>
                    </a:cubicBezTo>
                    <a:cubicBezTo>
                      <a:pt x="136" y="818"/>
                      <a:pt x="299" y="915"/>
                      <a:pt x="469" y="915"/>
                    </a:cubicBezTo>
                    <a:cubicBezTo>
                      <a:pt x="553" y="915"/>
                      <a:pt x="638" y="891"/>
                      <a:pt x="714" y="840"/>
                    </a:cubicBezTo>
                    <a:cubicBezTo>
                      <a:pt x="929" y="679"/>
                      <a:pt x="975" y="372"/>
                      <a:pt x="807" y="165"/>
                    </a:cubicBezTo>
                    <a:cubicBezTo>
                      <a:pt x="718" y="67"/>
                      <a:pt x="561" y="0"/>
                      <a:pt x="4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40"/>
              <p:cNvSpPr/>
              <p:nvPr/>
            </p:nvSpPr>
            <p:spPr>
              <a:xfrm>
                <a:off x="2167125" y="1902150"/>
                <a:ext cx="151175" cy="132700"/>
              </a:xfrm>
              <a:custGeom>
                <a:rect b="b" l="l" r="r" t="t"/>
                <a:pathLst>
                  <a:path extrusionOk="0" h="5308" w="6047">
                    <a:moveTo>
                      <a:pt x="3634" y="85"/>
                    </a:moveTo>
                    <a:cubicBezTo>
                      <a:pt x="3592" y="135"/>
                      <a:pt x="3634" y="210"/>
                      <a:pt x="3694" y="210"/>
                    </a:cubicBezTo>
                    <a:cubicBezTo>
                      <a:pt x="3700" y="210"/>
                      <a:pt x="3705" y="209"/>
                      <a:pt x="3711" y="208"/>
                    </a:cubicBezTo>
                    <a:cubicBezTo>
                      <a:pt x="3809" y="193"/>
                      <a:pt x="3904" y="186"/>
                      <a:pt x="3996" y="186"/>
                    </a:cubicBezTo>
                    <a:cubicBezTo>
                      <a:pt x="5319" y="186"/>
                      <a:pt x="5975" y="1673"/>
                      <a:pt x="5745" y="2872"/>
                    </a:cubicBezTo>
                    <a:cubicBezTo>
                      <a:pt x="5519" y="4082"/>
                      <a:pt x="4491" y="5145"/>
                      <a:pt x="3216" y="5145"/>
                    </a:cubicBezTo>
                    <a:cubicBezTo>
                      <a:pt x="3189" y="5145"/>
                      <a:pt x="3162" y="5144"/>
                      <a:pt x="3135" y="5144"/>
                    </a:cubicBezTo>
                    <a:cubicBezTo>
                      <a:pt x="1631" y="5090"/>
                      <a:pt x="986" y="3662"/>
                      <a:pt x="1247" y="2319"/>
                    </a:cubicBezTo>
                    <a:cubicBezTo>
                      <a:pt x="1485" y="1083"/>
                      <a:pt x="2429" y="277"/>
                      <a:pt x="3634" y="85"/>
                    </a:cubicBezTo>
                    <a:close/>
                    <a:moveTo>
                      <a:pt x="3570" y="0"/>
                    </a:moveTo>
                    <a:cubicBezTo>
                      <a:pt x="625" y="0"/>
                      <a:pt x="0" y="5307"/>
                      <a:pt x="3176" y="5307"/>
                    </a:cubicBezTo>
                    <a:cubicBezTo>
                      <a:pt x="3216" y="5307"/>
                      <a:pt x="3256" y="5306"/>
                      <a:pt x="3296" y="5305"/>
                    </a:cubicBezTo>
                    <a:cubicBezTo>
                      <a:pt x="4755" y="5251"/>
                      <a:pt x="5845" y="3984"/>
                      <a:pt x="5960" y="2572"/>
                    </a:cubicBezTo>
                    <a:cubicBezTo>
                      <a:pt x="6047" y="1361"/>
                      <a:pt x="5291" y="33"/>
                      <a:pt x="4022" y="33"/>
                    </a:cubicBezTo>
                    <a:cubicBezTo>
                      <a:pt x="3948" y="33"/>
                      <a:pt x="3873" y="38"/>
                      <a:pt x="3795" y="47"/>
                    </a:cubicBezTo>
                    <a:cubicBezTo>
                      <a:pt x="3803" y="32"/>
                      <a:pt x="3795" y="9"/>
                      <a:pt x="3772" y="9"/>
                    </a:cubicBezTo>
                    <a:cubicBezTo>
                      <a:pt x="3704" y="3"/>
                      <a:pt x="3636" y="0"/>
                      <a:pt x="3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40"/>
              <p:cNvSpPr/>
              <p:nvPr/>
            </p:nvSpPr>
            <p:spPr>
              <a:xfrm>
                <a:off x="2191875" y="1916500"/>
                <a:ext cx="105650" cy="105025"/>
              </a:xfrm>
              <a:custGeom>
                <a:rect b="b" l="l" r="r" t="t"/>
                <a:pathLst>
                  <a:path extrusionOk="0" h="4201" w="4226">
                    <a:moveTo>
                      <a:pt x="2823" y="103"/>
                    </a:moveTo>
                    <a:cubicBezTo>
                      <a:pt x="2871" y="103"/>
                      <a:pt x="2918" y="105"/>
                      <a:pt x="2967" y="110"/>
                    </a:cubicBezTo>
                    <a:cubicBezTo>
                      <a:pt x="2973" y="144"/>
                      <a:pt x="2999" y="173"/>
                      <a:pt x="3032" y="173"/>
                    </a:cubicBezTo>
                    <a:cubicBezTo>
                      <a:pt x="3035" y="173"/>
                      <a:pt x="3039" y="172"/>
                      <a:pt x="3043" y="171"/>
                    </a:cubicBezTo>
                    <a:cubicBezTo>
                      <a:pt x="3050" y="171"/>
                      <a:pt x="3056" y="171"/>
                      <a:pt x="3063" y="171"/>
                    </a:cubicBezTo>
                    <a:cubicBezTo>
                      <a:pt x="3527" y="171"/>
                      <a:pt x="3812" y="990"/>
                      <a:pt x="3903" y="1338"/>
                    </a:cubicBezTo>
                    <a:cubicBezTo>
                      <a:pt x="4026" y="1760"/>
                      <a:pt x="4026" y="2205"/>
                      <a:pt x="3918" y="2628"/>
                    </a:cubicBezTo>
                    <a:cubicBezTo>
                      <a:pt x="3713" y="3313"/>
                      <a:pt x="3091" y="4031"/>
                      <a:pt x="2351" y="4031"/>
                    </a:cubicBezTo>
                    <a:cubicBezTo>
                      <a:pt x="2205" y="4031"/>
                      <a:pt x="2053" y="4002"/>
                      <a:pt x="1900" y="3940"/>
                    </a:cubicBezTo>
                    <a:cubicBezTo>
                      <a:pt x="150" y="3237"/>
                      <a:pt x="1066" y="103"/>
                      <a:pt x="2823" y="103"/>
                    </a:cubicBezTo>
                    <a:close/>
                    <a:moveTo>
                      <a:pt x="2652" y="0"/>
                    </a:moveTo>
                    <a:cubicBezTo>
                      <a:pt x="809" y="0"/>
                      <a:pt x="1" y="3576"/>
                      <a:pt x="1984" y="4147"/>
                    </a:cubicBezTo>
                    <a:cubicBezTo>
                      <a:pt x="2110" y="4184"/>
                      <a:pt x="2233" y="4201"/>
                      <a:pt x="2354" y="4201"/>
                    </a:cubicBezTo>
                    <a:cubicBezTo>
                      <a:pt x="3223" y="4201"/>
                      <a:pt x="3943" y="3322"/>
                      <a:pt x="4118" y="2520"/>
                    </a:cubicBezTo>
                    <a:cubicBezTo>
                      <a:pt x="4225" y="1975"/>
                      <a:pt x="4164" y="1415"/>
                      <a:pt x="3934" y="908"/>
                    </a:cubicBezTo>
                    <a:cubicBezTo>
                      <a:pt x="3786" y="547"/>
                      <a:pt x="3539" y="15"/>
                      <a:pt x="3098" y="15"/>
                    </a:cubicBezTo>
                    <a:cubicBezTo>
                      <a:pt x="3080" y="15"/>
                      <a:pt x="3062" y="16"/>
                      <a:pt x="3043" y="18"/>
                    </a:cubicBezTo>
                    <a:cubicBezTo>
                      <a:pt x="3028" y="18"/>
                      <a:pt x="3013" y="26"/>
                      <a:pt x="2997" y="41"/>
                    </a:cubicBezTo>
                    <a:cubicBezTo>
                      <a:pt x="2879" y="13"/>
                      <a:pt x="2764" y="0"/>
                      <a:pt x="26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40"/>
              <p:cNvSpPr/>
              <p:nvPr/>
            </p:nvSpPr>
            <p:spPr>
              <a:xfrm>
                <a:off x="2218050" y="1933425"/>
                <a:ext cx="66800" cy="69900"/>
              </a:xfrm>
              <a:custGeom>
                <a:rect b="b" l="l" r="r" t="t"/>
                <a:pathLst>
                  <a:path extrusionOk="0" h="2796" w="2672">
                    <a:moveTo>
                      <a:pt x="1779" y="132"/>
                    </a:moveTo>
                    <a:cubicBezTo>
                      <a:pt x="1817" y="132"/>
                      <a:pt x="1856" y="134"/>
                      <a:pt x="1897" y="139"/>
                    </a:cubicBezTo>
                    <a:cubicBezTo>
                      <a:pt x="1873" y="170"/>
                      <a:pt x="1889" y="216"/>
                      <a:pt x="1927" y="239"/>
                    </a:cubicBezTo>
                    <a:cubicBezTo>
                      <a:pt x="2441" y="561"/>
                      <a:pt x="2418" y="1137"/>
                      <a:pt x="2319" y="1667"/>
                    </a:cubicBezTo>
                    <a:cubicBezTo>
                      <a:pt x="2237" y="2085"/>
                      <a:pt x="1825" y="2632"/>
                      <a:pt x="1364" y="2632"/>
                    </a:cubicBezTo>
                    <a:cubicBezTo>
                      <a:pt x="1216" y="2632"/>
                      <a:pt x="1063" y="2576"/>
                      <a:pt x="914" y="2442"/>
                    </a:cubicBezTo>
                    <a:cubicBezTo>
                      <a:pt x="530" y="2089"/>
                      <a:pt x="653" y="1482"/>
                      <a:pt x="791" y="1037"/>
                    </a:cubicBezTo>
                    <a:cubicBezTo>
                      <a:pt x="948" y="551"/>
                      <a:pt x="1265" y="132"/>
                      <a:pt x="1779" y="132"/>
                    </a:cubicBezTo>
                    <a:close/>
                    <a:moveTo>
                      <a:pt x="1662" y="0"/>
                    </a:moveTo>
                    <a:cubicBezTo>
                      <a:pt x="632" y="0"/>
                      <a:pt x="1" y="2162"/>
                      <a:pt x="960" y="2703"/>
                    </a:cubicBezTo>
                    <a:cubicBezTo>
                      <a:pt x="1071" y="2767"/>
                      <a:pt x="1195" y="2795"/>
                      <a:pt x="1324" y="2795"/>
                    </a:cubicBezTo>
                    <a:cubicBezTo>
                      <a:pt x="1762" y="2795"/>
                      <a:pt x="2245" y="2461"/>
                      <a:pt x="2388" y="2081"/>
                    </a:cubicBezTo>
                    <a:cubicBezTo>
                      <a:pt x="2626" y="1452"/>
                      <a:pt x="2672" y="561"/>
                      <a:pt x="2058" y="147"/>
                    </a:cubicBezTo>
                    <a:cubicBezTo>
                      <a:pt x="2073" y="131"/>
                      <a:pt x="2065" y="108"/>
                      <a:pt x="2050" y="101"/>
                    </a:cubicBezTo>
                    <a:cubicBezTo>
                      <a:pt x="1916" y="31"/>
                      <a:pt x="1786" y="0"/>
                      <a:pt x="1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40"/>
              <p:cNvSpPr/>
              <p:nvPr/>
            </p:nvSpPr>
            <p:spPr>
              <a:xfrm>
                <a:off x="2246450" y="1950625"/>
                <a:ext cx="25750" cy="31075"/>
              </a:xfrm>
              <a:custGeom>
                <a:rect b="b" l="l" r="r" t="t"/>
                <a:pathLst>
                  <a:path extrusionOk="0" h="1243" w="1030">
                    <a:moveTo>
                      <a:pt x="458" y="181"/>
                    </a:moveTo>
                    <a:cubicBezTo>
                      <a:pt x="1002" y="181"/>
                      <a:pt x="814" y="1093"/>
                      <a:pt x="423" y="1093"/>
                    </a:cubicBezTo>
                    <a:cubicBezTo>
                      <a:pt x="403" y="1093"/>
                      <a:pt x="382" y="1091"/>
                      <a:pt x="361" y="1086"/>
                    </a:cubicBezTo>
                    <a:cubicBezTo>
                      <a:pt x="131" y="1032"/>
                      <a:pt x="116" y="702"/>
                      <a:pt x="169" y="526"/>
                    </a:cubicBezTo>
                    <a:cubicBezTo>
                      <a:pt x="200" y="395"/>
                      <a:pt x="269" y="272"/>
                      <a:pt x="369" y="188"/>
                    </a:cubicBezTo>
                    <a:cubicBezTo>
                      <a:pt x="401" y="183"/>
                      <a:pt x="430" y="181"/>
                      <a:pt x="458" y="181"/>
                    </a:cubicBezTo>
                    <a:close/>
                    <a:moveTo>
                      <a:pt x="496" y="1"/>
                    </a:moveTo>
                    <a:cubicBezTo>
                      <a:pt x="492" y="1"/>
                      <a:pt x="488" y="2"/>
                      <a:pt x="484" y="4"/>
                    </a:cubicBezTo>
                    <a:lnTo>
                      <a:pt x="469" y="11"/>
                    </a:lnTo>
                    <a:cubicBezTo>
                      <a:pt x="400" y="11"/>
                      <a:pt x="331" y="34"/>
                      <a:pt x="277" y="81"/>
                    </a:cubicBezTo>
                    <a:cubicBezTo>
                      <a:pt x="254" y="96"/>
                      <a:pt x="239" y="127"/>
                      <a:pt x="254" y="150"/>
                    </a:cubicBezTo>
                    <a:cubicBezTo>
                      <a:pt x="93" y="295"/>
                      <a:pt x="8" y="495"/>
                      <a:pt x="1" y="702"/>
                    </a:cubicBezTo>
                    <a:cubicBezTo>
                      <a:pt x="1" y="958"/>
                      <a:pt x="158" y="1242"/>
                      <a:pt x="415" y="1242"/>
                    </a:cubicBezTo>
                    <a:cubicBezTo>
                      <a:pt x="458" y="1242"/>
                      <a:pt x="504" y="1234"/>
                      <a:pt x="553" y="1217"/>
                    </a:cubicBezTo>
                    <a:cubicBezTo>
                      <a:pt x="853" y="1101"/>
                      <a:pt x="1029" y="687"/>
                      <a:pt x="945" y="388"/>
                    </a:cubicBezTo>
                    <a:cubicBezTo>
                      <a:pt x="883" y="196"/>
                      <a:pt x="722" y="58"/>
                      <a:pt x="523" y="19"/>
                    </a:cubicBezTo>
                    <a:cubicBezTo>
                      <a:pt x="517" y="8"/>
                      <a:pt x="507" y="1"/>
                      <a:pt x="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0"/>
              <p:cNvSpPr/>
              <p:nvPr/>
            </p:nvSpPr>
            <p:spPr>
              <a:xfrm>
                <a:off x="2122500" y="2080000"/>
                <a:ext cx="87325" cy="83125"/>
              </a:xfrm>
              <a:custGeom>
                <a:rect b="b" l="l" r="r" t="t"/>
                <a:pathLst>
                  <a:path extrusionOk="0" h="3325" w="3493">
                    <a:moveTo>
                      <a:pt x="1698" y="144"/>
                    </a:moveTo>
                    <a:cubicBezTo>
                      <a:pt x="2423" y="144"/>
                      <a:pt x="3191" y="841"/>
                      <a:pt x="3178" y="1568"/>
                    </a:cubicBezTo>
                    <a:cubicBezTo>
                      <a:pt x="3170" y="2282"/>
                      <a:pt x="2579" y="2934"/>
                      <a:pt x="1911" y="3118"/>
                    </a:cubicBezTo>
                    <a:cubicBezTo>
                      <a:pt x="1775" y="3155"/>
                      <a:pt x="1642" y="3173"/>
                      <a:pt x="1514" y="3173"/>
                    </a:cubicBezTo>
                    <a:cubicBezTo>
                      <a:pt x="765" y="3173"/>
                      <a:pt x="201" y="2572"/>
                      <a:pt x="253" y="1752"/>
                    </a:cubicBezTo>
                    <a:cubicBezTo>
                      <a:pt x="307" y="1077"/>
                      <a:pt x="699" y="478"/>
                      <a:pt x="1297" y="156"/>
                    </a:cubicBezTo>
                    <a:cubicBezTo>
                      <a:pt x="1303" y="180"/>
                      <a:pt x="1328" y="199"/>
                      <a:pt x="1353" y="199"/>
                    </a:cubicBezTo>
                    <a:cubicBezTo>
                      <a:pt x="1360" y="199"/>
                      <a:pt x="1367" y="197"/>
                      <a:pt x="1374" y="194"/>
                    </a:cubicBezTo>
                    <a:cubicBezTo>
                      <a:pt x="1479" y="160"/>
                      <a:pt x="1588" y="144"/>
                      <a:pt x="1698" y="144"/>
                    </a:cubicBezTo>
                    <a:close/>
                    <a:moveTo>
                      <a:pt x="1722" y="1"/>
                    </a:moveTo>
                    <a:cubicBezTo>
                      <a:pt x="1641" y="1"/>
                      <a:pt x="1560" y="9"/>
                      <a:pt x="1482" y="25"/>
                    </a:cubicBezTo>
                    <a:cubicBezTo>
                      <a:pt x="1474" y="18"/>
                      <a:pt x="1459" y="10"/>
                      <a:pt x="1443" y="10"/>
                    </a:cubicBezTo>
                    <a:cubicBezTo>
                      <a:pt x="560" y="309"/>
                      <a:pt x="0" y="1192"/>
                      <a:pt x="108" y="2121"/>
                    </a:cubicBezTo>
                    <a:cubicBezTo>
                      <a:pt x="207" y="2879"/>
                      <a:pt x="824" y="3325"/>
                      <a:pt x="1516" y="3325"/>
                    </a:cubicBezTo>
                    <a:cubicBezTo>
                      <a:pt x="1679" y="3325"/>
                      <a:pt x="1846" y="3300"/>
                      <a:pt x="2011" y="3249"/>
                    </a:cubicBezTo>
                    <a:cubicBezTo>
                      <a:pt x="2802" y="3003"/>
                      <a:pt x="3493" y="2136"/>
                      <a:pt x="3316" y="1284"/>
                    </a:cubicBezTo>
                    <a:cubicBezTo>
                      <a:pt x="3171" y="602"/>
                      <a:pt x="2427" y="1"/>
                      <a:pt x="17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0"/>
              <p:cNvSpPr/>
              <p:nvPr/>
            </p:nvSpPr>
            <p:spPr>
              <a:xfrm>
                <a:off x="2137850" y="2092800"/>
                <a:ext cx="52025" cy="54300"/>
              </a:xfrm>
              <a:custGeom>
                <a:rect b="b" l="l" r="r" t="t"/>
                <a:pathLst>
                  <a:path extrusionOk="0" h="2172" w="2081">
                    <a:moveTo>
                      <a:pt x="906" y="143"/>
                    </a:moveTo>
                    <a:cubicBezTo>
                      <a:pt x="912" y="168"/>
                      <a:pt x="934" y="183"/>
                      <a:pt x="959" y="183"/>
                    </a:cubicBezTo>
                    <a:cubicBezTo>
                      <a:pt x="964" y="183"/>
                      <a:pt x="970" y="182"/>
                      <a:pt x="975" y="181"/>
                    </a:cubicBezTo>
                    <a:cubicBezTo>
                      <a:pt x="1026" y="162"/>
                      <a:pt x="1077" y="153"/>
                      <a:pt x="1125" y="153"/>
                    </a:cubicBezTo>
                    <a:cubicBezTo>
                      <a:pt x="1525" y="153"/>
                      <a:pt x="1814" y="750"/>
                      <a:pt x="1835" y="1079"/>
                    </a:cubicBezTo>
                    <a:cubicBezTo>
                      <a:pt x="1858" y="1494"/>
                      <a:pt x="1589" y="1870"/>
                      <a:pt x="1190" y="1992"/>
                    </a:cubicBezTo>
                    <a:lnTo>
                      <a:pt x="1198" y="1992"/>
                    </a:lnTo>
                    <a:cubicBezTo>
                      <a:pt x="1119" y="2016"/>
                      <a:pt x="1041" y="2027"/>
                      <a:pt x="967" y="2027"/>
                    </a:cubicBezTo>
                    <a:cubicBezTo>
                      <a:pt x="557" y="2027"/>
                      <a:pt x="239" y="1691"/>
                      <a:pt x="246" y="1256"/>
                    </a:cubicBezTo>
                    <a:cubicBezTo>
                      <a:pt x="238" y="787"/>
                      <a:pt x="491" y="358"/>
                      <a:pt x="906" y="143"/>
                    </a:cubicBezTo>
                    <a:close/>
                    <a:moveTo>
                      <a:pt x="1151" y="1"/>
                    </a:moveTo>
                    <a:cubicBezTo>
                      <a:pt x="1103" y="1"/>
                      <a:pt x="1054" y="9"/>
                      <a:pt x="1006" y="27"/>
                    </a:cubicBezTo>
                    <a:cubicBezTo>
                      <a:pt x="1002" y="24"/>
                      <a:pt x="996" y="22"/>
                      <a:pt x="990" y="22"/>
                    </a:cubicBezTo>
                    <a:cubicBezTo>
                      <a:pt x="985" y="22"/>
                      <a:pt x="979" y="24"/>
                      <a:pt x="975" y="27"/>
                    </a:cubicBezTo>
                    <a:cubicBezTo>
                      <a:pt x="346" y="196"/>
                      <a:pt x="0" y="879"/>
                      <a:pt x="92" y="1517"/>
                    </a:cubicBezTo>
                    <a:cubicBezTo>
                      <a:pt x="153" y="1932"/>
                      <a:pt x="583" y="2172"/>
                      <a:pt x="984" y="2172"/>
                    </a:cubicBezTo>
                    <a:cubicBezTo>
                      <a:pt x="1088" y="2172"/>
                      <a:pt x="1189" y="2156"/>
                      <a:pt x="1282" y="2123"/>
                    </a:cubicBezTo>
                    <a:cubicBezTo>
                      <a:pt x="1789" y="1939"/>
                      <a:pt x="2080" y="1417"/>
                      <a:pt x="1965" y="895"/>
                    </a:cubicBezTo>
                    <a:cubicBezTo>
                      <a:pt x="1897" y="567"/>
                      <a:pt x="1542" y="1"/>
                      <a:pt x="11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0"/>
              <p:cNvSpPr/>
              <p:nvPr/>
            </p:nvSpPr>
            <p:spPr>
              <a:xfrm>
                <a:off x="2151275" y="2107900"/>
                <a:ext cx="25750" cy="24125"/>
              </a:xfrm>
              <a:custGeom>
                <a:rect b="b" l="l" r="r" t="t"/>
                <a:pathLst>
                  <a:path extrusionOk="0" h="965" w="1030">
                    <a:moveTo>
                      <a:pt x="568" y="157"/>
                    </a:moveTo>
                    <a:cubicBezTo>
                      <a:pt x="650" y="157"/>
                      <a:pt x="732" y="222"/>
                      <a:pt x="768" y="322"/>
                    </a:cubicBezTo>
                    <a:cubicBezTo>
                      <a:pt x="829" y="483"/>
                      <a:pt x="814" y="736"/>
                      <a:pt x="607" y="805"/>
                    </a:cubicBezTo>
                    <a:cubicBezTo>
                      <a:pt x="585" y="810"/>
                      <a:pt x="563" y="812"/>
                      <a:pt x="541" y="812"/>
                    </a:cubicBezTo>
                    <a:cubicBezTo>
                      <a:pt x="394" y="812"/>
                      <a:pt x="256" y="706"/>
                      <a:pt x="223" y="559"/>
                    </a:cubicBezTo>
                    <a:cubicBezTo>
                      <a:pt x="200" y="437"/>
                      <a:pt x="231" y="314"/>
                      <a:pt x="300" y="214"/>
                    </a:cubicBezTo>
                    <a:lnTo>
                      <a:pt x="300" y="229"/>
                    </a:lnTo>
                    <a:cubicBezTo>
                      <a:pt x="305" y="267"/>
                      <a:pt x="335" y="290"/>
                      <a:pt x="365" y="290"/>
                    </a:cubicBezTo>
                    <a:cubicBezTo>
                      <a:pt x="384" y="290"/>
                      <a:pt x="403" y="281"/>
                      <a:pt x="415" y="260"/>
                    </a:cubicBezTo>
                    <a:cubicBezTo>
                      <a:pt x="456" y="188"/>
                      <a:pt x="512" y="157"/>
                      <a:pt x="568" y="157"/>
                    </a:cubicBezTo>
                    <a:close/>
                    <a:moveTo>
                      <a:pt x="570" y="0"/>
                    </a:moveTo>
                    <a:cubicBezTo>
                      <a:pt x="518" y="0"/>
                      <a:pt x="465" y="12"/>
                      <a:pt x="415" y="38"/>
                    </a:cubicBezTo>
                    <a:cubicBezTo>
                      <a:pt x="411" y="34"/>
                      <a:pt x="405" y="32"/>
                      <a:pt x="400" y="32"/>
                    </a:cubicBezTo>
                    <a:cubicBezTo>
                      <a:pt x="394" y="32"/>
                      <a:pt x="388" y="34"/>
                      <a:pt x="384" y="38"/>
                    </a:cubicBezTo>
                    <a:cubicBezTo>
                      <a:pt x="131" y="176"/>
                      <a:pt x="0" y="475"/>
                      <a:pt x="154" y="736"/>
                    </a:cubicBezTo>
                    <a:cubicBezTo>
                      <a:pt x="234" y="886"/>
                      <a:pt x="385" y="964"/>
                      <a:pt x="537" y="964"/>
                    </a:cubicBezTo>
                    <a:cubicBezTo>
                      <a:pt x="635" y="964"/>
                      <a:pt x="733" y="932"/>
                      <a:pt x="814" y="866"/>
                    </a:cubicBezTo>
                    <a:cubicBezTo>
                      <a:pt x="1029" y="675"/>
                      <a:pt x="991" y="260"/>
                      <a:pt x="783" y="76"/>
                    </a:cubicBezTo>
                    <a:cubicBezTo>
                      <a:pt x="720" y="26"/>
                      <a:pt x="645" y="0"/>
                      <a:pt x="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40"/>
              <p:cNvSpPr/>
              <p:nvPr/>
            </p:nvSpPr>
            <p:spPr>
              <a:xfrm>
                <a:off x="2226500" y="2081575"/>
                <a:ext cx="148550" cy="138950"/>
              </a:xfrm>
              <a:custGeom>
                <a:rect b="b" l="l" r="r" t="t"/>
                <a:pathLst>
                  <a:path extrusionOk="0" h="5558" w="5942">
                    <a:moveTo>
                      <a:pt x="2768" y="155"/>
                    </a:moveTo>
                    <a:cubicBezTo>
                      <a:pt x="4025" y="155"/>
                      <a:pt x="5058" y="1058"/>
                      <a:pt x="5366" y="2280"/>
                    </a:cubicBezTo>
                    <a:cubicBezTo>
                      <a:pt x="5550" y="3040"/>
                      <a:pt x="5550" y="3861"/>
                      <a:pt x="5043" y="4491"/>
                    </a:cubicBezTo>
                    <a:cubicBezTo>
                      <a:pt x="4560" y="5090"/>
                      <a:pt x="3792" y="5404"/>
                      <a:pt x="3032" y="5404"/>
                    </a:cubicBezTo>
                    <a:cubicBezTo>
                      <a:pt x="3027" y="5404"/>
                      <a:pt x="3022" y="5404"/>
                      <a:pt x="3017" y="5404"/>
                    </a:cubicBezTo>
                    <a:cubicBezTo>
                      <a:pt x="1604" y="5404"/>
                      <a:pt x="506" y="4363"/>
                      <a:pt x="246" y="3017"/>
                    </a:cubicBezTo>
                    <a:lnTo>
                      <a:pt x="246" y="3009"/>
                    </a:lnTo>
                    <a:cubicBezTo>
                      <a:pt x="139" y="1666"/>
                      <a:pt x="1106" y="315"/>
                      <a:pt x="2487" y="169"/>
                    </a:cubicBezTo>
                    <a:cubicBezTo>
                      <a:pt x="2582" y="159"/>
                      <a:pt x="2675" y="155"/>
                      <a:pt x="2768" y="155"/>
                    </a:cubicBezTo>
                    <a:close/>
                    <a:moveTo>
                      <a:pt x="2770" y="0"/>
                    </a:moveTo>
                    <a:cubicBezTo>
                      <a:pt x="2533" y="0"/>
                      <a:pt x="2293" y="30"/>
                      <a:pt x="2057" y="93"/>
                    </a:cubicBezTo>
                    <a:cubicBezTo>
                      <a:pt x="799" y="438"/>
                      <a:pt x="0" y="1735"/>
                      <a:pt x="108" y="3017"/>
                    </a:cubicBezTo>
                    <a:cubicBezTo>
                      <a:pt x="108" y="3055"/>
                      <a:pt x="146" y="3078"/>
                      <a:pt x="185" y="3078"/>
                    </a:cubicBezTo>
                    <a:cubicBezTo>
                      <a:pt x="330" y="4138"/>
                      <a:pt x="1052" y="5036"/>
                      <a:pt x="2065" y="5397"/>
                    </a:cubicBezTo>
                    <a:cubicBezTo>
                      <a:pt x="2371" y="5504"/>
                      <a:pt x="2696" y="5557"/>
                      <a:pt x="3023" y="5557"/>
                    </a:cubicBezTo>
                    <a:cubicBezTo>
                      <a:pt x="3885" y="5557"/>
                      <a:pt x="4751" y="5186"/>
                      <a:pt x="5258" y="4468"/>
                    </a:cubicBezTo>
                    <a:cubicBezTo>
                      <a:pt x="5941" y="3501"/>
                      <a:pt x="5665" y="1950"/>
                      <a:pt x="4974" y="1052"/>
                    </a:cubicBezTo>
                    <a:cubicBezTo>
                      <a:pt x="4429" y="381"/>
                      <a:pt x="3613" y="0"/>
                      <a:pt x="2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0"/>
              <p:cNvSpPr/>
              <p:nvPr/>
            </p:nvSpPr>
            <p:spPr>
              <a:xfrm>
                <a:off x="2235525" y="2102100"/>
                <a:ext cx="121875" cy="100100"/>
              </a:xfrm>
              <a:custGeom>
                <a:rect b="b" l="l" r="r" t="t"/>
                <a:pathLst>
                  <a:path extrusionOk="0" h="4004" w="4875">
                    <a:moveTo>
                      <a:pt x="2234" y="154"/>
                    </a:moveTo>
                    <a:cubicBezTo>
                      <a:pt x="2368" y="154"/>
                      <a:pt x="2504" y="169"/>
                      <a:pt x="2641" y="200"/>
                    </a:cubicBezTo>
                    <a:cubicBezTo>
                      <a:pt x="3577" y="415"/>
                      <a:pt x="4652" y="1444"/>
                      <a:pt x="4383" y="2472"/>
                    </a:cubicBezTo>
                    <a:cubicBezTo>
                      <a:pt x="4252" y="2956"/>
                      <a:pt x="3769" y="3616"/>
                      <a:pt x="3278" y="3770"/>
                    </a:cubicBezTo>
                    <a:cubicBezTo>
                      <a:pt x="3127" y="3818"/>
                      <a:pt x="2959" y="3838"/>
                      <a:pt x="2788" y="3838"/>
                    </a:cubicBezTo>
                    <a:cubicBezTo>
                      <a:pt x="2471" y="3838"/>
                      <a:pt x="2139" y="3770"/>
                      <a:pt x="1865" y="3685"/>
                    </a:cubicBezTo>
                    <a:cubicBezTo>
                      <a:pt x="921" y="3401"/>
                      <a:pt x="192" y="2511"/>
                      <a:pt x="430" y="1505"/>
                    </a:cubicBezTo>
                    <a:lnTo>
                      <a:pt x="430" y="1505"/>
                    </a:lnTo>
                    <a:cubicBezTo>
                      <a:pt x="436" y="1509"/>
                      <a:pt x="443" y="1510"/>
                      <a:pt x="450" y="1510"/>
                    </a:cubicBezTo>
                    <a:cubicBezTo>
                      <a:pt x="476" y="1510"/>
                      <a:pt x="501" y="1489"/>
                      <a:pt x="507" y="1459"/>
                    </a:cubicBezTo>
                    <a:cubicBezTo>
                      <a:pt x="730" y="672"/>
                      <a:pt x="1446" y="154"/>
                      <a:pt x="2234" y="154"/>
                    </a:cubicBezTo>
                    <a:close/>
                    <a:moveTo>
                      <a:pt x="2251" y="1"/>
                    </a:moveTo>
                    <a:cubicBezTo>
                      <a:pt x="1393" y="1"/>
                      <a:pt x="539" y="529"/>
                      <a:pt x="376" y="1429"/>
                    </a:cubicBezTo>
                    <a:cubicBezTo>
                      <a:pt x="0" y="2480"/>
                      <a:pt x="760" y="3478"/>
                      <a:pt x="1750" y="3816"/>
                    </a:cubicBezTo>
                    <a:cubicBezTo>
                      <a:pt x="2048" y="3918"/>
                      <a:pt x="2428" y="4004"/>
                      <a:pt x="2791" y="4004"/>
                    </a:cubicBezTo>
                    <a:cubicBezTo>
                      <a:pt x="3026" y="4004"/>
                      <a:pt x="3253" y="3968"/>
                      <a:pt x="3446" y="3877"/>
                    </a:cubicBezTo>
                    <a:cubicBezTo>
                      <a:pt x="3930" y="3670"/>
                      <a:pt x="4368" y="3079"/>
                      <a:pt x="4521" y="2595"/>
                    </a:cubicBezTo>
                    <a:cubicBezTo>
                      <a:pt x="4874" y="1498"/>
                      <a:pt x="3815" y="377"/>
                      <a:pt x="2832" y="85"/>
                    </a:cubicBezTo>
                    <a:cubicBezTo>
                      <a:pt x="2644" y="28"/>
                      <a:pt x="2447" y="1"/>
                      <a:pt x="22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40"/>
              <p:cNvSpPr/>
              <p:nvPr/>
            </p:nvSpPr>
            <p:spPr>
              <a:xfrm>
                <a:off x="2245675" y="2121225"/>
                <a:ext cx="95400" cy="66775"/>
              </a:xfrm>
              <a:custGeom>
                <a:rect b="b" l="l" r="r" t="t"/>
                <a:pathLst>
                  <a:path extrusionOk="0" h="2671" w="3816">
                    <a:moveTo>
                      <a:pt x="2125" y="152"/>
                    </a:moveTo>
                    <a:cubicBezTo>
                      <a:pt x="2368" y="152"/>
                      <a:pt x="2610" y="204"/>
                      <a:pt x="2833" y="326"/>
                    </a:cubicBezTo>
                    <a:cubicBezTo>
                      <a:pt x="3424" y="656"/>
                      <a:pt x="3747" y="1462"/>
                      <a:pt x="3294" y="2037"/>
                    </a:cubicBezTo>
                    <a:lnTo>
                      <a:pt x="3301" y="2030"/>
                    </a:lnTo>
                    <a:lnTo>
                      <a:pt x="3301" y="2030"/>
                    </a:lnTo>
                    <a:cubicBezTo>
                      <a:pt x="3041" y="2361"/>
                      <a:pt x="2691" y="2495"/>
                      <a:pt x="2329" y="2495"/>
                    </a:cubicBezTo>
                    <a:cubicBezTo>
                      <a:pt x="1221" y="2495"/>
                      <a:pt x="1" y="1233"/>
                      <a:pt x="868" y="464"/>
                    </a:cubicBezTo>
                    <a:lnTo>
                      <a:pt x="868" y="464"/>
                    </a:lnTo>
                    <a:cubicBezTo>
                      <a:pt x="884" y="484"/>
                      <a:pt x="909" y="498"/>
                      <a:pt x="936" y="498"/>
                    </a:cubicBezTo>
                    <a:cubicBezTo>
                      <a:pt x="949" y="498"/>
                      <a:pt x="963" y="495"/>
                      <a:pt x="976" y="487"/>
                    </a:cubicBezTo>
                    <a:cubicBezTo>
                      <a:pt x="1319" y="291"/>
                      <a:pt x="1725" y="152"/>
                      <a:pt x="2125" y="152"/>
                    </a:cubicBezTo>
                    <a:close/>
                    <a:moveTo>
                      <a:pt x="2129" y="0"/>
                    </a:moveTo>
                    <a:cubicBezTo>
                      <a:pt x="1711" y="0"/>
                      <a:pt x="1280" y="134"/>
                      <a:pt x="914" y="341"/>
                    </a:cubicBezTo>
                    <a:cubicBezTo>
                      <a:pt x="907" y="341"/>
                      <a:pt x="899" y="341"/>
                      <a:pt x="891" y="349"/>
                    </a:cubicBezTo>
                    <a:cubicBezTo>
                      <a:pt x="208" y="756"/>
                      <a:pt x="431" y="1615"/>
                      <a:pt x="922" y="2091"/>
                    </a:cubicBezTo>
                    <a:cubicBezTo>
                      <a:pt x="1291" y="2442"/>
                      <a:pt x="1799" y="2670"/>
                      <a:pt x="2297" y="2670"/>
                    </a:cubicBezTo>
                    <a:cubicBezTo>
                      <a:pt x="2627" y="2670"/>
                      <a:pt x="2954" y="2570"/>
                      <a:pt x="3232" y="2337"/>
                    </a:cubicBezTo>
                    <a:cubicBezTo>
                      <a:pt x="3816" y="1861"/>
                      <a:pt x="3793" y="1040"/>
                      <a:pt x="3301" y="495"/>
                    </a:cubicBezTo>
                    <a:cubicBezTo>
                      <a:pt x="2981" y="143"/>
                      <a:pt x="2562" y="0"/>
                      <a:pt x="21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0"/>
              <p:cNvSpPr/>
              <p:nvPr/>
            </p:nvSpPr>
            <p:spPr>
              <a:xfrm>
                <a:off x="2268125" y="2130275"/>
                <a:ext cx="55300" cy="41375"/>
              </a:xfrm>
              <a:custGeom>
                <a:rect b="b" l="l" r="r" t="t"/>
                <a:pathLst>
                  <a:path extrusionOk="0" h="1655" w="2212">
                    <a:moveTo>
                      <a:pt x="1231" y="153"/>
                    </a:moveTo>
                    <a:cubicBezTo>
                      <a:pt x="1349" y="153"/>
                      <a:pt x="1469" y="183"/>
                      <a:pt x="1590" y="255"/>
                    </a:cubicBezTo>
                    <a:cubicBezTo>
                      <a:pt x="1897" y="424"/>
                      <a:pt x="2027" y="800"/>
                      <a:pt x="1889" y="1123"/>
                    </a:cubicBezTo>
                    <a:cubicBezTo>
                      <a:pt x="1770" y="1389"/>
                      <a:pt x="1543" y="1499"/>
                      <a:pt x="1298" y="1499"/>
                    </a:cubicBezTo>
                    <a:cubicBezTo>
                      <a:pt x="1147" y="1499"/>
                      <a:pt x="989" y="1457"/>
                      <a:pt x="845" y="1384"/>
                    </a:cubicBezTo>
                    <a:cubicBezTo>
                      <a:pt x="500" y="1200"/>
                      <a:pt x="1" y="493"/>
                      <a:pt x="669" y="355"/>
                    </a:cubicBezTo>
                    <a:cubicBezTo>
                      <a:pt x="684" y="348"/>
                      <a:pt x="699" y="332"/>
                      <a:pt x="699" y="317"/>
                    </a:cubicBezTo>
                    <a:cubicBezTo>
                      <a:pt x="872" y="224"/>
                      <a:pt x="1050" y="153"/>
                      <a:pt x="1231" y="153"/>
                    </a:cubicBezTo>
                    <a:close/>
                    <a:moveTo>
                      <a:pt x="1193" y="1"/>
                    </a:moveTo>
                    <a:cubicBezTo>
                      <a:pt x="952" y="1"/>
                      <a:pt x="711" y="91"/>
                      <a:pt x="538" y="278"/>
                    </a:cubicBezTo>
                    <a:cubicBezTo>
                      <a:pt x="531" y="286"/>
                      <a:pt x="531" y="294"/>
                      <a:pt x="531" y="309"/>
                    </a:cubicBezTo>
                    <a:cubicBezTo>
                      <a:pt x="201" y="432"/>
                      <a:pt x="154" y="862"/>
                      <a:pt x="362" y="1154"/>
                    </a:cubicBezTo>
                    <a:cubicBezTo>
                      <a:pt x="567" y="1438"/>
                      <a:pt x="951" y="1654"/>
                      <a:pt x="1315" y="1654"/>
                    </a:cubicBezTo>
                    <a:cubicBezTo>
                      <a:pt x="1481" y="1654"/>
                      <a:pt x="1643" y="1610"/>
                      <a:pt x="1782" y="1507"/>
                    </a:cubicBezTo>
                    <a:cubicBezTo>
                      <a:pt x="2158" y="1215"/>
                      <a:pt x="2212" y="670"/>
                      <a:pt x="1897" y="317"/>
                    </a:cubicBezTo>
                    <a:cubicBezTo>
                      <a:pt x="1721" y="109"/>
                      <a:pt x="1457" y="1"/>
                      <a:pt x="1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40"/>
              <p:cNvSpPr/>
              <p:nvPr/>
            </p:nvSpPr>
            <p:spPr>
              <a:xfrm>
                <a:off x="2287700" y="2141625"/>
                <a:ext cx="23825" cy="18500"/>
              </a:xfrm>
              <a:custGeom>
                <a:rect b="b" l="l" r="r" t="t"/>
                <a:pathLst>
                  <a:path extrusionOk="0" h="740" w="953">
                    <a:moveTo>
                      <a:pt x="538" y="138"/>
                    </a:moveTo>
                    <a:cubicBezTo>
                      <a:pt x="578" y="138"/>
                      <a:pt x="618" y="149"/>
                      <a:pt x="661" y="178"/>
                    </a:cubicBezTo>
                    <a:cubicBezTo>
                      <a:pt x="784" y="254"/>
                      <a:pt x="807" y="423"/>
                      <a:pt x="715" y="538"/>
                    </a:cubicBezTo>
                    <a:cubicBezTo>
                      <a:pt x="640" y="594"/>
                      <a:pt x="552" y="625"/>
                      <a:pt x="463" y="625"/>
                    </a:cubicBezTo>
                    <a:cubicBezTo>
                      <a:pt x="405" y="625"/>
                      <a:pt x="347" y="612"/>
                      <a:pt x="293" y="584"/>
                    </a:cubicBezTo>
                    <a:cubicBezTo>
                      <a:pt x="147" y="515"/>
                      <a:pt x="108" y="323"/>
                      <a:pt x="216" y="208"/>
                    </a:cubicBezTo>
                    <a:lnTo>
                      <a:pt x="216" y="208"/>
                    </a:lnTo>
                    <a:cubicBezTo>
                      <a:pt x="227" y="220"/>
                      <a:pt x="242" y="227"/>
                      <a:pt x="256" y="227"/>
                    </a:cubicBezTo>
                    <a:cubicBezTo>
                      <a:pt x="261" y="227"/>
                      <a:pt x="265" y="226"/>
                      <a:pt x="270" y="224"/>
                    </a:cubicBezTo>
                    <a:cubicBezTo>
                      <a:pt x="365" y="192"/>
                      <a:pt x="449" y="138"/>
                      <a:pt x="538" y="138"/>
                    </a:cubicBezTo>
                    <a:close/>
                    <a:moveTo>
                      <a:pt x="500" y="1"/>
                    </a:moveTo>
                    <a:cubicBezTo>
                      <a:pt x="395" y="1"/>
                      <a:pt x="293" y="36"/>
                      <a:pt x="231" y="116"/>
                    </a:cubicBezTo>
                    <a:cubicBezTo>
                      <a:pt x="227" y="112"/>
                      <a:pt x="223" y="110"/>
                      <a:pt x="220" y="110"/>
                    </a:cubicBezTo>
                    <a:cubicBezTo>
                      <a:pt x="216" y="110"/>
                      <a:pt x="212" y="112"/>
                      <a:pt x="208" y="116"/>
                    </a:cubicBezTo>
                    <a:cubicBezTo>
                      <a:pt x="32" y="216"/>
                      <a:pt x="1" y="462"/>
                      <a:pt x="139" y="607"/>
                    </a:cubicBezTo>
                    <a:cubicBezTo>
                      <a:pt x="235" y="695"/>
                      <a:pt x="359" y="740"/>
                      <a:pt x="482" y="740"/>
                    </a:cubicBezTo>
                    <a:cubicBezTo>
                      <a:pt x="586" y="740"/>
                      <a:pt x="689" y="709"/>
                      <a:pt x="776" y="646"/>
                    </a:cubicBezTo>
                    <a:cubicBezTo>
                      <a:pt x="937" y="508"/>
                      <a:pt x="953" y="262"/>
                      <a:pt x="807" y="116"/>
                    </a:cubicBezTo>
                    <a:cubicBezTo>
                      <a:pt x="734" y="44"/>
                      <a:pt x="615" y="1"/>
                      <a:pt x="5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0"/>
              <p:cNvSpPr/>
              <p:nvPr/>
            </p:nvSpPr>
            <p:spPr>
              <a:xfrm>
                <a:off x="2338175" y="1922950"/>
                <a:ext cx="113425" cy="94350"/>
              </a:xfrm>
              <a:custGeom>
                <a:rect b="b" l="l" r="r" t="t"/>
                <a:pathLst>
                  <a:path extrusionOk="0" h="3774" w="4537">
                    <a:moveTo>
                      <a:pt x="2520" y="131"/>
                    </a:moveTo>
                    <a:cubicBezTo>
                      <a:pt x="2822" y="131"/>
                      <a:pt x="3112" y="217"/>
                      <a:pt x="3347" y="420"/>
                    </a:cubicBezTo>
                    <a:cubicBezTo>
                      <a:pt x="3347" y="443"/>
                      <a:pt x="3355" y="466"/>
                      <a:pt x="3378" y="474"/>
                    </a:cubicBezTo>
                    <a:cubicBezTo>
                      <a:pt x="3393" y="481"/>
                      <a:pt x="3409" y="497"/>
                      <a:pt x="3424" y="504"/>
                    </a:cubicBezTo>
                    <a:cubicBezTo>
                      <a:pt x="3447" y="512"/>
                      <a:pt x="3447" y="520"/>
                      <a:pt x="3455" y="535"/>
                    </a:cubicBezTo>
                    <a:cubicBezTo>
                      <a:pt x="3462" y="543"/>
                      <a:pt x="3478" y="543"/>
                      <a:pt x="3485" y="543"/>
                    </a:cubicBezTo>
                    <a:cubicBezTo>
                      <a:pt x="4353" y="1111"/>
                      <a:pt x="3884" y="2377"/>
                      <a:pt x="3286" y="2999"/>
                    </a:cubicBezTo>
                    <a:cubicBezTo>
                      <a:pt x="2920" y="3380"/>
                      <a:pt x="2420" y="3615"/>
                      <a:pt x="1913" y="3615"/>
                    </a:cubicBezTo>
                    <a:cubicBezTo>
                      <a:pt x="1623" y="3615"/>
                      <a:pt x="1331" y="3538"/>
                      <a:pt x="1060" y="3367"/>
                    </a:cubicBezTo>
                    <a:cubicBezTo>
                      <a:pt x="216" y="2830"/>
                      <a:pt x="308" y="1694"/>
                      <a:pt x="853" y="973"/>
                    </a:cubicBezTo>
                    <a:cubicBezTo>
                      <a:pt x="1196" y="510"/>
                      <a:pt x="1885" y="131"/>
                      <a:pt x="2520" y="131"/>
                    </a:cubicBezTo>
                    <a:close/>
                    <a:moveTo>
                      <a:pt x="2483" y="0"/>
                    </a:moveTo>
                    <a:cubicBezTo>
                      <a:pt x="1861" y="0"/>
                      <a:pt x="1170" y="342"/>
                      <a:pt x="814" y="758"/>
                    </a:cubicBezTo>
                    <a:cubicBezTo>
                      <a:pt x="185" y="1487"/>
                      <a:pt x="1" y="2730"/>
                      <a:pt x="830" y="3398"/>
                    </a:cubicBezTo>
                    <a:cubicBezTo>
                      <a:pt x="1154" y="3658"/>
                      <a:pt x="1526" y="3773"/>
                      <a:pt x="1899" y="3773"/>
                    </a:cubicBezTo>
                    <a:cubicBezTo>
                      <a:pt x="2496" y="3773"/>
                      <a:pt x="3094" y="3476"/>
                      <a:pt x="3501" y="2999"/>
                    </a:cubicBezTo>
                    <a:cubicBezTo>
                      <a:pt x="4092" y="2301"/>
                      <a:pt x="4537" y="827"/>
                      <a:pt x="3447" y="359"/>
                    </a:cubicBezTo>
                    <a:cubicBezTo>
                      <a:pt x="3435" y="355"/>
                      <a:pt x="3426" y="353"/>
                      <a:pt x="3416" y="353"/>
                    </a:cubicBezTo>
                    <a:cubicBezTo>
                      <a:pt x="3407" y="353"/>
                      <a:pt x="3397" y="355"/>
                      <a:pt x="3386" y="359"/>
                    </a:cubicBezTo>
                    <a:cubicBezTo>
                      <a:pt x="3151" y="105"/>
                      <a:pt x="2827" y="0"/>
                      <a:pt x="24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0"/>
              <p:cNvSpPr/>
              <p:nvPr/>
            </p:nvSpPr>
            <p:spPr>
              <a:xfrm>
                <a:off x="2353150" y="1935125"/>
                <a:ext cx="84000" cy="60600"/>
              </a:xfrm>
              <a:custGeom>
                <a:rect b="b" l="l" r="r" t="t"/>
                <a:pathLst>
                  <a:path extrusionOk="0" h="2424" w="3360">
                    <a:moveTo>
                      <a:pt x="1885" y="147"/>
                    </a:moveTo>
                    <a:cubicBezTo>
                      <a:pt x="2173" y="147"/>
                      <a:pt x="2447" y="257"/>
                      <a:pt x="2641" y="516"/>
                    </a:cubicBezTo>
                    <a:cubicBezTo>
                      <a:pt x="2648" y="524"/>
                      <a:pt x="2656" y="532"/>
                      <a:pt x="2664" y="532"/>
                    </a:cubicBezTo>
                    <a:cubicBezTo>
                      <a:pt x="3023" y="1342"/>
                      <a:pt x="2044" y="2264"/>
                      <a:pt x="1275" y="2264"/>
                    </a:cubicBezTo>
                    <a:cubicBezTo>
                      <a:pt x="944" y="2264"/>
                      <a:pt x="652" y="2093"/>
                      <a:pt x="522" y="1668"/>
                    </a:cubicBezTo>
                    <a:cubicBezTo>
                      <a:pt x="289" y="891"/>
                      <a:pt x="1134" y="147"/>
                      <a:pt x="1885" y="147"/>
                    </a:cubicBezTo>
                    <a:close/>
                    <a:moveTo>
                      <a:pt x="1882" y="1"/>
                    </a:moveTo>
                    <a:cubicBezTo>
                      <a:pt x="1028" y="1"/>
                      <a:pt x="0" y="956"/>
                      <a:pt x="445" y="1875"/>
                    </a:cubicBezTo>
                    <a:cubicBezTo>
                      <a:pt x="631" y="2266"/>
                      <a:pt x="941" y="2423"/>
                      <a:pt x="1281" y="2423"/>
                    </a:cubicBezTo>
                    <a:cubicBezTo>
                      <a:pt x="2211" y="2423"/>
                      <a:pt x="3359" y="1247"/>
                      <a:pt x="2764" y="432"/>
                    </a:cubicBezTo>
                    <a:cubicBezTo>
                      <a:pt x="2751" y="415"/>
                      <a:pt x="2730" y="405"/>
                      <a:pt x="2710" y="405"/>
                    </a:cubicBezTo>
                    <a:cubicBezTo>
                      <a:pt x="2694" y="405"/>
                      <a:pt x="2677" y="411"/>
                      <a:pt x="2664" y="424"/>
                    </a:cubicBezTo>
                    <a:cubicBezTo>
                      <a:pt x="2478" y="126"/>
                      <a:pt x="2191" y="1"/>
                      <a:pt x="1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0"/>
              <p:cNvSpPr/>
              <p:nvPr/>
            </p:nvSpPr>
            <p:spPr>
              <a:xfrm>
                <a:off x="2374250" y="1945575"/>
                <a:ext cx="40900" cy="32850"/>
              </a:xfrm>
              <a:custGeom>
                <a:rect b="b" l="l" r="r" t="t"/>
                <a:pathLst>
                  <a:path extrusionOk="0" h="1314" w="1636">
                    <a:moveTo>
                      <a:pt x="1137" y="97"/>
                    </a:moveTo>
                    <a:cubicBezTo>
                      <a:pt x="1233" y="97"/>
                      <a:pt x="1328" y="113"/>
                      <a:pt x="1421" y="144"/>
                    </a:cubicBezTo>
                    <a:cubicBezTo>
                      <a:pt x="1428" y="390"/>
                      <a:pt x="1413" y="605"/>
                      <a:pt x="1267" y="820"/>
                    </a:cubicBezTo>
                    <a:cubicBezTo>
                      <a:pt x="1175" y="950"/>
                      <a:pt x="1045" y="1058"/>
                      <a:pt x="891" y="1119"/>
                    </a:cubicBezTo>
                    <a:cubicBezTo>
                      <a:pt x="822" y="1142"/>
                      <a:pt x="745" y="1158"/>
                      <a:pt x="676" y="1165"/>
                    </a:cubicBezTo>
                    <a:cubicBezTo>
                      <a:pt x="663" y="1166"/>
                      <a:pt x="650" y="1166"/>
                      <a:pt x="639" y="1166"/>
                    </a:cubicBezTo>
                    <a:cubicBezTo>
                      <a:pt x="475" y="1166"/>
                      <a:pt x="411" y="1115"/>
                      <a:pt x="354" y="950"/>
                    </a:cubicBezTo>
                    <a:cubicBezTo>
                      <a:pt x="285" y="804"/>
                      <a:pt x="300" y="636"/>
                      <a:pt x="400" y="505"/>
                    </a:cubicBezTo>
                    <a:cubicBezTo>
                      <a:pt x="469" y="390"/>
                      <a:pt x="569" y="290"/>
                      <a:pt x="684" y="221"/>
                    </a:cubicBezTo>
                    <a:cubicBezTo>
                      <a:pt x="823" y="140"/>
                      <a:pt x="979" y="97"/>
                      <a:pt x="1137" y="97"/>
                    </a:cubicBezTo>
                    <a:close/>
                    <a:moveTo>
                      <a:pt x="1071" y="1"/>
                    </a:moveTo>
                    <a:cubicBezTo>
                      <a:pt x="876" y="1"/>
                      <a:pt x="684" y="63"/>
                      <a:pt x="523" y="183"/>
                    </a:cubicBezTo>
                    <a:cubicBezTo>
                      <a:pt x="285" y="367"/>
                      <a:pt x="1" y="835"/>
                      <a:pt x="216" y="1127"/>
                    </a:cubicBezTo>
                    <a:cubicBezTo>
                      <a:pt x="314" y="1260"/>
                      <a:pt x="470" y="1313"/>
                      <a:pt x="635" y="1313"/>
                    </a:cubicBezTo>
                    <a:cubicBezTo>
                      <a:pt x="830" y="1313"/>
                      <a:pt x="1038" y="1239"/>
                      <a:pt x="1175" y="1135"/>
                    </a:cubicBezTo>
                    <a:cubicBezTo>
                      <a:pt x="1451" y="920"/>
                      <a:pt x="1636" y="505"/>
                      <a:pt x="1551" y="152"/>
                    </a:cubicBezTo>
                    <a:cubicBezTo>
                      <a:pt x="1551" y="144"/>
                      <a:pt x="1551" y="144"/>
                      <a:pt x="1551" y="137"/>
                    </a:cubicBezTo>
                    <a:cubicBezTo>
                      <a:pt x="1551" y="129"/>
                      <a:pt x="1551" y="114"/>
                      <a:pt x="1543" y="106"/>
                    </a:cubicBezTo>
                    <a:cubicBezTo>
                      <a:pt x="1534" y="82"/>
                      <a:pt x="1512" y="67"/>
                      <a:pt x="1489" y="67"/>
                    </a:cubicBezTo>
                    <a:cubicBezTo>
                      <a:pt x="1476" y="67"/>
                      <a:pt x="1463" y="72"/>
                      <a:pt x="1451" y="83"/>
                    </a:cubicBezTo>
                    <a:cubicBezTo>
                      <a:pt x="1329" y="28"/>
                      <a:pt x="1199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0"/>
              <p:cNvSpPr/>
              <p:nvPr/>
            </p:nvSpPr>
            <p:spPr>
              <a:xfrm>
                <a:off x="2388825" y="1954200"/>
                <a:ext cx="14025" cy="13825"/>
              </a:xfrm>
              <a:custGeom>
                <a:rect b="b" l="l" r="r" t="t"/>
                <a:pathLst>
                  <a:path extrusionOk="0" h="553" w="561">
                    <a:moveTo>
                      <a:pt x="332" y="0"/>
                    </a:moveTo>
                    <a:cubicBezTo>
                      <a:pt x="319" y="0"/>
                      <a:pt x="306" y="2"/>
                      <a:pt x="293" y="7"/>
                    </a:cubicBezTo>
                    <a:cubicBezTo>
                      <a:pt x="254" y="22"/>
                      <a:pt x="247" y="68"/>
                      <a:pt x="270" y="91"/>
                    </a:cubicBezTo>
                    <a:cubicBezTo>
                      <a:pt x="293" y="122"/>
                      <a:pt x="331" y="129"/>
                      <a:pt x="362" y="152"/>
                    </a:cubicBezTo>
                    <a:cubicBezTo>
                      <a:pt x="392" y="175"/>
                      <a:pt x="423" y="222"/>
                      <a:pt x="431" y="268"/>
                    </a:cubicBezTo>
                    <a:cubicBezTo>
                      <a:pt x="438" y="344"/>
                      <a:pt x="392" y="413"/>
                      <a:pt x="316" y="436"/>
                    </a:cubicBezTo>
                    <a:cubicBezTo>
                      <a:pt x="300" y="441"/>
                      <a:pt x="286" y="443"/>
                      <a:pt x="272" y="443"/>
                    </a:cubicBezTo>
                    <a:cubicBezTo>
                      <a:pt x="136" y="443"/>
                      <a:pt x="130" y="213"/>
                      <a:pt x="270" y="206"/>
                    </a:cubicBezTo>
                    <a:cubicBezTo>
                      <a:pt x="308" y="199"/>
                      <a:pt x="308" y="137"/>
                      <a:pt x="270" y="137"/>
                    </a:cubicBezTo>
                    <a:cubicBezTo>
                      <a:pt x="1" y="160"/>
                      <a:pt x="15" y="553"/>
                      <a:pt x="271" y="553"/>
                    </a:cubicBezTo>
                    <a:cubicBezTo>
                      <a:pt x="278" y="553"/>
                      <a:pt x="285" y="552"/>
                      <a:pt x="293" y="552"/>
                    </a:cubicBezTo>
                    <a:cubicBezTo>
                      <a:pt x="431" y="544"/>
                      <a:pt x="538" y="436"/>
                      <a:pt x="554" y="298"/>
                    </a:cubicBezTo>
                    <a:cubicBezTo>
                      <a:pt x="561" y="194"/>
                      <a:pt x="460" y="0"/>
                      <a:pt x="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0"/>
              <p:cNvSpPr/>
              <p:nvPr/>
            </p:nvSpPr>
            <p:spPr>
              <a:xfrm>
                <a:off x="2377125" y="2013925"/>
                <a:ext cx="130700" cy="118875"/>
              </a:xfrm>
              <a:custGeom>
                <a:rect b="b" l="l" r="r" t="t"/>
                <a:pathLst>
                  <a:path extrusionOk="0" h="4755" w="5228">
                    <a:moveTo>
                      <a:pt x="2814" y="154"/>
                    </a:moveTo>
                    <a:cubicBezTo>
                      <a:pt x="3585" y="154"/>
                      <a:pt x="4314" y="546"/>
                      <a:pt x="4622" y="1363"/>
                    </a:cubicBezTo>
                    <a:cubicBezTo>
                      <a:pt x="5005" y="2407"/>
                      <a:pt x="4622" y="3643"/>
                      <a:pt x="3685" y="4242"/>
                    </a:cubicBezTo>
                    <a:cubicBezTo>
                      <a:pt x="3297" y="4489"/>
                      <a:pt x="2849" y="4610"/>
                      <a:pt x="2403" y="4610"/>
                    </a:cubicBezTo>
                    <a:cubicBezTo>
                      <a:pt x="1729" y="4610"/>
                      <a:pt x="1062" y="4333"/>
                      <a:pt x="622" y="3797"/>
                    </a:cubicBezTo>
                    <a:cubicBezTo>
                      <a:pt x="669" y="3781"/>
                      <a:pt x="692" y="3727"/>
                      <a:pt x="676" y="3681"/>
                    </a:cubicBezTo>
                    <a:cubicBezTo>
                      <a:pt x="139" y="2553"/>
                      <a:pt x="469" y="1164"/>
                      <a:pt x="1567" y="504"/>
                    </a:cubicBezTo>
                    <a:cubicBezTo>
                      <a:pt x="1953" y="272"/>
                      <a:pt x="2390" y="154"/>
                      <a:pt x="2814" y="154"/>
                    </a:cubicBezTo>
                    <a:close/>
                    <a:moveTo>
                      <a:pt x="2822" y="0"/>
                    </a:moveTo>
                    <a:cubicBezTo>
                      <a:pt x="2368" y="0"/>
                      <a:pt x="1902" y="127"/>
                      <a:pt x="1490" y="373"/>
                    </a:cubicBezTo>
                    <a:cubicBezTo>
                      <a:pt x="385" y="1033"/>
                      <a:pt x="1" y="2407"/>
                      <a:pt x="461" y="3574"/>
                    </a:cubicBezTo>
                    <a:cubicBezTo>
                      <a:pt x="457" y="3571"/>
                      <a:pt x="452" y="3570"/>
                      <a:pt x="448" y="3570"/>
                    </a:cubicBezTo>
                    <a:cubicBezTo>
                      <a:pt x="428" y="3570"/>
                      <a:pt x="410" y="3594"/>
                      <a:pt x="423" y="3612"/>
                    </a:cubicBezTo>
                    <a:cubicBezTo>
                      <a:pt x="814" y="4375"/>
                      <a:pt x="1608" y="4754"/>
                      <a:pt x="2417" y="4754"/>
                    </a:cubicBezTo>
                    <a:cubicBezTo>
                      <a:pt x="2861" y="4754"/>
                      <a:pt x="3311" y="4639"/>
                      <a:pt x="3700" y="4411"/>
                    </a:cubicBezTo>
                    <a:cubicBezTo>
                      <a:pt x="4806" y="3766"/>
                      <a:pt x="5228" y="2315"/>
                      <a:pt x="4706" y="1171"/>
                    </a:cubicBezTo>
                    <a:cubicBezTo>
                      <a:pt x="4342" y="376"/>
                      <a:pt x="3601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0"/>
              <p:cNvSpPr/>
              <p:nvPr/>
            </p:nvSpPr>
            <p:spPr>
              <a:xfrm>
                <a:off x="2393250" y="2030050"/>
                <a:ext cx="95400" cy="83925"/>
              </a:xfrm>
              <a:custGeom>
                <a:rect b="b" l="l" r="r" t="t"/>
                <a:pathLst>
                  <a:path extrusionOk="0" h="3357" w="3816">
                    <a:moveTo>
                      <a:pt x="2159" y="155"/>
                    </a:moveTo>
                    <a:cubicBezTo>
                      <a:pt x="2602" y="155"/>
                      <a:pt x="3022" y="322"/>
                      <a:pt x="3270" y="764"/>
                    </a:cubicBezTo>
                    <a:cubicBezTo>
                      <a:pt x="3608" y="1386"/>
                      <a:pt x="3224" y="2384"/>
                      <a:pt x="2748" y="2829"/>
                    </a:cubicBezTo>
                    <a:cubicBezTo>
                      <a:pt x="2487" y="3081"/>
                      <a:pt x="2157" y="3198"/>
                      <a:pt x="1827" y="3198"/>
                    </a:cubicBezTo>
                    <a:cubicBezTo>
                      <a:pt x="1333" y="3198"/>
                      <a:pt x="839" y="2936"/>
                      <a:pt x="576" y="2476"/>
                    </a:cubicBezTo>
                    <a:cubicBezTo>
                      <a:pt x="169" y="1762"/>
                      <a:pt x="438" y="941"/>
                      <a:pt x="1021" y="434"/>
                    </a:cubicBezTo>
                    <a:cubicBezTo>
                      <a:pt x="1033" y="442"/>
                      <a:pt x="1046" y="446"/>
                      <a:pt x="1060" y="446"/>
                    </a:cubicBezTo>
                    <a:cubicBezTo>
                      <a:pt x="1073" y="446"/>
                      <a:pt x="1087" y="442"/>
                      <a:pt x="1098" y="434"/>
                    </a:cubicBezTo>
                    <a:cubicBezTo>
                      <a:pt x="1413" y="268"/>
                      <a:pt x="1794" y="155"/>
                      <a:pt x="2159" y="155"/>
                    </a:cubicBezTo>
                    <a:close/>
                    <a:moveTo>
                      <a:pt x="2152" y="0"/>
                    </a:moveTo>
                    <a:cubicBezTo>
                      <a:pt x="1762" y="0"/>
                      <a:pt x="1358" y="120"/>
                      <a:pt x="1021" y="312"/>
                    </a:cubicBezTo>
                    <a:cubicBezTo>
                      <a:pt x="998" y="319"/>
                      <a:pt x="991" y="342"/>
                      <a:pt x="991" y="365"/>
                    </a:cubicBezTo>
                    <a:cubicBezTo>
                      <a:pt x="292" y="856"/>
                      <a:pt x="1" y="1778"/>
                      <a:pt x="446" y="2553"/>
                    </a:cubicBezTo>
                    <a:cubicBezTo>
                      <a:pt x="733" y="3064"/>
                      <a:pt x="1277" y="3356"/>
                      <a:pt x="1828" y="3356"/>
                    </a:cubicBezTo>
                    <a:cubicBezTo>
                      <a:pt x="2146" y="3356"/>
                      <a:pt x="2466" y="3259"/>
                      <a:pt x="2741" y="3052"/>
                    </a:cubicBezTo>
                    <a:cubicBezTo>
                      <a:pt x="3355" y="2576"/>
                      <a:pt x="3815" y="1409"/>
                      <a:pt x="3401" y="688"/>
                    </a:cubicBezTo>
                    <a:cubicBezTo>
                      <a:pt x="3125" y="196"/>
                      <a:pt x="2651" y="0"/>
                      <a:pt x="2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0"/>
              <p:cNvSpPr/>
              <p:nvPr/>
            </p:nvSpPr>
            <p:spPr>
              <a:xfrm>
                <a:off x="2412450" y="2039100"/>
                <a:ext cx="64100" cy="55625"/>
              </a:xfrm>
              <a:custGeom>
                <a:rect b="b" l="l" r="r" t="t"/>
                <a:pathLst>
                  <a:path extrusionOk="0" h="2225" w="2564">
                    <a:moveTo>
                      <a:pt x="1217" y="150"/>
                    </a:moveTo>
                    <a:cubicBezTo>
                      <a:pt x="1530" y="150"/>
                      <a:pt x="1904" y="292"/>
                      <a:pt x="2026" y="425"/>
                    </a:cubicBezTo>
                    <a:cubicBezTo>
                      <a:pt x="2372" y="817"/>
                      <a:pt x="2218" y="1531"/>
                      <a:pt x="1842" y="1830"/>
                    </a:cubicBezTo>
                    <a:cubicBezTo>
                      <a:pt x="1663" y="1977"/>
                      <a:pt x="1437" y="2052"/>
                      <a:pt x="1214" y="2052"/>
                    </a:cubicBezTo>
                    <a:cubicBezTo>
                      <a:pt x="913" y="2052"/>
                      <a:pt x="617" y="1916"/>
                      <a:pt x="445" y="1638"/>
                    </a:cubicBezTo>
                    <a:cubicBezTo>
                      <a:pt x="177" y="1208"/>
                      <a:pt x="330" y="694"/>
                      <a:pt x="699" y="395"/>
                    </a:cubicBezTo>
                    <a:cubicBezTo>
                      <a:pt x="707" y="399"/>
                      <a:pt x="716" y="401"/>
                      <a:pt x="724" y="401"/>
                    </a:cubicBezTo>
                    <a:cubicBezTo>
                      <a:pt x="748" y="401"/>
                      <a:pt x="770" y="386"/>
                      <a:pt x="775" y="364"/>
                    </a:cubicBezTo>
                    <a:cubicBezTo>
                      <a:pt x="783" y="349"/>
                      <a:pt x="791" y="333"/>
                      <a:pt x="798" y="318"/>
                    </a:cubicBezTo>
                    <a:cubicBezTo>
                      <a:pt x="837" y="303"/>
                      <a:pt x="867" y="287"/>
                      <a:pt x="898" y="272"/>
                    </a:cubicBezTo>
                    <a:cubicBezTo>
                      <a:pt x="913" y="257"/>
                      <a:pt x="921" y="234"/>
                      <a:pt x="906" y="218"/>
                    </a:cubicBezTo>
                    <a:cubicBezTo>
                      <a:pt x="990" y="170"/>
                      <a:pt x="1099" y="150"/>
                      <a:pt x="1217" y="150"/>
                    </a:cubicBezTo>
                    <a:close/>
                    <a:moveTo>
                      <a:pt x="1271" y="1"/>
                    </a:moveTo>
                    <a:cubicBezTo>
                      <a:pt x="986" y="1"/>
                      <a:pt x="726" y="84"/>
                      <a:pt x="660" y="303"/>
                    </a:cubicBezTo>
                    <a:cubicBezTo>
                      <a:pt x="161" y="594"/>
                      <a:pt x="0" y="1239"/>
                      <a:pt x="307" y="1723"/>
                    </a:cubicBezTo>
                    <a:cubicBezTo>
                      <a:pt x="509" y="2055"/>
                      <a:pt x="870" y="2225"/>
                      <a:pt x="1234" y="2225"/>
                    </a:cubicBezTo>
                    <a:cubicBezTo>
                      <a:pt x="1491" y="2225"/>
                      <a:pt x="1751" y="2140"/>
                      <a:pt x="1957" y="1968"/>
                    </a:cubicBezTo>
                    <a:cubicBezTo>
                      <a:pt x="2433" y="1569"/>
                      <a:pt x="2564" y="686"/>
                      <a:pt x="2080" y="241"/>
                    </a:cubicBezTo>
                    <a:cubicBezTo>
                      <a:pt x="1935" y="104"/>
                      <a:pt x="1588" y="1"/>
                      <a:pt x="12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40"/>
              <p:cNvSpPr/>
              <p:nvPr/>
            </p:nvSpPr>
            <p:spPr>
              <a:xfrm>
                <a:off x="2429900" y="2053325"/>
                <a:ext cx="29775" cy="26125"/>
              </a:xfrm>
              <a:custGeom>
                <a:rect b="b" l="l" r="r" t="t"/>
                <a:pathLst>
                  <a:path extrusionOk="0" h="1045" w="1191">
                    <a:moveTo>
                      <a:pt x="632" y="164"/>
                    </a:moveTo>
                    <a:cubicBezTo>
                      <a:pt x="761" y="164"/>
                      <a:pt x="879" y="219"/>
                      <a:pt x="929" y="371"/>
                    </a:cubicBezTo>
                    <a:cubicBezTo>
                      <a:pt x="998" y="586"/>
                      <a:pt x="868" y="824"/>
                      <a:pt x="645" y="877"/>
                    </a:cubicBezTo>
                    <a:cubicBezTo>
                      <a:pt x="610" y="887"/>
                      <a:pt x="573" y="892"/>
                      <a:pt x="537" y="892"/>
                    </a:cubicBezTo>
                    <a:cubicBezTo>
                      <a:pt x="347" y="892"/>
                      <a:pt x="164" y="760"/>
                      <a:pt x="177" y="547"/>
                    </a:cubicBezTo>
                    <a:cubicBezTo>
                      <a:pt x="192" y="409"/>
                      <a:pt x="269" y="279"/>
                      <a:pt x="392" y="202"/>
                    </a:cubicBezTo>
                    <a:lnTo>
                      <a:pt x="430" y="202"/>
                    </a:lnTo>
                    <a:cubicBezTo>
                      <a:pt x="496" y="178"/>
                      <a:pt x="565" y="164"/>
                      <a:pt x="632" y="164"/>
                    </a:cubicBezTo>
                    <a:close/>
                    <a:moveTo>
                      <a:pt x="626" y="1"/>
                    </a:moveTo>
                    <a:cubicBezTo>
                      <a:pt x="535" y="1"/>
                      <a:pt x="444" y="29"/>
                      <a:pt x="369" y="94"/>
                    </a:cubicBezTo>
                    <a:cubicBezTo>
                      <a:pt x="162" y="209"/>
                      <a:pt x="1" y="409"/>
                      <a:pt x="31" y="655"/>
                    </a:cubicBezTo>
                    <a:cubicBezTo>
                      <a:pt x="69" y="910"/>
                      <a:pt x="319" y="1045"/>
                      <a:pt x="556" y="1045"/>
                    </a:cubicBezTo>
                    <a:cubicBezTo>
                      <a:pt x="610" y="1045"/>
                      <a:pt x="664" y="1037"/>
                      <a:pt x="714" y="1023"/>
                    </a:cubicBezTo>
                    <a:cubicBezTo>
                      <a:pt x="1029" y="923"/>
                      <a:pt x="1190" y="578"/>
                      <a:pt x="1060" y="279"/>
                    </a:cubicBezTo>
                    <a:cubicBezTo>
                      <a:pt x="984" y="111"/>
                      <a:pt x="803" y="1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40"/>
              <p:cNvSpPr/>
              <p:nvPr/>
            </p:nvSpPr>
            <p:spPr>
              <a:xfrm>
                <a:off x="2299600" y="2011900"/>
                <a:ext cx="74300" cy="67900"/>
              </a:xfrm>
              <a:custGeom>
                <a:rect b="b" l="l" r="r" t="t"/>
                <a:pathLst>
                  <a:path extrusionOk="0" h="2716" w="2972">
                    <a:moveTo>
                      <a:pt x="1590" y="117"/>
                    </a:moveTo>
                    <a:cubicBezTo>
                      <a:pt x="1641" y="117"/>
                      <a:pt x="1692" y="120"/>
                      <a:pt x="1743" y="124"/>
                    </a:cubicBezTo>
                    <a:cubicBezTo>
                      <a:pt x="1743" y="147"/>
                      <a:pt x="1759" y="170"/>
                      <a:pt x="1782" y="170"/>
                    </a:cubicBezTo>
                    <a:cubicBezTo>
                      <a:pt x="2411" y="347"/>
                      <a:pt x="2741" y="945"/>
                      <a:pt x="2687" y="1582"/>
                    </a:cubicBezTo>
                    <a:cubicBezTo>
                      <a:pt x="2643" y="2184"/>
                      <a:pt x="2098" y="2555"/>
                      <a:pt x="1538" y="2555"/>
                    </a:cubicBezTo>
                    <a:cubicBezTo>
                      <a:pt x="1418" y="2555"/>
                      <a:pt x="1299" y="2539"/>
                      <a:pt x="1183" y="2504"/>
                    </a:cubicBezTo>
                    <a:cubicBezTo>
                      <a:pt x="584" y="2319"/>
                      <a:pt x="200" y="1575"/>
                      <a:pt x="362" y="976"/>
                    </a:cubicBezTo>
                    <a:cubicBezTo>
                      <a:pt x="516" y="386"/>
                      <a:pt x="1037" y="117"/>
                      <a:pt x="1590" y="117"/>
                    </a:cubicBezTo>
                    <a:close/>
                    <a:moveTo>
                      <a:pt x="1404" y="0"/>
                    </a:moveTo>
                    <a:cubicBezTo>
                      <a:pt x="881" y="0"/>
                      <a:pt x="393" y="338"/>
                      <a:pt x="231" y="869"/>
                    </a:cubicBezTo>
                    <a:cubicBezTo>
                      <a:pt x="1" y="1559"/>
                      <a:pt x="423" y="2450"/>
                      <a:pt x="1137" y="2665"/>
                    </a:cubicBezTo>
                    <a:cubicBezTo>
                      <a:pt x="1257" y="2699"/>
                      <a:pt x="1385" y="2716"/>
                      <a:pt x="1515" y="2716"/>
                    </a:cubicBezTo>
                    <a:cubicBezTo>
                      <a:pt x="2109" y="2716"/>
                      <a:pt x="2734" y="2364"/>
                      <a:pt x="2841" y="1759"/>
                    </a:cubicBezTo>
                    <a:cubicBezTo>
                      <a:pt x="2971" y="1045"/>
                      <a:pt x="2580" y="132"/>
                      <a:pt x="1797" y="47"/>
                    </a:cubicBezTo>
                    <a:cubicBezTo>
                      <a:pt x="1782" y="47"/>
                      <a:pt x="1774" y="47"/>
                      <a:pt x="1766" y="55"/>
                    </a:cubicBezTo>
                    <a:cubicBezTo>
                      <a:pt x="1646" y="18"/>
                      <a:pt x="1524" y="0"/>
                      <a:pt x="14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0"/>
              <p:cNvSpPr/>
              <p:nvPr/>
            </p:nvSpPr>
            <p:spPr>
              <a:xfrm>
                <a:off x="2318425" y="2021325"/>
                <a:ext cx="41300" cy="41875"/>
              </a:xfrm>
              <a:custGeom>
                <a:rect b="b" l="l" r="r" t="t"/>
                <a:pathLst>
                  <a:path extrusionOk="0" h="1675" w="1652">
                    <a:moveTo>
                      <a:pt x="752" y="123"/>
                    </a:moveTo>
                    <a:cubicBezTo>
                      <a:pt x="760" y="131"/>
                      <a:pt x="768" y="131"/>
                      <a:pt x="775" y="131"/>
                    </a:cubicBezTo>
                    <a:cubicBezTo>
                      <a:pt x="1651" y="146"/>
                      <a:pt x="1636" y="1514"/>
                      <a:pt x="787" y="1514"/>
                    </a:cubicBezTo>
                    <a:cubicBezTo>
                      <a:pt x="773" y="1514"/>
                      <a:pt x="759" y="1513"/>
                      <a:pt x="745" y="1513"/>
                    </a:cubicBezTo>
                    <a:cubicBezTo>
                      <a:pt x="361" y="1497"/>
                      <a:pt x="115" y="1106"/>
                      <a:pt x="192" y="737"/>
                    </a:cubicBezTo>
                    <a:cubicBezTo>
                      <a:pt x="253" y="438"/>
                      <a:pt x="476" y="246"/>
                      <a:pt x="752" y="123"/>
                    </a:cubicBezTo>
                    <a:close/>
                    <a:moveTo>
                      <a:pt x="913" y="0"/>
                    </a:moveTo>
                    <a:cubicBezTo>
                      <a:pt x="468" y="39"/>
                      <a:pt x="69" y="377"/>
                      <a:pt x="38" y="845"/>
                    </a:cubicBezTo>
                    <a:cubicBezTo>
                      <a:pt x="1" y="1289"/>
                      <a:pt x="355" y="1674"/>
                      <a:pt x="796" y="1674"/>
                    </a:cubicBezTo>
                    <a:cubicBezTo>
                      <a:pt x="804" y="1674"/>
                      <a:pt x="813" y="1674"/>
                      <a:pt x="821" y="1674"/>
                    </a:cubicBezTo>
                    <a:cubicBezTo>
                      <a:pt x="1259" y="1658"/>
                      <a:pt x="1597" y="1305"/>
                      <a:pt x="1604" y="875"/>
                    </a:cubicBezTo>
                    <a:cubicBezTo>
                      <a:pt x="1612" y="499"/>
                      <a:pt x="1328" y="23"/>
                      <a:pt x="936" y="8"/>
                    </a:cubicBezTo>
                    <a:cubicBezTo>
                      <a:pt x="929" y="0"/>
                      <a:pt x="921" y="0"/>
                      <a:pt x="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40"/>
              <p:cNvSpPr/>
              <p:nvPr/>
            </p:nvSpPr>
            <p:spPr>
              <a:xfrm>
                <a:off x="2330300" y="2034675"/>
                <a:ext cx="17300" cy="15425"/>
              </a:xfrm>
              <a:custGeom>
                <a:rect b="b" l="l" r="r" t="t"/>
                <a:pathLst>
                  <a:path extrusionOk="0" h="617" w="692">
                    <a:moveTo>
                      <a:pt x="358" y="139"/>
                    </a:moveTo>
                    <a:cubicBezTo>
                      <a:pt x="366" y="139"/>
                      <a:pt x="375" y="140"/>
                      <a:pt x="385" y="142"/>
                    </a:cubicBezTo>
                    <a:cubicBezTo>
                      <a:pt x="538" y="165"/>
                      <a:pt x="538" y="380"/>
                      <a:pt x="415" y="449"/>
                    </a:cubicBezTo>
                    <a:cubicBezTo>
                      <a:pt x="378" y="472"/>
                      <a:pt x="338" y="483"/>
                      <a:pt x="299" y="483"/>
                    </a:cubicBezTo>
                    <a:cubicBezTo>
                      <a:pt x="233" y="483"/>
                      <a:pt x="170" y="450"/>
                      <a:pt x="131" y="387"/>
                    </a:cubicBezTo>
                    <a:cubicBezTo>
                      <a:pt x="108" y="341"/>
                      <a:pt x="101" y="280"/>
                      <a:pt x="116" y="234"/>
                    </a:cubicBezTo>
                    <a:lnTo>
                      <a:pt x="116" y="234"/>
                    </a:lnTo>
                    <a:cubicBezTo>
                      <a:pt x="119" y="234"/>
                      <a:pt x="122" y="234"/>
                      <a:pt x="124" y="234"/>
                    </a:cubicBezTo>
                    <a:cubicBezTo>
                      <a:pt x="205" y="234"/>
                      <a:pt x="268" y="139"/>
                      <a:pt x="358" y="139"/>
                    </a:cubicBezTo>
                    <a:close/>
                    <a:moveTo>
                      <a:pt x="355" y="1"/>
                    </a:moveTo>
                    <a:cubicBezTo>
                      <a:pt x="322" y="1"/>
                      <a:pt x="288" y="8"/>
                      <a:pt x="254" y="19"/>
                    </a:cubicBezTo>
                    <a:cubicBezTo>
                      <a:pt x="254" y="11"/>
                      <a:pt x="247" y="11"/>
                      <a:pt x="239" y="11"/>
                    </a:cubicBezTo>
                    <a:cubicBezTo>
                      <a:pt x="177" y="27"/>
                      <a:pt x="124" y="65"/>
                      <a:pt x="85" y="111"/>
                    </a:cubicBezTo>
                    <a:cubicBezTo>
                      <a:pt x="47" y="111"/>
                      <a:pt x="24" y="150"/>
                      <a:pt x="39" y="188"/>
                    </a:cubicBezTo>
                    <a:cubicBezTo>
                      <a:pt x="9" y="249"/>
                      <a:pt x="1" y="311"/>
                      <a:pt x="9" y="380"/>
                    </a:cubicBezTo>
                    <a:cubicBezTo>
                      <a:pt x="40" y="519"/>
                      <a:pt x="171" y="616"/>
                      <a:pt x="310" y="616"/>
                    </a:cubicBezTo>
                    <a:cubicBezTo>
                      <a:pt x="340" y="616"/>
                      <a:pt x="370" y="612"/>
                      <a:pt x="400" y="602"/>
                    </a:cubicBezTo>
                    <a:cubicBezTo>
                      <a:pt x="592" y="556"/>
                      <a:pt x="692" y="349"/>
                      <a:pt x="615" y="165"/>
                    </a:cubicBezTo>
                    <a:cubicBezTo>
                      <a:pt x="569" y="73"/>
                      <a:pt x="484" y="11"/>
                      <a:pt x="392" y="4"/>
                    </a:cubicBezTo>
                    <a:cubicBezTo>
                      <a:pt x="380" y="2"/>
                      <a:pt x="368" y="1"/>
                      <a:pt x="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40"/>
              <p:cNvSpPr/>
              <p:nvPr/>
            </p:nvSpPr>
            <p:spPr>
              <a:xfrm>
                <a:off x="2181775" y="2036075"/>
                <a:ext cx="59900" cy="55550"/>
              </a:xfrm>
              <a:custGeom>
                <a:rect b="b" l="l" r="r" t="t"/>
                <a:pathLst>
                  <a:path extrusionOk="0" h="2222" w="2396">
                    <a:moveTo>
                      <a:pt x="1243" y="134"/>
                    </a:moveTo>
                    <a:cubicBezTo>
                      <a:pt x="1494" y="134"/>
                      <a:pt x="1743" y="213"/>
                      <a:pt x="1951" y="370"/>
                    </a:cubicBezTo>
                    <a:cubicBezTo>
                      <a:pt x="1935" y="385"/>
                      <a:pt x="1920" y="408"/>
                      <a:pt x="1935" y="424"/>
                    </a:cubicBezTo>
                    <a:cubicBezTo>
                      <a:pt x="2073" y="861"/>
                      <a:pt x="2242" y="1437"/>
                      <a:pt x="1889" y="1821"/>
                    </a:cubicBezTo>
                    <a:cubicBezTo>
                      <a:pt x="1735" y="1991"/>
                      <a:pt x="1541" y="2063"/>
                      <a:pt x="1342" y="2063"/>
                    </a:cubicBezTo>
                    <a:cubicBezTo>
                      <a:pt x="995" y="2063"/>
                      <a:pt x="634" y="1845"/>
                      <a:pt x="454" y="1552"/>
                    </a:cubicBezTo>
                    <a:cubicBezTo>
                      <a:pt x="162" y="1084"/>
                      <a:pt x="262" y="485"/>
                      <a:pt x="753" y="239"/>
                    </a:cubicBezTo>
                    <a:cubicBezTo>
                      <a:pt x="909" y="169"/>
                      <a:pt x="1077" y="134"/>
                      <a:pt x="1243" y="134"/>
                    </a:cubicBezTo>
                    <a:close/>
                    <a:moveTo>
                      <a:pt x="1217" y="0"/>
                    </a:moveTo>
                    <a:cubicBezTo>
                      <a:pt x="1014" y="0"/>
                      <a:pt x="810" y="48"/>
                      <a:pt x="638" y="140"/>
                    </a:cubicBezTo>
                    <a:cubicBezTo>
                      <a:pt x="85" y="424"/>
                      <a:pt x="1" y="1130"/>
                      <a:pt x="316" y="1629"/>
                    </a:cubicBezTo>
                    <a:cubicBezTo>
                      <a:pt x="531" y="1984"/>
                      <a:pt x="919" y="2222"/>
                      <a:pt x="1317" y="2222"/>
                    </a:cubicBezTo>
                    <a:cubicBezTo>
                      <a:pt x="1487" y="2222"/>
                      <a:pt x="1659" y="2178"/>
                      <a:pt x="1820" y="2082"/>
                    </a:cubicBezTo>
                    <a:cubicBezTo>
                      <a:pt x="2396" y="1728"/>
                      <a:pt x="2288" y="992"/>
                      <a:pt x="2050" y="462"/>
                    </a:cubicBezTo>
                    <a:cubicBezTo>
                      <a:pt x="2073" y="462"/>
                      <a:pt x="2081" y="447"/>
                      <a:pt x="2073" y="424"/>
                    </a:cubicBezTo>
                    <a:cubicBezTo>
                      <a:pt x="1895" y="135"/>
                      <a:pt x="1558" y="0"/>
                      <a:pt x="12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40"/>
              <p:cNvSpPr/>
              <p:nvPr/>
            </p:nvSpPr>
            <p:spPr>
              <a:xfrm>
                <a:off x="2198300" y="2047000"/>
                <a:ext cx="33200" cy="33050"/>
              </a:xfrm>
              <a:custGeom>
                <a:rect b="b" l="l" r="r" t="t"/>
                <a:pathLst>
                  <a:path extrusionOk="0" h="1322" w="1328">
                    <a:moveTo>
                      <a:pt x="716" y="119"/>
                    </a:moveTo>
                    <a:cubicBezTo>
                      <a:pt x="1164" y="119"/>
                      <a:pt x="1280" y="1170"/>
                      <a:pt x="664" y="1170"/>
                    </a:cubicBezTo>
                    <a:cubicBezTo>
                      <a:pt x="620" y="1170"/>
                      <a:pt x="573" y="1165"/>
                      <a:pt x="522" y="1153"/>
                    </a:cubicBezTo>
                    <a:cubicBezTo>
                      <a:pt x="261" y="1084"/>
                      <a:pt x="100" y="816"/>
                      <a:pt x="161" y="555"/>
                    </a:cubicBezTo>
                    <a:cubicBezTo>
                      <a:pt x="200" y="386"/>
                      <a:pt x="307" y="240"/>
                      <a:pt x="461" y="163"/>
                    </a:cubicBezTo>
                    <a:cubicBezTo>
                      <a:pt x="466" y="178"/>
                      <a:pt x="480" y="186"/>
                      <a:pt x="496" y="186"/>
                    </a:cubicBezTo>
                    <a:cubicBezTo>
                      <a:pt x="505" y="186"/>
                      <a:pt x="514" y="184"/>
                      <a:pt x="522" y="178"/>
                    </a:cubicBezTo>
                    <a:cubicBezTo>
                      <a:pt x="592" y="137"/>
                      <a:pt x="656" y="119"/>
                      <a:pt x="716" y="119"/>
                    </a:cubicBezTo>
                    <a:close/>
                    <a:moveTo>
                      <a:pt x="735" y="0"/>
                    </a:moveTo>
                    <a:cubicBezTo>
                      <a:pt x="723" y="0"/>
                      <a:pt x="711" y="1"/>
                      <a:pt x="699" y="2"/>
                    </a:cubicBezTo>
                    <a:lnTo>
                      <a:pt x="683" y="2"/>
                    </a:lnTo>
                    <a:cubicBezTo>
                      <a:pt x="307" y="40"/>
                      <a:pt x="0" y="324"/>
                      <a:pt x="8" y="716"/>
                    </a:cubicBezTo>
                    <a:cubicBezTo>
                      <a:pt x="22" y="1054"/>
                      <a:pt x="301" y="1321"/>
                      <a:pt x="638" y="1321"/>
                    </a:cubicBezTo>
                    <a:cubicBezTo>
                      <a:pt x="668" y="1321"/>
                      <a:pt x="698" y="1319"/>
                      <a:pt x="729" y="1314"/>
                    </a:cubicBezTo>
                    <a:cubicBezTo>
                      <a:pt x="1144" y="1238"/>
                      <a:pt x="1328" y="816"/>
                      <a:pt x="1228" y="432"/>
                    </a:cubicBezTo>
                    <a:cubicBezTo>
                      <a:pt x="1170" y="199"/>
                      <a:pt x="960" y="0"/>
                      <a:pt x="7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40"/>
              <p:cNvSpPr/>
              <p:nvPr/>
            </p:nvSpPr>
            <p:spPr>
              <a:xfrm>
                <a:off x="2207125" y="2057225"/>
                <a:ext cx="14225" cy="12200"/>
              </a:xfrm>
              <a:custGeom>
                <a:rect b="b" l="l" r="r" t="t"/>
                <a:pathLst>
                  <a:path extrusionOk="0" h="488" w="569">
                    <a:moveTo>
                      <a:pt x="261" y="76"/>
                    </a:moveTo>
                    <a:cubicBezTo>
                      <a:pt x="401" y="76"/>
                      <a:pt x="504" y="259"/>
                      <a:pt x="346" y="345"/>
                    </a:cubicBezTo>
                    <a:cubicBezTo>
                      <a:pt x="325" y="358"/>
                      <a:pt x="303" y="364"/>
                      <a:pt x="281" y="364"/>
                    </a:cubicBezTo>
                    <a:cubicBezTo>
                      <a:pt x="235" y="364"/>
                      <a:pt x="190" y="338"/>
                      <a:pt x="169" y="291"/>
                    </a:cubicBezTo>
                    <a:cubicBezTo>
                      <a:pt x="131" y="222"/>
                      <a:pt x="169" y="169"/>
                      <a:pt x="184" y="100"/>
                    </a:cubicBezTo>
                    <a:cubicBezTo>
                      <a:pt x="184" y="100"/>
                      <a:pt x="184" y="92"/>
                      <a:pt x="184" y="92"/>
                    </a:cubicBezTo>
                    <a:lnTo>
                      <a:pt x="192" y="92"/>
                    </a:lnTo>
                    <a:cubicBezTo>
                      <a:pt x="215" y="81"/>
                      <a:pt x="239" y="76"/>
                      <a:pt x="261" y="76"/>
                    </a:cubicBezTo>
                    <a:close/>
                    <a:moveTo>
                      <a:pt x="287" y="1"/>
                    </a:moveTo>
                    <a:cubicBezTo>
                      <a:pt x="244" y="1"/>
                      <a:pt x="201" y="13"/>
                      <a:pt x="161" y="38"/>
                    </a:cubicBezTo>
                    <a:cubicBezTo>
                      <a:pt x="161" y="38"/>
                      <a:pt x="154" y="46"/>
                      <a:pt x="154" y="46"/>
                    </a:cubicBezTo>
                    <a:lnTo>
                      <a:pt x="131" y="46"/>
                    </a:lnTo>
                    <a:cubicBezTo>
                      <a:pt x="0" y="84"/>
                      <a:pt x="15" y="291"/>
                      <a:pt x="77" y="376"/>
                    </a:cubicBezTo>
                    <a:cubicBezTo>
                      <a:pt x="123" y="450"/>
                      <a:pt x="200" y="487"/>
                      <a:pt x="277" y="487"/>
                    </a:cubicBezTo>
                    <a:cubicBezTo>
                      <a:pt x="328" y="487"/>
                      <a:pt x="379" y="471"/>
                      <a:pt x="422" y="437"/>
                    </a:cubicBezTo>
                    <a:cubicBezTo>
                      <a:pt x="537" y="361"/>
                      <a:pt x="568" y="207"/>
                      <a:pt x="484" y="100"/>
                    </a:cubicBezTo>
                    <a:cubicBezTo>
                      <a:pt x="435" y="36"/>
                      <a:pt x="362" y="1"/>
                      <a:pt x="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40"/>
              <p:cNvSpPr/>
              <p:nvPr/>
            </p:nvSpPr>
            <p:spPr>
              <a:xfrm>
                <a:off x="2252975" y="2037625"/>
                <a:ext cx="43775" cy="35600"/>
              </a:xfrm>
              <a:custGeom>
                <a:rect b="b" l="l" r="r" t="t"/>
                <a:pathLst>
                  <a:path extrusionOk="0" h="1424" w="1751">
                    <a:moveTo>
                      <a:pt x="584" y="93"/>
                    </a:moveTo>
                    <a:cubicBezTo>
                      <a:pt x="584" y="121"/>
                      <a:pt x="597" y="155"/>
                      <a:pt x="628" y="155"/>
                    </a:cubicBezTo>
                    <a:cubicBezTo>
                      <a:pt x="631" y="155"/>
                      <a:pt x="634" y="155"/>
                      <a:pt x="638" y="154"/>
                    </a:cubicBezTo>
                    <a:cubicBezTo>
                      <a:pt x="717" y="143"/>
                      <a:pt x="804" y="135"/>
                      <a:pt x="890" y="135"/>
                    </a:cubicBezTo>
                    <a:cubicBezTo>
                      <a:pt x="1156" y="135"/>
                      <a:pt x="1426" y="211"/>
                      <a:pt x="1513" y="500"/>
                    </a:cubicBezTo>
                    <a:cubicBezTo>
                      <a:pt x="1620" y="830"/>
                      <a:pt x="1359" y="1137"/>
                      <a:pt x="1060" y="1237"/>
                    </a:cubicBezTo>
                    <a:cubicBezTo>
                      <a:pt x="982" y="1262"/>
                      <a:pt x="895" y="1275"/>
                      <a:pt x="808" y="1275"/>
                    </a:cubicBezTo>
                    <a:cubicBezTo>
                      <a:pt x="627" y="1275"/>
                      <a:pt x="442" y="1217"/>
                      <a:pt x="323" y="1083"/>
                    </a:cubicBezTo>
                    <a:cubicBezTo>
                      <a:pt x="85" y="807"/>
                      <a:pt x="277" y="246"/>
                      <a:pt x="584" y="93"/>
                    </a:cubicBezTo>
                    <a:close/>
                    <a:moveTo>
                      <a:pt x="939" y="1"/>
                    </a:moveTo>
                    <a:cubicBezTo>
                      <a:pt x="844" y="1"/>
                      <a:pt x="750" y="14"/>
                      <a:pt x="661" y="39"/>
                    </a:cubicBezTo>
                    <a:cubicBezTo>
                      <a:pt x="661" y="27"/>
                      <a:pt x="645" y="14"/>
                      <a:pt x="631" y="14"/>
                    </a:cubicBezTo>
                    <a:cubicBezTo>
                      <a:pt x="628" y="14"/>
                      <a:pt x="625" y="15"/>
                      <a:pt x="622" y="16"/>
                    </a:cubicBezTo>
                    <a:cubicBezTo>
                      <a:pt x="231" y="78"/>
                      <a:pt x="1" y="607"/>
                      <a:pt x="100" y="976"/>
                    </a:cubicBezTo>
                    <a:cubicBezTo>
                      <a:pt x="190" y="1281"/>
                      <a:pt x="514" y="1423"/>
                      <a:pt x="820" y="1423"/>
                    </a:cubicBezTo>
                    <a:cubicBezTo>
                      <a:pt x="906" y="1423"/>
                      <a:pt x="990" y="1412"/>
                      <a:pt x="1068" y="1390"/>
                    </a:cubicBezTo>
                    <a:cubicBezTo>
                      <a:pt x="1421" y="1298"/>
                      <a:pt x="1751" y="937"/>
                      <a:pt x="1682" y="546"/>
                    </a:cubicBezTo>
                    <a:cubicBezTo>
                      <a:pt x="1616" y="168"/>
                      <a:pt x="1278" y="1"/>
                      <a:pt x="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40"/>
              <p:cNvSpPr/>
              <p:nvPr/>
            </p:nvSpPr>
            <p:spPr>
              <a:xfrm>
                <a:off x="2265650" y="2048075"/>
                <a:ext cx="19400" cy="16650"/>
              </a:xfrm>
              <a:custGeom>
                <a:rect b="b" l="l" r="r" t="t"/>
                <a:pathLst>
                  <a:path extrusionOk="0" h="666" w="776">
                    <a:moveTo>
                      <a:pt x="207" y="143"/>
                    </a:moveTo>
                    <a:lnTo>
                      <a:pt x="207" y="143"/>
                    </a:lnTo>
                    <a:cubicBezTo>
                      <a:pt x="215" y="151"/>
                      <a:pt x="238" y="159"/>
                      <a:pt x="253" y="159"/>
                    </a:cubicBezTo>
                    <a:cubicBezTo>
                      <a:pt x="292" y="151"/>
                      <a:pt x="331" y="145"/>
                      <a:pt x="369" y="145"/>
                    </a:cubicBezTo>
                    <a:cubicBezTo>
                      <a:pt x="445" y="145"/>
                      <a:pt x="514" y="169"/>
                      <a:pt x="561" y="251"/>
                    </a:cubicBezTo>
                    <a:cubicBezTo>
                      <a:pt x="607" y="350"/>
                      <a:pt x="553" y="473"/>
                      <a:pt x="445" y="512"/>
                    </a:cubicBezTo>
                    <a:cubicBezTo>
                      <a:pt x="412" y="526"/>
                      <a:pt x="381" y="532"/>
                      <a:pt x="352" y="532"/>
                    </a:cubicBezTo>
                    <a:cubicBezTo>
                      <a:pt x="178" y="532"/>
                      <a:pt x="102" y="295"/>
                      <a:pt x="207" y="143"/>
                    </a:cubicBezTo>
                    <a:close/>
                    <a:moveTo>
                      <a:pt x="363" y="1"/>
                    </a:moveTo>
                    <a:cubicBezTo>
                      <a:pt x="330" y="1"/>
                      <a:pt x="298" y="7"/>
                      <a:pt x="269" y="20"/>
                    </a:cubicBezTo>
                    <a:cubicBezTo>
                      <a:pt x="261" y="17"/>
                      <a:pt x="253" y="15"/>
                      <a:pt x="246" y="15"/>
                    </a:cubicBezTo>
                    <a:cubicBezTo>
                      <a:pt x="238" y="15"/>
                      <a:pt x="230" y="17"/>
                      <a:pt x="223" y="20"/>
                    </a:cubicBezTo>
                    <a:cubicBezTo>
                      <a:pt x="62" y="112"/>
                      <a:pt x="0" y="312"/>
                      <a:pt x="69" y="481"/>
                    </a:cubicBezTo>
                    <a:cubicBezTo>
                      <a:pt x="127" y="596"/>
                      <a:pt x="246" y="665"/>
                      <a:pt x="367" y="665"/>
                    </a:cubicBezTo>
                    <a:cubicBezTo>
                      <a:pt x="423" y="665"/>
                      <a:pt x="479" y="651"/>
                      <a:pt x="530" y="619"/>
                    </a:cubicBezTo>
                    <a:cubicBezTo>
                      <a:pt x="706" y="542"/>
                      <a:pt x="775" y="320"/>
                      <a:pt x="668" y="159"/>
                    </a:cubicBezTo>
                    <a:cubicBezTo>
                      <a:pt x="608" y="75"/>
                      <a:pt x="479" y="1"/>
                      <a:pt x="3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0" name="Google Shape;2020;p40"/>
            <p:cNvGrpSpPr/>
            <p:nvPr/>
          </p:nvGrpSpPr>
          <p:grpSpPr>
            <a:xfrm>
              <a:off x="6842389" y="1133063"/>
              <a:ext cx="1844347" cy="919775"/>
              <a:chOff x="435525" y="1219000"/>
              <a:chExt cx="2186800" cy="919775"/>
            </a:xfrm>
          </p:grpSpPr>
          <p:sp>
            <p:nvSpPr>
              <p:cNvPr id="2021" name="Google Shape;2021;p40"/>
              <p:cNvSpPr txBox="1"/>
              <p:nvPr/>
            </p:nvSpPr>
            <p:spPr>
              <a:xfrm>
                <a:off x="435525" y="1219000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22" name="Google Shape;2022;p40"/>
              <p:cNvSpPr txBox="1"/>
              <p:nvPr/>
            </p:nvSpPr>
            <p:spPr>
              <a:xfrm>
                <a:off x="435625" y="1516875"/>
                <a:ext cx="21867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biggest object in our Solar System and also a gas giant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23" name="Google Shape;2023;p40"/>
          <p:cNvGrpSpPr/>
          <p:nvPr/>
        </p:nvGrpSpPr>
        <p:grpSpPr>
          <a:xfrm>
            <a:off x="451264" y="3534450"/>
            <a:ext cx="2751248" cy="913225"/>
            <a:chOff x="451264" y="3534450"/>
            <a:chExt cx="2751248" cy="913225"/>
          </a:xfrm>
        </p:grpSpPr>
        <p:sp>
          <p:nvSpPr>
            <p:cNvPr id="2024" name="Google Shape;2024;p40"/>
            <p:cNvSpPr/>
            <p:nvPr/>
          </p:nvSpPr>
          <p:spPr>
            <a:xfrm>
              <a:off x="2405100" y="3729557"/>
              <a:ext cx="797412" cy="617391"/>
            </a:xfrm>
            <a:custGeom>
              <a:rect b="b" l="l" r="r" t="t"/>
              <a:pathLst>
                <a:path extrusionOk="0" h="12950" w="16726">
                  <a:moveTo>
                    <a:pt x="7269" y="442"/>
                  </a:moveTo>
                  <a:lnTo>
                    <a:pt x="7269" y="450"/>
                  </a:lnTo>
                  <a:cubicBezTo>
                    <a:pt x="7499" y="588"/>
                    <a:pt x="7737" y="726"/>
                    <a:pt x="7975" y="865"/>
                  </a:cubicBezTo>
                  <a:cubicBezTo>
                    <a:pt x="7688" y="794"/>
                    <a:pt x="7397" y="756"/>
                    <a:pt x="7105" y="756"/>
                  </a:cubicBezTo>
                  <a:cubicBezTo>
                    <a:pt x="6953" y="756"/>
                    <a:pt x="6800" y="767"/>
                    <a:pt x="6647" y="788"/>
                  </a:cubicBezTo>
                  <a:cubicBezTo>
                    <a:pt x="6839" y="650"/>
                    <a:pt x="7047" y="534"/>
                    <a:pt x="7269" y="442"/>
                  </a:cubicBezTo>
                  <a:close/>
                  <a:moveTo>
                    <a:pt x="4130" y="780"/>
                  </a:moveTo>
                  <a:cubicBezTo>
                    <a:pt x="4283" y="795"/>
                    <a:pt x="4437" y="834"/>
                    <a:pt x="4590" y="888"/>
                  </a:cubicBezTo>
                  <a:cubicBezTo>
                    <a:pt x="4337" y="980"/>
                    <a:pt x="4084" y="1087"/>
                    <a:pt x="3831" y="1172"/>
                  </a:cubicBezTo>
                  <a:lnTo>
                    <a:pt x="4130" y="780"/>
                  </a:lnTo>
                  <a:close/>
                  <a:moveTo>
                    <a:pt x="6586" y="826"/>
                  </a:moveTo>
                  <a:lnTo>
                    <a:pt x="6586" y="834"/>
                  </a:lnTo>
                  <a:cubicBezTo>
                    <a:pt x="6586" y="842"/>
                    <a:pt x="6594" y="842"/>
                    <a:pt x="6601" y="842"/>
                  </a:cubicBezTo>
                  <a:cubicBezTo>
                    <a:pt x="6667" y="839"/>
                    <a:pt x="6733" y="837"/>
                    <a:pt x="6797" y="837"/>
                  </a:cubicBezTo>
                  <a:cubicBezTo>
                    <a:pt x="7258" y="837"/>
                    <a:pt x="7687" y="905"/>
                    <a:pt x="8152" y="972"/>
                  </a:cubicBezTo>
                  <a:lnTo>
                    <a:pt x="8160" y="972"/>
                  </a:lnTo>
                  <a:cubicBezTo>
                    <a:pt x="8413" y="1118"/>
                    <a:pt x="8674" y="1264"/>
                    <a:pt x="8927" y="1402"/>
                  </a:cubicBezTo>
                  <a:cubicBezTo>
                    <a:pt x="8104" y="1247"/>
                    <a:pt x="7261" y="1170"/>
                    <a:pt x="6423" y="1170"/>
                  </a:cubicBezTo>
                  <a:cubicBezTo>
                    <a:pt x="6347" y="1170"/>
                    <a:pt x="6271" y="1170"/>
                    <a:pt x="6195" y="1172"/>
                  </a:cubicBezTo>
                  <a:cubicBezTo>
                    <a:pt x="6317" y="1049"/>
                    <a:pt x="6448" y="934"/>
                    <a:pt x="6586" y="826"/>
                  </a:cubicBezTo>
                  <a:close/>
                  <a:moveTo>
                    <a:pt x="4690" y="934"/>
                  </a:moveTo>
                  <a:cubicBezTo>
                    <a:pt x="4836" y="987"/>
                    <a:pt x="4974" y="1064"/>
                    <a:pt x="5097" y="1149"/>
                  </a:cubicBezTo>
                  <a:lnTo>
                    <a:pt x="5097" y="1156"/>
                  </a:lnTo>
                  <a:cubicBezTo>
                    <a:pt x="4567" y="1310"/>
                    <a:pt x="3999" y="1433"/>
                    <a:pt x="3485" y="1632"/>
                  </a:cubicBezTo>
                  <a:lnTo>
                    <a:pt x="3792" y="1218"/>
                  </a:lnTo>
                  <a:cubicBezTo>
                    <a:pt x="3796" y="1221"/>
                    <a:pt x="3800" y="1223"/>
                    <a:pt x="3804" y="1223"/>
                  </a:cubicBezTo>
                  <a:cubicBezTo>
                    <a:pt x="3807" y="1223"/>
                    <a:pt x="3811" y="1221"/>
                    <a:pt x="3815" y="1218"/>
                  </a:cubicBezTo>
                  <a:cubicBezTo>
                    <a:pt x="4115" y="1156"/>
                    <a:pt x="4414" y="1064"/>
                    <a:pt x="4690" y="934"/>
                  </a:cubicBezTo>
                  <a:close/>
                  <a:moveTo>
                    <a:pt x="6149" y="1210"/>
                  </a:moveTo>
                  <a:lnTo>
                    <a:pt x="6149" y="1218"/>
                  </a:lnTo>
                  <a:cubicBezTo>
                    <a:pt x="7116" y="1241"/>
                    <a:pt x="8083" y="1325"/>
                    <a:pt x="9042" y="1479"/>
                  </a:cubicBezTo>
                  <a:lnTo>
                    <a:pt x="9058" y="1479"/>
                  </a:lnTo>
                  <a:cubicBezTo>
                    <a:pt x="9257" y="1586"/>
                    <a:pt x="9464" y="1694"/>
                    <a:pt x="9664" y="1801"/>
                  </a:cubicBezTo>
                  <a:lnTo>
                    <a:pt x="9626" y="1801"/>
                  </a:lnTo>
                  <a:cubicBezTo>
                    <a:pt x="8858" y="1701"/>
                    <a:pt x="8091" y="1624"/>
                    <a:pt x="7323" y="1586"/>
                  </a:cubicBezTo>
                  <a:cubicBezTo>
                    <a:pt x="7317" y="1575"/>
                    <a:pt x="7303" y="1568"/>
                    <a:pt x="7290" y="1568"/>
                  </a:cubicBezTo>
                  <a:cubicBezTo>
                    <a:pt x="7286" y="1568"/>
                    <a:pt x="7281" y="1569"/>
                    <a:pt x="7277" y="1571"/>
                  </a:cubicBezTo>
                  <a:lnTo>
                    <a:pt x="7254" y="1586"/>
                  </a:lnTo>
                  <a:cubicBezTo>
                    <a:pt x="7031" y="1571"/>
                    <a:pt x="6809" y="1563"/>
                    <a:pt x="6586" y="1555"/>
                  </a:cubicBezTo>
                  <a:cubicBezTo>
                    <a:pt x="6578" y="1552"/>
                    <a:pt x="6573" y="1550"/>
                    <a:pt x="6567" y="1550"/>
                  </a:cubicBezTo>
                  <a:cubicBezTo>
                    <a:pt x="6561" y="1550"/>
                    <a:pt x="6555" y="1552"/>
                    <a:pt x="6548" y="1555"/>
                  </a:cubicBezTo>
                  <a:cubicBezTo>
                    <a:pt x="6325" y="1548"/>
                    <a:pt x="6103" y="1540"/>
                    <a:pt x="5880" y="1540"/>
                  </a:cubicBezTo>
                  <a:cubicBezTo>
                    <a:pt x="5957" y="1425"/>
                    <a:pt x="6049" y="1317"/>
                    <a:pt x="6149" y="1210"/>
                  </a:cubicBezTo>
                  <a:close/>
                  <a:moveTo>
                    <a:pt x="8591" y="188"/>
                  </a:moveTo>
                  <a:cubicBezTo>
                    <a:pt x="8908" y="188"/>
                    <a:pt x="9223" y="242"/>
                    <a:pt x="9518" y="350"/>
                  </a:cubicBezTo>
                  <a:cubicBezTo>
                    <a:pt x="10255" y="611"/>
                    <a:pt x="10861" y="1141"/>
                    <a:pt x="11230" y="1832"/>
                  </a:cubicBezTo>
                  <a:cubicBezTo>
                    <a:pt x="10393" y="1187"/>
                    <a:pt x="9487" y="634"/>
                    <a:pt x="8528" y="189"/>
                  </a:cubicBezTo>
                  <a:cubicBezTo>
                    <a:pt x="8549" y="189"/>
                    <a:pt x="8570" y="188"/>
                    <a:pt x="8591" y="188"/>
                  </a:cubicBezTo>
                  <a:close/>
                  <a:moveTo>
                    <a:pt x="5174" y="1210"/>
                  </a:moveTo>
                  <a:cubicBezTo>
                    <a:pt x="5274" y="1287"/>
                    <a:pt x="5366" y="1371"/>
                    <a:pt x="5442" y="1471"/>
                  </a:cubicBezTo>
                  <a:cubicBezTo>
                    <a:pt x="4949" y="1620"/>
                    <a:pt x="3206" y="2148"/>
                    <a:pt x="3106" y="2148"/>
                  </a:cubicBezTo>
                  <a:cubicBezTo>
                    <a:pt x="3103" y="2148"/>
                    <a:pt x="3102" y="2147"/>
                    <a:pt x="3101" y="2146"/>
                  </a:cubicBezTo>
                  <a:lnTo>
                    <a:pt x="3447" y="1694"/>
                  </a:lnTo>
                  <a:cubicBezTo>
                    <a:pt x="4022" y="1624"/>
                    <a:pt x="4621" y="1402"/>
                    <a:pt x="5174" y="1210"/>
                  </a:cubicBezTo>
                  <a:close/>
                  <a:moveTo>
                    <a:pt x="9019" y="1809"/>
                  </a:moveTo>
                  <a:cubicBezTo>
                    <a:pt x="9211" y="1824"/>
                    <a:pt x="9388" y="1839"/>
                    <a:pt x="9580" y="1862"/>
                  </a:cubicBezTo>
                  <a:cubicBezTo>
                    <a:pt x="9610" y="1985"/>
                    <a:pt x="9641" y="2116"/>
                    <a:pt x="9672" y="2238"/>
                  </a:cubicBezTo>
                  <a:cubicBezTo>
                    <a:pt x="9472" y="2070"/>
                    <a:pt x="9250" y="1924"/>
                    <a:pt x="9012" y="1809"/>
                  </a:cubicBezTo>
                  <a:close/>
                  <a:moveTo>
                    <a:pt x="7561" y="1824"/>
                  </a:moveTo>
                  <a:cubicBezTo>
                    <a:pt x="7791" y="1978"/>
                    <a:pt x="8029" y="2116"/>
                    <a:pt x="8259" y="2262"/>
                  </a:cubicBezTo>
                  <a:cubicBezTo>
                    <a:pt x="7931" y="2184"/>
                    <a:pt x="7598" y="2150"/>
                    <a:pt x="7264" y="2150"/>
                  </a:cubicBezTo>
                  <a:cubicBezTo>
                    <a:pt x="7206" y="2150"/>
                    <a:pt x="7148" y="2151"/>
                    <a:pt x="7089" y="2153"/>
                  </a:cubicBezTo>
                  <a:lnTo>
                    <a:pt x="7089" y="2153"/>
                  </a:lnTo>
                  <a:cubicBezTo>
                    <a:pt x="7239" y="2049"/>
                    <a:pt x="7396" y="1944"/>
                    <a:pt x="7546" y="1839"/>
                  </a:cubicBezTo>
                  <a:cubicBezTo>
                    <a:pt x="7553" y="1832"/>
                    <a:pt x="7561" y="1832"/>
                    <a:pt x="7561" y="1824"/>
                  </a:cubicBezTo>
                  <a:close/>
                  <a:moveTo>
                    <a:pt x="8436" y="189"/>
                  </a:moveTo>
                  <a:cubicBezTo>
                    <a:pt x="9411" y="703"/>
                    <a:pt x="10347" y="1271"/>
                    <a:pt x="11261" y="1893"/>
                  </a:cubicBezTo>
                  <a:cubicBezTo>
                    <a:pt x="11322" y="2016"/>
                    <a:pt x="11383" y="2139"/>
                    <a:pt x="11429" y="2269"/>
                  </a:cubicBezTo>
                  <a:cubicBezTo>
                    <a:pt x="10263" y="1548"/>
                    <a:pt x="9073" y="872"/>
                    <a:pt x="7845" y="258"/>
                  </a:cubicBezTo>
                  <a:cubicBezTo>
                    <a:pt x="8044" y="220"/>
                    <a:pt x="8236" y="197"/>
                    <a:pt x="8436" y="189"/>
                  </a:cubicBezTo>
                  <a:close/>
                  <a:moveTo>
                    <a:pt x="3124" y="911"/>
                  </a:moveTo>
                  <a:lnTo>
                    <a:pt x="3124" y="911"/>
                  </a:lnTo>
                  <a:cubicBezTo>
                    <a:pt x="2718" y="1402"/>
                    <a:pt x="2334" y="1908"/>
                    <a:pt x="1996" y="2446"/>
                  </a:cubicBezTo>
                  <a:cubicBezTo>
                    <a:pt x="2065" y="1839"/>
                    <a:pt x="2418" y="1302"/>
                    <a:pt x="2948" y="995"/>
                  </a:cubicBezTo>
                  <a:cubicBezTo>
                    <a:pt x="3009" y="964"/>
                    <a:pt x="3063" y="934"/>
                    <a:pt x="3124" y="911"/>
                  </a:cubicBezTo>
                  <a:close/>
                  <a:moveTo>
                    <a:pt x="6985" y="2223"/>
                  </a:moveTo>
                  <a:cubicBezTo>
                    <a:pt x="7438" y="2231"/>
                    <a:pt x="7891" y="2269"/>
                    <a:pt x="8336" y="2346"/>
                  </a:cubicBezTo>
                  <a:cubicBezTo>
                    <a:pt x="8340" y="2348"/>
                    <a:pt x="8344" y="2349"/>
                    <a:pt x="8348" y="2349"/>
                  </a:cubicBezTo>
                  <a:cubicBezTo>
                    <a:pt x="8359" y="2349"/>
                    <a:pt x="8369" y="2342"/>
                    <a:pt x="8375" y="2331"/>
                  </a:cubicBezTo>
                  <a:cubicBezTo>
                    <a:pt x="8505" y="2415"/>
                    <a:pt x="8635" y="2492"/>
                    <a:pt x="8774" y="2569"/>
                  </a:cubicBezTo>
                  <a:cubicBezTo>
                    <a:pt x="8123" y="2509"/>
                    <a:pt x="7444" y="2415"/>
                    <a:pt x="6791" y="2415"/>
                  </a:cubicBezTo>
                  <a:cubicBezTo>
                    <a:pt x="6766" y="2415"/>
                    <a:pt x="6741" y="2415"/>
                    <a:pt x="6717" y="2415"/>
                  </a:cubicBezTo>
                  <a:lnTo>
                    <a:pt x="6985" y="2223"/>
                  </a:lnTo>
                  <a:close/>
                  <a:moveTo>
                    <a:pt x="8259" y="1747"/>
                  </a:moveTo>
                  <a:lnTo>
                    <a:pt x="8259" y="1747"/>
                  </a:lnTo>
                  <a:cubicBezTo>
                    <a:pt x="8490" y="1763"/>
                    <a:pt x="8720" y="1786"/>
                    <a:pt x="8950" y="1809"/>
                  </a:cubicBezTo>
                  <a:cubicBezTo>
                    <a:pt x="8950" y="1816"/>
                    <a:pt x="8950" y="1816"/>
                    <a:pt x="8958" y="1824"/>
                  </a:cubicBezTo>
                  <a:cubicBezTo>
                    <a:pt x="9203" y="1962"/>
                    <a:pt x="9434" y="2108"/>
                    <a:pt x="9656" y="2277"/>
                  </a:cubicBezTo>
                  <a:cubicBezTo>
                    <a:pt x="9660" y="2281"/>
                    <a:pt x="9664" y="2283"/>
                    <a:pt x="9668" y="2283"/>
                  </a:cubicBezTo>
                  <a:cubicBezTo>
                    <a:pt x="9672" y="2283"/>
                    <a:pt x="9676" y="2281"/>
                    <a:pt x="9679" y="2277"/>
                  </a:cubicBezTo>
                  <a:cubicBezTo>
                    <a:pt x="9718" y="2423"/>
                    <a:pt x="9748" y="2569"/>
                    <a:pt x="9787" y="2707"/>
                  </a:cubicBezTo>
                  <a:cubicBezTo>
                    <a:pt x="9334" y="2308"/>
                    <a:pt x="8758" y="2077"/>
                    <a:pt x="8259" y="1747"/>
                  </a:cubicBezTo>
                  <a:close/>
                  <a:moveTo>
                    <a:pt x="7776" y="281"/>
                  </a:moveTo>
                  <a:cubicBezTo>
                    <a:pt x="9027" y="949"/>
                    <a:pt x="10255" y="1632"/>
                    <a:pt x="11468" y="2377"/>
                  </a:cubicBezTo>
                  <a:cubicBezTo>
                    <a:pt x="11499" y="2484"/>
                    <a:pt x="11537" y="2599"/>
                    <a:pt x="11560" y="2714"/>
                  </a:cubicBezTo>
                  <a:cubicBezTo>
                    <a:pt x="10140" y="1970"/>
                    <a:pt x="8735" y="1195"/>
                    <a:pt x="7323" y="427"/>
                  </a:cubicBezTo>
                  <a:cubicBezTo>
                    <a:pt x="7469" y="366"/>
                    <a:pt x="7622" y="320"/>
                    <a:pt x="7776" y="281"/>
                  </a:cubicBezTo>
                  <a:close/>
                  <a:moveTo>
                    <a:pt x="6632" y="2476"/>
                  </a:moveTo>
                  <a:cubicBezTo>
                    <a:pt x="7377" y="2507"/>
                    <a:pt x="8121" y="2599"/>
                    <a:pt x="8866" y="2653"/>
                  </a:cubicBezTo>
                  <a:lnTo>
                    <a:pt x="8873" y="2653"/>
                  </a:lnTo>
                  <a:cubicBezTo>
                    <a:pt x="8881" y="2653"/>
                    <a:pt x="8889" y="2653"/>
                    <a:pt x="8896" y="2645"/>
                  </a:cubicBezTo>
                  <a:lnTo>
                    <a:pt x="9196" y="2822"/>
                  </a:lnTo>
                  <a:cubicBezTo>
                    <a:pt x="9196" y="2830"/>
                    <a:pt x="9196" y="2837"/>
                    <a:pt x="9196" y="2837"/>
                  </a:cubicBezTo>
                  <a:cubicBezTo>
                    <a:pt x="8789" y="2830"/>
                    <a:pt x="8382" y="2814"/>
                    <a:pt x="7975" y="2806"/>
                  </a:cubicBezTo>
                  <a:cubicBezTo>
                    <a:pt x="7975" y="2793"/>
                    <a:pt x="7962" y="2785"/>
                    <a:pt x="7952" y="2785"/>
                  </a:cubicBezTo>
                  <a:cubicBezTo>
                    <a:pt x="7944" y="2785"/>
                    <a:pt x="7937" y="2789"/>
                    <a:pt x="7937" y="2799"/>
                  </a:cubicBezTo>
                  <a:lnTo>
                    <a:pt x="7937" y="2806"/>
                  </a:lnTo>
                  <a:cubicBezTo>
                    <a:pt x="7581" y="2797"/>
                    <a:pt x="7225" y="2790"/>
                    <a:pt x="6868" y="2790"/>
                  </a:cubicBezTo>
                  <a:cubicBezTo>
                    <a:pt x="6647" y="2790"/>
                    <a:pt x="6425" y="2793"/>
                    <a:pt x="6202" y="2799"/>
                  </a:cubicBezTo>
                  <a:cubicBezTo>
                    <a:pt x="6348" y="2691"/>
                    <a:pt x="6486" y="2584"/>
                    <a:pt x="6632" y="2476"/>
                  </a:cubicBezTo>
                  <a:close/>
                  <a:moveTo>
                    <a:pt x="3631" y="780"/>
                  </a:moveTo>
                  <a:lnTo>
                    <a:pt x="3631" y="780"/>
                  </a:lnTo>
                  <a:cubicBezTo>
                    <a:pt x="3032" y="1463"/>
                    <a:pt x="2472" y="2185"/>
                    <a:pt x="1973" y="2952"/>
                  </a:cubicBezTo>
                  <a:cubicBezTo>
                    <a:pt x="1965" y="2814"/>
                    <a:pt x="1965" y="2676"/>
                    <a:pt x="1981" y="2538"/>
                  </a:cubicBezTo>
                  <a:lnTo>
                    <a:pt x="1981" y="2546"/>
                  </a:lnTo>
                  <a:cubicBezTo>
                    <a:pt x="2387" y="1970"/>
                    <a:pt x="2817" y="1410"/>
                    <a:pt x="3255" y="865"/>
                  </a:cubicBezTo>
                  <a:cubicBezTo>
                    <a:pt x="3378" y="818"/>
                    <a:pt x="3508" y="795"/>
                    <a:pt x="3631" y="780"/>
                  </a:cubicBezTo>
                  <a:close/>
                  <a:moveTo>
                    <a:pt x="5842" y="1586"/>
                  </a:moveTo>
                  <a:cubicBezTo>
                    <a:pt x="6049" y="1601"/>
                    <a:pt x="6256" y="1609"/>
                    <a:pt x="6463" y="1624"/>
                  </a:cubicBezTo>
                  <a:cubicBezTo>
                    <a:pt x="6164" y="1839"/>
                    <a:pt x="5865" y="2047"/>
                    <a:pt x="5558" y="2254"/>
                  </a:cubicBezTo>
                  <a:cubicBezTo>
                    <a:pt x="5538" y="2267"/>
                    <a:pt x="5551" y="2296"/>
                    <a:pt x="5570" y="2296"/>
                  </a:cubicBezTo>
                  <a:cubicBezTo>
                    <a:pt x="5573" y="2296"/>
                    <a:pt x="5577" y="2295"/>
                    <a:pt x="5581" y="2292"/>
                  </a:cubicBezTo>
                  <a:cubicBezTo>
                    <a:pt x="5934" y="2108"/>
                    <a:pt x="6256" y="1878"/>
                    <a:pt x="6563" y="1624"/>
                  </a:cubicBezTo>
                  <a:cubicBezTo>
                    <a:pt x="6747" y="1632"/>
                    <a:pt x="6931" y="1647"/>
                    <a:pt x="7116" y="1655"/>
                  </a:cubicBezTo>
                  <a:cubicBezTo>
                    <a:pt x="6486" y="2047"/>
                    <a:pt x="5888" y="2484"/>
                    <a:pt x="5320" y="2960"/>
                  </a:cubicBezTo>
                  <a:cubicBezTo>
                    <a:pt x="5458" y="2553"/>
                    <a:pt x="5588" y="2139"/>
                    <a:pt x="5711" y="1724"/>
                  </a:cubicBezTo>
                  <a:lnTo>
                    <a:pt x="5711" y="1732"/>
                  </a:lnTo>
                  <a:cubicBezTo>
                    <a:pt x="5734" y="1732"/>
                    <a:pt x="5757" y="1717"/>
                    <a:pt x="5772" y="1694"/>
                  </a:cubicBezTo>
                  <a:cubicBezTo>
                    <a:pt x="5795" y="1655"/>
                    <a:pt x="5819" y="1624"/>
                    <a:pt x="5842" y="1586"/>
                  </a:cubicBezTo>
                  <a:close/>
                  <a:moveTo>
                    <a:pt x="7438" y="1686"/>
                  </a:moveTo>
                  <a:lnTo>
                    <a:pt x="7438" y="1686"/>
                  </a:lnTo>
                  <a:cubicBezTo>
                    <a:pt x="7684" y="1701"/>
                    <a:pt x="7929" y="1717"/>
                    <a:pt x="8175" y="1740"/>
                  </a:cubicBezTo>
                  <a:cubicBezTo>
                    <a:pt x="8674" y="2154"/>
                    <a:pt x="9311" y="2377"/>
                    <a:pt x="9810" y="2806"/>
                  </a:cubicBezTo>
                  <a:lnTo>
                    <a:pt x="9818" y="2814"/>
                  </a:lnTo>
                  <a:cubicBezTo>
                    <a:pt x="9841" y="2929"/>
                    <a:pt x="9871" y="3044"/>
                    <a:pt x="9902" y="3152"/>
                  </a:cubicBezTo>
                  <a:cubicBezTo>
                    <a:pt x="9088" y="2653"/>
                    <a:pt x="8275" y="2146"/>
                    <a:pt x="7438" y="1686"/>
                  </a:cubicBezTo>
                  <a:close/>
                  <a:moveTo>
                    <a:pt x="11215" y="2622"/>
                  </a:moveTo>
                  <a:lnTo>
                    <a:pt x="11575" y="2814"/>
                  </a:lnTo>
                  <a:cubicBezTo>
                    <a:pt x="11606" y="2952"/>
                    <a:pt x="11621" y="3090"/>
                    <a:pt x="11637" y="3229"/>
                  </a:cubicBezTo>
                  <a:lnTo>
                    <a:pt x="11629" y="3229"/>
                  </a:lnTo>
                  <a:cubicBezTo>
                    <a:pt x="11491" y="3029"/>
                    <a:pt x="11360" y="2822"/>
                    <a:pt x="11215" y="2622"/>
                  </a:cubicBezTo>
                  <a:close/>
                  <a:moveTo>
                    <a:pt x="3874" y="767"/>
                  </a:moveTo>
                  <a:cubicBezTo>
                    <a:pt x="3923" y="767"/>
                    <a:pt x="3973" y="769"/>
                    <a:pt x="4022" y="772"/>
                  </a:cubicBezTo>
                  <a:cubicBezTo>
                    <a:pt x="3347" y="1632"/>
                    <a:pt x="2679" y="2507"/>
                    <a:pt x="2057" y="3405"/>
                  </a:cubicBezTo>
                  <a:cubicBezTo>
                    <a:pt x="2020" y="3277"/>
                    <a:pt x="1989" y="3141"/>
                    <a:pt x="1981" y="3006"/>
                  </a:cubicBezTo>
                  <a:lnTo>
                    <a:pt x="1981" y="3006"/>
                  </a:lnTo>
                  <a:cubicBezTo>
                    <a:pt x="2557" y="2253"/>
                    <a:pt x="3171" y="1524"/>
                    <a:pt x="3731" y="772"/>
                  </a:cubicBezTo>
                  <a:cubicBezTo>
                    <a:pt x="3777" y="769"/>
                    <a:pt x="3825" y="767"/>
                    <a:pt x="3874" y="767"/>
                  </a:cubicBezTo>
                  <a:close/>
                  <a:moveTo>
                    <a:pt x="4913" y="1709"/>
                  </a:moveTo>
                  <a:cubicBezTo>
                    <a:pt x="4207" y="2300"/>
                    <a:pt x="3500" y="2906"/>
                    <a:pt x="2802" y="3513"/>
                  </a:cubicBezTo>
                  <a:cubicBezTo>
                    <a:pt x="2854" y="3312"/>
                    <a:pt x="2908" y="3109"/>
                    <a:pt x="2964" y="2905"/>
                  </a:cubicBezTo>
                  <a:lnTo>
                    <a:pt x="2964" y="2905"/>
                  </a:lnTo>
                  <a:cubicBezTo>
                    <a:pt x="2963" y="2918"/>
                    <a:pt x="2976" y="2930"/>
                    <a:pt x="2990" y="2930"/>
                  </a:cubicBezTo>
                  <a:cubicBezTo>
                    <a:pt x="2997" y="2930"/>
                    <a:pt x="3003" y="2927"/>
                    <a:pt x="3009" y="2922"/>
                  </a:cubicBezTo>
                  <a:cubicBezTo>
                    <a:pt x="3324" y="2638"/>
                    <a:pt x="3631" y="2331"/>
                    <a:pt x="3930" y="2024"/>
                  </a:cubicBezTo>
                  <a:cubicBezTo>
                    <a:pt x="3938" y="2016"/>
                    <a:pt x="3938" y="2001"/>
                    <a:pt x="3938" y="1985"/>
                  </a:cubicBezTo>
                  <a:lnTo>
                    <a:pt x="4068" y="1954"/>
                  </a:lnTo>
                  <a:cubicBezTo>
                    <a:pt x="4352" y="1870"/>
                    <a:pt x="4636" y="1793"/>
                    <a:pt x="4913" y="1709"/>
                  </a:cubicBezTo>
                  <a:close/>
                  <a:moveTo>
                    <a:pt x="7323" y="1670"/>
                  </a:moveTo>
                  <a:lnTo>
                    <a:pt x="7476" y="1770"/>
                  </a:lnTo>
                  <a:cubicBezTo>
                    <a:pt x="6709" y="2277"/>
                    <a:pt x="5972" y="2837"/>
                    <a:pt x="5274" y="3436"/>
                  </a:cubicBezTo>
                  <a:cubicBezTo>
                    <a:pt x="5267" y="3432"/>
                    <a:pt x="5261" y="3430"/>
                    <a:pt x="5256" y="3430"/>
                  </a:cubicBezTo>
                  <a:cubicBezTo>
                    <a:pt x="5240" y="3430"/>
                    <a:pt x="5230" y="3444"/>
                    <a:pt x="5235" y="3467"/>
                  </a:cubicBezTo>
                  <a:lnTo>
                    <a:pt x="5135" y="3551"/>
                  </a:lnTo>
                  <a:lnTo>
                    <a:pt x="5135" y="3551"/>
                  </a:lnTo>
                  <a:lnTo>
                    <a:pt x="5312" y="3014"/>
                  </a:lnTo>
                  <a:cubicBezTo>
                    <a:pt x="5957" y="2576"/>
                    <a:pt x="6617" y="2139"/>
                    <a:pt x="7246" y="1670"/>
                  </a:cubicBezTo>
                  <a:close/>
                  <a:moveTo>
                    <a:pt x="9312" y="2884"/>
                  </a:moveTo>
                  <a:cubicBezTo>
                    <a:pt x="9512" y="3007"/>
                    <a:pt x="9718" y="3129"/>
                    <a:pt x="9917" y="3244"/>
                  </a:cubicBezTo>
                  <a:cubicBezTo>
                    <a:pt x="9948" y="3351"/>
                    <a:pt x="9971" y="3459"/>
                    <a:pt x="10002" y="3566"/>
                  </a:cubicBezTo>
                  <a:cubicBezTo>
                    <a:pt x="9774" y="3324"/>
                    <a:pt x="9547" y="3104"/>
                    <a:pt x="9312" y="2884"/>
                  </a:cubicBezTo>
                  <a:close/>
                  <a:moveTo>
                    <a:pt x="10531" y="2269"/>
                  </a:moveTo>
                  <a:lnTo>
                    <a:pt x="11168" y="2599"/>
                  </a:lnTo>
                  <a:cubicBezTo>
                    <a:pt x="11161" y="2607"/>
                    <a:pt x="11161" y="2622"/>
                    <a:pt x="11168" y="2630"/>
                  </a:cubicBezTo>
                  <a:cubicBezTo>
                    <a:pt x="11322" y="2876"/>
                    <a:pt x="11483" y="3121"/>
                    <a:pt x="11652" y="3367"/>
                  </a:cubicBezTo>
                  <a:cubicBezTo>
                    <a:pt x="11644" y="3459"/>
                    <a:pt x="11644" y="3551"/>
                    <a:pt x="11629" y="3643"/>
                  </a:cubicBezTo>
                  <a:cubicBezTo>
                    <a:pt x="11230" y="3213"/>
                    <a:pt x="10861" y="2753"/>
                    <a:pt x="10531" y="2269"/>
                  </a:cubicBezTo>
                  <a:close/>
                  <a:moveTo>
                    <a:pt x="13461" y="3212"/>
                  </a:moveTo>
                  <a:cubicBezTo>
                    <a:pt x="14010" y="3212"/>
                    <a:pt x="14549" y="3386"/>
                    <a:pt x="14999" y="3712"/>
                  </a:cubicBezTo>
                  <a:cubicBezTo>
                    <a:pt x="14362" y="3528"/>
                    <a:pt x="13709" y="3382"/>
                    <a:pt x="13057" y="3244"/>
                  </a:cubicBezTo>
                  <a:cubicBezTo>
                    <a:pt x="13191" y="3223"/>
                    <a:pt x="13327" y="3212"/>
                    <a:pt x="13461" y="3212"/>
                  </a:cubicBezTo>
                  <a:close/>
                  <a:moveTo>
                    <a:pt x="8382" y="3137"/>
                  </a:moveTo>
                  <a:lnTo>
                    <a:pt x="8382" y="3144"/>
                  </a:lnTo>
                  <a:cubicBezTo>
                    <a:pt x="8513" y="3259"/>
                    <a:pt x="8635" y="3374"/>
                    <a:pt x="8766" y="3482"/>
                  </a:cubicBezTo>
                  <a:lnTo>
                    <a:pt x="8351" y="3720"/>
                  </a:lnTo>
                  <a:cubicBezTo>
                    <a:pt x="8359" y="3620"/>
                    <a:pt x="8367" y="3513"/>
                    <a:pt x="8375" y="3405"/>
                  </a:cubicBezTo>
                  <a:cubicBezTo>
                    <a:pt x="8382" y="3321"/>
                    <a:pt x="8382" y="3229"/>
                    <a:pt x="8382" y="3137"/>
                  </a:cubicBezTo>
                  <a:close/>
                  <a:moveTo>
                    <a:pt x="8106" y="2891"/>
                  </a:moveTo>
                  <a:cubicBezTo>
                    <a:pt x="8106" y="2899"/>
                    <a:pt x="8106" y="2899"/>
                    <a:pt x="8106" y="2899"/>
                  </a:cubicBezTo>
                  <a:cubicBezTo>
                    <a:pt x="8183" y="2968"/>
                    <a:pt x="8252" y="3029"/>
                    <a:pt x="8328" y="3098"/>
                  </a:cubicBezTo>
                  <a:cubicBezTo>
                    <a:pt x="8305" y="3198"/>
                    <a:pt x="8298" y="3305"/>
                    <a:pt x="8298" y="3405"/>
                  </a:cubicBezTo>
                  <a:lnTo>
                    <a:pt x="8298" y="3751"/>
                  </a:lnTo>
                  <a:cubicBezTo>
                    <a:pt x="8175" y="3820"/>
                    <a:pt x="8060" y="3889"/>
                    <a:pt x="7937" y="3966"/>
                  </a:cubicBezTo>
                  <a:cubicBezTo>
                    <a:pt x="7945" y="3612"/>
                    <a:pt x="7991" y="3244"/>
                    <a:pt x="7975" y="2891"/>
                  </a:cubicBezTo>
                  <a:close/>
                  <a:moveTo>
                    <a:pt x="6640" y="3167"/>
                  </a:moveTo>
                  <a:lnTo>
                    <a:pt x="6640" y="3175"/>
                  </a:lnTo>
                  <a:lnTo>
                    <a:pt x="6655" y="3175"/>
                  </a:lnTo>
                  <a:cubicBezTo>
                    <a:pt x="6881" y="3205"/>
                    <a:pt x="7107" y="3216"/>
                    <a:pt x="7334" y="3216"/>
                  </a:cubicBezTo>
                  <a:cubicBezTo>
                    <a:pt x="7399" y="3216"/>
                    <a:pt x="7465" y="3215"/>
                    <a:pt x="7530" y="3213"/>
                  </a:cubicBezTo>
                  <a:lnTo>
                    <a:pt x="7538" y="3213"/>
                  </a:lnTo>
                  <a:cubicBezTo>
                    <a:pt x="7538" y="3313"/>
                    <a:pt x="7538" y="3421"/>
                    <a:pt x="7546" y="3520"/>
                  </a:cubicBezTo>
                  <a:cubicBezTo>
                    <a:pt x="7474" y="3513"/>
                    <a:pt x="7399" y="3510"/>
                    <a:pt x="7323" y="3510"/>
                  </a:cubicBezTo>
                  <a:cubicBezTo>
                    <a:pt x="7083" y="3510"/>
                    <a:pt x="6829" y="3539"/>
                    <a:pt x="6601" y="3551"/>
                  </a:cubicBezTo>
                  <a:cubicBezTo>
                    <a:pt x="6586" y="3551"/>
                    <a:pt x="6586" y="3582"/>
                    <a:pt x="6601" y="3582"/>
                  </a:cubicBezTo>
                  <a:cubicBezTo>
                    <a:pt x="6792" y="3601"/>
                    <a:pt x="7005" y="3624"/>
                    <a:pt x="7211" y="3624"/>
                  </a:cubicBezTo>
                  <a:cubicBezTo>
                    <a:pt x="7329" y="3624"/>
                    <a:pt x="7445" y="3617"/>
                    <a:pt x="7553" y="3597"/>
                  </a:cubicBezTo>
                  <a:cubicBezTo>
                    <a:pt x="7553" y="3743"/>
                    <a:pt x="7569" y="3889"/>
                    <a:pt x="7584" y="4027"/>
                  </a:cubicBezTo>
                  <a:cubicBezTo>
                    <a:pt x="7499" y="4022"/>
                    <a:pt x="7415" y="4019"/>
                    <a:pt x="7331" y="4019"/>
                  </a:cubicBezTo>
                  <a:cubicBezTo>
                    <a:pt x="7162" y="4019"/>
                    <a:pt x="6993" y="4029"/>
                    <a:pt x="6824" y="4050"/>
                  </a:cubicBezTo>
                  <a:cubicBezTo>
                    <a:pt x="6732" y="3866"/>
                    <a:pt x="6632" y="3682"/>
                    <a:pt x="6525" y="3497"/>
                  </a:cubicBezTo>
                  <a:cubicBezTo>
                    <a:pt x="6563" y="3390"/>
                    <a:pt x="6601" y="3275"/>
                    <a:pt x="6640" y="3167"/>
                  </a:cubicBezTo>
                  <a:close/>
                  <a:moveTo>
                    <a:pt x="5642" y="3213"/>
                  </a:moveTo>
                  <a:lnTo>
                    <a:pt x="5642" y="3213"/>
                  </a:lnTo>
                  <a:cubicBezTo>
                    <a:pt x="5544" y="3491"/>
                    <a:pt x="5469" y="3770"/>
                    <a:pt x="5415" y="4055"/>
                  </a:cubicBezTo>
                  <a:lnTo>
                    <a:pt x="5415" y="4055"/>
                  </a:lnTo>
                  <a:cubicBezTo>
                    <a:pt x="5371" y="3869"/>
                    <a:pt x="5334" y="3675"/>
                    <a:pt x="5289" y="3490"/>
                  </a:cubicBezTo>
                  <a:cubicBezTo>
                    <a:pt x="5404" y="3398"/>
                    <a:pt x="5519" y="3305"/>
                    <a:pt x="5642" y="3213"/>
                  </a:cubicBezTo>
                  <a:close/>
                  <a:moveTo>
                    <a:pt x="4514" y="2745"/>
                  </a:moveTo>
                  <a:cubicBezTo>
                    <a:pt x="4352" y="3198"/>
                    <a:pt x="4191" y="3658"/>
                    <a:pt x="4061" y="4119"/>
                  </a:cubicBezTo>
                  <a:cubicBezTo>
                    <a:pt x="4015" y="3996"/>
                    <a:pt x="3984" y="3881"/>
                    <a:pt x="3953" y="3766"/>
                  </a:cubicBezTo>
                  <a:lnTo>
                    <a:pt x="3953" y="3766"/>
                  </a:lnTo>
                  <a:lnTo>
                    <a:pt x="3969" y="3774"/>
                  </a:lnTo>
                  <a:lnTo>
                    <a:pt x="3969" y="3766"/>
                  </a:lnTo>
                  <a:cubicBezTo>
                    <a:pt x="3999" y="3559"/>
                    <a:pt x="4038" y="3344"/>
                    <a:pt x="4061" y="3137"/>
                  </a:cubicBezTo>
                  <a:cubicBezTo>
                    <a:pt x="4214" y="3006"/>
                    <a:pt x="4368" y="2876"/>
                    <a:pt x="4514" y="2745"/>
                  </a:cubicBezTo>
                  <a:close/>
                  <a:moveTo>
                    <a:pt x="9257" y="2899"/>
                  </a:moveTo>
                  <a:cubicBezTo>
                    <a:pt x="9495" y="3160"/>
                    <a:pt x="9756" y="3405"/>
                    <a:pt x="10017" y="3658"/>
                  </a:cubicBezTo>
                  <a:lnTo>
                    <a:pt x="10025" y="3658"/>
                  </a:lnTo>
                  <a:cubicBezTo>
                    <a:pt x="10063" y="3820"/>
                    <a:pt x="10102" y="3973"/>
                    <a:pt x="10140" y="4134"/>
                  </a:cubicBezTo>
                  <a:cubicBezTo>
                    <a:pt x="9733" y="3689"/>
                    <a:pt x="9288" y="3275"/>
                    <a:pt x="8812" y="2899"/>
                  </a:cubicBezTo>
                  <a:close/>
                  <a:moveTo>
                    <a:pt x="7929" y="2891"/>
                  </a:moveTo>
                  <a:cubicBezTo>
                    <a:pt x="7891" y="3252"/>
                    <a:pt x="7876" y="3620"/>
                    <a:pt x="7899" y="3981"/>
                  </a:cubicBezTo>
                  <a:lnTo>
                    <a:pt x="7899" y="3989"/>
                  </a:lnTo>
                  <a:cubicBezTo>
                    <a:pt x="7814" y="4042"/>
                    <a:pt x="7722" y="4096"/>
                    <a:pt x="7638" y="4150"/>
                  </a:cubicBezTo>
                  <a:lnTo>
                    <a:pt x="7638" y="4096"/>
                  </a:lnTo>
                  <a:cubicBezTo>
                    <a:pt x="7676" y="4088"/>
                    <a:pt x="7676" y="4042"/>
                    <a:pt x="7638" y="4035"/>
                  </a:cubicBezTo>
                  <a:lnTo>
                    <a:pt x="7638" y="3566"/>
                  </a:lnTo>
                  <a:cubicBezTo>
                    <a:pt x="7645" y="3559"/>
                    <a:pt x="7645" y="3551"/>
                    <a:pt x="7638" y="3543"/>
                  </a:cubicBezTo>
                  <a:cubicBezTo>
                    <a:pt x="7638" y="3321"/>
                    <a:pt x="7630" y="3106"/>
                    <a:pt x="7630" y="2891"/>
                  </a:cubicBezTo>
                  <a:close/>
                  <a:moveTo>
                    <a:pt x="5511" y="1548"/>
                  </a:moveTo>
                  <a:cubicBezTo>
                    <a:pt x="5535" y="1586"/>
                    <a:pt x="5565" y="1624"/>
                    <a:pt x="5596" y="1663"/>
                  </a:cubicBezTo>
                  <a:cubicBezTo>
                    <a:pt x="4621" y="2515"/>
                    <a:pt x="3646" y="3359"/>
                    <a:pt x="2687" y="4226"/>
                  </a:cubicBezTo>
                  <a:cubicBezTo>
                    <a:pt x="2687" y="4219"/>
                    <a:pt x="2687" y="4219"/>
                    <a:pt x="2687" y="4211"/>
                  </a:cubicBezTo>
                  <a:cubicBezTo>
                    <a:pt x="2681" y="4202"/>
                    <a:pt x="2671" y="4198"/>
                    <a:pt x="2662" y="4198"/>
                  </a:cubicBezTo>
                  <a:cubicBezTo>
                    <a:pt x="2648" y="4198"/>
                    <a:pt x="2636" y="4208"/>
                    <a:pt x="2641" y="4226"/>
                  </a:cubicBezTo>
                  <a:lnTo>
                    <a:pt x="2648" y="4265"/>
                  </a:lnTo>
                  <a:lnTo>
                    <a:pt x="2618" y="4288"/>
                  </a:lnTo>
                  <a:cubicBezTo>
                    <a:pt x="2671" y="4058"/>
                    <a:pt x="2733" y="3820"/>
                    <a:pt x="2787" y="3589"/>
                  </a:cubicBezTo>
                  <a:cubicBezTo>
                    <a:pt x="3570" y="2968"/>
                    <a:pt x="4337" y="2331"/>
                    <a:pt x="5089" y="1686"/>
                  </a:cubicBezTo>
                  <a:cubicBezTo>
                    <a:pt x="5097" y="1678"/>
                    <a:pt x="5105" y="1670"/>
                    <a:pt x="5105" y="1663"/>
                  </a:cubicBezTo>
                  <a:lnTo>
                    <a:pt x="5511" y="1548"/>
                  </a:lnTo>
                  <a:close/>
                  <a:moveTo>
                    <a:pt x="12934" y="3275"/>
                  </a:moveTo>
                  <a:cubicBezTo>
                    <a:pt x="13648" y="3474"/>
                    <a:pt x="14385" y="3666"/>
                    <a:pt x="15114" y="3804"/>
                  </a:cubicBezTo>
                  <a:cubicBezTo>
                    <a:pt x="15290" y="3950"/>
                    <a:pt x="15451" y="4127"/>
                    <a:pt x="15582" y="4311"/>
                  </a:cubicBezTo>
                  <a:cubicBezTo>
                    <a:pt x="14546" y="3981"/>
                    <a:pt x="13494" y="3682"/>
                    <a:pt x="12435" y="3444"/>
                  </a:cubicBezTo>
                  <a:cubicBezTo>
                    <a:pt x="12596" y="3367"/>
                    <a:pt x="12757" y="3313"/>
                    <a:pt x="12934" y="3275"/>
                  </a:cubicBezTo>
                  <a:close/>
                  <a:moveTo>
                    <a:pt x="6847" y="4088"/>
                  </a:moveTo>
                  <a:cubicBezTo>
                    <a:pt x="6991" y="4106"/>
                    <a:pt x="7135" y="4114"/>
                    <a:pt x="7280" y="4114"/>
                  </a:cubicBezTo>
                  <a:cubicBezTo>
                    <a:pt x="7383" y="4114"/>
                    <a:pt x="7487" y="4110"/>
                    <a:pt x="7592" y="4104"/>
                  </a:cubicBezTo>
                  <a:cubicBezTo>
                    <a:pt x="7592" y="4127"/>
                    <a:pt x="7592" y="4150"/>
                    <a:pt x="7599" y="4173"/>
                  </a:cubicBezTo>
                  <a:cubicBezTo>
                    <a:pt x="7407" y="4280"/>
                    <a:pt x="7231" y="4395"/>
                    <a:pt x="7054" y="4518"/>
                  </a:cubicBezTo>
                  <a:lnTo>
                    <a:pt x="7054" y="4526"/>
                  </a:lnTo>
                  <a:cubicBezTo>
                    <a:pt x="6993" y="4380"/>
                    <a:pt x="6916" y="4234"/>
                    <a:pt x="6847" y="4088"/>
                  </a:cubicBezTo>
                  <a:close/>
                  <a:moveTo>
                    <a:pt x="6141" y="2837"/>
                  </a:moveTo>
                  <a:lnTo>
                    <a:pt x="6141" y="2837"/>
                  </a:lnTo>
                  <a:cubicBezTo>
                    <a:pt x="5880" y="3421"/>
                    <a:pt x="5680" y="4035"/>
                    <a:pt x="5542" y="4656"/>
                  </a:cubicBezTo>
                  <a:lnTo>
                    <a:pt x="5442" y="4188"/>
                  </a:lnTo>
                  <a:cubicBezTo>
                    <a:pt x="5449" y="4182"/>
                    <a:pt x="5445" y="4176"/>
                    <a:pt x="5443" y="4170"/>
                  </a:cubicBezTo>
                  <a:lnTo>
                    <a:pt x="5443" y="4170"/>
                  </a:lnTo>
                  <a:cubicBezTo>
                    <a:pt x="5527" y="3833"/>
                    <a:pt x="5619" y="3504"/>
                    <a:pt x="5719" y="3175"/>
                  </a:cubicBezTo>
                  <a:cubicBezTo>
                    <a:pt x="5726" y="3175"/>
                    <a:pt x="5726" y="3160"/>
                    <a:pt x="5719" y="3152"/>
                  </a:cubicBezTo>
                  <a:lnTo>
                    <a:pt x="6141" y="2837"/>
                  </a:lnTo>
                  <a:close/>
                  <a:moveTo>
                    <a:pt x="8751" y="2899"/>
                  </a:moveTo>
                  <a:cubicBezTo>
                    <a:pt x="9234" y="3351"/>
                    <a:pt x="9695" y="3827"/>
                    <a:pt x="10178" y="4273"/>
                  </a:cubicBezTo>
                  <a:cubicBezTo>
                    <a:pt x="10209" y="4403"/>
                    <a:pt x="10247" y="4534"/>
                    <a:pt x="10278" y="4664"/>
                  </a:cubicBezTo>
                  <a:cubicBezTo>
                    <a:pt x="9590" y="4060"/>
                    <a:pt x="8895" y="3472"/>
                    <a:pt x="8184" y="2899"/>
                  </a:cubicBezTo>
                  <a:close/>
                  <a:moveTo>
                    <a:pt x="13156" y="4096"/>
                  </a:moveTo>
                  <a:cubicBezTo>
                    <a:pt x="13341" y="4142"/>
                    <a:pt x="13517" y="4180"/>
                    <a:pt x="13701" y="4219"/>
                  </a:cubicBezTo>
                  <a:cubicBezTo>
                    <a:pt x="13724" y="4372"/>
                    <a:pt x="13747" y="4526"/>
                    <a:pt x="13771" y="4672"/>
                  </a:cubicBezTo>
                  <a:cubicBezTo>
                    <a:pt x="13586" y="4457"/>
                    <a:pt x="13379" y="4265"/>
                    <a:pt x="13149" y="4096"/>
                  </a:cubicBezTo>
                  <a:close/>
                  <a:moveTo>
                    <a:pt x="12389" y="3467"/>
                  </a:moveTo>
                  <a:cubicBezTo>
                    <a:pt x="12389" y="3474"/>
                    <a:pt x="12397" y="3474"/>
                    <a:pt x="12404" y="3482"/>
                  </a:cubicBezTo>
                  <a:cubicBezTo>
                    <a:pt x="13487" y="3781"/>
                    <a:pt x="14569" y="4073"/>
                    <a:pt x="15643" y="4403"/>
                  </a:cubicBezTo>
                  <a:cubicBezTo>
                    <a:pt x="15712" y="4510"/>
                    <a:pt x="15766" y="4626"/>
                    <a:pt x="15820" y="4741"/>
                  </a:cubicBezTo>
                  <a:cubicBezTo>
                    <a:pt x="14623" y="4188"/>
                    <a:pt x="13264" y="4104"/>
                    <a:pt x="12020" y="3689"/>
                  </a:cubicBezTo>
                  <a:cubicBezTo>
                    <a:pt x="12136" y="3605"/>
                    <a:pt x="12258" y="3528"/>
                    <a:pt x="12389" y="3467"/>
                  </a:cubicBezTo>
                  <a:close/>
                  <a:moveTo>
                    <a:pt x="9810" y="1878"/>
                  </a:moveTo>
                  <a:cubicBezTo>
                    <a:pt x="10017" y="1993"/>
                    <a:pt x="10232" y="2108"/>
                    <a:pt x="10447" y="2223"/>
                  </a:cubicBezTo>
                  <a:cubicBezTo>
                    <a:pt x="10447" y="2223"/>
                    <a:pt x="10447" y="2223"/>
                    <a:pt x="10447" y="2231"/>
                  </a:cubicBezTo>
                  <a:cubicBezTo>
                    <a:pt x="10777" y="2776"/>
                    <a:pt x="11168" y="3290"/>
                    <a:pt x="11614" y="3758"/>
                  </a:cubicBezTo>
                  <a:cubicBezTo>
                    <a:pt x="11614" y="3781"/>
                    <a:pt x="11614" y="3804"/>
                    <a:pt x="11606" y="3835"/>
                  </a:cubicBezTo>
                  <a:cubicBezTo>
                    <a:pt x="11606" y="3858"/>
                    <a:pt x="11614" y="3881"/>
                    <a:pt x="11629" y="3896"/>
                  </a:cubicBezTo>
                  <a:cubicBezTo>
                    <a:pt x="11629" y="3904"/>
                    <a:pt x="11629" y="3912"/>
                    <a:pt x="11637" y="3919"/>
                  </a:cubicBezTo>
                  <a:cubicBezTo>
                    <a:pt x="11775" y="4058"/>
                    <a:pt x="11905" y="4188"/>
                    <a:pt x="12036" y="4326"/>
                  </a:cubicBezTo>
                  <a:cubicBezTo>
                    <a:pt x="12013" y="4334"/>
                    <a:pt x="11997" y="4357"/>
                    <a:pt x="11997" y="4380"/>
                  </a:cubicBezTo>
                  <a:cubicBezTo>
                    <a:pt x="11982" y="4526"/>
                    <a:pt x="11967" y="4679"/>
                    <a:pt x="11944" y="4825"/>
                  </a:cubicBezTo>
                  <a:cubicBezTo>
                    <a:pt x="11222" y="3850"/>
                    <a:pt x="10508" y="2860"/>
                    <a:pt x="9787" y="1885"/>
                  </a:cubicBezTo>
                  <a:cubicBezTo>
                    <a:pt x="9795" y="1885"/>
                    <a:pt x="9802" y="1885"/>
                    <a:pt x="9810" y="1878"/>
                  </a:cubicBezTo>
                  <a:close/>
                  <a:moveTo>
                    <a:pt x="3094" y="3950"/>
                  </a:moveTo>
                  <a:lnTo>
                    <a:pt x="3094" y="3950"/>
                  </a:lnTo>
                  <a:cubicBezTo>
                    <a:pt x="3009" y="4257"/>
                    <a:pt x="2948" y="4572"/>
                    <a:pt x="2902" y="4887"/>
                  </a:cubicBezTo>
                  <a:cubicBezTo>
                    <a:pt x="2833" y="4687"/>
                    <a:pt x="2771" y="4480"/>
                    <a:pt x="2702" y="4280"/>
                  </a:cubicBezTo>
                  <a:cubicBezTo>
                    <a:pt x="2833" y="4173"/>
                    <a:pt x="2963" y="4058"/>
                    <a:pt x="3094" y="3950"/>
                  </a:cubicBezTo>
                  <a:close/>
                  <a:moveTo>
                    <a:pt x="11084" y="3820"/>
                  </a:moveTo>
                  <a:cubicBezTo>
                    <a:pt x="11230" y="4012"/>
                    <a:pt x="11376" y="4211"/>
                    <a:pt x="11522" y="4403"/>
                  </a:cubicBezTo>
                  <a:cubicBezTo>
                    <a:pt x="11514" y="4403"/>
                    <a:pt x="11514" y="4411"/>
                    <a:pt x="11506" y="4418"/>
                  </a:cubicBezTo>
                  <a:cubicBezTo>
                    <a:pt x="11445" y="4580"/>
                    <a:pt x="11383" y="4748"/>
                    <a:pt x="11314" y="4910"/>
                  </a:cubicBezTo>
                  <a:cubicBezTo>
                    <a:pt x="11261" y="4541"/>
                    <a:pt x="11184" y="4173"/>
                    <a:pt x="11076" y="3820"/>
                  </a:cubicBezTo>
                  <a:close/>
                  <a:moveTo>
                    <a:pt x="8835" y="3543"/>
                  </a:moveTo>
                  <a:lnTo>
                    <a:pt x="8835" y="3551"/>
                  </a:lnTo>
                  <a:lnTo>
                    <a:pt x="9004" y="3697"/>
                  </a:lnTo>
                  <a:cubicBezTo>
                    <a:pt x="8996" y="3697"/>
                    <a:pt x="8996" y="3705"/>
                    <a:pt x="8996" y="3705"/>
                  </a:cubicBezTo>
                  <a:cubicBezTo>
                    <a:pt x="8958" y="3774"/>
                    <a:pt x="8919" y="3850"/>
                    <a:pt x="8881" y="3919"/>
                  </a:cubicBezTo>
                  <a:cubicBezTo>
                    <a:pt x="8873" y="3916"/>
                    <a:pt x="8866" y="3914"/>
                    <a:pt x="8858" y="3914"/>
                  </a:cubicBezTo>
                  <a:cubicBezTo>
                    <a:pt x="8850" y="3914"/>
                    <a:pt x="8843" y="3916"/>
                    <a:pt x="8835" y="3919"/>
                  </a:cubicBezTo>
                  <a:cubicBezTo>
                    <a:pt x="8305" y="4265"/>
                    <a:pt x="7783" y="4610"/>
                    <a:pt x="7246" y="4940"/>
                  </a:cubicBezTo>
                  <a:cubicBezTo>
                    <a:pt x="7185" y="4810"/>
                    <a:pt x="7131" y="4687"/>
                    <a:pt x="7070" y="4557"/>
                  </a:cubicBezTo>
                  <a:cubicBezTo>
                    <a:pt x="7684" y="4273"/>
                    <a:pt x="8275" y="3935"/>
                    <a:pt x="8835" y="3543"/>
                  </a:cubicBezTo>
                  <a:close/>
                  <a:moveTo>
                    <a:pt x="6218" y="2845"/>
                  </a:moveTo>
                  <a:cubicBezTo>
                    <a:pt x="6655" y="2868"/>
                    <a:pt x="7100" y="2883"/>
                    <a:pt x="7538" y="2891"/>
                  </a:cubicBezTo>
                  <a:lnTo>
                    <a:pt x="7538" y="3121"/>
                  </a:lnTo>
                  <a:lnTo>
                    <a:pt x="7523" y="3121"/>
                  </a:lnTo>
                  <a:cubicBezTo>
                    <a:pt x="7367" y="3130"/>
                    <a:pt x="7209" y="3136"/>
                    <a:pt x="7051" y="3136"/>
                  </a:cubicBezTo>
                  <a:cubicBezTo>
                    <a:pt x="6921" y="3136"/>
                    <a:pt x="6791" y="3132"/>
                    <a:pt x="6663" y="3121"/>
                  </a:cubicBezTo>
                  <a:cubicBezTo>
                    <a:pt x="6686" y="3052"/>
                    <a:pt x="6709" y="2983"/>
                    <a:pt x="6732" y="2906"/>
                  </a:cubicBezTo>
                  <a:cubicBezTo>
                    <a:pt x="6737" y="2887"/>
                    <a:pt x="6721" y="2874"/>
                    <a:pt x="6705" y="2874"/>
                  </a:cubicBezTo>
                  <a:cubicBezTo>
                    <a:pt x="6694" y="2874"/>
                    <a:pt x="6684" y="2879"/>
                    <a:pt x="6678" y="2891"/>
                  </a:cubicBezTo>
                  <a:cubicBezTo>
                    <a:pt x="6525" y="3229"/>
                    <a:pt x="6394" y="3582"/>
                    <a:pt x="6256" y="3935"/>
                  </a:cubicBezTo>
                  <a:cubicBezTo>
                    <a:pt x="6253" y="3931"/>
                    <a:pt x="6248" y="3930"/>
                    <a:pt x="6244" y="3930"/>
                  </a:cubicBezTo>
                  <a:cubicBezTo>
                    <a:pt x="6229" y="3930"/>
                    <a:pt x="6213" y="3948"/>
                    <a:pt x="6225" y="3966"/>
                  </a:cubicBezTo>
                  <a:lnTo>
                    <a:pt x="6241" y="3981"/>
                  </a:lnTo>
                  <a:cubicBezTo>
                    <a:pt x="6118" y="4326"/>
                    <a:pt x="5995" y="4679"/>
                    <a:pt x="5872" y="5025"/>
                  </a:cubicBezTo>
                  <a:cubicBezTo>
                    <a:pt x="5780" y="4933"/>
                    <a:pt x="5680" y="4825"/>
                    <a:pt x="5588" y="4725"/>
                  </a:cubicBezTo>
                  <a:cubicBezTo>
                    <a:pt x="5757" y="4088"/>
                    <a:pt x="5964" y="3459"/>
                    <a:pt x="6218" y="2845"/>
                  </a:cubicBezTo>
                  <a:close/>
                  <a:moveTo>
                    <a:pt x="12251" y="3835"/>
                  </a:moveTo>
                  <a:lnTo>
                    <a:pt x="12251" y="3835"/>
                  </a:lnTo>
                  <a:cubicBezTo>
                    <a:pt x="12519" y="3927"/>
                    <a:pt x="12780" y="4004"/>
                    <a:pt x="13049" y="4073"/>
                  </a:cubicBezTo>
                  <a:cubicBezTo>
                    <a:pt x="13049" y="4081"/>
                    <a:pt x="13057" y="4088"/>
                    <a:pt x="13064" y="4096"/>
                  </a:cubicBezTo>
                  <a:cubicBezTo>
                    <a:pt x="13203" y="4211"/>
                    <a:pt x="13341" y="4342"/>
                    <a:pt x="13471" y="4480"/>
                  </a:cubicBezTo>
                  <a:cubicBezTo>
                    <a:pt x="13579" y="4595"/>
                    <a:pt x="13678" y="4725"/>
                    <a:pt x="13786" y="4841"/>
                  </a:cubicBezTo>
                  <a:lnTo>
                    <a:pt x="13794" y="4841"/>
                  </a:lnTo>
                  <a:cubicBezTo>
                    <a:pt x="13809" y="4963"/>
                    <a:pt x="13824" y="5086"/>
                    <a:pt x="13840" y="5209"/>
                  </a:cubicBezTo>
                  <a:cubicBezTo>
                    <a:pt x="13341" y="4718"/>
                    <a:pt x="12811" y="4257"/>
                    <a:pt x="12251" y="3835"/>
                  </a:cubicBezTo>
                  <a:close/>
                  <a:moveTo>
                    <a:pt x="1796" y="4280"/>
                  </a:moveTo>
                  <a:lnTo>
                    <a:pt x="1796" y="4280"/>
                  </a:lnTo>
                  <a:cubicBezTo>
                    <a:pt x="1704" y="4603"/>
                    <a:pt x="1635" y="4940"/>
                    <a:pt x="1605" y="5270"/>
                  </a:cubicBezTo>
                  <a:cubicBezTo>
                    <a:pt x="1574" y="5078"/>
                    <a:pt x="1551" y="4887"/>
                    <a:pt x="1520" y="4695"/>
                  </a:cubicBezTo>
                  <a:lnTo>
                    <a:pt x="1528" y="4695"/>
                  </a:lnTo>
                  <a:cubicBezTo>
                    <a:pt x="1612" y="4557"/>
                    <a:pt x="1704" y="4418"/>
                    <a:pt x="1796" y="4280"/>
                  </a:cubicBezTo>
                  <a:close/>
                  <a:moveTo>
                    <a:pt x="8820" y="4027"/>
                  </a:moveTo>
                  <a:lnTo>
                    <a:pt x="8820" y="4027"/>
                  </a:lnTo>
                  <a:cubicBezTo>
                    <a:pt x="8682" y="4296"/>
                    <a:pt x="8536" y="4557"/>
                    <a:pt x="8398" y="4818"/>
                  </a:cubicBezTo>
                  <a:lnTo>
                    <a:pt x="8367" y="4818"/>
                  </a:lnTo>
                  <a:cubicBezTo>
                    <a:pt x="8038" y="4970"/>
                    <a:pt x="7740" y="5192"/>
                    <a:pt x="7427" y="5376"/>
                  </a:cubicBezTo>
                  <a:lnTo>
                    <a:pt x="7427" y="5376"/>
                  </a:lnTo>
                  <a:cubicBezTo>
                    <a:pt x="7374" y="5241"/>
                    <a:pt x="7314" y="5106"/>
                    <a:pt x="7262" y="4971"/>
                  </a:cubicBezTo>
                  <a:cubicBezTo>
                    <a:pt x="7822" y="4741"/>
                    <a:pt x="8351" y="4418"/>
                    <a:pt x="8820" y="4027"/>
                  </a:cubicBezTo>
                  <a:close/>
                  <a:moveTo>
                    <a:pt x="6302" y="4073"/>
                  </a:moveTo>
                  <a:cubicBezTo>
                    <a:pt x="6402" y="4288"/>
                    <a:pt x="6494" y="4503"/>
                    <a:pt x="6571" y="4718"/>
                  </a:cubicBezTo>
                  <a:cubicBezTo>
                    <a:pt x="6671" y="4940"/>
                    <a:pt x="6763" y="5163"/>
                    <a:pt x="6870" y="5378"/>
                  </a:cubicBezTo>
                  <a:cubicBezTo>
                    <a:pt x="6647" y="5370"/>
                    <a:pt x="6425" y="5362"/>
                    <a:pt x="6202" y="5355"/>
                  </a:cubicBezTo>
                  <a:cubicBezTo>
                    <a:pt x="6195" y="5355"/>
                    <a:pt x="6187" y="5355"/>
                    <a:pt x="6187" y="5362"/>
                  </a:cubicBezTo>
                  <a:cubicBezTo>
                    <a:pt x="6087" y="5263"/>
                    <a:pt x="5995" y="5155"/>
                    <a:pt x="5895" y="5055"/>
                  </a:cubicBezTo>
                  <a:cubicBezTo>
                    <a:pt x="5957" y="4910"/>
                    <a:pt x="6018" y="4756"/>
                    <a:pt x="6079" y="4610"/>
                  </a:cubicBezTo>
                  <a:cubicBezTo>
                    <a:pt x="6126" y="4725"/>
                    <a:pt x="6172" y="4848"/>
                    <a:pt x="6218" y="4963"/>
                  </a:cubicBezTo>
                  <a:cubicBezTo>
                    <a:pt x="6256" y="5094"/>
                    <a:pt x="6317" y="5224"/>
                    <a:pt x="6387" y="5347"/>
                  </a:cubicBezTo>
                  <a:cubicBezTo>
                    <a:pt x="6392" y="5355"/>
                    <a:pt x="6398" y="5358"/>
                    <a:pt x="6405" y="5358"/>
                  </a:cubicBezTo>
                  <a:cubicBezTo>
                    <a:pt x="6419" y="5358"/>
                    <a:pt x="6433" y="5345"/>
                    <a:pt x="6433" y="5324"/>
                  </a:cubicBezTo>
                  <a:cubicBezTo>
                    <a:pt x="6394" y="5194"/>
                    <a:pt x="6348" y="5055"/>
                    <a:pt x="6279" y="4933"/>
                  </a:cubicBezTo>
                  <a:lnTo>
                    <a:pt x="6279" y="4940"/>
                  </a:lnTo>
                  <a:cubicBezTo>
                    <a:pt x="6225" y="4810"/>
                    <a:pt x="6164" y="4687"/>
                    <a:pt x="6110" y="4557"/>
                  </a:cubicBezTo>
                  <a:cubicBezTo>
                    <a:pt x="6172" y="4395"/>
                    <a:pt x="6233" y="4234"/>
                    <a:pt x="6302" y="4073"/>
                  </a:cubicBezTo>
                  <a:close/>
                  <a:moveTo>
                    <a:pt x="1060" y="3896"/>
                  </a:moveTo>
                  <a:lnTo>
                    <a:pt x="1060" y="3896"/>
                  </a:lnTo>
                  <a:cubicBezTo>
                    <a:pt x="783" y="4388"/>
                    <a:pt x="538" y="4887"/>
                    <a:pt x="323" y="5401"/>
                  </a:cubicBezTo>
                  <a:cubicBezTo>
                    <a:pt x="277" y="5148"/>
                    <a:pt x="300" y="4879"/>
                    <a:pt x="407" y="4641"/>
                  </a:cubicBezTo>
                  <a:lnTo>
                    <a:pt x="407" y="4649"/>
                  </a:lnTo>
                  <a:cubicBezTo>
                    <a:pt x="538" y="4334"/>
                    <a:pt x="768" y="4073"/>
                    <a:pt x="1060" y="3896"/>
                  </a:cubicBezTo>
                  <a:close/>
                  <a:moveTo>
                    <a:pt x="5604" y="1770"/>
                  </a:moveTo>
                  <a:lnTo>
                    <a:pt x="5604" y="1770"/>
                  </a:lnTo>
                  <a:cubicBezTo>
                    <a:pt x="5419" y="2361"/>
                    <a:pt x="5235" y="2945"/>
                    <a:pt x="5043" y="3528"/>
                  </a:cubicBezTo>
                  <a:lnTo>
                    <a:pt x="5043" y="3536"/>
                  </a:lnTo>
                  <a:cubicBezTo>
                    <a:pt x="4844" y="4150"/>
                    <a:pt x="4567" y="4779"/>
                    <a:pt x="4445" y="5409"/>
                  </a:cubicBezTo>
                  <a:lnTo>
                    <a:pt x="4406" y="5362"/>
                  </a:lnTo>
                  <a:cubicBezTo>
                    <a:pt x="4399" y="5362"/>
                    <a:pt x="4391" y="5362"/>
                    <a:pt x="4391" y="5355"/>
                  </a:cubicBezTo>
                  <a:lnTo>
                    <a:pt x="4061" y="4173"/>
                  </a:lnTo>
                  <a:cubicBezTo>
                    <a:pt x="4276" y="3674"/>
                    <a:pt x="4445" y="3160"/>
                    <a:pt x="4613" y="2638"/>
                  </a:cubicBezTo>
                  <a:cubicBezTo>
                    <a:pt x="4613" y="2638"/>
                    <a:pt x="4613" y="2630"/>
                    <a:pt x="4613" y="2630"/>
                  </a:cubicBezTo>
                  <a:lnTo>
                    <a:pt x="4997" y="2300"/>
                  </a:lnTo>
                  <a:lnTo>
                    <a:pt x="4997" y="2300"/>
                  </a:lnTo>
                  <a:cubicBezTo>
                    <a:pt x="4713" y="3106"/>
                    <a:pt x="4375" y="3950"/>
                    <a:pt x="4237" y="4794"/>
                  </a:cubicBezTo>
                  <a:cubicBezTo>
                    <a:pt x="4237" y="4804"/>
                    <a:pt x="4246" y="4811"/>
                    <a:pt x="4253" y="4811"/>
                  </a:cubicBezTo>
                  <a:cubicBezTo>
                    <a:pt x="4257" y="4811"/>
                    <a:pt x="4260" y="4808"/>
                    <a:pt x="4260" y="4802"/>
                  </a:cubicBezTo>
                  <a:cubicBezTo>
                    <a:pt x="4636" y="3981"/>
                    <a:pt x="4844" y="3052"/>
                    <a:pt x="5128" y="2192"/>
                  </a:cubicBezTo>
                  <a:lnTo>
                    <a:pt x="5604" y="1770"/>
                  </a:lnTo>
                  <a:close/>
                  <a:moveTo>
                    <a:pt x="6509" y="3551"/>
                  </a:moveTo>
                  <a:cubicBezTo>
                    <a:pt x="6786" y="4165"/>
                    <a:pt x="7077" y="4779"/>
                    <a:pt x="7354" y="5409"/>
                  </a:cubicBezTo>
                  <a:lnTo>
                    <a:pt x="7354" y="5416"/>
                  </a:lnTo>
                  <a:cubicBezTo>
                    <a:pt x="7223" y="5401"/>
                    <a:pt x="7085" y="5393"/>
                    <a:pt x="6947" y="5386"/>
                  </a:cubicBezTo>
                  <a:cubicBezTo>
                    <a:pt x="6847" y="5132"/>
                    <a:pt x="6732" y="4887"/>
                    <a:pt x="6617" y="4633"/>
                  </a:cubicBezTo>
                  <a:cubicBezTo>
                    <a:pt x="6532" y="4441"/>
                    <a:pt x="6456" y="4203"/>
                    <a:pt x="6325" y="4019"/>
                  </a:cubicBezTo>
                  <a:cubicBezTo>
                    <a:pt x="6394" y="3866"/>
                    <a:pt x="6456" y="3712"/>
                    <a:pt x="6509" y="3551"/>
                  </a:cubicBezTo>
                  <a:close/>
                  <a:moveTo>
                    <a:pt x="8344" y="4910"/>
                  </a:moveTo>
                  <a:lnTo>
                    <a:pt x="8344" y="4917"/>
                  </a:lnTo>
                  <a:cubicBezTo>
                    <a:pt x="8244" y="5109"/>
                    <a:pt x="8137" y="5309"/>
                    <a:pt x="8029" y="5508"/>
                  </a:cubicBezTo>
                  <a:cubicBezTo>
                    <a:pt x="8029" y="5493"/>
                    <a:pt x="8021" y="5485"/>
                    <a:pt x="8014" y="5485"/>
                  </a:cubicBezTo>
                  <a:cubicBezTo>
                    <a:pt x="7822" y="5462"/>
                    <a:pt x="7638" y="5439"/>
                    <a:pt x="7446" y="5424"/>
                  </a:cubicBezTo>
                  <a:cubicBezTo>
                    <a:pt x="7760" y="5278"/>
                    <a:pt x="8060" y="5109"/>
                    <a:pt x="8344" y="4910"/>
                  </a:cubicBezTo>
                  <a:close/>
                  <a:moveTo>
                    <a:pt x="10324" y="2753"/>
                  </a:moveTo>
                  <a:cubicBezTo>
                    <a:pt x="10539" y="3067"/>
                    <a:pt x="10754" y="3367"/>
                    <a:pt x="10977" y="3674"/>
                  </a:cubicBezTo>
                  <a:cubicBezTo>
                    <a:pt x="10969" y="3682"/>
                    <a:pt x="10969" y="3689"/>
                    <a:pt x="10969" y="3705"/>
                  </a:cubicBezTo>
                  <a:cubicBezTo>
                    <a:pt x="11084" y="4111"/>
                    <a:pt x="11176" y="4526"/>
                    <a:pt x="11284" y="4940"/>
                  </a:cubicBezTo>
                  <a:cubicBezTo>
                    <a:pt x="11284" y="4948"/>
                    <a:pt x="11291" y="4948"/>
                    <a:pt x="11299" y="4948"/>
                  </a:cubicBezTo>
                  <a:cubicBezTo>
                    <a:pt x="11230" y="5140"/>
                    <a:pt x="11161" y="5324"/>
                    <a:pt x="11084" y="5508"/>
                  </a:cubicBezTo>
                  <a:cubicBezTo>
                    <a:pt x="10884" y="4580"/>
                    <a:pt x="10593" y="3666"/>
                    <a:pt x="10324" y="2753"/>
                  </a:cubicBezTo>
                  <a:close/>
                  <a:moveTo>
                    <a:pt x="9948" y="4510"/>
                  </a:moveTo>
                  <a:lnTo>
                    <a:pt x="10324" y="4833"/>
                  </a:lnTo>
                  <a:cubicBezTo>
                    <a:pt x="10332" y="4864"/>
                    <a:pt x="10339" y="4902"/>
                    <a:pt x="10355" y="4940"/>
                  </a:cubicBezTo>
                  <a:cubicBezTo>
                    <a:pt x="10255" y="5132"/>
                    <a:pt x="10155" y="5332"/>
                    <a:pt x="10048" y="5524"/>
                  </a:cubicBezTo>
                  <a:cubicBezTo>
                    <a:pt x="10048" y="5186"/>
                    <a:pt x="10009" y="4841"/>
                    <a:pt x="9948" y="4510"/>
                  </a:cubicBezTo>
                  <a:close/>
                  <a:moveTo>
                    <a:pt x="3500" y="3597"/>
                  </a:moveTo>
                  <a:cubicBezTo>
                    <a:pt x="3316" y="4234"/>
                    <a:pt x="3186" y="4887"/>
                    <a:pt x="3101" y="5539"/>
                  </a:cubicBezTo>
                  <a:cubicBezTo>
                    <a:pt x="3048" y="5355"/>
                    <a:pt x="2994" y="5178"/>
                    <a:pt x="2932" y="4994"/>
                  </a:cubicBezTo>
                  <a:cubicBezTo>
                    <a:pt x="3032" y="4633"/>
                    <a:pt x="3109" y="4265"/>
                    <a:pt x="3155" y="3896"/>
                  </a:cubicBezTo>
                  <a:lnTo>
                    <a:pt x="3500" y="3597"/>
                  </a:lnTo>
                  <a:close/>
                  <a:moveTo>
                    <a:pt x="15405" y="4672"/>
                  </a:moveTo>
                  <a:lnTo>
                    <a:pt x="15405" y="4672"/>
                  </a:lnTo>
                  <a:cubicBezTo>
                    <a:pt x="15559" y="4725"/>
                    <a:pt x="15712" y="4787"/>
                    <a:pt x="15866" y="4856"/>
                  </a:cubicBezTo>
                  <a:cubicBezTo>
                    <a:pt x="15881" y="4902"/>
                    <a:pt x="15904" y="4956"/>
                    <a:pt x="15920" y="5002"/>
                  </a:cubicBezTo>
                  <a:lnTo>
                    <a:pt x="15920" y="4994"/>
                  </a:lnTo>
                  <a:cubicBezTo>
                    <a:pt x="15989" y="5217"/>
                    <a:pt x="16027" y="5455"/>
                    <a:pt x="16043" y="5685"/>
                  </a:cubicBezTo>
                  <a:cubicBezTo>
                    <a:pt x="15851" y="5332"/>
                    <a:pt x="15643" y="4994"/>
                    <a:pt x="15405" y="4672"/>
                  </a:cubicBezTo>
                  <a:close/>
                  <a:moveTo>
                    <a:pt x="1497" y="3735"/>
                  </a:moveTo>
                  <a:lnTo>
                    <a:pt x="1497" y="3735"/>
                  </a:lnTo>
                  <a:cubicBezTo>
                    <a:pt x="1106" y="4388"/>
                    <a:pt x="776" y="5086"/>
                    <a:pt x="446" y="5769"/>
                  </a:cubicBezTo>
                  <a:cubicBezTo>
                    <a:pt x="392" y="5685"/>
                    <a:pt x="361" y="5585"/>
                    <a:pt x="338" y="5493"/>
                  </a:cubicBezTo>
                  <a:cubicBezTo>
                    <a:pt x="438" y="5409"/>
                    <a:pt x="507" y="5171"/>
                    <a:pt x="561" y="5063"/>
                  </a:cubicBezTo>
                  <a:lnTo>
                    <a:pt x="753" y="4672"/>
                  </a:lnTo>
                  <a:cubicBezTo>
                    <a:pt x="891" y="4395"/>
                    <a:pt x="1029" y="4119"/>
                    <a:pt x="1159" y="3843"/>
                  </a:cubicBezTo>
                  <a:cubicBezTo>
                    <a:pt x="1267" y="3789"/>
                    <a:pt x="1382" y="3751"/>
                    <a:pt x="1497" y="3735"/>
                  </a:cubicBezTo>
                  <a:close/>
                  <a:moveTo>
                    <a:pt x="4721" y="4856"/>
                  </a:moveTo>
                  <a:cubicBezTo>
                    <a:pt x="4752" y="5186"/>
                    <a:pt x="4798" y="5516"/>
                    <a:pt x="4867" y="5845"/>
                  </a:cubicBezTo>
                  <a:lnTo>
                    <a:pt x="4867" y="5845"/>
                  </a:lnTo>
                  <a:cubicBezTo>
                    <a:pt x="4738" y="5710"/>
                    <a:pt x="4603" y="5575"/>
                    <a:pt x="4475" y="5439"/>
                  </a:cubicBezTo>
                  <a:cubicBezTo>
                    <a:pt x="4567" y="5247"/>
                    <a:pt x="4652" y="5055"/>
                    <a:pt x="4721" y="4856"/>
                  </a:cubicBezTo>
                  <a:close/>
                  <a:moveTo>
                    <a:pt x="11967" y="3728"/>
                  </a:moveTo>
                  <a:cubicBezTo>
                    <a:pt x="12043" y="3758"/>
                    <a:pt x="12120" y="3789"/>
                    <a:pt x="12197" y="3820"/>
                  </a:cubicBezTo>
                  <a:cubicBezTo>
                    <a:pt x="12189" y="3827"/>
                    <a:pt x="12189" y="3835"/>
                    <a:pt x="12197" y="3843"/>
                  </a:cubicBezTo>
                  <a:cubicBezTo>
                    <a:pt x="12750" y="4342"/>
                    <a:pt x="13302" y="4841"/>
                    <a:pt x="13855" y="5332"/>
                  </a:cubicBezTo>
                  <a:cubicBezTo>
                    <a:pt x="13886" y="5531"/>
                    <a:pt x="13909" y="5731"/>
                    <a:pt x="13939" y="5930"/>
                  </a:cubicBezTo>
                  <a:cubicBezTo>
                    <a:pt x="13187" y="5270"/>
                    <a:pt x="12450" y="4610"/>
                    <a:pt x="11729" y="3912"/>
                  </a:cubicBezTo>
                  <a:cubicBezTo>
                    <a:pt x="11744" y="3912"/>
                    <a:pt x="11759" y="3904"/>
                    <a:pt x="11775" y="3896"/>
                  </a:cubicBezTo>
                  <a:cubicBezTo>
                    <a:pt x="11783" y="3889"/>
                    <a:pt x="11783" y="3889"/>
                    <a:pt x="11790" y="3881"/>
                  </a:cubicBezTo>
                  <a:cubicBezTo>
                    <a:pt x="11798" y="3881"/>
                    <a:pt x="11806" y="3873"/>
                    <a:pt x="11806" y="3866"/>
                  </a:cubicBezTo>
                  <a:cubicBezTo>
                    <a:pt x="11859" y="3820"/>
                    <a:pt x="11913" y="3774"/>
                    <a:pt x="11967" y="3728"/>
                  </a:cubicBezTo>
                  <a:close/>
                  <a:moveTo>
                    <a:pt x="6233" y="5409"/>
                  </a:moveTo>
                  <a:lnTo>
                    <a:pt x="6233" y="5409"/>
                  </a:lnTo>
                  <a:cubicBezTo>
                    <a:pt x="6816" y="5485"/>
                    <a:pt x="7407" y="5531"/>
                    <a:pt x="7998" y="5539"/>
                  </a:cubicBezTo>
                  <a:lnTo>
                    <a:pt x="7998" y="5547"/>
                  </a:lnTo>
                  <a:lnTo>
                    <a:pt x="8014" y="5547"/>
                  </a:lnTo>
                  <a:lnTo>
                    <a:pt x="7807" y="5938"/>
                  </a:lnTo>
                  <a:cubicBezTo>
                    <a:pt x="7415" y="5884"/>
                    <a:pt x="7031" y="5854"/>
                    <a:pt x="6640" y="5846"/>
                  </a:cubicBezTo>
                  <a:cubicBezTo>
                    <a:pt x="6502" y="5700"/>
                    <a:pt x="6371" y="5554"/>
                    <a:pt x="6233" y="5409"/>
                  </a:cubicBezTo>
                  <a:close/>
                  <a:moveTo>
                    <a:pt x="1683" y="3722"/>
                  </a:moveTo>
                  <a:cubicBezTo>
                    <a:pt x="1792" y="3722"/>
                    <a:pt x="1900" y="3739"/>
                    <a:pt x="2004" y="3774"/>
                  </a:cubicBezTo>
                  <a:lnTo>
                    <a:pt x="2019" y="3774"/>
                  </a:lnTo>
                  <a:cubicBezTo>
                    <a:pt x="1520" y="4495"/>
                    <a:pt x="1067" y="5247"/>
                    <a:pt x="668" y="6030"/>
                  </a:cubicBezTo>
                  <a:cubicBezTo>
                    <a:pt x="591" y="5969"/>
                    <a:pt x="522" y="5900"/>
                    <a:pt x="476" y="5815"/>
                  </a:cubicBezTo>
                  <a:cubicBezTo>
                    <a:pt x="860" y="5140"/>
                    <a:pt x="1259" y="4441"/>
                    <a:pt x="1574" y="3728"/>
                  </a:cubicBezTo>
                  <a:cubicBezTo>
                    <a:pt x="1610" y="3724"/>
                    <a:pt x="1647" y="3722"/>
                    <a:pt x="1683" y="3722"/>
                  </a:cubicBezTo>
                  <a:close/>
                  <a:moveTo>
                    <a:pt x="9520" y="4151"/>
                  </a:moveTo>
                  <a:lnTo>
                    <a:pt x="9894" y="4472"/>
                  </a:lnTo>
                  <a:cubicBezTo>
                    <a:pt x="9925" y="4871"/>
                    <a:pt x="9940" y="5270"/>
                    <a:pt x="9971" y="5669"/>
                  </a:cubicBezTo>
                  <a:cubicBezTo>
                    <a:pt x="9910" y="5792"/>
                    <a:pt x="9841" y="5923"/>
                    <a:pt x="9771" y="6053"/>
                  </a:cubicBezTo>
                  <a:cubicBezTo>
                    <a:pt x="9764" y="6046"/>
                    <a:pt x="9756" y="6038"/>
                    <a:pt x="9748" y="6038"/>
                  </a:cubicBezTo>
                  <a:cubicBezTo>
                    <a:pt x="9687" y="5412"/>
                    <a:pt x="9626" y="4770"/>
                    <a:pt x="9520" y="4151"/>
                  </a:cubicBezTo>
                  <a:close/>
                  <a:moveTo>
                    <a:pt x="921" y="5700"/>
                  </a:moveTo>
                  <a:cubicBezTo>
                    <a:pt x="929" y="5861"/>
                    <a:pt x="952" y="6015"/>
                    <a:pt x="991" y="6168"/>
                  </a:cubicBezTo>
                  <a:cubicBezTo>
                    <a:pt x="892" y="6153"/>
                    <a:pt x="793" y="6116"/>
                    <a:pt x="710" y="6056"/>
                  </a:cubicBezTo>
                  <a:lnTo>
                    <a:pt x="710" y="6056"/>
                  </a:lnTo>
                  <a:cubicBezTo>
                    <a:pt x="778" y="5935"/>
                    <a:pt x="853" y="5821"/>
                    <a:pt x="921" y="5700"/>
                  </a:cubicBezTo>
                  <a:close/>
                  <a:moveTo>
                    <a:pt x="1167" y="5286"/>
                  </a:moveTo>
                  <a:cubicBezTo>
                    <a:pt x="1190" y="5585"/>
                    <a:pt x="1228" y="5877"/>
                    <a:pt x="1267" y="6168"/>
                  </a:cubicBezTo>
                  <a:cubicBezTo>
                    <a:pt x="1205" y="6176"/>
                    <a:pt x="1136" y="6176"/>
                    <a:pt x="1067" y="6176"/>
                  </a:cubicBezTo>
                  <a:cubicBezTo>
                    <a:pt x="1044" y="6000"/>
                    <a:pt x="1006" y="5815"/>
                    <a:pt x="960" y="5639"/>
                  </a:cubicBezTo>
                  <a:cubicBezTo>
                    <a:pt x="1029" y="5516"/>
                    <a:pt x="1098" y="5401"/>
                    <a:pt x="1167" y="5286"/>
                  </a:cubicBezTo>
                  <a:close/>
                  <a:moveTo>
                    <a:pt x="9067" y="3752"/>
                  </a:moveTo>
                  <a:cubicBezTo>
                    <a:pt x="9204" y="3874"/>
                    <a:pt x="9334" y="3989"/>
                    <a:pt x="9472" y="4104"/>
                  </a:cubicBezTo>
                  <a:cubicBezTo>
                    <a:pt x="9480" y="4764"/>
                    <a:pt x="9549" y="5416"/>
                    <a:pt x="9679" y="6061"/>
                  </a:cubicBezTo>
                  <a:cubicBezTo>
                    <a:pt x="9587" y="6107"/>
                    <a:pt x="9487" y="6153"/>
                    <a:pt x="9403" y="6207"/>
                  </a:cubicBezTo>
                  <a:cubicBezTo>
                    <a:pt x="9281" y="5389"/>
                    <a:pt x="9196" y="4563"/>
                    <a:pt x="9067" y="3752"/>
                  </a:cubicBezTo>
                  <a:close/>
                  <a:moveTo>
                    <a:pt x="3823" y="2016"/>
                  </a:moveTo>
                  <a:lnTo>
                    <a:pt x="3823" y="2016"/>
                  </a:lnTo>
                  <a:cubicBezTo>
                    <a:pt x="3539" y="2300"/>
                    <a:pt x="3239" y="2592"/>
                    <a:pt x="2971" y="2891"/>
                  </a:cubicBezTo>
                  <a:cubicBezTo>
                    <a:pt x="2969" y="2893"/>
                    <a:pt x="2967" y="2896"/>
                    <a:pt x="2966" y="2898"/>
                  </a:cubicBezTo>
                  <a:lnTo>
                    <a:pt x="2966" y="2898"/>
                  </a:lnTo>
                  <a:cubicBezTo>
                    <a:pt x="3024" y="2684"/>
                    <a:pt x="3085" y="2469"/>
                    <a:pt x="3147" y="2254"/>
                  </a:cubicBezTo>
                  <a:cubicBezTo>
                    <a:pt x="3157" y="2222"/>
                    <a:pt x="3130" y="2204"/>
                    <a:pt x="3104" y="2204"/>
                  </a:cubicBezTo>
                  <a:cubicBezTo>
                    <a:pt x="3087" y="2204"/>
                    <a:pt x="3069" y="2212"/>
                    <a:pt x="3063" y="2231"/>
                  </a:cubicBezTo>
                  <a:cubicBezTo>
                    <a:pt x="2741" y="3282"/>
                    <a:pt x="2472" y="4342"/>
                    <a:pt x="2257" y="5416"/>
                  </a:cubicBezTo>
                  <a:lnTo>
                    <a:pt x="2257" y="5401"/>
                  </a:lnTo>
                  <a:cubicBezTo>
                    <a:pt x="2257" y="5395"/>
                    <a:pt x="2253" y="5392"/>
                    <a:pt x="2247" y="5392"/>
                  </a:cubicBezTo>
                  <a:cubicBezTo>
                    <a:pt x="2238" y="5392"/>
                    <a:pt x="2226" y="5399"/>
                    <a:pt x="2226" y="5409"/>
                  </a:cubicBezTo>
                  <a:cubicBezTo>
                    <a:pt x="2234" y="5432"/>
                    <a:pt x="2242" y="5478"/>
                    <a:pt x="2242" y="5508"/>
                  </a:cubicBezTo>
                  <a:cubicBezTo>
                    <a:pt x="2196" y="5746"/>
                    <a:pt x="2157" y="5984"/>
                    <a:pt x="2119" y="6230"/>
                  </a:cubicBezTo>
                  <a:cubicBezTo>
                    <a:pt x="1958" y="6030"/>
                    <a:pt x="1804" y="5831"/>
                    <a:pt x="1643" y="5631"/>
                  </a:cubicBezTo>
                  <a:lnTo>
                    <a:pt x="1612" y="5401"/>
                  </a:lnTo>
                  <a:cubicBezTo>
                    <a:pt x="1612" y="5401"/>
                    <a:pt x="1620" y="5393"/>
                    <a:pt x="1620" y="5393"/>
                  </a:cubicBezTo>
                  <a:cubicBezTo>
                    <a:pt x="1750" y="4948"/>
                    <a:pt x="1781" y="4487"/>
                    <a:pt x="1942" y="4058"/>
                  </a:cubicBezTo>
                  <a:cubicBezTo>
                    <a:pt x="2004" y="3950"/>
                    <a:pt x="2073" y="3850"/>
                    <a:pt x="2142" y="3751"/>
                  </a:cubicBezTo>
                  <a:cubicBezTo>
                    <a:pt x="2150" y="3743"/>
                    <a:pt x="2150" y="3728"/>
                    <a:pt x="2150" y="3720"/>
                  </a:cubicBezTo>
                  <a:cubicBezTo>
                    <a:pt x="2165" y="3705"/>
                    <a:pt x="2173" y="3674"/>
                    <a:pt x="2157" y="3651"/>
                  </a:cubicBezTo>
                  <a:cubicBezTo>
                    <a:pt x="2127" y="3582"/>
                    <a:pt x="2103" y="3520"/>
                    <a:pt x="2080" y="3459"/>
                  </a:cubicBezTo>
                  <a:cubicBezTo>
                    <a:pt x="2265" y="3221"/>
                    <a:pt x="2449" y="2991"/>
                    <a:pt x="2633" y="2753"/>
                  </a:cubicBezTo>
                  <a:lnTo>
                    <a:pt x="2633" y="2753"/>
                  </a:lnTo>
                  <a:cubicBezTo>
                    <a:pt x="2326" y="3766"/>
                    <a:pt x="2065" y="4802"/>
                    <a:pt x="1866" y="5846"/>
                  </a:cubicBezTo>
                  <a:cubicBezTo>
                    <a:pt x="1861" y="5864"/>
                    <a:pt x="1875" y="5876"/>
                    <a:pt x="1888" y="5876"/>
                  </a:cubicBezTo>
                  <a:cubicBezTo>
                    <a:pt x="1898" y="5876"/>
                    <a:pt x="1908" y="5870"/>
                    <a:pt x="1912" y="5854"/>
                  </a:cubicBezTo>
                  <a:cubicBezTo>
                    <a:pt x="2165" y="4771"/>
                    <a:pt x="2441" y="3689"/>
                    <a:pt x="2741" y="2622"/>
                  </a:cubicBezTo>
                  <a:cubicBezTo>
                    <a:pt x="2741" y="2615"/>
                    <a:pt x="2741" y="2615"/>
                    <a:pt x="2741" y="2607"/>
                  </a:cubicBezTo>
                  <a:cubicBezTo>
                    <a:pt x="2848" y="2461"/>
                    <a:pt x="2963" y="2323"/>
                    <a:pt x="3071" y="2177"/>
                  </a:cubicBezTo>
                  <a:cubicBezTo>
                    <a:pt x="3092" y="2189"/>
                    <a:pt x="3113" y="2194"/>
                    <a:pt x="3132" y="2194"/>
                  </a:cubicBezTo>
                  <a:cubicBezTo>
                    <a:pt x="3176" y="2194"/>
                    <a:pt x="3218" y="2172"/>
                    <a:pt x="3270" y="2162"/>
                  </a:cubicBezTo>
                  <a:cubicBezTo>
                    <a:pt x="3454" y="2123"/>
                    <a:pt x="3639" y="2070"/>
                    <a:pt x="3823" y="2016"/>
                  </a:cubicBezTo>
                  <a:close/>
                  <a:moveTo>
                    <a:pt x="9733" y="1878"/>
                  </a:moveTo>
                  <a:cubicBezTo>
                    <a:pt x="9902" y="2131"/>
                    <a:pt x="10071" y="2384"/>
                    <a:pt x="10240" y="2630"/>
                  </a:cubicBezTo>
                  <a:cubicBezTo>
                    <a:pt x="10224" y="2638"/>
                    <a:pt x="10209" y="2653"/>
                    <a:pt x="10217" y="2668"/>
                  </a:cubicBezTo>
                  <a:cubicBezTo>
                    <a:pt x="10478" y="3628"/>
                    <a:pt x="10716" y="4610"/>
                    <a:pt x="11046" y="5547"/>
                  </a:cubicBezTo>
                  <a:cubicBezTo>
                    <a:pt x="11046" y="5554"/>
                    <a:pt x="11053" y="5562"/>
                    <a:pt x="11061" y="5562"/>
                  </a:cubicBezTo>
                  <a:cubicBezTo>
                    <a:pt x="10969" y="5785"/>
                    <a:pt x="10884" y="6007"/>
                    <a:pt x="10800" y="6237"/>
                  </a:cubicBezTo>
                  <a:cubicBezTo>
                    <a:pt x="10524" y="4771"/>
                    <a:pt x="10071" y="3313"/>
                    <a:pt x="9687" y="1878"/>
                  </a:cubicBezTo>
                  <a:close/>
                  <a:moveTo>
                    <a:pt x="6671" y="5884"/>
                  </a:moveTo>
                  <a:cubicBezTo>
                    <a:pt x="7031" y="5915"/>
                    <a:pt x="7400" y="5953"/>
                    <a:pt x="7760" y="6000"/>
                  </a:cubicBezTo>
                  <a:lnTo>
                    <a:pt x="7768" y="6007"/>
                  </a:lnTo>
                  <a:lnTo>
                    <a:pt x="7622" y="6284"/>
                  </a:lnTo>
                  <a:lnTo>
                    <a:pt x="7607" y="6284"/>
                  </a:lnTo>
                  <a:cubicBezTo>
                    <a:pt x="7479" y="6284"/>
                    <a:pt x="7351" y="6280"/>
                    <a:pt x="7225" y="6280"/>
                  </a:cubicBezTo>
                  <a:cubicBezTo>
                    <a:pt x="7163" y="6280"/>
                    <a:pt x="7100" y="6281"/>
                    <a:pt x="7039" y="6284"/>
                  </a:cubicBezTo>
                  <a:cubicBezTo>
                    <a:pt x="6916" y="6145"/>
                    <a:pt x="6793" y="6015"/>
                    <a:pt x="6671" y="5884"/>
                  </a:cubicBezTo>
                  <a:close/>
                  <a:moveTo>
                    <a:pt x="14853" y="4495"/>
                  </a:moveTo>
                  <a:cubicBezTo>
                    <a:pt x="15022" y="4541"/>
                    <a:pt x="15183" y="4595"/>
                    <a:pt x="15352" y="4649"/>
                  </a:cubicBezTo>
                  <a:cubicBezTo>
                    <a:pt x="15597" y="5040"/>
                    <a:pt x="15805" y="5455"/>
                    <a:pt x="16043" y="5854"/>
                  </a:cubicBezTo>
                  <a:cubicBezTo>
                    <a:pt x="16035" y="6007"/>
                    <a:pt x="16019" y="6161"/>
                    <a:pt x="15989" y="6307"/>
                  </a:cubicBezTo>
                  <a:cubicBezTo>
                    <a:pt x="15597" y="5708"/>
                    <a:pt x="15214" y="5117"/>
                    <a:pt x="14853" y="4495"/>
                  </a:cubicBezTo>
                  <a:close/>
                  <a:moveTo>
                    <a:pt x="3969" y="3206"/>
                  </a:moveTo>
                  <a:lnTo>
                    <a:pt x="3969" y="3206"/>
                  </a:lnTo>
                  <a:cubicBezTo>
                    <a:pt x="3723" y="4226"/>
                    <a:pt x="3547" y="5286"/>
                    <a:pt x="3339" y="6322"/>
                  </a:cubicBezTo>
                  <a:cubicBezTo>
                    <a:pt x="3270" y="6084"/>
                    <a:pt x="3201" y="5846"/>
                    <a:pt x="3132" y="5616"/>
                  </a:cubicBezTo>
                  <a:cubicBezTo>
                    <a:pt x="3140" y="5608"/>
                    <a:pt x="3140" y="5608"/>
                    <a:pt x="3147" y="5600"/>
                  </a:cubicBezTo>
                  <a:cubicBezTo>
                    <a:pt x="3278" y="4917"/>
                    <a:pt x="3431" y="4242"/>
                    <a:pt x="3585" y="3566"/>
                  </a:cubicBezTo>
                  <a:cubicBezTo>
                    <a:pt x="3585" y="3559"/>
                    <a:pt x="3577" y="3543"/>
                    <a:pt x="3577" y="3543"/>
                  </a:cubicBezTo>
                  <a:lnTo>
                    <a:pt x="3969" y="3206"/>
                  </a:lnTo>
                  <a:close/>
                  <a:moveTo>
                    <a:pt x="4936" y="4188"/>
                  </a:moveTo>
                  <a:cubicBezTo>
                    <a:pt x="5005" y="4902"/>
                    <a:pt x="5128" y="5616"/>
                    <a:pt x="5312" y="6314"/>
                  </a:cubicBezTo>
                  <a:lnTo>
                    <a:pt x="5312" y="6322"/>
                  </a:lnTo>
                  <a:cubicBezTo>
                    <a:pt x="5189" y="6191"/>
                    <a:pt x="5066" y="6061"/>
                    <a:pt x="4943" y="5923"/>
                  </a:cubicBezTo>
                  <a:cubicBezTo>
                    <a:pt x="4943" y="5923"/>
                    <a:pt x="4943" y="5915"/>
                    <a:pt x="4943" y="5915"/>
                  </a:cubicBezTo>
                  <a:cubicBezTo>
                    <a:pt x="4905" y="5524"/>
                    <a:pt x="4836" y="5140"/>
                    <a:pt x="4752" y="4764"/>
                  </a:cubicBezTo>
                  <a:cubicBezTo>
                    <a:pt x="4821" y="4572"/>
                    <a:pt x="4882" y="4380"/>
                    <a:pt x="4936" y="4188"/>
                  </a:cubicBezTo>
                  <a:close/>
                  <a:moveTo>
                    <a:pt x="13528" y="5718"/>
                  </a:moveTo>
                  <a:cubicBezTo>
                    <a:pt x="13650" y="5817"/>
                    <a:pt x="13779" y="5924"/>
                    <a:pt x="13909" y="6030"/>
                  </a:cubicBezTo>
                  <a:cubicBezTo>
                    <a:pt x="13901" y="6030"/>
                    <a:pt x="13901" y="6030"/>
                    <a:pt x="13901" y="6038"/>
                  </a:cubicBezTo>
                  <a:cubicBezTo>
                    <a:pt x="13832" y="6168"/>
                    <a:pt x="13763" y="6307"/>
                    <a:pt x="13694" y="6445"/>
                  </a:cubicBezTo>
                  <a:cubicBezTo>
                    <a:pt x="13641" y="6203"/>
                    <a:pt x="13595" y="5953"/>
                    <a:pt x="13528" y="5718"/>
                  </a:cubicBezTo>
                  <a:close/>
                  <a:moveTo>
                    <a:pt x="9219" y="5631"/>
                  </a:moveTo>
                  <a:lnTo>
                    <a:pt x="9219" y="5639"/>
                  </a:lnTo>
                  <a:cubicBezTo>
                    <a:pt x="9250" y="5838"/>
                    <a:pt x="9288" y="6046"/>
                    <a:pt x="9326" y="6245"/>
                  </a:cubicBezTo>
                  <a:cubicBezTo>
                    <a:pt x="9119" y="6345"/>
                    <a:pt x="8912" y="6452"/>
                    <a:pt x="8705" y="6552"/>
                  </a:cubicBezTo>
                  <a:cubicBezTo>
                    <a:pt x="8889" y="6253"/>
                    <a:pt x="9058" y="5946"/>
                    <a:pt x="9219" y="5631"/>
                  </a:cubicBezTo>
                  <a:close/>
                  <a:moveTo>
                    <a:pt x="14638" y="5255"/>
                  </a:moveTo>
                  <a:lnTo>
                    <a:pt x="14638" y="5255"/>
                  </a:lnTo>
                  <a:cubicBezTo>
                    <a:pt x="14738" y="5432"/>
                    <a:pt x="14845" y="5600"/>
                    <a:pt x="14945" y="5769"/>
                  </a:cubicBezTo>
                  <a:cubicBezTo>
                    <a:pt x="14941" y="5768"/>
                    <a:pt x="14937" y="5767"/>
                    <a:pt x="14933" y="5767"/>
                  </a:cubicBezTo>
                  <a:cubicBezTo>
                    <a:pt x="14914" y="5767"/>
                    <a:pt x="14899" y="5781"/>
                    <a:pt x="14899" y="5800"/>
                  </a:cubicBezTo>
                  <a:cubicBezTo>
                    <a:pt x="14860" y="6053"/>
                    <a:pt x="14814" y="6307"/>
                    <a:pt x="14753" y="6552"/>
                  </a:cubicBezTo>
                  <a:cubicBezTo>
                    <a:pt x="14745" y="6122"/>
                    <a:pt x="14707" y="5685"/>
                    <a:pt x="14638" y="5255"/>
                  </a:cubicBezTo>
                  <a:close/>
                  <a:moveTo>
                    <a:pt x="7592" y="6337"/>
                  </a:moveTo>
                  <a:lnTo>
                    <a:pt x="7400" y="6690"/>
                  </a:lnTo>
                  <a:cubicBezTo>
                    <a:pt x="7292" y="6575"/>
                    <a:pt x="7185" y="6452"/>
                    <a:pt x="7077" y="6337"/>
                  </a:cubicBezTo>
                  <a:close/>
                  <a:moveTo>
                    <a:pt x="2280" y="5731"/>
                  </a:moveTo>
                  <a:cubicBezTo>
                    <a:pt x="2341" y="6061"/>
                    <a:pt x="2411" y="6391"/>
                    <a:pt x="2495" y="6721"/>
                  </a:cubicBezTo>
                  <a:cubicBezTo>
                    <a:pt x="2380" y="6575"/>
                    <a:pt x="2272" y="6429"/>
                    <a:pt x="2157" y="6284"/>
                  </a:cubicBezTo>
                  <a:cubicBezTo>
                    <a:pt x="2196" y="6099"/>
                    <a:pt x="2242" y="5915"/>
                    <a:pt x="2280" y="5731"/>
                  </a:cubicBezTo>
                  <a:close/>
                  <a:moveTo>
                    <a:pt x="3554" y="5708"/>
                  </a:moveTo>
                  <a:lnTo>
                    <a:pt x="3554" y="5708"/>
                  </a:lnTo>
                  <a:cubicBezTo>
                    <a:pt x="3531" y="6049"/>
                    <a:pt x="3636" y="6427"/>
                    <a:pt x="3757" y="6769"/>
                  </a:cubicBezTo>
                  <a:lnTo>
                    <a:pt x="3757" y="6769"/>
                  </a:lnTo>
                  <a:cubicBezTo>
                    <a:pt x="3633" y="6638"/>
                    <a:pt x="3509" y="6507"/>
                    <a:pt x="3385" y="6383"/>
                  </a:cubicBezTo>
                  <a:cubicBezTo>
                    <a:pt x="3439" y="6161"/>
                    <a:pt x="3500" y="5930"/>
                    <a:pt x="3554" y="5708"/>
                  </a:cubicBezTo>
                  <a:close/>
                  <a:moveTo>
                    <a:pt x="1305" y="6391"/>
                  </a:moveTo>
                  <a:cubicBezTo>
                    <a:pt x="1321" y="6514"/>
                    <a:pt x="1336" y="6644"/>
                    <a:pt x="1359" y="6775"/>
                  </a:cubicBezTo>
                  <a:cubicBezTo>
                    <a:pt x="1313" y="6675"/>
                    <a:pt x="1267" y="6591"/>
                    <a:pt x="1213" y="6498"/>
                  </a:cubicBezTo>
                  <a:cubicBezTo>
                    <a:pt x="1244" y="6460"/>
                    <a:pt x="1275" y="6422"/>
                    <a:pt x="1305" y="6391"/>
                  </a:cubicBezTo>
                  <a:close/>
                  <a:moveTo>
                    <a:pt x="14177" y="4334"/>
                  </a:moveTo>
                  <a:cubicBezTo>
                    <a:pt x="14377" y="4380"/>
                    <a:pt x="14584" y="4426"/>
                    <a:pt x="14776" y="4480"/>
                  </a:cubicBezTo>
                  <a:cubicBezTo>
                    <a:pt x="15098" y="5171"/>
                    <a:pt x="15498" y="5815"/>
                    <a:pt x="15966" y="6414"/>
                  </a:cubicBezTo>
                  <a:cubicBezTo>
                    <a:pt x="15927" y="6575"/>
                    <a:pt x="15874" y="6729"/>
                    <a:pt x="15812" y="6882"/>
                  </a:cubicBezTo>
                  <a:cubicBezTo>
                    <a:pt x="15283" y="6023"/>
                    <a:pt x="14707" y="5194"/>
                    <a:pt x="14177" y="4334"/>
                  </a:cubicBezTo>
                  <a:close/>
                  <a:moveTo>
                    <a:pt x="9096" y="4771"/>
                  </a:moveTo>
                  <a:cubicBezTo>
                    <a:pt x="9127" y="5025"/>
                    <a:pt x="9165" y="5278"/>
                    <a:pt x="9203" y="5531"/>
                  </a:cubicBezTo>
                  <a:cubicBezTo>
                    <a:pt x="8981" y="5869"/>
                    <a:pt x="8781" y="6237"/>
                    <a:pt x="8597" y="6598"/>
                  </a:cubicBezTo>
                  <a:lnTo>
                    <a:pt x="8597" y="6606"/>
                  </a:lnTo>
                  <a:cubicBezTo>
                    <a:pt x="8321" y="6744"/>
                    <a:pt x="8052" y="6882"/>
                    <a:pt x="7776" y="7028"/>
                  </a:cubicBezTo>
                  <a:cubicBezTo>
                    <a:pt x="8282" y="6322"/>
                    <a:pt x="8766" y="5562"/>
                    <a:pt x="9096" y="4771"/>
                  </a:cubicBezTo>
                  <a:close/>
                  <a:moveTo>
                    <a:pt x="9019" y="3835"/>
                  </a:moveTo>
                  <a:cubicBezTo>
                    <a:pt x="9035" y="4119"/>
                    <a:pt x="9058" y="4411"/>
                    <a:pt x="9088" y="4695"/>
                  </a:cubicBezTo>
                  <a:cubicBezTo>
                    <a:pt x="9081" y="4695"/>
                    <a:pt x="9065" y="4702"/>
                    <a:pt x="9065" y="4710"/>
                  </a:cubicBezTo>
                  <a:cubicBezTo>
                    <a:pt x="8620" y="5493"/>
                    <a:pt x="8198" y="6276"/>
                    <a:pt x="7707" y="7036"/>
                  </a:cubicBezTo>
                  <a:cubicBezTo>
                    <a:pt x="7607" y="6928"/>
                    <a:pt x="7515" y="6821"/>
                    <a:pt x="7423" y="6713"/>
                  </a:cubicBezTo>
                  <a:cubicBezTo>
                    <a:pt x="7430" y="6713"/>
                    <a:pt x="7430" y="6706"/>
                    <a:pt x="7430" y="6706"/>
                  </a:cubicBezTo>
                  <a:lnTo>
                    <a:pt x="7438" y="6713"/>
                  </a:lnTo>
                  <a:cubicBezTo>
                    <a:pt x="8029" y="5792"/>
                    <a:pt x="8559" y="4825"/>
                    <a:pt x="9019" y="3835"/>
                  </a:cubicBezTo>
                  <a:close/>
                  <a:moveTo>
                    <a:pt x="12872" y="5140"/>
                  </a:moveTo>
                  <a:lnTo>
                    <a:pt x="12872" y="5140"/>
                  </a:lnTo>
                  <a:cubicBezTo>
                    <a:pt x="13064" y="5324"/>
                    <a:pt x="13272" y="5501"/>
                    <a:pt x="13471" y="5669"/>
                  </a:cubicBezTo>
                  <a:cubicBezTo>
                    <a:pt x="13517" y="5953"/>
                    <a:pt x="13594" y="6222"/>
                    <a:pt x="13671" y="6498"/>
                  </a:cubicBezTo>
                  <a:cubicBezTo>
                    <a:pt x="13579" y="6690"/>
                    <a:pt x="13494" y="6882"/>
                    <a:pt x="13417" y="7074"/>
                  </a:cubicBezTo>
                  <a:cubicBezTo>
                    <a:pt x="13417" y="7074"/>
                    <a:pt x="13417" y="7066"/>
                    <a:pt x="13417" y="7066"/>
                  </a:cubicBezTo>
                  <a:cubicBezTo>
                    <a:pt x="13249" y="6422"/>
                    <a:pt x="13049" y="5785"/>
                    <a:pt x="12872" y="5140"/>
                  </a:cubicBezTo>
                  <a:close/>
                  <a:moveTo>
                    <a:pt x="5243" y="3528"/>
                  </a:moveTo>
                  <a:cubicBezTo>
                    <a:pt x="5304" y="3881"/>
                    <a:pt x="5366" y="4242"/>
                    <a:pt x="5435" y="4595"/>
                  </a:cubicBezTo>
                  <a:cubicBezTo>
                    <a:pt x="5412" y="4603"/>
                    <a:pt x="5404" y="4626"/>
                    <a:pt x="5419" y="4641"/>
                  </a:cubicBezTo>
                  <a:lnTo>
                    <a:pt x="5450" y="4679"/>
                  </a:lnTo>
                  <a:cubicBezTo>
                    <a:pt x="5619" y="5485"/>
                    <a:pt x="5803" y="6291"/>
                    <a:pt x="6010" y="7089"/>
                  </a:cubicBezTo>
                  <a:cubicBezTo>
                    <a:pt x="5803" y="6859"/>
                    <a:pt x="5596" y="6629"/>
                    <a:pt x="5389" y="6406"/>
                  </a:cubicBezTo>
                  <a:cubicBezTo>
                    <a:pt x="5389" y="6399"/>
                    <a:pt x="5389" y="6391"/>
                    <a:pt x="5389" y="6383"/>
                  </a:cubicBezTo>
                  <a:cubicBezTo>
                    <a:pt x="5243" y="5608"/>
                    <a:pt x="5089" y="4841"/>
                    <a:pt x="4974" y="4065"/>
                  </a:cubicBezTo>
                  <a:cubicBezTo>
                    <a:pt x="5013" y="3919"/>
                    <a:pt x="5059" y="3774"/>
                    <a:pt x="5105" y="3635"/>
                  </a:cubicBezTo>
                  <a:lnTo>
                    <a:pt x="5128" y="3574"/>
                  </a:lnTo>
                  <a:cubicBezTo>
                    <a:pt x="5132" y="3578"/>
                    <a:pt x="5139" y="3583"/>
                    <a:pt x="5147" y="3583"/>
                  </a:cubicBezTo>
                  <a:cubicBezTo>
                    <a:pt x="5153" y="3583"/>
                    <a:pt x="5160" y="3581"/>
                    <a:pt x="5166" y="3574"/>
                  </a:cubicBezTo>
                  <a:lnTo>
                    <a:pt x="5174" y="3582"/>
                  </a:lnTo>
                  <a:lnTo>
                    <a:pt x="5243" y="3528"/>
                  </a:lnTo>
                  <a:close/>
                  <a:moveTo>
                    <a:pt x="11852" y="5608"/>
                  </a:moveTo>
                  <a:lnTo>
                    <a:pt x="11852" y="5608"/>
                  </a:lnTo>
                  <a:cubicBezTo>
                    <a:pt x="11798" y="6023"/>
                    <a:pt x="11736" y="6437"/>
                    <a:pt x="11675" y="6859"/>
                  </a:cubicBezTo>
                  <a:cubicBezTo>
                    <a:pt x="11667" y="6859"/>
                    <a:pt x="11660" y="6859"/>
                    <a:pt x="11652" y="6867"/>
                  </a:cubicBezTo>
                  <a:cubicBezTo>
                    <a:pt x="11529" y="6997"/>
                    <a:pt x="11399" y="7120"/>
                    <a:pt x="11268" y="7243"/>
                  </a:cubicBezTo>
                  <a:cubicBezTo>
                    <a:pt x="11422" y="6690"/>
                    <a:pt x="11644" y="6145"/>
                    <a:pt x="11852" y="5608"/>
                  </a:cubicBezTo>
                  <a:close/>
                  <a:moveTo>
                    <a:pt x="5573" y="4810"/>
                  </a:moveTo>
                  <a:lnTo>
                    <a:pt x="5573" y="4810"/>
                  </a:lnTo>
                  <a:cubicBezTo>
                    <a:pt x="6264" y="5562"/>
                    <a:pt x="6955" y="6322"/>
                    <a:pt x="7638" y="7089"/>
                  </a:cubicBezTo>
                  <a:lnTo>
                    <a:pt x="7638" y="7097"/>
                  </a:lnTo>
                  <a:cubicBezTo>
                    <a:pt x="7499" y="7174"/>
                    <a:pt x="7361" y="7251"/>
                    <a:pt x="7223" y="7327"/>
                  </a:cubicBezTo>
                  <a:cubicBezTo>
                    <a:pt x="6740" y="6759"/>
                    <a:pt x="6248" y="6199"/>
                    <a:pt x="5757" y="5639"/>
                  </a:cubicBezTo>
                  <a:cubicBezTo>
                    <a:pt x="5696" y="5362"/>
                    <a:pt x="5634" y="5086"/>
                    <a:pt x="5573" y="4810"/>
                  </a:cubicBezTo>
                  <a:close/>
                  <a:moveTo>
                    <a:pt x="5995" y="6652"/>
                  </a:moveTo>
                  <a:cubicBezTo>
                    <a:pt x="6218" y="6882"/>
                    <a:pt x="6440" y="7120"/>
                    <a:pt x="6678" y="7350"/>
                  </a:cubicBezTo>
                  <a:lnTo>
                    <a:pt x="6686" y="7358"/>
                  </a:lnTo>
                  <a:cubicBezTo>
                    <a:pt x="6509" y="7320"/>
                    <a:pt x="6340" y="7289"/>
                    <a:pt x="6164" y="7258"/>
                  </a:cubicBezTo>
                  <a:lnTo>
                    <a:pt x="6133" y="7220"/>
                  </a:lnTo>
                  <a:cubicBezTo>
                    <a:pt x="6087" y="7028"/>
                    <a:pt x="6041" y="6836"/>
                    <a:pt x="5995" y="6652"/>
                  </a:cubicBezTo>
                  <a:close/>
                  <a:moveTo>
                    <a:pt x="14362" y="4771"/>
                  </a:moveTo>
                  <a:lnTo>
                    <a:pt x="14362" y="4771"/>
                  </a:lnTo>
                  <a:cubicBezTo>
                    <a:pt x="14431" y="4902"/>
                    <a:pt x="14507" y="5032"/>
                    <a:pt x="14576" y="5155"/>
                  </a:cubicBezTo>
                  <a:cubicBezTo>
                    <a:pt x="14646" y="5662"/>
                    <a:pt x="14684" y="6168"/>
                    <a:pt x="14715" y="6675"/>
                  </a:cubicBezTo>
                  <a:cubicBezTo>
                    <a:pt x="14715" y="6683"/>
                    <a:pt x="14715" y="6683"/>
                    <a:pt x="14722" y="6690"/>
                  </a:cubicBezTo>
                  <a:cubicBezTo>
                    <a:pt x="14669" y="6928"/>
                    <a:pt x="14607" y="7166"/>
                    <a:pt x="14553" y="7412"/>
                  </a:cubicBezTo>
                  <a:cubicBezTo>
                    <a:pt x="14515" y="6529"/>
                    <a:pt x="14438" y="5654"/>
                    <a:pt x="14362" y="4771"/>
                  </a:cubicBezTo>
                  <a:close/>
                  <a:moveTo>
                    <a:pt x="5780" y="5739"/>
                  </a:moveTo>
                  <a:cubicBezTo>
                    <a:pt x="6225" y="6284"/>
                    <a:pt x="6686" y="6821"/>
                    <a:pt x="7146" y="7358"/>
                  </a:cubicBezTo>
                  <a:lnTo>
                    <a:pt x="7162" y="7366"/>
                  </a:lnTo>
                  <a:lnTo>
                    <a:pt x="7039" y="7435"/>
                  </a:lnTo>
                  <a:cubicBezTo>
                    <a:pt x="6947" y="7420"/>
                    <a:pt x="6855" y="7397"/>
                    <a:pt x="6770" y="7381"/>
                  </a:cubicBezTo>
                  <a:cubicBezTo>
                    <a:pt x="6778" y="7366"/>
                    <a:pt x="6770" y="7350"/>
                    <a:pt x="6763" y="7343"/>
                  </a:cubicBezTo>
                  <a:cubicBezTo>
                    <a:pt x="6494" y="7089"/>
                    <a:pt x="6233" y="6829"/>
                    <a:pt x="5972" y="6568"/>
                  </a:cubicBezTo>
                  <a:lnTo>
                    <a:pt x="5780" y="5739"/>
                  </a:lnTo>
                  <a:close/>
                  <a:moveTo>
                    <a:pt x="3731" y="4925"/>
                  </a:moveTo>
                  <a:cubicBezTo>
                    <a:pt x="3907" y="5785"/>
                    <a:pt x="4130" y="6637"/>
                    <a:pt x="4399" y="7481"/>
                  </a:cubicBezTo>
                  <a:cubicBezTo>
                    <a:pt x="4222" y="7281"/>
                    <a:pt x="4038" y="7074"/>
                    <a:pt x="3854" y="6882"/>
                  </a:cubicBezTo>
                  <a:cubicBezTo>
                    <a:pt x="3738" y="6468"/>
                    <a:pt x="3700" y="6038"/>
                    <a:pt x="3577" y="5640"/>
                  </a:cubicBezTo>
                  <a:lnTo>
                    <a:pt x="3577" y="5640"/>
                  </a:lnTo>
                  <a:cubicBezTo>
                    <a:pt x="3580" y="5642"/>
                    <a:pt x="3582" y="5644"/>
                    <a:pt x="3585" y="5646"/>
                  </a:cubicBezTo>
                  <a:lnTo>
                    <a:pt x="3577" y="5639"/>
                  </a:lnTo>
                  <a:lnTo>
                    <a:pt x="3577" y="5639"/>
                  </a:lnTo>
                  <a:cubicBezTo>
                    <a:pt x="3577" y="5639"/>
                    <a:pt x="3577" y="5639"/>
                    <a:pt x="3577" y="5640"/>
                  </a:cubicBezTo>
                  <a:lnTo>
                    <a:pt x="3577" y="5640"/>
                  </a:lnTo>
                  <a:cubicBezTo>
                    <a:pt x="3575" y="5637"/>
                    <a:pt x="3572" y="5636"/>
                    <a:pt x="3569" y="5636"/>
                  </a:cubicBezTo>
                  <a:cubicBezTo>
                    <a:pt x="3566" y="5636"/>
                    <a:pt x="3564" y="5637"/>
                    <a:pt x="3562" y="5639"/>
                  </a:cubicBezTo>
                  <a:cubicBezTo>
                    <a:pt x="3623" y="5401"/>
                    <a:pt x="3677" y="5163"/>
                    <a:pt x="3731" y="4925"/>
                  </a:cubicBezTo>
                  <a:close/>
                  <a:moveTo>
                    <a:pt x="2464" y="4933"/>
                  </a:moveTo>
                  <a:cubicBezTo>
                    <a:pt x="2618" y="5792"/>
                    <a:pt x="2825" y="6652"/>
                    <a:pt x="3086" y="7489"/>
                  </a:cubicBezTo>
                  <a:cubicBezTo>
                    <a:pt x="2917" y="7266"/>
                    <a:pt x="2741" y="7036"/>
                    <a:pt x="2572" y="6813"/>
                  </a:cubicBezTo>
                  <a:cubicBezTo>
                    <a:pt x="2487" y="6414"/>
                    <a:pt x="2395" y="6007"/>
                    <a:pt x="2303" y="5616"/>
                  </a:cubicBezTo>
                  <a:cubicBezTo>
                    <a:pt x="2357" y="5386"/>
                    <a:pt x="2411" y="5155"/>
                    <a:pt x="2464" y="4933"/>
                  </a:cubicBezTo>
                  <a:close/>
                  <a:moveTo>
                    <a:pt x="15528" y="6637"/>
                  </a:moveTo>
                  <a:cubicBezTo>
                    <a:pt x="15605" y="6736"/>
                    <a:pt x="15674" y="6836"/>
                    <a:pt x="15751" y="6936"/>
                  </a:cubicBezTo>
                  <a:cubicBezTo>
                    <a:pt x="15759" y="6944"/>
                    <a:pt x="15766" y="6951"/>
                    <a:pt x="15782" y="6951"/>
                  </a:cubicBezTo>
                  <a:cubicBezTo>
                    <a:pt x="15682" y="7151"/>
                    <a:pt x="15559" y="7343"/>
                    <a:pt x="15413" y="7519"/>
                  </a:cubicBezTo>
                  <a:cubicBezTo>
                    <a:pt x="15444" y="7228"/>
                    <a:pt x="15482" y="6928"/>
                    <a:pt x="15528" y="6637"/>
                  </a:cubicBezTo>
                  <a:close/>
                  <a:moveTo>
                    <a:pt x="12742" y="6521"/>
                  </a:moveTo>
                  <a:cubicBezTo>
                    <a:pt x="12811" y="6759"/>
                    <a:pt x="12880" y="6990"/>
                    <a:pt x="12957" y="7228"/>
                  </a:cubicBezTo>
                  <a:cubicBezTo>
                    <a:pt x="12949" y="7220"/>
                    <a:pt x="12940" y="7216"/>
                    <a:pt x="12930" y="7216"/>
                  </a:cubicBezTo>
                  <a:cubicBezTo>
                    <a:pt x="12920" y="7216"/>
                    <a:pt x="12911" y="7220"/>
                    <a:pt x="12903" y="7228"/>
                  </a:cubicBezTo>
                  <a:lnTo>
                    <a:pt x="12558" y="7558"/>
                  </a:lnTo>
                  <a:cubicBezTo>
                    <a:pt x="12635" y="7212"/>
                    <a:pt x="12696" y="6875"/>
                    <a:pt x="12742" y="6521"/>
                  </a:cubicBezTo>
                  <a:close/>
                  <a:moveTo>
                    <a:pt x="10693" y="6069"/>
                  </a:moveTo>
                  <a:cubicBezTo>
                    <a:pt x="10716" y="6145"/>
                    <a:pt x="10739" y="6222"/>
                    <a:pt x="10762" y="6291"/>
                  </a:cubicBezTo>
                  <a:cubicBezTo>
                    <a:pt x="10769" y="6299"/>
                    <a:pt x="10769" y="6307"/>
                    <a:pt x="10777" y="6307"/>
                  </a:cubicBezTo>
                  <a:cubicBezTo>
                    <a:pt x="10647" y="6637"/>
                    <a:pt x="10524" y="6967"/>
                    <a:pt x="10401" y="7297"/>
                  </a:cubicBezTo>
                  <a:lnTo>
                    <a:pt x="9894" y="7565"/>
                  </a:lnTo>
                  <a:cubicBezTo>
                    <a:pt x="9940" y="7450"/>
                    <a:pt x="10117" y="7189"/>
                    <a:pt x="10148" y="7136"/>
                  </a:cubicBezTo>
                  <a:lnTo>
                    <a:pt x="10148" y="7143"/>
                  </a:lnTo>
                  <a:cubicBezTo>
                    <a:pt x="10209" y="7036"/>
                    <a:pt x="10270" y="6921"/>
                    <a:pt x="10324" y="6813"/>
                  </a:cubicBezTo>
                  <a:cubicBezTo>
                    <a:pt x="10455" y="6568"/>
                    <a:pt x="10577" y="6322"/>
                    <a:pt x="10693" y="6069"/>
                  </a:cubicBezTo>
                  <a:close/>
                  <a:moveTo>
                    <a:pt x="1482" y="4771"/>
                  </a:moveTo>
                  <a:cubicBezTo>
                    <a:pt x="1505" y="5232"/>
                    <a:pt x="1543" y="5700"/>
                    <a:pt x="1597" y="6168"/>
                  </a:cubicBezTo>
                  <a:cubicBezTo>
                    <a:pt x="1592" y="6162"/>
                    <a:pt x="1586" y="6159"/>
                    <a:pt x="1579" y="6159"/>
                  </a:cubicBezTo>
                  <a:cubicBezTo>
                    <a:pt x="1564" y="6159"/>
                    <a:pt x="1548" y="6175"/>
                    <a:pt x="1559" y="6191"/>
                  </a:cubicBezTo>
                  <a:lnTo>
                    <a:pt x="1612" y="6253"/>
                  </a:lnTo>
                  <a:cubicBezTo>
                    <a:pt x="1666" y="6698"/>
                    <a:pt x="1727" y="7143"/>
                    <a:pt x="1796" y="7588"/>
                  </a:cubicBezTo>
                  <a:cubicBezTo>
                    <a:pt x="1666" y="7343"/>
                    <a:pt x="1535" y="7105"/>
                    <a:pt x="1413" y="6867"/>
                  </a:cubicBezTo>
                  <a:cubicBezTo>
                    <a:pt x="1428" y="6867"/>
                    <a:pt x="1443" y="6852"/>
                    <a:pt x="1443" y="6829"/>
                  </a:cubicBezTo>
                  <a:cubicBezTo>
                    <a:pt x="1413" y="6660"/>
                    <a:pt x="1390" y="6491"/>
                    <a:pt x="1367" y="6314"/>
                  </a:cubicBezTo>
                  <a:lnTo>
                    <a:pt x="1374" y="6314"/>
                  </a:lnTo>
                  <a:lnTo>
                    <a:pt x="1397" y="6291"/>
                  </a:lnTo>
                  <a:cubicBezTo>
                    <a:pt x="1443" y="6245"/>
                    <a:pt x="1413" y="6168"/>
                    <a:pt x="1351" y="6153"/>
                  </a:cubicBezTo>
                  <a:cubicBezTo>
                    <a:pt x="1305" y="5846"/>
                    <a:pt x="1259" y="5531"/>
                    <a:pt x="1205" y="5224"/>
                  </a:cubicBezTo>
                  <a:cubicBezTo>
                    <a:pt x="1298" y="5071"/>
                    <a:pt x="1390" y="4917"/>
                    <a:pt x="1482" y="4771"/>
                  </a:cubicBezTo>
                  <a:close/>
                  <a:moveTo>
                    <a:pt x="9733" y="6115"/>
                  </a:moveTo>
                  <a:lnTo>
                    <a:pt x="9342" y="6844"/>
                  </a:lnTo>
                  <a:cubicBezTo>
                    <a:pt x="9337" y="6844"/>
                    <a:pt x="9331" y="6840"/>
                    <a:pt x="9326" y="6840"/>
                  </a:cubicBezTo>
                  <a:cubicBezTo>
                    <a:pt x="9324" y="6840"/>
                    <a:pt x="9321" y="6841"/>
                    <a:pt x="9319" y="6844"/>
                  </a:cubicBezTo>
                  <a:cubicBezTo>
                    <a:pt x="8735" y="7059"/>
                    <a:pt x="8175" y="7327"/>
                    <a:pt x="7622" y="7581"/>
                  </a:cubicBezTo>
                  <a:lnTo>
                    <a:pt x="7622" y="7588"/>
                  </a:lnTo>
                  <a:cubicBezTo>
                    <a:pt x="7453" y="7542"/>
                    <a:pt x="7277" y="7496"/>
                    <a:pt x="7100" y="7458"/>
                  </a:cubicBezTo>
                  <a:lnTo>
                    <a:pt x="7200" y="7420"/>
                  </a:lnTo>
                  <a:cubicBezTo>
                    <a:pt x="7206" y="7421"/>
                    <a:pt x="7212" y="7422"/>
                    <a:pt x="7217" y="7422"/>
                  </a:cubicBezTo>
                  <a:cubicBezTo>
                    <a:pt x="7234" y="7422"/>
                    <a:pt x="7248" y="7414"/>
                    <a:pt x="7254" y="7397"/>
                  </a:cubicBezTo>
                  <a:cubicBezTo>
                    <a:pt x="8106" y="7043"/>
                    <a:pt x="8935" y="6560"/>
                    <a:pt x="9733" y="6115"/>
                  </a:cubicBezTo>
                  <a:close/>
                  <a:moveTo>
                    <a:pt x="9303" y="6921"/>
                  </a:moveTo>
                  <a:lnTo>
                    <a:pt x="9303" y="6921"/>
                  </a:lnTo>
                  <a:cubicBezTo>
                    <a:pt x="9203" y="7097"/>
                    <a:pt x="9119" y="7266"/>
                    <a:pt x="9027" y="7443"/>
                  </a:cubicBezTo>
                  <a:cubicBezTo>
                    <a:pt x="9018" y="7434"/>
                    <a:pt x="9009" y="7430"/>
                    <a:pt x="9000" y="7430"/>
                  </a:cubicBezTo>
                  <a:cubicBezTo>
                    <a:pt x="8994" y="7430"/>
                    <a:pt x="8987" y="7432"/>
                    <a:pt x="8981" y="7435"/>
                  </a:cubicBezTo>
                  <a:lnTo>
                    <a:pt x="8989" y="7435"/>
                  </a:lnTo>
                  <a:cubicBezTo>
                    <a:pt x="8720" y="7558"/>
                    <a:pt x="8451" y="7665"/>
                    <a:pt x="8175" y="7750"/>
                  </a:cubicBezTo>
                  <a:cubicBezTo>
                    <a:pt x="8014" y="7704"/>
                    <a:pt x="7860" y="7657"/>
                    <a:pt x="7691" y="7611"/>
                  </a:cubicBezTo>
                  <a:cubicBezTo>
                    <a:pt x="8236" y="7389"/>
                    <a:pt x="8781" y="7174"/>
                    <a:pt x="9303" y="6921"/>
                  </a:cubicBezTo>
                  <a:close/>
                  <a:moveTo>
                    <a:pt x="3915" y="3958"/>
                  </a:moveTo>
                  <a:cubicBezTo>
                    <a:pt x="4115" y="4664"/>
                    <a:pt x="4299" y="5378"/>
                    <a:pt x="4491" y="6092"/>
                  </a:cubicBezTo>
                  <a:lnTo>
                    <a:pt x="4498" y="6099"/>
                  </a:lnTo>
                  <a:cubicBezTo>
                    <a:pt x="4483" y="6099"/>
                    <a:pt x="4475" y="6122"/>
                    <a:pt x="4483" y="6138"/>
                  </a:cubicBezTo>
                  <a:lnTo>
                    <a:pt x="4521" y="6176"/>
                  </a:lnTo>
                  <a:cubicBezTo>
                    <a:pt x="4590" y="6414"/>
                    <a:pt x="4652" y="6644"/>
                    <a:pt x="4713" y="6882"/>
                  </a:cubicBezTo>
                  <a:cubicBezTo>
                    <a:pt x="4706" y="6890"/>
                    <a:pt x="4706" y="6898"/>
                    <a:pt x="4713" y="6905"/>
                  </a:cubicBezTo>
                  <a:lnTo>
                    <a:pt x="4729" y="6921"/>
                  </a:lnTo>
                  <a:cubicBezTo>
                    <a:pt x="4813" y="7220"/>
                    <a:pt x="4897" y="7519"/>
                    <a:pt x="4990" y="7819"/>
                  </a:cubicBezTo>
                  <a:cubicBezTo>
                    <a:pt x="4859" y="7788"/>
                    <a:pt x="4736" y="7750"/>
                    <a:pt x="4606" y="7727"/>
                  </a:cubicBezTo>
                  <a:cubicBezTo>
                    <a:pt x="4544" y="7650"/>
                    <a:pt x="4483" y="7581"/>
                    <a:pt x="4414" y="7512"/>
                  </a:cubicBezTo>
                  <a:cubicBezTo>
                    <a:pt x="4422" y="7512"/>
                    <a:pt x="4429" y="7504"/>
                    <a:pt x="4422" y="7496"/>
                  </a:cubicBezTo>
                  <a:cubicBezTo>
                    <a:pt x="4191" y="6583"/>
                    <a:pt x="3961" y="5677"/>
                    <a:pt x="3754" y="4764"/>
                  </a:cubicBezTo>
                  <a:cubicBezTo>
                    <a:pt x="3807" y="4495"/>
                    <a:pt x="3869" y="4226"/>
                    <a:pt x="3915" y="3958"/>
                  </a:cubicBezTo>
                  <a:close/>
                  <a:moveTo>
                    <a:pt x="10516" y="5524"/>
                  </a:moveTo>
                  <a:lnTo>
                    <a:pt x="10524" y="5531"/>
                  </a:lnTo>
                  <a:cubicBezTo>
                    <a:pt x="10570" y="5677"/>
                    <a:pt x="10616" y="5831"/>
                    <a:pt x="10662" y="5984"/>
                  </a:cubicBezTo>
                  <a:lnTo>
                    <a:pt x="10662" y="5992"/>
                  </a:lnTo>
                  <a:cubicBezTo>
                    <a:pt x="10470" y="6360"/>
                    <a:pt x="10286" y="6736"/>
                    <a:pt x="10094" y="7113"/>
                  </a:cubicBezTo>
                  <a:cubicBezTo>
                    <a:pt x="10040" y="7220"/>
                    <a:pt x="9841" y="7450"/>
                    <a:pt x="9848" y="7596"/>
                  </a:cubicBezTo>
                  <a:lnTo>
                    <a:pt x="9326" y="7888"/>
                  </a:lnTo>
                  <a:cubicBezTo>
                    <a:pt x="9733" y="7105"/>
                    <a:pt x="10132" y="6314"/>
                    <a:pt x="10516" y="5524"/>
                  </a:cubicBezTo>
                  <a:close/>
                  <a:moveTo>
                    <a:pt x="11852" y="4848"/>
                  </a:moveTo>
                  <a:lnTo>
                    <a:pt x="11921" y="4925"/>
                  </a:lnTo>
                  <a:cubicBezTo>
                    <a:pt x="11921" y="4933"/>
                    <a:pt x="11928" y="4940"/>
                    <a:pt x="11936" y="4940"/>
                  </a:cubicBezTo>
                  <a:cubicBezTo>
                    <a:pt x="11921" y="5063"/>
                    <a:pt x="11905" y="5178"/>
                    <a:pt x="11890" y="5301"/>
                  </a:cubicBezTo>
                  <a:cubicBezTo>
                    <a:pt x="11775" y="5631"/>
                    <a:pt x="11652" y="5961"/>
                    <a:pt x="11529" y="6291"/>
                  </a:cubicBezTo>
                  <a:cubicBezTo>
                    <a:pt x="11414" y="6614"/>
                    <a:pt x="11253" y="6951"/>
                    <a:pt x="11207" y="7297"/>
                  </a:cubicBezTo>
                  <a:lnTo>
                    <a:pt x="11207" y="7312"/>
                  </a:lnTo>
                  <a:cubicBezTo>
                    <a:pt x="11007" y="7504"/>
                    <a:pt x="10808" y="7696"/>
                    <a:pt x="10608" y="7888"/>
                  </a:cubicBezTo>
                  <a:cubicBezTo>
                    <a:pt x="11046" y="6882"/>
                    <a:pt x="11452" y="5861"/>
                    <a:pt x="11852" y="4848"/>
                  </a:cubicBezTo>
                  <a:close/>
                  <a:moveTo>
                    <a:pt x="760" y="7258"/>
                  </a:moveTo>
                  <a:lnTo>
                    <a:pt x="768" y="7266"/>
                  </a:lnTo>
                  <a:cubicBezTo>
                    <a:pt x="860" y="7504"/>
                    <a:pt x="983" y="7727"/>
                    <a:pt x="1136" y="7934"/>
                  </a:cubicBezTo>
                  <a:lnTo>
                    <a:pt x="653" y="7704"/>
                  </a:lnTo>
                  <a:cubicBezTo>
                    <a:pt x="668" y="7550"/>
                    <a:pt x="707" y="7397"/>
                    <a:pt x="760" y="7258"/>
                  </a:cubicBezTo>
                  <a:close/>
                  <a:moveTo>
                    <a:pt x="8981" y="7512"/>
                  </a:moveTo>
                  <a:lnTo>
                    <a:pt x="8989" y="7519"/>
                  </a:lnTo>
                  <a:cubicBezTo>
                    <a:pt x="8912" y="7665"/>
                    <a:pt x="8835" y="7811"/>
                    <a:pt x="8766" y="7957"/>
                  </a:cubicBezTo>
                  <a:cubicBezTo>
                    <a:pt x="8758" y="7949"/>
                    <a:pt x="8751" y="7949"/>
                    <a:pt x="8751" y="7941"/>
                  </a:cubicBezTo>
                  <a:cubicBezTo>
                    <a:pt x="8597" y="7888"/>
                    <a:pt x="8436" y="7834"/>
                    <a:pt x="8282" y="7788"/>
                  </a:cubicBezTo>
                  <a:cubicBezTo>
                    <a:pt x="8528" y="7727"/>
                    <a:pt x="8766" y="7627"/>
                    <a:pt x="8981" y="7512"/>
                  </a:cubicBezTo>
                  <a:close/>
                  <a:moveTo>
                    <a:pt x="15198" y="6161"/>
                  </a:moveTo>
                  <a:cubicBezTo>
                    <a:pt x="15283" y="6299"/>
                    <a:pt x="15375" y="6429"/>
                    <a:pt x="15467" y="6552"/>
                  </a:cubicBezTo>
                  <a:cubicBezTo>
                    <a:pt x="15413" y="6898"/>
                    <a:pt x="15375" y="7243"/>
                    <a:pt x="15352" y="7581"/>
                  </a:cubicBezTo>
                  <a:cubicBezTo>
                    <a:pt x="15229" y="7734"/>
                    <a:pt x="15083" y="7865"/>
                    <a:pt x="14937" y="7988"/>
                  </a:cubicBezTo>
                  <a:lnTo>
                    <a:pt x="14930" y="7988"/>
                  </a:lnTo>
                  <a:cubicBezTo>
                    <a:pt x="15037" y="7381"/>
                    <a:pt x="15106" y="6775"/>
                    <a:pt x="15198" y="6161"/>
                  </a:cubicBezTo>
                  <a:close/>
                  <a:moveTo>
                    <a:pt x="4844" y="7051"/>
                  </a:moveTo>
                  <a:cubicBezTo>
                    <a:pt x="5112" y="7381"/>
                    <a:pt x="5389" y="7704"/>
                    <a:pt x="5673" y="8011"/>
                  </a:cubicBezTo>
                  <a:cubicBezTo>
                    <a:pt x="5450" y="7949"/>
                    <a:pt x="5235" y="7888"/>
                    <a:pt x="5013" y="7819"/>
                  </a:cubicBezTo>
                  <a:cubicBezTo>
                    <a:pt x="5020" y="7819"/>
                    <a:pt x="5028" y="7811"/>
                    <a:pt x="5028" y="7796"/>
                  </a:cubicBezTo>
                  <a:cubicBezTo>
                    <a:pt x="4967" y="7550"/>
                    <a:pt x="4897" y="7297"/>
                    <a:pt x="4836" y="7051"/>
                  </a:cubicBezTo>
                  <a:close/>
                  <a:moveTo>
                    <a:pt x="12481" y="5654"/>
                  </a:moveTo>
                  <a:cubicBezTo>
                    <a:pt x="12565" y="5907"/>
                    <a:pt x="12635" y="6161"/>
                    <a:pt x="12711" y="6422"/>
                  </a:cubicBezTo>
                  <a:cubicBezTo>
                    <a:pt x="12635" y="6798"/>
                    <a:pt x="12565" y="7182"/>
                    <a:pt x="12496" y="7558"/>
                  </a:cubicBezTo>
                  <a:cubicBezTo>
                    <a:pt x="12496" y="7573"/>
                    <a:pt x="12504" y="7588"/>
                    <a:pt x="12519" y="7588"/>
                  </a:cubicBezTo>
                  <a:lnTo>
                    <a:pt x="12519" y="7596"/>
                  </a:lnTo>
                  <a:cubicBezTo>
                    <a:pt x="12335" y="7765"/>
                    <a:pt x="12159" y="7934"/>
                    <a:pt x="11982" y="8103"/>
                  </a:cubicBezTo>
                  <a:cubicBezTo>
                    <a:pt x="12197" y="7297"/>
                    <a:pt x="12358" y="6475"/>
                    <a:pt x="12481" y="5654"/>
                  </a:cubicBezTo>
                  <a:close/>
                  <a:moveTo>
                    <a:pt x="960" y="6852"/>
                  </a:moveTo>
                  <a:lnTo>
                    <a:pt x="960" y="6859"/>
                  </a:lnTo>
                  <a:cubicBezTo>
                    <a:pt x="1106" y="7343"/>
                    <a:pt x="1344" y="7788"/>
                    <a:pt x="1651" y="8187"/>
                  </a:cubicBezTo>
                  <a:lnTo>
                    <a:pt x="1267" y="8003"/>
                  </a:lnTo>
                  <a:cubicBezTo>
                    <a:pt x="1106" y="7734"/>
                    <a:pt x="929" y="7481"/>
                    <a:pt x="783" y="7205"/>
                  </a:cubicBezTo>
                  <a:cubicBezTo>
                    <a:pt x="837" y="7089"/>
                    <a:pt x="891" y="6967"/>
                    <a:pt x="960" y="6852"/>
                  </a:cubicBezTo>
                  <a:close/>
                  <a:moveTo>
                    <a:pt x="10393" y="5048"/>
                  </a:moveTo>
                  <a:cubicBezTo>
                    <a:pt x="10432" y="5186"/>
                    <a:pt x="10470" y="5324"/>
                    <a:pt x="10508" y="5455"/>
                  </a:cubicBezTo>
                  <a:cubicBezTo>
                    <a:pt x="10501" y="5455"/>
                    <a:pt x="10485" y="5462"/>
                    <a:pt x="10485" y="5470"/>
                  </a:cubicBezTo>
                  <a:cubicBezTo>
                    <a:pt x="10055" y="6276"/>
                    <a:pt x="9633" y="7097"/>
                    <a:pt x="9250" y="7918"/>
                  </a:cubicBezTo>
                  <a:cubicBezTo>
                    <a:pt x="9058" y="8026"/>
                    <a:pt x="8866" y="8133"/>
                    <a:pt x="8674" y="8233"/>
                  </a:cubicBezTo>
                  <a:cubicBezTo>
                    <a:pt x="9173" y="7435"/>
                    <a:pt x="9626" y="6598"/>
                    <a:pt x="10032" y="5746"/>
                  </a:cubicBezTo>
                  <a:lnTo>
                    <a:pt x="10040" y="5754"/>
                  </a:lnTo>
                  <a:cubicBezTo>
                    <a:pt x="10048" y="5746"/>
                    <a:pt x="10048" y="5739"/>
                    <a:pt x="10048" y="5739"/>
                  </a:cubicBezTo>
                  <a:cubicBezTo>
                    <a:pt x="10163" y="5508"/>
                    <a:pt x="10278" y="5278"/>
                    <a:pt x="10393" y="5048"/>
                  </a:cubicBezTo>
                  <a:close/>
                  <a:moveTo>
                    <a:pt x="4652" y="6322"/>
                  </a:moveTo>
                  <a:lnTo>
                    <a:pt x="4652" y="6322"/>
                  </a:lnTo>
                  <a:cubicBezTo>
                    <a:pt x="5243" y="6982"/>
                    <a:pt x="5849" y="7627"/>
                    <a:pt x="6456" y="8272"/>
                  </a:cubicBezTo>
                  <a:cubicBezTo>
                    <a:pt x="6218" y="8195"/>
                    <a:pt x="5987" y="8110"/>
                    <a:pt x="5757" y="8041"/>
                  </a:cubicBezTo>
                  <a:cubicBezTo>
                    <a:pt x="5765" y="8026"/>
                    <a:pt x="5757" y="8011"/>
                    <a:pt x="5749" y="7995"/>
                  </a:cubicBezTo>
                  <a:lnTo>
                    <a:pt x="5749" y="8003"/>
                  </a:lnTo>
                  <a:cubicBezTo>
                    <a:pt x="5442" y="7657"/>
                    <a:pt x="5128" y="7304"/>
                    <a:pt x="4821" y="6959"/>
                  </a:cubicBezTo>
                  <a:cubicBezTo>
                    <a:pt x="4767" y="6744"/>
                    <a:pt x="4706" y="6537"/>
                    <a:pt x="4652" y="6322"/>
                  </a:cubicBezTo>
                  <a:close/>
                  <a:moveTo>
                    <a:pt x="6202" y="7297"/>
                  </a:moveTo>
                  <a:lnTo>
                    <a:pt x="6202" y="7297"/>
                  </a:lnTo>
                  <a:cubicBezTo>
                    <a:pt x="6847" y="7435"/>
                    <a:pt x="7476" y="7604"/>
                    <a:pt x="8106" y="7796"/>
                  </a:cubicBezTo>
                  <a:cubicBezTo>
                    <a:pt x="8106" y="7803"/>
                    <a:pt x="8121" y="7811"/>
                    <a:pt x="8137" y="7811"/>
                  </a:cubicBezTo>
                  <a:lnTo>
                    <a:pt x="8152" y="7811"/>
                  </a:lnTo>
                  <a:cubicBezTo>
                    <a:pt x="8344" y="7872"/>
                    <a:pt x="8536" y="7934"/>
                    <a:pt x="8728" y="7995"/>
                  </a:cubicBezTo>
                  <a:lnTo>
                    <a:pt x="8735" y="7995"/>
                  </a:lnTo>
                  <a:cubicBezTo>
                    <a:pt x="8689" y="8072"/>
                    <a:pt x="8651" y="8156"/>
                    <a:pt x="8612" y="8233"/>
                  </a:cubicBezTo>
                  <a:cubicBezTo>
                    <a:pt x="8612" y="8241"/>
                    <a:pt x="8612" y="8249"/>
                    <a:pt x="8620" y="8256"/>
                  </a:cubicBezTo>
                  <a:lnTo>
                    <a:pt x="8628" y="8256"/>
                  </a:lnTo>
                  <a:lnTo>
                    <a:pt x="8574" y="8287"/>
                  </a:lnTo>
                  <a:cubicBezTo>
                    <a:pt x="7952" y="8095"/>
                    <a:pt x="7323" y="7949"/>
                    <a:pt x="6678" y="7834"/>
                  </a:cubicBezTo>
                  <a:cubicBezTo>
                    <a:pt x="6525" y="7650"/>
                    <a:pt x="6363" y="7473"/>
                    <a:pt x="6202" y="7297"/>
                  </a:cubicBezTo>
                  <a:close/>
                  <a:moveTo>
                    <a:pt x="13778" y="4250"/>
                  </a:moveTo>
                  <a:lnTo>
                    <a:pt x="14116" y="4326"/>
                  </a:lnTo>
                  <a:cubicBezTo>
                    <a:pt x="14177" y="4441"/>
                    <a:pt x="14239" y="4557"/>
                    <a:pt x="14308" y="4672"/>
                  </a:cubicBezTo>
                  <a:cubicBezTo>
                    <a:pt x="14292" y="4672"/>
                    <a:pt x="14292" y="4687"/>
                    <a:pt x="14292" y="4702"/>
                  </a:cubicBezTo>
                  <a:cubicBezTo>
                    <a:pt x="14362" y="5646"/>
                    <a:pt x="14423" y="6598"/>
                    <a:pt x="14530" y="7550"/>
                  </a:cubicBezTo>
                  <a:cubicBezTo>
                    <a:pt x="14469" y="7796"/>
                    <a:pt x="14431" y="8041"/>
                    <a:pt x="14408" y="8295"/>
                  </a:cubicBezTo>
                  <a:cubicBezTo>
                    <a:pt x="14408" y="8302"/>
                    <a:pt x="14413" y="8306"/>
                    <a:pt x="14420" y="8306"/>
                  </a:cubicBezTo>
                  <a:cubicBezTo>
                    <a:pt x="14427" y="8306"/>
                    <a:pt x="14434" y="8302"/>
                    <a:pt x="14438" y="8295"/>
                  </a:cubicBezTo>
                  <a:cubicBezTo>
                    <a:pt x="14722" y="7527"/>
                    <a:pt x="14883" y="6621"/>
                    <a:pt x="14976" y="5815"/>
                  </a:cubicBezTo>
                  <a:cubicBezTo>
                    <a:pt x="15037" y="5915"/>
                    <a:pt x="15106" y="6015"/>
                    <a:pt x="15167" y="6115"/>
                  </a:cubicBezTo>
                  <a:cubicBezTo>
                    <a:pt x="15152" y="6115"/>
                    <a:pt x="15144" y="6130"/>
                    <a:pt x="15144" y="6138"/>
                  </a:cubicBezTo>
                  <a:cubicBezTo>
                    <a:pt x="15029" y="6759"/>
                    <a:pt x="14945" y="7389"/>
                    <a:pt x="14899" y="8018"/>
                  </a:cubicBezTo>
                  <a:cubicBezTo>
                    <a:pt x="14730" y="8149"/>
                    <a:pt x="14546" y="8249"/>
                    <a:pt x="14354" y="8341"/>
                  </a:cubicBezTo>
                  <a:lnTo>
                    <a:pt x="14346" y="8341"/>
                  </a:lnTo>
                  <a:cubicBezTo>
                    <a:pt x="14269" y="7189"/>
                    <a:pt x="14078" y="6030"/>
                    <a:pt x="13886" y="4887"/>
                  </a:cubicBezTo>
                  <a:cubicBezTo>
                    <a:pt x="13886" y="4879"/>
                    <a:pt x="13886" y="4871"/>
                    <a:pt x="13886" y="4864"/>
                  </a:cubicBezTo>
                  <a:lnTo>
                    <a:pt x="13778" y="4250"/>
                  </a:lnTo>
                  <a:close/>
                  <a:moveTo>
                    <a:pt x="5235" y="8387"/>
                  </a:moveTo>
                  <a:cubicBezTo>
                    <a:pt x="5236" y="8387"/>
                    <a:pt x="5236" y="8387"/>
                    <a:pt x="5237" y="8387"/>
                  </a:cubicBezTo>
                  <a:lnTo>
                    <a:pt x="5237" y="8387"/>
                  </a:lnTo>
                  <a:cubicBezTo>
                    <a:pt x="5239" y="8387"/>
                    <a:pt x="5241" y="8387"/>
                    <a:pt x="5243" y="8387"/>
                  </a:cubicBezTo>
                  <a:close/>
                  <a:moveTo>
                    <a:pt x="1175" y="6537"/>
                  </a:moveTo>
                  <a:lnTo>
                    <a:pt x="1175" y="6545"/>
                  </a:lnTo>
                  <a:cubicBezTo>
                    <a:pt x="1489" y="7174"/>
                    <a:pt x="1804" y="7796"/>
                    <a:pt x="2134" y="8417"/>
                  </a:cubicBezTo>
                  <a:cubicBezTo>
                    <a:pt x="1988" y="8348"/>
                    <a:pt x="1850" y="8279"/>
                    <a:pt x="1704" y="8210"/>
                  </a:cubicBezTo>
                  <a:cubicBezTo>
                    <a:pt x="1720" y="8202"/>
                    <a:pt x="1720" y="8187"/>
                    <a:pt x="1712" y="8172"/>
                  </a:cubicBezTo>
                  <a:cubicBezTo>
                    <a:pt x="1436" y="7734"/>
                    <a:pt x="1190" y="7289"/>
                    <a:pt x="983" y="6821"/>
                  </a:cubicBezTo>
                  <a:cubicBezTo>
                    <a:pt x="1037" y="6721"/>
                    <a:pt x="1106" y="6629"/>
                    <a:pt x="1175" y="6537"/>
                  </a:cubicBezTo>
                  <a:close/>
                  <a:moveTo>
                    <a:pt x="11568" y="4472"/>
                  </a:moveTo>
                  <a:cubicBezTo>
                    <a:pt x="11644" y="4572"/>
                    <a:pt x="11721" y="4679"/>
                    <a:pt x="11798" y="4779"/>
                  </a:cubicBezTo>
                  <a:cubicBezTo>
                    <a:pt x="11360" y="5831"/>
                    <a:pt x="10931" y="6890"/>
                    <a:pt x="10531" y="7965"/>
                  </a:cubicBezTo>
                  <a:cubicBezTo>
                    <a:pt x="10363" y="8118"/>
                    <a:pt x="10201" y="8272"/>
                    <a:pt x="10032" y="8425"/>
                  </a:cubicBezTo>
                  <a:cubicBezTo>
                    <a:pt x="10585" y="7128"/>
                    <a:pt x="11069" y="5785"/>
                    <a:pt x="11568" y="4472"/>
                  </a:cubicBezTo>
                  <a:close/>
                  <a:moveTo>
                    <a:pt x="2664" y="4319"/>
                  </a:moveTo>
                  <a:cubicBezTo>
                    <a:pt x="3009" y="5723"/>
                    <a:pt x="3431" y="7113"/>
                    <a:pt x="3854" y="8494"/>
                  </a:cubicBezTo>
                  <a:lnTo>
                    <a:pt x="3140" y="7550"/>
                  </a:lnTo>
                  <a:cubicBezTo>
                    <a:pt x="3155" y="7550"/>
                    <a:pt x="3170" y="7527"/>
                    <a:pt x="3163" y="7512"/>
                  </a:cubicBezTo>
                  <a:lnTo>
                    <a:pt x="3170" y="7512"/>
                  </a:lnTo>
                  <a:cubicBezTo>
                    <a:pt x="2940" y="6614"/>
                    <a:pt x="2725" y="5716"/>
                    <a:pt x="2487" y="4818"/>
                  </a:cubicBezTo>
                  <a:cubicBezTo>
                    <a:pt x="2526" y="4672"/>
                    <a:pt x="2556" y="4526"/>
                    <a:pt x="2595" y="4380"/>
                  </a:cubicBezTo>
                  <a:lnTo>
                    <a:pt x="2664" y="4319"/>
                  </a:lnTo>
                  <a:close/>
                  <a:moveTo>
                    <a:pt x="14170" y="7588"/>
                  </a:moveTo>
                  <a:cubicBezTo>
                    <a:pt x="14216" y="7849"/>
                    <a:pt x="14262" y="8103"/>
                    <a:pt x="14308" y="8356"/>
                  </a:cubicBezTo>
                  <a:cubicBezTo>
                    <a:pt x="14162" y="8417"/>
                    <a:pt x="14016" y="8471"/>
                    <a:pt x="13870" y="8509"/>
                  </a:cubicBezTo>
                  <a:cubicBezTo>
                    <a:pt x="14016" y="8218"/>
                    <a:pt x="14124" y="7911"/>
                    <a:pt x="14170" y="7588"/>
                  </a:cubicBezTo>
                  <a:close/>
                  <a:moveTo>
                    <a:pt x="6724" y="7880"/>
                  </a:moveTo>
                  <a:lnTo>
                    <a:pt x="6724" y="7880"/>
                  </a:lnTo>
                  <a:cubicBezTo>
                    <a:pt x="7323" y="8018"/>
                    <a:pt x="7906" y="8187"/>
                    <a:pt x="8505" y="8325"/>
                  </a:cubicBezTo>
                  <a:lnTo>
                    <a:pt x="8106" y="8548"/>
                  </a:lnTo>
                  <a:cubicBezTo>
                    <a:pt x="7791" y="8456"/>
                    <a:pt x="7476" y="8394"/>
                    <a:pt x="7154" y="8371"/>
                  </a:cubicBezTo>
                  <a:cubicBezTo>
                    <a:pt x="7016" y="8210"/>
                    <a:pt x="6870" y="8049"/>
                    <a:pt x="6724" y="7880"/>
                  </a:cubicBezTo>
                  <a:close/>
                  <a:moveTo>
                    <a:pt x="4422" y="5470"/>
                  </a:moveTo>
                  <a:cubicBezTo>
                    <a:pt x="4951" y="6053"/>
                    <a:pt x="5481" y="6644"/>
                    <a:pt x="6010" y="7228"/>
                  </a:cubicBezTo>
                  <a:lnTo>
                    <a:pt x="6018" y="7235"/>
                  </a:lnTo>
                  <a:cubicBezTo>
                    <a:pt x="6010" y="7243"/>
                    <a:pt x="6010" y="7258"/>
                    <a:pt x="6026" y="7266"/>
                  </a:cubicBezTo>
                  <a:lnTo>
                    <a:pt x="6049" y="7274"/>
                  </a:lnTo>
                  <a:cubicBezTo>
                    <a:pt x="6440" y="7696"/>
                    <a:pt x="6832" y="8126"/>
                    <a:pt x="7223" y="8556"/>
                  </a:cubicBezTo>
                  <a:cubicBezTo>
                    <a:pt x="7008" y="8479"/>
                    <a:pt x="6786" y="8394"/>
                    <a:pt x="6571" y="8318"/>
                  </a:cubicBezTo>
                  <a:cubicBezTo>
                    <a:pt x="6571" y="8310"/>
                    <a:pt x="6571" y="8310"/>
                    <a:pt x="6563" y="8302"/>
                  </a:cubicBezTo>
                  <a:cubicBezTo>
                    <a:pt x="5926" y="7604"/>
                    <a:pt x="5281" y="6905"/>
                    <a:pt x="4629" y="6214"/>
                  </a:cubicBezTo>
                  <a:cubicBezTo>
                    <a:pt x="4560" y="5969"/>
                    <a:pt x="4491" y="5716"/>
                    <a:pt x="4422" y="5470"/>
                  </a:cubicBezTo>
                  <a:close/>
                  <a:moveTo>
                    <a:pt x="12067" y="4518"/>
                  </a:moveTo>
                  <a:cubicBezTo>
                    <a:pt x="12212" y="4856"/>
                    <a:pt x="12335" y="5194"/>
                    <a:pt x="12443" y="5539"/>
                  </a:cubicBezTo>
                  <a:cubicBezTo>
                    <a:pt x="12435" y="5547"/>
                    <a:pt x="12435" y="5554"/>
                    <a:pt x="12435" y="5562"/>
                  </a:cubicBezTo>
                  <a:cubicBezTo>
                    <a:pt x="12327" y="6429"/>
                    <a:pt x="12090" y="7258"/>
                    <a:pt x="11928" y="8110"/>
                  </a:cubicBezTo>
                  <a:cubicBezTo>
                    <a:pt x="11928" y="8126"/>
                    <a:pt x="11936" y="8133"/>
                    <a:pt x="11944" y="8141"/>
                  </a:cubicBezTo>
                  <a:cubicBezTo>
                    <a:pt x="11783" y="8295"/>
                    <a:pt x="11629" y="8448"/>
                    <a:pt x="11475" y="8602"/>
                  </a:cubicBezTo>
                  <a:cubicBezTo>
                    <a:pt x="11706" y="7481"/>
                    <a:pt x="11882" y="6345"/>
                    <a:pt x="11997" y="5209"/>
                  </a:cubicBezTo>
                  <a:cubicBezTo>
                    <a:pt x="11997" y="5201"/>
                    <a:pt x="11997" y="5201"/>
                    <a:pt x="11997" y="5194"/>
                  </a:cubicBezTo>
                  <a:cubicBezTo>
                    <a:pt x="12020" y="4971"/>
                    <a:pt x="12043" y="4748"/>
                    <a:pt x="12067" y="4518"/>
                  </a:cubicBezTo>
                  <a:close/>
                  <a:moveTo>
                    <a:pt x="14062" y="6867"/>
                  </a:moveTo>
                  <a:cubicBezTo>
                    <a:pt x="14101" y="7082"/>
                    <a:pt x="14131" y="7297"/>
                    <a:pt x="14162" y="7512"/>
                  </a:cubicBezTo>
                  <a:cubicBezTo>
                    <a:pt x="14156" y="7507"/>
                    <a:pt x="14149" y="7505"/>
                    <a:pt x="14143" y="7505"/>
                  </a:cubicBezTo>
                  <a:cubicBezTo>
                    <a:pt x="14127" y="7505"/>
                    <a:pt x="14114" y="7518"/>
                    <a:pt x="14108" y="7535"/>
                  </a:cubicBezTo>
                  <a:cubicBezTo>
                    <a:pt x="14039" y="7872"/>
                    <a:pt x="13939" y="8202"/>
                    <a:pt x="13809" y="8525"/>
                  </a:cubicBezTo>
                  <a:cubicBezTo>
                    <a:pt x="13671" y="8556"/>
                    <a:pt x="13525" y="8586"/>
                    <a:pt x="13387" y="8602"/>
                  </a:cubicBezTo>
                  <a:lnTo>
                    <a:pt x="13387" y="8594"/>
                  </a:lnTo>
                  <a:cubicBezTo>
                    <a:pt x="13632" y="8026"/>
                    <a:pt x="13855" y="7450"/>
                    <a:pt x="14062" y="6867"/>
                  </a:cubicBezTo>
                  <a:close/>
                  <a:moveTo>
                    <a:pt x="1727" y="6429"/>
                  </a:moveTo>
                  <a:lnTo>
                    <a:pt x="1727" y="6429"/>
                  </a:lnTo>
                  <a:cubicBezTo>
                    <a:pt x="2211" y="7089"/>
                    <a:pt x="2718" y="7734"/>
                    <a:pt x="3255" y="8356"/>
                  </a:cubicBezTo>
                  <a:cubicBezTo>
                    <a:pt x="3170" y="8448"/>
                    <a:pt x="3094" y="8540"/>
                    <a:pt x="3017" y="8625"/>
                  </a:cubicBezTo>
                  <a:lnTo>
                    <a:pt x="3017" y="8632"/>
                  </a:lnTo>
                  <a:cubicBezTo>
                    <a:pt x="2579" y="8103"/>
                    <a:pt x="2165" y="7542"/>
                    <a:pt x="1789" y="6967"/>
                  </a:cubicBezTo>
                  <a:lnTo>
                    <a:pt x="1727" y="6429"/>
                  </a:lnTo>
                  <a:close/>
                  <a:moveTo>
                    <a:pt x="7208" y="8425"/>
                  </a:moveTo>
                  <a:lnTo>
                    <a:pt x="7208" y="8425"/>
                  </a:lnTo>
                  <a:cubicBezTo>
                    <a:pt x="7476" y="8471"/>
                    <a:pt x="7753" y="8540"/>
                    <a:pt x="8021" y="8594"/>
                  </a:cubicBezTo>
                  <a:cubicBezTo>
                    <a:pt x="7929" y="8648"/>
                    <a:pt x="7822" y="8701"/>
                    <a:pt x="7730" y="8763"/>
                  </a:cubicBezTo>
                  <a:cubicBezTo>
                    <a:pt x="7722" y="8755"/>
                    <a:pt x="7714" y="8747"/>
                    <a:pt x="7714" y="8747"/>
                  </a:cubicBezTo>
                  <a:cubicBezTo>
                    <a:pt x="7592" y="8694"/>
                    <a:pt x="7469" y="8655"/>
                    <a:pt x="7354" y="8609"/>
                  </a:cubicBezTo>
                  <a:lnTo>
                    <a:pt x="7361" y="8609"/>
                  </a:lnTo>
                  <a:cubicBezTo>
                    <a:pt x="7361" y="8602"/>
                    <a:pt x="7354" y="8594"/>
                    <a:pt x="7354" y="8594"/>
                  </a:cubicBezTo>
                  <a:lnTo>
                    <a:pt x="7208" y="8425"/>
                  </a:lnTo>
                  <a:close/>
                  <a:moveTo>
                    <a:pt x="1804" y="7074"/>
                  </a:moveTo>
                  <a:cubicBezTo>
                    <a:pt x="2150" y="7642"/>
                    <a:pt x="2541" y="8179"/>
                    <a:pt x="2971" y="8678"/>
                  </a:cubicBezTo>
                  <a:cubicBezTo>
                    <a:pt x="2932" y="8709"/>
                    <a:pt x="2894" y="8747"/>
                    <a:pt x="2856" y="8778"/>
                  </a:cubicBezTo>
                  <a:lnTo>
                    <a:pt x="2863" y="8786"/>
                  </a:lnTo>
                  <a:cubicBezTo>
                    <a:pt x="2664" y="8678"/>
                    <a:pt x="2464" y="8579"/>
                    <a:pt x="2257" y="8479"/>
                  </a:cubicBezTo>
                  <a:cubicBezTo>
                    <a:pt x="2134" y="8233"/>
                    <a:pt x="2004" y="7980"/>
                    <a:pt x="1873" y="7734"/>
                  </a:cubicBezTo>
                  <a:cubicBezTo>
                    <a:pt x="1873" y="7727"/>
                    <a:pt x="1881" y="7719"/>
                    <a:pt x="1881" y="7711"/>
                  </a:cubicBezTo>
                  <a:cubicBezTo>
                    <a:pt x="1858" y="7496"/>
                    <a:pt x="1835" y="7289"/>
                    <a:pt x="1804" y="7074"/>
                  </a:cubicBezTo>
                  <a:close/>
                  <a:moveTo>
                    <a:pt x="1651" y="5723"/>
                  </a:moveTo>
                  <a:cubicBezTo>
                    <a:pt x="2387" y="6729"/>
                    <a:pt x="3155" y="7711"/>
                    <a:pt x="3915" y="8701"/>
                  </a:cubicBezTo>
                  <a:lnTo>
                    <a:pt x="3923" y="8724"/>
                  </a:lnTo>
                  <a:cubicBezTo>
                    <a:pt x="3923" y="8740"/>
                    <a:pt x="3938" y="8755"/>
                    <a:pt x="3961" y="8755"/>
                  </a:cubicBezTo>
                  <a:cubicBezTo>
                    <a:pt x="3992" y="8801"/>
                    <a:pt x="4022" y="8840"/>
                    <a:pt x="4053" y="8886"/>
                  </a:cubicBezTo>
                  <a:cubicBezTo>
                    <a:pt x="3823" y="8832"/>
                    <a:pt x="3593" y="8770"/>
                    <a:pt x="3362" y="8724"/>
                  </a:cubicBezTo>
                  <a:cubicBezTo>
                    <a:pt x="3378" y="8602"/>
                    <a:pt x="3401" y="8479"/>
                    <a:pt x="3431" y="8364"/>
                  </a:cubicBezTo>
                  <a:cubicBezTo>
                    <a:pt x="3442" y="8305"/>
                    <a:pt x="3400" y="8260"/>
                    <a:pt x="3353" y="8260"/>
                  </a:cubicBezTo>
                  <a:cubicBezTo>
                    <a:pt x="3333" y="8260"/>
                    <a:pt x="3312" y="8268"/>
                    <a:pt x="3293" y="8287"/>
                  </a:cubicBezTo>
                  <a:cubicBezTo>
                    <a:pt x="2756" y="7642"/>
                    <a:pt x="2226" y="6990"/>
                    <a:pt x="1720" y="6330"/>
                  </a:cubicBezTo>
                  <a:lnTo>
                    <a:pt x="1727" y="6330"/>
                  </a:lnTo>
                  <a:cubicBezTo>
                    <a:pt x="1704" y="6122"/>
                    <a:pt x="1674" y="5923"/>
                    <a:pt x="1651" y="5723"/>
                  </a:cubicBezTo>
                  <a:close/>
                  <a:moveTo>
                    <a:pt x="3869" y="8187"/>
                  </a:moveTo>
                  <a:lnTo>
                    <a:pt x="3869" y="8187"/>
                  </a:lnTo>
                  <a:cubicBezTo>
                    <a:pt x="4076" y="8463"/>
                    <a:pt x="4299" y="8732"/>
                    <a:pt x="4521" y="8993"/>
                  </a:cubicBezTo>
                  <a:lnTo>
                    <a:pt x="4168" y="8909"/>
                  </a:lnTo>
                  <a:cubicBezTo>
                    <a:pt x="4115" y="8840"/>
                    <a:pt x="4061" y="8770"/>
                    <a:pt x="4015" y="8701"/>
                  </a:cubicBezTo>
                  <a:lnTo>
                    <a:pt x="3869" y="8187"/>
                  </a:lnTo>
                  <a:close/>
                  <a:moveTo>
                    <a:pt x="637" y="7765"/>
                  </a:moveTo>
                  <a:cubicBezTo>
                    <a:pt x="1159" y="8034"/>
                    <a:pt x="1681" y="8310"/>
                    <a:pt x="2211" y="8571"/>
                  </a:cubicBezTo>
                  <a:lnTo>
                    <a:pt x="2226" y="8594"/>
                  </a:lnTo>
                  <a:cubicBezTo>
                    <a:pt x="2231" y="8607"/>
                    <a:pt x="2242" y="8612"/>
                    <a:pt x="2254" y="8612"/>
                  </a:cubicBezTo>
                  <a:cubicBezTo>
                    <a:pt x="2263" y="8612"/>
                    <a:pt x="2273" y="8608"/>
                    <a:pt x="2280" y="8602"/>
                  </a:cubicBezTo>
                  <a:cubicBezTo>
                    <a:pt x="2449" y="8686"/>
                    <a:pt x="2618" y="8763"/>
                    <a:pt x="2794" y="8840"/>
                  </a:cubicBezTo>
                  <a:cubicBezTo>
                    <a:pt x="2710" y="8909"/>
                    <a:pt x="2625" y="8962"/>
                    <a:pt x="2541" y="9008"/>
                  </a:cubicBezTo>
                  <a:lnTo>
                    <a:pt x="2541" y="9016"/>
                  </a:lnTo>
                  <a:cubicBezTo>
                    <a:pt x="1904" y="8717"/>
                    <a:pt x="1267" y="8410"/>
                    <a:pt x="637" y="8080"/>
                  </a:cubicBezTo>
                  <a:cubicBezTo>
                    <a:pt x="630" y="7980"/>
                    <a:pt x="630" y="7872"/>
                    <a:pt x="637" y="7765"/>
                  </a:cubicBezTo>
                  <a:close/>
                  <a:moveTo>
                    <a:pt x="4675" y="7788"/>
                  </a:moveTo>
                  <a:lnTo>
                    <a:pt x="4675" y="7788"/>
                  </a:lnTo>
                  <a:cubicBezTo>
                    <a:pt x="5688" y="8087"/>
                    <a:pt x="6686" y="8417"/>
                    <a:pt x="7661" y="8793"/>
                  </a:cubicBezTo>
                  <a:cubicBezTo>
                    <a:pt x="7530" y="8870"/>
                    <a:pt x="7392" y="8955"/>
                    <a:pt x="7254" y="9031"/>
                  </a:cubicBezTo>
                  <a:cubicBezTo>
                    <a:pt x="6602" y="8763"/>
                    <a:pt x="5927" y="8541"/>
                    <a:pt x="5237" y="8387"/>
                  </a:cubicBezTo>
                  <a:lnTo>
                    <a:pt x="5237" y="8387"/>
                  </a:lnTo>
                  <a:cubicBezTo>
                    <a:pt x="5218" y="8390"/>
                    <a:pt x="5212" y="8403"/>
                    <a:pt x="5212" y="8417"/>
                  </a:cubicBezTo>
                  <a:cubicBezTo>
                    <a:pt x="5036" y="8210"/>
                    <a:pt x="4859" y="7995"/>
                    <a:pt x="4675" y="7788"/>
                  </a:cubicBezTo>
                  <a:close/>
                  <a:moveTo>
                    <a:pt x="3623" y="7304"/>
                  </a:moveTo>
                  <a:lnTo>
                    <a:pt x="3623" y="7304"/>
                  </a:lnTo>
                  <a:cubicBezTo>
                    <a:pt x="4130" y="7926"/>
                    <a:pt x="4652" y="8540"/>
                    <a:pt x="5174" y="9154"/>
                  </a:cubicBezTo>
                  <a:lnTo>
                    <a:pt x="4629" y="9016"/>
                  </a:lnTo>
                  <a:cubicBezTo>
                    <a:pt x="4383" y="8724"/>
                    <a:pt x="4138" y="8433"/>
                    <a:pt x="3884" y="8149"/>
                  </a:cubicBezTo>
                  <a:cubicBezTo>
                    <a:pt x="3881" y="8142"/>
                    <a:pt x="3876" y="8140"/>
                    <a:pt x="3872" y="8140"/>
                  </a:cubicBezTo>
                  <a:cubicBezTo>
                    <a:pt x="3866" y="8140"/>
                    <a:pt x="3861" y="8144"/>
                    <a:pt x="3861" y="8149"/>
                  </a:cubicBezTo>
                  <a:cubicBezTo>
                    <a:pt x="3777" y="7865"/>
                    <a:pt x="3700" y="7581"/>
                    <a:pt x="3623" y="7304"/>
                  </a:cubicBezTo>
                  <a:close/>
                  <a:moveTo>
                    <a:pt x="645" y="8118"/>
                  </a:moveTo>
                  <a:lnTo>
                    <a:pt x="645" y="8118"/>
                  </a:lnTo>
                  <a:cubicBezTo>
                    <a:pt x="1244" y="8448"/>
                    <a:pt x="1843" y="8763"/>
                    <a:pt x="2464" y="9054"/>
                  </a:cubicBezTo>
                  <a:cubicBezTo>
                    <a:pt x="2426" y="9070"/>
                    <a:pt x="2387" y="9085"/>
                    <a:pt x="2349" y="9101"/>
                  </a:cubicBezTo>
                  <a:lnTo>
                    <a:pt x="2357" y="9101"/>
                  </a:lnTo>
                  <a:cubicBezTo>
                    <a:pt x="2242" y="9147"/>
                    <a:pt x="2127" y="9177"/>
                    <a:pt x="2004" y="9193"/>
                  </a:cubicBezTo>
                  <a:cubicBezTo>
                    <a:pt x="1551" y="9008"/>
                    <a:pt x="1129" y="8770"/>
                    <a:pt x="745" y="8471"/>
                  </a:cubicBezTo>
                  <a:cubicBezTo>
                    <a:pt x="691" y="8364"/>
                    <a:pt x="660" y="8241"/>
                    <a:pt x="645" y="8118"/>
                  </a:cubicBezTo>
                  <a:close/>
                  <a:moveTo>
                    <a:pt x="791" y="8571"/>
                  </a:moveTo>
                  <a:lnTo>
                    <a:pt x="791" y="8571"/>
                  </a:lnTo>
                  <a:cubicBezTo>
                    <a:pt x="1121" y="8824"/>
                    <a:pt x="1489" y="9039"/>
                    <a:pt x="1873" y="9200"/>
                  </a:cubicBezTo>
                  <a:cubicBezTo>
                    <a:pt x="1853" y="9201"/>
                    <a:pt x="1833" y="9202"/>
                    <a:pt x="1813" y="9202"/>
                  </a:cubicBezTo>
                  <a:cubicBezTo>
                    <a:pt x="1535" y="9202"/>
                    <a:pt x="1268" y="9102"/>
                    <a:pt x="1067" y="8916"/>
                  </a:cubicBezTo>
                  <a:lnTo>
                    <a:pt x="1067" y="8924"/>
                  </a:lnTo>
                  <a:cubicBezTo>
                    <a:pt x="960" y="8817"/>
                    <a:pt x="860" y="8701"/>
                    <a:pt x="791" y="8571"/>
                  </a:cubicBezTo>
                  <a:close/>
                  <a:moveTo>
                    <a:pt x="5226" y="8425"/>
                  </a:moveTo>
                  <a:cubicBezTo>
                    <a:pt x="5227" y="8425"/>
                    <a:pt x="5227" y="8425"/>
                    <a:pt x="5227" y="8425"/>
                  </a:cubicBezTo>
                  <a:cubicBezTo>
                    <a:pt x="5895" y="8617"/>
                    <a:pt x="6540" y="8847"/>
                    <a:pt x="7208" y="9054"/>
                  </a:cubicBezTo>
                  <a:lnTo>
                    <a:pt x="7208" y="9062"/>
                  </a:lnTo>
                  <a:cubicBezTo>
                    <a:pt x="7062" y="9147"/>
                    <a:pt x="6924" y="9231"/>
                    <a:pt x="6778" y="9315"/>
                  </a:cubicBezTo>
                  <a:lnTo>
                    <a:pt x="6770" y="9315"/>
                  </a:lnTo>
                  <a:cubicBezTo>
                    <a:pt x="6417" y="9200"/>
                    <a:pt x="6064" y="9101"/>
                    <a:pt x="5711" y="9008"/>
                  </a:cubicBezTo>
                  <a:cubicBezTo>
                    <a:pt x="5711" y="9005"/>
                    <a:pt x="5711" y="9003"/>
                    <a:pt x="5710" y="9003"/>
                  </a:cubicBezTo>
                  <a:cubicBezTo>
                    <a:pt x="5709" y="9003"/>
                    <a:pt x="5707" y="9005"/>
                    <a:pt x="5703" y="9008"/>
                  </a:cubicBezTo>
                  <a:cubicBezTo>
                    <a:pt x="5544" y="8811"/>
                    <a:pt x="5385" y="8622"/>
                    <a:pt x="5226" y="8425"/>
                  </a:cubicBezTo>
                  <a:close/>
                  <a:moveTo>
                    <a:pt x="3385" y="6491"/>
                  </a:moveTo>
                  <a:lnTo>
                    <a:pt x="3385" y="6491"/>
                  </a:lnTo>
                  <a:cubicBezTo>
                    <a:pt x="4207" y="7443"/>
                    <a:pt x="5051" y="8371"/>
                    <a:pt x="5872" y="9331"/>
                  </a:cubicBezTo>
                  <a:lnTo>
                    <a:pt x="5281" y="9185"/>
                  </a:lnTo>
                  <a:cubicBezTo>
                    <a:pt x="4721" y="8509"/>
                    <a:pt x="4161" y="7849"/>
                    <a:pt x="3585" y="7189"/>
                  </a:cubicBezTo>
                  <a:cubicBezTo>
                    <a:pt x="3523" y="6959"/>
                    <a:pt x="3454" y="6721"/>
                    <a:pt x="3385" y="6491"/>
                  </a:cubicBezTo>
                  <a:close/>
                  <a:moveTo>
                    <a:pt x="13955" y="6061"/>
                  </a:moveTo>
                  <a:cubicBezTo>
                    <a:pt x="13985" y="6299"/>
                    <a:pt x="14016" y="6545"/>
                    <a:pt x="14047" y="6782"/>
                  </a:cubicBezTo>
                  <a:cubicBezTo>
                    <a:pt x="14047" y="6782"/>
                    <a:pt x="14039" y="6790"/>
                    <a:pt x="14039" y="6798"/>
                  </a:cubicBezTo>
                  <a:cubicBezTo>
                    <a:pt x="13809" y="7397"/>
                    <a:pt x="13571" y="7995"/>
                    <a:pt x="13333" y="8594"/>
                  </a:cubicBezTo>
                  <a:lnTo>
                    <a:pt x="13279" y="8602"/>
                  </a:lnTo>
                  <a:cubicBezTo>
                    <a:pt x="13273" y="8596"/>
                    <a:pt x="13266" y="8593"/>
                    <a:pt x="13260" y="8593"/>
                  </a:cubicBezTo>
                  <a:cubicBezTo>
                    <a:pt x="13249" y="8593"/>
                    <a:pt x="13238" y="8600"/>
                    <a:pt x="13233" y="8609"/>
                  </a:cubicBezTo>
                  <a:cubicBezTo>
                    <a:pt x="13172" y="8640"/>
                    <a:pt x="13156" y="8717"/>
                    <a:pt x="13195" y="8763"/>
                  </a:cubicBezTo>
                  <a:lnTo>
                    <a:pt x="13203" y="8763"/>
                  </a:lnTo>
                  <a:cubicBezTo>
                    <a:pt x="13164" y="8916"/>
                    <a:pt x="13133" y="9070"/>
                    <a:pt x="13103" y="9223"/>
                  </a:cubicBezTo>
                  <a:lnTo>
                    <a:pt x="13087" y="9223"/>
                  </a:lnTo>
                  <a:lnTo>
                    <a:pt x="12596" y="9354"/>
                  </a:lnTo>
                  <a:cubicBezTo>
                    <a:pt x="12872" y="8901"/>
                    <a:pt x="13003" y="8379"/>
                    <a:pt x="13179" y="7880"/>
                  </a:cubicBezTo>
                  <a:cubicBezTo>
                    <a:pt x="13402" y="7258"/>
                    <a:pt x="13671" y="6660"/>
                    <a:pt x="13955" y="6061"/>
                  </a:cubicBezTo>
                  <a:close/>
                  <a:moveTo>
                    <a:pt x="5734" y="9047"/>
                  </a:moveTo>
                  <a:lnTo>
                    <a:pt x="5734" y="9047"/>
                  </a:lnTo>
                  <a:cubicBezTo>
                    <a:pt x="6056" y="9154"/>
                    <a:pt x="6379" y="9262"/>
                    <a:pt x="6701" y="9354"/>
                  </a:cubicBezTo>
                  <a:cubicBezTo>
                    <a:pt x="6632" y="9400"/>
                    <a:pt x="6563" y="9438"/>
                    <a:pt x="6494" y="9484"/>
                  </a:cubicBezTo>
                  <a:lnTo>
                    <a:pt x="5972" y="9354"/>
                  </a:lnTo>
                  <a:cubicBezTo>
                    <a:pt x="5972" y="9346"/>
                    <a:pt x="5972" y="9338"/>
                    <a:pt x="5964" y="9331"/>
                  </a:cubicBezTo>
                  <a:lnTo>
                    <a:pt x="5734" y="9047"/>
                  </a:lnTo>
                  <a:close/>
                  <a:moveTo>
                    <a:pt x="9756" y="8686"/>
                  </a:moveTo>
                  <a:lnTo>
                    <a:pt x="9756" y="8686"/>
                  </a:lnTo>
                  <a:cubicBezTo>
                    <a:pt x="9464" y="8962"/>
                    <a:pt x="9165" y="9231"/>
                    <a:pt x="8873" y="9500"/>
                  </a:cubicBezTo>
                  <a:cubicBezTo>
                    <a:pt x="8873" y="9507"/>
                    <a:pt x="8873" y="9507"/>
                    <a:pt x="8866" y="9515"/>
                  </a:cubicBezTo>
                  <a:lnTo>
                    <a:pt x="8375" y="9431"/>
                  </a:lnTo>
                  <a:cubicBezTo>
                    <a:pt x="8843" y="9193"/>
                    <a:pt x="9296" y="8939"/>
                    <a:pt x="9756" y="8686"/>
                  </a:cubicBezTo>
                  <a:close/>
                  <a:moveTo>
                    <a:pt x="12957" y="8341"/>
                  </a:moveTo>
                  <a:lnTo>
                    <a:pt x="12957" y="8341"/>
                  </a:lnTo>
                  <a:cubicBezTo>
                    <a:pt x="12857" y="8686"/>
                    <a:pt x="12719" y="9016"/>
                    <a:pt x="12550" y="9331"/>
                  </a:cubicBezTo>
                  <a:cubicBezTo>
                    <a:pt x="12542" y="9346"/>
                    <a:pt x="12550" y="9361"/>
                    <a:pt x="12558" y="9369"/>
                  </a:cubicBezTo>
                  <a:lnTo>
                    <a:pt x="11790" y="9561"/>
                  </a:lnTo>
                  <a:cubicBezTo>
                    <a:pt x="12197" y="9208"/>
                    <a:pt x="12658" y="8793"/>
                    <a:pt x="12957" y="8341"/>
                  </a:cubicBezTo>
                  <a:close/>
                  <a:moveTo>
                    <a:pt x="10337" y="7417"/>
                  </a:moveTo>
                  <a:lnTo>
                    <a:pt x="10337" y="7417"/>
                  </a:lnTo>
                  <a:cubicBezTo>
                    <a:pt x="10277" y="7569"/>
                    <a:pt x="10224" y="7728"/>
                    <a:pt x="10163" y="7880"/>
                  </a:cubicBezTo>
                  <a:lnTo>
                    <a:pt x="10140" y="7880"/>
                  </a:lnTo>
                  <a:cubicBezTo>
                    <a:pt x="9058" y="8402"/>
                    <a:pt x="7991" y="9001"/>
                    <a:pt x="6955" y="9599"/>
                  </a:cubicBezTo>
                  <a:lnTo>
                    <a:pt x="6578" y="9507"/>
                  </a:lnTo>
                  <a:cubicBezTo>
                    <a:pt x="7849" y="8849"/>
                    <a:pt x="9082" y="8107"/>
                    <a:pt x="10337" y="7417"/>
                  </a:cubicBezTo>
                  <a:close/>
                  <a:moveTo>
                    <a:pt x="11660" y="6982"/>
                  </a:moveTo>
                  <a:lnTo>
                    <a:pt x="11660" y="6982"/>
                  </a:lnTo>
                  <a:cubicBezTo>
                    <a:pt x="11629" y="7182"/>
                    <a:pt x="11598" y="7381"/>
                    <a:pt x="11568" y="7588"/>
                  </a:cubicBezTo>
                  <a:cubicBezTo>
                    <a:pt x="11565" y="7586"/>
                    <a:pt x="11562" y="7585"/>
                    <a:pt x="11559" y="7585"/>
                  </a:cubicBezTo>
                  <a:cubicBezTo>
                    <a:pt x="11552" y="7585"/>
                    <a:pt x="11542" y="7591"/>
                    <a:pt x="11537" y="7596"/>
                  </a:cubicBezTo>
                  <a:cubicBezTo>
                    <a:pt x="10800" y="8233"/>
                    <a:pt x="10079" y="8901"/>
                    <a:pt x="9403" y="9607"/>
                  </a:cubicBezTo>
                  <a:cubicBezTo>
                    <a:pt x="9250" y="9576"/>
                    <a:pt x="9096" y="9553"/>
                    <a:pt x="8950" y="9523"/>
                  </a:cubicBezTo>
                  <a:cubicBezTo>
                    <a:pt x="9887" y="8717"/>
                    <a:pt x="10777" y="7857"/>
                    <a:pt x="11660" y="6982"/>
                  </a:cubicBezTo>
                  <a:close/>
                  <a:moveTo>
                    <a:pt x="11552" y="7673"/>
                  </a:moveTo>
                  <a:lnTo>
                    <a:pt x="11560" y="7681"/>
                  </a:lnTo>
                  <a:cubicBezTo>
                    <a:pt x="11529" y="7865"/>
                    <a:pt x="11499" y="8049"/>
                    <a:pt x="11475" y="8233"/>
                  </a:cubicBezTo>
                  <a:cubicBezTo>
                    <a:pt x="11468" y="8225"/>
                    <a:pt x="11460" y="8222"/>
                    <a:pt x="11453" y="8222"/>
                  </a:cubicBezTo>
                  <a:cubicBezTo>
                    <a:pt x="11447" y="8222"/>
                    <a:pt x="11441" y="8225"/>
                    <a:pt x="11437" y="8233"/>
                  </a:cubicBezTo>
                  <a:cubicBezTo>
                    <a:pt x="10954" y="8755"/>
                    <a:pt x="10439" y="9223"/>
                    <a:pt x="9925" y="9699"/>
                  </a:cubicBezTo>
                  <a:cubicBezTo>
                    <a:pt x="9917" y="9707"/>
                    <a:pt x="9917" y="9707"/>
                    <a:pt x="9917" y="9715"/>
                  </a:cubicBezTo>
                  <a:cubicBezTo>
                    <a:pt x="9764" y="9676"/>
                    <a:pt x="9610" y="9645"/>
                    <a:pt x="9457" y="9615"/>
                  </a:cubicBezTo>
                  <a:cubicBezTo>
                    <a:pt x="10163" y="8985"/>
                    <a:pt x="10854" y="8325"/>
                    <a:pt x="11552" y="7673"/>
                  </a:cubicBezTo>
                  <a:close/>
                  <a:moveTo>
                    <a:pt x="10148" y="7949"/>
                  </a:moveTo>
                  <a:lnTo>
                    <a:pt x="10148" y="7949"/>
                  </a:lnTo>
                  <a:cubicBezTo>
                    <a:pt x="10086" y="8126"/>
                    <a:pt x="10025" y="8302"/>
                    <a:pt x="9963" y="8486"/>
                  </a:cubicBezTo>
                  <a:cubicBezTo>
                    <a:pt x="9380" y="8809"/>
                    <a:pt x="8789" y="9101"/>
                    <a:pt x="8206" y="9408"/>
                  </a:cubicBezTo>
                  <a:lnTo>
                    <a:pt x="8198" y="9408"/>
                  </a:lnTo>
                  <a:cubicBezTo>
                    <a:pt x="7983" y="9515"/>
                    <a:pt x="7768" y="9630"/>
                    <a:pt x="7553" y="9745"/>
                  </a:cubicBezTo>
                  <a:lnTo>
                    <a:pt x="7039" y="9615"/>
                  </a:lnTo>
                  <a:cubicBezTo>
                    <a:pt x="8091" y="9093"/>
                    <a:pt x="9150" y="8548"/>
                    <a:pt x="10148" y="7949"/>
                  </a:cubicBezTo>
                  <a:close/>
                  <a:moveTo>
                    <a:pt x="12097" y="4380"/>
                  </a:moveTo>
                  <a:lnTo>
                    <a:pt x="12097" y="4380"/>
                  </a:lnTo>
                  <a:cubicBezTo>
                    <a:pt x="12327" y="4618"/>
                    <a:pt x="12565" y="4848"/>
                    <a:pt x="12811" y="5078"/>
                  </a:cubicBezTo>
                  <a:cubicBezTo>
                    <a:pt x="13003" y="5739"/>
                    <a:pt x="13179" y="6414"/>
                    <a:pt x="13379" y="7074"/>
                  </a:cubicBezTo>
                  <a:lnTo>
                    <a:pt x="13379" y="7082"/>
                  </a:lnTo>
                  <a:cubicBezTo>
                    <a:pt x="13379" y="7087"/>
                    <a:pt x="13391" y="7093"/>
                    <a:pt x="13400" y="7093"/>
                  </a:cubicBezTo>
                  <a:cubicBezTo>
                    <a:pt x="13404" y="7093"/>
                    <a:pt x="13408" y="7092"/>
                    <a:pt x="13410" y="7089"/>
                  </a:cubicBezTo>
                  <a:lnTo>
                    <a:pt x="13410" y="7089"/>
                  </a:lnTo>
                  <a:cubicBezTo>
                    <a:pt x="13341" y="7251"/>
                    <a:pt x="13272" y="7420"/>
                    <a:pt x="13210" y="7588"/>
                  </a:cubicBezTo>
                  <a:cubicBezTo>
                    <a:pt x="13133" y="7788"/>
                    <a:pt x="13072" y="7988"/>
                    <a:pt x="13003" y="8195"/>
                  </a:cubicBezTo>
                  <a:cubicBezTo>
                    <a:pt x="12773" y="8402"/>
                    <a:pt x="12581" y="8663"/>
                    <a:pt x="12366" y="8893"/>
                  </a:cubicBezTo>
                  <a:cubicBezTo>
                    <a:pt x="12159" y="9124"/>
                    <a:pt x="11936" y="9346"/>
                    <a:pt x="11721" y="9576"/>
                  </a:cubicBezTo>
                  <a:lnTo>
                    <a:pt x="11721" y="9584"/>
                  </a:lnTo>
                  <a:cubicBezTo>
                    <a:pt x="11483" y="9638"/>
                    <a:pt x="11253" y="9699"/>
                    <a:pt x="11023" y="9768"/>
                  </a:cubicBezTo>
                  <a:cubicBezTo>
                    <a:pt x="11744" y="9093"/>
                    <a:pt x="12443" y="8387"/>
                    <a:pt x="13103" y="7642"/>
                  </a:cubicBezTo>
                  <a:lnTo>
                    <a:pt x="13118" y="7688"/>
                  </a:lnTo>
                  <a:cubicBezTo>
                    <a:pt x="13121" y="7698"/>
                    <a:pt x="13127" y="7702"/>
                    <a:pt x="13133" y="7702"/>
                  </a:cubicBezTo>
                  <a:cubicBezTo>
                    <a:pt x="13141" y="7702"/>
                    <a:pt x="13149" y="7694"/>
                    <a:pt x="13149" y="7681"/>
                  </a:cubicBezTo>
                  <a:lnTo>
                    <a:pt x="13133" y="7604"/>
                  </a:lnTo>
                  <a:cubicBezTo>
                    <a:pt x="13141" y="7588"/>
                    <a:pt x="13141" y="7565"/>
                    <a:pt x="13126" y="7550"/>
                  </a:cubicBezTo>
                  <a:cubicBezTo>
                    <a:pt x="12888" y="6460"/>
                    <a:pt x="12550" y="5401"/>
                    <a:pt x="12097" y="4380"/>
                  </a:cubicBezTo>
                  <a:close/>
                  <a:moveTo>
                    <a:pt x="11460" y="8302"/>
                  </a:moveTo>
                  <a:lnTo>
                    <a:pt x="11406" y="8663"/>
                  </a:lnTo>
                  <a:cubicBezTo>
                    <a:pt x="11038" y="9031"/>
                    <a:pt x="10670" y="9415"/>
                    <a:pt x="10316" y="9807"/>
                  </a:cubicBezTo>
                  <a:cubicBezTo>
                    <a:pt x="10201" y="9776"/>
                    <a:pt x="10086" y="9753"/>
                    <a:pt x="9971" y="9730"/>
                  </a:cubicBezTo>
                  <a:cubicBezTo>
                    <a:pt x="10508" y="9300"/>
                    <a:pt x="11007" y="8817"/>
                    <a:pt x="11460" y="8302"/>
                  </a:cubicBezTo>
                  <a:close/>
                  <a:moveTo>
                    <a:pt x="8175" y="9523"/>
                  </a:moveTo>
                  <a:lnTo>
                    <a:pt x="8175" y="9523"/>
                  </a:lnTo>
                  <a:cubicBezTo>
                    <a:pt x="8123" y="9635"/>
                    <a:pt x="8070" y="9747"/>
                    <a:pt x="8011" y="9860"/>
                  </a:cubicBezTo>
                  <a:lnTo>
                    <a:pt x="8011" y="9860"/>
                  </a:lnTo>
                  <a:lnTo>
                    <a:pt x="7630" y="9768"/>
                  </a:lnTo>
                  <a:cubicBezTo>
                    <a:pt x="7814" y="9692"/>
                    <a:pt x="7991" y="9607"/>
                    <a:pt x="8175" y="9523"/>
                  </a:cubicBezTo>
                  <a:close/>
                  <a:moveTo>
                    <a:pt x="12965" y="7258"/>
                  </a:moveTo>
                  <a:cubicBezTo>
                    <a:pt x="12995" y="7358"/>
                    <a:pt x="13034" y="7466"/>
                    <a:pt x="13064" y="7565"/>
                  </a:cubicBezTo>
                  <a:cubicBezTo>
                    <a:pt x="12366" y="8318"/>
                    <a:pt x="11637" y="9047"/>
                    <a:pt x="10931" y="9791"/>
                  </a:cubicBezTo>
                  <a:lnTo>
                    <a:pt x="10616" y="9876"/>
                  </a:lnTo>
                  <a:cubicBezTo>
                    <a:pt x="10531" y="9853"/>
                    <a:pt x="10447" y="9837"/>
                    <a:pt x="10363" y="9814"/>
                  </a:cubicBezTo>
                  <a:cubicBezTo>
                    <a:pt x="11261" y="9001"/>
                    <a:pt x="12105" y="8133"/>
                    <a:pt x="12957" y="7281"/>
                  </a:cubicBezTo>
                  <a:cubicBezTo>
                    <a:pt x="12957" y="7274"/>
                    <a:pt x="12965" y="7266"/>
                    <a:pt x="12965" y="7258"/>
                  </a:cubicBezTo>
                  <a:close/>
                  <a:moveTo>
                    <a:pt x="8344" y="9484"/>
                  </a:moveTo>
                  <a:lnTo>
                    <a:pt x="8344" y="9484"/>
                  </a:lnTo>
                  <a:cubicBezTo>
                    <a:pt x="9035" y="9669"/>
                    <a:pt x="9733" y="9814"/>
                    <a:pt x="10432" y="9922"/>
                  </a:cubicBezTo>
                  <a:cubicBezTo>
                    <a:pt x="10263" y="9976"/>
                    <a:pt x="10086" y="10029"/>
                    <a:pt x="9910" y="10083"/>
                  </a:cubicBezTo>
                  <a:cubicBezTo>
                    <a:pt x="9902" y="10068"/>
                    <a:pt x="9894" y="10060"/>
                    <a:pt x="9887" y="10060"/>
                  </a:cubicBezTo>
                  <a:cubicBezTo>
                    <a:pt x="9434" y="9976"/>
                    <a:pt x="8981" y="9891"/>
                    <a:pt x="8528" y="9822"/>
                  </a:cubicBezTo>
                  <a:lnTo>
                    <a:pt x="8344" y="9484"/>
                  </a:lnTo>
                  <a:close/>
                  <a:moveTo>
                    <a:pt x="3355" y="8778"/>
                  </a:moveTo>
                  <a:cubicBezTo>
                    <a:pt x="3616" y="8847"/>
                    <a:pt x="3869" y="8909"/>
                    <a:pt x="4122" y="8978"/>
                  </a:cubicBezTo>
                  <a:cubicBezTo>
                    <a:pt x="4133" y="8983"/>
                    <a:pt x="4144" y="8989"/>
                    <a:pt x="4155" y="8989"/>
                  </a:cubicBezTo>
                  <a:cubicBezTo>
                    <a:pt x="4159" y="8989"/>
                    <a:pt x="4164" y="8988"/>
                    <a:pt x="4168" y="8985"/>
                  </a:cubicBezTo>
                  <a:cubicBezTo>
                    <a:pt x="4913" y="9177"/>
                    <a:pt x="5657" y="9361"/>
                    <a:pt x="6402" y="9546"/>
                  </a:cubicBezTo>
                  <a:cubicBezTo>
                    <a:pt x="6383" y="9558"/>
                    <a:pt x="6400" y="9590"/>
                    <a:pt x="6419" y="9590"/>
                  </a:cubicBezTo>
                  <a:cubicBezTo>
                    <a:pt x="6423" y="9590"/>
                    <a:pt x="6428" y="9589"/>
                    <a:pt x="6433" y="9584"/>
                  </a:cubicBezTo>
                  <a:lnTo>
                    <a:pt x="6479" y="9561"/>
                  </a:lnTo>
                  <a:cubicBezTo>
                    <a:pt x="6978" y="9684"/>
                    <a:pt x="7476" y="9807"/>
                    <a:pt x="7968" y="9929"/>
                  </a:cubicBezTo>
                  <a:cubicBezTo>
                    <a:pt x="7937" y="9991"/>
                    <a:pt x="7899" y="10052"/>
                    <a:pt x="7860" y="10114"/>
                  </a:cubicBezTo>
                  <a:cubicBezTo>
                    <a:pt x="7853" y="10114"/>
                    <a:pt x="7853" y="10106"/>
                    <a:pt x="7845" y="10106"/>
                  </a:cubicBezTo>
                  <a:lnTo>
                    <a:pt x="7632" y="10114"/>
                  </a:lnTo>
                  <a:lnTo>
                    <a:pt x="7632" y="10114"/>
                  </a:lnTo>
                  <a:cubicBezTo>
                    <a:pt x="7653" y="10112"/>
                    <a:pt x="7660" y="10083"/>
                    <a:pt x="7638" y="10075"/>
                  </a:cubicBezTo>
                  <a:cubicBezTo>
                    <a:pt x="6893" y="9945"/>
                    <a:pt x="6156" y="9807"/>
                    <a:pt x="5419" y="9653"/>
                  </a:cubicBezTo>
                  <a:cubicBezTo>
                    <a:pt x="4775" y="9523"/>
                    <a:pt x="4099" y="9308"/>
                    <a:pt x="3439" y="9246"/>
                  </a:cubicBezTo>
                  <a:lnTo>
                    <a:pt x="3332" y="9177"/>
                  </a:lnTo>
                  <a:cubicBezTo>
                    <a:pt x="3332" y="9039"/>
                    <a:pt x="3339" y="8909"/>
                    <a:pt x="3355" y="8778"/>
                  </a:cubicBezTo>
                  <a:close/>
                  <a:moveTo>
                    <a:pt x="3577" y="9323"/>
                  </a:moveTo>
                  <a:lnTo>
                    <a:pt x="3577" y="9323"/>
                  </a:lnTo>
                  <a:cubicBezTo>
                    <a:pt x="4176" y="9538"/>
                    <a:pt x="4859" y="9622"/>
                    <a:pt x="5473" y="9745"/>
                  </a:cubicBezTo>
                  <a:cubicBezTo>
                    <a:pt x="6187" y="9891"/>
                    <a:pt x="6901" y="10014"/>
                    <a:pt x="7622" y="10121"/>
                  </a:cubicBezTo>
                  <a:cubicBezTo>
                    <a:pt x="7169" y="10137"/>
                    <a:pt x="6709" y="10167"/>
                    <a:pt x="6248" y="10206"/>
                  </a:cubicBezTo>
                  <a:cubicBezTo>
                    <a:pt x="6248" y="10198"/>
                    <a:pt x="6248" y="10190"/>
                    <a:pt x="6241" y="10190"/>
                  </a:cubicBezTo>
                  <a:cubicBezTo>
                    <a:pt x="5596" y="10060"/>
                    <a:pt x="4967" y="9929"/>
                    <a:pt x="4337" y="9784"/>
                  </a:cubicBezTo>
                  <a:lnTo>
                    <a:pt x="3577" y="9323"/>
                  </a:lnTo>
                  <a:close/>
                  <a:moveTo>
                    <a:pt x="4483" y="9876"/>
                  </a:moveTo>
                  <a:lnTo>
                    <a:pt x="4483" y="9876"/>
                  </a:lnTo>
                  <a:cubicBezTo>
                    <a:pt x="5028" y="10022"/>
                    <a:pt x="5596" y="10137"/>
                    <a:pt x="6164" y="10206"/>
                  </a:cubicBezTo>
                  <a:lnTo>
                    <a:pt x="6164" y="10213"/>
                  </a:lnTo>
                  <a:cubicBezTo>
                    <a:pt x="5849" y="10237"/>
                    <a:pt x="5542" y="10267"/>
                    <a:pt x="5227" y="10298"/>
                  </a:cubicBezTo>
                  <a:cubicBezTo>
                    <a:pt x="5220" y="10298"/>
                    <a:pt x="5212" y="10306"/>
                    <a:pt x="5212" y="10313"/>
                  </a:cubicBezTo>
                  <a:cubicBezTo>
                    <a:pt x="4967" y="10167"/>
                    <a:pt x="4721" y="10022"/>
                    <a:pt x="4483" y="9876"/>
                  </a:cubicBezTo>
                  <a:close/>
                  <a:moveTo>
                    <a:pt x="8551" y="9883"/>
                  </a:moveTo>
                  <a:lnTo>
                    <a:pt x="8551" y="9883"/>
                  </a:lnTo>
                  <a:cubicBezTo>
                    <a:pt x="8958" y="9976"/>
                    <a:pt x="9365" y="10052"/>
                    <a:pt x="9779" y="10121"/>
                  </a:cubicBezTo>
                  <a:cubicBezTo>
                    <a:pt x="9557" y="10190"/>
                    <a:pt x="9342" y="10260"/>
                    <a:pt x="9119" y="10336"/>
                  </a:cubicBezTo>
                  <a:cubicBezTo>
                    <a:pt x="9119" y="10336"/>
                    <a:pt x="9111" y="10336"/>
                    <a:pt x="9111" y="10344"/>
                  </a:cubicBezTo>
                  <a:cubicBezTo>
                    <a:pt x="8996" y="10313"/>
                    <a:pt x="8873" y="10283"/>
                    <a:pt x="8758" y="10260"/>
                  </a:cubicBezTo>
                  <a:cubicBezTo>
                    <a:pt x="8689" y="10129"/>
                    <a:pt x="8620" y="10006"/>
                    <a:pt x="8551" y="9883"/>
                  </a:cubicBezTo>
                  <a:close/>
                  <a:moveTo>
                    <a:pt x="13855" y="9761"/>
                  </a:moveTo>
                  <a:cubicBezTo>
                    <a:pt x="13901" y="9883"/>
                    <a:pt x="13939" y="10014"/>
                    <a:pt x="13962" y="10144"/>
                  </a:cubicBezTo>
                  <a:lnTo>
                    <a:pt x="13970" y="10144"/>
                  </a:lnTo>
                  <a:cubicBezTo>
                    <a:pt x="13955" y="10144"/>
                    <a:pt x="13947" y="10152"/>
                    <a:pt x="13939" y="10160"/>
                  </a:cubicBezTo>
                  <a:lnTo>
                    <a:pt x="13717" y="10359"/>
                  </a:lnTo>
                  <a:cubicBezTo>
                    <a:pt x="13778" y="10167"/>
                    <a:pt x="13824" y="9968"/>
                    <a:pt x="13855" y="9761"/>
                  </a:cubicBezTo>
                  <a:close/>
                  <a:moveTo>
                    <a:pt x="13080" y="9315"/>
                  </a:moveTo>
                  <a:lnTo>
                    <a:pt x="13080" y="9338"/>
                  </a:lnTo>
                  <a:cubicBezTo>
                    <a:pt x="13073" y="9335"/>
                    <a:pt x="13066" y="9333"/>
                    <a:pt x="13058" y="9333"/>
                  </a:cubicBezTo>
                  <a:cubicBezTo>
                    <a:pt x="13048" y="9333"/>
                    <a:pt x="13038" y="9337"/>
                    <a:pt x="13034" y="9346"/>
                  </a:cubicBezTo>
                  <a:lnTo>
                    <a:pt x="12335" y="10037"/>
                  </a:lnTo>
                  <a:cubicBezTo>
                    <a:pt x="12329" y="10018"/>
                    <a:pt x="12317" y="10004"/>
                    <a:pt x="12301" y="10004"/>
                  </a:cubicBezTo>
                  <a:cubicBezTo>
                    <a:pt x="12297" y="10004"/>
                    <a:pt x="12293" y="10005"/>
                    <a:pt x="12289" y="10006"/>
                  </a:cubicBezTo>
                  <a:cubicBezTo>
                    <a:pt x="11475" y="10137"/>
                    <a:pt x="10662" y="10336"/>
                    <a:pt x="9864" y="10528"/>
                  </a:cubicBezTo>
                  <a:cubicBezTo>
                    <a:pt x="9641" y="10474"/>
                    <a:pt x="9418" y="10413"/>
                    <a:pt x="9196" y="10359"/>
                  </a:cubicBezTo>
                  <a:cubicBezTo>
                    <a:pt x="10501" y="10098"/>
                    <a:pt x="11798" y="9676"/>
                    <a:pt x="13080" y="9315"/>
                  </a:cubicBezTo>
                  <a:close/>
                  <a:moveTo>
                    <a:pt x="7814" y="10190"/>
                  </a:moveTo>
                  <a:lnTo>
                    <a:pt x="7814" y="10190"/>
                  </a:lnTo>
                  <a:cubicBezTo>
                    <a:pt x="7722" y="10321"/>
                    <a:pt x="7622" y="10444"/>
                    <a:pt x="7515" y="10567"/>
                  </a:cubicBezTo>
                  <a:cubicBezTo>
                    <a:pt x="6916" y="10597"/>
                    <a:pt x="6317" y="10620"/>
                    <a:pt x="5719" y="10636"/>
                  </a:cubicBezTo>
                  <a:cubicBezTo>
                    <a:pt x="5565" y="10536"/>
                    <a:pt x="5412" y="10444"/>
                    <a:pt x="5251" y="10344"/>
                  </a:cubicBezTo>
                  <a:lnTo>
                    <a:pt x="5251" y="10344"/>
                  </a:lnTo>
                  <a:cubicBezTo>
                    <a:pt x="5304" y="10344"/>
                    <a:pt x="5358" y="10345"/>
                    <a:pt x="5412" y="10345"/>
                  </a:cubicBezTo>
                  <a:cubicBezTo>
                    <a:pt x="6217" y="10345"/>
                    <a:pt x="7016" y="10291"/>
                    <a:pt x="7814" y="10190"/>
                  </a:cubicBezTo>
                  <a:close/>
                  <a:moveTo>
                    <a:pt x="13579" y="9239"/>
                  </a:moveTo>
                  <a:cubicBezTo>
                    <a:pt x="13663" y="9361"/>
                    <a:pt x="13732" y="9492"/>
                    <a:pt x="13794" y="9630"/>
                  </a:cubicBezTo>
                  <a:lnTo>
                    <a:pt x="13801" y="9630"/>
                  </a:lnTo>
                  <a:cubicBezTo>
                    <a:pt x="13724" y="9891"/>
                    <a:pt x="13671" y="10160"/>
                    <a:pt x="13640" y="10436"/>
                  </a:cubicBezTo>
                  <a:lnTo>
                    <a:pt x="13333" y="10720"/>
                  </a:lnTo>
                  <a:cubicBezTo>
                    <a:pt x="13417" y="10229"/>
                    <a:pt x="13479" y="9730"/>
                    <a:pt x="13579" y="9239"/>
                  </a:cubicBezTo>
                  <a:close/>
                  <a:moveTo>
                    <a:pt x="12304" y="10075"/>
                  </a:moveTo>
                  <a:lnTo>
                    <a:pt x="11959" y="10405"/>
                  </a:lnTo>
                  <a:cubicBezTo>
                    <a:pt x="11552" y="10505"/>
                    <a:pt x="11145" y="10628"/>
                    <a:pt x="10746" y="10774"/>
                  </a:cubicBezTo>
                  <a:cubicBezTo>
                    <a:pt x="10501" y="10705"/>
                    <a:pt x="10247" y="10636"/>
                    <a:pt x="10002" y="10567"/>
                  </a:cubicBezTo>
                  <a:cubicBezTo>
                    <a:pt x="10769" y="10421"/>
                    <a:pt x="11545" y="10275"/>
                    <a:pt x="12304" y="10075"/>
                  </a:cubicBezTo>
                  <a:close/>
                  <a:moveTo>
                    <a:pt x="7446" y="10643"/>
                  </a:moveTo>
                  <a:lnTo>
                    <a:pt x="7446" y="10643"/>
                  </a:lnTo>
                  <a:cubicBezTo>
                    <a:pt x="7361" y="10735"/>
                    <a:pt x="7262" y="10828"/>
                    <a:pt x="7162" y="10912"/>
                  </a:cubicBezTo>
                  <a:lnTo>
                    <a:pt x="7169" y="10912"/>
                  </a:lnTo>
                  <a:cubicBezTo>
                    <a:pt x="6855" y="10912"/>
                    <a:pt x="6548" y="10935"/>
                    <a:pt x="6241" y="10973"/>
                  </a:cubicBezTo>
                  <a:cubicBezTo>
                    <a:pt x="6095" y="10874"/>
                    <a:pt x="5941" y="10774"/>
                    <a:pt x="5788" y="10682"/>
                  </a:cubicBezTo>
                  <a:cubicBezTo>
                    <a:pt x="6340" y="10682"/>
                    <a:pt x="6893" y="10674"/>
                    <a:pt x="7446" y="10643"/>
                  </a:cubicBezTo>
                  <a:close/>
                  <a:moveTo>
                    <a:pt x="11859" y="10513"/>
                  </a:moveTo>
                  <a:cubicBezTo>
                    <a:pt x="11698" y="10666"/>
                    <a:pt x="11537" y="10820"/>
                    <a:pt x="11376" y="10981"/>
                  </a:cubicBezTo>
                  <a:cubicBezTo>
                    <a:pt x="11376" y="10966"/>
                    <a:pt x="11360" y="10958"/>
                    <a:pt x="11353" y="10958"/>
                  </a:cubicBezTo>
                  <a:cubicBezTo>
                    <a:pt x="11184" y="10904"/>
                    <a:pt x="11015" y="10851"/>
                    <a:pt x="10846" y="10805"/>
                  </a:cubicBezTo>
                  <a:cubicBezTo>
                    <a:pt x="11184" y="10712"/>
                    <a:pt x="11522" y="10613"/>
                    <a:pt x="11852" y="10513"/>
                  </a:cubicBezTo>
                  <a:close/>
                  <a:moveTo>
                    <a:pt x="13256" y="8824"/>
                  </a:moveTo>
                  <a:cubicBezTo>
                    <a:pt x="13348" y="8924"/>
                    <a:pt x="13433" y="9031"/>
                    <a:pt x="13517" y="9147"/>
                  </a:cubicBezTo>
                  <a:cubicBezTo>
                    <a:pt x="13387" y="9676"/>
                    <a:pt x="13318" y="10213"/>
                    <a:pt x="13287" y="10758"/>
                  </a:cubicBezTo>
                  <a:cubicBezTo>
                    <a:pt x="13141" y="10897"/>
                    <a:pt x="12988" y="11035"/>
                    <a:pt x="12834" y="11173"/>
                  </a:cubicBezTo>
                  <a:cubicBezTo>
                    <a:pt x="12857" y="11050"/>
                    <a:pt x="12880" y="10935"/>
                    <a:pt x="12903" y="10812"/>
                  </a:cubicBezTo>
                  <a:lnTo>
                    <a:pt x="12911" y="10805"/>
                  </a:lnTo>
                  <a:cubicBezTo>
                    <a:pt x="12911" y="10797"/>
                    <a:pt x="12911" y="10781"/>
                    <a:pt x="12911" y="10774"/>
                  </a:cubicBezTo>
                  <a:cubicBezTo>
                    <a:pt x="13018" y="10121"/>
                    <a:pt x="13110" y="9469"/>
                    <a:pt x="13256" y="8824"/>
                  </a:cubicBezTo>
                  <a:close/>
                  <a:moveTo>
                    <a:pt x="7077" y="10981"/>
                  </a:moveTo>
                  <a:lnTo>
                    <a:pt x="7077" y="10981"/>
                  </a:lnTo>
                  <a:cubicBezTo>
                    <a:pt x="6947" y="11081"/>
                    <a:pt x="6801" y="11173"/>
                    <a:pt x="6655" y="11257"/>
                  </a:cubicBezTo>
                  <a:cubicBezTo>
                    <a:pt x="6540" y="11181"/>
                    <a:pt x="6433" y="11104"/>
                    <a:pt x="6317" y="11027"/>
                  </a:cubicBezTo>
                  <a:cubicBezTo>
                    <a:pt x="6571" y="11019"/>
                    <a:pt x="6832" y="11012"/>
                    <a:pt x="7077" y="10981"/>
                  </a:cubicBezTo>
                  <a:close/>
                  <a:moveTo>
                    <a:pt x="8804" y="10336"/>
                  </a:moveTo>
                  <a:lnTo>
                    <a:pt x="8804" y="10336"/>
                  </a:lnTo>
                  <a:cubicBezTo>
                    <a:pt x="9641" y="10590"/>
                    <a:pt x="10485" y="10820"/>
                    <a:pt x="11330" y="11019"/>
                  </a:cubicBezTo>
                  <a:lnTo>
                    <a:pt x="10954" y="11388"/>
                  </a:lnTo>
                  <a:cubicBezTo>
                    <a:pt x="10386" y="11196"/>
                    <a:pt x="9802" y="11058"/>
                    <a:pt x="9203" y="10981"/>
                  </a:cubicBezTo>
                  <a:cubicBezTo>
                    <a:pt x="9065" y="10766"/>
                    <a:pt x="8935" y="10551"/>
                    <a:pt x="8804" y="10336"/>
                  </a:cubicBezTo>
                  <a:close/>
                  <a:moveTo>
                    <a:pt x="12826" y="10904"/>
                  </a:moveTo>
                  <a:cubicBezTo>
                    <a:pt x="12811" y="11004"/>
                    <a:pt x="12803" y="11112"/>
                    <a:pt x="12788" y="11219"/>
                  </a:cubicBezTo>
                  <a:cubicBezTo>
                    <a:pt x="12750" y="11250"/>
                    <a:pt x="12719" y="11280"/>
                    <a:pt x="12681" y="11311"/>
                  </a:cubicBezTo>
                  <a:cubicBezTo>
                    <a:pt x="12681" y="11292"/>
                    <a:pt x="12665" y="11278"/>
                    <a:pt x="12647" y="11278"/>
                  </a:cubicBezTo>
                  <a:cubicBezTo>
                    <a:pt x="12643" y="11278"/>
                    <a:pt x="12639" y="11279"/>
                    <a:pt x="12635" y="11280"/>
                  </a:cubicBezTo>
                  <a:cubicBezTo>
                    <a:pt x="12481" y="11319"/>
                    <a:pt x="12335" y="11357"/>
                    <a:pt x="12189" y="11396"/>
                  </a:cubicBezTo>
                  <a:cubicBezTo>
                    <a:pt x="12304" y="11319"/>
                    <a:pt x="12412" y="11242"/>
                    <a:pt x="12519" y="11158"/>
                  </a:cubicBezTo>
                  <a:cubicBezTo>
                    <a:pt x="12627" y="11081"/>
                    <a:pt x="12727" y="10989"/>
                    <a:pt x="12826" y="10904"/>
                  </a:cubicBezTo>
                  <a:close/>
                  <a:moveTo>
                    <a:pt x="3332" y="9246"/>
                  </a:moveTo>
                  <a:lnTo>
                    <a:pt x="3332" y="9246"/>
                  </a:lnTo>
                  <a:cubicBezTo>
                    <a:pt x="4406" y="9945"/>
                    <a:pt x="5465" y="10674"/>
                    <a:pt x="6578" y="11296"/>
                  </a:cubicBezTo>
                  <a:cubicBezTo>
                    <a:pt x="6448" y="11357"/>
                    <a:pt x="6310" y="11411"/>
                    <a:pt x="6172" y="11449"/>
                  </a:cubicBezTo>
                  <a:lnTo>
                    <a:pt x="6172" y="11457"/>
                  </a:lnTo>
                  <a:cubicBezTo>
                    <a:pt x="5227" y="10881"/>
                    <a:pt x="4299" y="10283"/>
                    <a:pt x="3370" y="9684"/>
                  </a:cubicBezTo>
                  <a:cubicBezTo>
                    <a:pt x="3347" y="9546"/>
                    <a:pt x="3332" y="9392"/>
                    <a:pt x="3332" y="9246"/>
                  </a:cubicBezTo>
                  <a:close/>
                  <a:moveTo>
                    <a:pt x="3485" y="10160"/>
                  </a:moveTo>
                  <a:lnTo>
                    <a:pt x="3485" y="10160"/>
                  </a:lnTo>
                  <a:cubicBezTo>
                    <a:pt x="4007" y="10751"/>
                    <a:pt x="4652" y="11219"/>
                    <a:pt x="5366" y="11549"/>
                  </a:cubicBezTo>
                  <a:cubicBezTo>
                    <a:pt x="5281" y="11541"/>
                    <a:pt x="5197" y="11534"/>
                    <a:pt x="5112" y="11518"/>
                  </a:cubicBezTo>
                  <a:cubicBezTo>
                    <a:pt x="4352" y="11419"/>
                    <a:pt x="3723" y="10889"/>
                    <a:pt x="3485" y="10160"/>
                  </a:cubicBezTo>
                  <a:close/>
                  <a:moveTo>
                    <a:pt x="3370" y="9753"/>
                  </a:moveTo>
                  <a:cubicBezTo>
                    <a:pt x="4237" y="10375"/>
                    <a:pt x="5143" y="10950"/>
                    <a:pt x="6056" y="11488"/>
                  </a:cubicBezTo>
                  <a:cubicBezTo>
                    <a:pt x="5865" y="11534"/>
                    <a:pt x="5665" y="11549"/>
                    <a:pt x="5465" y="11549"/>
                  </a:cubicBezTo>
                  <a:cubicBezTo>
                    <a:pt x="5465" y="11541"/>
                    <a:pt x="5458" y="11541"/>
                    <a:pt x="5458" y="11534"/>
                  </a:cubicBezTo>
                  <a:cubicBezTo>
                    <a:pt x="4706" y="11150"/>
                    <a:pt x="4022" y="10643"/>
                    <a:pt x="3439" y="10045"/>
                  </a:cubicBezTo>
                  <a:cubicBezTo>
                    <a:pt x="3408" y="9945"/>
                    <a:pt x="3385" y="9853"/>
                    <a:pt x="3370" y="9753"/>
                  </a:cubicBezTo>
                  <a:close/>
                  <a:moveTo>
                    <a:pt x="9250" y="11042"/>
                  </a:moveTo>
                  <a:cubicBezTo>
                    <a:pt x="9802" y="11165"/>
                    <a:pt x="10347" y="11326"/>
                    <a:pt x="10907" y="11442"/>
                  </a:cubicBezTo>
                  <a:lnTo>
                    <a:pt x="10647" y="11687"/>
                  </a:lnTo>
                  <a:cubicBezTo>
                    <a:pt x="10278" y="11580"/>
                    <a:pt x="9902" y="11495"/>
                    <a:pt x="9526" y="11411"/>
                  </a:cubicBezTo>
                  <a:cubicBezTo>
                    <a:pt x="9434" y="11296"/>
                    <a:pt x="9342" y="11165"/>
                    <a:pt x="9250" y="11042"/>
                  </a:cubicBezTo>
                  <a:close/>
                  <a:moveTo>
                    <a:pt x="13049" y="9469"/>
                  </a:moveTo>
                  <a:lnTo>
                    <a:pt x="13049" y="9469"/>
                  </a:lnTo>
                  <a:cubicBezTo>
                    <a:pt x="13011" y="9676"/>
                    <a:pt x="12980" y="9876"/>
                    <a:pt x="12942" y="10083"/>
                  </a:cubicBezTo>
                  <a:cubicBezTo>
                    <a:pt x="12942" y="10083"/>
                    <a:pt x="12934" y="10091"/>
                    <a:pt x="12926" y="10091"/>
                  </a:cubicBezTo>
                  <a:cubicBezTo>
                    <a:pt x="12665" y="10321"/>
                    <a:pt x="12427" y="10574"/>
                    <a:pt x="12174" y="10812"/>
                  </a:cubicBezTo>
                  <a:cubicBezTo>
                    <a:pt x="11921" y="11050"/>
                    <a:pt x="11644" y="11411"/>
                    <a:pt x="11337" y="11541"/>
                  </a:cubicBezTo>
                  <a:cubicBezTo>
                    <a:pt x="11317" y="11555"/>
                    <a:pt x="11327" y="11581"/>
                    <a:pt x="11346" y="11581"/>
                  </a:cubicBezTo>
                  <a:cubicBezTo>
                    <a:pt x="11348" y="11581"/>
                    <a:pt x="11350" y="11581"/>
                    <a:pt x="11353" y="11580"/>
                  </a:cubicBezTo>
                  <a:cubicBezTo>
                    <a:pt x="11644" y="11488"/>
                    <a:pt x="11882" y="11204"/>
                    <a:pt x="12105" y="11004"/>
                  </a:cubicBezTo>
                  <a:cubicBezTo>
                    <a:pt x="12381" y="10751"/>
                    <a:pt x="12665" y="10497"/>
                    <a:pt x="12919" y="10213"/>
                  </a:cubicBezTo>
                  <a:lnTo>
                    <a:pt x="12919" y="10213"/>
                  </a:lnTo>
                  <a:cubicBezTo>
                    <a:pt x="12895" y="10405"/>
                    <a:pt x="12865" y="10590"/>
                    <a:pt x="12842" y="10774"/>
                  </a:cubicBezTo>
                  <a:cubicBezTo>
                    <a:pt x="12719" y="10874"/>
                    <a:pt x="12596" y="10973"/>
                    <a:pt x="12489" y="11081"/>
                  </a:cubicBezTo>
                  <a:cubicBezTo>
                    <a:pt x="12351" y="11204"/>
                    <a:pt x="12212" y="11319"/>
                    <a:pt x="12074" y="11426"/>
                  </a:cubicBezTo>
                  <a:cubicBezTo>
                    <a:pt x="11606" y="11549"/>
                    <a:pt x="11138" y="11649"/>
                    <a:pt x="10670" y="11749"/>
                  </a:cubicBezTo>
                  <a:cubicBezTo>
                    <a:pt x="11545" y="11119"/>
                    <a:pt x="12335" y="10275"/>
                    <a:pt x="13049" y="9469"/>
                  </a:cubicBezTo>
                  <a:close/>
                  <a:moveTo>
                    <a:pt x="9605" y="11499"/>
                  </a:moveTo>
                  <a:lnTo>
                    <a:pt x="9605" y="11499"/>
                  </a:lnTo>
                  <a:cubicBezTo>
                    <a:pt x="9940" y="11604"/>
                    <a:pt x="10274" y="11672"/>
                    <a:pt x="10608" y="11718"/>
                  </a:cubicBezTo>
                  <a:lnTo>
                    <a:pt x="10554" y="11772"/>
                  </a:lnTo>
                  <a:lnTo>
                    <a:pt x="9971" y="11894"/>
                  </a:lnTo>
                  <a:cubicBezTo>
                    <a:pt x="9842" y="11773"/>
                    <a:pt x="9720" y="11636"/>
                    <a:pt x="9605" y="11499"/>
                  </a:cubicBezTo>
                  <a:close/>
                  <a:moveTo>
                    <a:pt x="12619" y="11365"/>
                  </a:moveTo>
                  <a:lnTo>
                    <a:pt x="12619" y="11365"/>
                  </a:lnTo>
                  <a:cubicBezTo>
                    <a:pt x="12427" y="11541"/>
                    <a:pt x="12235" y="11718"/>
                    <a:pt x="12036" y="11894"/>
                  </a:cubicBezTo>
                  <a:lnTo>
                    <a:pt x="12020" y="11894"/>
                  </a:lnTo>
                  <a:cubicBezTo>
                    <a:pt x="11460" y="11994"/>
                    <a:pt x="10892" y="12117"/>
                    <a:pt x="10324" y="12201"/>
                  </a:cubicBezTo>
                  <a:cubicBezTo>
                    <a:pt x="10217" y="12117"/>
                    <a:pt x="10117" y="12033"/>
                    <a:pt x="10025" y="11940"/>
                  </a:cubicBezTo>
                  <a:lnTo>
                    <a:pt x="10017" y="11940"/>
                  </a:lnTo>
                  <a:cubicBezTo>
                    <a:pt x="10900" y="11825"/>
                    <a:pt x="11775" y="11633"/>
                    <a:pt x="12619" y="11365"/>
                  </a:cubicBezTo>
                  <a:close/>
                  <a:moveTo>
                    <a:pt x="11944" y="11979"/>
                  </a:moveTo>
                  <a:cubicBezTo>
                    <a:pt x="11829" y="12094"/>
                    <a:pt x="11706" y="12201"/>
                    <a:pt x="11591" y="12309"/>
                  </a:cubicBezTo>
                  <a:cubicBezTo>
                    <a:pt x="11307" y="12347"/>
                    <a:pt x="11023" y="12393"/>
                    <a:pt x="10746" y="12455"/>
                  </a:cubicBezTo>
                  <a:cubicBezTo>
                    <a:pt x="10623" y="12393"/>
                    <a:pt x="10508" y="12324"/>
                    <a:pt x="10401" y="12248"/>
                  </a:cubicBezTo>
                  <a:cubicBezTo>
                    <a:pt x="10923" y="12194"/>
                    <a:pt x="11437" y="12102"/>
                    <a:pt x="11944" y="11979"/>
                  </a:cubicBezTo>
                  <a:close/>
                  <a:moveTo>
                    <a:pt x="11522" y="12378"/>
                  </a:moveTo>
                  <a:lnTo>
                    <a:pt x="11522" y="12378"/>
                  </a:lnTo>
                  <a:cubicBezTo>
                    <a:pt x="11422" y="12470"/>
                    <a:pt x="11330" y="12555"/>
                    <a:pt x="11230" y="12647"/>
                  </a:cubicBezTo>
                  <a:cubicBezTo>
                    <a:pt x="11099" y="12616"/>
                    <a:pt x="10969" y="12562"/>
                    <a:pt x="10846" y="12508"/>
                  </a:cubicBezTo>
                  <a:cubicBezTo>
                    <a:pt x="11076" y="12485"/>
                    <a:pt x="11299" y="12439"/>
                    <a:pt x="11522" y="12378"/>
                  </a:cubicBezTo>
                  <a:close/>
                  <a:moveTo>
                    <a:pt x="13985" y="10244"/>
                  </a:moveTo>
                  <a:cubicBezTo>
                    <a:pt x="14008" y="10375"/>
                    <a:pt x="14024" y="10513"/>
                    <a:pt x="14016" y="10643"/>
                  </a:cubicBezTo>
                  <a:lnTo>
                    <a:pt x="14024" y="10643"/>
                  </a:lnTo>
                  <a:cubicBezTo>
                    <a:pt x="13218" y="11319"/>
                    <a:pt x="12412" y="12010"/>
                    <a:pt x="11667" y="12739"/>
                  </a:cubicBezTo>
                  <a:cubicBezTo>
                    <a:pt x="11537" y="12723"/>
                    <a:pt x="11414" y="12700"/>
                    <a:pt x="11291" y="12662"/>
                  </a:cubicBezTo>
                  <a:cubicBezTo>
                    <a:pt x="12258" y="11956"/>
                    <a:pt x="13141" y="11089"/>
                    <a:pt x="13985" y="10244"/>
                  </a:cubicBezTo>
                  <a:close/>
                  <a:moveTo>
                    <a:pt x="13939" y="11250"/>
                  </a:moveTo>
                  <a:cubicBezTo>
                    <a:pt x="13717" y="12033"/>
                    <a:pt x="13057" y="12616"/>
                    <a:pt x="12258" y="12739"/>
                  </a:cubicBezTo>
                  <a:lnTo>
                    <a:pt x="12258" y="12731"/>
                  </a:lnTo>
                  <a:cubicBezTo>
                    <a:pt x="12880" y="12317"/>
                    <a:pt x="13448" y="11818"/>
                    <a:pt x="13939" y="11250"/>
                  </a:cubicBezTo>
                  <a:close/>
                  <a:moveTo>
                    <a:pt x="14016" y="10766"/>
                  </a:moveTo>
                  <a:cubicBezTo>
                    <a:pt x="14008" y="10874"/>
                    <a:pt x="13993" y="10989"/>
                    <a:pt x="13970" y="11096"/>
                  </a:cubicBezTo>
                  <a:lnTo>
                    <a:pt x="13978" y="11096"/>
                  </a:lnTo>
                  <a:cubicBezTo>
                    <a:pt x="13371" y="11672"/>
                    <a:pt x="12773" y="12217"/>
                    <a:pt x="12128" y="12746"/>
                  </a:cubicBezTo>
                  <a:cubicBezTo>
                    <a:pt x="12082" y="12746"/>
                    <a:pt x="12036" y="12754"/>
                    <a:pt x="11990" y="12754"/>
                  </a:cubicBezTo>
                  <a:cubicBezTo>
                    <a:pt x="11898" y="12754"/>
                    <a:pt x="11798" y="12746"/>
                    <a:pt x="11713" y="12739"/>
                  </a:cubicBezTo>
                  <a:cubicBezTo>
                    <a:pt x="12512" y="12125"/>
                    <a:pt x="13279" y="11465"/>
                    <a:pt x="14016" y="10766"/>
                  </a:cubicBezTo>
                  <a:close/>
                  <a:moveTo>
                    <a:pt x="8530" y="1"/>
                  </a:moveTo>
                  <a:cubicBezTo>
                    <a:pt x="7423" y="1"/>
                    <a:pt x="6324" y="562"/>
                    <a:pt x="5688" y="1479"/>
                  </a:cubicBezTo>
                  <a:cubicBezTo>
                    <a:pt x="5262" y="909"/>
                    <a:pt x="4562" y="573"/>
                    <a:pt x="3863" y="573"/>
                  </a:cubicBezTo>
                  <a:cubicBezTo>
                    <a:pt x="3516" y="573"/>
                    <a:pt x="3169" y="656"/>
                    <a:pt x="2856" y="834"/>
                  </a:cubicBezTo>
                  <a:cubicBezTo>
                    <a:pt x="1889" y="1386"/>
                    <a:pt x="1535" y="2684"/>
                    <a:pt x="2011" y="3666"/>
                  </a:cubicBezTo>
                  <a:cubicBezTo>
                    <a:pt x="1875" y="3615"/>
                    <a:pt x="1738" y="3591"/>
                    <a:pt x="1604" y="3591"/>
                  </a:cubicBezTo>
                  <a:cubicBezTo>
                    <a:pt x="917" y="3591"/>
                    <a:pt x="300" y="4212"/>
                    <a:pt x="146" y="4887"/>
                  </a:cubicBezTo>
                  <a:cubicBezTo>
                    <a:pt x="0" y="5577"/>
                    <a:pt x="423" y="6322"/>
                    <a:pt x="1129" y="6330"/>
                  </a:cubicBezTo>
                  <a:cubicBezTo>
                    <a:pt x="806" y="6698"/>
                    <a:pt x="591" y="7143"/>
                    <a:pt x="492" y="7619"/>
                  </a:cubicBezTo>
                  <a:lnTo>
                    <a:pt x="476" y="7611"/>
                  </a:lnTo>
                  <a:cubicBezTo>
                    <a:pt x="474" y="7611"/>
                    <a:pt x="471" y="7610"/>
                    <a:pt x="468" y="7610"/>
                  </a:cubicBezTo>
                  <a:cubicBezTo>
                    <a:pt x="442" y="7610"/>
                    <a:pt x="425" y="7644"/>
                    <a:pt x="453" y="7657"/>
                  </a:cubicBezTo>
                  <a:lnTo>
                    <a:pt x="484" y="7673"/>
                  </a:lnTo>
                  <a:cubicBezTo>
                    <a:pt x="407" y="8202"/>
                    <a:pt x="538" y="8717"/>
                    <a:pt x="1029" y="9101"/>
                  </a:cubicBezTo>
                  <a:cubicBezTo>
                    <a:pt x="1257" y="9276"/>
                    <a:pt x="1536" y="9355"/>
                    <a:pt x="1822" y="9355"/>
                  </a:cubicBezTo>
                  <a:cubicBezTo>
                    <a:pt x="2323" y="9355"/>
                    <a:pt x="2848" y="9113"/>
                    <a:pt x="3170" y="8732"/>
                  </a:cubicBezTo>
                  <a:lnTo>
                    <a:pt x="3170" y="8732"/>
                  </a:lnTo>
                  <a:cubicBezTo>
                    <a:pt x="2963" y="10075"/>
                    <a:pt x="3570" y="11449"/>
                    <a:pt x="5059" y="11695"/>
                  </a:cubicBezTo>
                  <a:cubicBezTo>
                    <a:pt x="5209" y="11721"/>
                    <a:pt x="5358" y="11733"/>
                    <a:pt x="5503" y="11733"/>
                  </a:cubicBezTo>
                  <a:cubicBezTo>
                    <a:pt x="6732" y="11733"/>
                    <a:pt x="7745" y="10844"/>
                    <a:pt x="8267" y="9745"/>
                  </a:cubicBezTo>
                  <a:cubicBezTo>
                    <a:pt x="9015" y="11166"/>
                    <a:pt x="10152" y="12949"/>
                    <a:pt x="11891" y="12949"/>
                  </a:cubicBezTo>
                  <a:cubicBezTo>
                    <a:pt x="12078" y="12949"/>
                    <a:pt x="12272" y="12929"/>
                    <a:pt x="12473" y="12885"/>
                  </a:cubicBezTo>
                  <a:cubicBezTo>
                    <a:pt x="13318" y="12700"/>
                    <a:pt x="13962" y="11994"/>
                    <a:pt x="14147" y="11158"/>
                  </a:cubicBezTo>
                  <a:cubicBezTo>
                    <a:pt x="14339" y="10298"/>
                    <a:pt x="14031" y="9423"/>
                    <a:pt x="13463" y="8778"/>
                  </a:cubicBezTo>
                  <a:cubicBezTo>
                    <a:pt x="15344" y="8563"/>
                    <a:pt x="16726" y="6706"/>
                    <a:pt x="16058" y="4841"/>
                  </a:cubicBezTo>
                  <a:cubicBezTo>
                    <a:pt x="15650" y="3699"/>
                    <a:pt x="14570" y="3031"/>
                    <a:pt x="13472" y="3031"/>
                  </a:cubicBezTo>
                  <a:cubicBezTo>
                    <a:pt x="12895" y="3031"/>
                    <a:pt x="12313" y="3216"/>
                    <a:pt x="11821" y="3612"/>
                  </a:cubicBezTo>
                  <a:lnTo>
                    <a:pt x="11821" y="3551"/>
                  </a:lnTo>
                  <a:cubicBezTo>
                    <a:pt x="11829" y="3543"/>
                    <a:pt x="11829" y="3528"/>
                    <a:pt x="11821" y="3520"/>
                  </a:cubicBezTo>
                  <a:cubicBezTo>
                    <a:pt x="11867" y="2077"/>
                    <a:pt x="10954" y="650"/>
                    <a:pt x="9564" y="174"/>
                  </a:cubicBezTo>
                  <a:cubicBezTo>
                    <a:pt x="9228" y="56"/>
                    <a:pt x="8879" y="1"/>
                    <a:pt x="8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5" name="Google Shape;2025;p40"/>
            <p:cNvGrpSpPr/>
            <p:nvPr/>
          </p:nvGrpSpPr>
          <p:grpSpPr>
            <a:xfrm>
              <a:off x="451264" y="3534450"/>
              <a:ext cx="1844347" cy="913225"/>
              <a:chOff x="435525" y="3772475"/>
              <a:chExt cx="2186800" cy="913225"/>
            </a:xfrm>
          </p:grpSpPr>
          <p:sp>
            <p:nvSpPr>
              <p:cNvPr id="2026" name="Google Shape;2026;p40"/>
              <p:cNvSpPr txBox="1"/>
              <p:nvPr/>
            </p:nvSpPr>
            <p:spPr>
              <a:xfrm>
                <a:off x="435525" y="3772475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27" name="Google Shape;2027;p40"/>
              <p:cNvSpPr txBox="1"/>
              <p:nvPr/>
            </p:nvSpPr>
            <p:spPr>
              <a:xfrm>
                <a:off x="435625" y="4064400"/>
                <a:ext cx="21867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place full of red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28" name="Google Shape;2028;p40"/>
          <p:cNvGrpSpPr/>
          <p:nvPr/>
        </p:nvGrpSpPr>
        <p:grpSpPr>
          <a:xfrm>
            <a:off x="451264" y="2308975"/>
            <a:ext cx="2751215" cy="909625"/>
            <a:chOff x="451264" y="2308975"/>
            <a:chExt cx="2751215" cy="909625"/>
          </a:xfrm>
        </p:grpSpPr>
        <p:sp>
          <p:nvSpPr>
            <p:cNvPr id="2029" name="Google Shape;2029;p40"/>
            <p:cNvSpPr/>
            <p:nvPr/>
          </p:nvSpPr>
          <p:spPr>
            <a:xfrm>
              <a:off x="2405087" y="2547450"/>
              <a:ext cx="797392" cy="432675"/>
            </a:xfrm>
            <a:custGeom>
              <a:rect b="b" l="l" r="r" t="t"/>
              <a:pathLst>
                <a:path extrusionOk="0" h="11454" w="21109">
                  <a:moveTo>
                    <a:pt x="11015" y="201"/>
                  </a:moveTo>
                  <a:lnTo>
                    <a:pt x="11015" y="201"/>
                  </a:lnTo>
                  <a:cubicBezTo>
                    <a:pt x="11059" y="223"/>
                    <a:pt x="11111" y="231"/>
                    <a:pt x="11163" y="245"/>
                  </a:cubicBezTo>
                  <a:lnTo>
                    <a:pt x="11163" y="245"/>
                  </a:lnTo>
                  <a:lnTo>
                    <a:pt x="11122" y="285"/>
                  </a:lnTo>
                  <a:lnTo>
                    <a:pt x="11015" y="201"/>
                  </a:lnTo>
                  <a:close/>
                  <a:moveTo>
                    <a:pt x="10442" y="152"/>
                  </a:moveTo>
                  <a:cubicBezTo>
                    <a:pt x="10528" y="152"/>
                    <a:pt x="10614" y="155"/>
                    <a:pt x="10700" y="162"/>
                  </a:cubicBezTo>
                  <a:cubicBezTo>
                    <a:pt x="10785" y="170"/>
                    <a:pt x="10861" y="178"/>
                    <a:pt x="10946" y="185"/>
                  </a:cubicBezTo>
                  <a:lnTo>
                    <a:pt x="11084" y="323"/>
                  </a:lnTo>
                  <a:lnTo>
                    <a:pt x="10601" y="746"/>
                  </a:lnTo>
                  <a:cubicBezTo>
                    <a:pt x="10424" y="577"/>
                    <a:pt x="10247" y="400"/>
                    <a:pt x="10063" y="231"/>
                  </a:cubicBezTo>
                  <a:cubicBezTo>
                    <a:pt x="10071" y="231"/>
                    <a:pt x="10086" y="216"/>
                    <a:pt x="10102" y="201"/>
                  </a:cubicBezTo>
                  <a:lnTo>
                    <a:pt x="10117" y="185"/>
                  </a:lnTo>
                  <a:cubicBezTo>
                    <a:pt x="10117" y="178"/>
                    <a:pt x="10125" y="178"/>
                    <a:pt x="10125" y="170"/>
                  </a:cubicBezTo>
                  <a:cubicBezTo>
                    <a:pt x="10230" y="157"/>
                    <a:pt x="10336" y="152"/>
                    <a:pt x="10442" y="152"/>
                  </a:cubicBezTo>
                  <a:close/>
                  <a:moveTo>
                    <a:pt x="9925" y="193"/>
                  </a:moveTo>
                  <a:lnTo>
                    <a:pt x="9940" y="208"/>
                  </a:lnTo>
                  <a:cubicBezTo>
                    <a:pt x="9664" y="416"/>
                    <a:pt x="9395" y="630"/>
                    <a:pt x="9127" y="845"/>
                  </a:cubicBezTo>
                  <a:lnTo>
                    <a:pt x="8804" y="561"/>
                  </a:lnTo>
                  <a:cubicBezTo>
                    <a:pt x="9157" y="385"/>
                    <a:pt x="9526" y="262"/>
                    <a:pt x="9910" y="208"/>
                  </a:cubicBezTo>
                  <a:lnTo>
                    <a:pt x="9925" y="193"/>
                  </a:lnTo>
                  <a:close/>
                  <a:moveTo>
                    <a:pt x="11291" y="254"/>
                  </a:moveTo>
                  <a:cubicBezTo>
                    <a:pt x="11706" y="362"/>
                    <a:pt x="12097" y="538"/>
                    <a:pt x="12458" y="784"/>
                  </a:cubicBezTo>
                  <a:lnTo>
                    <a:pt x="12044" y="1137"/>
                  </a:lnTo>
                  <a:cubicBezTo>
                    <a:pt x="11760" y="876"/>
                    <a:pt x="11476" y="607"/>
                    <a:pt x="11184" y="362"/>
                  </a:cubicBezTo>
                  <a:lnTo>
                    <a:pt x="11284" y="270"/>
                  </a:lnTo>
                  <a:lnTo>
                    <a:pt x="11291" y="254"/>
                  </a:lnTo>
                  <a:close/>
                  <a:moveTo>
                    <a:pt x="10009" y="285"/>
                  </a:moveTo>
                  <a:cubicBezTo>
                    <a:pt x="10163" y="477"/>
                    <a:pt x="10324" y="661"/>
                    <a:pt x="10492" y="844"/>
                  </a:cubicBezTo>
                  <a:lnTo>
                    <a:pt x="10492" y="844"/>
                  </a:lnTo>
                  <a:lnTo>
                    <a:pt x="9810" y="1452"/>
                  </a:lnTo>
                  <a:cubicBezTo>
                    <a:pt x="9618" y="1283"/>
                    <a:pt x="9426" y="1114"/>
                    <a:pt x="9242" y="945"/>
                  </a:cubicBezTo>
                  <a:cubicBezTo>
                    <a:pt x="9495" y="730"/>
                    <a:pt x="9756" y="508"/>
                    <a:pt x="10009" y="285"/>
                  </a:cubicBezTo>
                  <a:close/>
                  <a:moveTo>
                    <a:pt x="8735" y="592"/>
                  </a:moveTo>
                  <a:cubicBezTo>
                    <a:pt x="8735" y="600"/>
                    <a:pt x="8743" y="607"/>
                    <a:pt x="8743" y="615"/>
                  </a:cubicBezTo>
                  <a:lnTo>
                    <a:pt x="9058" y="907"/>
                  </a:lnTo>
                  <a:cubicBezTo>
                    <a:pt x="8812" y="1106"/>
                    <a:pt x="8574" y="1314"/>
                    <a:pt x="8336" y="1529"/>
                  </a:cubicBezTo>
                  <a:cubicBezTo>
                    <a:pt x="8213" y="1390"/>
                    <a:pt x="8091" y="1260"/>
                    <a:pt x="7968" y="1122"/>
                  </a:cubicBezTo>
                  <a:cubicBezTo>
                    <a:pt x="8206" y="922"/>
                    <a:pt x="8459" y="753"/>
                    <a:pt x="8728" y="607"/>
                  </a:cubicBezTo>
                  <a:lnTo>
                    <a:pt x="8735" y="592"/>
                  </a:lnTo>
                  <a:close/>
                  <a:moveTo>
                    <a:pt x="11138" y="400"/>
                  </a:moveTo>
                  <a:cubicBezTo>
                    <a:pt x="11406" y="669"/>
                    <a:pt x="11690" y="937"/>
                    <a:pt x="11967" y="1198"/>
                  </a:cubicBezTo>
                  <a:lnTo>
                    <a:pt x="11468" y="1621"/>
                  </a:lnTo>
                  <a:cubicBezTo>
                    <a:pt x="11199" y="1360"/>
                    <a:pt x="10931" y="1091"/>
                    <a:pt x="10662" y="830"/>
                  </a:cubicBezTo>
                  <a:lnTo>
                    <a:pt x="11138" y="400"/>
                  </a:lnTo>
                  <a:close/>
                  <a:moveTo>
                    <a:pt x="12542" y="845"/>
                  </a:moveTo>
                  <a:cubicBezTo>
                    <a:pt x="12779" y="1021"/>
                    <a:pt x="12992" y="1226"/>
                    <a:pt x="13190" y="1447"/>
                  </a:cubicBezTo>
                  <a:lnTo>
                    <a:pt x="13190" y="1447"/>
                  </a:lnTo>
                  <a:lnTo>
                    <a:pt x="12750" y="1813"/>
                  </a:lnTo>
                  <a:lnTo>
                    <a:pt x="12589" y="1659"/>
                  </a:lnTo>
                  <a:cubicBezTo>
                    <a:pt x="12435" y="1505"/>
                    <a:pt x="12281" y="1352"/>
                    <a:pt x="12120" y="1206"/>
                  </a:cubicBezTo>
                  <a:lnTo>
                    <a:pt x="12542" y="845"/>
                  </a:lnTo>
                  <a:close/>
                  <a:moveTo>
                    <a:pt x="9150" y="1022"/>
                  </a:moveTo>
                  <a:lnTo>
                    <a:pt x="9710" y="1552"/>
                  </a:lnTo>
                  <a:lnTo>
                    <a:pt x="8958" y="2219"/>
                  </a:lnTo>
                  <a:cubicBezTo>
                    <a:pt x="8781" y="2027"/>
                    <a:pt x="8597" y="1836"/>
                    <a:pt x="8421" y="1644"/>
                  </a:cubicBezTo>
                  <a:cubicBezTo>
                    <a:pt x="8659" y="1429"/>
                    <a:pt x="8904" y="1229"/>
                    <a:pt x="9150" y="1022"/>
                  </a:cubicBezTo>
                  <a:close/>
                  <a:moveTo>
                    <a:pt x="7922" y="1168"/>
                  </a:moveTo>
                  <a:cubicBezTo>
                    <a:pt x="8029" y="1314"/>
                    <a:pt x="8144" y="1452"/>
                    <a:pt x="8267" y="1590"/>
                  </a:cubicBezTo>
                  <a:cubicBezTo>
                    <a:pt x="8029" y="1805"/>
                    <a:pt x="7791" y="2020"/>
                    <a:pt x="7561" y="2242"/>
                  </a:cubicBezTo>
                  <a:lnTo>
                    <a:pt x="7246" y="1943"/>
                  </a:lnTo>
                  <a:cubicBezTo>
                    <a:pt x="7430" y="1667"/>
                    <a:pt x="7653" y="1413"/>
                    <a:pt x="7906" y="1183"/>
                  </a:cubicBezTo>
                  <a:lnTo>
                    <a:pt x="7922" y="1168"/>
                  </a:lnTo>
                  <a:close/>
                  <a:moveTo>
                    <a:pt x="10570" y="922"/>
                  </a:moveTo>
                  <a:cubicBezTo>
                    <a:pt x="10815" y="1191"/>
                    <a:pt x="11076" y="1459"/>
                    <a:pt x="11330" y="1728"/>
                  </a:cubicBezTo>
                  <a:lnTo>
                    <a:pt x="11337" y="1728"/>
                  </a:lnTo>
                  <a:lnTo>
                    <a:pt x="10685" y="2273"/>
                  </a:lnTo>
                  <a:cubicBezTo>
                    <a:pt x="10416" y="2027"/>
                    <a:pt x="10155" y="1782"/>
                    <a:pt x="9887" y="1544"/>
                  </a:cubicBezTo>
                  <a:cubicBezTo>
                    <a:pt x="10109" y="1337"/>
                    <a:pt x="10340" y="1129"/>
                    <a:pt x="10570" y="922"/>
                  </a:cubicBezTo>
                  <a:close/>
                  <a:moveTo>
                    <a:pt x="12044" y="1283"/>
                  </a:moveTo>
                  <a:cubicBezTo>
                    <a:pt x="12205" y="1436"/>
                    <a:pt x="12358" y="1590"/>
                    <a:pt x="12519" y="1743"/>
                  </a:cubicBezTo>
                  <a:cubicBezTo>
                    <a:pt x="12565" y="1797"/>
                    <a:pt x="12619" y="1843"/>
                    <a:pt x="12673" y="1897"/>
                  </a:cubicBezTo>
                  <a:cubicBezTo>
                    <a:pt x="12504" y="2035"/>
                    <a:pt x="12335" y="2189"/>
                    <a:pt x="12166" y="2327"/>
                  </a:cubicBezTo>
                  <a:cubicBezTo>
                    <a:pt x="11959" y="2120"/>
                    <a:pt x="11752" y="1912"/>
                    <a:pt x="11545" y="1705"/>
                  </a:cubicBezTo>
                  <a:lnTo>
                    <a:pt x="12044" y="1283"/>
                  </a:lnTo>
                  <a:close/>
                  <a:moveTo>
                    <a:pt x="13264" y="1505"/>
                  </a:moveTo>
                  <a:cubicBezTo>
                    <a:pt x="13464" y="1743"/>
                    <a:pt x="13640" y="1997"/>
                    <a:pt x="13786" y="2273"/>
                  </a:cubicBezTo>
                  <a:lnTo>
                    <a:pt x="13479" y="2519"/>
                  </a:lnTo>
                  <a:cubicBezTo>
                    <a:pt x="13264" y="2304"/>
                    <a:pt x="13041" y="2089"/>
                    <a:pt x="12826" y="1882"/>
                  </a:cubicBezTo>
                  <a:lnTo>
                    <a:pt x="13264" y="1505"/>
                  </a:lnTo>
                  <a:close/>
                  <a:moveTo>
                    <a:pt x="8336" y="1705"/>
                  </a:moveTo>
                  <a:cubicBezTo>
                    <a:pt x="8513" y="1905"/>
                    <a:pt x="8689" y="2104"/>
                    <a:pt x="8866" y="2304"/>
                  </a:cubicBezTo>
                  <a:lnTo>
                    <a:pt x="8206" y="2895"/>
                  </a:lnTo>
                  <a:lnTo>
                    <a:pt x="7630" y="2334"/>
                  </a:lnTo>
                  <a:cubicBezTo>
                    <a:pt x="7845" y="2135"/>
                    <a:pt x="8068" y="1943"/>
                    <a:pt x="8290" y="1743"/>
                  </a:cubicBezTo>
                  <a:lnTo>
                    <a:pt x="8336" y="1705"/>
                  </a:lnTo>
                  <a:close/>
                  <a:moveTo>
                    <a:pt x="7208" y="1989"/>
                  </a:moveTo>
                  <a:lnTo>
                    <a:pt x="7500" y="2296"/>
                  </a:lnTo>
                  <a:cubicBezTo>
                    <a:pt x="7269" y="2511"/>
                    <a:pt x="7039" y="2734"/>
                    <a:pt x="6816" y="2949"/>
                  </a:cubicBezTo>
                  <a:lnTo>
                    <a:pt x="6763" y="2910"/>
                  </a:lnTo>
                  <a:cubicBezTo>
                    <a:pt x="6870" y="2588"/>
                    <a:pt x="7016" y="2288"/>
                    <a:pt x="7200" y="2004"/>
                  </a:cubicBezTo>
                  <a:lnTo>
                    <a:pt x="7208" y="1989"/>
                  </a:lnTo>
                  <a:close/>
                  <a:moveTo>
                    <a:pt x="11422" y="1813"/>
                  </a:moveTo>
                  <a:cubicBezTo>
                    <a:pt x="11621" y="2020"/>
                    <a:pt x="11829" y="2227"/>
                    <a:pt x="12044" y="2434"/>
                  </a:cubicBezTo>
                  <a:lnTo>
                    <a:pt x="11422" y="2964"/>
                  </a:lnTo>
                  <a:cubicBezTo>
                    <a:pt x="11207" y="2757"/>
                    <a:pt x="10992" y="2557"/>
                    <a:pt x="10777" y="2357"/>
                  </a:cubicBezTo>
                  <a:lnTo>
                    <a:pt x="11422" y="1813"/>
                  </a:lnTo>
                  <a:close/>
                  <a:moveTo>
                    <a:pt x="12734" y="1966"/>
                  </a:moveTo>
                  <a:cubicBezTo>
                    <a:pt x="12949" y="2189"/>
                    <a:pt x="13157" y="2411"/>
                    <a:pt x="13364" y="2626"/>
                  </a:cubicBezTo>
                  <a:lnTo>
                    <a:pt x="12857" y="3033"/>
                  </a:lnTo>
                  <a:cubicBezTo>
                    <a:pt x="12650" y="2818"/>
                    <a:pt x="12443" y="2611"/>
                    <a:pt x="12235" y="2396"/>
                  </a:cubicBezTo>
                  <a:lnTo>
                    <a:pt x="12734" y="1966"/>
                  </a:lnTo>
                  <a:close/>
                  <a:moveTo>
                    <a:pt x="9787" y="1628"/>
                  </a:moveTo>
                  <a:lnTo>
                    <a:pt x="10570" y="2365"/>
                  </a:lnTo>
                  <a:lnTo>
                    <a:pt x="9764" y="3048"/>
                  </a:lnTo>
                  <a:cubicBezTo>
                    <a:pt x="9518" y="2803"/>
                    <a:pt x="9280" y="2549"/>
                    <a:pt x="9035" y="2304"/>
                  </a:cubicBezTo>
                  <a:lnTo>
                    <a:pt x="9787" y="1628"/>
                  </a:lnTo>
                  <a:close/>
                  <a:moveTo>
                    <a:pt x="13847" y="2373"/>
                  </a:moveTo>
                  <a:cubicBezTo>
                    <a:pt x="13953" y="2599"/>
                    <a:pt x="14044" y="2840"/>
                    <a:pt x="14112" y="3082"/>
                  </a:cubicBezTo>
                  <a:lnTo>
                    <a:pt x="14112" y="3082"/>
                  </a:lnTo>
                  <a:lnTo>
                    <a:pt x="14039" y="3140"/>
                  </a:lnTo>
                  <a:cubicBezTo>
                    <a:pt x="13886" y="2956"/>
                    <a:pt x="13725" y="2780"/>
                    <a:pt x="13556" y="2611"/>
                  </a:cubicBezTo>
                  <a:lnTo>
                    <a:pt x="13847" y="2373"/>
                  </a:lnTo>
                  <a:close/>
                  <a:moveTo>
                    <a:pt x="14147" y="3186"/>
                  </a:moveTo>
                  <a:cubicBezTo>
                    <a:pt x="14152" y="3227"/>
                    <a:pt x="14158" y="3259"/>
                    <a:pt x="14164" y="3292"/>
                  </a:cubicBezTo>
                  <a:lnTo>
                    <a:pt x="14164" y="3292"/>
                  </a:lnTo>
                  <a:cubicBezTo>
                    <a:pt x="14146" y="3269"/>
                    <a:pt x="14127" y="3250"/>
                    <a:pt x="14108" y="3225"/>
                  </a:cubicBezTo>
                  <a:lnTo>
                    <a:pt x="14147" y="3186"/>
                  </a:lnTo>
                  <a:close/>
                  <a:moveTo>
                    <a:pt x="7561" y="2396"/>
                  </a:moveTo>
                  <a:cubicBezTo>
                    <a:pt x="7745" y="2588"/>
                    <a:pt x="7929" y="2780"/>
                    <a:pt x="8114" y="2972"/>
                  </a:cubicBezTo>
                  <a:lnTo>
                    <a:pt x="7492" y="3524"/>
                  </a:lnTo>
                  <a:cubicBezTo>
                    <a:pt x="7285" y="3355"/>
                    <a:pt x="7077" y="3179"/>
                    <a:pt x="6862" y="3018"/>
                  </a:cubicBezTo>
                  <a:lnTo>
                    <a:pt x="7561" y="2396"/>
                  </a:lnTo>
                  <a:close/>
                  <a:moveTo>
                    <a:pt x="12113" y="2511"/>
                  </a:moveTo>
                  <a:cubicBezTo>
                    <a:pt x="12320" y="2718"/>
                    <a:pt x="12527" y="2933"/>
                    <a:pt x="12742" y="3140"/>
                  </a:cubicBezTo>
                  <a:lnTo>
                    <a:pt x="12120" y="3632"/>
                  </a:lnTo>
                  <a:cubicBezTo>
                    <a:pt x="11913" y="3432"/>
                    <a:pt x="11706" y="3233"/>
                    <a:pt x="11491" y="3033"/>
                  </a:cubicBezTo>
                  <a:lnTo>
                    <a:pt x="12113" y="2511"/>
                  </a:lnTo>
                  <a:close/>
                  <a:moveTo>
                    <a:pt x="13441" y="2711"/>
                  </a:moveTo>
                  <a:cubicBezTo>
                    <a:pt x="13609" y="2887"/>
                    <a:pt x="13778" y="3064"/>
                    <a:pt x="13955" y="3233"/>
                  </a:cubicBezTo>
                  <a:cubicBezTo>
                    <a:pt x="13786" y="3363"/>
                    <a:pt x="13625" y="3501"/>
                    <a:pt x="13464" y="3639"/>
                  </a:cubicBezTo>
                  <a:cubicBezTo>
                    <a:pt x="13288" y="3464"/>
                    <a:pt x="13121" y="3297"/>
                    <a:pt x="12953" y="3122"/>
                  </a:cubicBezTo>
                  <a:lnTo>
                    <a:pt x="12953" y="3122"/>
                  </a:lnTo>
                  <a:lnTo>
                    <a:pt x="13441" y="2711"/>
                  </a:lnTo>
                  <a:close/>
                  <a:moveTo>
                    <a:pt x="4859" y="3578"/>
                  </a:moveTo>
                  <a:lnTo>
                    <a:pt x="4859" y="3578"/>
                  </a:lnTo>
                  <a:cubicBezTo>
                    <a:pt x="4905" y="3593"/>
                    <a:pt x="4959" y="3593"/>
                    <a:pt x="5013" y="3593"/>
                  </a:cubicBezTo>
                  <a:lnTo>
                    <a:pt x="5028" y="3586"/>
                  </a:lnTo>
                  <a:lnTo>
                    <a:pt x="5028" y="3586"/>
                  </a:lnTo>
                  <a:lnTo>
                    <a:pt x="4944" y="3647"/>
                  </a:lnTo>
                  <a:lnTo>
                    <a:pt x="4859" y="3578"/>
                  </a:lnTo>
                  <a:close/>
                  <a:moveTo>
                    <a:pt x="8950" y="2388"/>
                  </a:moveTo>
                  <a:cubicBezTo>
                    <a:pt x="9181" y="2641"/>
                    <a:pt x="9418" y="2895"/>
                    <a:pt x="9664" y="3140"/>
                  </a:cubicBezTo>
                  <a:lnTo>
                    <a:pt x="9004" y="3693"/>
                  </a:lnTo>
                  <a:lnTo>
                    <a:pt x="8290" y="2979"/>
                  </a:lnTo>
                  <a:lnTo>
                    <a:pt x="8950" y="2388"/>
                  </a:lnTo>
                  <a:close/>
                  <a:moveTo>
                    <a:pt x="10662" y="2450"/>
                  </a:moveTo>
                  <a:lnTo>
                    <a:pt x="11307" y="3056"/>
                  </a:lnTo>
                  <a:lnTo>
                    <a:pt x="10478" y="3754"/>
                  </a:lnTo>
                  <a:cubicBezTo>
                    <a:pt x="10270" y="3547"/>
                    <a:pt x="10063" y="3340"/>
                    <a:pt x="9856" y="3133"/>
                  </a:cubicBezTo>
                  <a:lnTo>
                    <a:pt x="10662" y="2450"/>
                  </a:lnTo>
                  <a:close/>
                  <a:moveTo>
                    <a:pt x="6824" y="3048"/>
                  </a:moveTo>
                  <a:cubicBezTo>
                    <a:pt x="7016" y="3225"/>
                    <a:pt x="7216" y="3401"/>
                    <a:pt x="7415" y="3586"/>
                  </a:cubicBezTo>
                  <a:lnTo>
                    <a:pt x="6786" y="4138"/>
                  </a:lnTo>
                  <a:cubicBezTo>
                    <a:pt x="6717" y="4084"/>
                    <a:pt x="6640" y="4031"/>
                    <a:pt x="6571" y="3977"/>
                  </a:cubicBezTo>
                  <a:cubicBezTo>
                    <a:pt x="6571" y="3708"/>
                    <a:pt x="6609" y="3440"/>
                    <a:pt x="6671" y="3186"/>
                  </a:cubicBezTo>
                  <a:lnTo>
                    <a:pt x="6686" y="3171"/>
                  </a:lnTo>
                  <a:lnTo>
                    <a:pt x="6824" y="3048"/>
                  </a:lnTo>
                  <a:close/>
                  <a:moveTo>
                    <a:pt x="5166" y="3593"/>
                  </a:moveTo>
                  <a:cubicBezTo>
                    <a:pt x="5432" y="3631"/>
                    <a:pt x="5699" y="3700"/>
                    <a:pt x="5950" y="3813"/>
                  </a:cubicBezTo>
                  <a:lnTo>
                    <a:pt x="5950" y="3813"/>
                  </a:lnTo>
                  <a:lnTo>
                    <a:pt x="5542" y="4169"/>
                  </a:lnTo>
                  <a:cubicBezTo>
                    <a:pt x="5373" y="4015"/>
                    <a:pt x="5197" y="3862"/>
                    <a:pt x="5020" y="3716"/>
                  </a:cubicBezTo>
                  <a:lnTo>
                    <a:pt x="5166" y="3593"/>
                  </a:lnTo>
                  <a:close/>
                  <a:moveTo>
                    <a:pt x="4775" y="3586"/>
                  </a:moveTo>
                  <a:lnTo>
                    <a:pt x="4897" y="3693"/>
                  </a:lnTo>
                  <a:cubicBezTo>
                    <a:pt x="4683" y="3870"/>
                    <a:pt x="4468" y="4046"/>
                    <a:pt x="4260" y="4223"/>
                  </a:cubicBezTo>
                  <a:cubicBezTo>
                    <a:pt x="4107" y="4084"/>
                    <a:pt x="3946" y="3939"/>
                    <a:pt x="3792" y="3800"/>
                  </a:cubicBezTo>
                  <a:cubicBezTo>
                    <a:pt x="4099" y="3670"/>
                    <a:pt x="4429" y="3601"/>
                    <a:pt x="4767" y="3593"/>
                  </a:cubicBezTo>
                  <a:lnTo>
                    <a:pt x="4775" y="3586"/>
                  </a:lnTo>
                  <a:close/>
                  <a:moveTo>
                    <a:pt x="12826" y="3225"/>
                  </a:moveTo>
                  <a:cubicBezTo>
                    <a:pt x="12995" y="3401"/>
                    <a:pt x="13172" y="3570"/>
                    <a:pt x="13348" y="3739"/>
                  </a:cubicBezTo>
                  <a:cubicBezTo>
                    <a:pt x="13157" y="3908"/>
                    <a:pt x="12957" y="4077"/>
                    <a:pt x="12757" y="4253"/>
                  </a:cubicBezTo>
                  <a:cubicBezTo>
                    <a:pt x="12576" y="4079"/>
                    <a:pt x="12402" y="3905"/>
                    <a:pt x="12220" y="3731"/>
                  </a:cubicBezTo>
                  <a:lnTo>
                    <a:pt x="12220" y="3731"/>
                  </a:lnTo>
                  <a:lnTo>
                    <a:pt x="12826" y="3225"/>
                  </a:lnTo>
                  <a:close/>
                  <a:moveTo>
                    <a:pt x="8206" y="3056"/>
                  </a:moveTo>
                  <a:cubicBezTo>
                    <a:pt x="8428" y="3294"/>
                    <a:pt x="8659" y="3532"/>
                    <a:pt x="8897" y="3770"/>
                  </a:cubicBezTo>
                  <a:lnTo>
                    <a:pt x="8912" y="3777"/>
                  </a:lnTo>
                  <a:lnTo>
                    <a:pt x="8336" y="4261"/>
                  </a:lnTo>
                  <a:cubicBezTo>
                    <a:pt x="8091" y="4038"/>
                    <a:pt x="7837" y="3816"/>
                    <a:pt x="7584" y="3601"/>
                  </a:cubicBezTo>
                  <a:cubicBezTo>
                    <a:pt x="7791" y="3417"/>
                    <a:pt x="7998" y="3240"/>
                    <a:pt x="8206" y="3056"/>
                  </a:cubicBezTo>
                  <a:close/>
                  <a:moveTo>
                    <a:pt x="14032" y="3286"/>
                  </a:moveTo>
                  <a:lnTo>
                    <a:pt x="14116" y="3363"/>
                  </a:lnTo>
                  <a:cubicBezTo>
                    <a:pt x="14124" y="3371"/>
                    <a:pt x="14133" y="3374"/>
                    <a:pt x="14142" y="3374"/>
                  </a:cubicBezTo>
                  <a:cubicBezTo>
                    <a:pt x="14160" y="3374"/>
                    <a:pt x="14177" y="3360"/>
                    <a:pt x="14177" y="3340"/>
                  </a:cubicBezTo>
                  <a:cubicBezTo>
                    <a:pt x="14246" y="3636"/>
                    <a:pt x="14269" y="3932"/>
                    <a:pt x="14262" y="4228"/>
                  </a:cubicBezTo>
                  <a:lnTo>
                    <a:pt x="14262" y="4228"/>
                  </a:lnTo>
                  <a:cubicBezTo>
                    <a:pt x="14260" y="4227"/>
                    <a:pt x="14257" y="4227"/>
                    <a:pt x="14255" y="4227"/>
                  </a:cubicBezTo>
                  <a:cubicBezTo>
                    <a:pt x="14242" y="4227"/>
                    <a:pt x="14229" y="4233"/>
                    <a:pt x="14223" y="4238"/>
                  </a:cubicBezTo>
                  <a:lnTo>
                    <a:pt x="14139" y="4307"/>
                  </a:lnTo>
                  <a:lnTo>
                    <a:pt x="13563" y="3724"/>
                  </a:lnTo>
                  <a:cubicBezTo>
                    <a:pt x="13725" y="3578"/>
                    <a:pt x="13878" y="3432"/>
                    <a:pt x="14032" y="3286"/>
                  </a:cubicBezTo>
                  <a:close/>
                  <a:moveTo>
                    <a:pt x="9741" y="3225"/>
                  </a:moveTo>
                  <a:cubicBezTo>
                    <a:pt x="9940" y="3432"/>
                    <a:pt x="10148" y="3639"/>
                    <a:pt x="10355" y="3847"/>
                  </a:cubicBezTo>
                  <a:lnTo>
                    <a:pt x="10363" y="3847"/>
                  </a:lnTo>
                  <a:cubicBezTo>
                    <a:pt x="10148" y="4031"/>
                    <a:pt x="9925" y="4215"/>
                    <a:pt x="9710" y="4399"/>
                  </a:cubicBezTo>
                  <a:cubicBezTo>
                    <a:pt x="9503" y="4192"/>
                    <a:pt x="9296" y="3985"/>
                    <a:pt x="9088" y="3777"/>
                  </a:cubicBezTo>
                  <a:lnTo>
                    <a:pt x="9741" y="3225"/>
                  </a:lnTo>
                  <a:close/>
                  <a:moveTo>
                    <a:pt x="15363" y="3995"/>
                  </a:moveTo>
                  <a:cubicBezTo>
                    <a:pt x="15525" y="3995"/>
                    <a:pt x="15686" y="4028"/>
                    <a:pt x="15835" y="4092"/>
                  </a:cubicBezTo>
                  <a:lnTo>
                    <a:pt x="15851" y="4084"/>
                  </a:lnTo>
                  <a:lnTo>
                    <a:pt x="15436" y="4399"/>
                  </a:lnTo>
                  <a:cubicBezTo>
                    <a:pt x="15267" y="4284"/>
                    <a:pt x="15098" y="4177"/>
                    <a:pt x="14930" y="4077"/>
                  </a:cubicBezTo>
                  <a:cubicBezTo>
                    <a:pt x="15068" y="4022"/>
                    <a:pt x="15216" y="3995"/>
                    <a:pt x="15363" y="3995"/>
                  </a:cubicBezTo>
                  <a:close/>
                  <a:moveTo>
                    <a:pt x="11376" y="3125"/>
                  </a:moveTo>
                  <a:lnTo>
                    <a:pt x="12005" y="3716"/>
                  </a:lnTo>
                  <a:lnTo>
                    <a:pt x="11138" y="4415"/>
                  </a:lnTo>
                  <a:cubicBezTo>
                    <a:pt x="10938" y="4223"/>
                    <a:pt x="10739" y="4023"/>
                    <a:pt x="10547" y="3824"/>
                  </a:cubicBezTo>
                  <a:cubicBezTo>
                    <a:pt x="10823" y="3593"/>
                    <a:pt x="11099" y="3355"/>
                    <a:pt x="11376" y="3125"/>
                  </a:cubicBezTo>
                  <a:close/>
                  <a:moveTo>
                    <a:pt x="6072" y="3847"/>
                  </a:moveTo>
                  <a:cubicBezTo>
                    <a:pt x="6195" y="3908"/>
                    <a:pt x="6317" y="3985"/>
                    <a:pt x="6433" y="4069"/>
                  </a:cubicBezTo>
                  <a:lnTo>
                    <a:pt x="6440" y="4054"/>
                  </a:lnTo>
                  <a:cubicBezTo>
                    <a:pt x="6455" y="4062"/>
                    <a:pt x="6470" y="4067"/>
                    <a:pt x="6485" y="4067"/>
                  </a:cubicBezTo>
                  <a:cubicBezTo>
                    <a:pt x="6510" y="4067"/>
                    <a:pt x="6533" y="4055"/>
                    <a:pt x="6548" y="4031"/>
                  </a:cubicBezTo>
                  <a:cubicBezTo>
                    <a:pt x="6609" y="4084"/>
                    <a:pt x="6671" y="4138"/>
                    <a:pt x="6732" y="4192"/>
                  </a:cubicBezTo>
                  <a:cubicBezTo>
                    <a:pt x="6532" y="4361"/>
                    <a:pt x="6333" y="4537"/>
                    <a:pt x="6133" y="4714"/>
                  </a:cubicBezTo>
                  <a:cubicBezTo>
                    <a:pt x="5972" y="4553"/>
                    <a:pt x="5803" y="4399"/>
                    <a:pt x="5634" y="4246"/>
                  </a:cubicBezTo>
                  <a:lnTo>
                    <a:pt x="6072" y="3847"/>
                  </a:lnTo>
                  <a:close/>
                  <a:moveTo>
                    <a:pt x="4959" y="3777"/>
                  </a:moveTo>
                  <a:cubicBezTo>
                    <a:pt x="5128" y="3931"/>
                    <a:pt x="5289" y="4092"/>
                    <a:pt x="5450" y="4253"/>
                  </a:cubicBezTo>
                  <a:lnTo>
                    <a:pt x="4828" y="4798"/>
                  </a:lnTo>
                  <a:cubicBezTo>
                    <a:pt x="4660" y="4637"/>
                    <a:pt x="4498" y="4476"/>
                    <a:pt x="4329" y="4315"/>
                  </a:cubicBezTo>
                  <a:lnTo>
                    <a:pt x="4959" y="3777"/>
                  </a:lnTo>
                  <a:close/>
                  <a:moveTo>
                    <a:pt x="7492" y="3678"/>
                  </a:moveTo>
                  <a:cubicBezTo>
                    <a:pt x="7737" y="3900"/>
                    <a:pt x="7975" y="4123"/>
                    <a:pt x="8221" y="4345"/>
                  </a:cubicBezTo>
                  <a:lnTo>
                    <a:pt x="7630" y="4844"/>
                  </a:lnTo>
                  <a:cubicBezTo>
                    <a:pt x="7384" y="4629"/>
                    <a:pt x="7131" y="4422"/>
                    <a:pt x="6870" y="4223"/>
                  </a:cubicBezTo>
                  <a:lnTo>
                    <a:pt x="7492" y="3678"/>
                  </a:lnTo>
                  <a:close/>
                  <a:moveTo>
                    <a:pt x="3723" y="3824"/>
                  </a:moveTo>
                  <a:cubicBezTo>
                    <a:pt x="3877" y="3977"/>
                    <a:pt x="4030" y="4131"/>
                    <a:pt x="4184" y="4284"/>
                  </a:cubicBezTo>
                  <a:cubicBezTo>
                    <a:pt x="3953" y="4484"/>
                    <a:pt x="3723" y="4683"/>
                    <a:pt x="3493" y="4883"/>
                  </a:cubicBezTo>
                  <a:cubicBezTo>
                    <a:pt x="3316" y="4714"/>
                    <a:pt x="3140" y="4537"/>
                    <a:pt x="2971" y="4368"/>
                  </a:cubicBezTo>
                  <a:cubicBezTo>
                    <a:pt x="3040" y="4299"/>
                    <a:pt x="3109" y="4230"/>
                    <a:pt x="3186" y="4169"/>
                  </a:cubicBezTo>
                  <a:lnTo>
                    <a:pt x="3193" y="4161"/>
                  </a:lnTo>
                  <a:cubicBezTo>
                    <a:pt x="3355" y="4023"/>
                    <a:pt x="3531" y="3916"/>
                    <a:pt x="3723" y="3824"/>
                  </a:cubicBezTo>
                  <a:close/>
                  <a:moveTo>
                    <a:pt x="13441" y="3839"/>
                  </a:moveTo>
                  <a:lnTo>
                    <a:pt x="14016" y="4407"/>
                  </a:lnTo>
                  <a:lnTo>
                    <a:pt x="13410" y="4890"/>
                  </a:lnTo>
                  <a:lnTo>
                    <a:pt x="12849" y="4345"/>
                  </a:lnTo>
                  <a:cubicBezTo>
                    <a:pt x="13049" y="4184"/>
                    <a:pt x="13249" y="4015"/>
                    <a:pt x="13441" y="3839"/>
                  </a:cubicBezTo>
                  <a:close/>
                  <a:moveTo>
                    <a:pt x="14853" y="4108"/>
                  </a:moveTo>
                  <a:cubicBezTo>
                    <a:pt x="15022" y="4223"/>
                    <a:pt x="15183" y="4338"/>
                    <a:pt x="15344" y="4468"/>
                  </a:cubicBezTo>
                  <a:lnTo>
                    <a:pt x="14761" y="4921"/>
                  </a:lnTo>
                  <a:cubicBezTo>
                    <a:pt x="14639" y="4807"/>
                    <a:pt x="14524" y="4692"/>
                    <a:pt x="14403" y="4571"/>
                  </a:cubicBezTo>
                  <a:lnTo>
                    <a:pt x="14403" y="4571"/>
                  </a:lnTo>
                  <a:lnTo>
                    <a:pt x="14408" y="4560"/>
                  </a:lnTo>
                  <a:cubicBezTo>
                    <a:pt x="14500" y="4361"/>
                    <a:pt x="14661" y="4200"/>
                    <a:pt x="14853" y="4108"/>
                  </a:cubicBezTo>
                  <a:close/>
                  <a:moveTo>
                    <a:pt x="8989" y="3854"/>
                  </a:moveTo>
                  <a:cubicBezTo>
                    <a:pt x="9196" y="4061"/>
                    <a:pt x="9403" y="4269"/>
                    <a:pt x="9610" y="4476"/>
                  </a:cubicBezTo>
                  <a:cubicBezTo>
                    <a:pt x="9412" y="4628"/>
                    <a:pt x="9237" y="4781"/>
                    <a:pt x="9047" y="4933"/>
                  </a:cubicBezTo>
                  <a:lnTo>
                    <a:pt x="9047" y="4933"/>
                  </a:lnTo>
                  <a:cubicBezTo>
                    <a:pt x="8840" y="4727"/>
                    <a:pt x="8627" y="4529"/>
                    <a:pt x="8413" y="4338"/>
                  </a:cubicBezTo>
                  <a:lnTo>
                    <a:pt x="8989" y="3854"/>
                  </a:lnTo>
                  <a:close/>
                  <a:moveTo>
                    <a:pt x="10432" y="3916"/>
                  </a:moveTo>
                  <a:cubicBezTo>
                    <a:pt x="10631" y="4115"/>
                    <a:pt x="10823" y="4307"/>
                    <a:pt x="11023" y="4499"/>
                  </a:cubicBezTo>
                  <a:lnTo>
                    <a:pt x="11030" y="4499"/>
                  </a:lnTo>
                  <a:lnTo>
                    <a:pt x="10355" y="5036"/>
                  </a:lnTo>
                  <a:lnTo>
                    <a:pt x="9779" y="4461"/>
                  </a:lnTo>
                  <a:cubicBezTo>
                    <a:pt x="9994" y="4276"/>
                    <a:pt x="10217" y="4100"/>
                    <a:pt x="10432" y="3916"/>
                  </a:cubicBezTo>
                  <a:close/>
                  <a:moveTo>
                    <a:pt x="15943" y="4131"/>
                  </a:moveTo>
                  <a:cubicBezTo>
                    <a:pt x="15973" y="4146"/>
                    <a:pt x="15997" y="4161"/>
                    <a:pt x="16027" y="4177"/>
                  </a:cubicBezTo>
                  <a:cubicBezTo>
                    <a:pt x="16265" y="4330"/>
                    <a:pt x="16426" y="4576"/>
                    <a:pt x="16488" y="4852"/>
                  </a:cubicBezTo>
                  <a:lnTo>
                    <a:pt x="16480" y="4860"/>
                  </a:lnTo>
                  <a:lnTo>
                    <a:pt x="16265" y="5044"/>
                  </a:lnTo>
                  <a:cubicBezTo>
                    <a:pt x="16035" y="4829"/>
                    <a:pt x="15789" y="4637"/>
                    <a:pt x="15528" y="4461"/>
                  </a:cubicBezTo>
                  <a:lnTo>
                    <a:pt x="15935" y="4131"/>
                  </a:lnTo>
                  <a:lnTo>
                    <a:pt x="15935" y="4131"/>
                  </a:lnTo>
                  <a:cubicBezTo>
                    <a:pt x="15935" y="4131"/>
                    <a:pt x="15927" y="4138"/>
                    <a:pt x="15935" y="4138"/>
                  </a:cubicBezTo>
                  <a:lnTo>
                    <a:pt x="15943" y="4131"/>
                  </a:lnTo>
                  <a:close/>
                  <a:moveTo>
                    <a:pt x="12113" y="3816"/>
                  </a:moveTo>
                  <a:cubicBezTo>
                    <a:pt x="12297" y="3985"/>
                    <a:pt x="12481" y="4161"/>
                    <a:pt x="12665" y="4338"/>
                  </a:cubicBezTo>
                  <a:cubicBezTo>
                    <a:pt x="12381" y="4583"/>
                    <a:pt x="12097" y="4829"/>
                    <a:pt x="11813" y="5067"/>
                  </a:cubicBezTo>
                  <a:cubicBezTo>
                    <a:pt x="11621" y="4883"/>
                    <a:pt x="11429" y="4706"/>
                    <a:pt x="11245" y="4522"/>
                  </a:cubicBezTo>
                  <a:lnTo>
                    <a:pt x="11253" y="4522"/>
                  </a:lnTo>
                  <a:cubicBezTo>
                    <a:pt x="11537" y="4284"/>
                    <a:pt x="11829" y="4054"/>
                    <a:pt x="12113" y="3816"/>
                  </a:cubicBezTo>
                  <a:close/>
                  <a:moveTo>
                    <a:pt x="16511" y="4967"/>
                  </a:moveTo>
                  <a:cubicBezTo>
                    <a:pt x="16525" y="5077"/>
                    <a:pt x="16526" y="5195"/>
                    <a:pt x="16513" y="5305"/>
                  </a:cubicBezTo>
                  <a:lnTo>
                    <a:pt x="16513" y="5305"/>
                  </a:lnTo>
                  <a:cubicBezTo>
                    <a:pt x="16460" y="5239"/>
                    <a:pt x="16401" y="5180"/>
                    <a:pt x="16334" y="5121"/>
                  </a:cubicBezTo>
                  <a:lnTo>
                    <a:pt x="16511" y="4967"/>
                  </a:lnTo>
                  <a:close/>
                  <a:moveTo>
                    <a:pt x="5535" y="4338"/>
                  </a:moveTo>
                  <a:cubicBezTo>
                    <a:pt x="5696" y="4499"/>
                    <a:pt x="5857" y="4660"/>
                    <a:pt x="6018" y="4821"/>
                  </a:cubicBezTo>
                  <a:lnTo>
                    <a:pt x="5872" y="4952"/>
                  </a:lnTo>
                  <a:lnTo>
                    <a:pt x="5389" y="5374"/>
                  </a:lnTo>
                  <a:cubicBezTo>
                    <a:pt x="5235" y="5213"/>
                    <a:pt x="5082" y="5052"/>
                    <a:pt x="4921" y="4890"/>
                  </a:cubicBezTo>
                  <a:lnTo>
                    <a:pt x="5535" y="4338"/>
                  </a:lnTo>
                  <a:close/>
                  <a:moveTo>
                    <a:pt x="4253" y="4384"/>
                  </a:moveTo>
                  <a:cubicBezTo>
                    <a:pt x="4414" y="4545"/>
                    <a:pt x="4567" y="4706"/>
                    <a:pt x="4729" y="4875"/>
                  </a:cubicBezTo>
                  <a:cubicBezTo>
                    <a:pt x="4506" y="5067"/>
                    <a:pt x="4283" y="5259"/>
                    <a:pt x="4061" y="5451"/>
                  </a:cubicBezTo>
                  <a:lnTo>
                    <a:pt x="3562" y="4975"/>
                  </a:lnTo>
                  <a:lnTo>
                    <a:pt x="4253" y="4384"/>
                  </a:lnTo>
                  <a:close/>
                  <a:moveTo>
                    <a:pt x="6801" y="4276"/>
                  </a:moveTo>
                  <a:cubicBezTo>
                    <a:pt x="7054" y="4491"/>
                    <a:pt x="7292" y="4706"/>
                    <a:pt x="7523" y="4929"/>
                  </a:cubicBezTo>
                  <a:lnTo>
                    <a:pt x="6870" y="5481"/>
                  </a:lnTo>
                  <a:cubicBezTo>
                    <a:pt x="6655" y="5251"/>
                    <a:pt x="6433" y="5029"/>
                    <a:pt x="6202" y="4806"/>
                  </a:cubicBezTo>
                  <a:lnTo>
                    <a:pt x="6801" y="4276"/>
                  </a:lnTo>
                  <a:close/>
                  <a:moveTo>
                    <a:pt x="14101" y="4491"/>
                  </a:moveTo>
                  <a:lnTo>
                    <a:pt x="14646" y="5021"/>
                  </a:lnTo>
                  <a:lnTo>
                    <a:pt x="14032" y="5497"/>
                  </a:lnTo>
                  <a:lnTo>
                    <a:pt x="13494" y="4967"/>
                  </a:lnTo>
                  <a:lnTo>
                    <a:pt x="14101" y="4491"/>
                  </a:lnTo>
                  <a:close/>
                  <a:moveTo>
                    <a:pt x="8313" y="4422"/>
                  </a:moveTo>
                  <a:cubicBezTo>
                    <a:pt x="8520" y="4622"/>
                    <a:pt x="8728" y="4821"/>
                    <a:pt x="8943" y="5021"/>
                  </a:cubicBezTo>
                  <a:lnTo>
                    <a:pt x="8958" y="5021"/>
                  </a:lnTo>
                  <a:lnTo>
                    <a:pt x="8359" y="5520"/>
                  </a:lnTo>
                  <a:cubicBezTo>
                    <a:pt x="8144" y="5313"/>
                    <a:pt x="7937" y="5121"/>
                    <a:pt x="7722" y="4929"/>
                  </a:cubicBezTo>
                  <a:lnTo>
                    <a:pt x="8313" y="4422"/>
                  </a:lnTo>
                  <a:close/>
                  <a:moveTo>
                    <a:pt x="2925" y="4422"/>
                  </a:moveTo>
                  <a:cubicBezTo>
                    <a:pt x="3094" y="4599"/>
                    <a:pt x="3263" y="4768"/>
                    <a:pt x="3431" y="4936"/>
                  </a:cubicBezTo>
                  <a:cubicBezTo>
                    <a:pt x="3193" y="5144"/>
                    <a:pt x="2971" y="5343"/>
                    <a:pt x="2741" y="5551"/>
                  </a:cubicBezTo>
                  <a:cubicBezTo>
                    <a:pt x="2641" y="5443"/>
                    <a:pt x="2533" y="5328"/>
                    <a:pt x="2434" y="5220"/>
                  </a:cubicBezTo>
                  <a:cubicBezTo>
                    <a:pt x="2549" y="4929"/>
                    <a:pt x="2718" y="4660"/>
                    <a:pt x="2925" y="4422"/>
                  </a:cubicBezTo>
                  <a:close/>
                  <a:moveTo>
                    <a:pt x="9679" y="4553"/>
                  </a:moveTo>
                  <a:cubicBezTo>
                    <a:pt x="9864" y="4737"/>
                    <a:pt x="10056" y="4929"/>
                    <a:pt x="10247" y="5113"/>
                  </a:cubicBezTo>
                  <a:lnTo>
                    <a:pt x="10255" y="5113"/>
                  </a:lnTo>
                  <a:lnTo>
                    <a:pt x="9695" y="5558"/>
                  </a:lnTo>
                  <a:cubicBezTo>
                    <a:pt x="9503" y="5374"/>
                    <a:pt x="9319" y="5190"/>
                    <a:pt x="9127" y="5006"/>
                  </a:cubicBezTo>
                  <a:lnTo>
                    <a:pt x="9679" y="4553"/>
                  </a:lnTo>
                  <a:close/>
                  <a:moveTo>
                    <a:pt x="12757" y="4430"/>
                  </a:moveTo>
                  <a:lnTo>
                    <a:pt x="13318" y="4960"/>
                  </a:lnTo>
                  <a:cubicBezTo>
                    <a:pt x="13020" y="5196"/>
                    <a:pt x="12722" y="5426"/>
                    <a:pt x="12424" y="5655"/>
                  </a:cubicBezTo>
                  <a:lnTo>
                    <a:pt x="12424" y="5655"/>
                  </a:lnTo>
                  <a:lnTo>
                    <a:pt x="11890" y="5144"/>
                  </a:lnTo>
                  <a:cubicBezTo>
                    <a:pt x="12182" y="4906"/>
                    <a:pt x="12466" y="4668"/>
                    <a:pt x="12757" y="4430"/>
                  </a:cubicBezTo>
                  <a:close/>
                  <a:moveTo>
                    <a:pt x="15429" y="4545"/>
                  </a:moveTo>
                  <a:cubicBezTo>
                    <a:pt x="15674" y="4737"/>
                    <a:pt x="15904" y="4944"/>
                    <a:pt x="16158" y="5144"/>
                  </a:cubicBezTo>
                  <a:cubicBezTo>
                    <a:pt x="15943" y="5328"/>
                    <a:pt x="15728" y="5504"/>
                    <a:pt x="15521" y="5689"/>
                  </a:cubicBezTo>
                  <a:cubicBezTo>
                    <a:pt x="15375" y="5543"/>
                    <a:pt x="15229" y="5405"/>
                    <a:pt x="15083" y="5267"/>
                  </a:cubicBezTo>
                  <a:lnTo>
                    <a:pt x="15091" y="5267"/>
                  </a:lnTo>
                  <a:cubicBezTo>
                    <a:pt x="15006" y="5182"/>
                    <a:pt x="14922" y="5098"/>
                    <a:pt x="14837" y="5013"/>
                  </a:cubicBezTo>
                  <a:lnTo>
                    <a:pt x="15429" y="4545"/>
                  </a:lnTo>
                  <a:close/>
                  <a:moveTo>
                    <a:pt x="11138" y="4606"/>
                  </a:moveTo>
                  <a:lnTo>
                    <a:pt x="11706" y="5151"/>
                  </a:lnTo>
                  <a:cubicBezTo>
                    <a:pt x="11483" y="5336"/>
                    <a:pt x="11261" y="5528"/>
                    <a:pt x="11030" y="5712"/>
                  </a:cubicBezTo>
                  <a:lnTo>
                    <a:pt x="10470" y="5151"/>
                  </a:lnTo>
                  <a:cubicBezTo>
                    <a:pt x="10693" y="4975"/>
                    <a:pt x="10923" y="4791"/>
                    <a:pt x="11138" y="4606"/>
                  </a:cubicBezTo>
                  <a:close/>
                  <a:moveTo>
                    <a:pt x="2411" y="5267"/>
                  </a:moveTo>
                  <a:lnTo>
                    <a:pt x="2695" y="5597"/>
                  </a:lnTo>
                  <a:cubicBezTo>
                    <a:pt x="2541" y="5735"/>
                    <a:pt x="2388" y="5873"/>
                    <a:pt x="2242" y="6011"/>
                  </a:cubicBezTo>
                  <a:cubicBezTo>
                    <a:pt x="2265" y="5758"/>
                    <a:pt x="2318" y="5512"/>
                    <a:pt x="2411" y="5267"/>
                  </a:cubicBezTo>
                  <a:close/>
                  <a:moveTo>
                    <a:pt x="4836" y="4983"/>
                  </a:moveTo>
                  <a:cubicBezTo>
                    <a:pt x="4990" y="5144"/>
                    <a:pt x="5143" y="5305"/>
                    <a:pt x="5297" y="5474"/>
                  </a:cubicBezTo>
                  <a:lnTo>
                    <a:pt x="4652" y="6034"/>
                  </a:lnTo>
                  <a:lnTo>
                    <a:pt x="4176" y="5566"/>
                  </a:lnTo>
                  <a:cubicBezTo>
                    <a:pt x="4399" y="5374"/>
                    <a:pt x="4621" y="5182"/>
                    <a:pt x="4836" y="4983"/>
                  </a:cubicBezTo>
                  <a:close/>
                  <a:moveTo>
                    <a:pt x="3501" y="5021"/>
                  </a:moveTo>
                  <a:lnTo>
                    <a:pt x="3984" y="5512"/>
                  </a:lnTo>
                  <a:lnTo>
                    <a:pt x="3270" y="6119"/>
                  </a:lnTo>
                  <a:lnTo>
                    <a:pt x="2802" y="5620"/>
                  </a:lnTo>
                  <a:cubicBezTo>
                    <a:pt x="3032" y="5420"/>
                    <a:pt x="3270" y="5220"/>
                    <a:pt x="3501" y="5021"/>
                  </a:cubicBezTo>
                  <a:close/>
                  <a:moveTo>
                    <a:pt x="6095" y="4906"/>
                  </a:moveTo>
                  <a:cubicBezTo>
                    <a:pt x="6310" y="5128"/>
                    <a:pt x="6525" y="5351"/>
                    <a:pt x="6740" y="5581"/>
                  </a:cubicBezTo>
                  <a:lnTo>
                    <a:pt x="6740" y="5589"/>
                  </a:lnTo>
                  <a:cubicBezTo>
                    <a:pt x="6532" y="5765"/>
                    <a:pt x="6317" y="5942"/>
                    <a:pt x="6103" y="6119"/>
                  </a:cubicBezTo>
                  <a:cubicBezTo>
                    <a:pt x="5895" y="5896"/>
                    <a:pt x="5680" y="5673"/>
                    <a:pt x="5473" y="5451"/>
                  </a:cubicBezTo>
                  <a:lnTo>
                    <a:pt x="5895" y="5082"/>
                  </a:lnTo>
                  <a:cubicBezTo>
                    <a:pt x="5957" y="5021"/>
                    <a:pt x="6026" y="4960"/>
                    <a:pt x="6095" y="4906"/>
                  </a:cubicBezTo>
                  <a:close/>
                  <a:moveTo>
                    <a:pt x="9027" y="5090"/>
                  </a:moveTo>
                  <a:lnTo>
                    <a:pt x="9595" y="5635"/>
                  </a:lnTo>
                  <a:lnTo>
                    <a:pt x="8966" y="6134"/>
                  </a:lnTo>
                  <a:cubicBezTo>
                    <a:pt x="8789" y="5950"/>
                    <a:pt x="8605" y="5765"/>
                    <a:pt x="8421" y="5581"/>
                  </a:cubicBezTo>
                  <a:lnTo>
                    <a:pt x="9027" y="5090"/>
                  </a:lnTo>
                  <a:close/>
                  <a:moveTo>
                    <a:pt x="7622" y="5006"/>
                  </a:moveTo>
                  <a:cubicBezTo>
                    <a:pt x="7822" y="5205"/>
                    <a:pt x="8021" y="5405"/>
                    <a:pt x="8221" y="5612"/>
                  </a:cubicBezTo>
                  <a:lnTo>
                    <a:pt x="8236" y="5612"/>
                  </a:lnTo>
                  <a:cubicBezTo>
                    <a:pt x="8029" y="5788"/>
                    <a:pt x="7822" y="5957"/>
                    <a:pt x="7615" y="6126"/>
                  </a:cubicBezTo>
                  <a:lnTo>
                    <a:pt x="7546" y="6180"/>
                  </a:lnTo>
                  <a:cubicBezTo>
                    <a:pt x="7354" y="5973"/>
                    <a:pt x="7162" y="5765"/>
                    <a:pt x="6962" y="5558"/>
                  </a:cubicBezTo>
                  <a:lnTo>
                    <a:pt x="7622" y="5006"/>
                  </a:lnTo>
                  <a:close/>
                  <a:moveTo>
                    <a:pt x="10363" y="5236"/>
                  </a:moveTo>
                  <a:lnTo>
                    <a:pt x="10938" y="5788"/>
                  </a:lnTo>
                  <a:cubicBezTo>
                    <a:pt x="10746" y="5942"/>
                    <a:pt x="10562" y="6088"/>
                    <a:pt x="10378" y="6241"/>
                  </a:cubicBezTo>
                  <a:cubicBezTo>
                    <a:pt x="10194" y="6049"/>
                    <a:pt x="10002" y="5865"/>
                    <a:pt x="9810" y="5681"/>
                  </a:cubicBezTo>
                  <a:lnTo>
                    <a:pt x="10363" y="5236"/>
                  </a:lnTo>
                  <a:close/>
                  <a:moveTo>
                    <a:pt x="16242" y="5205"/>
                  </a:moveTo>
                  <a:cubicBezTo>
                    <a:pt x="16327" y="5274"/>
                    <a:pt x="16419" y="5343"/>
                    <a:pt x="16511" y="5412"/>
                  </a:cubicBezTo>
                  <a:cubicBezTo>
                    <a:pt x="16465" y="5708"/>
                    <a:pt x="16360" y="5982"/>
                    <a:pt x="16202" y="6232"/>
                  </a:cubicBezTo>
                  <a:lnTo>
                    <a:pt x="16202" y="6232"/>
                  </a:lnTo>
                  <a:cubicBezTo>
                    <a:pt x="16191" y="6226"/>
                    <a:pt x="16180" y="6222"/>
                    <a:pt x="16169" y="6222"/>
                  </a:cubicBezTo>
                  <a:cubicBezTo>
                    <a:pt x="16158" y="6222"/>
                    <a:pt x="16146" y="6226"/>
                    <a:pt x="16135" y="6234"/>
                  </a:cubicBezTo>
                  <a:lnTo>
                    <a:pt x="16119" y="6249"/>
                  </a:lnTo>
                  <a:lnTo>
                    <a:pt x="15605" y="5750"/>
                  </a:lnTo>
                  <a:cubicBezTo>
                    <a:pt x="15812" y="5566"/>
                    <a:pt x="16027" y="5389"/>
                    <a:pt x="16242" y="5205"/>
                  </a:cubicBezTo>
                  <a:close/>
                  <a:moveTo>
                    <a:pt x="13402" y="5044"/>
                  </a:moveTo>
                  <a:cubicBezTo>
                    <a:pt x="13586" y="5220"/>
                    <a:pt x="13763" y="5389"/>
                    <a:pt x="13947" y="5566"/>
                  </a:cubicBezTo>
                  <a:lnTo>
                    <a:pt x="13049" y="6264"/>
                  </a:lnTo>
                  <a:lnTo>
                    <a:pt x="12957" y="6165"/>
                  </a:lnTo>
                  <a:lnTo>
                    <a:pt x="12519" y="5750"/>
                  </a:lnTo>
                  <a:lnTo>
                    <a:pt x="13402" y="5044"/>
                  </a:lnTo>
                  <a:close/>
                  <a:moveTo>
                    <a:pt x="14722" y="5098"/>
                  </a:moveTo>
                  <a:lnTo>
                    <a:pt x="14991" y="5366"/>
                  </a:lnTo>
                  <a:lnTo>
                    <a:pt x="15413" y="5773"/>
                  </a:lnTo>
                  <a:cubicBezTo>
                    <a:pt x="15214" y="5942"/>
                    <a:pt x="15014" y="6103"/>
                    <a:pt x="14822" y="6264"/>
                  </a:cubicBezTo>
                  <a:lnTo>
                    <a:pt x="14216" y="5673"/>
                  </a:lnTo>
                  <a:lnTo>
                    <a:pt x="14124" y="5581"/>
                  </a:lnTo>
                  <a:lnTo>
                    <a:pt x="14722" y="5098"/>
                  </a:lnTo>
                  <a:close/>
                  <a:moveTo>
                    <a:pt x="11790" y="5228"/>
                  </a:moveTo>
                  <a:lnTo>
                    <a:pt x="12320" y="5735"/>
                  </a:lnTo>
                  <a:lnTo>
                    <a:pt x="11614" y="6280"/>
                  </a:lnTo>
                  <a:cubicBezTo>
                    <a:pt x="11445" y="6111"/>
                    <a:pt x="11276" y="5950"/>
                    <a:pt x="11107" y="5788"/>
                  </a:cubicBezTo>
                  <a:cubicBezTo>
                    <a:pt x="11330" y="5604"/>
                    <a:pt x="11552" y="5428"/>
                    <a:pt x="11767" y="5244"/>
                  </a:cubicBezTo>
                  <a:lnTo>
                    <a:pt x="11790" y="5228"/>
                  </a:lnTo>
                  <a:close/>
                  <a:moveTo>
                    <a:pt x="17514" y="6010"/>
                  </a:moveTo>
                  <a:cubicBezTo>
                    <a:pt x="17616" y="6010"/>
                    <a:pt x="17718" y="6017"/>
                    <a:pt x="17822" y="6033"/>
                  </a:cubicBezTo>
                  <a:lnTo>
                    <a:pt x="17822" y="6033"/>
                  </a:lnTo>
                  <a:lnTo>
                    <a:pt x="17509" y="6287"/>
                  </a:lnTo>
                  <a:cubicBezTo>
                    <a:pt x="17424" y="6203"/>
                    <a:pt x="17332" y="6111"/>
                    <a:pt x="17240" y="6026"/>
                  </a:cubicBezTo>
                  <a:cubicBezTo>
                    <a:pt x="17333" y="6016"/>
                    <a:pt x="17424" y="6010"/>
                    <a:pt x="17514" y="6010"/>
                  </a:cubicBezTo>
                  <a:close/>
                  <a:moveTo>
                    <a:pt x="18637" y="6218"/>
                  </a:moveTo>
                  <a:lnTo>
                    <a:pt x="18637" y="6218"/>
                  </a:lnTo>
                  <a:cubicBezTo>
                    <a:pt x="18713" y="6264"/>
                    <a:pt x="18805" y="6302"/>
                    <a:pt x="18889" y="6348"/>
                  </a:cubicBezTo>
                  <a:lnTo>
                    <a:pt x="18889" y="6348"/>
                  </a:lnTo>
                  <a:lnTo>
                    <a:pt x="18829" y="6395"/>
                  </a:lnTo>
                  <a:lnTo>
                    <a:pt x="18637" y="6218"/>
                  </a:lnTo>
                  <a:close/>
                  <a:moveTo>
                    <a:pt x="2748" y="5666"/>
                  </a:moveTo>
                  <a:cubicBezTo>
                    <a:pt x="2902" y="5835"/>
                    <a:pt x="3055" y="6011"/>
                    <a:pt x="3209" y="6180"/>
                  </a:cubicBezTo>
                  <a:lnTo>
                    <a:pt x="2618" y="6687"/>
                  </a:lnTo>
                  <a:lnTo>
                    <a:pt x="2226" y="6257"/>
                  </a:lnTo>
                  <a:cubicBezTo>
                    <a:pt x="2219" y="6203"/>
                    <a:pt x="2226" y="6149"/>
                    <a:pt x="2226" y="6096"/>
                  </a:cubicBezTo>
                  <a:lnTo>
                    <a:pt x="2234" y="6096"/>
                  </a:lnTo>
                  <a:cubicBezTo>
                    <a:pt x="2403" y="5957"/>
                    <a:pt x="2579" y="5812"/>
                    <a:pt x="2748" y="5666"/>
                  </a:cubicBezTo>
                  <a:close/>
                  <a:moveTo>
                    <a:pt x="4107" y="5635"/>
                  </a:moveTo>
                  <a:cubicBezTo>
                    <a:pt x="4245" y="5781"/>
                    <a:pt x="4406" y="5942"/>
                    <a:pt x="4560" y="6096"/>
                  </a:cubicBezTo>
                  <a:lnTo>
                    <a:pt x="4567" y="6103"/>
                  </a:lnTo>
                  <a:lnTo>
                    <a:pt x="3846" y="6733"/>
                  </a:lnTo>
                  <a:lnTo>
                    <a:pt x="3401" y="6249"/>
                  </a:lnTo>
                  <a:cubicBezTo>
                    <a:pt x="3639" y="6049"/>
                    <a:pt x="3869" y="5842"/>
                    <a:pt x="4107" y="5635"/>
                  </a:cubicBezTo>
                  <a:close/>
                  <a:moveTo>
                    <a:pt x="5366" y="5551"/>
                  </a:moveTo>
                  <a:cubicBezTo>
                    <a:pt x="5581" y="5781"/>
                    <a:pt x="5788" y="6003"/>
                    <a:pt x="5987" y="6234"/>
                  </a:cubicBezTo>
                  <a:lnTo>
                    <a:pt x="5366" y="6748"/>
                  </a:lnTo>
                  <a:cubicBezTo>
                    <a:pt x="5151" y="6533"/>
                    <a:pt x="4944" y="6326"/>
                    <a:pt x="4729" y="6111"/>
                  </a:cubicBezTo>
                  <a:lnTo>
                    <a:pt x="5366" y="5551"/>
                  </a:lnTo>
                  <a:close/>
                  <a:moveTo>
                    <a:pt x="8298" y="5681"/>
                  </a:moveTo>
                  <a:cubicBezTo>
                    <a:pt x="8474" y="5865"/>
                    <a:pt x="8651" y="6057"/>
                    <a:pt x="8827" y="6241"/>
                  </a:cubicBezTo>
                  <a:lnTo>
                    <a:pt x="8114" y="6802"/>
                  </a:lnTo>
                  <a:cubicBezTo>
                    <a:pt x="7945" y="6617"/>
                    <a:pt x="7776" y="6433"/>
                    <a:pt x="7607" y="6249"/>
                  </a:cubicBezTo>
                  <a:lnTo>
                    <a:pt x="7622" y="6241"/>
                  </a:lnTo>
                  <a:lnTo>
                    <a:pt x="8298" y="5681"/>
                  </a:lnTo>
                  <a:close/>
                  <a:moveTo>
                    <a:pt x="11023" y="5865"/>
                  </a:moveTo>
                  <a:lnTo>
                    <a:pt x="11522" y="6349"/>
                  </a:lnTo>
                  <a:lnTo>
                    <a:pt x="10938" y="6802"/>
                  </a:lnTo>
                  <a:cubicBezTo>
                    <a:pt x="10785" y="6640"/>
                    <a:pt x="10624" y="6479"/>
                    <a:pt x="10462" y="6318"/>
                  </a:cubicBezTo>
                  <a:cubicBezTo>
                    <a:pt x="10647" y="6165"/>
                    <a:pt x="10831" y="6019"/>
                    <a:pt x="11015" y="5865"/>
                  </a:cubicBezTo>
                  <a:close/>
                  <a:moveTo>
                    <a:pt x="6832" y="5673"/>
                  </a:moveTo>
                  <a:cubicBezTo>
                    <a:pt x="7016" y="5873"/>
                    <a:pt x="7208" y="6080"/>
                    <a:pt x="7400" y="6287"/>
                  </a:cubicBezTo>
                  <a:lnTo>
                    <a:pt x="7407" y="6295"/>
                  </a:lnTo>
                  <a:cubicBezTo>
                    <a:pt x="7193" y="6472"/>
                    <a:pt x="6970" y="6640"/>
                    <a:pt x="6755" y="6817"/>
                  </a:cubicBezTo>
                  <a:cubicBezTo>
                    <a:pt x="6571" y="6617"/>
                    <a:pt x="6387" y="6410"/>
                    <a:pt x="6195" y="6211"/>
                  </a:cubicBezTo>
                  <a:cubicBezTo>
                    <a:pt x="6410" y="6026"/>
                    <a:pt x="6617" y="5850"/>
                    <a:pt x="6832" y="5673"/>
                  </a:cubicBezTo>
                  <a:close/>
                  <a:moveTo>
                    <a:pt x="15498" y="5850"/>
                  </a:moveTo>
                  <a:lnTo>
                    <a:pt x="16004" y="6349"/>
                  </a:lnTo>
                  <a:lnTo>
                    <a:pt x="15398" y="6832"/>
                  </a:lnTo>
                  <a:cubicBezTo>
                    <a:pt x="15237" y="6671"/>
                    <a:pt x="15068" y="6502"/>
                    <a:pt x="14907" y="6341"/>
                  </a:cubicBezTo>
                  <a:cubicBezTo>
                    <a:pt x="15106" y="6180"/>
                    <a:pt x="15298" y="6011"/>
                    <a:pt x="15498" y="5850"/>
                  </a:cubicBezTo>
                  <a:close/>
                  <a:moveTo>
                    <a:pt x="9725" y="5758"/>
                  </a:moveTo>
                  <a:cubicBezTo>
                    <a:pt x="9910" y="5942"/>
                    <a:pt x="10102" y="6126"/>
                    <a:pt x="10286" y="6310"/>
                  </a:cubicBezTo>
                  <a:lnTo>
                    <a:pt x="10293" y="6310"/>
                  </a:lnTo>
                  <a:cubicBezTo>
                    <a:pt x="10071" y="6487"/>
                    <a:pt x="9856" y="6664"/>
                    <a:pt x="9633" y="6840"/>
                  </a:cubicBezTo>
                  <a:cubicBezTo>
                    <a:pt x="9457" y="6648"/>
                    <a:pt x="9273" y="6456"/>
                    <a:pt x="9088" y="6264"/>
                  </a:cubicBezTo>
                  <a:cubicBezTo>
                    <a:pt x="9303" y="6096"/>
                    <a:pt x="9511" y="5927"/>
                    <a:pt x="9725" y="5758"/>
                  </a:cubicBezTo>
                  <a:close/>
                  <a:moveTo>
                    <a:pt x="12412" y="5827"/>
                  </a:moveTo>
                  <a:lnTo>
                    <a:pt x="12857" y="6249"/>
                  </a:lnTo>
                  <a:lnTo>
                    <a:pt x="12949" y="6333"/>
                  </a:lnTo>
                  <a:lnTo>
                    <a:pt x="12243" y="6886"/>
                  </a:lnTo>
                  <a:lnTo>
                    <a:pt x="12074" y="6725"/>
                  </a:lnTo>
                  <a:cubicBezTo>
                    <a:pt x="11951" y="6610"/>
                    <a:pt x="11836" y="6495"/>
                    <a:pt x="11713" y="6380"/>
                  </a:cubicBezTo>
                  <a:lnTo>
                    <a:pt x="12412" y="5827"/>
                  </a:lnTo>
                  <a:close/>
                  <a:moveTo>
                    <a:pt x="17171" y="6042"/>
                  </a:moveTo>
                  <a:cubicBezTo>
                    <a:pt x="17263" y="6142"/>
                    <a:pt x="17363" y="6241"/>
                    <a:pt x="17455" y="6341"/>
                  </a:cubicBezTo>
                  <a:cubicBezTo>
                    <a:pt x="17232" y="6525"/>
                    <a:pt x="17010" y="6702"/>
                    <a:pt x="16787" y="6886"/>
                  </a:cubicBezTo>
                  <a:cubicBezTo>
                    <a:pt x="16618" y="6725"/>
                    <a:pt x="16449" y="6564"/>
                    <a:pt x="16281" y="6410"/>
                  </a:cubicBezTo>
                  <a:cubicBezTo>
                    <a:pt x="16288" y="6395"/>
                    <a:pt x="16296" y="6387"/>
                    <a:pt x="16304" y="6380"/>
                  </a:cubicBezTo>
                  <a:cubicBezTo>
                    <a:pt x="16565" y="6211"/>
                    <a:pt x="16856" y="6096"/>
                    <a:pt x="17163" y="6049"/>
                  </a:cubicBezTo>
                  <a:lnTo>
                    <a:pt x="17171" y="6042"/>
                  </a:lnTo>
                  <a:close/>
                  <a:moveTo>
                    <a:pt x="17938" y="6034"/>
                  </a:moveTo>
                  <a:cubicBezTo>
                    <a:pt x="18123" y="6057"/>
                    <a:pt x="18299" y="6103"/>
                    <a:pt x="18483" y="6165"/>
                  </a:cubicBezTo>
                  <a:lnTo>
                    <a:pt x="18767" y="6449"/>
                  </a:lnTo>
                  <a:cubicBezTo>
                    <a:pt x="18568" y="6610"/>
                    <a:pt x="18368" y="6771"/>
                    <a:pt x="18169" y="6932"/>
                  </a:cubicBezTo>
                  <a:cubicBezTo>
                    <a:pt x="17977" y="6740"/>
                    <a:pt x="17777" y="6548"/>
                    <a:pt x="17585" y="6356"/>
                  </a:cubicBezTo>
                  <a:lnTo>
                    <a:pt x="17923" y="6065"/>
                  </a:lnTo>
                  <a:cubicBezTo>
                    <a:pt x="17931" y="6057"/>
                    <a:pt x="17923" y="6049"/>
                    <a:pt x="17923" y="6042"/>
                  </a:cubicBezTo>
                  <a:lnTo>
                    <a:pt x="17938" y="6034"/>
                  </a:lnTo>
                  <a:close/>
                  <a:moveTo>
                    <a:pt x="19005" y="6387"/>
                  </a:moveTo>
                  <a:cubicBezTo>
                    <a:pt x="19205" y="6502"/>
                    <a:pt x="19405" y="6633"/>
                    <a:pt x="19589" y="6779"/>
                  </a:cubicBezTo>
                  <a:lnTo>
                    <a:pt x="19397" y="6932"/>
                  </a:lnTo>
                  <a:lnTo>
                    <a:pt x="18906" y="6472"/>
                  </a:lnTo>
                  <a:lnTo>
                    <a:pt x="19005" y="6387"/>
                  </a:lnTo>
                  <a:close/>
                  <a:moveTo>
                    <a:pt x="2226" y="6333"/>
                  </a:moveTo>
                  <a:lnTo>
                    <a:pt x="2226" y="6333"/>
                  </a:lnTo>
                  <a:cubicBezTo>
                    <a:pt x="2334" y="6472"/>
                    <a:pt x="2441" y="6602"/>
                    <a:pt x="2556" y="6733"/>
                  </a:cubicBezTo>
                  <a:lnTo>
                    <a:pt x="2295" y="6955"/>
                  </a:lnTo>
                  <a:cubicBezTo>
                    <a:pt x="2249" y="6748"/>
                    <a:pt x="2226" y="6541"/>
                    <a:pt x="2226" y="6333"/>
                  </a:cubicBezTo>
                  <a:close/>
                  <a:moveTo>
                    <a:pt x="14032" y="5650"/>
                  </a:moveTo>
                  <a:lnTo>
                    <a:pt x="14139" y="5758"/>
                  </a:lnTo>
                  <a:cubicBezTo>
                    <a:pt x="14339" y="5950"/>
                    <a:pt x="14530" y="6149"/>
                    <a:pt x="14730" y="6341"/>
                  </a:cubicBezTo>
                  <a:cubicBezTo>
                    <a:pt x="14440" y="6570"/>
                    <a:pt x="14157" y="6807"/>
                    <a:pt x="13859" y="7036"/>
                  </a:cubicBezTo>
                  <a:lnTo>
                    <a:pt x="13859" y="7036"/>
                  </a:lnTo>
                  <a:lnTo>
                    <a:pt x="13149" y="6356"/>
                  </a:lnTo>
                  <a:lnTo>
                    <a:pt x="14032" y="5650"/>
                  </a:lnTo>
                  <a:close/>
                  <a:moveTo>
                    <a:pt x="1766" y="6940"/>
                  </a:moveTo>
                  <a:cubicBezTo>
                    <a:pt x="1912" y="6940"/>
                    <a:pt x="2050" y="6986"/>
                    <a:pt x="2180" y="7055"/>
                  </a:cubicBezTo>
                  <a:lnTo>
                    <a:pt x="2004" y="7208"/>
                  </a:lnTo>
                  <a:lnTo>
                    <a:pt x="1766" y="6940"/>
                  </a:lnTo>
                  <a:close/>
                  <a:moveTo>
                    <a:pt x="3312" y="6307"/>
                  </a:moveTo>
                  <a:lnTo>
                    <a:pt x="3312" y="6307"/>
                  </a:lnTo>
                  <a:cubicBezTo>
                    <a:pt x="3457" y="6474"/>
                    <a:pt x="3601" y="6634"/>
                    <a:pt x="3746" y="6794"/>
                  </a:cubicBezTo>
                  <a:cubicBezTo>
                    <a:pt x="3554" y="6963"/>
                    <a:pt x="3362" y="7124"/>
                    <a:pt x="3170" y="7293"/>
                  </a:cubicBezTo>
                  <a:cubicBezTo>
                    <a:pt x="3170" y="7293"/>
                    <a:pt x="3163" y="7301"/>
                    <a:pt x="3163" y="7301"/>
                  </a:cubicBezTo>
                  <a:lnTo>
                    <a:pt x="2718" y="6809"/>
                  </a:lnTo>
                  <a:cubicBezTo>
                    <a:pt x="2923" y="6642"/>
                    <a:pt x="3114" y="6474"/>
                    <a:pt x="3312" y="6307"/>
                  </a:cubicBezTo>
                  <a:close/>
                  <a:moveTo>
                    <a:pt x="19658" y="6840"/>
                  </a:moveTo>
                  <a:cubicBezTo>
                    <a:pt x="19788" y="6955"/>
                    <a:pt x="19911" y="7086"/>
                    <a:pt x="20018" y="7224"/>
                  </a:cubicBezTo>
                  <a:lnTo>
                    <a:pt x="20018" y="7224"/>
                  </a:lnTo>
                  <a:cubicBezTo>
                    <a:pt x="19962" y="7279"/>
                    <a:pt x="19906" y="7328"/>
                    <a:pt x="19850" y="7377"/>
                  </a:cubicBezTo>
                  <a:lnTo>
                    <a:pt x="19458" y="6994"/>
                  </a:lnTo>
                  <a:lnTo>
                    <a:pt x="19658" y="6840"/>
                  </a:lnTo>
                  <a:close/>
                  <a:moveTo>
                    <a:pt x="6072" y="6310"/>
                  </a:moveTo>
                  <a:lnTo>
                    <a:pt x="6625" y="6924"/>
                  </a:lnTo>
                  <a:lnTo>
                    <a:pt x="6010" y="7400"/>
                  </a:lnTo>
                  <a:cubicBezTo>
                    <a:pt x="5826" y="7208"/>
                    <a:pt x="5642" y="7017"/>
                    <a:pt x="5450" y="6832"/>
                  </a:cubicBezTo>
                  <a:lnTo>
                    <a:pt x="6072" y="6310"/>
                  </a:lnTo>
                  <a:close/>
                  <a:moveTo>
                    <a:pt x="10370" y="6387"/>
                  </a:moveTo>
                  <a:cubicBezTo>
                    <a:pt x="10531" y="6548"/>
                    <a:pt x="10693" y="6710"/>
                    <a:pt x="10846" y="6871"/>
                  </a:cubicBezTo>
                  <a:lnTo>
                    <a:pt x="10148" y="7416"/>
                  </a:lnTo>
                  <a:cubicBezTo>
                    <a:pt x="10003" y="7248"/>
                    <a:pt x="9851" y="7089"/>
                    <a:pt x="9706" y="6921"/>
                  </a:cubicBezTo>
                  <a:lnTo>
                    <a:pt x="9706" y="6921"/>
                  </a:lnTo>
                  <a:cubicBezTo>
                    <a:pt x="9928" y="6746"/>
                    <a:pt x="10149" y="6570"/>
                    <a:pt x="10370" y="6387"/>
                  </a:cubicBezTo>
                  <a:close/>
                  <a:moveTo>
                    <a:pt x="11629" y="6456"/>
                  </a:moveTo>
                  <a:cubicBezTo>
                    <a:pt x="11744" y="6571"/>
                    <a:pt x="11867" y="6694"/>
                    <a:pt x="11990" y="6809"/>
                  </a:cubicBezTo>
                  <a:cubicBezTo>
                    <a:pt x="12044" y="6855"/>
                    <a:pt x="12097" y="6909"/>
                    <a:pt x="12151" y="6963"/>
                  </a:cubicBezTo>
                  <a:cubicBezTo>
                    <a:pt x="11951" y="7116"/>
                    <a:pt x="11752" y="7270"/>
                    <a:pt x="11552" y="7423"/>
                  </a:cubicBezTo>
                  <a:lnTo>
                    <a:pt x="11130" y="6994"/>
                  </a:lnTo>
                  <a:lnTo>
                    <a:pt x="11053" y="6909"/>
                  </a:lnTo>
                  <a:lnTo>
                    <a:pt x="11629" y="6456"/>
                  </a:lnTo>
                  <a:close/>
                  <a:moveTo>
                    <a:pt x="7469" y="6364"/>
                  </a:moveTo>
                  <a:cubicBezTo>
                    <a:pt x="7638" y="6548"/>
                    <a:pt x="7799" y="6733"/>
                    <a:pt x="7968" y="6917"/>
                  </a:cubicBezTo>
                  <a:lnTo>
                    <a:pt x="7308" y="7439"/>
                  </a:lnTo>
                  <a:lnTo>
                    <a:pt x="6816" y="6894"/>
                  </a:lnTo>
                  <a:lnTo>
                    <a:pt x="7469" y="6364"/>
                  </a:lnTo>
                  <a:close/>
                  <a:moveTo>
                    <a:pt x="4644" y="6188"/>
                  </a:moveTo>
                  <a:lnTo>
                    <a:pt x="5266" y="6832"/>
                  </a:lnTo>
                  <a:lnTo>
                    <a:pt x="4521" y="7446"/>
                  </a:lnTo>
                  <a:lnTo>
                    <a:pt x="3923" y="6809"/>
                  </a:lnTo>
                  <a:cubicBezTo>
                    <a:pt x="4168" y="6602"/>
                    <a:pt x="4406" y="6395"/>
                    <a:pt x="4644" y="6188"/>
                  </a:cubicBezTo>
                  <a:close/>
                  <a:moveTo>
                    <a:pt x="16043" y="6456"/>
                  </a:moveTo>
                  <a:cubicBezTo>
                    <a:pt x="16054" y="6479"/>
                    <a:pt x="16081" y="6493"/>
                    <a:pt x="16108" y="6493"/>
                  </a:cubicBezTo>
                  <a:cubicBezTo>
                    <a:pt x="16117" y="6493"/>
                    <a:pt x="16126" y="6491"/>
                    <a:pt x="16135" y="6487"/>
                  </a:cubicBezTo>
                  <a:lnTo>
                    <a:pt x="16657" y="6986"/>
                  </a:lnTo>
                  <a:lnTo>
                    <a:pt x="16050" y="7477"/>
                  </a:lnTo>
                  <a:lnTo>
                    <a:pt x="15475" y="6909"/>
                  </a:lnTo>
                  <a:lnTo>
                    <a:pt x="16043" y="6456"/>
                  </a:lnTo>
                  <a:close/>
                  <a:moveTo>
                    <a:pt x="18829" y="6533"/>
                  </a:moveTo>
                  <a:lnTo>
                    <a:pt x="19297" y="7009"/>
                  </a:lnTo>
                  <a:lnTo>
                    <a:pt x="18691" y="7477"/>
                  </a:lnTo>
                  <a:cubicBezTo>
                    <a:pt x="18537" y="7324"/>
                    <a:pt x="18384" y="7170"/>
                    <a:pt x="18230" y="7017"/>
                  </a:cubicBezTo>
                  <a:lnTo>
                    <a:pt x="18829" y="6533"/>
                  </a:lnTo>
                  <a:close/>
                  <a:moveTo>
                    <a:pt x="8950" y="6364"/>
                  </a:moveTo>
                  <a:cubicBezTo>
                    <a:pt x="9134" y="6556"/>
                    <a:pt x="9311" y="6748"/>
                    <a:pt x="9488" y="6948"/>
                  </a:cubicBezTo>
                  <a:cubicBezTo>
                    <a:pt x="9434" y="6994"/>
                    <a:pt x="9372" y="7047"/>
                    <a:pt x="9319" y="7086"/>
                  </a:cubicBezTo>
                  <a:cubicBezTo>
                    <a:pt x="9134" y="7232"/>
                    <a:pt x="8950" y="7370"/>
                    <a:pt x="8766" y="7516"/>
                  </a:cubicBezTo>
                  <a:cubicBezTo>
                    <a:pt x="8589" y="7324"/>
                    <a:pt x="8413" y="7132"/>
                    <a:pt x="8236" y="6932"/>
                  </a:cubicBezTo>
                  <a:lnTo>
                    <a:pt x="8950" y="6364"/>
                  </a:lnTo>
                  <a:close/>
                  <a:moveTo>
                    <a:pt x="17509" y="6410"/>
                  </a:moveTo>
                  <a:cubicBezTo>
                    <a:pt x="17701" y="6610"/>
                    <a:pt x="17885" y="6802"/>
                    <a:pt x="18077" y="7001"/>
                  </a:cubicBezTo>
                  <a:cubicBezTo>
                    <a:pt x="17862" y="7178"/>
                    <a:pt x="17639" y="7347"/>
                    <a:pt x="17424" y="7516"/>
                  </a:cubicBezTo>
                  <a:cubicBezTo>
                    <a:pt x="17232" y="7331"/>
                    <a:pt x="17040" y="7147"/>
                    <a:pt x="16849" y="6963"/>
                  </a:cubicBezTo>
                  <a:cubicBezTo>
                    <a:pt x="17071" y="6779"/>
                    <a:pt x="17294" y="6594"/>
                    <a:pt x="17509" y="6410"/>
                  </a:cubicBezTo>
                  <a:close/>
                  <a:moveTo>
                    <a:pt x="14814" y="6426"/>
                  </a:moveTo>
                  <a:lnTo>
                    <a:pt x="15306" y="6901"/>
                  </a:lnTo>
                  <a:lnTo>
                    <a:pt x="14431" y="7600"/>
                  </a:lnTo>
                  <a:lnTo>
                    <a:pt x="13955" y="7132"/>
                  </a:lnTo>
                  <a:cubicBezTo>
                    <a:pt x="14239" y="6894"/>
                    <a:pt x="14530" y="6664"/>
                    <a:pt x="14814" y="6426"/>
                  </a:cubicBezTo>
                  <a:close/>
                  <a:moveTo>
                    <a:pt x="13049" y="6426"/>
                  </a:moveTo>
                  <a:lnTo>
                    <a:pt x="13763" y="7116"/>
                  </a:lnTo>
                  <a:cubicBezTo>
                    <a:pt x="13533" y="7301"/>
                    <a:pt x="13302" y="7485"/>
                    <a:pt x="13072" y="7661"/>
                  </a:cubicBezTo>
                  <a:cubicBezTo>
                    <a:pt x="12826" y="7439"/>
                    <a:pt x="12581" y="7208"/>
                    <a:pt x="12343" y="6986"/>
                  </a:cubicBezTo>
                  <a:lnTo>
                    <a:pt x="12351" y="6986"/>
                  </a:lnTo>
                  <a:lnTo>
                    <a:pt x="13049" y="6426"/>
                  </a:lnTo>
                  <a:close/>
                  <a:moveTo>
                    <a:pt x="1704" y="6932"/>
                  </a:moveTo>
                  <a:lnTo>
                    <a:pt x="1704" y="6940"/>
                  </a:lnTo>
                  <a:cubicBezTo>
                    <a:pt x="1781" y="7047"/>
                    <a:pt x="1866" y="7147"/>
                    <a:pt x="1950" y="7255"/>
                  </a:cubicBezTo>
                  <a:lnTo>
                    <a:pt x="1428" y="7707"/>
                  </a:lnTo>
                  <a:cubicBezTo>
                    <a:pt x="1267" y="7539"/>
                    <a:pt x="1106" y="7362"/>
                    <a:pt x="945" y="7201"/>
                  </a:cubicBezTo>
                  <a:cubicBezTo>
                    <a:pt x="1167" y="7040"/>
                    <a:pt x="1428" y="6948"/>
                    <a:pt x="1704" y="6932"/>
                  </a:cubicBezTo>
                  <a:close/>
                  <a:moveTo>
                    <a:pt x="2656" y="6863"/>
                  </a:moveTo>
                  <a:cubicBezTo>
                    <a:pt x="2802" y="7032"/>
                    <a:pt x="2948" y="7201"/>
                    <a:pt x="3086" y="7370"/>
                  </a:cubicBezTo>
                  <a:cubicBezTo>
                    <a:pt x="2909" y="7531"/>
                    <a:pt x="2725" y="7684"/>
                    <a:pt x="2541" y="7838"/>
                  </a:cubicBezTo>
                  <a:lnTo>
                    <a:pt x="2104" y="7331"/>
                  </a:lnTo>
                  <a:lnTo>
                    <a:pt x="2265" y="7201"/>
                  </a:lnTo>
                  <a:cubicBezTo>
                    <a:pt x="2274" y="7213"/>
                    <a:pt x="2288" y="7219"/>
                    <a:pt x="2302" y="7219"/>
                  </a:cubicBezTo>
                  <a:cubicBezTo>
                    <a:pt x="2323" y="7219"/>
                    <a:pt x="2345" y="7205"/>
                    <a:pt x="2349" y="7178"/>
                  </a:cubicBezTo>
                  <a:cubicBezTo>
                    <a:pt x="2357" y="7182"/>
                    <a:pt x="2364" y="7183"/>
                    <a:pt x="2371" y="7183"/>
                  </a:cubicBezTo>
                  <a:cubicBezTo>
                    <a:pt x="2406" y="7183"/>
                    <a:pt x="2428" y="7141"/>
                    <a:pt x="2403" y="7109"/>
                  </a:cubicBezTo>
                  <a:lnTo>
                    <a:pt x="2388" y="7093"/>
                  </a:lnTo>
                  <a:lnTo>
                    <a:pt x="2656" y="6863"/>
                  </a:lnTo>
                  <a:close/>
                  <a:moveTo>
                    <a:pt x="19366" y="7070"/>
                  </a:moveTo>
                  <a:lnTo>
                    <a:pt x="19750" y="7462"/>
                  </a:lnTo>
                  <a:cubicBezTo>
                    <a:pt x="19566" y="7638"/>
                    <a:pt x="19374" y="7807"/>
                    <a:pt x="19182" y="7976"/>
                  </a:cubicBezTo>
                  <a:cubicBezTo>
                    <a:pt x="19044" y="7830"/>
                    <a:pt x="18906" y="7684"/>
                    <a:pt x="18760" y="7546"/>
                  </a:cubicBezTo>
                  <a:lnTo>
                    <a:pt x="19366" y="7070"/>
                  </a:lnTo>
                  <a:close/>
                  <a:moveTo>
                    <a:pt x="6694" y="7001"/>
                  </a:moveTo>
                  <a:lnTo>
                    <a:pt x="7177" y="7539"/>
                  </a:lnTo>
                  <a:lnTo>
                    <a:pt x="6594" y="8007"/>
                  </a:lnTo>
                  <a:cubicBezTo>
                    <a:pt x="6425" y="7830"/>
                    <a:pt x="6264" y="7661"/>
                    <a:pt x="6095" y="7492"/>
                  </a:cubicBezTo>
                  <a:lnTo>
                    <a:pt x="6694" y="7001"/>
                  </a:lnTo>
                  <a:close/>
                  <a:moveTo>
                    <a:pt x="3838" y="6878"/>
                  </a:moveTo>
                  <a:cubicBezTo>
                    <a:pt x="4030" y="7093"/>
                    <a:pt x="4222" y="7301"/>
                    <a:pt x="4422" y="7516"/>
                  </a:cubicBezTo>
                  <a:lnTo>
                    <a:pt x="4437" y="7523"/>
                  </a:lnTo>
                  <a:lnTo>
                    <a:pt x="3831" y="8022"/>
                  </a:lnTo>
                  <a:lnTo>
                    <a:pt x="3255" y="7393"/>
                  </a:lnTo>
                  <a:cubicBezTo>
                    <a:pt x="3447" y="7224"/>
                    <a:pt x="3646" y="7055"/>
                    <a:pt x="3838" y="6878"/>
                  </a:cubicBezTo>
                  <a:close/>
                  <a:moveTo>
                    <a:pt x="20103" y="7293"/>
                  </a:moveTo>
                  <a:cubicBezTo>
                    <a:pt x="20285" y="7512"/>
                    <a:pt x="20429" y="7754"/>
                    <a:pt x="20551" y="8019"/>
                  </a:cubicBezTo>
                  <a:lnTo>
                    <a:pt x="20551" y="8019"/>
                  </a:lnTo>
                  <a:lnTo>
                    <a:pt x="20541" y="8022"/>
                  </a:lnTo>
                  <a:cubicBezTo>
                    <a:pt x="20533" y="8030"/>
                    <a:pt x="20525" y="8030"/>
                    <a:pt x="20525" y="8037"/>
                  </a:cubicBezTo>
                  <a:cubicBezTo>
                    <a:pt x="20326" y="7846"/>
                    <a:pt x="20134" y="7654"/>
                    <a:pt x="19934" y="7454"/>
                  </a:cubicBezTo>
                  <a:lnTo>
                    <a:pt x="20103" y="7293"/>
                  </a:lnTo>
                  <a:close/>
                  <a:moveTo>
                    <a:pt x="18153" y="7086"/>
                  </a:moveTo>
                  <a:cubicBezTo>
                    <a:pt x="18298" y="7238"/>
                    <a:pt x="18450" y="7390"/>
                    <a:pt x="18602" y="7550"/>
                  </a:cubicBezTo>
                  <a:lnTo>
                    <a:pt x="18602" y="7550"/>
                  </a:lnTo>
                  <a:lnTo>
                    <a:pt x="17977" y="8045"/>
                  </a:lnTo>
                  <a:lnTo>
                    <a:pt x="17509" y="7600"/>
                  </a:lnTo>
                  <a:lnTo>
                    <a:pt x="18153" y="7086"/>
                  </a:lnTo>
                  <a:close/>
                  <a:moveTo>
                    <a:pt x="10961" y="6978"/>
                  </a:moveTo>
                  <a:lnTo>
                    <a:pt x="11061" y="7078"/>
                  </a:lnTo>
                  <a:lnTo>
                    <a:pt x="11476" y="7492"/>
                  </a:lnTo>
                  <a:lnTo>
                    <a:pt x="10739" y="8068"/>
                  </a:lnTo>
                  <a:lnTo>
                    <a:pt x="10255" y="7539"/>
                  </a:lnTo>
                  <a:lnTo>
                    <a:pt x="10961" y="6978"/>
                  </a:lnTo>
                  <a:close/>
                  <a:moveTo>
                    <a:pt x="9564" y="7032"/>
                  </a:moveTo>
                  <a:lnTo>
                    <a:pt x="10009" y="7516"/>
                  </a:lnTo>
                  <a:lnTo>
                    <a:pt x="9280" y="8084"/>
                  </a:lnTo>
                  <a:cubicBezTo>
                    <a:pt x="9134" y="7922"/>
                    <a:pt x="8989" y="7761"/>
                    <a:pt x="8843" y="7600"/>
                  </a:cubicBezTo>
                  <a:lnTo>
                    <a:pt x="9342" y="7208"/>
                  </a:lnTo>
                  <a:lnTo>
                    <a:pt x="9564" y="7032"/>
                  </a:lnTo>
                  <a:close/>
                  <a:moveTo>
                    <a:pt x="5358" y="6924"/>
                  </a:moveTo>
                  <a:lnTo>
                    <a:pt x="5903" y="7492"/>
                  </a:lnTo>
                  <a:lnTo>
                    <a:pt x="5135" y="8099"/>
                  </a:lnTo>
                  <a:cubicBezTo>
                    <a:pt x="4967" y="7915"/>
                    <a:pt x="4790" y="7730"/>
                    <a:pt x="4621" y="7546"/>
                  </a:cubicBezTo>
                  <a:lnTo>
                    <a:pt x="5358" y="6924"/>
                  </a:lnTo>
                  <a:close/>
                  <a:moveTo>
                    <a:pt x="16733" y="7055"/>
                  </a:moveTo>
                  <a:lnTo>
                    <a:pt x="17301" y="7608"/>
                  </a:lnTo>
                  <a:cubicBezTo>
                    <a:pt x="17094" y="7776"/>
                    <a:pt x="16887" y="7938"/>
                    <a:pt x="16672" y="8107"/>
                  </a:cubicBezTo>
                  <a:cubicBezTo>
                    <a:pt x="16488" y="7922"/>
                    <a:pt x="16311" y="7738"/>
                    <a:pt x="16127" y="7554"/>
                  </a:cubicBezTo>
                  <a:cubicBezTo>
                    <a:pt x="16327" y="7393"/>
                    <a:pt x="16534" y="7224"/>
                    <a:pt x="16733" y="7055"/>
                  </a:cubicBezTo>
                  <a:close/>
                  <a:moveTo>
                    <a:pt x="8091" y="7047"/>
                  </a:moveTo>
                  <a:cubicBezTo>
                    <a:pt x="8267" y="7239"/>
                    <a:pt x="8444" y="7431"/>
                    <a:pt x="8620" y="7623"/>
                  </a:cubicBezTo>
                  <a:cubicBezTo>
                    <a:pt x="8398" y="7792"/>
                    <a:pt x="8175" y="7961"/>
                    <a:pt x="7945" y="8130"/>
                  </a:cubicBezTo>
                  <a:cubicBezTo>
                    <a:pt x="7776" y="7938"/>
                    <a:pt x="7599" y="7753"/>
                    <a:pt x="7430" y="7569"/>
                  </a:cubicBezTo>
                  <a:lnTo>
                    <a:pt x="8091" y="7047"/>
                  </a:lnTo>
                  <a:close/>
                  <a:moveTo>
                    <a:pt x="914" y="7224"/>
                  </a:moveTo>
                  <a:cubicBezTo>
                    <a:pt x="1060" y="7408"/>
                    <a:pt x="1205" y="7592"/>
                    <a:pt x="1351" y="7776"/>
                  </a:cubicBezTo>
                  <a:lnTo>
                    <a:pt x="845" y="8206"/>
                  </a:lnTo>
                  <a:cubicBezTo>
                    <a:pt x="722" y="8045"/>
                    <a:pt x="607" y="7892"/>
                    <a:pt x="484" y="7730"/>
                  </a:cubicBezTo>
                  <a:cubicBezTo>
                    <a:pt x="561" y="7577"/>
                    <a:pt x="661" y="7439"/>
                    <a:pt x="783" y="7324"/>
                  </a:cubicBezTo>
                  <a:lnTo>
                    <a:pt x="783" y="7331"/>
                  </a:lnTo>
                  <a:cubicBezTo>
                    <a:pt x="829" y="7293"/>
                    <a:pt x="868" y="7255"/>
                    <a:pt x="914" y="7224"/>
                  </a:cubicBezTo>
                  <a:close/>
                  <a:moveTo>
                    <a:pt x="12251" y="7055"/>
                  </a:moveTo>
                  <a:cubicBezTo>
                    <a:pt x="12489" y="7285"/>
                    <a:pt x="12734" y="7508"/>
                    <a:pt x="12972" y="7738"/>
                  </a:cubicBezTo>
                  <a:cubicBezTo>
                    <a:pt x="12765" y="7899"/>
                    <a:pt x="12550" y="8060"/>
                    <a:pt x="12343" y="8214"/>
                  </a:cubicBezTo>
                  <a:lnTo>
                    <a:pt x="11660" y="7523"/>
                  </a:lnTo>
                  <a:lnTo>
                    <a:pt x="12251" y="7055"/>
                  </a:lnTo>
                  <a:close/>
                  <a:moveTo>
                    <a:pt x="13863" y="7208"/>
                  </a:moveTo>
                  <a:lnTo>
                    <a:pt x="14339" y="7677"/>
                  </a:lnTo>
                  <a:lnTo>
                    <a:pt x="13655" y="8214"/>
                  </a:lnTo>
                  <a:cubicBezTo>
                    <a:pt x="13494" y="8060"/>
                    <a:pt x="13333" y="7915"/>
                    <a:pt x="13172" y="7761"/>
                  </a:cubicBezTo>
                  <a:cubicBezTo>
                    <a:pt x="13394" y="7577"/>
                    <a:pt x="13625" y="7393"/>
                    <a:pt x="13855" y="7208"/>
                  </a:cubicBezTo>
                  <a:close/>
                  <a:moveTo>
                    <a:pt x="15382" y="6986"/>
                  </a:moveTo>
                  <a:cubicBezTo>
                    <a:pt x="15574" y="7178"/>
                    <a:pt x="15766" y="7370"/>
                    <a:pt x="15958" y="7554"/>
                  </a:cubicBezTo>
                  <a:cubicBezTo>
                    <a:pt x="15666" y="7784"/>
                    <a:pt x="15382" y="8007"/>
                    <a:pt x="15091" y="8237"/>
                  </a:cubicBezTo>
                  <a:lnTo>
                    <a:pt x="14515" y="7684"/>
                  </a:lnTo>
                  <a:lnTo>
                    <a:pt x="15382" y="6986"/>
                  </a:lnTo>
                  <a:close/>
                  <a:moveTo>
                    <a:pt x="2042" y="7377"/>
                  </a:moveTo>
                  <a:cubicBezTo>
                    <a:pt x="2180" y="7554"/>
                    <a:pt x="2326" y="7723"/>
                    <a:pt x="2464" y="7899"/>
                  </a:cubicBezTo>
                  <a:lnTo>
                    <a:pt x="2457" y="7899"/>
                  </a:lnTo>
                  <a:lnTo>
                    <a:pt x="1973" y="8314"/>
                  </a:lnTo>
                  <a:cubicBezTo>
                    <a:pt x="1820" y="8145"/>
                    <a:pt x="1666" y="7976"/>
                    <a:pt x="1513" y="7807"/>
                  </a:cubicBezTo>
                  <a:cubicBezTo>
                    <a:pt x="1689" y="7661"/>
                    <a:pt x="1866" y="7516"/>
                    <a:pt x="2042" y="7377"/>
                  </a:cubicBezTo>
                  <a:close/>
                  <a:moveTo>
                    <a:pt x="3163" y="7454"/>
                  </a:moveTo>
                  <a:cubicBezTo>
                    <a:pt x="3347" y="7669"/>
                    <a:pt x="3531" y="7884"/>
                    <a:pt x="3723" y="8099"/>
                  </a:cubicBezTo>
                  <a:lnTo>
                    <a:pt x="3170" y="8559"/>
                  </a:lnTo>
                  <a:lnTo>
                    <a:pt x="2618" y="7930"/>
                  </a:lnTo>
                  <a:cubicBezTo>
                    <a:pt x="2794" y="7776"/>
                    <a:pt x="2971" y="7623"/>
                    <a:pt x="3140" y="7469"/>
                  </a:cubicBezTo>
                  <a:lnTo>
                    <a:pt x="3163" y="7454"/>
                  </a:lnTo>
                  <a:close/>
                  <a:moveTo>
                    <a:pt x="18683" y="7623"/>
                  </a:moveTo>
                  <a:lnTo>
                    <a:pt x="19105" y="8060"/>
                  </a:lnTo>
                  <a:cubicBezTo>
                    <a:pt x="18913" y="8229"/>
                    <a:pt x="18721" y="8398"/>
                    <a:pt x="18522" y="8559"/>
                  </a:cubicBezTo>
                  <a:lnTo>
                    <a:pt x="18054" y="8122"/>
                  </a:lnTo>
                  <a:lnTo>
                    <a:pt x="18683" y="7623"/>
                  </a:lnTo>
                  <a:close/>
                  <a:moveTo>
                    <a:pt x="461" y="7769"/>
                  </a:moveTo>
                  <a:lnTo>
                    <a:pt x="461" y="7776"/>
                  </a:lnTo>
                  <a:cubicBezTo>
                    <a:pt x="568" y="7938"/>
                    <a:pt x="676" y="8099"/>
                    <a:pt x="791" y="8252"/>
                  </a:cubicBezTo>
                  <a:lnTo>
                    <a:pt x="392" y="8605"/>
                  </a:lnTo>
                  <a:cubicBezTo>
                    <a:pt x="353" y="8559"/>
                    <a:pt x="315" y="8513"/>
                    <a:pt x="277" y="8467"/>
                  </a:cubicBezTo>
                  <a:cubicBezTo>
                    <a:pt x="292" y="8222"/>
                    <a:pt x="353" y="7991"/>
                    <a:pt x="461" y="7769"/>
                  </a:cubicBezTo>
                  <a:close/>
                  <a:moveTo>
                    <a:pt x="17393" y="7700"/>
                  </a:moveTo>
                  <a:lnTo>
                    <a:pt x="17862" y="8145"/>
                  </a:lnTo>
                  <a:lnTo>
                    <a:pt x="17217" y="8652"/>
                  </a:lnTo>
                  <a:cubicBezTo>
                    <a:pt x="17063" y="8498"/>
                    <a:pt x="16918" y="8344"/>
                    <a:pt x="16764" y="8199"/>
                  </a:cubicBezTo>
                  <a:lnTo>
                    <a:pt x="16772" y="8199"/>
                  </a:lnTo>
                  <a:cubicBezTo>
                    <a:pt x="16979" y="8030"/>
                    <a:pt x="17186" y="7869"/>
                    <a:pt x="17393" y="7700"/>
                  </a:cubicBezTo>
                  <a:close/>
                  <a:moveTo>
                    <a:pt x="19834" y="7546"/>
                  </a:moveTo>
                  <a:cubicBezTo>
                    <a:pt x="20034" y="7746"/>
                    <a:pt x="20241" y="7953"/>
                    <a:pt x="20448" y="8153"/>
                  </a:cubicBezTo>
                  <a:cubicBezTo>
                    <a:pt x="20310" y="8237"/>
                    <a:pt x="20103" y="8460"/>
                    <a:pt x="20019" y="8529"/>
                  </a:cubicBezTo>
                  <a:cubicBezTo>
                    <a:pt x="19965" y="8575"/>
                    <a:pt x="19911" y="8613"/>
                    <a:pt x="19857" y="8659"/>
                  </a:cubicBezTo>
                  <a:lnTo>
                    <a:pt x="19274" y="8060"/>
                  </a:lnTo>
                  <a:cubicBezTo>
                    <a:pt x="19466" y="7892"/>
                    <a:pt x="19650" y="7715"/>
                    <a:pt x="19834" y="7546"/>
                  </a:cubicBezTo>
                  <a:close/>
                  <a:moveTo>
                    <a:pt x="4529" y="7623"/>
                  </a:moveTo>
                  <a:cubicBezTo>
                    <a:pt x="4698" y="7807"/>
                    <a:pt x="4874" y="7984"/>
                    <a:pt x="5043" y="8168"/>
                  </a:cubicBezTo>
                  <a:lnTo>
                    <a:pt x="4414" y="8667"/>
                  </a:lnTo>
                  <a:lnTo>
                    <a:pt x="3923" y="8130"/>
                  </a:lnTo>
                  <a:lnTo>
                    <a:pt x="4529" y="7623"/>
                  </a:lnTo>
                  <a:close/>
                  <a:moveTo>
                    <a:pt x="7308" y="7677"/>
                  </a:moveTo>
                  <a:cubicBezTo>
                    <a:pt x="7477" y="7861"/>
                    <a:pt x="7653" y="8045"/>
                    <a:pt x="7822" y="8229"/>
                  </a:cubicBezTo>
                  <a:cubicBezTo>
                    <a:pt x="7630" y="8375"/>
                    <a:pt x="7430" y="8521"/>
                    <a:pt x="7231" y="8667"/>
                  </a:cubicBezTo>
                  <a:cubicBezTo>
                    <a:pt x="7054" y="8483"/>
                    <a:pt x="6886" y="8299"/>
                    <a:pt x="6709" y="8122"/>
                  </a:cubicBezTo>
                  <a:lnTo>
                    <a:pt x="6709" y="8122"/>
                  </a:lnTo>
                  <a:lnTo>
                    <a:pt x="6717" y="8130"/>
                  </a:lnTo>
                  <a:lnTo>
                    <a:pt x="7308" y="7677"/>
                  </a:lnTo>
                  <a:close/>
                  <a:moveTo>
                    <a:pt x="5995" y="7592"/>
                  </a:moveTo>
                  <a:lnTo>
                    <a:pt x="6486" y="8099"/>
                  </a:lnTo>
                  <a:lnTo>
                    <a:pt x="5711" y="8698"/>
                  </a:lnTo>
                  <a:cubicBezTo>
                    <a:pt x="5550" y="8536"/>
                    <a:pt x="5389" y="8368"/>
                    <a:pt x="5228" y="8206"/>
                  </a:cubicBezTo>
                  <a:lnTo>
                    <a:pt x="5243" y="8206"/>
                  </a:lnTo>
                  <a:cubicBezTo>
                    <a:pt x="5496" y="8007"/>
                    <a:pt x="5742" y="7800"/>
                    <a:pt x="5995" y="7592"/>
                  </a:cubicBezTo>
                  <a:close/>
                  <a:moveTo>
                    <a:pt x="269" y="8529"/>
                  </a:moveTo>
                  <a:lnTo>
                    <a:pt x="346" y="8644"/>
                  </a:lnTo>
                  <a:lnTo>
                    <a:pt x="269" y="8713"/>
                  </a:lnTo>
                  <a:lnTo>
                    <a:pt x="269" y="8529"/>
                  </a:lnTo>
                  <a:close/>
                  <a:moveTo>
                    <a:pt x="8705" y="7715"/>
                  </a:moveTo>
                  <a:cubicBezTo>
                    <a:pt x="8850" y="7869"/>
                    <a:pt x="8996" y="8030"/>
                    <a:pt x="9150" y="8191"/>
                  </a:cubicBezTo>
                  <a:cubicBezTo>
                    <a:pt x="8927" y="8360"/>
                    <a:pt x="8705" y="8536"/>
                    <a:pt x="8482" y="8713"/>
                  </a:cubicBezTo>
                  <a:cubicBezTo>
                    <a:pt x="8329" y="8544"/>
                    <a:pt x="8183" y="8391"/>
                    <a:pt x="8037" y="8229"/>
                  </a:cubicBezTo>
                  <a:cubicBezTo>
                    <a:pt x="8259" y="8060"/>
                    <a:pt x="8482" y="7884"/>
                    <a:pt x="8705" y="7715"/>
                  </a:cubicBezTo>
                  <a:close/>
                  <a:moveTo>
                    <a:pt x="10117" y="7646"/>
                  </a:moveTo>
                  <a:lnTo>
                    <a:pt x="10601" y="8176"/>
                  </a:lnTo>
                  <a:lnTo>
                    <a:pt x="9887" y="8736"/>
                  </a:lnTo>
                  <a:cubicBezTo>
                    <a:pt x="9718" y="8559"/>
                    <a:pt x="9557" y="8391"/>
                    <a:pt x="9395" y="8214"/>
                  </a:cubicBezTo>
                  <a:lnTo>
                    <a:pt x="10117" y="7646"/>
                  </a:lnTo>
                  <a:close/>
                  <a:moveTo>
                    <a:pt x="13072" y="7838"/>
                  </a:moveTo>
                  <a:lnTo>
                    <a:pt x="13563" y="8298"/>
                  </a:lnTo>
                  <a:cubicBezTo>
                    <a:pt x="13348" y="8467"/>
                    <a:pt x="13141" y="8636"/>
                    <a:pt x="12926" y="8805"/>
                  </a:cubicBezTo>
                  <a:lnTo>
                    <a:pt x="12450" y="8321"/>
                  </a:lnTo>
                  <a:cubicBezTo>
                    <a:pt x="12658" y="8160"/>
                    <a:pt x="12865" y="7999"/>
                    <a:pt x="13072" y="7838"/>
                  </a:cubicBezTo>
                  <a:close/>
                  <a:moveTo>
                    <a:pt x="14431" y="7761"/>
                  </a:moveTo>
                  <a:lnTo>
                    <a:pt x="15006" y="8314"/>
                  </a:lnTo>
                  <a:cubicBezTo>
                    <a:pt x="14784" y="8490"/>
                    <a:pt x="14553" y="8659"/>
                    <a:pt x="14331" y="8836"/>
                  </a:cubicBezTo>
                  <a:cubicBezTo>
                    <a:pt x="14131" y="8659"/>
                    <a:pt x="13939" y="8483"/>
                    <a:pt x="13748" y="8306"/>
                  </a:cubicBezTo>
                  <a:lnTo>
                    <a:pt x="13755" y="8306"/>
                  </a:lnTo>
                  <a:lnTo>
                    <a:pt x="14431" y="7761"/>
                  </a:lnTo>
                  <a:close/>
                  <a:moveTo>
                    <a:pt x="16035" y="7638"/>
                  </a:moveTo>
                  <a:cubicBezTo>
                    <a:pt x="16219" y="7815"/>
                    <a:pt x="16403" y="7999"/>
                    <a:pt x="16580" y="8183"/>
                  </a:cubicBezTo>
                  <a:cubicBezTo>
                    <a:pt x="16296" y="8398"/>
                    <a:pt x="16012" y="8621"/>
                    <a:pt x="15728" y="8843"/>
                  </a:cubicBezTo>
                  <a:lnTo>
                    <a:pt x="15183" y="8321"/>
                  </a:lnTo>
                  <a:cubicBezTo>
                    <a:pt x="15475" y="8099"/>
                    <a:pt x="15751" y="7869"/>
                    <a:pt x="16035" y="7638"/>
                  </a:cubicBezTo>
                  <a:close/>
                  <a:moveTo>
                    <a:pt x="1428" y="7876"/>
                  </a:moveTo>
                  <a:cubicBezTo>
                    <a:pt x="1574" y="8053"/>
                    <a:pt x="1720" y="8229"/>
                    <a:pt x="1866" y="8406"/>
                  </a:cubicBezTo>
                  <a:lnTo>
                    <a:pt x="1858" y="8406"/>
                  </a:lnTo>
                  <a:cubicBezTo>
                    <a:pt x="1681" y="8552"/>
                    <a:pt x="1513" y="8705"/>
                    <a:pt x="1344" y="8851"/>
                  </a:cubicBezTo>
                  <a:cubicBezTo>
                    <a:pt x="1198" y="8667"/>
                    <a:pt x="1052" y="8483"/>
                    <a:pt x="906" y="8291"/>
                  </a:cubicBezTo>
                  <a:cubicBezTo>
                    <a:pt x="1083" y="8153"/>
                    <a:pt x="1252" y="8014"/>
                    <a:pt x="1428" y="7876"/>
                  </a:cubicBezTo>
                  <a:close/>
                  <a:moveTo>
                    <a:pt x="11568" y="7600"/>
                  </a:moveTo>
                  <a:lnTo>
                    <a:pt x="12258" y="8291"/>
                  </a:lnTo>
                  <a:cubicBezTo>
                    <a:pt x="11990" y="8490"/>
                    <a:pt x="11729" y="8690"/>
                    <a:pt x="11460" y="8889"/>
                  </a:cubicBezTo>
                  <a:cubicBezTo>
                    <a:pt x="11245" y="8644"/>
                    <a:pt x="11038" y="8406"/>
                    <a:pt x="10823" y="8168"/>
                  </a:cubicBezTo>
                  <a:lnTo>
                    <a:pt x="10823" y="8168"/>
                  </a:lnTo>
                  <a:lnTo>
                    <a:pt x="10831" y="8176"/>
                  </a:lnTo>
                  <a:lnTo>
                    <a:pt x="11568" y="7600"/>
                  </a:lnTo>
                  <a:close/>
                  <a:moveTo>
                    <a:pt x="2541" y="7991"/>
                  </a:moveTo>
                  <a:cubicBezTo>
                    <a:pt x="2718" y="8206"/>
                    <a:pt x="2902" y="8421"/>
                    <a:pt x="3086" y="8636"/>
                  </a:cubicBezTo>
                  <a:lnTo>
                    <a:pt x="2610" y="9043"/>
                  </a:lnTo>
                  <a:cubicBezTo>
                    <a:pt x="2426" y="8828"/>
                    <a:pt x="2249" y="8621"/>
                    <a:pt x="2065" y="8414"/>
                  </a:cubicBezTo>
                  <a:cubicBezTo>
                    <a:pt x="2226" y="8275"/>
                    <a:pt x="2380" y="8130"/>
                    <a:pt x="2541" y="7991"/>
                  </a:cubicBezTo>
                  <a:close/>
                  <a:moveTo>
                    <a:pt x="20548" y="8252"/>
                  </a:moveTo>
                  <a:lnTo>
                    <a:pt x="20594" y="8291"/>
                  </a:lnTo>
                  <a:cubicBezTo>
                    <a:pt x="20603" y="8303"/>
                    <a:pt x="20616" y="8309"/>
                    <a:pt x="20630" y="8309"/>
                  </a:cubicBezTo>
                  <a:cubicBezTo>
                    <a:pt x="20641" y="8309"/>
                    <a:pt x="20653" y="8305"/>
                    <a:pt x="20663" y="8298"/>
                  </a:cubicBezTo>
                  <a:cubicBezTo>
                    <a:pt x="20732" y="8498"/>
                    <a:pt x="20771" y="8713"/>
                    <a:pt x="20786" y="8920"/>
                  </a:cubicBezTo>
                  <a:cubicBezTo>
                    <a:pt x="20648" y="9012"/>
                    <a:pt x="20517" y="9097"/>
                    <a:pt x="20379" y="9189"/>
                  </a:cubicBezTo>
                  <a:cubicBezTo>
                    <a:pt x="20233" y="9043"/>
                    <a:pt x="20095" y="8897"/>
                    <a:pt x="19942" y="8744"/>
                  </a:cubicBezTo>
                  <a:cubicBezTo>
                    <a:pt x="20164" y="8605"/>
                    <a:pt x="20364" y="8437"/>
                    <a:pt x="20548" y="8252"/>
                  </a:cubicBezTo>
                  <a:close/>
                  <a:moveTo>
                    <a:pt x="3831" y="8214"/>
                  </a:moveTo>
                  <a:cubicBezTo>
                    <a:pt x="3992" y="8398"/>
                    <a:pt x="4153" y="8575"/>
                    <a:pt x="4306" y="8751"/>
                  </a:cubicBezTo>
                  <a:cubicBezTo>
                    <a:pt x="4115" y="8897"/>
                    <a:pt x="3923" y="9051"/>
                    <a:pt x="3731" y="9204"/>
                  </a:cubicBezTo>
                  <a:cubicBezTo>
                    <a:pt x="3577" y="9028"/>
                    <a:pt x="3431" y="8859"/>
                    <a:pt x="3278" y="8682"/>
                  </a:cubicBezTo>
                  <a:lnTo>
                    <a:pt x="3831" y="8214"/>
                  </a:lnTo>
                  <a:close/>
                  <a:moveTo>
                    <a:pt x="17931" y="8214"/>
                  </a:moveTo>
                  <a:lnTo>
                    <a:pt x="18399" y="8659"/>
                  </a:lnTo>
                  <a:cubicBezTo>
                    <a:pt x="18184" y="8843"/>
                    <a:pt x="17977" y="9020"/>
                    <a:pt x="17762" y="9204"/>
                  </a:cubicBezTo>
                  <a:cubicBezTo>
                    <a:pt x="17601" y="9043"/>
                    <a:pt x="17447" y="8882"/>
                    <a:pt x="17294" y="8721"/>
                  </a:cubicBezTo>
                  <a:lnTo>
                    <a:pt x="17931" y="8214"/>
                  </a:lnTo>
                  <a:close/>
                  <a:moveTo>
                    <a:pt x="19190" y="8145"/>
                  </a:moveTo>
                  <a:lnTo>
                    <a:pt x="19773" y="8744"/>
                  </a:lnTo>
                  <a:lnTo>
                    <a:pt x="19535" y="8936"/>
                  </a:lnTo>
                  <a:lnTo>
                    <a:pt x="19197" y="9204"/>
                  </a:lnTo>
                  <a:lnTo>
                    <a:pt x="18622" y="8659"/>
                  </a:lnTo>
                  <a:cubicBezTo>
                    <a:pt x="18813" y="8490"/>
                    <a:pt x="19005" y="8321"/>
                    <a:pt x="19190" y="8145"/>
                  </a:cubicBezTo>
                  <a:close/>
                  <a:moveTo>
                    <a:pt x="845" y="8337"/>
                  </a:moveTo>
                  <a:cubicBezTo>
                    <a:pt x="991" y="8536"/>
                    <a:pt x="1129" y="8728"/>
                    <a:pt x="1275" y="8920"/>
                  </a:cubicBezTo>
                  <a:lnTo>
                    <a:pt x="1267" y="8912"/>
                  </a:lnTo>
                  <a:cubicBezTo>
                    <a:pt x="1144" y="9028"/>
                    <a:pt x="1021" y="9135"/>
                    <a:pt x="898" y="9243"/>
                  </a:cubicBezTo>
                  <a:cubicBezTo>
                    <a:pt x="745" y="9051"/>
                    <a:pt x="591" y="8851"/>
                    <a:pt x="430" y="8659"/>
                  </a:cubicBezTo>
                  <a:cubicBezTo>
                    <a:pt x="568" y="8552"/>
                    <a:pt x="707" y="8444"/>
                    <a:pt x="845" y="8337"/>
                  </a:cubicBezTo>
                  <a:close/>
                  <a:moveTo>
                    <a:pt x="7914" y="8329"/>
                  </a:moveTo>
                  <a:cubicBezTo>
                    <a:pt x="8060" y="8483"/>
                    <a:pt x="8213" y="8644"/>
                    <a:pt x="8367" y="8797"/>
                  </a:cubicBezTo>
                  <a:lnTo>
                    <a:pt x="7791" y="9250"/>
                  </a:lnTo>
                  <a:cubicBezTo>
                    <a:pt x="7638" y="9089"/>
                    <a:pt x="7484" y="8928"/>
                    <a:pt x="7338" y="8767"/>
                  </a:cubicBezTo>
                  <a:cubicBezTo>
                    <a:pt x="7530" y="8621"/>
                    <a:pt x="7722" y="8475"/>
                    <a:pt x="7914" y="8329"/>
                  </a:cubicBezTo>
                  <a:close/>
                  <a:moveTo>
                    <a:pt x="5158" y="8275"/>
                  </a:moveTo>
                  <a:lnTo>
                    <a:pt x="5634" y="8774"/>
                  </a:lnTo>
                  <a:lnTo>
                    <a:pt x="4982" y="9289"/>
                  </a:lnTo>
                  <a:lnTo>
                    <a:pt x="4529" y="8790"/>
                  </a:lnTo>
                  <a:cubicBezTo>
                    <a:pt x="4729" y="8613"/>
                    <a:pt x="4944" y="8444"/>
                    <a:pt x="5143" y="8275"/>
                  </a:cubicBezTo>
                  <a:close/>
                  <a:moveTo>
                    <a:pt x="6594" y="8214"/>
                  </a:moveTo>
                  <a:lnTo>
                    <a:pt x="6601" y="8222"/>
                  </a:lnTo>
                  <a:lnTo>
                    <a:pt x="7116" y="8751"/>
                  </a:lnTo>
                  <a:lnTo>
                    <a:pt x="6317" y="9335"/>
                  </a:lnTo>
                  <a:cubicBezTo>
                    <a:pt x="6149" y="9166"/>
                    <a:pt x="5987" y="8989"/>
                    <a:pt x="5819" y="8820"/>
                  </a:cubicBezTo>
                  <a:cubicBezTo>
                    <a:pt x="6072" y="8613"/>
                    <a:pt x="6333" y="8414"/>
                    <a:pt x="6594" y="8214"/>
                  </a:cubicBezTo>
                  <a:close/>
                  <a:moveTo>
                    <a:pt x="9265" y="8314"/>
                  </a:moveTo>
                  <a:cubicBezTo>
                    <a:pt x="9434" y="8490"/>
                    <a:pt x="9603" y="8659"/>
                    <a:pt x="9764" y="8836"/>
                  </a:cubicBezTo>
                  <a:cubicBezTo>
                    <a:pt x="9549" y="9005"/>
                    <a:pt x="9326" y="9181"/>
                    <a:pt x="9111" y="9358"/>
                  </a:cubicBezTo>
                  <a:cubicBezTo>
                    <a:pt x="8943" y="9181"/>
                    <a:pt x="8766" y="9005"/>
                    <a:pt x="8605" y="8828"/>
                  </a:cubicBezTo>
                  <a:lnTo>
                    <a:pt x="9265" y="8314"/>
                  </a:lnTo>
                  <a:close/>
                  <a:moveTo>
                    <a:pt x="16672" y="8268"/>
                  </a:moveTo>
                  <a:lnTo>
                    <a:pt x="16672" y="8275"/>
                  </a:lnTo>
                  <a:cubicBezTo>
                    <a:pt x="16825" y="8421"/>
                    <a:pt x="16971" y="8575"/>
                    <a:pt x="17125" y="8728"/>
                  </a:cubicBezTo>
                  <a:lnTo>
                    <a:pt x="16288" y="9381"/>
                  </a:lnTo>
                  <a:lnTo>
                    <a:pt x="15820" y="8928"/>
                  </a:lnTo>
                  <a:cubicBezTo>
                    <a:pt x="16104" y="8713"/>
                    <a:pt x="16388" y="8490"/>
                    <a:pt x="16672" y="8268"/>
                  </a:cubicBezTo>
                  <a:close/>
                  <a:moveTo>
                    <a:pt x="15091" y="8391"/>
                  </a:moveTo>
                  <a:lnTo>
                    <a:pt x="15091" y="8398"/>
                  </a:lnTo>
                  <a:lnTo>
                    <a:pt x="15628" y="8912"/>
                  </a:lnTo>
                  <a:cubicBezTo>
                    <a:pt x="15405" y="9081"/>
                    <a:pt x="15175" y="9250"/>
                    <a:pt x="14953" y="9411"/>
                  </a:cubicBezTo>
                  <a:lnTo>
                    <a:pt x="14423" y="8920"/>
                  </a:lnTo>
                  <a:cubicBezTo>
                    <a:pt x="14646" y="8744"/>
                    <a:pt x="14868" y="8567"/>
                    <a:pt x="15091" y="8391"/>
                  </a:cubicBezTo>
                  <a:close/>
                  <a:moveTo>
                    <a:pt x="13655" y="8383"/>
                  </a:moveTo>
                  <a:lnTo>
                    <a:pt x="14223" y="8920"/>
                  </a:lnTo>
                  <a:lnTo>
                    <a:pt x="13556" y="9434"/>
                  </a:lnTo>
                  <a:lnTo>
                    <a:pt x="13018" y="8897"/>
                  </a:lnTo>
                  <a:lnTo>
                    <a:pt x="13655" y="8383"/>
                  </a:lnTo>
                  <a:close/>
                  <a:moveTo>
                    <a:pt x="10693" y="8283"/>
                  </a:moveTo>
                  <a:cubicBezTo>
                    <a:pt x="10908" y="8513"/>
                    <a:pt x="11115" y="8744"/>
                    <a:pt x="11330" y="8982"/>
                  </a:cubicBezTo>
                  <a:cubicBezTo>
                    <a:pt x="11099" y="9158"/>
                    <a:pt x="10861" y="9327"/>
                    <a:pt x="10624" y="9503"/>
                  </a:cubicBezTo>
                  <a:cubicBezTo>
                    <a:pt x="10409" y="9281"/>
                    <a:pt x="10194" y="9058"/>
                    <a:pt x="9979" y="8836"/>
                  </a:cubicBezTo>
                  <a:lnTo>
                    <a:pt x="10693" y="8283"/>
                  </a:lnTo>
                  <a:close/>
                  <a:moveTo>
                    <a:pt x="12358" y="8391"/>
                  </a:moveTo>
                  <a:lnTo>
                    <a:pt x="12834" y="8874"/>
                  </a:lnTo>
                  <a:cubicBezTo>
                    <a:pt x="12573" y="9089"/>
                    <a:pt x="12312" y="9304"/>
                    <a:pt x="12044" y="9519"/>
                  </a:cubicBezTo>
                  <a:cubicBezTo>
                    <a:pt x="11882" y="9342"/>
                    <a:pt x="11721" y="9166"/>
                    <a:pt x="11560" y="8989"/>
                  </a:cubicBezTo>
                  <a:cubicBezTo>
                    <a:pt x="11821" y="8790"/>
                    <a:pt x="12090" y="8590"/>
                    <a:pt x="12358" y="8391"/>
                  </a:cubicBezTo>
                  <a:close/>
                  <a:moveTo>
                    <a:pt x="20786" y="9035"/>
                  </a:moveTo>
                  <a:cubicBezTo>
                    <a:pt x="20786" y="9204"/>
                    <a:pt x="20763" y="9373"/>
                    <a:pt x="20725" y="9542"/>
                  </a:cubicBezTo>
                  <a:lnTo>
                    <a:pt x="20717" y="9527"/>
                  </a:lnTo>
                  <a:cubicBezTo>
                    <a:pt x="20640" y="9442"/>
                    <a:pt x="20556" y="9358"/>
                    <a:pt x="20471" y="9273"/>
                  </a:cubicBezTo>
                  <a:lnTo>
                    <a:pt x="20786" y="9035"/>
                  </a:lnTo>
                  <a:close/>
                  <a:moveTo>
                    <a:pt x="1942" y="8513"/>
                  </a:moveTo>
                  <a:cubicBezTo>
                    <a:pt x="2119" y="8721"/>
                    <a:pt x="2295" y="8936"/>
                    <a:pt x="2480" y="9143"/>
                  </a:cubicBezTo>
                  <a:cubicBezTo>
                    <a:pt x="2303" y="9296"/>
                    <a:pt x="2127" y="9450"/>
                    <a:pt x="1950" y="9596"/>
                  </a:cubicBezTo>
                  <a:cubicBezTo>
                    <a:pt x="1781" y="9388"/>
                    <a:pt x="1605" y="9173"/>
                    <a:pt x="1428" y="8951"/>
                  </a:cubicBezTo>
                  <a:lnTo>
                    <a:pt x="1420" y="8951"/>
                  </a:lnTo>
                  <a:cubicBezTo>
                    <a:pt x="1597" y="8805"/>
                    <a:pt x="1773" y="8659"/>
                    <a:pt x="1942" y="8513"/>
                  </a:cubicBezTo>
                  <a:close/>
                  <a:moveTo>
                    <a:pt x="384" y="8705"/>
                  </a:moveTo>
                  <a:cubicBezTo>
                    <a:pt x="522" y="8912"/>
                    <a:pt x="668" y="9120"/>
                    <a:pt x="822" y="9319"/>
                  </a:cubicBezTo>
                  <a:cubicBezTo>
                    <a:pt x="714" y="9419"/>
                    <a:pt x="607" y="9527"/>
                    <a:pt x="499" y="9626"/>
                  </a:cubicBezTo>
                  <a:cubicBezTo>
                    <a:pt x="361" y="9366"/>
                    <a:pt x="285" y="9083"/>
                    <a:pt x="277" y="8784"/>
                  </a:cubicBezTo>
                  <a:lnTo>
                    <a:pt x="277" y="8784"/>
                  </a:lnTo>
                  <a:lnTo>
                    <a:pt x="384" y="8705"/>
                  </a:lnTo>
                  <a:close/>
                  <a:moveTo>
                    <a:pt x="3170" y="8744"/>
                  </a:moveTo>
                  <a:cubicBezTo>
                    <a:pt x="3324" y="8920"/>
                    <a:pt x="3470" y="9097"/>
                    <a:pt x="3623" y="9273"/>
                  </a:cubicBezTo>
                  <a:cubicBezTo>
                    <a:pt x="3462" y="9404"/>
                    <a:pt x="3293" y="9534"/>
                    <a:pt x="3132" y="9672"/>
                  </a:cubicBezTo>
                  <a:cubicBezTo>
                    <a:pt x="2986" y="9496"/>
                    <a:pt x="2848" y="9319"/>
                    <a:pt x="2695" y="9143"/>
                  </a:cubicBezTo>
                  <a:lnTo>
                    <a:pt x="2687" y="9143"/>
                  </a:lnTo>
                  <a:lnTo>
                    <a:pt x="3170" y="8744"/>
                  </a:lnTo>
                  <a:close/>
                  <a:moveTo>
                    <a:pt x="19850" y="8813"/>
                  </a:moveTo>
                  <a:lnTo>
                    <a:pt x="20287" y="9250"/>
                  </a:lnTo>
                  <a:cubicBezTo>
                    <a:pt x="20088" y="9388"/>
                    <a:pt x="19888" y="9527"/>
                    <a:pt x="19689" y="9672"/>
                  </a:cubicBezTo>
                  <a:lnTo>
                    <a:pt x="19266" y="9273"/>
                  </a:lnTo>
                  <a:cubicBezTo>
                    <a:pt x="19420" y="9150"/>
                    <a:pt x="19573" y="9028"/>
                    <a:pt x="19727" y="8905"/>
                  </a:cubicBezTo>
                  <a:cubicBezTo>
                    <a:pt x="19765" y="8874"/>
                    <a:pt x="19804" y="8843"/>
                    <a:pt x="19850" y="8813"/>
                  </a:cubicBezTo>
                  <a:close/>
                  <a:moveTo>
                    <a:pt x="4399" y="8866"/>
                  </a:moveTo>
                  <a:cubicBezTo>
                    <a:pt x="4552" y="9035"/>
                    <a:pt x="4706" y="9196"/>
                    <a:pt x="4859" y="9358"/>
                  </a:cubicBezTo>
                  <a:lnTo>
                    <a:pt x="4268" y="9826"/>
                  </a:lnTo>
                  <a:cubicBezTo>
                    <a:pt x="4130" y="9657"/>
                    <a:pt x="3984" y="9488"/>
                    <a:pt x="3831" y="9319"/>
                  </a:cubicBezTo>
                  <a:lnTo>
                    <a:pt x="3823" y="9319"/>
                  </a:lnTo>
                  <a:cubicBezTo>
                    <a:pt x="4015" y="9173"/>
                    <a:pt x="4207" y="9020"/>
                    <a:pt x="4399" y="8866"/>
                  </a:cubicBezTo>
                  <a:close/>
                  <a:moveTo>
                    <a:pt x="18499" y="8759"/>
                  </a:moveTo>
                  <a:lnTo>
                    <a:pt x="18506" y="8767"/>
                  </a:lnTo>
                  <a:cubicBezTo>
                    <a:pt x="18698" y="8943"/>
                    <a:pt x="18890" y="9127"/>
                    <a:pt x="19082" y="9304"/>
                  </a:cubicBezTo>
                  <a:lnTo>
                    <a:pt x="18560" y="9734"/>
                  </a:lnTo>
                  <a:lnTo>
                    <a:pt x="18407" y="9857"/>
                  </a:lnTo>
                  <a:cubicBezTo>
                    <a:pt x="18230" y="9680"/>
                    <a:pt x="18054" y="9496"/>
                    <a:pt x="17877" y="9319"/>
                  </a:cubicBezTo>
                  <a:cubicBezTo>
                    <a:pt x="18084" y="9135"/>
                    <a:pt x="18292" y="8943"/>
                    <a:pt x="18499" y="8759"/>
                  </a:cubicBezTo>
                  <a:close/>
                  <a:moveTo>
                    <a:pt x="5726" y="8874"/>
                  </a:moveTo>
                  <a:cubicBezTo>
                    <a:pt x="5895" y="9043"/>
                    <a:pt x="6064" y="9212"/>
                    <a:pt x="6225" y="9381"/>
                  </a:cubicBezTo>
                  <a:cubicBezTo>
                    <a:pt x="5995" y="9550"/>
                    <a:pt x="5765" y="9726"/>
                    <a:pt x="5535" y="9895"/>
                  </a:cubicBezTo>
                  <a:lnTo>
                    <a:pt x="5059" y="9381"/>
                  </a:lnTo>
                  <a:cubicBezTo>
                    <a:pt x="5281" y="9212"/>
                    <a:pt x="5504" y="9043"/>
                    <a:pt x="5726" y="8874"/>
                  </a:cubicBezTo>
                  <a:close/>
                  <a:moveTo>
                    <a:pt x="8474" y="8912"/>
                  </a:moveTo>
                  <a:cubicBezTo>
                    <a:pt x="8643" y="9089"/>
                    <a:pt x="8820" y="9266"/>
                    <a:pt x="8989" y="9434"/>
                  </a:cubicBezTo>
                  <a:cubicBezTo>
                    <a:pt x="8797" y="9596"/>
                    <a:pt x="8597" y="9749"/>
                    <a:pt x="8405" y="9903"/>
                  </a:cubicBezTo>
                  <a:lnTo>
                    <a:pt x="7891" y="9358"/>
                  </a:lnTo>
                  <a:lnTo>
                    <a:pt x="8474" y="8912"/>
                  </a:lnTo>
                  <a:close/>
                  <a:moveTo>
                    <a:pt x="17194" y="8790"/>
                  </a:moveTo>
                  <a:cubicBezTo>
                    <a:pt x="17355" y="8943"/>
                    <a:pt x="17509" y="9104"/>
                    <a:pt x="17662" y="9266"/>
                  </a:cubicBezTo>
                  <a:cubicBezTo>
                    <a:pt x="17401" y="9488"/>
                    <a:pt x="17133" y="9711"/>
                    <a:pt x="16864" y="9926"/>
                  </a:cubicBezTo>
                  <a:lnTo>
                    <a:pt x="16365" y="9442"/>
                  </a:lnTo>
                  <a:lnTo>
                    <a:pt x="17194" y="8790"/>
                  </a:lnTo>
                  <a:close/>
                  <a:moveTo>
                    <a:pt x="7208" y="8859"/>
                  </a:moveTo>
                  <a:lnTo>
                    <a:pt x="7668" y="9335"/>
                  </a:lnTo>
                  <a:cubicBezTo>
                    <a:pt x="7415" y="9534"/>
                    <a:pt x="7154" y="9741"/>
                    <a:pt x="6901" y="9941"/>
                  </a:cubicBezTo>
                  <a:cubicBezTo>
                    <a:pt x="6747" y="9780"/>
                    <a:pt x="6586" y="9611"/>
                    <a:pt x="6425" y="9442"/>
                  </a:cubicBezTo>
                  <a:lnTo>
                    <a:pt x="6417" y="9442"/>
                  </a:lnTo>
                  <a:cubicBezTo>
                    <a:pt x="6678" y="9250"/>
                    <a:pt x="6947" y="9058"/>
                    <a:pt x="7208" y="8859"/>
                  </a:cubicBezTo>
                  <a:close/>
                  <a:moveTo>
                    <a:pt x="15728" y="8997"/>
                  </a:moveTo>
                  <a:lnTo>
                    <a:pt x="16196" y="9450"/>
                  </a:lnTo>
                  <a:cubicBezTo>
                    <a:pt x="15981" y="9611"/>
                    <a:pt x="15774" y="9787"/>
                    <a:pt x="15559" y="9956"/>
                  </a:cubicBezTo>
                  <a:lnTo>
                    <a:pt x="15060" y="9496"/>
                  </a:lnTo>
                  <a:cubicBezTo>
                    <a:pt x="15283" y="9327"/>
                    <a:pt x="15505" y="9166"/>
                    <a:pt x="15728" y="8997"/>
                  </a:cubicBezTo>
                  <a:close/>
                  <a:moveTo>
                    <a:pt x="14316" y="8989"/>
                  </a:moveTo>
                  <a:lnTo>
                    <a:pt x="14845" y="9480"/>
                  </a:lnTo>
                  <a:lnTo>
                    <a:pt x="14139" y="9995"/>
                  </a:lnTo>
                  <a:cubicBezTo>
                    <a:pt x="13970" y="9841"/>
                    <a:pt x="13809" y="9680"/>
                    <a:pt x="13640" y="9511"/>
                  </a:cubicBezTo>
                  <a:lnTo>
                    <a:pt x="13648" y="9503"/>
                  </a:lnTo>
                  <a:cubicBezTo>
                    <a:pt x="13870" y="9335"/>
                    <a:pt x="14093" y="9158"/>
                    <a:pt x="14316" y="8989"/>
                  </a:cubicBezTo>
                  <a:close/>
                  <a:moveTo>
                    <a:pt x="1347" y="9024"/>
                  </a:moveTo>
                  <a:cubicBezTo>
                    <a:pt x="1515" y="9237"/>
                    <a:pt x="1698" y="9459"/>
                    <a:pt x="1873" y="9672"/>
                  </a:cubicBezTo>
                  <a:cubicBezTo>
                    <a:pt x="1743" y="9780"/>
                    <a:pt x="1620" y="9895"/>
                    <a:pt x="1489" y="10002"/>
                  </a:cubicBezTo>
                  <a:cubicBezTo>
                    <a:pt x="1313" y="9780"/>
                    <a:pt x="1136" y="9550"/>
                    <a:pt x="960" y="9327"/>
                  </a:cubicBezTo>
                  <a:cubicBezTo>
                    <a:pt x="1104" y="9228"/>
                    <a:pt x="1225" y="9122"/>
                    <a:pt x="1347" y="9024"/>
                  </a:cubicBezTo>
                  <a:close/>
                  <a:moveTo>
                    <a:pt x="9848" y="8920"/>
                  </a:moveTo>
                  <a:cubicBezTo>
                    <a:pt x="10063" y="9143"/>
                    <a:pt x="10286" y="9365"/>
                    <a:pt x="10508" y="9580"/>
                  </a:cubicBezTo>
                  <a:lnTo>
                    <a:pt x="9833" y="10071"/>
                  </a:lnTo>
                  <a:cubicBezTo>
                    <a:pt x="9618" y="9864"/>
                    <a:pt x="9403" y="9657"/>
                    <a:pt x="9196" y="9442"/>
                  </a:cubicBezTo>
                  <a:lnTo>
                    <a:pt x="9188" y="9434"/>
                  </a:lnTo>
                  <a:lnTo>
                    <a:pt x="9848" y="8920"/>
                  </a:lnTo>
                  <a:close/>
                  <a:moveTo>
                    <a:pt x="12926" y="8951"/>
                  </a:moveTo>
                  <a:lnTo>
                    <a:pt x="13464" y="9488"/>
                  </a:lnTo>
                  <a:lnTo>
                    <a:pt x="12642" y="10118"/>
                  </a:lnTo>
                  <a:cubicBezTo>
                    <a:pt x="12466" y="9956"/>
                    <a:pt x="12297" y="9780"/>
                    <a:pt x="12128" y="9603"/>
                  </a:cubicBezTo>
                  <a:lnTo>
                    <a:pt x="12128" y="9588"/>
                  </a:lnTo>
                  <a:lnTo>
                    <a:pt x="12926" y="8951"/>
                  </a:lnTo>
                  <a:close/>
                  <a:moveTo>
                    <a:pt x="11429" y="9074"/>
                  </a:moveTo>
                  <a:cubicBezTo>
                    <a:pt x="11591" y="9250"/>
                    <a:pt x="11760" y="9427"/>
                    <a:pt x="11928" y="9603"/>
                  </a:cubicBezTo>
                  <a:cubicBezTo>
                    <a:pt x="11713" y="9780"/>
                    <a:pt x="11499" y="9956"/>
                    <a:pt x="11276" y="10141"/>
                  </a:cubicBezTo>
                  <a:cubicBezTo>
                    <a:pt x="11092" y="9964"/>
                    <a:pt x="10900" y="9780"/>
                    <a:pt x="10716" y="9596"/>
                  </a:cubicBezTo>
                  <a:lnTo>
                    <a:pt x="10716" y="9588"/>
                  </a:lnTo>
                  <a:cubicBezTo>
                    <a:pt x="10954" y="9419"/>
                    <a:pt x="11192" y="9250"/>
                    <a:pt x="11429" y="9074"/>
                  </a:cubicBezTo>
                  <a:close/>
                  <a:moveTo>
                    <a:pt x="20387" y="9358"/>
                  </a:moveTo>
                  <a:lnTo>
                    <a:pt x="20656" y="9634"/>
                  </a:lnTo>
                  <a:cubicBezTo>
                    <a:pt x="20671" y="9642"/>
                    <a:pt x="20679" y="9649"/>
                    <a:pt x="20694" y="9649"/>
                  </a:cubicBezTo>
                  <a:cubicBezTo>
                    <a:pt x="20671" y="9718"/>
                    <a:pt x="20648" y="9795"/>
                    <a:pt x="20610" y="9864"/>
                  </a:cubicBezTo>
                  <a:cubicBezTo>
                    <a:pt x="20471" y="9956"/>
                    <a:pt x="20326" y="10056"/>
                    <a:pt x="20187" y="10156"/>
                  </a:cubicBezTo>
                  <a:lnTo>
                    <a:pt x="19811" y="9795"/>
                  </a:lnTo>
                  <a:cubicBezTo>
                    <a:pt x="20003" y="9649"/>
                    <a:pt x="20195" y="9503"/>
                    <a:pt x="20387" y="9358"/>
                  </a:cubicBezTo>
                  <a:close/>
                  <a:moveTo>
                    <a:pt x="2575" y="9246"/>
                  </a:moveTo>
                  <a:cubicBezTo>
                    <a:pt x="2720" y="9421"/>
                    <a:pt x="2872" y="9589"/>
                    <a:pt x="3025" y="9764"/>
                  </a:cubicBezTo>
                  <a:cubicBezTo>
                    <a:pt x="2840" y="9910"/>
                    <a:pt x="2656" y="10056"/>
                    <a:pt x="2480" y="10210"/>
                  </a:cubicBezTo>
                  <a:cubicBezTo>
                    <a:pt x="2326" y="10041"/>
                    <a:pt x="2173" y="9864"/>
                    <a:pt x="2027" y="9688"/>
                  </a:cubicBezTo>
                  <a:cubicBezTo>
                    <a:pt x="2209" y="9543"/>
                    <a:pt x="2392" y="9398"/>
                    <a:pt x="2575" y="9246"/>
                  </a:cubicBezTo>
                  <a:close/>
                  <a:moveTo>
                    <a:pt x="20502" y="10041"/>
                  </a:moveTo>
                  <a:lnTo>
                    <a:pt x="20502" y="10041"/>
                  </a:lnTo>
                  <a:cubicBezTo>
                    <a:pt x="20456" y="10125"/>
                    <a:pt x="20395" y="10210"/>
                    <a:pt x="20333" y="10286"/>
                  </a:cubicBezTo>
                  <a:lnTo>
                    <a:pt x="20272" y="10225"/>
                  </a:lnTo>
                  <a:cubicBezTo>
                    <a:pt x="20349" y="10164"/>
                    <a:pt x="20425" y="10102"/>
                    <a:pt x="20502" y="10041"/>
                  </a:cubicBezTo>
                  <a:close/>
                  <a:moveTo>
                    <a:pt x="3742" y="9392"/>
                  </a:moveTo>
                  <a:lnTo>
                    <a:pt x="3742" y="9392"/>
                  </a:lnTo>
                  <a:cubicBezTo>
                    <a:pt x="3887" y="9560"/>
                    <a:pt x="4039" y="9727"/>
                    <a:pt x="4191" y="9887"/>
                  </a:cubicBezTo>
                  <a:lnTo>
                    <a:pt x="3654" y="10309"/>
                  </a:lnTo>
                  <a:cubicBezTo>
                    <a:pt x="3516" y="10133"/>
                    <a:pt x="3370" y="9964"/>
                    <a:pt x="3224" y="9787"/>
                  </a:cubicBezTo>
                  <a:cubicBezTo>
                    <a:pt x="3399" y="9658"/>
                    <a:pt x="3574" y="9529"/>
                    <a:pt x="3742" y="9392"/>
                  </a:cubicBezTo>
                  <a:close/>
                  <a:moveTo>
                    <a:pt x="19159" y="9365"/>
                  </a:moveTo>
                  <a:lnTo>
                    <a:pt x="19581" y="9757"/>
                  </a:lnTo>
                  <a:cubicBezTo>
                    <a:pt x="19335" y="9933"/>
                    <a:pt x="19097" y="10118"/>
                    <a:pt x="18860" y="10309"/>
                  </a:cubicBezTo>
                  <a:cubicBezTo>
                    <a:pt x="18729" y="10187"/>
                    <a:pt x="18599" y="10056"/>
                    <a:pt x="18468" y="9926"/>
                  </a:cubicBezTo>
                  <a:lnTo>
                    <a:pt x="18476" y="9910"/>
                  </a:lnTo>
                  <a:lnTo>
                    <a:pt x="18691" y="9741"/>
                  </a:lnTo>
                  <a:lnTo>
                    <a:pt x="19159" y="9365"/>
                  </a:lnTo>
                  <a:close/>
                  <a:moveTo>
                    <a:pt x="883" y="9396"/>
                  </a:moveTo>
                  <a:cubicBezTo>
                    <a:pt x="1060" y="9619"/>
                    <a:pt x="1244" y="9841"/>
                    <a:pt x="1428" y="10064"/>
                  </a:cubicBezTo>
                  <a:cubicBezTo>
                    <a:pt x="1336" y="10156"/>
                    <a:pt x="1229" y="10240"/>
                    <a:pt x="1129" y="10332"/>
                  </a:cubicBezTo>
                  <a:cubicBezTo>
                    <a:pt x="883" y="10156"/>
                    <a:pt x="676" y="9933"/>
                    <a:pt x="530" y="9672"/>
                  </a:cubicBezTo>
                  <a:cubicBezTo>
                    <a:pt x="645" y="9580"/>
                    <a:pt x="768" y="9488"/>
                    <a:pt x="883" y="9396"/>
                  </a:cubicBezTo>
                  <a:close/>
                  <a:moveTo>
                    <a:pt x="4951" y="9457"/>
                  </a:moveTo>
                  <a:cubicBezTo>
                    <a:pt x="5112" y="9626"/>
                    <a:pt x="5274" y="9795"/>
                    <a:pt x="5435" y="9964"/>
                  </a:cubicBezTo>
                  <a:cubicBezTo>
                    <a:pt x="5228" y="10118"/>
                    <a:pt x="5020" y="10279"/>
                    <a:pt x="4813" y="10432"/>
                  </a:cubicBezTo>
                  <a:cubicBezTo>
                    <a:pt x="4660" y="10256"/>
                    <a:pt x="4498" y="10087"/>
                    <a:pt x="4345" y="9910"/>
                  </a:cubicBezTo>
                  <a:lnTo>
                    <a:pt x="4951" y="9457"/>
                  </a:lnTo>
                  <a:close/>
                  <a:moveTo>
                    <a:pt x="16265" y="9519"/>
                  </a:moveTo>
                  <a:lnTo>
                    <a:pt x="16772" y="10002"/>
                  </a:lnTo>
                  <a:lnTo>
                    <a:pt x="16165" y="10501"/>
                  </a:lnTo>
                  <a:cubicBezTo>
                    <a:pt x="15981" y="10340"/>
                    <a:pt x="15805" y="10179"/>
                    <a:pt x="15628" y="10018"/>
                  </a:cubicBezTo>
                  <a:cubicBezTo>
                    <a:pt x="15835" y="9864"/>
                    <a:pt x="16050" y="9695"/>
                    <a:pt x="16265" y="9527"/>
                  </a:cubicBezTo>
                  <a:lnTo>
                    <a:pt x="16265" y="9519"/>
                  </a:lnTo>
                  <a:close/>
                  <a:moveTo>
                    <a:pt x="6344" y="9507"/>
                  </a:moveTo>
                  <a:cubicBezTo>
                    <a:pt x="6504" y="9667"/>
                    <a:pt x="6672" y="9835"/>
                    <a:pt x="6832" y="9995"/>
                  </a:cubicBezTo>
                  <a:cubicBezTo>
                    <a:pt x="6601" y="10179"/>
                    <a:pt x="6379" y="10371"/>
                    <a:pt x="6149" y="10555"/>
                  </a:cubicBezTo>
                  <a:lnTo>
                    <a:pt x="5634" y="10002"/>
                  </a:lnTo>
                  <a:cubicBezTo>
                    <a:pt x="5878" y="9842"/>
                    <a:pt x="6107" y="9674"/>
                    <a:pt x="6344" y="9507"/>
                  </a:cubicBezTo>
                  <a:close/>
                  <a:moveTo>
                    <a:pt x="17777" y="9381"/>
                  </a:moveTo>
                  <a:lnTo>
                    <a:pt x="18307" y="9918"/>
                  </a:lnTo>
                  <a:cubicBezTo>
                    <a:pt x="18046" y="10133"/>
                    <a:pt x="17777" y="10340"/>
                    <a:pt x="17516" y="10555"/>
                  </a:cubicBezTo>
                  <a:lnTo>
                    <a:pt x="16979" y="10056"/>
                  </a:lnTo>
                  <a:cubicBezTo>
                    <a:pt x="17248" y="9834"/>
                    <a:pt x="17516" y="9619"/>
                    <a:pt x="17777" y="9388"/>
                  </a:cubicBezTo>
                  <a:lnTo>
                    <a:pt x="17777" y="9381"/>
                  </a:lnTo>
                  <a:close/>
                  <a:moveTo>
                    <a:pt x="7783" y="9450"/>
                  </a:moveTo>
                  <a:lnTo>
                    <a:pt x="8298" y="9987"/>
                  </a:lnTo>
                  <a:cubicBezTo>
                    <a:pt x="8052" y="10187"/>
                    <a:pt x="7799" y="10386"/>
                    <a:pt x="7553" y="10593"/>
                  </a:cubicBezTo>
                  <a:cubicBezTo>
                    <a:pt x="7361" y="10402"/>
                    <a:pt x="7177" y="10217"/>
                    <a:pt x="6993" y="10033"/>
                  </a:cubicBezTo>
                  <a:cubicBezTo>
                    <a:pt x="7262" y="9841"/>
                    <a:pt x="7522" y="9642"/>
                    <a:pt x="7783" y="9450"/>
                  </a:cubicBezTo>
                  <a:close/>
                  <a:moveTo>
                    <a:pt x="14953" y="9573"/>
                  </a:moveTo>
                  <a:cubicBezTo>
                    <a:pt x="15121" y="9726"/>
                    <a:pt x="15290" y="9880"/>
                    <a:pt x="15459" y="10033"/>
                  </a:cubicBezTo>
                  <a:cubicBezTo>
                    <a:pt x="15229" y="10217"/>
                    <a:pt x="14999" y="10409"/>
                    <a:pt x="14768" y="10593"/>
                  </a:cubicBezTo>
                  <a:cubicBezTo>
                    <a:pt x="14592" y="10425"/>
                    <a:pt x="14415" y="10256"/>
                    <a:pt x="14239" y="10087"/>
                  </a:cubicBezTo>
                  <a:cubicBezTo>
                    <a:pt x="14477" y="9926"/>
                    <a:pt x="14715" y="9757"/>
                    <a:pt x="14953" y="9588"/>
                  </a:cubicBezTo>
                  <a:lnTo>
                    <a:pt x="14953" y="9573"/>
                  </a:lnTo>
                  <a:close/>
                  <a:moveTo>
                    <a:pt x="9073" y="9519"/>
                  </a:moveTo>
                  <a:cubicBezTo>
                    <a:pt x="9288" y="9734"/>
                    <a:pt x="9511" y="9941"/>
                    <a:pt x="9733" y="10148"/>
                  </a:cubicBezTo>
                  <a:lnTo>
                    <a:pt x="9073" y="10616"/>
                  </a:lnTo>
                  <a:cubicBezTo>
                    <a:pt x="8873" y="10409"/>
                    <a:pt x="8674" y="10194"/>
                    <a:pt x="8474" y="9979"/>
                  </a:cubicBezTo>
                  <a:lnTo>
                    <a:pt x="9073" y="9519"/>
                  </a:lnTo>
                  <a:close/>
                  <a:moveTo>
                    <a:pt x="1950" y="9749"/>
                  </a:moveTo>
                  <a:cubicBezTo>
                    <a:pt x="2096" y="9926"/>
                    <a:pt x="2249" y="10102"/>
                    <a:pt x="2403" y="10271"/>
                  </a:cubicBezTo>
                  <a:cubicBezTo>
                    <a:pt x="2265" y="10386"/>
                    <a:pt x="2127" y="10501"/>
                    <a:pt x="1996" y="10624"/>
                  </a:cubicBezTo>
                  <a:cubicBezTo>
                    <a:pt x="1843" y="10440"/>
                    <a:pt x="1697" y="10256"/>
                    <a:pt x="1551" y="10071"/>
                  </a:cubicBezTo>
                  <a:cubicBezTo>
                    <a:pt x="1681" y="9964"/>
                    <a:pt x="1812" y="9857"/>
                    <a:pt x="1950" y="9749"/>
                  </a:cubicBezTo>
                  <a:close/>
                  <a:moveTo>
                    <a:pt x="13548" y="9573"/>
                  </a:moveTo>
                  <a:cubicBezTo>
                    <a:pt x="13717" y="9734"/>
                    <a:pt x="13878" y="9895"/>
                    <a:pt x="14047" y="10064"/>
                  </a:cubicBezTo>
                  <a:cubicBezTo>
                    <a:pt x="13771" y="10263"/>
                    <a:pt x="13494" y="10471"/>
                    <a:pt x="13210" y="10678"/>
                  </a:cubicBezTo>
                  <a:cubicBezTo>
                    <a:pt x="13041" y="10517"/>
                    <a:pt x="12880" y="10355"/>
                    <a:pt x="12711" y="10194"/>
                  </a:cubicBezTo>
                  <a:cubicBezTo>
                    <a:pt x="12995" y="9995"/>
                    <a:pt x="13272" y="9795"/>
                    <a:pt x="13548" y="9580"/>
                  </a:cubicBezTo>
                  <a:lnTo>
                    <a:pt x="13548" y="9573"/>
                  </a:lnTo>
                  <a:close/>
                  <a:moveTo>
                    <a:pt x="1482" y="10125"/>
                  </a:moveTo>
                  <a:cubicBezTo>
                    <a:pt x="1635" y="10302"/>
                    <a:pt x="1789" y="10486"/>
                    <a:pt x="1950" y="10663"/>
                  </a:cubicBezTo>
                  <a:lnTo>
                    <a:pt x="1919" y="10686"/>
                  </a:lnTo>
                  <a:cubicBezTo>
                    <a:pt x="1658" y="10616"/>
                    <a:pt x="1413" y="10509"/>
                    <a:pt x="1182" y="10363"/>
                  </a:cubicBezTo>
                  <a:cubicBezTo>
                    <a:pt x="1282" y="10279"/>
                    <a:pt x="1382" y="10202"/>
                    <a:pt x="1482" y="10125"/>
                  </a:cubicBezTo>
                  <a:close/>
                  <a:moveTo>
                    <a:pt x="12013" y="9688"/>
                  </a:moveTo>
                  <a:cubicBezTo>
                    <a:pt x="12182" y="9864"/>
                    <a:pt x="12358" y="10033"/>
                    <a:pt x="12527" y="10210"/>
                  </a:cubicBezTo>
                  <a:lnTo>
                    <a:pt x="11898" y="10693"/>
                  </a:lnTo>
                  <a:cubicBezTo>
                    <a:pt x="11713" y="10532"/>
                    <a:pt x="11537" y="10371"/>
                    <a:pt x="11353" y="10202"/>
                  </a:cubicBezTo>
                  <a:lnTo>
                    <a:pt x="12013" y="9688"/>
                  </a:lnTo>
                  <a:close/>
                  <a:moveTo>
                    <a:pt x="10608" y="9672"/>
                  </a:moveTo>
                  <a:cubicBezTo>
                    <a:pt x="10800" y="9857"/>
                    <a:pt x="10992" y="10033"/>
                    <a:pt x="11184" y="10217"/>
                  </a:cubicBezTo>
                  <a:cubicBezTo>
                    <a:pt x="10977" y="10386"/>
                    <a:pt x="10769" y="10555"/>
                    <a:pt x="10562" y="10732"/>
                  </a:cubicBezTo>
                  <a:cubicBezTo>
                    <a:pt x="10340" y="10540"/>
                    <a:pt x="10125" y="10340"/>
                    <a:pt x="9917" y="10141"/>
                  </a:cubicBezTo>
                  <a:cubicBezTo>
                    <a:pt x="10148" y="9987"/>
                    <a:pt x="10378" y="9834"/>
                    <a:pt x="10608" y="9672"/>
                  </a:cubicBezTo>
                  <a:close/>
                  <a:moveTo>
                    <a:pt x="19704" y="9872"/>
                  </a:moveTo>
                  <a:lnTo>
                    <a:pt x="20088" y="10225"/>
                  </a:lnTo>
                  <a:cubicBezTo>
                    <a:pt x="19834" y="10417"/>
                    <a:pt x="19589" y="10609"/>
                    <a:pt x="19343" y="10808"/>
                  </a:cubicBezTo>
                  <a:lnTo>
                    <a:pt x="18967" y="10425"/>
                  </a:lnTo>
                  <a:cubicBezTo>
                    <a:pt x="19213" y="10248"/>
                    <a:pt x="19451" y="10064"/>
                    <a:pt x="19696" y="9880"/>
                  </a:cubicBezTo>
                  <a:lnTo>
                    <a:pt x="19704" y="9872"/>
                  </a:lnTo>
                  <a:close/>
                  <a:moveTo>
                    <a:pt x="2472" y="10348"/>
                  </a:moveTo>
                  <a:cubicBezTo>
                    <a:pt x="2618" y="10509"/>
                    <a:pt x="2764" y="10663"/>
                    <a:pt x="2909" y="10816"/>
                  </a:cubicBezTo>
                  <a:cubicBezTo>
                    <a:pt x="2733" y="10808"/>
                    <a:pt x="2549" y="10793"/>
                    <a:pt x="2365" y="10770"/>
                  </a:cubicBezTo>
                  <a:cubicBezTo>
                    <a:pt x="2265" y="10755"/>
                    <a:pt x="2173" y="10739"/>
                    <a:pt x="2073" y="10724"/>
                  </a:cubicBezTo>
                  <a:lnTo>
                    <a:pt x="2027" y="10663"/>
                  </a:lnTo>
                  <a:cubicBezTo>
                    <a:pt x="2173" y="10563"/>
                    <a:pt x="2318" y="10455"/>
                    <a:pt x="2472" y="10348"/>
                  </a:cubicBezTo>
                  <a:close/>
                  <a:moveTo>
                    <a:pt x="3117" y="9872"/>
                  </a:moveTo>
                  <a:lnTo>
                    <a:pt x="3577" y="10379"/>
                  </a:lnTo>
                  <a:lnTo>
                    <a:pt x="3048" y="10793"/>
                  </a:lnTo>
                  <a:cubicBezTo>
                    <a:pt x="3041" y="10799"/>
                    <a:pt x="3040" y="10811"/>
                    <a:pt x="3044" y="10824"/>
                  </a:cubicBezTo>
                  <a:lnTo>
                    <a:pt x="3009" y="10824"/>
                  </a:lnTo>
                  <a:cubicBezTo>
                    <a:pt x="3009" y="10816"/>
                    <a:pt x="3009" y="10801"/>
                    <a:pt x="3002" y="10793"/>
                  </a:cubicBezTo>
                  <a:cubicBezTo>
                    <a:pt x="2848" y="10624"/>
                    <a:pt x="2702" y="10463"/>
                    <a:pt x="2549" y="10294"/>
                  </a:cubicBezTo>
                  <a:cubicBezTo>
                    <a:pt x="2741" y="10148"/>
                    <a:pt x="2933" y="10010"/>
                    <a:pt x="3117" y="9872"/>
                  </a:cubicBezTo>
                  <a:close/>
                  <a:moveTo>
                    <a:pt x="3631" y="10432"/>
                  </a:moveTo>
                  <a:cubicBezTo>
                    <a:pt x="3761" y="10578"/>
                    <a:pt x="3884" y="10724"/>
                    <a:pt x="4015" y="10862"/>
                  </a:cubicBezTo>
                  <a:cubicBezTo>
                    <a:pt x="3715" y="10862"/>
                    <a:pt x="3408" y="10854"/>
                    <a:pt x="3101" y="10831"/>
                  </a:cubicBezTo>
                  <a:lnTo>
                    <a:pt x="3101" y="10824"/>
                  </a:lnTo>
                  <a:cubicBezTo>
                    <a:pt x="3278" y="10701"/>
                    <a:pt x="3454" y="10563"/>
                    <a:pt x="3631" y="10432"/>
                  </a:cubicBezTo>
                  <a:close/>
                  <a:moveTo>
                    <a:pt x="4268" y="9964"/>
                  </a:moveTo>
                  <a:cubicBezTo>
                    <a:pt x="4429" y="10141"/>
                    <a:pt x="4590" y="10309"/>
                    <a:pt x="4752" y="10478"/>
                  </a:cubicBezTo>
                  <a:cubicBezTo>
                    <a:pt x="4606" y="10593"/>
                    <a:pt x="4452" y="10709"/>
                    <a:pt x="4306" y="10824"/>
                  </a:cubicBezTo>
                  <a:cubicBezTo>
                    <a:pt x="4293" y="10831"/>
                    <a:pt x="4310" y="10856"/>
                    <a:pt x="4324" y="10856"/>
                  </a:cubicBezTo>
                  <a:cubicBezTo>
                    <a:pt x="4326" y="10856"/>
                    <a:pt x="4328" y="10855"/>
                    <a:pt x="4329" y="10854"/>
                  </a:cubicBezTo>
                  <a:cubicBezTo>
                    <a:pt x="4491" y="10755"/>
                    <a:pt x="4652" y="10647"/>
                    <a:pt x="4813" y="10547"/>
                  </a:cubicBezTo>
                  <a:cubicBezTo>
                    <a:pt x="4913" y="10663"/>
                    <a:pt x="5020" y="10770"/>
                    <a:pt x="5128" y="10885"/>
                  </a:cubicBezTo>
                  <a:cubicBezTo>
                    <a:pt x="4782" y="10885"/>
                    <a:pt x="4429" y="10877"/>
                    <a:pt x="4076" y="10870"/>
                  </a:cubicBezTo>
                  <a:lnTo>
                    <a:pt x="4076" y="10862"/>
                  </a:lnTo>
                  <a:cubicBezTo>
                    <a:pt x="4092" y="10854"/>
                    <a:pt x="4092" y="10831"/>
                    <a:pt x="4076" y="10816"/>
                  </a:cubicBezTo>
                  <a:cubicBezTo>
                    <a:pt x="3961" y="10670"/>
                    <a:pt x="3838" y="10524"/>
                    <a:pt x="3715" y="10371"/>
                  </a:cubicBezTo>
                  <a:lnTo>
                    <a:pt x="4268" y="9964"/>
                  </a:lnTo>
                  <a:close/>
                  <a:moveTo>
                    <a:pt x="5535" y="10071"/>
                  </a:moveTo>
                  <a:cubicBezTo>
                    <a:pt x="5711" y="10256"/>
                    <a:pt x="5888" y="10440"/>
                    <a:pt x="6072" y="10616"/>
                  </a:cubicBezTo>
                  <a:cubicBezTo>
                    <a:pt x="5957" y="10709"/>
                    <a:pt x="5849" y="10801"/>
                    <a:pt x="5734" y="10893"/>
                  </a:cubicBezTo>
                  <a:cubicBezTo>
                    <a:pt x="5734" y="10893"/>
                    <a:pt x="5726" y="10900"/>
                    <a:pt x="5734" y="10908"/>
                  </a:cubicBezTo>
                  <a:lnTo>
                    <a:pt x="5726" y="10900"/>
                  </a:lnTo>
                  <a:lnTo>
                    <a:pt x="5696" y="10900"/>
                  </a:lnTo>
                  <a:cubicBezTo>
                    <a:pt x="5542" y="10900"/>
                    <a:pt x="5389" y="10893"/>
                    <a:pt x="5235" y="10885"/>
                  </a:cubicBezTo>
                  <a:cubicBezTo>
                    <a:pt x="5120" y="10762"/>
                    <a:pt x="5005" y="10632"/>
                    <a:pt x="4882" y="10501"/>
                  </a:cubicBezTo>
                  <a:cubicBezTo>
                    <a:pt x="5105" y="10363"/>
                    <a:pt x="5320" y="10217"/>
                    <a:pt x="5535" y="10071"/>
                  </a:cubicBezTo>
                  <a:close/>
                  <a:moveTo>
                    <a:pt x="6126" y="10670"/>
                  </a:moveTo>
                  <a:cubicBezTo>
                    <a:pt x="6210" y="10755"/>
                    <a:pt x="6287" y="10839"/>
                    <a:pt x="6371" y="10923"/>
                  </a:cubicBezTo>
                  <a:lnTo>
                    <a:pt x="5803" y="10900"/>
                  </a:lnTo>
                  <a:lnTo>
                    <a:pt x="6126" y="10670"/>
                  </a:lnTo>
                  <a:close/>
                  <a:moveTo>
                    <a:pt x="20164" y="10309"/>
                  </a:moveTo>
                  <a:lnTo>
                    <a:pt x="20249" y="10386"/>
                  </a:lnTo>
                  <a:cubicBezTo>
                    <a:pt x="20065" y="10593"/>
                    <a:pt x="19842" y="10762"/>
                    <a:pt x="19596" y="10893"/>
                  </a:cubicBezTo>
                  <a:lnTo>
                    <a:pt x="19596" y="10877"/>
                  </a:lnTo>
                  <a:cubicBezTo>
                    <a:pt x="19550" y="10900"/>
                    <a:pt x="19504" y="10923"/>
                    <a:pt x="19466" y="10939"/>
                  </a:cubicBezTo>
                  <a:lnTo>
                    <a:pt x="19389" y="10862"/>
                  </a:lnTo>
                  <a:cubicBezTo>
                    <a:pt x="19650" y="10686"/>
                    <a:pt x="19911" y="10501"/>
                    <a:pt x="20164" y="10309"/>
                  </a:cubicBezTo>
                  <a:close/>
                  <a:moveTo>
                    <a:pt x="6924" y="10079"/>
                  </a:moveTo>
                  <a:cubicBezTo>
                    <a:pt x="7108" y="10271"/>
                    <a:pt x="7300" y="10455"/>
                    <a:pt x="7484" y="10647"/>
                  </a:cubicBezTo>
                  <a:cubicBezTo>
                    <a:pt x="7361" y="10739"/>
                    <a:pt x="7239" y="10847"/>
                    <a:pt x="7116" y="10947"/>
                  </a:cubicBezTo>
                  <a:lnTo>
                    <a:pt x="6471" y="10923"/>
                  </a:lnTo>
                  <a:cubicBezTo>
                    <a:pt x="6479" y="10908"/>
                    <a:pt x="6471" y="10893"/>
                    <a:pt x="6463" y="10885"/>
                  </a:cubicBezTo>
                  <a:cubicBezTo>
                    <a:pt x="6379" y="10785"/>
                    <a:pt x="6294" y="10701"/>
                    <a:pt x="6202" y="10609"/>
                  </a:cubicBezTo>
                  <a:cubicBezTo>
                    <a:pt x="6448" y="10432"/>
                    <a:pt x="6686" y="10256"/>
                    <a:pt x="6924" y="10079"/>
                  </a:cubicBezTo>
                  <a:close/>
                  <a:moveTo>
                    <a:pt x="7538" y="10693"/>
                  </a:moveTo>
                  <a:lnTo>
                    <a:pt x="7807" y="10970"/>
                  </a:lnTo>
                  <a:lnTo>
                    <a:pt x="7200" y="10947"/>
                  </a:lnTo>
                  <a:lnTo>
                    <a:pt x="7538" y="10693"/>
                  </a:lnTo>
                  <a:close/>
                  <a:moveTo>
                    <a:pt x="8382" y="10056"/>
                  </a:moveTo>
                  <a:lnTo>
                    <a:pt x="8981" y="10686"/>
                  </a:lnTo>
                  <a:lnTo>
                    <a:pt x="8559" y="10985"/>
                  </a:lnTo>
                  <a:lnTo>
                    <a:pt x="7914" y="10970"/>
                  </a:lnTo>
                  <a:cubicBezTo>
                    <a:pt x="7914" y="10954"/>
                    <a:pt x="7914" y="10939"/>
                    <a:pt x="7899" y="10923"/>
                  </a:cubicBezTo>
                  <a:lnTo>
                    <a:pt x="7615" y="10639"/>
                  </a:lnTo>
                  <a:cubicBezTo>
                    <a:pt x="7868" y="10448"/>
                    <a:pt x="8121" y="10256"/>
                    <a:pt x="8382" y="10056"/>
                  </a:cubicBezTo>
                  <a:close/>
                  <a:moveTo>
                    <a:pt x="9027" y="10732"/>
                  </a:moveTo>
                  <a:lnTo>
                    <a:pt x="9296" y="11016"/>
                  </a:lnTo>
                  <a:lnTo>
                    <a:pt x="9173" y="11016"/>
                  </a:lnTo>
                  <a:lnTo>
                    <a:pt x="8620" y="10993"/>
                  </a:lnTo>
                  <a:lnTo>
                    <a:pt x="9027" y="10732"/>
                  </a:lnTo>
                  <a:close/>
                  <a:moveTo>
                    <a:pt x="18376" y="9987"/>
                  </a:moveTo>
                  <a:lnTo>
                    <a:pt x="18760" y="10386"/>
                  </a:lnTo>
                  <a:cubicBezTo>
                    <a:pt x="18506" y="10593"/>
                    <a:pt x="18253" y="10808"/>
                    <a:pt x="18008" y="11031"/>
                  </a:cubicBezTo>
                  <a:lnTo>
                    <a:pt x="17593" y="10624"/>
                  </a:lnTo>
                  <a:cubicBezTo>
                    <a:pt x="17854" y="10425"/>
                    <a:pt x="18115" y="10210"/>
                    <a:pt x="18376" y="10002"/>
                  </a:cubicBezTo>
                  <a:lnTo>
                    <a:pt x="18376" y="9987"/>
                  </a:lnTo>
                  <a:close/>
                  <a:moveTo>
                    <a:pt x="9810" y="10217"/>
                  </a:moveTo>
                  <a:cubicBezTo>
                    <a:pt x="10025" y="10417"/>
                    <a:pt x="10247" y="10609"/>
                    <a:pt x="10470" y="10801"/>
                  </a:cubicBezTo>
                  <a:lnTo>
                    <a:pt x="10178" y="11046"/>
                  </a:lnTo>
                  <a:lnTo>
                    <a:pt x="9449" y="11023"/>
                  </a:lnTo>
                  <a:cubicBezTo>
                    <a:pt x="9342" y="10900"/>
                    <a:pt x="9234" y="10785"/>
                    <a:pt x="9127" y="10670"/>
                  </a:cubicBezTo>
                  <a:cubicBezTo>
                    <a:pt x="9357" y="10517"/>
                    <a:pt x="9580" y="10371"/>
                    <a:pt x="9810" y="10217"/>
                  </a:cubicBezTo>
                  <a:close/>
                  <a:moveTo>
                    <a:pt x="10524" y="10854"/>
                  </a:moveTo>
                  <a:cubicBezTo>
                    <a:pt x="10608" y="10923"/>
                    <a:pt x="10693" y="10993"/>
                    <a:pt x="10777" y="11069"/>
                  </a:cubicBezTo>
                  <a:lnTo>
                    <a:pt x="10278" y="11046"/>
                  </a:lnTo>
                  <a:lnTo>
                    <a:pt x="10524" y="10854"/>
                  </a:lnTo>
                  <a:close/>
                  <a:moveTo>
                    <a:pt x="11261" y="10279"/>
                  </a:moveTo>
                  <a:cubicBezTo>
                    <a:pt x="11437" y="10448"/>
                    <a:pt x="11621" y="10609"/>
                    <a:pt x="11806" y="10762"/>
                  </a:cubicBezTo>
                  <a:lnTo>
                    <a:pt x="11383" y="11085"/>
                  </a:lnTo>
                  <a:lnTo>
                    <a:pt x="10961" y="11069"/>
                  </a:lnTo>
                  <a:cubicBezTo>
                    <a:pt x="10846" y="10977"/>
                    <a:pt x="10731" y="10877"/>
                    <a:pt x="10624" y="10778"/>
                  </a:cubicBezTo>
                  <a:cubicBezTo>
                    <a:pt x="10831" y="10616"/>
                    <a:pt x="11046" y="10448"/>
                    <a:pt x="11261" y="10279"/>
                  </a:cubicBezTo>
                  <a:close/>
                  <a:moveTo>
                    <a:pt x="11852" y="10801"/>
                  </a:moveTo>
                  <a:cubicBezTo>
                    <a:pt x="11974" y="10900"/>
                    <a:pt x="12090" y="11008"/>
                    <a:pt x="12220" y="11108"/>
                  </a:cubicBezTo>
                  <a:lnTo>
                    <a:pt x="11445" y="11085"/>
                  </a:lnTo>
                  <a:lnTo>
                    <a:pt x="11852" y="10801"/>
                  </a:lnTo>
                  <a:close/>
                  <a:moveTo>
                    <a:pt x="16879" y="10118"/>
                  </a:moveTo>
                  <a:lnTo>
                    <a:pt x="17417" y="10632"/>
                  </a:lnTo>
                  <a:cubicBezTo>
                    <a:pt x="17217" y="10793"/>
                    <a:pt x="17025" y="10954"/>
                    <a:pt x="16833" y="11123"/>
                  </a:cubicBezTo>
                  <a:lnTo>
                    <a:pt x="16257" y="10593"/>
                  </a:lnTo>
                  <a:cubicBezTo>
                    <a:pt x="16465" y="10440"/>
                    <a:pt x="16672" y="10279"/>
                    <a:pt x="16879" y="10118"/>
                  </a:cubicBezTo>
                  <a:close/>
                  <a:moveTo>
                    <a:pt x="12596" y="10271"/>
                  </a:moveTo>
                  <a:cubicBezTo>
                    <a:pt x="12765" y="10440"/>
                    <a:pt x="12934" y="10601"/>
                    <a:pt x="13110" y="10755"/>
                  </a:cubicBezTo>
                  <a:cubicBezTo>
                    <a:pt x="12949" y="10877"/>
                    <a:pt x="12796" y="10993"/>
                    <a:pt x="12642" y="11115"/>
                  </a:cubicBezTo>
                  <a:cubicBezTo>
                    <a:pt x="12642" y="11115"/>
                    <a:pt x="12642" y="11123"/>
                    <a:pt x="12642" y="11131"/>
                  </a:cubicBezTo>
                  <a:lnTo>
                    <a:pt x="12397" y="11115"/>
                  </a:lnTo>
                  <a:cubicBezTo>
                    <a:pt x="12243" y="10993"/>
                    <a:pt x="12090" y="10870"/>
                    <a:pt x="11944" y="10732"/>
                  </a:cubicBezTo>
                  <a:cubicBezTo>
                    <a:pt x="12159" y="10586"/>
                    <a:pt x="12381" y="10425"/>
                    <a:pt x="12596" y="10271"/>
                  </a:cubicBezTo>
                  <a:close/>
                  <a:moveTo>
                    <a:pt x="13180" y="10816"/>
                  </a:moveTo>
                  <a:cubicBezTo>
                    <a:pt x="13302" y="10931"/>
                    <a:pt x="13425" y="11046"/>
                    <a:pt x="13556" y="11154"/>
                  </a:cubicBezTo>
                  <a:lnTo>
                    <a:pt x="12696" y="11131"/>
                  </a:lnTo>
                  <a:cubicBezTo>
                    <a:pt x="12857" y="11023"/>
                    <a:pt x="13018" y="10923"/>
                    <a:pt x="13180" y="10816"/>
                  </a:cubicBezTo>
                  <a:close/>
                  <a:moveTo>
                    <a:pt x="15521" y="10095"/>
                  </a:moveTo>
                  <a:lnTo>
                    <a:pt x="16058" y="10586"/>
                  </a:lnTo>
                  <a:lnTo>
                    <a:pt x="15367" y="11161"/>
                  </a:lnTo>
                  <a:cubicBezTo>
                    <a:pt x="15183" y="11000"/>
                    <a:pt x="14999" y="10831"/>
                    <a:pt x="14814" y="10655"/>
                  </a:cubicBezTo>
                  <a:lnTo>
                    <a:pt x="14814" y="10639"/>
                  </a:lnTo>
                  <a:cubicBezTo>
                    <a:pt x="15045" y="10463"/>
                    <a:pt x="15283" y="10279"/>
                    <a:pt x="15521" y="10095"/>
                  </a:cubicBezTo>
                  <a:close/>
                  <a:moveTo>
                    <a:pt x="14147" y="10156"/>
                  </a:moveTo>
                  <a:cubicBezTo>
                    <a:pt x="14316" y="10325"/>
                    <a:pt x="14492" y="10494"/>
                    <a:pt x="14669" y="10670"/>
                  </a:cubicBezTo>
                  <a:cubicBezTo>
                    <a:pt x="14469" y="10831"/>
                    <a:pt x="14262" y="11000"/>
                    <a:pt x="14062" y="11161"/>
                  </a:cubicBezTo>
                  <a:cubicBezTo>
                    <a:pt x="14062" y="11161"/>
                    <a:pt x="14062" y="11177"/>
                    <a:pt x="14062" y="11184"/>
                  </a:cubicBezTo>
                  <a:lnTo>
                    <a:pt x="14055" y="11169"/>
                  </a:lnTo>
                  <a:lnTo>
                    <a:pt x="13732" y="11161"/>
                  </a:lnTo>
                  <a:cubicBezTo>
                    <a:pt x="13579" y="11023"/>
                    <a:pt x="13425" y="10885"/>
                    <a:pt x="13279" y="10747"/>
                  </a:cubicBezTo>
                  <a:cubicBezTo>
                    <a:pt x="13571" y="10555"/>
                    <a:pt x="13855" y="10355"/>
                    <a:pt x="14147" y="10156"/>
                  </a:cubicBezTo>
                  <a:close/>
                  <a:moveTo>
                    <a:pt x="14722" y="10716"/>
                  </a:moveTo>
                  <a:cubicBezTo>
                    <a:pt x="14891" y="10877"/>
                    <a:pt x="15068" y="11046"/>
                    <a:pt x="15244" y="11207"/>
                  </a:cubicBezTo>
                  <a:lnTo>
                    <a:pt x="14116" y="11169"/>
                  </a:lnTo>
                  <a:cubicBezTo>
                    <a:pt x="14316" y="11023"/>
                    <a:pt x="14515" y="10870"/>
                    <a:pt x="14722" y="10716"/>
                  </a:cubicBezTo>
                  <a:close/>
                  <a:moveTo>
                    <a:pt x="16158" y="10670"/>
                  </a:moveTo>
                  <a:cubicBezTo>
                    <a:pt x="16357" y="10847"/>
                    <a:pt x="16557" y="11023"/>
                    <a:pt x="16749" y="11200"/>
                  </a:cubicBezTo>
                  <a:lnTo>
                    <a:pt x="16680" y="11261"/>
                  </a:lnTo>
                  <a:lnTo>
                    <a:pt x="16296" y="11246"/>
                  </a:lnTo>
                  <a:lnTo>
                    <a:pt x="15429" y="11215"/>
                  </a:lnTo>
                  <a:lnTo>
                    <a:pt x="15413" y="11200"/>
                  </a:lnTo>
                  <a:cubicBezTo>
                    <a:pt x="15659" y="11031"/>
                    <a:pt x="15912" y="10854"/>
                    <a:pt x="16158" y="10670"/>
                  </a:cubicBezTo>
                  <a:close/>
                  <a:moveTo>
                    <a:pt x="18860" y="10494"/>
                  </a:moveTo>
                  <a:cubicBezTo>
                    <a:pt x="18990" y="10624"/>
                    <a:pt x="19113" y="10747"/>
                    <a:pt x="19243" y="10885"/>
                  </a:cubicBezTo>
                  <a:lnTo>
                    <a:pt x="19028" y="11062"/>
                  </a:lnTo>
                  <a:cubicBezTo>
                    <a:pt x="19010" y="11074"/>
                    <a:pt x="19021" y="11097"/>
                    <a:pt x="19039" y="11097"/>
                  </a:cubicBezTo>
                  <a:cubicBezTo>
                    <a:pt x="19043" y="11097"/>
                    <a:pt x="19047" y="11095"/>
                    <a:pt x="19051" y="11092"/>
                  </a:cubicBezTo>
                  <a:lnTo>
                    <a:pt x="19289" y="10931"/>
                  </a:lnTo>
                  <a:lnTo>
                    <a:pt x="19351" y="10993"/>
                  </a:lnTo>
                  <a:cubicBezTo>
                    <a:pt x="18990" y="11131"/>
                    <a:pt x="18622" y="11223"/>
                    <a:pt x="18238" y="11261"/>
                  </a:cubicBezTo>
                  <a:lnTo>
                    <a:pt x="18230" y="11246"/>
                  </a:lnTo>
                  <a:lnTo>
                    <a:pt x="18054" y="11077"/>
                  </a:lnTo>
                  <a:cubicBezTo>
                    <a:pt x="18322" y="10885"/>
                    <a:pt x="18591" y="10693"/>
                    <a:pt x="18860" y="10494"/>
                  </a:cubicBezTo>
                  <a:close/>
                  <a:moveTo>
                    <a:pt x="17493" y="10701"/>
                  </a:moveTo>
                  <a:lnTo>
                    <a:pt x="17915" y="11108"/>
                  </a:lnTo>
                  <a:lnTo>
                    <a:pt x="17724" y="11277"/>
                  </a:lnTo>
                  <a:cubicBezTo>
                    <a:pt x="17605" y="11288"/>
                    <a:pt x="17486" y="11292"/>
                    <a:pt x="17366" y="11292"/>
                  </a:cubicBezTo>
                  <a:cubicBezTo>
                    <a:pt x="17246" y="11292"/>
                    <a:pt x="17125" y="11288"/>
                    <a:pt x="17002" y="11284"/>
                  </a:cubicBezTo>
                  <a:lnTo>
                    <a:pt x="17002" y="11269"/>
                  </a:lnTo>
                  <a:lnTo>
                    <a:pt x="16887" y="11169"/>
                  </a:lnTo>
                  <a:cubicBezTo>
                    <a:pt x="17094" y="11016"/>
                    <a:pt x="17294" y="10862"/>
                    <a:pt x="17493" y="10701"/>
                  </a:cubicBezTo>
                  <a:close/>
                  <a:moveTo>
                    <a:pt x="17954" y="11146"/>
                  </a:moveTo>
                  <a:lnTo>
                    <a:pt x="18077" y="11261"/>
                  </a:lnTo>
                  <a:cubicBezTo>
                    <a:pt x="17985" y="11284"/>
                    <a:pt x="17885" y="11284"/>
                    <a:pt x="17785" y="11292"/>
                  </a:cubicBezTo>
                  <a:lnTo>
                    <a:pt x="17785" y="11277"/>
                  </a:lnTo>
                  <a:cubicBezTo>
                    <a:pt x="17839" y="11238"/>
                    <a:pt x="17900" y="11192"/>
                    <a:pt x="17954" y="11146"/>
                  </a:cubicBezTo>
                  <a:close/>
                  <a:moveTo>
                    <a:pt x="10438" y="0"/>
                  </a:moveTo>
                  <a:cubicBezTo>
                    <a:pt x="8569" y="0"/>
                    <a:pt x="6876" y="1485"/>
                    <a:pt x="6479" y="3286"/>
                  </a:cubicBezTo>
                  <a:lnTo>
                    <a:pt x="6471" y="3294"/>
                  </a:lnTo>
                  <a:cubicBezTo>
                    <a:pt x="6463" y="3302"/>
                    <a:pt x="6463" y="3317"/>
                    <a:pt x="6471" y="3325"/>
                  </a:cubicBezTo>
                  <a:cubicBezTo>
                    <a:pt x="6433" y="3501"/>
                    <a:pt x="6410" y="3678"/>
                    <a:pt x="6402" y="3854"/>
                  </a:cubicBezTo>
                  <a:cubicBezTo>
                    <a:pt x="5941" y="3573"/>
                    <a:pt x="5404" y="3429"/>
                    <a:pt x="4868" y="3429"/>
                  </a:cubicBezTo>
                  <a:cubicBezTo>
                    <a:pt x="4261" y="3429"/>
                    <a:pt x="3656" y="3614"/>
                    <a:pt x="3163" y="3992"/>
                  </a:cubicBezTo>
                  <a:cubicBezTo>
                    <a:pt x="2503" y="4514"/>
                    <a:pt x="2104" y="5305"/>
                    <a:pt x="2088" y="6149"/>
                  </a:cubicBezTo>
                  <a:cubicBezTo>
                    <a:pt x="2088" y="6149"/>
                    <a:pt x="2088" y="6157"/>
                    <a:pt x="2088" y="6165"/>
                  </a:cubicBezTo>
                  <a:cubicBezTo>
                    <a:pt x="2081" y="6418"/>
                    <a:pt x="2111" y="6679"/>
                    <a:pt x="2173" y="6924"/>
                  </a:cubicBezTo>
                  <a:cubicBezTo>
                    <a:pt x="2022" y="6837"/>
                    <a:pt x="1855" y="6798"/>
                    <a:pt x="1685" y="6798"/>
                  </a:cubicBezTo>
                  <a:cubicBezTo>
                    <a:pt x="1256" y="6798"/>
                    <a:pt x="805" y="7044"/>
                    <a:pt x="530" y="7385"/>
                  </a:cubicBezTo>
                  <a:cubicBezTo>
                    <a:pt x="0" y="8037"/>
                    <a:pt x="8" y="9020"/>
                    <a:pt x="392" y="9741"/>
                  </a:cubicBezTo>
                  <a:cubicBezTo>
                    <a:pt x="883" y="10670"/>
                    <a:pt x="1858" y="10908"/>
                    <a:pt x="2833" y="10954"/>
                  </a:cubicBezTo>
                  <a:cubicBezTo>
                    <a:pt x="4314" y="11031"/>
                    <a:pt x="5803" y="11054"/>
                    <a:pt x="7285" y="11108"/>
                  </a:cubicBezTo>
                  <a:lnTo>
                    <a:pt x="16135" y="11407"/>
                  </a:lnTo>
                  <a:cubicBezTo>
                    <a:pt x="16426" y="11415"/>
                    <a:pt x="16726" y="11438"/>
                    <a:pt x="17025" y="11445"/>
                  </a:cubicBezTo>
                  <a:lnTo>
                    <a:pt x="17056" y="11445"/>
                  </a:lnTo>
                  <a:cubicBezTo>
                    <a:pt x="17189" y="11451"/>
                    <a:pt x="17321" y="11453"/>
                    <a:pt x="17453" y="11453"/>
                  </a:cubicBezTo>
                  <a:cubicBezTo>
                    <a:pt x="17717" y="11453"/>
                    <a:pt x="17979" y="11443"/>
                    <a:pt x="18245" y="11422"/>
                  </a:cubicBezTo>
                  <a:lnTo>
                    <a:pt x="18284" y="11422"/>
                  </a:lnTo>
                  <a:cubicBezTo>
                    <a:pt x="18790" y="11376"/>
                    <a:pt x="19282" y="11238"/>
                    <a:pt x="19727" y="11008"/>
                  </a:cubicBezTo>
                  <a:cubicBezTo>
                    <a:pt x="20610" y="10524"/>
                    <a:pt x="21109" y="9634"/>
                    <a:pt x="20917" y="8628"/>
                  </a:cubicBezTo>
                  <a:cubicBezTo>
                    <a:pt x="20633" y="7172"/>
                    <a:pt x="19059" y="5840"/>
                    <a:pt x="17548" y="5840"/>
                  </a:cubicBezTo>
                  <a:cubicBezTo>
                    <a:pt x="17179" y="5840"/>
                    <a:pt x="16814" y="5919"/>
                    <a:pt x="16472" y="6096"/>
                  </a:cubicBezTo>
                  <a:cubicBezTo>
                    <a:pt x="16802" y="5435"/>
                    <a:pt x="16795" y="4568"/>
                    <a:pt x="16173" y="4092"/>
                  </a:cubicBezTo>
                  <a:cubicBezTo>
                    <a:pt x="15946" y="3917"/>
                    <a:pt x="15659" y="3831"/>
                    <a:pt x="15373" y="3831"/>
                  </a:cubicBezTo>
                  <a:cubicBezTo>
                    <a:pt x="15021" y="3831"/>
                    <a:pt x="14671" y="3961"/>
                    <a:pt x="14438" y="4215"/>
                  </a:cubicBezTo>
                  <a:cubicBezTo>
                    <a:pt x="14492" y="2143"/>
                    <a:pt x="12788" y="147"/>
                    <a:pt x="10685" y="9"/>
                  </a:cubicBezTo>
                  <a:cubicBezTo>
                    <a:pt x="10602" y="3"/>
                    <a:pt x="10520" y="0"/>
                    <a:pt x="10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0" name="Google Shape;2030;p40"/>
            <p:cNvGrpSpPr/>
            <p:nvPr/>
          </p:nvGrpSpPr>
          <p:grpSpPr>
            <a:xfrm>
              <a:off x="451264" y="2308975"/>
              <a:ext cx="1844347" cy="909625"/>
              <a:chOff x="435525" y="2495425"/>
              <a:chExt cx="2186800" cy="909625"/>
            </a:xfrm>
          </p:grpSpPr>
          <p:sp>
            <p:nvSpPr>
              <p:cNvPr id="2031" name="Google Shape;2031;p40"/>
              <p:cNvSpPr txBox="1"/>
              <p:nvPr/>
            </p:nvSpPr>
            <p:spPr>
              <a:xfrm>
                <a:off x="435525" y="2495425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32" name="Google Shape;2032;p40"/>
              <p:cNvSpPr txBox="1"/>
              <p:nvPr/>
            </p:nvSpPr>
            <p:spPr>
              <a:xfrm>
                <a:off x="435625" y="2783150"/>
                <a:ext cx="21867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the ringed one. It’s made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33" name="Google Shape;2033;p40"/>
          <p:cNvGrpSpPr/>
          <p:nvPr/>
        </p:nvGrpSpPr>
        <p:grpSpPr>
          <a:xfrm>
            <a:off x="451264" y="1133063"/>
            <a:ext cx="2772420" cy="919775"/>
            <a:chOff x="451264" y="1133063"/>
            <a:chExt cx="2772420" cy="919775"/>
          </a:xfrm>
        </p:grpSpPr>
        <p:sp>
          <p:nvSpPr>
            <p:cNvPr id="2034" name="Google Shape;2034;p40"/>
            <p:cNvSpPr/>
            <p:nvPr/>
          </p:nvSpPr>
          <p:spPr>
            <a:xfrm>
              <a:off x="2405100" y="1363183"/>
              <a:ext cx="818584" cy="459533"/>
            </a:xfrm>
            <a:custGeom>
              <a:rect b="b" l="l" r="r" t="t"/>
              <a:pathLst>
                <a:path extrusionOk="0" h="12165" w="21670">
                  <a:moveTo>
                    <a:pt x="18315" y="5424"/>
                  </a:moveTo>
                  <a:lnTo>
                    <a:pt x="18315" y="5424"/>
                  </a:lnTo>
                  <a:cubicBezTo>
                    <a:pt x="18553" y="5516"/>
                    <a:pt x="18768" y="5654"/>
                    <a:pt x="18952" y="5831"/>
                  </a:cubicBezTo>
                  <a:cubicBezTo>
                    <a:pt x="19535" y="6406"/>
                    <a:pt x="19681" y="7304"/>
                    <a:pt x="19382" y="8049"/>
                  </a:cubicBezTo>
                  <a:cubicBezTo>
                    <a:pt x="19378" y="8045"/>
                    <a:pt x="19372" y="8043"/>
                    <a:pt x="19366" y="8043"/>
                  </a:cubicBezTo>
                  <a:cubicBezTo>
                    <a:pt x="19361" y="8043"/>
                    <a:pt x="19355" y="8045"/>
                    <a:pt x="19351" y="8049"/>
                  </a:cubicBezTo>
                  <a:cubicBezTo>
                    <a:pt x="19328" y="7074"/>
                    <a:pt x="18990" y="6130"/>
                    <a:pt x="18315" y="5424"/>
                  </a:cubicBezTo>
                  <a:close/>
                  <a:moveTo>
                    <a:pt x="515" y="8141"/>
                  </a:moveTo>
                  <a:cubicBezTo>
                    <a:pt x="845" y="8256"/>
                    <a:pt x="1137" y="8456"/>
                    <a:pt x="1367" y="8717"/>
                  </a:cubicBezTo>
                  <a:cubicBezTo>
                    <a:pt x="1022" y="8655"/>
                    <a:pt x="707" y="8448"/>
                    <a:pt x="515" y="8141"/>
                  </a:cubicBezTo>
                  <a:close/>
                  <a:moveTo>
                    <a:pt x="354" y="7765"/>
                  </a:moveTo>
                  <a:cubicBezTo>
                    <a:pt x="1006" y="7834"/>
                    <a:pt x="1605" y="8164"/>
                    <a:pt x="2012" y="8671"/>
                  </a:cubicBezTo>
                  <a:lnTo>
                    <a:pt x="1996" y="8671"/>
                  </a:lnTo>
                  <a:cubicBezTo>
                    <a:pt x="1868" y="8713"/>
                    <a:pt x="1735" y="8737"/>
                    <a:pt x="1601" y="8737"/>
                  </a:cubicBezTo>
                  <a:cubicBezTo>
                    <a:pt x="1566" y="8737"/>
                    <a:pt x="1532" y="8735"/>
                    <a:pt x="1497" y="8732"/>
                  </a:cubicBezTo>
                  <a:cubicBezTo>
                    <a:pt x="1259" y="8402"/>
                    <a:pt x="899" y="8172"/>
                    <a:pt x="492" y="8095"/>
                  </a:cubicBezTo>
                  <a:cubicBezTo>
                    <a:pt x="431" y="7995"/>
                    <a:pt x="384" y="7880"/>
                    <a:pt x="354" y="7765"/>
                  </a:cubicBezTo>
                  <a:close/>
                  <a:moveTo>
                    <a:pt x="2081" y="8763"/>
                  </a:moveTo>
                  <a:lnTo>
                    <a:pt x="2081" y="8763"/>
                  </a:lnTo>
                  <a:cubicBezTo>
                    <a:pt x="2403" y="9223"/>
                    <a:pt x="2541" y="9791"/>
                    <a:pt x="2465" y="10344"/>
                  </a:cubicBezTo>
                  <a:cubicBezTo>
                    <a:pt x="2227" y="9853"/>
                    <a:pt x="2096" y="9308"/>
                    <a:pt x="2081" y="8763"/>
                  </a:cubicBezTo>
                  <a:close/>
                  <a:moveTo>
                    <a:pt x="13640" y="2722"/>
                  </a:moveTo>
                  <a:cubicBezTo>
                    <a:pt x="13640" y="2730"/>
                    <a:pt x="13648" y="2730"/>
                    <a:pt x="13648" y="2737"/>
                  </a:cubicBezTo>
                  <a:cubicBezTo>
                    <a:pt x="14293" y="3129"/>
                    <a:pt x="14684" y="3843"/>
                    <a:pt x="15007" y="4503"/>
                  </a:cubicBezTo>
                  <a:cubicBezTo>
                    <a:pt x="15337" y="5170"/>
                    <a:pt x="15559" y="5877"/>
                    <a:pt x="15690" y="6606"/>
                  </a:cubicBezTo>
                  <a:cubicBezTo>
                    <a:pt x="15951" y="8149"/>
                    <a:pt x="15667" y="9645"/>
                    <a:pt x="14953" y="11035"/>
                  </a:cubicBezTo>
                  <a:cubicBezTo>
                    <a:pt x="14786" y="10860"/>
                    <a:pt x="14641" y="10677"/>
                    <a:pt x="14504" y="10472"/>
                  </a:cubicBezTo>
                  <a:lnTo>
                    <a:pt x="14504" y="10472"/>
                  </a:lnTo>
                  <a:cubicBezTo>
                    <a:pt x="14518" y="10464"/>
                    <a:pt x="14531" y="10449"/>
                    <a:pt x="14538" y="10428"/>
                  </a:cubicBezTo>
                  <a:cubicBezTo>
                    <a:pt x="15106" y="8018"/>
                    <a:pt x="15152" y="4810"/>
                    <a:pt x="13203" y="2968"/>
                  </a:cubicBezTo>
                  <a:cubicBezTo>
                    <a:pt x="13341" y="2875"/>
                    <a:pt x="13487" y="2791"/>
                    <a:pt x="13640" y="2722"/>
                  </a:cubicBezTo>
                  <a:close/>
                  <a:moveTo>
                    <a:pt x="323" y="7266"/>
                  </a:moveTo>
                  <a:lnTo>
                    <a:pt x="323" y="7266"/>
                  </a:lnTo>
                  <a:cubicBezTo>
                    <a:pt x="331" y="7274"/>
                    <a:pt x="331" y="7274"/>
                    <a:pt x="338" y="7274"/>
                  </a:cubicBezTo>
                  <a:cubicBezTo>
                    <a:pt x="1213" y="7335"/>
                    <a:pt x="2019" y="7788"/>
                    <a:pt x="2511" y="8509"/>
                  </a:cubicBezTo>
                  <a:cubicBezTo>
                    <a:pt x="3033" y="9285"/>
                    <a:pt x="3102" y="10167"/>
                    <a:pt x="2963" y="11058"/>
                  </a:cubicBezTo>
                  <a:cubicBezTo>
                    <a:pt x="2802" y="10889"/>
                    <a:pt x="2656" y="10697"/>
                    <a:pt x="2541" y="10490"/>
                  </a:cubicBezTo>
                  <a:cubicBezTo>
                    <a:pt x="2824" y="9108"/>
                    <a:pt x="1800" y="7703"/>
                    <a:pt x="362" y="7703"/>
                  </a:cubicBezTo>
                  <a:cubicBezTo>
                    <a:pt x="354" y="7703"/>
                    <a:pt x="346" y="7703"/>
                    <a:pt x="338" y="7703"/>
                  </a:cubicBezTo>
                  <a:cubicBezTo>
                    <a:pt x="308" y="7558"/>
                    <a:pt x="300" y="7412"/>
                    <a:pt x="323" y="7266"/>
                  </a:cubicBezTo>
                  <a:close/>
                  <a:moveTo>
                    <a:pt x="19932" y="8410"/>
                  </a:moveTo>
                  <a:cubicBezTo>
                    <a:pt x="19979" y="8410"/>
                    <a:pt x="20026" y="8412"/>
                    <a:pt x="20073" y="8417"/>
                  </a:cubicBezTo>
                  <a:cubicBezTo>
                    <a:pt x="20326" y="8947"/>
                    <a:pt x="20165" y="9492"/>
                    <a:pt x="19927" y="9998"/>
                  </a:cubicBezTo>
                  <a:cubicBezTo>
                    <a:pt x="19743" y="10390"/>
                    <a:pt x="19543" y="10766"/>
                    <a:pt x="19236" y="11081"/>
                  </a:cubicBezTo>
                  <a:cubicBezTo>
                    <a:pt x="19013" y="11004"/>
                    <a:pt x="18806" y="10881"/>
                    <a:pt x="18630" y="10712"/>
                  </a:cubicBezTo>
                  <a:lnTo>
                    <a:pt x="18637" y="10712"/>
                  </a:lnTo>
                  <a:cubicBezTo>
                    <a:pt x="19044" y="10060"/>
                    <a:pt x="19290" y="9308"/>
                    <a:pt x="19343" y="8532"/>
                  </a:cubicBezTo>
                  <a:cubicBezTo>
                    <a:pt x="19366" y="8532"/>
                    <a:pt x="19382" y="8525"/>
                    <a:pt x="19397" y="8502"/>
                  </a:cubicBezTo>
                  <a:cubicBezTo>
                    <a:pt x="19405" y="8506"/>
                    <a:pt x="19412" y="8507"/>
                    <a:pt x="19420" y="8507"/>
                  </a:cubicBezTo>
                  <a:cubicBezTo>
                    <a:pt x="19428" y="8507"/>
                    <a:pt x="19435" y="8506"/>
                    <a:pt x="19443" y="8502"/>
                  </a:cubicBezTo>
                  <a:cubicBezTo>
                    <a:pt x="19599" y="8442"/>
                    <a:pt x="19765" y="8410"/>
                    <a:pt x="19932" y="8410"/>
                  </a:cubicBezTo>
                  <a:close/>
                  <a:moveTo>
                    <a:pt x="20840" y="8770"/>
                  </a:moveTo>
                  <a:cubicBezTo>
                    <a:pt x="21224" y="9123"/>
                    <a:pt x="21370" y="9668"/>
                    <a:pt x="21209" y="10160"/>
                  </a:cubicBezTo>
                  <a:cubicBezTo>
                    <a:pt x="21063" y="10643"/>
                    <a:pt x="20671" y="11012"/>
                    <a:pt x="20180" y="11127"/>
                  </a:cubicBezTo>
                  <a:cubicBezTo>
                    <a:pt x="20794" y="10505"/>
                    <a:pt x="21040" y="9615"/>
                    <a:pt x="20840" y="8770"/>
                  </a:cubicBezTo>
                  <a:close/>
                  <a:moveTo>
                    <a:pt x="20226" y="8440"/>
                  </a:moveTo>
                  <a:lnTo>
                    <a:pt x="20226" y="8440"/>
                  </a:lnTo>
                  <a:cubicBezTo>
                    <a:pt x="20395" y="8479"/>
                    <a:pt x="20556" y="8548"/>
                    <a:pt x="20694" y="8648"/>
                  </a:cubicBezTo>
                  <a:cubicBezTo>
                    <a:pt x="20687" y="8663"/>
                    <a:pt x="20679" y="8686"/>
                    <a:pt x="20687" y="8701"/>
                  </a:cubicBezTo>
                  <a:cubicBezTo>
                    <a:pt x="20925" y="9607"/>
                    <a:pt x="20648" y="10497"/>
                    <a:pt x="20011" y="11157"/>
                  </a:cubicBezTo>
                  <a:cubicBezTo>
                    <a:pt x="19936" y="11167"/>
                    <a:pt x="19861" y="11173"/>
                    <a:pt x="19785" y="11173"/>
                  </a:cubicBezTo>
                  <a:cubicBezTo>
                    <a:pt x="19628" y="11173"/>
                    <a:pt x="19471" y="11150"/>
                    <a:pt x="19320" y="11104"/>
                  </a:cubicBezTo>
                  <a:cubicBezTo>
                    <a:pt x="19704" y="10789"/>
                    <a:pt x="19942" y="10313"/>
                    <a:pt x="20134" y="9860"/>
                  </a:cubicBezTo>
                  <a:cubicBezTo>
                    <a:pt x="20334" y="9400"/>
                    <a:pt x="20433" y="8901"/>
                    <a:pt x="20226" y="8440"/>
                  </a:cubicBezTo>
                  <a:close/>
                  <a:moveTo>
                    <a:pt x="6479" y="1102"/>
                  </a:moveTo>
                  <a:cubicBezTo>
                    <a:pt x="6479" y="1118"/>
                    <a:pt x="6494" y="1125"/>
                    <a:pt x="6502" y="1125"/>
                  </a:cubicBezTo>
                  <a:cubicBezTo>
                    <a:pt x="8590" y="1432"/>
                    <a:pt x="10025" y="3083"/>
                    <a:pt x="10754" y="4971"/>
                  </a:cubicBezTo>
                  <a:cubicBezTo>
                    <a:pt x="11107" y="5915"/>
                    <a:pt x="11361" y="6905"/>
                    <a:pt x="11491" y="7911"/>
                  </a:cubicBezTo>
                  <a:cubicBezTo>
                    <a:pt x="11645" y="9016"/>
                    <a:pt x="11637" y="10167"/>
                    <a:pt x="11092" y="11173"/>
                  </a:cubicBezTo>
                  <a:cubicBezTo>
                    <a:pt x="10954" y="11073"/>
                    <a:pt x="10816" y="10973"/>
                    <a:pt x="10685" y="10866"/>
                  </a:cubicBezTo>
                  <a:lnTo>
                    <a:pt x="10678" y="10858"/>
                  </a:lnTo>
                  <a:cubicBezTo>
                    <a:pt x="11714" y="7350"/>
                    <a:pt x="10010" y="2315"/>
                    <a:pt x="6034" y="1571"/>
                  </a:cubicBezTo>
                  <a:cubicBezTo>
                    <a:pt x="6172" y="1402"/>
                    <a:pt x="6318" y="1248"/>
                    <a:pt x="6479" y="1102"/>
                  </a:cubicBezTo>
                  <a:close/>
                  <a:moveTo>
                    <a:pt x="7200" y="588"/>
                  </a:moveTo>
                  <a:cubicBezTo>
                    <a:pt x="9227" y="926"/>
                    <a:pt x="11046" y="2330"/>
                    <a:pt x="11744" y="4288"/>
                  </a:cubicBezTo>
                  <a:cubicBezTo>
                    <a:pt x="12144" y="5393"/>
                    <a:pt x="12282" y="6637"/>
                    <a:pt x="12328" y="7803"/>
                  </a:cubicBezTo>
                  <a:cubicBezTo>
                    <a:pt x="12374" y="9054"/>
                    <a:pt x="12213" y="10305"/>
                    <a:pt x="11683" y="11449"/>
                  </a:cubicBezTo>
                  <a:cubicBezTo>
                    <a:pt x="11675" y="11464"/>
                    <a:pt x="11675" y="11480"/>
                    <a:pt x="11683" y="11503"/>
                  </a:cubicBezTo>
                  <a:cubicBezTo>
                    <a:pt x="11514" y="11426"/>
                    <a:pt x="11353" y="11342"/>
                    <a:pt x="11207" y="11250"/>
                  </a:cubicBezTo>
                  <a:cubicBezTo>
                    <a:pt x="11729" y="10298"/>
                    <a:pt x="11783" y="9216"/>
                    <a:pt x="11660" y="8156"/>
                  </a:cubicBezTo>
                  <a:cubicBezTo>
                    <a:pt x="11537" y="6982"/>
                    <a:pt x="11253" y="5831"/>
                    <a:pt x="10823" y="4741"/>
                  </a:cubicBezTo>
                  <a:cubicBezTo>
                    <a:pt x="10087" y="2937"/>
                    <a:pt x="8590" y="1233"/>
                    <a:pt x="6540" y="1049"/>
                  </a:cubicBezTo>
                  <a:cubicBezTo>
                    <a:pt x="6740" y="872"/>
                    <a:pt x="6963" y="719"/>
                    <a:pt x="7200" y="588"/>
                  </a:cubicBezTo>
                  <a:close/>
                  <a:moveTo>
                    <a:pt x="550" y="6819"/>
                  </a:moveTo>
                  <a:cubicBezTo>
                    <a:pt x="1600" y="6819"/>
                    <a:pt x="2588" y="7345"/>
                    <a:pt x="3171" y="8225"/>
                  </a:cubicBezTo>
                  <a:cubicBezTo>
                    <a:pt x="3839" y="9208"/>
                    <a:pt x="3923" y="10444"/>
                    <a:pt x="3731" y="11587"/>
                  </a:cubicBezTo>
                  <a:lnTo>
                    <a:pt x="3670" y="11564"/>
                  </a:lnTo>
                  <a:cubicBezTo>
                    <a:pt x="3447" y="11457"/>
                    <a:pt x="3232" y="11311"/>
                    <a:pt x="3048" y="11142"/>
                  </a:cubicBezTo>
                  <a:cubicBezTo>
                    <a:pt x="3538" y="9334"/>
                    <a:pt x="2331" y="7220"/>
                    <a:pt x="357" y="7220"/>
                  </a:cubicBezTo>
                  <a:cubicBezTo>
                    <a:pt x="353" y="7220"/>
                    <a:pt x="350" y="7220"/>
                    <a:pt x="346" y="7220"/>
                  </a:cubicBezTo>
                  <a:lnTo>
                    <a:pt x="331" y="7220"/>
                  </a:lnTo>
                  <a:lnTo>
                    <a:pt x="331" y="7205"/>
                  </a:lnTo>
                  <a:cubicBezTo>
                    <a:pt x="354" y="7074"/>
                    <a:pt x="400" y="6944"/>
                    <a:pt x="461" y="6821"/>
                  </a:cubicBezTo>
                  <a:cubicBezTo>
                    <a:pt x="491" y="6820"/>
                    <a:pt x="521" y="6819"/>
                    <a:pt x="550" y="6819"/>
                  </a:cubicBezTo>
                  <a:close/>
                  <a:moveTo>
                    <a:pt x="2277" y="5300"/>
                  </a:moveTo>
                  <a:cubicBezTo>
                    <a:pt x="3583" y="5300"/>
                    <a:pt x="4740" y="6097"/>
                    <a:pt x="5358" y="7228"/>
                  </a:cubicBezTo>
                  <a:cubicBezTo>
                    <a:pt x="6003" y="8402"/>
                    <a:pt x="6226" y="10098"/>
                    <a:pt x="5773" y="11380"/>
                  </a:cubicBezTo>
                  <a:cubicBezTo>
                    <a:pt x="5773" y="11388"/>
                    <a:pt x="5773" y="11388"/>
                    <a:pt x="5773" y="11395"/>
                  </a:cubicBezTo>
                  <a:cubicBezTo>
                    <a:pt x="5604" y="11503"/>
                    <a:pt x="5420" y="11595"/>
                    <a:pt x="5235" y="11649"/>
                  </a:cubicBezTo>
                  <a:cubicBezTo>
                    <a:pt x="5566" y="10528"/>
                    <a:pt x="5374" y="9216"/>
                    <a:pt x="4875" y="8172"/>
                  </a:cubicBezTo>
                  <a:cubicBezTo>
                    <a:pt x="4399" y="7166"/>
                    <a:pt x="3493" y="6084"/>
                    <a:pt x="2311" y="5961"/>
                  </a:cubicBezTo>
                  <a:lnTo>
                    <a:pt x="2288" y="5953"/>
                  </a:lnTo>
                  <a:cubicBezTo>
                    <a:pt x="2227" y="5746"/>
                    <a:pt x="2196" y="5524"/>
                    <a:pt x="2204" y="5301"/>
                  </a:cubicBezTo>
                  <a:cubicBezTo>
                    <a:pt x="2228" y="5300"/>
                    <a:pt x="2253" y="5300"/>
                    <a:pt x="2277" y="5300"/>
                  </a:cubicBezTo>
                  <a:close/>
                  <a:moveTo>
                    <a:pt x="2894" y="3927"/>
                  </a:moveTo>
                  <a:cubicBezTo>
                    <a:pt x="4552" y="3927"/>
                    <a:pt x="6034" y="4940"/>
                    <a:pt x="6832" y="6368"/>
                  </a:cubicBezTo>
                  <a:cubicBezTo>
                    <a:pt x="7262" y="7158"/>
                    <a:pt x="7523" y="8018"/>
                    <a:pt x="7607" y="8916"/>
                  </a:cubicBezTo>
                  <a:cubicBezTo>
                    <a:pt x="7653" y="9308"/>
                    <a:pt x="7661" y="9714"/>
                    <a:pt x="7653" y="10114"/>
                  </a:cubicBezTo>
                  <a:cubicBezTo>
                    <a:pt x="7638" y="10613"/>
                    <a:pt x="7653" y="11219"/>
                    <a:pt x="7323" y="11633"/>
                  </a:cubicBezTo>
                  <a:cubicBezTo>
                    <a:pt x="7316" y="11633"/>
                    <a:pt x="7316" y="11641"/>
                    <a:pt x="7316" y="11649"/>
                  </a:cubicBezTo>
                  <a:lnTo>
                    <a:pt x="7308" y="11649"/>
                  </a:lnTo>
                  <a:cubicBezTo>
                    <a:pt x="6955" y="11411"/>
                    <a:pt x="6671" y="11081"/>
                    <a:pt x="6502" y="10689"/>
                  </a:cubicBezTo>
                  <a:cubicBezTo>
                    <a:pt x="6487" y="10666"/>
                    <a:pt x="6464" y="10655"/>
                    <a:pt x="6441" y="10655"/>
                  </a:cubicBezTo>
                  <a:cubicBezTo>
                    <a:pt x="6418" y="10655"/>
                    <a:pt x="6395" y="10666"/>
                    <a:pt x="6379" y="10689"/>
                  </a:cubicBezTo>
                  <a:cubicBezTo>
                    <a:pt x="6272" y="10912"/>
                    <a:pt x="6126" y="11104"/>
                    <a:pt x="5934" y="11265"/>
                  </a:cubicBezTo>
                  <a:cubicBezTo>
                    <a:pt x="6371" y="9945"/>
                    <a:pt x="6080" y="8210"/>
                    <a:pt x="5397" y="7043"/>
                  </a:cubicBezTo>
                  <a:cubicBezTo>
                    <a:pt x="4788" y="6000"/>
                    <a:pt x="3667" y="5224"/>
                    <a:pt x="2433" y="5224"/>
                  </a:cubicBezTo>
                  <a:cubicBezTo>
                    <a:pt x="2359" y="5224"/>
                    <a:pt x="2285" y="5226"/>
                    <a:pt x="2211" y="5232"/>
                  </a:cubicBezTo>
                  <a:cubicBezTo>
                    <a:pt x="2227" y="4986"/>
                    <a:pt x="2296" y="4748"/>
                    <a:pt x="2403" y="4533"/>
                  </a:cubicBezTo>
                  <a:cubicBezTo>
                    <a:pt x="2464" y="4531"/>
                    <a:pt x="2525" y="4529"/>
                    <a:pt x="2585" y="4529"/>
                  </a:cubicBezTo>
                  <a:cubicBezTo>
                    <a:pt x="3978" y="4529"/>
                    <a:pt x="5300" y="5283"/>
                    <a:pt x="6072" y="6452"/>
                  </a:cubicBezTo>
                  <a:cubicBezTo>
                    <a:pt x="6970" y="7796"/>
                    <a:pt x="7085" y="9492"/>
                    <a:pt x="6732" y="11035"/>
                  </a:cubicBezTo>
                  <a:cubicBezTo>
                    <a:pt x="6723" y="11080"/>
                    <a:pt x="6760" y="11110"/>
                    <a:pt x="6795" y="11110"/>
                  </a:cubicBezTo>
                  <a:cubicBezTo>
                    <a:pt x="6819" y="11110"/>
                    <a:pt x="6841" y="11096"/>
                    <a:pt x="6847" y="11065"/>
                  </a:cubicBezTo>
                  <a:cubicBezTo>
                    <a:pt x="7231" y="9469"/>
                    <a:pt x="7093" y="7657"/>
                    <a:pt x="6118" y="6283"/>
                  </a:cubicBezTo>
                  <a:cubicBezTo>
                    <a:pt x="5353" y="5199"/>
                    <a:pt x="4103" y="4449"/>
                    <a:pt x="2768" y="4449"/>
                  </a:cubicBezTo>
                  <a:cubicBezTo>
                    <a:pt x="2657" y="4449"/>
                    <a:pt x="2546" y="4454"/>
                    <a:pt x="2434" y="4464"/>
                  </a:cubicBezTo>
                  <a:cubicBezTo>
                    <a:pt x="2534" y="4280"/>
                    <a:pt x="2664" y="4119"/>
                    <a:pt x="2818" y="3981"/>
                  </a:cubicBezTo>
                  <a:cubicBezTo>
                    <a:pt x="2848" y="3965"/>
                    <a:pt x="2871" y="3942"/>
                    <a:pt x="2894" y="3927"/>
                  </a:cubicBezTo>
                  <a:close/>
                  <a:moveTo>
                    <a:pt x="8674" y="151"/>
                  </a:moveTo>
                  <a:cubicBezTo>
                    <a:pt x="10777" y="857"/>
                    <a:pt x="12335" y="2607"/>
                    <a:pt x="13019" y="4695"/>
                  </a:cubicBezTo>
                  <a:cubicBezTo>
                    <a:pt x="13387" y="5823"/>
                    <a:pt x="13502" y="6997"/>
                    <a:pt x="13464" y="8179"/>
                  </a:cubicBezTo>
                  <a:cubicBezTo>
                    <a:pt x="13441" y="8786"/>
                    <a:pt x="13448" y="9407"/>
                    <a:pt x="13295" y="9998"/>
                  </a:cubicBezTo>
                  <a:cubicBezTo>
                    <a:pt x="13149" y="10605"/>
                    <a:pt x="12834" y="11142"/>
                    <a:pt x="12497" y="11664"/>
                  </a:cubicBezTo>
                  <a:cubicBezTo>
                    <a:pt x="12489" y="11672"/>
                    <a:pt x="12481" y="11679"/>
                    <a:pt x="12481" y="11687"/>
                  </a:cubicBezTo>
                  <a:cubicBezTo>
                    <a:pt x="12251" y="11679"/>
                    <a:pt x="12021" y="11626"/>
                    <a:pt x="11798" y="11541"/>
                  </a:cubicBezTo>
                  <a:cubicBezTo>
                    <a:pt x="11806" y="11541"/>
                    <a:pt x="11806" y="11534"/>
                    <a:pt x="11814" y="11526"/>
                  </a:cubicBezTo>
                  <a:cubicBezTo>
                    <a:pt x="12335" y="10375"/>
                    <a:pt x="12512" y="9123"/>
                    <a:pt x="12474" y="7880"/>
                  </a:cubicBezTo>
                  <a:cubicBezTo>
                    <a:pt x="12435" y="6629"/>
                    <a:pt x="12282" y="5255"/>
                    <a:pt x="11821" y="4096"/>
                  </a:cubicBezTo>
                  <a:cubicBezTo>
                    <a:pt x="11084" y="2215"/>
                    <a:pt x="9319" y="803"/>
                    <a:pt x="7323" y="534"/>
                  </a:cubicBezTo>
                  <a:cubicBezTo>
                    <a:pt x="7738" y="319"/>
                    <a:pt x="8191" y="189"/>
                    <a:pt x="8667" y="151"/>
                  </a:cubicBezTo>
                  <a:close/>
                  <a:moveTo>
                    <a:pt x="8920" y="143"/>
                  </a:moveTo>
                  <a:cubicBezTo>
                    <a:pt x="10701" y="143"/>
                    <a:pt x="12328" y="1478"/>
                    <a:pt x="12804" y="3182"/>
                  </a:cubicBezTo>
                  <a:cubicBezTo>
                    <a:pt x="12813" y="3216"/>
                    <a:pt x="12841" y="3235"/>
                    <a:pt x="12871" y="3235"/>
                  </a:cubicBezTo>
                  <a:cubicBezTo>
                    <a:pt x="12890" y="3235"/>
                    <a:pt x="12909" y="3228"/>
                    <a:pt x="12927" y="3213"/>
                  </a:cubicBezTo>
                  <a:cubicBezTo>
                    <a:pt x="12988" y="3144"/>
                    <a:pt x="13065" y="3083"/>
                    <a:pt x="13134" y="3021"/>
                  </a:cubicBezTo>
                  <a:cubicBezTo>
                    <a:pt x="13940" y="3927"/>
                    <a:pt x="14454" y="5055"/>
                    <a:pt x="14623" y="6253"/>
                  </a:cubicBezTo>
                  <a:cubicBezTo>
                    <a:pt x="14838" y="7657"/>
                    <a:pt x="14592" y="8993"/>
                    <a:pt x="14408" y="10375"/>
                  </a:cubicBezTo>
                  <a:cubicBezTo>
                    <a:pt x="14403" y="10374"/>
                    <a:pt x="14398" y="10373"/>
                    <a:pt x="14393" y="10373"/>
                  </a:cubicBezTo>
                  <a:cubicBezTo>
                    <a:pt x="14362" y="10373"/>
                    <a:pt x="14338" y="10394"/>
                    <a:pt x="14331" y="10421"/>
                  </a:cubicBezTo>
                  <a:cubicBezTo>
                    <a:pt x="14155" y="11127"/>
                    <a:pt x="13518" y="11603"/>
                    <a:pt x="12804" y="11679"/>
                  </a:cubicBezTo>
                  <a:cubicBezTo>
                    <a:pt x="12758" y="11687"/>
                    <a:pt x="12704" y="11687"/>
                    <a:pt x="12650" y="11695"/>
                  </a:cubicBezTo>
                  <a:cubicBezTo>
                    <a:pt x="12965" y="11196"/>
                    <a:pt x="13264" y="10674"/>
                    <a:pt x="13418" y="10106"/>
                  </a:cubicBezTo>
                  <a:cubicBezTo>
                    <a:pt x="13579" y="9507"/>
                    <a:pt x="13579" y="8870"/>
                    <a:pt x="13602" y="8248"/>
                  </a:cubicBezTo>
                  <a:cubicBezTo>
                    <a:pt x="13640" y="6982"/>
                    <a:pt x="13525" y="5731"/>
                    <a:pt x="13111" y="4526"/>
                  </a:cubicBezTo>
                  <a:cubicBezTo>
                    <a:pt x="12428" y="2538"/>
                    <a:pt x="10939" y="818"/>
                    <a:pt x="8920" y="143"/>
                  </a:cubicBezTo>
                  <a:close/>
                  <a:moveTo>
                    <a:pt x="936" y="6283"/>
                  </a:moveTo>
                  <a:cubicBezTo>
                    <a:pt x="2125" y="6283"/>
                    <a:pt x="3228" y="6896"/>
                    <a:pt x="3862" y="7895"/>
                  </a:cubicBezTo>
                  <a:cubicBezTo>
                    <a:pt x="4568" y="9024"/>
                    <a:pt x="4629" y="10421"/>
                    <a:pt x="4330" y="11687"/>
                  </a:cubicBezTo>
                  <a:cubicBezTo>
                    <a:pt x="4322" y="11710"/>
                    <a:pt x="4322" y="11725"/>
                    <a:pt x="4337" y="11741"/>
                  </a:cubicBezTo>
                  <a:cubicBezTo>
                    <a:pt x="4169" y="11725"/>
                    <a:pt x="4000" y="11687"/>
                    <a:pt x="3846" y="11633"/>
                  </a:cubicBezTo>
                  <a:lnTo>
                    <a:pt x="3846" y="11626"/>
                  </a:lnTo>
                  <a:cubicBezTo>
                    <a:pt x="4069" y="10405"/>
                    <a:pt x="3938" y="9031"/>
                    <a:pt x="3171" y="8018"/>
                  </a:cubicBezTo>
                  <a:cubicBezTo>
                    <a:pt x="2613" y="7265"/>
                    <a:pt x="1719" y="6727"/>
                    <a:pt x="778" y="6727"/>
                  </a:cubicBezTo>
                  <a:cubicBezTo>
                    <a:pt x="683" y="6727"/>
                    <a:pt x="587" y="6733"/>
                    <a:pt x="492" y="6744"/>
                  </a:cubicBezTo>
                  <a:cubicBezTo>
                    <a:pt x="599" y="6560"/>
                    <a:pt x="745" y="6406"/>
                    <a:pt x="914" y="6283"/>
                  </a:cubicBezTo>
                  <a:cubicBezTo>
                    <a:pt x="921" y="6283"/>
                    <a:pt x="929" y="6283"/>
                    <a:pt x="936" y="6283"/>
                  </a:cubicBezTo>
                  <a:close/>
                  <a:moveTo>
                    <a:pt x="14592" y="2538"/>
                  </a:moveTo>
                  <a:cubicBezTo>
                    <a:pt x="14953" y="2538"/>
                    <a:pt x="15314" y="2645"/>
                    <a:pt x="15621" y="2829"/>
                  </a:cubicBezTo>
                  <a:cubicBezTo>
                    <a:pt x="16480" y="3351"/>
                    <a:pt x="16833" y="4464"/>
                    <a:pt x="16526" y="5401"/>
                  </a:cubicBezTo>
                  <a:cubicBezTo>
                    <a:pt x="16508" y="5455"/>
                    <a:pt x="16552" y="5495"/>
                    <a:pt x="16601" y="5495"/>
                  </a:cubicBezTo>
                  <a:cubicBezTo>
                    <a:pt x="16614" y="5495"/>
                    <a:pt x="16628" y="5492"/>
                    <a:pt x="16642" y="5485"/>
                  </a:cubicBezTo>
                  <a:cubicBezTo>
                    <a:pt x="16726" y="5447"/>
                    <a:pt x="16818" y="5408"/>
                    <a:pt x="16910" y="5378"/>
                  </a:cubicBezTo>
                  <a:cubicBezTo>
                    <a:pt x="17332" y="6399"/>
                    <a:pt x="17494" y="7496"/>
                    <a:pt x="17378" y="8594"/>
                  </a:cubicBezTo>
                  <a:cubicBezTo>
                    <a:pt x="17271" y="9661"/>
                    <a:pt x="16918" y="11081"/>
                    <a:pt x="15997" y="11741"/>
                  </a:cubicBezTo>
                  <a:cubicBezTo>
                    <a:pt x="15644" y="11603"/>
                    <a:pt x="15321" y="11395"/>
                    <a:pt x="15053" y="11134"/>
                  </a:cubicBezTo>
                  <a:lnTo>
                    <a:pt x="15060" y="11127"/>
                  </a:lnTo>
                  <a:cubicBezTo>
                    <a:pt x="15882" y="9791"/>
                    <a:pt x="16089" y="8095"/>
                    <a:pt x="15828" y="6567"/>
                  </a:cubicBezTo>
                  <a:cubicBezTo>
                    <a:pt x="15690" y="5777"/>
                    <a:pt x="15429" y="5025"/>
                    <a:pt x="15068" y="4311"/>
                  </a:cubicBezTo>
                  <a:cubicBezTo>
                    <a:pt x="14753" y="3704"/>
                    <a:pt x="14377" y="3006"/>
                    <a:pt x="13748" y="2684"/>
                  </a:cubicBezTo>
                  <a:cubicBezTo>
                    <a:pt x="13963" y="2599"/>
                    <a:pt x="14193" y="2553"/>
                    <a:pt x="14431" y="2538"/>
                  </a:cubicBezTo>
                  <a:cubicBezTo>
                    <a:pt x="15160" y="2929"/>
                    <a:pt x="15590" y="3727"/>
                    <a:pt x="15951" y="4449"/>
                  </a:cubicBezTo>
                  <a:cubicBezTo>
                    <a:pt x="16327" y="5209"/>
                    <a:pt x="16557" y="6030"/>
                    <a:pt x="16626" y="6867"/>
                  </a:cubicBezTo>
                  <a:cubicBezTo>
                    <a:pt x="16757" y="8456"/>
                    <a:pt x="16327" y="10029"/>
                    <a:pt x="15429" y="11342"/>
                  </a:cubicBezTo>
                  <a:cubicBezTo>
                    <a:pt x="15396" y="11391"/>
                    <a:pt x="15444" y="11439"/>
                    <a:pt x="15491" y="11439"/>
                  </a:cubicBezTo>
                  <a:cubicBezTo>
                    <a:pt x="15511" y="11439"/>
                    <a:pt x="15530" y="11431"/>
                    <a:pt x="15544" y="11411"/>
                  </a:cubicBezTo>
                  <a:cubicBezTo>
                    <a:pt x="16534" y="10021"/>
                    <a:pt x="16941" y="8241"/>
                    <a:pt x="16726" y="6560"/>
                  </a:cubicBezTo>
                  <a:cubicBezTo>
                    <a:pt x="16619" y="5731"/>
                    <a:pt x="16358" y="4925"/>
                    <a:pt x="15958" y="4188"/>
                  </a:cubicBezTo>
                  <a:cubicBezTo>
                    <a:pt x="15628" y="3574"/>
                    <a:pt x="15237" y="2868"/>
                    <a:pt x="14592" y="2538"/>
                  </a:cubicBezTo>
                  <a:close/>
                  <a:moveTo>
                    <a:pt x="1943" y="5982"/>
                  </a:moveTo>
                  <a:cubicBezTo>
                    <a:pt x="2030" y="5982"/>
                    <a:pt x="2117" y="5988"/>
                    <a:pt x="2204" y="5999"/>
                  </a:cubicBezTo>
                  <a:cubicBezTo>
                    <a:pt x="2211" y="6015"/>
                    <a:pt x="2219" y="6022"/>
                    <a:pt x="2227" y="6022"/>
                  </a:cubicBezTo>
                  <a:cubicBezTo>
                    <a:pt x="2234" y="6038"/>
                    <a:pt x="2242" y="6061"/>
                    <a:pt x="2250" y="6076"/>
                  </a:cubicBezTo>
                  <a:cubicBezTo>
                    <a:pt x="2255" y="6089"/>
                    <a:pt x="2264" y="6094"/>
                    <a:pt x="2275" y="6094"/>
                  </a:cubicBezTo>
                  <a:cubicBezTo>
                    <a:pt x="2297" y="6094"/>
                    <a:pt x="2321" y="6071"/>
                    <a:pt x="2311" y="6045"/>
                  </a:cubicBezTo>
                  <a:cubicBezTo>
                    <a:pt x="2311" y="6045"/>
                    <a:pt x="2311" y="6045"/>
                    <a:pt x="2311" y="6038"/>
                  </a:cubicBezTo>
                  <a:cubicBezTo>
                    <a:pt x="3455" y="6291"/>
                    <a:pt x="4307" y="7274"/>
                    <a:pt x="4783" y="8302"/>
                  </a:cubicBezTo>
                  <a:cubicBezTo>
                    <a:pt x="5289" y="9400"/>
                    <a:pt x="5328" y="10520"/>
                    <a:pt x="5097" y="11687"/>
                  </a:cubicBezTo>
                  <a:cubicBezTo>
                    <a:pt x="4932" y="11730"/>
                    <a:pt x="4758" y="11753"/>
                    <a:pt x="4581" y="11753"/>
                  </a:cubicBezTo>
                  <a:cubicBezTo>
                    <a:pt x="4536" y="11753"/>
                    <a:pt x="4490" y="11752"/>
                    <a:pt x="4445" y="11748"/>
                  </a:cubicBezTo>
                  <a:cubicBezTo>
                    <a:pt x="4453" y="11741"/>
                    <a:pt x="4460" y="11733"/>
                    <a:pt x="4460" y="11725"/>
                  </a:cubicBezTo>
                  <a:cubicBezTo>
                    <a:pt x="4790" y="10382"/>
                    <a:pt x="4721" y="8847"/>
                    <a:pt x="3885" y="7680"/>
                  </a:cubicBezTo>
                  <a:cubicBezTo>
                    <a:pt x="3285" y="6847"/>
                    <a:pt x="2260" y="6194"/>
                    <a:pt x="1209" y="6194"/>
                  </a:cubicBezTo>
                  <a:cubicBezTo>
                    <a:pt x="1157" y="6194"/>
                    <a:pt x="1104" y="6196"/>
                    <a:pt x="1052" y="6199"/>
                  </a:cubicBezTo>
                  <a:cubicBezTo>
                    <a:pt x="1328" y="6055"/>
                    <a:pt x="1636" y="5982"/>
                    <a:pt x="1943" y="5982"/>
                  </a:cubicBezTo>
                  <a:close/>
                  <a:moveTo>
                    <a:pt x="5972" y="1647"/>
                  </a:moveTo>
                  <a:cubicBezTo>
                    <a:pt x="9872" y="2530"/>
                    <a:pt x="11622" y="7274"/>
                    <a:pt x="10562" y="10843"/>
                  </a:cubicBezTo>
                  <a:lnTo>
                    <a:pt x="10555" y="10843"/>
                  </a:lnTo>
                  <a:cubicBezTo>
                    <a:pt x="10555" y="10850"/>
                    <a:pt x="10555" y="10850"/>
                    <a:pt x="10555" y="10850"/>
                  </a:cubicBezTo>
                  <a:cubicBezTo>
                    <a:pt x="10532" y="10850"/>
                    <a:pt x="10509" y="10866"/>
                    <a:pt x="10501" y="10889"/>
                  </a:cubicBezTo>
                  <a:cubicBezTo>
                    <a:pt x="10271" y="11280"/>
                    <a:pt x="9933" y="11595"/>
                    <a:pt x="9526" y="11795"/>
                  </a:cubicBezTo>
                  <a:cubicBezTo>
                    <a:pt x="10332" y="9876"/>
                    <a:pt x="10501" y="7688"/>
                    <a:pt x="9695" y="5731"/>
                  </a:cubicBezTo>
                  <a:cubicBezTo>
                    <a:pt x="9004" y="4065"/>
                    <a:pt x="7507" y="2407"/>
                    <a:pt x="5619" y="2200"/>
                  </a:cubicBezTo>
                  <a:cubicBezTo>
                    <a:pt x="5727" y="2008"/>
                    <a:pt x="5842" y="1824"/>
                    <a:pt x="5972" y="1647"/>
                  </a:cubicBezTo>
                  <a:close/>
                  <a:moveTo>
                    <a:pt x="3948" y="3586"/>
                  </a:moveTo>
                  <a:cubicBezTo>
                    <a:pt x="4349" y="3586"/>
                    <a:pt x="4749" y="3716"/>
                    <a:pt x="5082" y="3973"/>
                  </a:cubicBezTo>
                  <a:cubicBezTo>
                    <a:pt x="5094" y="3985"/>
                    <a:pt x="5109" y="3990"/>
                    <a:pt x="5124" y="3990"/>
                  </a:cubicBezTo>
                  <a:cubicBezTo>
                    <a:pt x="5157" y="3990"/>
                    <a:pt x="5192" y="3964"/>
                    <a:pt x="5197" y="3927"/>
                  </a:cubicBezTo>
                  <a:lnTo>
                    <a:pt x="5197" y="3735"/>
                  </a:lnTo>
                  <a:cubicBezTo>
                    <a:pt x="6632" y="4357"/>
                    <a:pt x="7577" y="5623"/>
                    <a:pt x="7960" y="7128"/>
                  </a:cubicBezTo>
                  <a:cubicBezTo>
                    <a:pt x="8336" y="8601"/>
                    <a:pt x="8421" y="10467"/>
                    <a:pt x="7615" y="11818"/>
                  </a:cubicBezTo>
                  <a:cubicBezTo>
                    <a:pt x="7546" y="11787"/>
                    <a:pt x="7484" y="11748"/>
                    <a:pt x="7415" y="11710"/>
                  </a:cubicBezTo>
                  <a:cubicBezTo>
                    <a:pt x="7661" y="11403"/>
                    <a:pt x="7715" y="11027"/>
                    <a:pt x="7745" y="10643"/>
                  </a:cubicBezTo>
                  <a:cubicBezTo>
                    <a:pt x="7791" y="10152"/>
                    <a:pt x="7791" y="9661"/>
                    <a:pt x="7761" y="9177"/>
                  </a:cubicBezTo>
                  <a:cubicBezTo>
                    <a:pt x="7707" y="8210"/>
                    <a:pt x="7454" y="7274"/>
                    <a:pt x="7016" y="6414"/>
                  </a:cubicBezTo>
                  <a:cubicBezTo>
                    <a:pt x="6246" y="4965"/>
                    <a:pt x="4749" y="3849"/>
                    <a:pt x="3079" y="3849"/>
                  </a:cubicBezTo>
                  <a:cubicBezTo>
                    <a:pt x="3051" y="3849"/>
                    <a:pt x="3022" y="3850"/>
                    <a:pt x="2994" y="3850"/>
                  </a:cubicBezTo>
                  <a:cubicBezTo>
                    <a:pt x="3288" y="3674"/>
                    <a:pt x="3618" y="3586"/>
                    <a:pt x="3948" y="3586"/>
                  </a:cubicBezTo>
                  <a:close/>
                  <a:moveTo>
                    <a:pt x="17647" y="5286"/>
                  </a:moveTo>
                  <a:cubicBezTo>
                    <a:pt x="17785" y="5286"/>
                    <a:pt x="17916" y="5309"/>
                    <a:pt x="18046" y="5339"/>
                  </a:cubicBezTo>
                  <a:cubicBezTo>
                    <a:pt x="18046" y="5347"/>
                    <a:pt x="18054" y="5362"/>
                    <a:pt x="18062" y="5370"/>
                  </a:cubicBezTo>
                  <a:cubicBezTo>
                    <a:pt x="18760" y="6022"/>
                    <a:pt x="19175" y="6928"/>
                    <a:pt x="19221" y="7880"/>
                  </a:cubicBezTo>
                  <a:cubicBezTo>
                    <a:pt x="19282" y="8878"/>
                    <a:pt x="18960" y="9761"/>
                    <a:pt x="18583" y="10659"/>
                  </a:cubicBezTo>
                  <a:lnTo>
                    <a:pt x="18560" y="10643"/>
                  </a:lnTo>
                  <a:cubicBezTo>
                    <a:pt x="18543" y="10626"/>
                    <a:pt x="18523" y="10619"/>
                    <a:pt x="18503" y="10619"/>
                  </a:cubicBezTo>
                  <a:cubicBezTo>
                    <a:pt x="18470" y="10619"/>
                    <a:pt x="18440" y="10640"/>
                    <a:pt x="18430" y="10674"/>
                  </a:cubicBezTo>
                  <a:cubicBezTo>
                    <a:pt x="18238" y="11296"/>
                    <a:pt x="17678" y="11718"/>
                    <a:pt x="17056" y="11833"/>
                  </a:cubicBezTo>
                  <a:cubicBezTo>
                    <a:pt x="18775" y="10160"/>
                    <a:pt x="18906" y="7251"/>
                    <a:pt x="17647" y="5286"/>
                  </a:cubicBezTo>
                  <a:close/>
                  <a:moveTo>
                    <a:pt x="17501" y="5286"/>
                  </a:moveTo>
                  <a:cubicBezTo>
                    <a:pt x="17501" y="5293"/>
                    <a:pt x="17501" y="5301"/>
                    <a:pt x="17509" y="5316"/>
                  </a:cubicBezTo>
                  <a:cubicBezTo>
                    <a:pt x="18169" y="6391"/>
                    <a:pt x="18484" y="7627"/>
                    <a:pt x="18315" y="8893"/>
                  </a:cubicBezTo>
                  <a:cubicBezTo>
                    <a:pt x="18161" y="10037"/>
                    <a:pt x="17632" y="10981"/>
                    <a:pt x="16918" y="11856"/>
                  </a:cubicBezTo>
                  <a:cubicBezTo>
                    <a:pt x="16846" y="11865"/>
                    <a:pt x="16774" y="11869"/>
                    <a:pt x="16704" y="11869"/>
                  </a:cubicBezTo>
                  <a:cubicBezTo>
                    <a:pt x="16654" y="11869"/>
                    <a:pt x="16605" y="11867"/>
                    <a:pt x="16557" y="11864"/>
                  </a:cubicBezTo>
                  <a:cubicBezTo>
                    <a:pt x="16396" y="11848"/>
                    <a:pt x="16242" y="11818"/>
                    <a:pt x="16097" y="11772"/>
                  </a:cubicBezTo>
                  <a:cubicBezTo>
                    <a:pt x="16995" y="11211"/>
                    <a:pt x="17340" y="9853"/>
                    <a:pt x="17478" y="8878"/>
                  </a:cubicBezTo>
                  <a:cubicBezTo>
                    <a:pt x="17647" y="7680"/>
                    <a:pt x="17494" y="6460"/>
                    <a:pt x="17025" y="5347"/>
                  </a:cubicBezTo>
                  <a:cubicBezTo>
                    <a:pt x="17179" y="5309"/>
                    <a:pt x="17340" y="5286"/>
                    <a:pt x="17501" y="5286"/>
                  </a:cubicBezTo>
                  <a:close/>
                  <a:moveTo>
                    <a:pt x="5320" y="2975"/>
                  </a:moveTo>
                  <a:cubicBezTo>
                    <a:pt x="6970" y="3305"/>
                    <a:pt x="8145" y="4871"/>
                    <a:pt x="8597" y="6406"/>
                  </a:cubicBezTo>
                  <a:cubicBezTo>
                    <a:pt x="8851" y="7281"/>
                    <a:pt x="8935" y="8195"/>
                    <a:pt x="8851" y="9108"/>
                  </a:cubicBezTo>
                  <a:cubicBezTo>
                    <a:pt x="8812" y="9622"/>
                    <a:pt x="8736" y="10137"/>
                    <a:pt x="8628" y="10643"/>
                  </a:cubicBezTo>
                  <a:cubicBezTo>
                    <a:pt x="8521" y="11104"/>
                    <a:pt x="8429" y="11580"/>
                    <a:pt x="8137" y="11963"/>
                  </a:cubicBezTo>
                  <a:cubicBezTo>
                    <a:pt x="8137" y="11971"/>
                    <a:pt x="8145" y="11971"/>
                    <a:pt x="8145" y="11979"/>
                  </a:cubicBezTo>
                  <a:lnTo>
                    <a:pt x="8137" y="11979"/>
                  </a:lnTo>
                  <a:cubicBezTo>
                    <a:pt x="7999" y="11956"/>
                    <a:pt x="7861" y="11917"/>
                    <a:pt x="7730" y="11864"/>
                  </a:cubicBezTo>
                  <a:cubicBezTo>
                    <a:pt x="8574" y="10459"/>
                    <a:pt x="8475" y="8486"/>
                    <a:pt x="8045" y="6959"/>
                  </a:cubicBezTo>
                  <a:cubicBezTo>
                    <a:pt x="7638" y="5531"/>
                    <a:pt x="6671" y="4127"/>
                    <a:pt x="5197" y="3666"/>
                  </a:cubicBezTo>
                  <a:cubicBezTo>
                    <a:pt x="5212" y="3436"/>
                    <a:pt x="5251" y="3198"/>
                    <a:pt x="5312" y="2975"/>
                  </a:cubicBezTo>
                  <a:close/>
                  <a:moveTo>
                    <a:pt x="5589" y="2277"/>
                  </a:moveTo>
                  <a:cubicBezTo>
                    <a:pt x="7492" y="2568"/>
                    <a:pt x="8966" y="4219"/>
                    <a:pt x="9634" y="5946"/>
                  </a:cubicBezTo>
                  <a:cubicBezTo>
                    <a:pt x="10378" y="7865"/>
                    <a:pt x="10171" y="10006"/>
                    <a:pt x="9350" y="11871"/>
                  </a:cubicBezTo>
                  <a:cubicBezTo>
                    <a:pt x="9094" y="11966"/>
                    <a:pt x="8822" y="12016"/>
                    <a:pt x="8551" y="12016"/>
                  </a:cubicBezTo>
                  <a:cubicBezTo>
                    <a:pt x="8448" y="12016"/>
                    <a:pt x="8346" y="12009"/>
                    <a:pt x="8244" y="11994"/>
                  </a:cubicBezTo>
                  <a:cubicBezTo>
                    <a:pt x="8782" y="11265"/>
                    <a:pt x="8889" y="10137"/>
                    <a:pt x="8966" y="9262"/>
                  </a:cubicBezTo>
                  <a:cubicBezTo>
                    <a:pt x="9066" y="8233"/>
                    <a:pt x="8997" y="7181"/>
                    <a:pt x="8667" y="6199"/>
                  </a:cubicBezTo>
                  <a:cubicBezTo>
                    <a:pt x="8206" y="4771"/>
                    <a:pt x="6986" y="3044"/>
                    <a:pt x="5335" y="2929"/>
                  </a:cubicBezTo>
                  <a:cubicBezTo>
                    <a:pt x="5397" y="2699"/>
                    <a:pt x="5481" y="2484"/>
                    <a:pt x="5589" y="2277"/>
                  </a:cubicBezTo>
                  <a:close/>
                  <a:moveTo>
                    <a:pt x="8927" y="1"/>
                  </a:moveTo>
                  <a:cubicBezTo>
                    <a:pt x="8802" y="1"/>
                    <a:pt x="8677" y="7"/>
                    <a:pt x="8551" y="20"/>
                  </a:cubicBezTo>
                  <a:cubicBezTo>
                    <a:pt x="6671" y="212"/>
                    <a:pt x="5105" y="1908"/>
                    <a:pt x="5067" y="3797"/>
                  </a:cubicBezTo>
                  <a:cubicBezTo>
                    <a:pt x="4734" y="3572"/>
                    <a:pt x="4337" y="3453"/>
                    <a:pt x="3940" y="3453"/>
                  </a:cubicBezTo>
                  <a:cubicBezTo>
                    <a:pt x="3550" y="3453"/>
                    <a:pt x="3160" y="3568"/>
                    <a:pt x="2833" y="3812"/>
                  </a:cubicBezTo>
                  <a:cubicBezTo>
                    <a:pt x="2196" y="4311"/>
                    <a:pt x="1943" y="5155"/>
                    <a:pt x="2204" y="5923"/>
                  </a:cubicBezTo>
                  <a:cubicBezTo>
                    <a:pt x="2076" y="5893"/>
                    <a:pt x="1947" y="5879"/>
                    <a:pt x="1819" y="5879"/>
                  </a:cubicBezTo>
                  <a:cubicBezTo>
                    <a:pt x="1446" y="5879"/>
                    <a:pt x="1079" y="6001"/>
                    <a:pt x="776" y="6230"/>
                  </a:cubicBezTo>
                  <a:lnTo>
                    <a:pt x="753" y="6230"/>
                  </a:lnTo>
                  <a:cubicBezTo>
                    <a:pt x="745" y="6230"/>
                    <a:pt x="738" y="6245"/>
                    <a:pt x="738" y="6253"/>
                  </a:cubicBezTo>
                  <a:cubicBezTo>
                    <a:pt x="553" y="6414"/>
                    <a:pt x="400" y="6613"/>
                    <a:pt x="308" y="6844"/>
                  </a:cubicBezTo>
                  <a:cubicBezTo>
                    <a:pt x="1" y="7596"/>
                    <a:pt x="315" y="8471"/>
                    <a:pt x="1098" y="8770"/>
                  </a:cubicBezTo>
                  <a:cubicBezTo>
                    <a:pt x="1258" y="8828"/>
                    <a:pt x="1428" y="8859"/>
                    <a:pt x="1595" y="8859"/>
                  </a:cubicBezTo>
                  <a:cubicBezTo>
                    <a:pt x="1629" y="8859"/>
                    <a:pt x="1663" y="8857"/>
                    <a:pt x="1697" y="8855"/>
                  </a:cubicBezTo>
                  <a:cubicBezTo>
                    <a:pt x="1774" y="8839"/>
                    <a:pt x="1851" y="8824"/>
                    <a:pt x="1927" y="8816"/>
                  </a:cubicBezTo>
                  <a:cubicBezTo>
                    <a:pt x="1989" y="8855"/>
                    <a:pt x="1966" y="9054"/>
                    <a:pt x="1973" y="9116"/>
                  </a:cubicBezTo>
                  <a:cubicBezTo>
                    <a:pt x="2019" y="9569"/>
                    <a:pt x="2150" y="9998"/>
                    <a:pt x="2349" y="10405"/>
                  </a:cubicBezTo>
                  <a:cubicBezTo>
                    <a:pt x="2733" y="11157"/>
                    <a:pt x="3439" y="11764"/>
                    <a:pt x="4299" y="11864"/>
                  </a:cubicBezTo>
                  <a:cubicBezTo>
                    <a:pt x="4392" y="11875"/>
                    <a:pt x="4485" y="11880"/>
                    <a:pt x="4579" y="11880"/>
                  </a:cubicBezTo>
                  <a:cubicBezTo>
                    <a:pt x="5328" y="11880"/>
                    <a:pt x="6073" y="11528"/>
                    <a:pt x="6448" y="10866"/>
                  </a:cubicBezTo>
                  <a:cubicBezTo>
                    <a:pt x="6865" y="11682"/>
                    <a:pt x="7693" y="12165"/>
                    <a:pt x="8567" y="12165"/>
                  </a:cubicBezTo>
                  <a:cubicBezTo>
                    <a:pt x="8819" y="12165"/>
                    <a:pt x="9075" y="12124"/>
                    <a:pt x="9327" y="12040"/>
                  </a:cubicBezTo>
                  <a:cubicBezTo>
                    <a:pt x="9339" y="12053"/>
                    <a:pt x="9356" y="12059"/>
                    <a:pt x="9373" y="12059"/>
                  </a:cubicBezTo>
                  <a:cubicBezTo>
                    <a:pt x="9395" y="12059"/>
                    <a:pt x="9417" y="12047"/>
                    <a:pt x="9426" y="12025"/>
                  </a:cubicBezTo>
                  <a:lnTo>
                    <a:pt x="9442" y="12002"/>
                  </a:lnTo>
                  <a:cubicBezTo>
                    <a:pt x="9941" y="11802"/>
                    <a:pt x="10363" y="11434"/>
                    <a:pt x="10631" y="10958"/>
                  </a:cubicBezTo>
                  <a:cubicBezTo>
                    <a:pt x="10631" y="10943"/>
                    <a:pt x="10639" y="10935"/>
                    <a:pt x="10639" y="10920"/>
                  </a:cubicBezTo>
                  <a:cubicBezTo>
                    <a:pt x="11150" y="11444"/>
                    <a:pt x="11860" y="11829"/>
                    <a:pt x="12608" y="11829"/>
                  </a:cubicBezTo>
                  <a:cubicBezTo>
                    <a:pt x="12704" y="11829"/>
                    <a:pt x="12800" y="11823"/>
                    <a:pt x="12896" y="11810"/>
                  </a:cubicBezTo>
                  <a:cubicBezTo>
                    <a:pt x="13587" y="11725"/>
                    <a:pt x="14178" y="11257"/>
                    <a:pt x="14431" y="10605"/>
                  </a:cubicBezTo>
                  <a:cubicBezTo>
                    <a:pt x="14938" y="11357"/>
                    <a:pt x="15720" y="11994"/>
                    <a:pt x="16665" y="12017"/>
                  </a:cubicBezTo>
                  <a:lnTo>
                    <a:pt x="16803" y="12017"/>
                  </a:lnTo>
                  <a:cubicBezTo>
                    <a:pt x="16803" y="12032"/>
                    <a:pt x="16816" y="12040"/>
                    <a:pt x="16829" y="12040"/>
                  </a:cubicBezTo>
                  <a:cubicBezTo>
                    <a:pt x="16836" y="12040"/>
                    <a:pt x="16843" y="12038"/>
                    <a:pt x="16849" y="12032"/>
                  </a:cubicBezTo>
                  <a:lnTo>
                    <a:pt x="16872" y="12009"/>
                  </a:lnTo>
                  <a:cubicBezTo>
                    <a:pt x="17593" y="11956"/>
                    <a:pt x="18269" y="11518"/>
                    <a:pt x="18537" y="10835"/>
                  </a:cubicBezTo>
                  <a:cubicBezTo>
                    <a:pt x="18877" y="11153"/>
                    <a:pt x="19326" y="11328"/>
                    <a:pt x="19788" y="11328"/>
                  </a:cubicBezTo>
                  <a:cubicBezTo>
                    <a:pt x="19816" y="11328"/>
                    <a:pt x="19844" y="11328"/>
                    <a:pt x="19873" y="11326"/>
                  </a:cubicBezTo>
                  <a:cubicBezTo>
                    <a:pt x="19879" y="11343"/>
                    <a:pt x="19892" y="11356"/>
                    <a:pt x="19908" y="11356"/>
                  </a:cubicBezTo>
                  <a:cubicBezTo>
                    <a:pt x="19914" y="11356"/>
                    <a:pt x="19920" y="11354"/>
                    <a:pt x="19927" y="11349"/>
                  </a:cubicBezTo>
                  <a:cubicBezTo>
                    <a:pt x="19934" y="11342"/>
                    <a:pt x="19950" y="11334"/>
                    <a:pt x="19965" y="11319"/>
                  </a:cubicBezTo>
                  <a:cubicBezTo>
                    <a:pt x="20610" y="11273"/>
                    <a:pt x="21170" y="10827"/>
                    <a:pt x="21354" y="10206"/>
                  </a:cubicBezTo>
                  <a:cubicBezTo>
                    <a:pt x="21670" y="9213"/>
                    <a:pt x="20899" y="8255"/>
                    <a:pt x="19949" y="8255"/>
                  </a:cubicBezTo>
                  <a:cubicBezTo>
                    <a:pt x="19789" y="8255"/>
                    <a:pt x="19624" y="8282"/>
                    <a:pt x="19459" y="8341"/>
                  </a:cubicBezTo>
                  <a:cubicBezTo>
                    <a:pt x="19466" y="8310"/>
                    <a:pt x="19459" y="8271"/>
                    <a:pt x="19451" y="8241"/>
                  </a:cubicBezTo>
                  <a:cubicBezTo>
                    <a:pt x="19466" y="8233"/>
                    <a:pt x="19474" y="8225"/>
                    <a:pt x="19482" y="8218"/>
                  </a:cubicBezTo>
                  <a:cubicBezTo>
                    <a:pt x="19865" y="7389"/>
                    <a:pt x="19727" y="6360"/>
                    <a:pt x="19067" y="5723"/>
                  </a:cubicBezTo>
                  <a:cubicBezTo>
                    <a:pt x="18658" y="5324"/>
                    <a:pt x="18112" y="5124"/>
                    <a:pt x="17561" y="5124"/>
                  </a:cubicBezTo>
                  <a:cubicBezTo>
                    <a:pt x="17276" y="5124"/>
                    <a:pt x="16988" y="5178"/>
                    <a:pt x="16718" y="5286"/>
                  </a:cubicBezTo>
                  <a:cubicBezTo>
                    <a:pt x="16964" y="4318"/>
                    <a:pt x="16572" y="3229"/>
                    <a:pt x="15697" y="2699"/>
                  </a:cubicBezTo>
                  <a:cubicBezTo>
                    <a:pt x="15351" y="2484"/>
                    <a:pt x="14954" y="2384"/>
                    <a:pt x="14556" y="2384"/>
                  </a:cubicBezTo>
                  <a:cubicBezTo>
                    <a:pt x="13957" y="2384"/>
                    <a:pt x="13354" y="2611"/>
                    <a:pt x="12911" y="3021"/>
                  </a:cubicBezTo>
                  <a:cubicBezTo>
                    <a:pt x="12380" y="1313"/>
                    <a:pt x="10721" y="1"/>
                    <a:pt x="89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5" name="Google Shape;2035;p40"/>
            <p:cNvGrpSpPr/>
            <p:nvPr/>
          </p:nvGrpSpPr>
          <p:grpSpPr>
            <a:xfrm>
              <a:off x="451264" y="1133063"/>
              <a:ext cx="1844347" cy="919775"/>
              <a:chOff x="435525" y="1219000"/>
              <a:chExt cx="2186800" cy="919775"/>
            </a:xfrm>
          </p:grpSpPr>
          <p:sp>
            <p:nvSpPr>
              <p:cNvPr id="2036" name="Google Shape;2036;p40"/>
              <p:cNvSpPr txBox="1"/>
              <p:nvPr/>
            </p:nvSpPr>
            <p:spPr>
              <a:xfrm>
                <a:off x="435525" y="1219000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37" name="Google Shape;2037;p40"/>
              <p:cNvSpPr txBox="1"/>
              <p:nvPr/>
            </p:nvSpPr>
            <p:spPr>
              <a:xfrm>
                <a:off x="435625" y="1516875"/>
                <a:ext cx="2186700" cy="6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farthest planet from the Sun. Is far away from Earth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41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2043" name="Google Shape;2043;p41"/>
          <p:cNvGrpSpPr/>
          <p:nvPr/>
        </p:nvGrpSpPr>
        <p:grpSpPr>
          <a:xfrm>
            <a:off x="5392292" y="1488577"/>
            <a:ext cx="3467060" cy="3295313"/>
            <a:chOff x="5392292" y="1488577"/>
            <a:chExt cx="3467060" cy="3295313"/>
          </a:xfrm>
        </p:grpSpPr>
        <p:sp>
          <p:nvSpPr>
            <p:cNvPr id="2044" name="Google Shape;2044;p41"/>
            <p:cNvSpPr/>
            <p:nvPr/>
          </p:nvSpPr>
          <p:spPr>
            <a:xfrm flipH="1" rot="-9506889">
              <a:off x="5364035" y="1898475"/>
              <a:ext cx="2285187" cy="281077"/>
            </a:xfrm>
            <a:custGeom>
              <a:rect b="b" l="l" r="r" t="t"/>
              <a:pathLst>
                <a:path extrusionOk="0" h="571" w="2676">
                  <a:moveTo>
                    <a:pt x="13" y="235"/>
                  </a:moveTo>
                  <a:cubicBezTo>
                    <a:pt x="65" y="267"/>
                    <a:pt x="118" y="296"/>
                    <a:pt x="175" y="324"/>
                  </a:cubicBezTo>
                  <a:cubicBezTo>
                    <a:pt x="203" y="340"/>
                    <a:pt x="239" y="356"/>
                    <a:pt x="276" y="364"/>
                  </a:cubicBezTo>
                  <a:cubicBezTo>
                    <a:pt x="438" y="401"/>
                    <a:pt x="604" y="437"/>
                    <a:pt x="774" y="466"/>
                  </a:cubicBezTo>
                  <a:cubicBezTo>
                    <a:pt x="984" y="498"/>
                    <a:pt x="1195" y="478"/>
                    <a:pt x="1409" y="457"/>
                  </a:cubicBezTo>
                  <a:cubicBezTo>
                    <a:pt x="1761" y="421"/>
                    <a:pt x="2089" y="304"/>
                    <a:pt x="2413" y="158"/>
                  </a:cubicBezTo>
                  <a:cubicBezTo>
                    <a:pt x="2425" y="150"/>
                    <a:pt x="2437" y="138"/>
                    <a:pt x="2449" y="130"/>
                  </a:cubicBezTo>
                  <a:cubicBezTo>
                    <a:pt x="2352" y="118"/>
                    <a:pt x="2251" y="162"/>
                    <a:pt x="2174" y="65"/>
                  </a:cubicBezTo>
                  <a:cubicBezTo>
                    <a:pt x="2186" y="61"/>
                    <a:pt x="2198" y="57"/>
                    <a:pt x="2210" y="57"/>
                  </a:cubicBezTo>
                  <a:cubicBezTo>
                    <a:pt x="2336" y="69"/>
                    <a:pt x="2465" y="57"/>
                    <a:pt x="2587" y="16"/>
                  </a:cubicBezTo>
                  <a:cubicBezTo>
                    <a:pt x="2635" y="0"/>
                    <a:pt x="2676" y="28"/>
                    <a:pt x="2656" y="77"/>
                  </a:cubicBezTo>
                  <a:cubicBezTo>
                    <a:pt x="2623" y="178"/>
                    <a:pt x="2583" y="275"/>
                    <a:pt x="2542" y="368"/>
                  </a:cubicBezTo>
                  <a:cubicBezTo>
                    <a:pt x="2534" y="385"/>
                    <a:pt x="2506" y="385"/>
                    <a:pt x="2486" y="393"/>
                  </a:cubicBezTo>
                  <a:cubicBezTo>
                    <a:pt x="2482" y="372"/>
                    <a:pt x="2469" y="352"/>
                    <a:pt x="2477" y="336"/>
                  </a:cubicBezTo>
                  <a:cubicBezTo>
                    <a:pt x="2490" y="292"/>
                    <a:pt x="2510" y="247"/>
                    <a:pt x="2538" y="190"/>
                  </a:cubicBezTo>
                  <a:cubicBezTo>
                    <a:pt x="2441" y="231"/>
                    <a:pt x="2364" y="259"/>
                    <a:pt x="2283" y="296"/>
                  </a:cubicBezTo>
                  <a:cubicBezTo>
                    <a:pt x="1963" y="437"/>
                    <a:pt x="1619" y="522"/>
                    <a:pt x="1267" y="551"/>
                  </a:cubicBezTo>
                  <a:cubicBezTo>
                    <a:pt x="1025" y="571"/>
                    <a:pt x="782" y="555"/>
                    <a:pt x="543" y="510"/>
                  </a:cubicBezTo>
                  <a:cubicBezTo>
                    <a:pt x="430" y="486"/>
                    <a:pt x="320" y="453"/>
                    <a:pt x="215" y="413"/>
                  </a:cubicBezTo>
                  <a:cubicBezTo>
                    <a:pt x="126" y="385"/>
                    <a:pt x="49" y="328"/>
                    <a:pt x="1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5" name="Google Shape;2045;p41"/>
            <p:cNvGrpSpPr/>
            <p:nvPr/>
          </p:nvGrpSpPr>
          <p:grpSpPr>
            <a:xfrm>
              <a:off x="6676049" y="3066740"/>
              <a:ext cx="2183303" cy="1717151"/>
              <a:chOff x="5935825" y="3201849"/>
              <a:chExt cx="1966763" cy="1493045"/>
            </a:xfrm>
          </p:grpSpPr>
          <p:sp>
            <p:nvSpPr>
              <p:cNvPr id="2046" name="Google Shape;2046;p41"/>
              <p:cNvSpPr/>
              <p:nvPr/>
            </p:nvSpPr>
            <p:spPr>
              <a:xfrm>
                <a:off x="5935825" y="3201849"/>
                <a:ext cx="1966763" cy="1440977"/>
              </a:xfrm>
              <a:custGeom>
                <a:rect b="b" l="l" r="r" t="t"/>
                <a:pathLst>
                  <a:path extrusionOk="0" h="13644" w="18622">
                    <a:moveTo>
                      <a:pt x="12827" y="11541"/>
                    </a:moveTo>
                    <a:cubicBezTo>
                      <a:pt x="12847" y="11541"/>
                      <a:pt x="12867" y="11544"/>
                      <a:pt x="12888" y="11550"/>
                    </a:cubicBezTo>
                    <a:cubicBezTo>
                      <a:pt x="12957" y="11565"/>
                      <a:pt x="12995" y="11650"/>
                      <a:pt x="12957" y="11711"/>
                    </a:cubicBezTo>
                    <a:cubicBezTo>
                      <a:pt x="12909" y="11781"/>
                      <a:pt x="12835" y="11816"/>
                      <a:pt x="12761" y="11816"/>
                    </a:cubicBezTo>
                    <a:cubicBezTo>
                      <a:pt x="12681" y="11816"/>
                      <a:pt x="12602" y="11775"/>
                      <a:pt x="12558" y="11696"/>
                    </a:cubicBezTo>
                    <a:cubicBezTo>
                      <a:pt x="12538" y="11641"/>
                      <a:pt x="12571" y="11569"/>
                      <a:pt x="12627" y="11569"/>
                    </a:cubicBezTo>
                    <a:cubicBezTo>
                      <a:pt x="12634" y="11569"/>
                      <a:pt x="12642" y="11570"/>
                      <a:pt x="12650" y="11573"/>
                    </a:cubicBezTo>
                    <a:cubicBezTo>
                      <a:pt x="12657" y="11577"/>
                      <a:pt x="12664" y="11578"/>
                      <a:pt x="12671" y="11578"/>
                    </a:cubicBezTo>
                    <a:cubicBezTo>
                      <a:pt x="12692" y="11578"/>
                      <a:pt x="12711" y="11563"/>
                      <a:pt x="12734" y="11557"/>
                    </a:cubicBezTo>
                    <a:cubicBezTo>
                      <a:pt x="12763" y="11548"/>
                      <a:pt x="12794" y="11541"/>
                      <a:pt x="12827" y="11541"/>
                    </a:cubicBezTo>
                    <a:close/>
                    <a:moveTo>
                      <a:pt x="13448" y="11826"/>
                    </a:moveTo>
                    <a:cubicBezTo>
                      <a:pt x="13579" y="11834"/>
                      <a:pt x="13571" y="12026"/>
                      <a:pt x="13448" y="12026"/>
                    </a:cubicBezTo>
                    <a:lnTo>
                      <a:pt x="13448" y="12018"/>
                    </a:lnTo>
                    <a:cubicBezTo>
                      <a:pt x="13318" y="12018"/>
                      <a:pt x="13318" y="11826"/>
                      <a:pt x="13448" y="11826"/>
                    </a:cubicBezTo>
                    <a:close/>
                    <a:moveTo>
                      <a:pt x="12842" y="12072"/>
                    </a:moveTo>
                    <a:cubicBezTo>
                      <a:pt x="12949" y="12072"/>
                      <a:pt x="13018" y="12187"/>
                      <a:pt x="12965" y="12279"/>
                    </a:cubicBezTo>
                    <a:cubicBezTo>
                      <a:pt x="12930" y="12363"/>
                      <a:pt x="12850" y="12390"/>
                      <a:pt x="12769" y="12390"/>
                    </a:cubicBezTo>
                    <a:cubicBezTo>
                      <a:pt x="12725" y="12390"/>
                      <a:pt x="12680" y="12382"/>
                      <a:pt x="12642" y="12371"/>
                    </a:cubicBezTo>
                    <a:cubicBezTo>
                      <a:pt x="12520" y="12333"/>
                      <a:pt x="12520" y="12156"/>
                      <a:pt x="12642" y="12118"/>
                    </a:cubicBezTo>
                    <a:cubicBezTo>
                      <a:pt x="12704" y="12095"/>
                      <a:pt x="12773" y="12072"/>
                      <a:pt x="12842" y="12072"/>
                    </a:cubicBezTo>
                    <a:close/>
                    <a:moveTo>
                      <a:pt x="11941" y="12177"/>
                    </a:moveTo>
                    <a:cubicBezTo>
                      <a:pt x="11957" y="12177"/>
                      <a:pt x="11973" y="12178"/>
                      <a:pt x="11990" y="12179"/>
                    </a:cubicBezTo>
                    <a:cubicBezTo>
                      <a:pt x="12051" y="12179"/>
                      <a:pt x="12097" y="12210"/>
                      <a:pt x="12128" y="12256"/>
                    </a:cubicBezTo>
                    <a:cubicBezTo>
                      <a:pt x="12136" y="12264"/>
                      <a:pt x="12136" y="12271"/>
                      <a:pt x="12143" y="12279"/>
                    </a:cubicBezTo>
                    <a:cubicBezTo>
                      <a:pt x="12166" y="12310"/>
                      <a:pt x="12166" y="12356"/>
                      <a:pt x="12143" y="12394"/>
                    </a:cubicBezTo>
                    <a:cubicBezTo>
                      <a:pt x="12136" y="12402"/>
                      <a:pt x="12136" y="12409"/>
                      <a:pt x="12128" y="12417"/>
                    </a:cubicBezTo>
                    <a:cubicBezTo>
                      <a:pt x="12097" y="12463"/>
                      <a:pt x="12051" y="12494"/>
                      <a:pt x="11990" y="12494"/>
                    </a:cubicBezTo>
                    <a:cubicBezTo>
                      <a:pt x="11977" y="12495"/>
                      <a:pt x="11964" y="12495"/>
                      <a:pt x="11952" y="12495"/>
                    </a:cubicBezTo>
                    <a:cubicBezTo>
                      <a:pt x="11866" y="12495"/>
                      <a:pt x="11786" y="12474"/>
                      <a:pt x="11706" y="12440"/>
                    </a:cubicBezTo>
                    <a:cubicBezTo>
                      <a:pt x="11622" y="12394"/>
                      <a:pt x="11622" y="12279"/>
                      <a:pt x="11706" y="12225"/>
                    </a:cubicBezTo>
                    <a:cubicBezTo>
                      <a:pt x="11783" y="12193"/>
                      <a:pt x="11859" y="12177"/>
                      <a:pt x="11941" y="12177"/>
                    </a:cubicBezTo>
                    <a:close/>
                    <a:moveTo>
                      <a:pt x="12751" y="0"/>
                    </a:moveTo>
                    <a:cubicBezTo>
                      <a:pt x="10804" y="0"/>
                      <a:pt x="9188" y="1594"/>
                      <a:pt x="9188" y="1594"/>
                    </a:cubicBezTo>
                    <a:cubicBezTo>
                      <a:pt x="9188" y="1594"/>
                      <a:pt x="8073" y="1057"/>
                      <a:pt x="6682" y="1057"/>
                    </a:cubicBezTo>
                    <a:cubicBezTo>
                      <a:pt x="5456" y="1057"/>
                      <a:pt x="4015" y="1474"/>
                      <a:pt x="2933" y="3045"/>
                    </a:cubicBezTo>
                    <a:cubicBezTo>
                      <a:pt x="1" y="7297"/>
                      <a:pt x="3209" y="10383"/>
                      <a:pt x="3209" y="10383"/>
                    </a:cubicBezTo>
                    <a:cubicBezTo>
                      <a:pt x="3209" y="10383"/>
                      <a:pt x="3025" y="12202"/>
                      <a:pt x="5243" y="13238"/>
                    </a:cubicBezTo>
                    <a:cubicBezTo>
                      <a:pt x="5851" y="13525"/>
                      <a:pt x="6439" y="13629"/>
                      <a:pt x="6972" y="13629"/>
                    </a:cubicBezTo>
                    <a:cubicBezTo>
                      <a:pt x="8384" y="13629"/>
                      <a:pt x="9411" y="12901"/>
                      <a:pt x="9411" y="12901"/>
                    </a:cubicBezTo>
                    <a:cubicBezTo>
                      <a:pt x="9411" y="12901"/>
                      <a:pt x="10523" y="13643"/>
                      <a:pt x="12013" y="13643"/>
                    </a:cubicBezTo>
                    <a:cubicBezTo>
                      <a:pt x="12825" y="13643"/>
                      <a:pt x="13750" y="13422"/>
                      <a:pt x="14669" y="12740"/>
                    </a:cubicBezTo>
                    <a:cubicBezTo>
                      <a:pt x="17839" y="10383"/>
                      <a:pt x="16166" y="6852"/>
                      <a:pt x="16166" y="6852"/>
                    </a:cubicBezTo>
                    <a:cubicBezTo>
                      <a:pt x="18622" y="3298"/>
                      <a:pt x="15221" y="144"/>
                      <a:pt x="12949" y="6"/>
                    </a:cubicBezTo>
                    <a:cubicBezTo>
                      <a:pt x="12883" y="2"/>
                      <a:pt x="12817" y="0"/>
                      <a:pt x="12751" y="0"/>
                    </a:cubicBezTo>
                    <a:close/>
                  </a:path>
                </a:pathLst>
              </a:custGeom>
              <a:solidFill>
                <a:srgbClr val="A48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1"/>
              <p:cNvSpPr/>
              <p:nvPr/>
            </p:nvSpPr>
            <p:spPr>
              <a:xfrm>
                <a:off x="6034682" y="3271343"/>
                <a:ext cx="1635237" cy="1423551"/>
              </a:xfrm>
              <a:custGeom>
                <a:rect b="b" l="l" r="r" t="t"/>
                <a:pathLst>
                  <a:path extrusionOk="0" h="13479" w="15483">
                    <a:moveTo>
                      <a:pt x="5543" y="0"/>
                    </a:moveTo>
                    <a:cubicBezTo>
                      <a:pt x="5366" y="8"/>
                      <a:pt x="5197" y="0"/>
                      <a:pt x="5021" y="15"/>
                    </a:cubicBezTo>
                    <a:lnTo>
                      <a:pt x="4768" y="46"/>
                    </a:lnTo>
                    <a:cubicBezTo>
                      <a:pt x="4675" y="46"/>
                      <a:pt x="4591" y="61"/>
                      <a:pt x="4507" y="77"/>
                    </a:cubicBezTo>
                    <a:lnTo>
                      <a:pt x="4253" y="131"/>
                    </a:lnTo>
                    <a:cubicBezTo>
                      <a:pt x="4169" y="146"/>
                      <a:pt x="4084" y="161"/>
                      <a:pt x="4000" y="184"/>
                    </a:cubicBezTo>
                    <a:cubicBezTo>
                      <a:pt x="3839" y="238"/>
                      <a:pt x="3670" y="276"/>
                      <a:pt x="3509" y="338"/>
                    </a:cubicBezTo>
                    <a:cubicBezTo>
                      <a:pt x="3424" y="368"/>
                      <a:pt x="3340" y="392"/>
                      <a:pt x="3263" y="430"/>
                    </a:cubicBezTo>
                    <a:lnTo>
                      <a:pt x="3033" y="545"/>
                    </a:lnTo>
                    <a:lnTo>
                      <a:pt x="2810" y="683"/>
                    </a:lnTo>
                    <a:cubicBezTo>
                      <a:pt x="2734" y="729"/>
                      <a:pt x="2664" y="783"/>
                      <a:pt x="2595" y="829"/>
                    </a:cubicBezTo>
                    <a:cubicBezTo>
                      <a:pt x="2311" y="1036"/>
                      <a:pt x="2058" y="1274"/>
                      <a:pt x="1828" y="1528"/>
                    </a:cubicBezTo>
                    <a:cubicBezTo>
                      <a:pt x="1598" y="1788"/>
                      <a:pt x="1390" y="2057"/>
                      <a:pt x="1198" y="2349"/>
                    </a:cubicBezTo>
                    <a:cubicBezTo>
                      <a:pt x="1014" y="2640"/>
                      <a:pt x="853" y="2940"/>
                      <a:pt x="707" y="3255"/>
                    </a:cubicBezTo>
                    <a:cubicBezTo>
                      <a:pt x="569" y="3562"/>
                      <a:pt x="438" y="3884"/>
                      <a:pt x="339" y="4214"/>
                    </a:cubicBezTo>
                    <a:cubicBezTo>
                      <a:pt x="231" y="4536"/>
                      <a:pt x="147" y="4874"/>
                      <a:pt x="85" y="5212"/>
                    </a:cubicBezTo>
                    <a:cubicBezTo>
                      <a:pt x="32" y="5557"/>
                      <a:pt x="1" y="5903"/>
                      <a:pt x="9" y="6248"/>
                    </a:cubicBezTo>
                    <a:cubicBezTo>
                      <a:pt x="31" y="7643"/>
                      <a:pt x="593" y="8964"/>
                      <a:pt x="1569" y="9957"/>
                    </a:cubicBezTo>
                    <a:lnTo>
                      <a:pt x="1569" y="9957"/>
                    </a:lnTo>
                    <a:cubicBezTo>
                      <a:pt x="1542" y="10335"/>
                      <a:pt x="1597" y="10704"/>
                      <a:pt x="1720" y="11061"/>
                    </a:cubicBezTo>
                    <a:cubicBezTo>
                      <a:pt x="1858" y="11421"/>
                      <a:pt x="2066" y="11759"/>
                      <a:pt x="2334" y="12043"/>
                    </a:cubicBezTo>
                    <a:lnTo>
                      <a:pt x="2542" y="12250"/>
                    </a:lnTo>
                    <a:lnTo>
                      <a:pt x="2764" y="12427"/>
                    </a:lnTo>
                    <a:cubicBezTo>
                      <a:pt x="2841" y="12488"/>
                      <a:pt x="2918" y="12542"/>
                      <a:pt x="3002" y="12596"/>
                    </a:cubicBezTo>
                    <a:cubicBezTo>
                      <a:pt x="3087" y="12650"/>
                      <a:pt x="3163" y="12696"/>
                      <a:pt x="3248" y="12742"/>
                    </a:cubicBezTo>
                    <a:lnTo>
                      <a:pt x="3501" y="12872"/>
                    </a:lnTo>
                    <a:cubicBezTo>
                      <a:pt x="3586" y="12918"/>
                      <a:pt x="3670" y="12957"/>
                      <a:pt x="3762" y="12987"/>
                    </a:cubicBezTo>
                    <a:lnTo>
                      <a:pt x="4031" y="13087"/>
                    </a:lnTo>
                    <a:lnTo>
                      <a:pt x="4161" y="13141"/>
                    </a:lnTo>
                    <a:cubicBezTo>
                      <a:pt x="4207" y="13156"/>
                      <a:pt x="4253" y="13164"/>
                      <a:pt x="4299" y="13179"/>
                    </a:cubicBezTo>
                    <a:cubicBezTo>
                      <a:pt x="4660" y="13302"/>
                      <a:pt x="5036" y="13394"/>
                      <a:pt x="5412" y="13448"/>
                    </a:cubicBezTo>
                    <a:lnTo>
                      <a:pt x="5704" y="13478"/>
                    </a:lnTo>
                    <a:lnTo>
                      <a:pt x="6134" y="13478"/>
                    </a:lnTo>
                    <a:lnTo>
                      <a:pt x="6280" y="13463"/>
                    </a:lnTo>
                    <a:cubicBezTo>
                      <a:pt x="6372" y="13455"/>
                      <a:pt x="6472" y="13448"/>
                      <a:pt x="6564" y="13432"/>
                    </a:cubicBezTo>
                    <a:cubicBezTo>
                      <a:pt x="6947" y="13363"/>
                      <a:pt x="7324" y="13233"/>
                      <a:pt x="7661" y="13049"/>
                    </a:cubicBezTo>
                    <a:cubicBezTo>
                      <a:pt x="7990" y="12877"/>
                      <a:pt x="8278" y="12646"/>
                      <a:pt x="8515" y="12368"/>
                    </a:cubicBezTo>
                    <a:lnTo>
                      <a:pt x="8515" y="12368"/>
                    </a:lnTo>
                    <a:cubicBezTo>
                      <a:pt x="8723" y="12441"/>
                      <a:pt x="8937" y="12501"/>
                      <a:pt x="9150" y="12550"/>
                    </a:cubicBezTo>
                    <a:cubicBezTo>
                      <a:pt x="9388" y="12603"/>
                      <a:pt x="9634" y="12642"/>
                      <a:pt x="9880" y="12673"/>
                    </a:cubicBezTo>
                    <a:cubicBezTo>
                      <a:pt x="10121" y="12699"/>
                      <a:pt x="10365" y="12713"/>
                      <a:pt x="10610" y="12713"/>
                    </a:cubicBezTo>
                    <a:cubicBezTo>
                      <a:pt x="10854" y="12713"/>
                      <a:pt x="11100" y="12699"/>
                      <a:pt x="11346" y="12673"/>
                    </a:cubicBezTo>
                    <a:cubicBezTo>
                      <a:pt x="11837" y="12619"/>
                      <a:pt x="12313" y="12496"/>
                      <a:pt x="12773" y="12312"/>
                    </a:cubicBezTo>
                    <a:cubicBezTo>
                      <a:pt x="13234" y="12128"/>
                      <a:pt x="13656" y="11859"/>
                      <a:pt x="14032" y="11537"/>
                    </a:cubicBezTo>
                    <a:cubicBezTo>
                      <a:pt x="14124" y="11452"/>
                      <a:pt x="14224" y="11368"/>
                      <a:pt x="14301" y="11276"/>
                    </a:cubicBezTo>
                    <a:cubicBezTo>
                      <a:pt x="14385" y="11183"/>
                      <a:pt x="14470" y="11099"/>
                      <a:pt x="14554" y="10999"/>
                    </a:cubicBezTo>
                    <a:cubicBezTo>
                      <a:pt x="14708" y="10807"/>
                      <a:pt x="14853" y="10608"/>
                      <a:pt x="14976" y="10385"/>
                    </a:cubicBezTo>
                    <a:cubicBezTo>
                      <a:pt x="15214" y="9948"/>
                      <a:pt x="15368" y="9472"/>
                      <a:pt x="15429" y="8973"/>
                    </a:cubicBezTo>
                    <a:cubicBezTo>
                      <a:pt x="15483" y="8482"/>
                      <a:pt x="15467" y="7990"/>
                      <a:pt x="15383" y="7499"/>
                    </a:cubicBezTo>
                    <a:cubicBezTo>
                      <a:pt x="15299" y="7016"/>
                      <a:pt x="15153" y="6547"/>
                      <a:pt x="14953" y="6102"/>
                    </a:cubicBezTo>
                    <a:cubicBezTo>
                      <a:pt x="14947" y="6083"/>
                      <a:pt x="14925" y="6069"/>
                      <a:pt x="14900" y="6069"/>
                    </a:cubicBezTo>
                    <a:cubicBezTo>
                      <a:pt x="14895" y="6069"/>
                      <a:pt x="14890" y="6070"/>
                      <a:pt x="14884" y="6071"/>
                    </a:cubicBezTo>
                    <a:cubicBezTo>
                      <a:pt x="14861" y="6087"/>
                      <a:pt x="14846" y="6118"/>
                      <a:pt x="14853" y="6141"/>
                    </a:cubicBezTo>
                    <a:cubicBezTo>
                      <a:pt x="15030" y="6586"/>
                      <a:pt x="15145" y="7054"/>
                      <a:pt x="15206" y="7522"/>
                    </a:cubicBezTo>
                    <a:cubicBezTo>
                      <a:pt x="15276" y="7998"/>
                      <a:pt x="15276" y="8474"/>
                      <a:pt x="15206" y="8942"/>
                    </a:cubicBezTo>
                    <a:cubicBezTo>
                      <a:pt x="15137" y="9403"/>
                      <a:pt x="14992" y="9856"/>
                      <a:pt x="14761" y="10262"/>
                    </a:cubicBezTo>
                    <a:cubicBezTo>
                      <a:pt x="14523" y="10669"/>
                      <a:pt x="14216" y="11030"/>
                      <a:pt x="13856" y="11337"/>
                    </a:cubicBezTo>
                    <a:cubicBezTo>
                      <a:pt x="13679" y="11490"/>
                      <a:pt x="13495" y="11636"/>
                      <a:pt x="13303" y="11759"/>
                    </a:cubicBezTo>
                    <a:cubicBezTo>
                      <a:pt x="13103" y="11890"/>
                      <a:pt x="12896" y="12012"/>
                      <a:pt x="12681" y="12105"/>
                    </a:cubicBezTo>
                    <a:cubicBezTo>
                      <a:pt x="12251" y="12304"/>
                      <a:pt x="11791" y="12435"/>
                      <a:pt x="11323" y="12488"/>
                    </a:cubicBezTo>
                    <a:cubicBezTo>
                      <a:pt x="11099" y="12517"/>
                      <a:pt x="10876" y="12531"/>
                      <a:pt x="10654" y="12531"/>
                    </a:cubicBezTo>
                    <a:cubicBezTo>
                      <a:pt x="10402" y="12531"/>
                      <a:pt x="10151" y="12513"/>
                      <a:pt x="9903" y="12481"/>
                    </a:cubicBezTo>
                    <a:cubicBezTo>
                      <a:pt x="9665" y="12450"/>
                      <a:pt x="9427" y="12404"/>
                      <a:pt x="9196" y="12350"/>
                    </a:cubicBezTo>
                    <a:cubicBezTo>
                      <a:pt x="8966" y="12296"/>
                      <a:pt x="8736" y="12220"/>
                      <a:pt x="8513" y="12135"/>
                    </a:cubicBezTo>
                    <a:cubicBezTo>
                      <a:pt x="8501" y="12131"/>
                      <a:pt x="8489" y="12129"/>
                      <a:pt x="8477" y="12129"/>
                    </a:cubicBezTo>
                    <a:cubicBezTo>
                      <a:pt x="8444" y="12129"/>
                      <a:pt x="8413" y="12143"/>
                      <a:pt x="8390" y="12166"/>
                    </a:cubicBezTo>
                    <a:cubicBezTo>
                      <a:pt x="8275" y="12304"/>
                      <a:pt x="8153" y="12427"/>
                      <a:pt x="8007" y="12542"/>
                    </a:cubicBezTo>
                    <a:cubicBezTo>
                      <a:pt x="7869" y="12650"/>
                      <a:pt x="7715" y="12742"/>
                      <a:pt x="7554" y="12826"/>
                    </a:cubicBezTo>
                    <a:cubicBezTo>
                      <a:pt x="7224" y="12995"/>
                      <a:pt x="6878" y="13102"/>
                      <a:pt x="6518" y="13164"/>
                    </a:cubicBezTo>
                    <a:cubicBezTo>
                      <a:pt x="6433" y="13171"/>
                      <a:pt x="6341" y="13179"/>
                      <a:pt x="6249" y="13194"/>
                    </a:cubicBezTo>
                    <a:lnTo>
                      <a:pt x="6111" y="13210"/>
                    </a:lnTo>
                    <a:lnTo>
                      <a:pt x="5704" y="13210"/>
                    </a:lnTo>
                    <a:lnTo>
                      <a:pt x="5428" y="13194"/>
                    </a:lnTo>
                    <a:cubicBezTo>
                      <a:pt x="5059" y="13171"/>
                      <a:pt x="4698" y="13102"/>
                      <a:pt x="4338" y="13003"/>
                    </a:cubicBezTo>
                    <a:cubicBezTo>
                      <a:pt x="4299" y="12987"/>
                      <a:pt x="4253" y="12980"/>
                      <a:pt x="4207" y="12964"/>
                    </a:cubicBezTo>
                    <a:lnTo>
                      <a:pt x="4077" y="12918"/>
                    </a:lnTo>
                    <a:lnTo>
                      <a:pt x="3816" y="12818"/>
                    </a:lnTo>
                    <a:cubicBezTo>
                      <a:pt x="3731" y="12788"/>
                      <a:pt x="3647" y="12749"/>
                      <a:pt x="3562" y="12703"/>
                    </a:cubicBezTo>
                    <a:lnTo>
                      <a:pt x="3317" y="12580"/>
                    </a:lnTo>
                    <a:cubicBezTo>
                      <a:pt x="3240" y="12534"/>
                      <a:pt x="3163" y="12481"/>
                      <a:pt x="3087" y="12427"/>
                    </a:cubicBezTo>
                    <a:cubicBezTo>
                      <a:pt x="3010" y="12381"/>
                      <a:pt x="2933" y="12327"/>
                      <a:pt x="2864" y="12266"/>
                    </a:cubicBezTo>
                    <a:lnTo>
                      <a:pt x="2657" y="12089"/>
                    </a:lnTo>
                    <a:lnTo>
                      <a:pt x="2465" y="11890"/>
                    </a:lnTo>
                    <a:cubicBezTo>
                      <a:pt x="2227" y="11621"/>
                      <a:pt x="2043" y="11306"/>
                      <a:pt x="1928" y="10961"/>
                    </a:cubicBezTo>
                    <a:lnTo>
                      <a:pt x="1882" y="10830"/>
                    </a:lnTo>
                    <a:lnTo>
                      <a:pt x="1851" y="10700"/>
                    </a:lnTo>
                    <a:cubicBezTo>
                      <a:pt x="1828" y="10615"/>
                      <a:pt x="1812" y="10523"/>
                      <a:pt x="1797" y="10431"/>
                    </a:cubicBezTo>
                    <a:cubicBezTo>
                      <a:pt x="1774" y="10262"/>
                      <a:pt x="1774" y="10078"/>
                      <a:pt x="1789" y="9902"/>
                    </a:cubicBezTo>
                    <a:cubicBezTo>
                      <a:pt x="1797" y="9871"/>
                      <a:pt x="1782" y="9833"/>
                      <a:pt x="1759" y="9810"/>
                    </a:cubicBezTo>
                    <a:cubicBezTo>
                      <a:pt x="1528" y="9572"/>
                      <a:pt x="1321" y="9318"/>
                      <a:pt x="1129" y="9042"/>
                    </a:cubicBezTo>
                    <a:cubicBezTo>
                      <a:pt x="945" y="8766"/>
                      <a:pt x="792" y="8474"/>
                      <a:pt x="669" y="8167"/>
                    </a:cubicBezTo>
                    <a:lnTo>
                      <a:pt x="577" y="7929"/>
                    </a:lnTo>
                    <a:cubicBezTo>
                      <a:pt x="546" y="7852"/>
                      <a:pt x="531" y="7775"/>
                      <a:pt x="508" y="7691"/>
                    </a:cubicBezTo>
                    <a:cubicBezTo>
                      <a:pt x="454" y="7538"/>
                      <a:pt x="431" y="7376"/>
                      <a:pt x="392" y="7215"/>
                    </a:cubicBezTo>
                    <a:cubicBezTo>
                      <a:pt x="377" y="7131"/>
                      <a:pt x="369" y="7054"/>
                      <a:pt x="354" y="6970"/>
                    </a:cubicBezTo>
                    <a:cubicBezTo>
                      <a:pt x="339" y="6885"/>
                      <a:pt x="331" y="6808"/>
                      <a:pt x="323" y="6724"/>
                    </a:cubicBezTo>
                    <a:lnTo>
                      <a:pt x="300" y="6478"/>
                    </a:lnTo>
                    <a:lnTo>
                      <a:pt x="285" y="6225"/>
                    </a:lnTo>
                    <a:lnTo>
                      <a:pt x="285" y="6102"/>
                    </a:lnTo>
                    <a:lnTo>
                      <a:pt x="285" y="5979"/>
                    </a:lnTo>
                    <a:lnTo>
                      <a:pt x="285" y="5726"/>
                    </a:lnTo>
                    <a:cubicBezTo>
                      <a:pt x="293" y="5565"/>
                      <a:pt x="300" y="5396"/>
                      <a:pt x="323" y="5235"/>
                    </a:cubicBezTo>
                    <a:cubicBezTo>
                      <a:pt x="354" y="4897"/>
                      <a:pt x="415" y="4567"/>
                      <a:pt x="500" y="4245"/>
                    </a:cubicBezTo>
                    <a:cubicBezTo>
                      <a:pt x="584" y="3922"/>
                      <a:pt x="692" y="3600"/>
                      <a:pt x="830" y="3293"/>
                    </a:cubicBezTo>
                    <a:cubicBezTo>
                      <a:pt x="976" y="2994"/>
                      <a:pt x="1137" y="2694"/>
                      <a:pt x="1314" y="2410"/>
                    </a:cubicBezTo>
                    <a:cubicBezTo>
                      <a:pt x="1498" y="2134"/>
                      <a:pt x="1705" y="1865"/>
                      <a:pt x="1928" y="1612"/>
                    </a:cubicBezTo>
                    <a:cubicBezTo>
                      <a:pt x="2158" y="1374"/>
                      <a:pt x="2411" y="1151"/>
                      <a:pt x="2680" y="952"/>
                    </a:cubicBezTo>
                    <a:cubicBezTo>
                      <a:pt x="2948" y="760"/>
                      <a:pt x="3240" y="599"/>
                      <a:pt x="3555" y="491"/>
                    </a:cubicBezTo>
                    <a:cubicBezTo>
                      <a:pt x="3708" y="430"/>
                      <a:pt x="3877" y="392"/>
                      <a:pt x="4031" y="345"/>
                    </a:cubicBezTo>
                    <a:cubicBezTo>
                      <a:pt x="4115" y="322"/>
                      <a:pt x="4192" y="299"/>
                      <a:pt x="4276" y="292"/>
                    </a:cubicBezTo>
                    <a:lnTo>
                      <a:pt x="4522" y="238"/>
                    </a:lnTo>
                    <a:cubicBezTo>
                      <a:pt x="4606" y="223"/>
                      <a:pt x="4691" y="215"/>
                      <a:pt x="4775" y="207"/>
                    </a:cubicBezTo>
                    <a:lnTo>
                      <a:pt x="5021" y="177"/>
                    </a:lnTo>
                    <a:cubicBezTo>
                      <a:pt x="5190" y="161"/>
                      <a:pt x="5359" y="161"/>
                      <a:pt x="5520" y="161"/>
                    </a:cubicBezTo>
                    <a:lnTo>
                      <a:pt x="5773" y="169"/>
                    </a:lnTo>
                    <a:cubicBezTo>
                      <a:pt x="5858" y="177"/>
                      <a:pt x="5942" y="177"/>
                      <a:pt x="6019" y="192"/>
                    </a:cubicBezTo>
                    <a:cubicBezTo>
                      <a:pt x="6188" y="215"/>
                      <a:pt x="6349" y="238"/>
                      <a:pt x="6518" y="269"/>
                    </a:cubicBezTo>
                    <a:cubicBezTo>
                      <a:pt x="6686" y="292"/>
                      <a:pt x="6840" y="330"/>
                      <a:pt x="7009" y="384"/>
                    </a:cubicBezTo>
                    <a:cubicBezTo>
                      <a:pt x="7170" y="430"/>
                      <a:pt x="7331" y="484"/>
                      <a:pt x="7485" y="545"/>
                    </a:cubicBezTo>
                    <a:cubicBezTo>
                      <a:pt x="7799" y="660"/>
                      <a:pt x="8099" y="814"/>
                      <a:pt x="8375" y="1006"/>
                    </a:cubicBezTo>
                    <a:lnTo>
                      <a:pt x="8390" y="1021"/>
                    </a:lnTo>
                    <a:cubicBezTo>
                      <a:pt x="8401" y="1028"/>
                      <a:pt x="8413" y="1032"/>
                      <a:pt x="8424" y="1032"/>
                    </a:cubicBezTo>
                    <a:cubicBezTo>
                      <a:pt x="8438" y="1032"/>
                      <a:pt x="8451" y="1026"/>
                      <a:pt x="8460" y="1013"/>
                    </a:cubicBezTo>
                    <a:cubicBezTo>
                      <a:pt x="8483" y="990"/>
                      <a:pt x="8475" y="952"/>
                      <a:pt x="8452" y="936"/>
                    </a:cubicBezTo>
                    <a:cubicBezTo>
                      <a:pt x="8168" y="737"/>
                      <a:pt x="7869" y="568"/>
                      <a:pt x="7546" y="430"/>
                    </a:cubicBezTo>
                    <a:cubicBezTo>
                      <a:pt x="7231" y="299"/>
                      <a:pt x="6901" y="192"/>
                      <a:pt x="6564" y="123"/>
                    </a:cubicBezTo>
                    <a:cubicBezTo>
                      <a:pt x="6226" y="54"/>
                      <a:pt x="5881" y="8"/>
                      <a:pt x="554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41"/>
              <p:cNvSpPr/>
              <p:nvPr/>
            </p:nvSpPr>
            <p:spPr>
              <a:xfrm>
                <a:off x="6964532" y="3220860"/>
                <a:ext cx="715119" cy="647933"/>
              </a:xfrm>
              <a:custGeom>
                <a:rect b="b" l="l" r="r" t="t"/>
                <a:pathLst>
                  <a:path extrusionOk="0" h="6135" w="6771">
                    <a:moveTo>
                      <a:pt x="3209" y="0"/>
                    </a:moveTo>
                    <a:cubicBezTo>
                      <a:pt x="3007" y="0"/>
                      <a:pt x="2806" y="14"/>
                      <a:pt x="2611" y="33"/>
                    </a:cubicBezTo>
                    <a:cubicBezTo>
                      <a:pt x="2127" y="87"/>
                      <a:pt x="1651" y="217"/>
                      <a:pt x="1214" y="417"/>
                    </a:cubicBezTo>
                    <a:cubicBezTo>
                      <a:pt x="776" y="624"/>
                      <a:pt x="369" y="900"/>
                      <a:pt x="24" y="1246"/>
                    </a:cubicBezTo>
                    <a:cubicBezTo>
                      <a:pt x="1" y="1253"/>
                      <a:pt x="1" y="1292"/>
                      <a:pt x="24" y="1299"/>
                    </a:cubicBezTo>
                    <a:cubicBezTo>
                      <a:pt x="28" y="1307"/>
                      <a:pt x="36" y="1311"/>
                      <a:pt x="44" y="1311"/>
                    </a:cubicBezTo>
                    <a:cubicBezTo>
                      <a:pt x="53" y="1311"/>
                      <a:pt x="62" y="1307"/>
                      <a:pt x="70" y="1299"/>
                    </a:cubicBezTo>
                    <a:cubicBezTo>
                      <a:pt x="438" y="1000"/>
                      <a:pt x="838" y="739"/>
                      <a:pt x="1267" y="532"/>
                    </a:cubicBezTo>
                    <a:cubicBezTo>
                      <a:pt x="1690" y="325"/>
                      <a:pt x="2142" y="186"/>
                      <a:pt x="2618" y="133"/>
                    </a:cubicBezTo>
                    <a:cubicBezTo>
                      <a:pt x="2678" y="129"/>
                      <a:pt x="2737" y="127"/>
                      <a:pt x="2796" y="127"/>
                    </a:cubicBezTo>
                    <a:cubicBezTo>
                      <a:pt x="2971" y="127"/>
                      <a:pt x="3144" y="144"/>
                      <a:pt x="3317" y="179"/>
                    </a:cubicBezTo>
                    <a:cubicBezTo>
                      <a:pt x="3555" y="209"/>
                      <a:pt x="3777" y="263"/>
                      <a:pt x="4008" y="317"/>
                    </a:cubicBezTo>
                    <a:cubicBezTo>
                      <a:pt x="4453" y="463"/>
                      <a:pt x="4875" y="678"/>
                      <a:pt x="5251" y="954"/>
                    </a:cubicBezTo>
                    <a:cubicBezTo>
                      <a:pt x="5351" y="1023"/>
                      <a:pt x="5443" y="1100"/>
                      <a:pt x="5543" y="1169"/>
                    </a:cubicBezTo>
                    <a:cubicBezTo>
                      <a:pt x="5589" y="1207"/>
                      <a:pt x="5627" y="1246"/>
                      <a:pt x="5673" y="1284"/>
                    </a:cubicBezTo>
                    <a:lnTo>
                      <a:pt x="5735" y="1345"/>
                    </a:lnTo>
                    <a:lnTo>
                      <a:pt x="5796" y="1414"/>
                    </a:lnTo>
                    <a:cubicBezTo>
                      <a:pt x="5834" y="1453"/>
                      <a:pt x="5873" y="1507"/>
                      <a:pt x="5904" y="1553"/>
                    </a:cubicBezTo>
                    <a:lnTo>
                      <a:pt x="6003" y="1698"/>
                    </a:lnTo>
                    <a:cubicBezTo>
                      <a:pt x="6042" y="1752"/>
                      <a:pt x="6065" y="1791"/>
                      <a:pt x="6095" y="1844"/>
                    </a:cubicBezTo>
                    <a:cubicBezTo>
                      <a:pt x="6134" y="1898"/>
                      <a:pt x="6165" y="1944"/>
                      <a:pt x="6195" y="1990"/>
                    </a:cubicBezTo>
                    <a:cubicBezTo>
                      <a:pt x="6318" y="2190"/>
                      <a:pt x="6410" y="2405"/>
                      <a:pt x="6479" y="2627"/>
                    </a:cubicBezTo>
                    <a:cubicBezTo>
                      <a:pt x="6556" y="2850"/>
                      <a:pt x="6602" y="3080"/>
                      <a:pt x="6625" y="3318"/>
                    </a:cubicBezTo>
                    <a:cubicBezTo>
                      <a:pt x="6648" y="3556"/>
                      <a:pt x="6648" y="3794"/>
                      <a:pt x="6610" y="4024"/>
                    </a:cubicBezTo>
                    <a:cubicBezTo>
                      <a:pt x="6579" y="4254"/>
                      <a:pt x="6556" y="4492"/>
                      <a:pt x="6510" y="4723"/>
                    </a:cubicBezTo>
                    <a:cubicBezTo>
                      <a:pt x="6418" y="5191"/>
                      <a:pt x="6280" y="5644"/>
                      <a:pt x="6095" y="6081"/>
                    </a:cubicBezTo>
                    <a:cubicBezTo>
                      <a:pt x="6085" y="6111"/>
                      <a:pt x="6108" y="6135"/>
                      <a:pt x="6131" y="6135"/>
                    </a:cubicBezTo>
                    <a:cubicBezTo>
                      <a:pt x="6144" y="6135"/>
                      <a:pt x="6157" y="6128"/>
                      <a:pt x="6165" y="6112"/>
                    </a:cubicBezTo>
                    <a:cubicBezTo>
                      <a:pt x="6280" y="5905"/>
                      <a:pt x="6379" y="5682"/>
                      <a:pt x="6464" y="5452"/>
                    </a:cubicBezTo>
                    <a:cubicBezTo>
                      <a:pt x="6548" y="5229"/>
                      <a:pt x="6617" y="4991"/>
                      <a:pt x="6671" y="4753"/>
                    </a:cubicBezTo>
                    <a:cubicBezTo>
                      <a:pt x="6725" y="4523"/>
                      <a:pt x="6763" y="4277"/>
                      <a:pt x="6763" y="4032"/>
                    </a:cubicBezTo>
                    <a:cubicBezTo>
                      <a:pt x="6771" y="3794"/>
                      <a:pt x="6763" y="3548"/>
                      <a:pt x="6740" y="3303"/>
                    </a:cubicBezTo>
                    <a:cubicBezTo>
                      <a:pt x="6710" y="2819"/>
                      <a:pt x="6564" y="2343"/>
                      <a:pt x="6333" y="1906"/>
                    </a:cubicBezTo>
                    <a:cubicBezTo>
                      <a:pt x="6303" y="1852"/>
                      <a:pt x="6272" y="1798"/>
                      <a:pt x="6234" y="1752"/>
                    </a:cubicBezTo>
                    <a:cubicBezTo>
                      <a:pt x="6203" y="1698"/>
                      <a:pt x="6165" y="1652"/>
                      <a:pt x="6126" y="1606"/>
                    </a:cubicBezTo>
                    <a:lnTo>
                      <a:pt x="6003" y="1468"/>
                    </a:lnTo>
                    <a:lnTo>
                      <a:pt x="5873" y="1338"/>
                    </a:lnTo>
                    <a:cubicBezTo>
                      <a:pt x="5788" y="1253"/>
                      <a:pt x="5704" y="1161"/>
                      <a:pt x="5612" y="1084"/>
                    </a:cubicBezTo>
                    <a:cubicBezTo>
                      <a:pt x="5520" y="1008"/>
                      <a:pt x="5428" y="923"/>
                      <a:pt x="5336" y="846"/>
                    </a:cubicBezTo>
                    <a:cubicBezTo>
                      <a:pt x="4952" y="547"/>
                      <a:pt x="4522" y="309"/>
                      <a:pt x="4061" y="148"/>
                    </a:cubicBezTo>
                    <a:cubicBezTo>
                      <a:pt x="3831" y="64"/>
                      <a:pt x="3586" y="18"/>
                      <a:pt x="3340" y="2"/>
                    </a:cubicBezTo>
                    <a:cubicBezTo>
                      <a:pt x="3296" y="1"/>
                      <a:pt x="3253" y="0"/>
                      <a:pt x="320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9" name="Google Shape;2049;p41"/>
            <p:cNvGrpSpPr/>
            <p:nvPr/>
          </p:nvGrpSpPr>
          <p:grpSpPr>
            <a:xfrm>
              <a:off x="7059722" y="3363775"/>
              <a:ext cx="1460103" cy="1158625"/>
              <a:chOff x="7064322" y="3363775"/>
              <a:chExt cx="1460103" cy="1158625"/>
            </a:xfrm>
          </p:grpSpPr>
          <p:sp>
            <p:nvSpPr>
              <p:cNvPr id="2050" name="Google Shape;2050;p41"/>
              <p:cNvSpPr txBox="1"/>
              <p:nvPr/>
            </p:nvSpPr>
            <p:spPr>
              <a:xfrm>
                <a:off x="7064322" y="3363775"/>
                <a:ext cx="1460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51" name="Google Shape;2051;p41"/>
              <p:cNvSpPr txBox="1"/>
              <p:nvPr/>
            </p:nvSpPr>
            <p:spPr>
              <a:xfrm>
                <a:off x="7064325" y="3651500"/>
                <a:ext cx="1460100" cy="8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Saturn is made of hydrogen and helium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2" name="Google Shape;2052;p41"/>
          <p:cNvGrpSpPr/>
          <p:nvPr/>
        </p:nvGrpSpPr>
        <p:grpSpPr>
          <a:xfrm>
            <a:off x="4393009" y="2113590"/>
            <a:ext cx="2503112" cy="3135971"/>
            <a:chOff x="4393009" y="2113590"/>
            <a:chExt cx="2503112" cy="3135971"/>
          </a:xfrm>
        </p:grpSpPr>
        <p:sp>
          <p:nvSpPr>
            <p:cNvPr id="2053" name="Google Shape;2053;p41"/>
            <p:cNvSpPr/>
            <p:nvPr/>
          </p:nvSpPr>
          <p:spPr>
            <a:xfrm rot="-2700066">
              <a:off x="5245699" y="2059918"/>
              <a:ext cx="234618" cy="932922"/>
            </a:xfrm>
            <a:custGeom>
              <a:rect b="b" l="l" r="r" t="t"/>
              <a:pathLst>
                <a:path extrusionOk="0" h="2016" w="507">
                  <a:moveTo>
                    <a:pt x="1" y="1579"/>
                  </a:moveTo>
                  <a:cubicBezTo>
                    <a:pt x="94" y="1631"/>
                    <a:pt x="77" y="1733"/>
                    <a:pt x="134" y="1814"/>
                  </a:cubicBezTo>
                  <a:cubicBezTo>
                    <a:pt x="401" y="1202"/>
                    <a:pt x="438" y="608"/>
                    <a:pt x="158" y="0"/>
                  </a:cubicBezTo>
                  <a:cubicBezTo>
                    <a:pt x="223" y="49"/>
                    <a:pt x="276" y="110"/>
                    <a:pt x="312" y="183"/>
                  </a:cubicBezTo>
                  <a:cubicBezTo>
                    <a:pt x="357" y="304"/>
                    <a:pt x="393" y="429"/>
                    <a:pt x="413" y="559"/>
                  </a:cubicBezTo>
                  <a:cubicBezTo>
                    <a:pt x="466" y="854"/>
                    <a:pt x="446" y="1158"/>
                    <a:pt x="361" y="1445"/>
                  </a:cubicBezTo>
                  <a:cubicBezTo>
                    <a:pt x="332" y="1550"/>
                    <a:pt x="292" y="1656"/>
                    <a:pt x="256" y="1757"/>
                  </a:cubicBezTo>
                  <a:cubicBezTo>
                    <a:pt x="247" y="1777"/>
                    <a:pt x="243" y="1797"/>
                    <a:pt x="247" y="1818"/>
                  </a:cubicBezTo>
                  <a:cubicBezTo>
                    <a:pt x="272" y="1801"/>
                    <a:pt x="296" y="1785"/>
                    <a:pt x="316" y="1765"/>
                  </a:cubicBezTo>
                  <a:cubicBezTo>
                    <a:pt x="345" y="1741"/>
                    <a:pt x="373" y="1708"/>
                    <a:pt x="405" y="1684"/>
                  </a:cubicBezTo>
                  <a:cubicBezTo>
                    <a:pt x="426" y="1668"/>
                    <a:pt x="446" y="1640"/>
                    <a:pt x="474" y="1668"/>
                  </a:cubicBezTo>
                  <a:cubicBezTo>
                    <a:pt x="506" y="1696"/>
                    <a:pt x="474" y="1716"/>
                    <a:pt x="466" y="1745"/>
                  </a:cubicBezTo>
                  <a:cubicBezTo>
                    <a:pt x="462" y="1753"/>
                    <a:pt x="454" y="1761"/>
                    <a:pt x="446" y="1769"/>
                  </a:cubicBezTo>
                  <a:cubicBezTo>
                    <a:pt x="353" y="1842"/>
                    <a:pt x="260" y="1915"/>
                    <a:pt x="162" y="1984"/>
                  </a:cubicBezTo>
                  <a:cubicBezTo>
                    <a:pt x="118" y="2016"/>
                    <a:pt x="82" y="2000"/>
                    <a:pt x="69" y="1955"/>
                  </a:cubicBezTo>
                  <a:cubicBezTo>
                    <a:pt x="45" y="1850"/>
                    <a:pt x="25" y="1745"/>
                    <a:pt x="1" y="1640"/>
                  </a:cubicBezTo>
                  <a:cubicBezTo>
                    <a:pt x="1" y="1619"/>
                    <a:pt x="1" y="1599"/>
                    <a:pt x="1" y="15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4" name="Google Shape;2054;p41"/>
            <p:cNvGrpSpPr/>
            <p:nvPr/>
          </p:nvGrpSpPr>
          <p:grpSpPr>
            <a:xfrm rot="-1490025">
              <a:off x="4629443" y="2968611"/>
              <a:ext cx="2030244" cy="1913438"/>
              <a:chOff x="5998300" y="1113725"/>
              <a:chExt cx="1802316" cy="1612016"/>
            </a:xfrm>
          </p:grpSpPr>
          <p:sp>
            <p:nvSpPr>
              <p:cNvPr id="2055" name="Google Shape;2055;p41"/>
              <p:cNvSpPr/>
              <p:nvPr/>
            </p:nvSpPr>
            <p:spPr>
              <a:xfrm>
                <a:off x="6020500" y="1177225"/>
                <a:ext cx="1780116" cy="1548515"/>
              </a:xfrm>
              <a:custGeom>
                <a:rect b="b" l="l" r="r" t="t"/>
                <a:pathLst>
                  <a:path extrusionOk="0" h="14997" w="17240">
                    <a:moveTo>
                      <a:pt x="14818" y="7631"/>
                    </a:moveTo>
                    <a:cubicBezTo>
                      <a:pt x="14897" y="7631"/>
                      <a:pt x="14975" y="7673"/>
                      <a:pt x="14952" y="7757"/>
                    </a:cubicBezTo>
                    <a:cubicBezTo>
                      <a:pt x="14937" y="7826"/>
                      <a:pt x="14914" y="7896"/>
                      <a:pt x="14875" y="7957"/>
                    </a:cubicBezTo>
                    <a:cubicBezTo>
                      <a:pt x="14864" y="7980"/>
                      <a:pt x="14841" y="7992"/>
                      <a:pt x="14818" y="7992"/>
                    </a:cubicBezTo>
                    <a:cubicBezTo>
                      <a:pt x="14795" y="7992"/>
                      <a:pt x="14772" y="7980"/>
                      <a:pt x="14760" y="7957"/>
                    </a:cubicBezTo>
                    <a:cubicBezTo>
                      <a:pt x="14722" y="7896"/>
                      <a:pt x="14699" y="7826"/>
                      <a:pt x="14684" y="7757"/>
                    </a:cubicBezTo>
                    <a:cubicBezTo>
                      <a:pt x="14661" y="7673"/>
                      <a:pt x="14739" y="7631"/>
                      <a:pt x="14818" y="7631"/>
                    </a:cubicBezTo>
                    <a:close/>
                    <a:moveTo>
                      <a:pt x="14365" y="8504"/>
                    </a:moveTo>
                    <a:cubicBezTo>
                      <a:pt x="14400" y="8504"/>
                      <a:pt x="14434" y="8521"/>
                      <a:pt x="14453" y="8556"/>
                    </a:cubicBezTo>
                    <a:cubicBezTo>
                      <a:pt x="14499" y="8632"/>
                      <a:pt x="14492" y="8732"/>
                      <a:pt x="14423" y="8801"/>
                    </a:cubicBezTo>
                    <a:cubicBezTo>
                      <a:pt x="14404" y="8820"/>
                      <a:pt x="14374" y="8830"/>
                      <a:pt x="14345" y="8830"/>
                    </a:cubicBezTo>
                    <a:cubicBezTo>
                      <a:pt x="14326" y="8830"/>
                      <a:pt x="14307" y="8826"/>
                      <a:pt x="14292" y="8817"/>
                    </a:cubicBezTo>
                    <a:cubicBezTo>
                      <a:pt x="14246" y="8786"/>
                      <a:pt x="14238" y="8748"/>
                      <a:pt x="14231" y="8694"/>
                    </a:cubicBezTo>
                    <a:cubicBezTo>
                      <a:pt x="14231" y="8686"/>
                      <a:pt x="14238" y="8678"/>
                      <a:pt x="14246" y="8671"/>
                    </a:cubicBezTo>
                    <a:cubicBezTo>
                      <a:pt x="14238" y="8663"/>
                      <a:pt x="14238" y="8663"/>
                      <a:pt x="14246" y="8655"/>
                    </a:cubicBezTo>
                    <a:cubicBezTo>
                      <a:pt x="14246" y="8617"/>
                      <a:pt x="14254" y="8586"/>
                      <a:pt x="14277" y="8556"/>
                    </a:cubicBezTo>
                    <a:cubicBezTo>
                      <a:pt x="14296" y="8521"/>
                      <a:pt x="14331" y="8504"/>
                      <a:pt x="14365" y="8504"/>
                    </a:cubicBezTo>
                    <a:close/>
                    <a:moveTo>
                      <a:pt x="14762" y="8916"/>
                    </a:moveTo>
                    <a:cubicBezTo>
                      <a:pt x="14767" y="8916"/>
                      <a:pt x="14771" y="8916"/>
                      <a:pt x="14776" y="8916"/>
                    </a:cubicBezTo>
                    <a:cubicBezTo>
                      <a:pt x="14822" y="8916"/>
                      <a:pt x="14868" y="8955"/>
                      <a:pt x="14868" y="9009"/>
                    </a:cubicBezTo>
                    <a:cubicBezTo>
                      <a:pt x="14875" y="9131"/>
                      <a:pt x="14799" y="9200"/>
                      <a:pt x="14730" y="9293"/>
                    </a:cubicBezTo>
                    <a:cubicBezTo>
                      <a:pt x="14707" y="9322"/>
                      <a:pt x="14677" y="9334"/>
                      <a:pt x="14647" y="9334"/>
                    </a:cubicBezTo>
                    <a:cubicBezTo>
                      <a:pt x="14566" y="9334"/>
                      <a:pt x="14479" y="9244"/>
                      <a:pt x="14507" y="9154"/>
                    </a:cubicBezTo>
                    <a:cubicBezTo>
                      <a:pt x="14544" y="9035"/>
                      <a:pt x="14618" y="8916"/>
                      <a:pt x="14762" y="8916"/>
                    </a:cubicBezTo>
                    <a:close/>
                    <a:moveTo>
                      <a:pt x="14322" y="9509"/>
                    </a:moveTo>
                    <a:cubicBezTo>
                      <a:pt x="14353" y="9509"/>
                      <a:pt x="14380" y="9545"/>
                      <a:pt x="14361" y="9577"/>
                    </a:cubicBezTo>
                    <a:cubicBezTo>
                      <a:pt x="14332" y="9634"/>
                      <a:pt x="14286" y="9701"/>
                      <a:pt x="14229" y="9701"/>
                    </a:cubicBezTo>
                    <a:cubicBezTo>
                      <a:pt x="14210" y="9701"/>
                      <a:pt x="14190" y="9693"/>
                      <a:pt x="14169" y="9676"/>
                    </a:cubicBezTo>
                    <a:cubicBezTo>
                      <a:pt x="14146" y="9669"/>
                      <a:pt x="14146" y="9646"/>
                      <a:pt x="14154" y="9623"/>
                    </a:cubicBezTo>
                    <a:cubicBezTo>
                      <a:pt x="14185" y="9569"/>
                      <a:pt x="14238" y="9530"/>
                      <a:pt x="14300" y="9515"/>
                    </a:cubicBezTo>
                    <a:cubicBezTo>
                      <a:pt x="14307" y="9511"/>
                      <a:pt x="14314" y="9509"/>
                      <a:pt x="14322" y="9509"/>
                    </a:cubicBezTo>
                    <a:close/>
                    <a:moveTo>
                      <a:pt x="6561" y="0"/>
                    </a:moveTo>
                    <a:cubicBezTo>
                      <a:pt x="5998" y="0"/>
                      <a:pt x="5367" y="94"/>
                      <a:pt x="4667" y="327"/>
                    </a:cubicBezTo>
                    <a:cubicBezTo>
                      <a:pt x="1182" y="1494"/>
                      <a:pt x="1996" y="4526"/>
                      <a:pt x="1996" y="4526"/>
                    </a:cubicBezTo>
                    <a:cubicBezTo>
                      <a:pt x="1996" y="4526"/>
                      <a:pt x="0" y="5247"/>
                      <a:pt x="407" y="8057"/>
                    </a:cubicBezTo>
                    <a:cubicBezTo>
                      <a:pt x="762" y="10482"/>
                      <a:pt x="2998" y="10831"/>
                      <a:pt x="4258" y="10831"/>
                    </a:cubicBezTo>
                    <a:cubicBezTo>
                      <a:pt x="4769" y="10831"/>
                      <a:pt x="5120" y="10774"/>
                      <a:pt x="5120" y="10774"/>
                    </a:cubicBezTo>
                    <a:cubicBezTo>
                      <a:pt x="5120" y="10774"/>
                      <a:pt x="5956" y="14335"/>
                      <a:pt x="10516" y="14942"/>
                    </a:cubicBezTo>
                    <a:cubicBezTo>
                      <a:pt x="10792" y="14979"/>
                      <a:pt x="11051" y="14996"/>
                      <a:pt x="11296" y="14996"/>
                    </a:cubicBezTo>
                    <a:cubicBezTo>
                      <a:pt x="15084" y="14996"/>
                      <a:pt x="15206" y="10797"/>
                      <a:pt x="15206" y="10797"/>
                    </a:cubicBezTo>
                    <a:cubicBezTo>
                      <a:pt x="15206" y="10797"/>
                      <a:pt x="17240" y="7136"/>
                      <a:pt x="16157" y="5232"/>
                    </a:cubicBezTo>
                    <a:cubicBezTo>
                      <a:pt x="14384" y="2131"/>
                      <a:pt x="10109" y="1694"/>
                      <a:pt x="10109" y="1694"/>
                    </a:cubicBezTo>
                    <a:cubicBezTo>
                      <a:pt x="10109" y="1694"/>
                      <a:pt x="8948" y="0"/>
                      <a:pt x="65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41"/>
              <p:cNvSpPr/>
              <p:nvPr/>
            </p:nvSpPr>
            <p:spPr>
              <a:xfrm>
                <a:off x="5998300" y="1113725"/>
                <a:ext cx="1105345" cy="1193421"/>
              </a:xfrm>
              <a:custGeom>
                <a:rect b="b" l="l" r="r" t="t"/>
                <a:pathLst>
                  <a:path extrusionOk="0" h="11558" w="10705">
                    <a:moveTo>
                      <a:pt x="5966" y="0"/>
                    </a:moveTo>
                    <a:cubicBezTo>
                      <a:pt x="5609" y="0"/>
                      <a:pt x="5251" y="30"/>
                      <a:pt x="4897" y="90"/>
                    </a:cubicBezTo>
                    <a:cubicBezTo>
                      <a:pt x="4767" y="113"/>
                      <a:pt x="4636" y="136"/>
                      <a:pt x="4506" y="167"/>
                    </a:cubicBezTo>
                    <a:cubicBezTo>
                      <a:pt x="4375" y="198"/>
                      <a:pt x="4245" y="244"/>
                      <a:pt x="4122" y="290"/>
                    </a:cubicBezTo>
                    <a:cubicBezTo>
                      <a:pt x="3869" y="374"/>
                      <a:pt x="3631" y="497"/>
                      <a:pt x="3408" y="658"/>
                    </a:cubicBezTo>
                    <a:cubicBezTo>
                      <a:pt x="3193" y="812"/>
                      <a:pt x="2994" y="1004"/>
                      <a:pt x="2825" y="1211"/>
                    </a:cubicBezTo>
                    <a:cubicBezTo>
                      <a:pt x="2656" y="1418"/>
                      <a:pt x="2510" y="1641"/>
                      <a:pt x="2380" y="1871"/>
                    </a:cubicBezTo>
                    <a:cubicBezTo>
                      <a:pt x="2134" y="2339"/>
                      <a:pt x="1950" y="2846"/>
                      <a:pt x="1850" y="3360"/>
                    </a:cubicBezTo>
                    <a:cubicBezTo>
                      <a:pt x="1761" y="3867"/>
                      <a:pt x="1715" y="4373"/>
                      <a:pt x="1733" y="4886"/>
                    </a:cubicBezTo>
                    <a:lnTo>
                      <a:pt x="1733" y="4886"/>
                    </a:lnTo>
                    <a:cubicBezTo>
                      <a:pt x="1543" y="4975"/>
                      <a:pt x="1360" y="5083"/>
                      <a:pt x="1190" y="5210"/>
                    </a:cubicBezTo>
                    <a:cubicBezTo>
                      <a:pt x="1006" y="5341"/>
                      <a:pt x="837" y="5494"/>
                      <a:pt x="683" y="5671"/>
                    </a:cubicBezTo>
                    <a:cubicBezTo>
                      <a:pt x="392" y="6024"/>
                      <a:pt x="192" y="6446"/>
                      <a:pt x="108" y="6899"/>
                    </a:cubicBezTo>
                    <a:cubicBezTo>
                      <a:pt x="15" y="7344"/>
                      <a:pt x="0" y="7797"/>
                      <a:pt x="69" y="8250"/>
                    </a:cubicBezTo>
                    <a:cubicBezTo>
                      <a:pt x="92" y="8472"/>
                      <a:pt x="138" y="8687"/>
                      <a:pt x="192" y="8910"/>
                    </a:cubicBezTo>
                    <a:cubicBezTo>
                      <a:pt x="215" y="9017"/>
                      <a:pt x="246" y="9125"/>
                      <a:pt x="284" y="9232"/>
                    </a:cubicBezTo>
                    <a:cubicBezTo>
                      <a:pt x="322" y="9340"/>
                      <a:pt x="361" y="9447"/>
                      <a:pt x="407" y="9547"/>
                    </a:cubicBezTo>
                    <a:cubicBezTo>
                      <a:pt x="576" y="9969"/>
                      <a:pt x="844" y="10353"/>
                      <a:pt x="1182" y="10660"/>
                    </a:cubicBezTo>
                    <a:cubicBezTo>
                      <a:pt x="1351" y="10813"/>
                      <a:pt x="1543" y="10944"/>
                      <a:pt x="1750" y="11051"/>
                    </a:cubicBezTo>
                    <a:cubicBezTo>
                      <a:pt x="1950" y="11159"/>
                      <a:pt x="2157" y="11243"/>
                      <a:pt x="2372" y="11312"/>
                    </a:cubicBezTo>
                    <a:cubicBezTo>
                      <a:pt x="2802" y="11450"/>
                      <a:pt x="3247" y="11527"/>
                      <a:pt x="3700" y="11550"/>
                    </a:cubicBezTo>
                    <a:cubicBezTo>
                      <a:pt x="3798" y="11555"/>
                      <a:pt x="3897" y="11558"/>
                      <a:pt x="3994" y="11558"/>
                    </a:cubicBezTo>
                    <a:cubicBezTo>
                      <a:pt x="4346" y="11558"/>
                      <a:pt x="4695" y="11526"/>
                      <a:pt x="5043" y="11466"/>
                    </a:cubicBezTo>
                    <a:cubicBezTo>
                      <a:pt x="5095" y="11458"/>
                      <a:pt x="5090" y="11373"/>
                      <a:pt x="5035" y="11373"/>
                    </a:cubicBezTo>
                    <a:cubicBezTo>
                      <a:pt x="5032" y="11373"/>
                      <a:pt x="5030" y="11373"/>
                      <a:pt x="5028" y="11374"/>
                    </a:cubicBezTo>
                    <a:cubicBezTo>
                      <a:pt x="4791" y="11401"/>
                      <a:pt x="4553" y="11414"/>
                      <a:pt x="4316" y="11414"/>
                    </a:cubicBezTo>
                    <a:cubicBezTo>
                      <a:pt x="3678" y="11414"/>
                      <a:pt x="3043" y="11316"/>
                      <a:pt x="2433" y="11120"/>
                    </a:cubicBezTo>
                    <a:cubicBezTo>
                      <a:pt x="2234" y="11051"/>
                      <a:pt x="2034" y="10967"/>
                      <a:pt x="1850" y="10859"/>
                    </a:cubicBezTo>
                    <a:cubicBezTo>
                      <a:pt x="1658" y="10760"/>
                      <a:pt x="1482" y="10637"/>
                      <a:pt x="1320" y="10499"/>
                    </a:cubicBezTo>
                    <a:cubicBezTo>
                      <a:pt x="983" y="10230"/>
                      <a:pt x="714" y="9884"/>
                      <a:pt x="537" y="9493"/>
                    </a:cubicBezTo>
                    <a:cubicBezTo>
                      <a:pt x="369" y="9086"/>
                      <a:pt x="261" y="8664"/>
                      <a:pt x="223" y="8227"/>
                    </a:cubicBezTo>
                    <a:cubicBezTo>
                      <a:pt x="169" y="7797"/>
                      <a:pt x="192" y="7359"/>
                      <a:pt x="292" y="6937"/>
                    </a:cubicBezTo>
                    <a:cubicBezTo>
                      <a:pt x="384" y="6523"/>
                      <a:pt x="576" y="6131"/>
                      <a:pt x="837" y="5786"/>
                    </a:cubicBezTo>
                    <a:cubicBezTo>
                      <a:pt x="960" y="5617"/>
                      <a:pt x="1113" y="5456"/>
                      <a:pt x="1274" y="5317"/>
                    </a:cubicBezTo>
                    <a:cubicBezTo>
                      <a:pt x="1435" y="5179"/>
                      <a:pt x="1627" y="5064"/>
                      <a:pt x="1827" y="4987"/>
                    </a:cubicBezTo>
                    <a:cubicBezTo>
                      <a:pt x="1850" y="4972"/>
                      <a:pt x="1865" y="4949"/>
                      <a:pt x="1865" y="4926"/>
                    </a:cubicBezTo>
                    <a:cubicBezTo>
                      <a:pt x="1858" y="4665"/>
                      <a:pt x="1873" y="4412"/>
                      <a:pt x="1904" y="4158"/>
                    </a:cubicBezTo>
                    <a:cubicBezTo>
                      <a:pt x="1934" y="3898"/>
                      <a:pt x="1973" y="3644"/>
                      <a:pt x="2026" y="3399"/>
                    </a:cubicBezTo>
                    <a:cubicBezTo>
                      <a:pt x="2134" y="2900"/>
                      <a:pt x="2303" y="2416"/>
                      <a:pt x="2548" y="1963"/>
                    </a:cubicBezTo>
                    <a:cubicBezTo>
                      <a:pt x="2794" y="1526"/>
                      <a:pt x="3139" y="1142"/>
                      <a:pt x="3546" y="850"/>
                    </a:cubicBezTo>
                    <a:cubicBezTo>
                      <a:pt x="3754" y="704"/>
                      <a:pt x="3968" y="574"/>
                      <a:pt x="4199" y="474"/>
                    </a:cubicBezTo>
                    <a:cubicBezTo>
                      <a:pt x="4314" y="420"/>
                      <a:pt x="4429" y="374"/>
                      <a:pt x="4552" y="328"/>
                    </a:cubicBezTo>
                    <a:cubicBezTo>
                      <a:pt x="4606" y="305"/>
                      <a:pt x="4667" y="290"/>
                      <a:pt x="4728" y="275"/>
                    </a:cubicBezTo>
                    <a:cubicBezTo>
                      <a:pt x="4790" y="259"/>
                      <a:pt x="4851" y="236"/>
                      <a:pt x="4913" y="229"/>
                    </a:cubicBezTo>
                    <a:cubicBezTo>
                      <a:pt x="5166" y="175"/>
                      <a:pt x="5427" y="144"/>
                      <a:pt x="5680" y="129"/>
                    </a:cubicBezTo>
                    <a:cubicBezTo>
                      <a:pt x="5811" y="121"/>
                      <a:pt x="5941" y="121"/>
                      <a:pt x="6064" y="121"/>
                    </a:cubicBezTo>
                    <a:cubicBezTo>
                      <a:pt x="6194" y="129"/>
                      <a:pt x="6325" y="129"/>
                      <a:pt x="6448" y="144"/>
                    </a:cubicBezTo>
                    <a:cubicBezTo>
                      <a:pt x="6962" y="190"/>
                      <a:pt x="7469" y="305"/>
                      <a:pt x="7952" y="474"/>
                    </a:cubicBezTo>
                    <a:cubicBezTo>
                      <a:pt x="8436" y="635"/>
                      <a:pt x="8904" y="850"/>
                      <a:pt x="9349" y="1111"/>
                    </a:cubicBezTo>
                    <a:cubicBezTo>
                      <a:pt x="9572" y="1242"/>
                      <a:pt x="9794" y="1380"/>
                      <a:pt x="10002" y="1526"/>
                    </a:cubicBezTo>
                    <a:cubicBezTo>
                      <a:pt x="10216" y="1672"/>
                      <a:pt x="10416" y="1833"/>
                      <a:pt x="10608" y="2009"/>
                    </a:cubicBezTo>
                    <a:lnTo>
                      <a:pt x="10616" y="2002"/>
                    </a:lnTo>
                    <a:cubicBezTo>
                      <a:pt x="10625" y="2012"/>
                      <a:pt x="10635" y="2017"/>
                      <a:pt x="10645" y="2017"/>
                    </a:cubicBezTo>
                    <a:cubicBezTo>
                      <a:pt x="10677" y="2017"/>
                      <a:pt x="10705" y="1970"/>
                      <a:pt x="10669" y="1940"/>
                    </a:cubicBezTo>
                    <a:cubicBezTo>
                      <a:pt x="10293" y="1579"/>
                      <a:pt x="9879" y="1257"/>
                      <a:pt x="9426" y="988"/>
                    </a:cubicBezTo>
                    <a:cubicBezTo>
                      <a:pt x="8973" y="720"/>
                      <a:pt x="8497" y="497"/>
                      <a:pt x="7998" y="328"/>
                    </a:cubicBezTo>
                    <a:cubicBezTo>
                      <a:pt x="7341" y="111"/>
                      <a:pt x="6654" y="0"/>
                      <a:pt x="5966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41"/>
              <p:cNvSpPr/>
              <p:nvPr/>
            </p:nvSpPr>
            <p:spPr>
              <a:xfrm>
                <a:off x="6951440" y="1289742"/>
                <a:ext cx="38345" cy="38700"/>
              </a:xfrm>
              <a:custGeom>
                <a:rect b="b" l="l" r="r" t="t"/>
                <a:pathLst>
                  <a:path extrusionOk="0" h="436" w="432">
                    <a:moveTo>
                      <a:pt x="262" y="1"/>
                    </a:moveTo>
                    <a:cubicBezTo>
                      <a:pt x="239" y="1"/>
                      <a:pt x="215" y="6"/>
                      <a:pt x="192" y="19"/>
                    </a:cubicBezTo>
                    <a:cubicBezTo>
                      <a:pt x="123" y="57"/>
                      <a:pt x="69" y="118"/>
                      <a:pt x="39" y="187"/>
                    </a:cubicBezTo>
                    <a:cubicBezTo>
                      <a:pt x="8" y="257"/>
                      <a:pt x="0" y="326"/>
                      <a:pt x="0" y="402"/>
                    </a:cubicBezTo>
                    <a:cubicBezTo>
                      <a:pt x="0" y="421"/>
                      <a:pt x="16" y="435"/>
                      <a:pt x="34" y="435"/>
                    </a:cubicBezTo>
                    <a:cubicBezTo>
                      <a:pt x="38" y="435"/>
                      <a:pt x="42" y="434"/>
                      <a:pt x="46" y="433"/>
                    </a:cubicBezTo>
                    <a:cubicBezTo>
                      <a:pt x="77" y="425"/>
                      <a:pt x="100" y="425"/>
                      <a:pt x="123" y="425"/>
                    </a:cubicBezTo>
                    <a:cubicBezTo>
                      <a:pt x="162" y="418"/>
                      <a:pt x="200" y="402"/>
                      <a:pt x="231" y="387"/>
                    </a:cubicBezTo>
                    <a:cubicBezTo>
                      <a:pt x="315" y="349"/>
                      <a:pt x="384" y="272"/>
                      <a:pt x="407" y="187"/>
                    </a:cubicBezTo>
                    <a:cubicBezTo>
                      <a:pt x="432" y="89"/>
                      <a:pt x="353" y="1"/>
                      <a:pt x="262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41"/>
              <p:cNvSpPr/>
              <p:nvPr/>
            </p:nvSpPr>
            <p:spPr>
              <a:xfrm>
                <a:off x="6990230" y="1322318"/>
                <a:ext cx="35949" cy="43050"/>
              </a:xfrm>
              <a:custGeom>
                <a:rect b="b" l="l" r="r" t="t"/>
                <a:pathLst>
                  <a:path extrusionOk="0" h="485" w="405">
                    <a:moveTo>
                      <a:pt x="285" y="0"/>
                    </a:moveTo>
                    <a:cubicBezTo>
                      <a:pt x="275" y="0"/>
                      <a:pt x="264" y="2"/>
                      <a:pt x="254" y="5"/>
                    </a:cubicBezTo>
                    <a:cubicBezTo>
                      <a:pt x="101" y="35"/>
                      <a:pt x="1" y="227"/>
                      <a:pt x="1" y="373"/>
                    </a:cubicBezTo>
                    <a:cubicBezTo>
                      <a:pt x="1" y="436"/>
                      <a:pt x="62" y="485"/>
                      <a:pt x="120" y="485"/>
                    </a:cubicBezTo>
                    <a:cubicBezTo>
                      <a:pt x="147" y="485"/>
                      <a:pt x="173" y="474"/>
                      <a:pt x="193" y="450"/>
                    </a:cubicBezTo>
                    <a:cubicBezTo>
                      <a:pt x="285" y="358"/>
                      <a:pt x="346" y="250"/>
                      <a:pt x="385" y="128"/>
                    </a:cubicBezTo>
                    <a:cubicBezTo>
                      <a:pt x="405" y="61"/>
                      <a:pt x="350" y="0"/>
                      <a:pt x="285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1"/>
              <p:cNvSpPr/>
              <p:nvPr/>
            </p:nvSpPr>
            <p:spPr>
              <a:xfrm>
                <a:off x="7020942" y="1341046"/>
                <a:ext cx="36836" cy="37191"/>
              </a:xfrm>
              <a:custGeom>
                <a:rect b="b" l="l" r="r" t="t"/>
                <a:pathLst>
                  <a:path extrusionOk="0" h="419" w="415">
                    <a:moveTo>
                      <a:pt x="277" y="1"/>
                    </a:moveTo>
                    <a:cubicBezTo>
                      <a:pt x="169" y="9"/>
                      <a:pt x="77" y="78"/>
                      <a:pt x="46" y="177"/>
                    </a:cubicBezTo>
                    <a:cubicBezTo>
                      <a:pt x="16" y="239"/>
                      <a:pt x="0" y="354"/>
                      <a:pt x="77" y="392"/>
                    </a:cubicBezTo>
                    <a:cubicBezTo>
                      <a:pt x="85" y="400"/>
                      <a:pt x="92" y="400"/>
                      <a:pt x="100" y="408"/>
                    </a:cubicBezTo>
                    <a:cubicBezTo>
                      <a:pt x="112" y="415"/>
                      <a:pt x="126" y="418"/>
                      <a:pt x="140" y="418"/>
                    </a:cubicBezTo>
                    <a:cubicBezTo>
                      <a:pt x="172" y="418"/>
                      <a:pt x="205" y="401"/>
                      <a:pt x="215" y="369"/>
                    </a:cubicBezTo>
                    <a:cubicBezTo>
                      <a:pt x="238" y="354"/>
                      <a:pt x="254" y="339"/>
                      <a:pt x="269" y="323"/>
                    </a:cubicBezTo>
                    <a:cubicBezTo>
                      <a:pt x="315" y="270"/>
                      <a:pt x="376" y="239"/>
                      <a:pt x="399" y="162"/>
                    </a:cubicBezTo>
                    <a:cubicBezTo>
                      <a:pt x="415" y="78"/>
                      <a:pt x="361" y="1"/>
                      <a:pt x="277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41"/>
              <p:cNvSpPr/>
              <p:nvPr/>
            </p:nvSpPr>
            <p:spPr>
              <a:xfrm>
                <a:off x="6590262" y="1435874"/>
                <a:ext cx="1064559" cy="1252793"/>
              </a:xfrm>
              <a:custGeom>
                <a:rect b="b" l="l" r="r" t="t"/>
                <a:pathLst>
                  <a:path extrusionOk="0" h="12133" w="10310">
                    <a:moveTo>
                      <a:pt x="6305" y="0"/>
                    </a:moveTo>
                    <a:cubicBezTo>
                      <a:pt x="6287" y="0"/>
                      <a:pt x="6270" y="13"/>
                      <a:pt x="6264" y="25"/>
                    </a:cubicBezTo>
                    <a:cubicBezTo>
                      <a:pt x="6257" y="48"/>
                      <a:pt x="6280" y="71"/>
                      <a:pt x="6303" y="79"/>
                    </a:cubicBezTo>
                    <a:cubicBezTo>
                      <a:pt x="6510" y="117"/>
                      <a:pt x="6717" y="171"/>
                      <a:pt x="6924" y="240"/>
                    </a:cubicBezTo>
                    <a:cubicBezTo>
                      <a:pt x="7132" y="302"/>
                      <a:pt x="7331" y="378"/>
                      <a:pt x="7523" y="470"/>
                    </a:cubicBezTo>
                    <a:cubicBezTo>
                      <a:pt x="7914" y="639"/>
                      <a:pt x="8283" y="870"/>
                      <a:pt x="8621" y="1138"/>
                    </a:cubicBezTo>
                    <a:cubicBezTo>
                      <a:pt x="8951" y="1407"/>
                      <a:pt x="9242" y="1722"/>
                      <a:pt x="9473" y="2082"/>
                    </a:cubicBezTo>
                    <a:cubicBezTo>
                      <a:pt x="9703" y="2443"/>
                      <a:pt x="9872" y="2842"/>
                      <a:pt x="9972" y="3257"/>
                    </a:cubicBezTo>
                    <a:cubicBezTo>
                      <a:pt x="10018" y="3464"/>
                      <a:pt x="10056" y="3679"/>
                      <a:pt x="10079" y="3894"/>
                    </a:cubicBezTo>
                    <a:cubicBezTo>
                      <a:pt x="10094" y="4109"/>
                      <a:pt x="10110" y="4324"/>
                      <a:pt x="10102" y="4539"/>
                    </a:cubicBezTo>
                    <a:cubicBezTo>
                      <a:pt x="10094" y="4753"/>
                      <a:pt x="10102" y="4968"/>
                      <a:pt x="10079" y="5183"/>
                    </a:cubicBezTo>
                    <a:cubicBezTo>
                      <a:pt x="10064" y="5398"/>
                      <a:pt x="10056" y="5613"/>
                      <a:pt x="10033" y="5828"/>
                    </a:cubicBezTo>
                    <a:cubicBezTo>
                      <a:pt x="10018" y="5936"/>
                      <a:pt x="10018" y="6043"/>
                      <a:pt x="9995" y="6143"/>
                    </a:cubicBezTo>
                    <a:lnTo>
                      <a:pt x="9949" y="6457"/>
                    </a:lnTo>
                    <a:lnTo>
                      <a:pt x="9887" y="6772"/>
                    </a:lnTo>
                    <a:cubicBezTo>
                      <a:pt x="9856" y="6872"/>
                      <a:pt x="9826" y="6979"/>
                      <a:pt x="9795" y="7079"/>
                    </a:cubicBezTo>
                    <a:cubicBezTo>
                      <a:pt x="9726" y="7279"/>
                      <a:pt x="9634" y="7471"/>
                      <a:pt x="9534" y="7655"/>
                    </a:cubicBezTo>
                    <a:cubicBezTo>
                      <a:pt x="9503" y="7701"/>
                      <a:pt x="9480" y="7747"/>
                      <a:pt x="9450" y="7785"/>
                    </a:cubicBezTo>
                    <a:cubicBezTo>
                      <a:pt x="9419" y="7831"/>
                      <a:pt x="9388" y="7870"/>
                      <a:pt x="9350" y="7908"/>
                    </a:cubicBezTo>
                    <a:cubicBezTo>
                      <a:pt x="9288" y="7985"/>
                      <a:pt x="9219" y="8062"/>
                      <a:pt x="9143" y="8115"/>
                    </a:cubicBezTo>
                    <a:cubicBezTo>
                      <a:pt x="9112" y="8138"/>
                      <a:pt x="9097" y="8177"/>
                      <a:pt x="9104" y="8215"/>
                    </a:cubicBezTo>
                    <a:cubicBezTo>
                      <a:pt x="9204" y="8714"/>
                      <a:pt x="9196" y="9228"/>
                      <a:pt x="9081" y="9727"/>
                    </a:cubicBezTo>
                    <a:cubicBezTo>
                      <a:pt x="9020" y="9973"/>
                      <a:pt x="8920" y="10211"/>
                      <a:pt x="8789" y="10433"/>
                    </a:cubicBezTo>
                    <a:cubicBezTo>
                      <a:pt x="8659" y="10648"/>
                      <a:pt x="8490" y="10840"/>
                      <a:pt x="8298" y="11009"/>
                    </a:cubicBezTo>
                    <a:cubicBezTo>
                      <a:pt x="7555" y="11647"/>
                      <a:pt x="6541" y="11977"/>
                      <a:pt x="5542" y="11977"/>
                    </a:cubicBezTo>
                    <a:cubicBezTo>
                      <a:pt x="5519" y="11977"/>
                      <a:pt x="5496" y="11977"/>
                      <a:pt x="5474" y="11976"/>
                    </a:cubicBezTo>
                    <a:cubicBezTo>
                      <a:pt x="4952" y="11961"/>
                      <a:pt x="4445" y="11876"/>
                      <a:pt x="3954" y="11715"/>
                    </a:cubicBezTo>
                    <a:cubicBezTo>
                      <a:pt x="3470" y="11546"/>
                      <a:pt x="2994" y="11347"/>
                      <a:pt x="2534" y="11109"/>
                    </a:cubicBezTo>
                    <a:cubicBezTo>
                      <a:pt x="2081" y="10871"/>
                      <a:pt x="1636" y="10602"/>
                      <a:pt x="1221" y="10295"/>
                    </a:cubicBezTo>
                    <a:cubicBezTo>
                      <a:pt x="1014" y="10149"/>
                      <a:pt x="814" y="9988"/>
                      <a:pt x="623" y="9819"/>
                    </a:cubicBezTo>
                    <a:cubicBezTo>
                      <a:pt x="423" y="9651"/>
                      <a:pt x="246" y="9466"/>
                      <a:pt x="85" y="9267"/>
                    </a:cubicBezTo>
                    <a:cubicBezTo>
                      <a:pt x="80" y="9252"/>
                      <a:pt x="66" y="9247"/>
                      <a:pt x="53" y="9247"/>
                    </a:cubicBezTo>
                    <a:cubicBezTo>
                      <a:pt x="45" y="9247"/>
                      <a:pt x="37" y="9249"/>
                      <a:pt x="32" y="9251"/>
                    </a:cubicBezTo>
                    <a:cubicBezTo>
                      <a:pt x="9" y="9267"/>
                      <a:pt x="1" y="9290"/>
                      <a:pt x="16" y="9313"/>
                    </a:cubicBezTo>
                    <a:cubicBezTo>
                      <a:pt x="85" y="9428"/>
                      <a:pt x="162" y="9535"/>
                      <a:pt x="254" y="9635"/>
                    </a:cubicBezTo>
                    <a:cubicBezTo>
                      <a:pt x="339" y="9735"/>
                      <a:pt x="431" y="9827"/>
                      <a:pt x="530" y="9919"/>
                    </a:cubicBezTo>
                    <a:cubicBezTo>
                      <a:pt x="715" y="10103"/>
                      <a:pt x="914" y="10280"/>
                      <a:pt x="1121" y="10441"/>
                    </a:cubicBezTo>
                    <a:cubicBezTo>
                      <a:pt x="1536" y="10764"/>
                      <a:pt x="1973" y="11055"/>
                      <a:pt x="2442" y="11301"/>
                    </a:cubicBezTo>
                    <a:cubicBezTo>
                      <a:pt x="2672" y="11431"/>
                      <a:pt x="2910" y="11546"/>
                      <a:pt x="3156" y="11646"/>
                    </a:cubicBezTo>
                    <a:cubicBezTo>
                      <a:pt x="3401" y="11738"/>
                      <a:pt x="3654" y="11823"/>
                      <a:pt x="3908" y="11884"/>
                    </a:cubicBezTo>
                    <a:cubicBezTo>
                      <a:pt x="4414" y="12030"/>
                      <a:pt x="4944" y="12107"/>
                      <a:pt x="5466" y="12130"/>
                    </a:cubicBezTo>
                    <a:cubicBezTo>
                      <a:pt x="5526" y="12131"/>
                      <a:pt x="5586" y="12132"/>
                      <a:pt x="5646" y="12132"/>
                    </a:cubicBezTo>
                    <a:cubicBezTo>
                      <a:pt x="5852" y="12132"/>
                      <a:pt x="6056" y="12121"/>
                      <a:pt x="6264" y="12091"/>
                    </a:cubicBezTo>
                    <a:cubicBezTo>
                      <a:pt x="6395" y="12076"/>
                      <a:pt x="6525" y="12045"/>
                      <a:pt x="6656" y="12030"/>
                    </a:cubicBezTo>
                    <a:cubicBezTo>
                      <a:pt x="6786" y="12007"/>
                      <a:pt x="6909" y="11969"/>
                      <a:pt x="7039" y="11930"/>
                    </a:cubicBezTo>
                    <a:cubicBezTo>
                      <a:pt x="7293" y="11853"/>
                      <a:pt x="7538" y="11754"/>
                      <a:pt x="7776" y="11631"/>
                    </a:cubicBezTo>
                    <a:cubicBezTo>
                      <a:pt x="8014" y="11500"/>
                      <a:pt x="8237" y="11339"/>
                      <a:pt x="8421" y="11147"/>
                    </a:cubicBezTo>
                    <a:cubicBezTo>
                      <a:pt x="8789" y="10756"/>
                      <a:pt x="9066" y="10288"/>
                      <a:pt x="9212" y="9773"/>
                    </a:cubicBezTo>
                    <a:cubicBezTo>
                      <a:pt x="9281" y="9512"/>
                      <a:pt x="9327" y="9251"/>
                      <a:pt x="9342" y="8983"/>
                    </a:cubicBezTo>
                    <a:cubicBezTo>
                      <a:pt x="9349" y="8734"/>
                      <a:pt x="9337" y="8485"/>
                      <a:pt x="9292" y="8242"/>
                    </a:cubicBezTo>
                    <a:lnTo>
                      <a:pt x="9292" y="8242"/>
                    </a:lnTo>
                    <a:cubicBezTo>
                      <a:pt x="9324" y="8218"/>
                      <a:pt x="9355" y="8192"/>
                      <a:pt x="9381" y="8161"/>
                    </a:cubicBezTo>
                    <a:cubicBezTo>
                      <a:pt x="9427" y="8123"/>
                      <a:pt x="9465" y="8077"/>
                      <a:pt x="9496" y="8031"/>
                    </a:cubicBezTo>
                    <a:cubicBezTo>
                      <a:pt x="9534" y="7993"/>
                      <a:pt x="9572" y="7947"/>
                      <a:pt x="9603" y="7900"/>
                    </a:cubicBezTo>
                    <a:cubicBezTo>
                      <a:pt x="9634" y="7854"/>
                      <a:pt x="9665" y="7808"/>
                      <a:pt x="9695" y="7755"/>
                    </a:cubicBezTo>
                    <a:cubicBezTo>
                      <a:pt x="9810" y="7563"/>
                      <a:pt x="9910" y="7363"/>
                      <a:pt x="9987" y="7148"/>
                    </a:cubicBezTo>
                    <a:cubicBezTo>
                      <a:pt x="10133" y="6734"/>
                      <a:pt x="10233" y="6296"/>
                      <a:pt x="10271" y="5859"/>
                    </a:cubicBezTo>
                    <a:cubicBezTo>
                      <a:pt x="10294" y="5636"/>
                      <a:pt x="10309" y="5414"/>
                      <a:pt x="10302" y="5199"/>
                    </a:cubicBezTo>
                    <a:cubicBezTo>
                      <a:pt x="10302" y="4976"/>
                      <a:pt x="10294" y="4753"/>
                      <a:pt x="10271" y="4539"/>
                    </a:cubicBezTo>
                    <a:cubicBezTo>
                      <a:pt x="10240" y="4316"/>
                      <a:pt x="10225" y="4101"/>
                      <a:pt x="10202" y="3886"/>
                    </a:cubicBezTo>
                    <a:cubicBezTo>
                      <a:pt x="10179" y="3664"/>
                      <a:pt x="10140" y="3449"/>
                      <a:pt x="10094" y="3234"/>
                    </a:cubicBezTo>
                    <a:cubicBezTo>
                      <a:pt x="9987" y="2804"/>
                      <a:pt x="9818" y="2389"/>
                      <a:pt x="9595" y="2013"/>
                    </a:cubicBezTo>
                    <a:cubicBezTo>
                      <a:pt x="9473" y="1821"/>
                      <a:pt x="9342" y="1645"/>
                      <a:pt x="9196" y="1484"/>
                    </a:cubicBezTo>
                    <a:cubicBezTo>
                      <a:pt x="9050" y="1315"/>
                      <a:pt x="8889" y="1161"/>
                      <a:pt x="8720" y="1023"/>
                    </a:cubicBezTo>
                    <a:cubicBezTo>
                      <a:pt x="8375" y="747"/>
                      <a:pt x="7991" y="524"/>
                      <a:pt x="7584" y="355"/>
                    </a:cubicBezTo>
                    <a:cubicBezTo>
                      <a:pt x="7178" y="179"/>
                      <a:pt x="6748" y="64"/>
                      <a:pt x="6318" y="2"/>
                    </a:cubicBezTo>
                    <a:cubicBezTo>
                      <a:pt x="6314" y="1"/>
                      <a:pt x="6309" y="0"/>
                      <a:pt x="6305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41"/>
              <p:cNvSpPr/>
              <p:nvPr/>
            </p:nvSpPr>
            <p:spPr>
              <a:xfrm>
                <a:off x="6475225" y="2176737"/>
                <a:ext cx="33463" cy="29913"/>
              </a:xfrm>
              <a:custGeom>
                <a:rect b="b" l="l" r="r" t="t"/>
                <a:pathLst>
                  <a:path extrusionOk="0" h="337" w="377">
                    <a:moveTo>
                      <a:pt x="258" y="1"/>
                    </a:moveTo>
                    <a:cubicBezTo>
                      <a:pt x="249" y="1"/>
                      <a:pt x="240" y="2"/>
                      <a:pt x="230" y="4"/>
                    </a:cubicBezTo>
                    <a:cubicBezTo>
                      <a:pt x="184" y="27"/>
                      <a:pt x="138" y="58"/>
                      <a:pt x="108" y="104"/>
                    </a:cubicBezTo>
                    <a:cubicBezTo>
                      <a:pt x="1" y="199"/>
                      <a:pt x="108" y="336"/>
                      <a:pt x="215" y="336"/>
                    </a:cubicBezTo>
                    <a:cubicBezTo>
                      <a:pt x="254" y="336"/>
                      <a:pt x="294" y="318"/>
                      <a:pt x="322" y="273"/>
                    </a:cubicBezTo>
                    <a:cubicBezTo>
                      <a:pt x="361" y="211"/>
                      <a:pt x="376" y="150"/>
                      <a:pt x="361" y="81"/>
                    </a:cubicBezTo>
                    <a:cubicBezTo>
                      <a:pt x="348" y="35"/>
                      <a:pt x="307" y="1"/>
                      <a:pt x="258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2" name="Google Shape;2062;p41"/>
            <p:cNvGrpSpPr/>
            <p:nvPr/>
          </p:nvGrpSpPr>
          <p:grpSpPr>
            <a:xfrm>
              <a:off x="4914505" y="3363775"/>
              <a:ext cx="1460103" cy="1158625"/>
              <a:chOff x="4857097" y="3363775"/>
              <a:chExt cx="1460103" cy="1158625"/>
            </a:xfrm>
          </p:grpSpPr>
          <p:sp>
            <p:nvSpPr>
              <p:cNvPr id="2063" name="Google Shape;2063;p41"/>
              <p:cNvSpPr txBox="1"/>
              <p:nvPr/>
            </p:nvSpPr>
            <p:spPr>
              <a:xfrm>
                <a:off x="4857097" y="3363775"/>
                <a:ext cx="1460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64" name="Google Shape;2064;p41"/>
              <p:cNvSpPr txBox="1"/>
              <p:nvPr/>
            </p:nvSpPr>
            <p:spPr>
              <a:xfrm>
                <a:off x="4857100" y="3651500"/>
                <a:ext cx="1460100" cy="8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65" name="Google Shape;2065;p41"/>
          <p:cNvGrpSpPr/>
          <p:nvPr/>
        </p:nvGrpSpPr>
        <p:grpSpPr>
          <a:xfrm>
            <a:off x="457201" y="1488577"/>
            <a:ext cx="3303744" cy="3261667"/>
            <a:chOff x="457201" y="1488577"/>
            <a:chExt cx="3303744" cy="3261667"/>
          </a:xfrm>
        </p:grpSpPr>
        <p:sp>
          <p:nvSpPr>
            <p:cNvPr id="2066" name="Google Shape;2066;p41"/>
            <p:cNvSpPr/>
            <p:nvPr/>
          </p:nvSpPr>
          <p:spPr>
            <a:xfrm rot="9506889">
              <a:off x="1504015" y="1898475"/>
              <a:ext cx="2285187" cy="281077"/>
            </a:xfrm>
            <a:custGeom>
              <a:rect b="b" l="l" r="r" t="t"/>
              <a:pathLst>
                <a:path extrusionOk="0" h="571" w="2676">
                  <a:moveTo>
                    <a:pt x="13" y="235"/>
                  </a:moveTo>
                  <a:cubicBezTo>
                    <a:pt x="65" y="267"/>
                    <a:pt x="118" y="296"/>
                    <a:pt x="175" y="324"/>
                  </a:cubicBezTo>
                  <a:cubicBezTo>
                    <a:pt x="203" y="340"/>
                    <a:pt x="239" y="356"/>
                    <a:pt x="276" y="364"/>
                  </a:cubicBezTo>
                  <a:cubicBezTo>
                    <a:pt x="438" y="401"/>
                    <a:pt x="604" y="437"/>
                    <a:pt x="774" y="466"/>
                  </a:cubicBezTo>
                  <a:cubicBezTo>
                    <a:pt x="984" y="498"/>
                    <a:pt x="1195" y="478"/>
                    <a:pt x="1409" y="457"/>
                  </a:cubicBezTo>
                  <a:cubicBezTo>
                    <a:pt x="1761" y="421"/>
                    <a:pt x="2089" y="304"/>
                    <a:pt x="2413" y="158"/>
                  </a:cubicBezTo>
                  <a:cubicBezTo>
                    <a:pt x="2425" y="150"/>
                    <a:pt x="2437" y="138"/>
                    <a:pt x="2449" y="130"/>
                  </a:cubicBezTo>
                  <a:cubicBezTo>
                    <a:pt x="2352" y="118"/>
                    <a:pt x="2251" y="162"/>
                    <a:pt x="2174" y="65"/>
                  </a:cubicBezTo>
                  <a:cubicBezTo>
                    <a:pt x="2186" y="61"/>
                    <a:pt x="2198" y="57"/>
                    <a:pt x="2210" y="57"/>
                  </a:cubicBezTo>
                  <a:cubicBezTo>
                    <a:pt x="2336" y="69"/>
                    <a:pt x="2465" y="57"/>
                    <a:pt x="2587" y="16"/>
                  </a:cubicBezTo>
                  <a:cubicBezTo>
                    <a:pt x="2635" y="0"/>
                    <a:pt x="2676" y="28"/>
                    <a:pt x="2656" y="77"/>
                  </a:cubicBezTo>
                  <a:cubicBezTo>
                    <a:pt x="2623" y="178"/>
                    <a:pt x="2583" y="275"/>
                    <a:pt x="2542" y="368"/>
                  </a:cubicBezTo>
                  <a:cubicBezTo>
                    <a:pt x="2534" y="385"/>
                    <a:pt x="2506" y="385"/>
                    <a:pt x="2486" y="393"/>
                  </a:cubicBezTo>
                  <a:cubicBezTo>
                    <a:pt x="2482" y="372"/>
                    <a:pt x="2469" y="352"/>
                    <a:pt x="2477" y="336"/>
                  </a:cubicBezTo>
                  <a:cubicBezTo>
                    <a:pt x="2490" y="292"/>
                    <a:pt x="2510" y="247"/>
                    <a:pt x="2538" y="190"/>
                  </a:cubicBezTo>
                  <a:cubicBezTo>
                    <a:pt x="2441" y="231"/>
                    <a:pt x="2364" y="259"/>
                    <a:pt x="2283" y="296"/>
                  </a:cubicBezTo>
                  <a:cubicBezTo>
                    <a:pt x="1963" y="437"/>
                    <a:pt x="1619" y="522"/>
                    <a:pt x="1267" y="551"/>
                  </a:cubicBezTo>
                  <a:cubicBezTo>
                    <a:pt x="1025" y="571"/>
                    <a:pt x="782" y="555"/>
                    <a:pt x="543" y="510"/>
                  </a:cubicBezTo>
                  <a:cubicBezTo>
                    <a:pt x="430" y="486"/>
                    <a:pt x="320" y="453"/>
                    <a:pt x="215" y="413"/>
                  </a:cubicBezTo>
                  <a:cubicBezTo>
                    <a:pt x="126" y="385"/>
                    <a:pt x="49" y="328"/>
                    <a:pt x="1" y="2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7" name="Google Shape;2067;p41"/>
            <p:cNvGrpSpPr/>
            <p:nvPr/>
          </p:nvGrpSpPr>
          <p:grpSpPr>
            <a:xfrm>
              <a:off x="457201" y="3100411"/>
              <a:ext cx="1809063" cy="1649834"/>
              <a:chOff x="3013014" y="1028700"/>
              <a:chExt cx="1144252" cy="925002"/>
            </a:xfrm>
          </p:grpSpPr>
          <p:sp>
            <p:nvSpPr>
              <p:cNvPr id="2068" name="Google Shape;2068;p41"/>
              <p:cNvSpPr/>
              <p:nvPr/>
            </p:nvSpPr>
            <p:spPr>
              <a:xfrm>
                <a:off x="3013014" y="1054387"/>
                <a:ext cx="1144252" cy="870932"/>
              </a:xfrm>
              <a:custGeom>
                <a:rect b="b" l="l" r="r" t="t"/>
                <a:pathLst>
                  <a:path extrusionOk="0" h="12918" w="16972">
                    <a:moveTo>
                      <a:pt x="4453" y="10934"/>
                    </a:moveTo>
                    <a:cubicBezTo>
                      <a:pt x="4575" y="10942"/>
                      <a:pt x="4575" y="11126"/>
                      <a:pt x="4453" y="11134"/>
                    </a:cubicBezTo>
                    <a:cubicBezTo>
                      <a:pt x="4330" y="11126"/>
                      <a:pt x="4330" y="10942"/>
                      <a:pt x="4453" y="10934"/>
                    </a:cubicBezTo>
                    <a:close/>
                    <a:moveTo>
                      <a:pt x="3962" y="11052"/>
                    </a:moveTo>
                    <a:cubicBezTo>
                      <a:pt x="3998" y="11052"/>
                      <a:pt x="4035" y="11065"/>
                      <a:pt x="4069" y="11095"/>
                    </a:cubicBezTo>
                    <a:cubicBezTo>
                      <a:pt x="4115" y="11126"/>
                      <a:pt x="4145" y="11164"/>
                      <a:pt x="4176" y="11210"/>
                    </a:cubicBezTo>
                    <a:cubicBezTo>
                      <a:pt x="4233" y="11329"/>
                      <a:pt x="4136" y="11453"/>
                      <a:pt x="4023" y="11453"/>
                    </a:cubicBezTo>
                    <a:cubicBezTo>
                      <a:pt x="3998" y="11453"/>
                      <a:pt x="3971" y="11447"/>
                      <a:pt x="3946" y="11433"/>
                    </a:cubicBezTo>
                    <a:cubicBezTo>
                      <a:pt x="3900" y="11410"/>
                      <a:pt x="3861" y="11379"/>
                      <a:pt x="3831" y="11341"/>
                    </a:cubicBezTo>
                    <a:cubicBezTo>
                      <a:pt x="3723" y="11215"/>
                      <a:pt x="3835" y="11052"/>
                      <a:pt x="3962" y="11052"/>
                    </a:cubicBezTo>
                    <a:close/>
                    <a:moveTo>
                      <a:pt x="5073" y="11270"/>
                    </a:moveTo>
                    <a:cubicBezTo>
                      <a:pt x="5086" y="11270"/>
                      <a:pt x="5099" y="11273"/>
                      <a:pt x="5113" y="11279"/>
                    </a:cubicBezTo>
                    <a:cubicBezTo>
                      <a:pt x="5120" y="11279"/>
                      <a:pt x="5128" y="11279"/>
                      <a:pt x="5128" y="11287"/>
                    </a:cubicBezTo>
                    <a:lnTo>
                      <a:pt x="5166" y="11287"/>
                    </a:lnTo>
                    <a:cubicBezTo>
                      <a:pt x="5197" y="11287"/>
                      <a:pt x="5220" y="11287"/>
                      <a:pt x="5243" y="11295"/>
                    </a:cubicBezTo>
                    <a:cubicBezTo>
                      <a:pt x="5320" y="11318"/>
                      <a:pt x="5374" y="11402"/>
                      <a:pt x="5351" y="11479"/>
                    </a:cubicBezTo>
                    <a:cubicBezTo>
                      <a:pt x="5328" y="11548"/>
                      <a:pt x="5274" y="11594"/>
                      <a:pt x="5205" y="11594"/>
                    </a:cubicBezTo>
                    <a:cubicBezTo>
                      <a:pt x="5105" y="11594"/>
                      <a:pt x="5021" y="11548"/>
                      <a:pt x="4974" y="11456"/>
                    </a:cubicBezTo>
                    <a:cubicBezTo>
                      <a:pt x="4935" y="11383"/>
                      <a:pt x="4992" y="11270"/>
                      <a:pt x="5073" y="11270"/>
                    </a:cubicBezTo>
                    <a:close/>
                    <a:moveTo>
                      <a:pt x="4593" y="11554"/>
                    </a:moveTo>
                    <a:cubicBezTo>
                      <a:pt x="4651" y="11554"/>
                      <a:pt x="4711" y="11568"/>
                      <a:pt x="4767" y="11594"/>
                    </a:cubicBezTo>
                    <a:cubicBezTo>
                      <a:pt x="4844" y="11640"/>
                      <a:pt x="4875" y="11740"/>
                      <a:pt x="4829" y="11824"/>
                    </a:cubicBezTo>
                    <a:cubicBezTo>
                      <a:pt x="4793" y="11878"/>
                      <a:pt x="4738" y="11909"/>
                      <a:pt x="4683" y="11909"/>
                    </a:cubicBezTo>
                    <a:cubicBezTo>
                      <a:pt x="4668" y="11909"/>
                      <a:pt x="4652" y="11906"/>
                      <a:pt x="4637" y="11901"/>
                    </a:cubicBezTo>
                    <a:cubicBezTo>
                      <a:pt x="4598" y="11894"/>
                      <a:pt x="4560" y="11878"/>
                      <a:pt x="4522" y="11863"/>
                    </a:cubicBezTo>
                    <a:lnTo>
                      <a:pt x="4522" y="11863"/>
                    </a:lnTo>
                    <a:cubicBezTo>
                      <a:pt x="4529" y="11867"/>
                      <a:pt x="4532" y="11868"/>
                      <a:pt x="4531" y="11868"/>
                    </a:cubicBezTo>
                    <a:cubicBezTo>
                      <a:pt x="4529" y="11868"/>
                      <a:pt x="4499" y="11855"/>
                      <a:pt x="4499" y="11855"/>
                    </a:cubicBezTo>
                    <a:lnTo>
                      <a:pt x="4460" y="11847"/>
                    </a:lnTo>
                    <a:cubicBezTo>
                      <a:pt x="4322" y="11809"/>
                      <a:pt x="4322" y="11617"/>
                      <a:pt x="4460" y="11579"/>
                    </a:cubicBezTo>
                    <a:cubicBezTo>
                      <a:pt x="4503" y="11562"/>
                      <a:pt x="4548" y="11554"/>
                      <a:pt x="4593" y="11554"/>
                    </a:cubicBezTo>
                    <a:close/>
                    <a:moveTo>
                      <a:pt x="5443" y="11767"/>
                    </a:moveTo>
                    <a:cubicBezTo>
                      <a:pt x="5466" y="11767"/>
                      <a:pt x="5489" y="11773"/>
                      <a:pt x="5512" y="11786"/>
                    </a:cubicBezTo>
                    <a:cubicBezTo>
                      <a:pt x="5527" y="11794"/>
                      <a:pt x="5550" y="11801"/>
                      <a:pt x="5573" y="11801"/>
                    </a:cubicBezTo>
                    <a:cubicBezTo>
                      <a:pt x="5650" y="11824"/>
                      <a:pt x="5688" y="11901"/>
                      <a:pt x="5665" y="11978"/>
                    </a:cubicBezTo>
                    <a:cubicBezTo>
                      <a:pt x="5646" y="12035"/>
                      <a:pt x="5591" y="12076"/>
                      <a:pt x="5533" y="12076"/>
                    </a:cubicBezTo>
                    <a:cubicBezTo>
                      <a:pt x="5521" y="12076"/>
                      <a:pt x="5509" y="12074"/>
                      <a:pt x="5496" y="12070"/>
                    </a:cubicBezTo>
                    <a:cubicBezTo>
                      <a:pt x="5443" y="12055"/>
                      <a:pt x="5389" y="12024"/>
                      <a:pt x="5358" y="11986"/>
                    </a:cubicBezTo>
                    <a:cubicBezTo>
                      <a:pt x="5305" y="11932"/>
                      <a:pt x="5305" y="11855"/>
                      <a:pt x="5358" y="11801"/>
                    </a:cubicBezTo>
                    <a:cubicBezTo>
                      <a:pt x="5381" y="11779"/>
                      <a:pt x="5411" y="11767"/>
                      <a:pt x="5443" y="11767"/>
                    </a:cubicBezTo>
                    <a:close/>
                    <a:moveTo>
                      <a:pt x="10514" y="1"/>
                    </a:moveTo>
                    <a:cubicBezTo>
                      <a:pt x="8431" y="1"/>
                      <a:pt x="6717" y="864"/>
                      <a:pt x="6717" y="864"/>
                    </a:cubicBezTo>
                    <a:cubicBezTo>
                      <a:pt x="6717" y="864"/>
                      <a:pt x="5744" y="206"/>
                      <a:pt x="4491" y="206"/>
                    </a:cubicBezTo>
                    <a:cubicBezTo>
                      <a:pt x="3942" y="206"/>
                      <a:pt x="3339" y="332"/>
                      <a:pt x="2741" y="695"/>
                    </a:cubicBezTo>
                    <a:cubicBezTo>
                      <a:pt x="768" y="1884"/>
                      <a:pt x="185" y="4295"/>
                      <a:pt x="1375" y="5722"/>
                    </a:cubicBezTo>
                    <a:cubicBezTo>
                      <a:pt x="1375" y="5722"/>
                      <a:pt x="1006" y="7288"/>
                      <a:pt x="1720" y="8033"/>
                    </a:cubicBezTo>
                    <a:cubicBezTo>
                      <a:pt x="1720" y="8033"/>
                      <a:pt x="1" y="10097"/>
                      <a:pt x="3792" y="12116"/>
                    </a:cubicBezTo>
                    <a:cubicBezTo>
                      <a:pt x="4909" y="12708"/>
                      <a:pt x="5968" y="12918"/>
                      <a:pt x="6909" y="12918"/>
                    </a:cubicBezTo>
                    <a:cubicBezTo>
                      <a:pt x="9202" y="12918"/>
                      <a:pt x="10793" y="11671"/>
                      <a:pt x="10793" y="11671"/>
                    </a:cubicBezTo>
                    <a:cubicBezTo>
                      <a:pt x="10793" y="11671"/>
                      <a:pt x="11888" y="12012"/>
                      <a:pt x="13058" y="12012"/>
                    </a:cubicBezTo>
                    <a:cubicBezTo>
                      <a:pt x="14064" y="12012"/>
                      <a:pt x="15125" y="11760"/>
                      <a:pt x="15590" y="10819"/>
                    </a:cubicBezTo>
                    <a:cubicBezTo>
                      <a:pt x="16810" y="8340"/>
                      <a:pt x="15498" y="6897"/>
                      <a:pt x="15498" y="6897"/>
                    </a:cubicBezTo>
                    <a:cubicBezTo>
                      <a:pt x="15498" y="6897"/>
                      <a:pt x="16972" y="3320"/>
                      <a:pt x="14293" y="1240"/>
                    </a:cubicBezTo>
                    <a:cubicBezTo>
                      <a:pt x="13087" y="298"/>
                      <a:pt x="11737" y="1"/>
                      <a:pt x="105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1"/>
              <p:cNvSpPr/>
              <p:nvPr/>
            </p:nvSpPr>
            <p:spPr>
              <a:xfrm>
                <a:off x="3039915" y="1028700"/>
                <a:ext cx="375799" cy="381125"/>
              </a:xfrm>
              <a:custGeom>
                <a:rect b="b" l="l" r="r" t="t"/>
                <a:pathLst>
                  <a:path extrusionOk="0" h="5653" w="5574">
                    <a:moveTo>
                      <a:pt x="3603" y="1"/>
                    </a:moveTo>
                    <a:cubicBezTo>
                      <a:pt x="3466" y="1"/>
                      <a:pt x="3329" y="9"/>
                      <a:pt x="3194" y="24"/>
                    </a:cubicBezTo>
                    <a:cubicBezTo>
                      <a:pt x="2787" y="70"/>
                      <a:pt x="2396" y="193"/>
                      <a:pt x="2035" y="377"/>
                    </a:cubicBezTo>
                    <a:cubicBezTo>
                      <a:pt x="1682" y="569"/>
                      <a:pt x="1359" y="830"/>
                      <a:pt x="1106" y="1137"/>
                    </a:cubicBezTo>
                    <a:lnTo>
                      <a:pt x="1006" y="1260"/>
                    </a:lnTo>
                    <a:cubicBezTo>
                      <a:pt x="976" y="1298"/>
                      <a:pt x="953" y="1337"/>
                      <a:pt x="922" y="1383"/>
                    </a:cubicBezTo>
                    <a:lnTo>
                      <a:pt x="753" y="1628"/>
                    </a:lnTo>
                    <a:lnTo>
                      <a:pt x="715" y="1690"/>
                    </a:lnTo>
                    <a:lnTo>
                      <a:pt x="676" y="1751"/>
                    </a:lnTo>
                    <a:lnTo>
                      <a:pt x="607" y="1882"/>
                    </a:lnTo>
                    <a:lnTo>
                      <a:pt x="538" y="2020"/>
                    </a:lnTo>
                    <a:cubicBezTo>
                      <a:pt x="507" y="2058"/>
                      <a:pt x="484" y="2104"/>
                      <a:pt x="469" y="2150"/>
                    </a:cubicBezTo>
                    <a:lnTo>
                      <a:pt x="354" y="2427"/>
                    </a:lnTo>
                    <a:cubicBezTo>
                      <a:pt x="308" y="2511"/>
                      <a:pt x="292" y="2611"/>
                      <a:pt x="254" y="2703"/>
                    </a:cubicBezTo>
                    <a:cubicBezTo>
                      <a:pt x="223" y="2795"/>
                      <a:pt x="193" y="2895"/>
                      <a:pt x="170" y="2995"/>
                    </a:cubicBezTo>
                    <a:cubicBezTo>
                      <a:pt x="147" y="3087"/>
                      <a:pt x="116" y="3187"/>
                      <a:pt x="93" y="3279"/>
                    </a:cubicBezTo>
                    <a:cubicBezTo>
                      <a:pt x="16" y="3670"/>
                      <a:pt x="1" y="4077"/>
                      <a:pt x="62" y="4476"/>
                    </a:cubicBezTo>
                    <a:cubicBezTo>
                      <a:pt x="108" y="4875"/>
                      <a:pt x="231" y="5259"/>
                      <a:pt x="415" y="5612"/>
                    </a:cubicBezTo>
                    <a:cubicBezTo>
                      <a:pt x="428" y="5641"/>
                      <a:pt x="451" y="5653"/>
                      <a:pt x="474" y="5653"/>
                    </a:cubicBezTo>
                    <a:cubicBezTo>
                      <a:pt x="519" y="5653"/>
                      <a:pt x="563" y="5609"/>
                      <a:pt x="538" y="5558"/>
                    </a:cubicBezTo>
                    <a:cubicBezTo>
                      <a:pt x="469" y="5382"/>
                      <a:pt x="408" y="5198"/>
                      <a:pt x="362" y="5013"/>
                    </a:cubicBezTo>
                    <a:cubicBezTo>
                      <a:pt x="323" y="4829"/>
                      <a:pt x="285" y="4645"/>
                      <a:pt x="262" y="4453"/>
                    </a:cubicBezTo>
                    <a:cubicBezTo>
                      <a:pt x="254" y="4353"/>
                      <a:pt x="239" y="4261"/>
                      <a:pt x="239" y="4161"/>
                    </a:cubicBezTo>
                    <a:cubicBezTo>
                      <a:pt x="239" y="4069"/>
                      <a:pt x="231" y="3969"/>
                      <a:pt x="231" y="3877"/>
                    </a:cubicBezTo>
                    <a:cubicBezTo>
                      <a:pt x="239" y="3778"/>
                      <a:pt x="231" y="3685"/>
                      <a:pt x="239" y="3586"/>
                    </a:cubicBezTo>
                    <a:lnTo>
                      <a:pt x="262" y="3302"/>
                    </a:lnTo>
                    <a:cubicBezTo>
                      <a:pt x="315" y="2918"/>
                      <a:pt x="431" y="2549"/>
                      <a:pt x="607" y="2212"/>
                    </a:cubicBezTo>
                    <a:cubicBezTo>
                      <a:pt x="622" y="2166"/>
                      <a:pt x="646" y="2120"/>
                      <a:pt x="676" y="2081"/>
                    </a:cubicBezTo>
                    <a:lnTo>
                      <a:pt x="745" y="1958"/>
                    </a:lnTo>
                    <a:lnTo>
                      <a:pt x="822" y="1836"/>
                    </a:lnTo>
                    <a:lnTo>
                      <a:pt x="860" y="1774"/>
                    </a:lnTo>
                    <a:lnTo>
                      <a:pt x="906" y="1721"/>
                    </a:lnTo>
                    <a:lnTo>
                      <a:pt x="1075" y="1490"/>
                    </a:lnTo>
                    <a:cubicBezTo>
                      <a:pt x="1106" y="1452"/>
                      <a:pt x="1137" y="1413"/>
                      <a:pt x="1167" y="1375"/>
                    </a:cubicBezTo>
                    <a:lnTo>
                      <a:pt x="1260" y="1268"/>
                    </a:lnTo>
                    <a:cubicBezTo>
                      <a:pt x="1321" y="1191"/>
                      <a:pt x="1390" y="1129"/>
                      <a:pt x="1459" y="1060"/>
                    </a:cubicBezTo>
                    <a:cubicBezTo>
                      <a:pt x="1528" y="999"/>
                      <a:pt x="1597" y="938"/>
                      <a:pt x="1674" y="876"/>
                    </a:cubicBezTo>
                    <a:cubicBezTo>
                      <a:pt x="1820" y="761"/>
                      <a:pt x="1981" y="661"/>
                      <a:pt x="2142" y="569"/>
                    </a:cubicBezTo>
                    <a:cubicBezTo>
                      <a:pt x="2480" y="400"/>
                      <a:pt x="2848" y="293"/>
                      <a:pt x="3225" y="270"/>
                    </a:cubicBezTo>
                    <a:cubicBezTo>
                      <a:pt x="3301" y="267"/>
                      <a:pt x="3377" y="265"/>
                      <a:pt x="3453" y="265"/>
                    </a:cubicBezTo>
                    <a:cubicBezTo>
                      <a:pt x="4136" y="265"/>
                      <a:pt x="4816" y="389"/>
                      <a:pt x="5458" y="631"/>
                    </a:cubicBezTo>
                    <a:cubicBezTo>
                      <a:pt x="5466" y="633"/>
                      <a:pt x="5473" y="634"/>
                      <a:pt x="5480" y="634"/>
                    </a:cubicBezTo>
                    <a:cubicBezTo>
                      <a:pt x="5537" y="634"/>
                      <a:pt x="5573" y="557"/>
                      <a:pt x="5512" y="515"/>
                    </a:cubicBezTo>
                    <a:cubicBezTo>
                      <a:pt x="5343" y="416"/>
                      <a:pt x="5159" y="324"/>
                      <a:pt x="4975" y="254"/>
                    </a:cubicBezTo>
                    <a:cubicBezTo>
                      <a:pt x="4783" y="185"/>
                      <a:pt x="4591" y="132"/>
                      <a:pt x="4399" y="86"/>
                    </a:cubicBezTo>
                    <a:cubicBezTo>
                      <a:pt x="4135" y="30"/>
                      <a:pt x="3869" y="1"/>
                      <a:pt x="3603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1"/>
              <p:cNvSpPr/>
              <p:nvPr/>
            </p:nvSpPr>
            <p:spPr>
              <a:xfrm>
                <a:off x="3080299" y="1190710"/>
                <a:ext cx="1010221" cy="762992"/>
              </a:xfrm>
              <a:custGeom>
                <a:rect b="b" l="l" r="r" t="t"/>
                <a:pathLst>
                  <a:path extrusionOk="0" h="11317" w="14984">
                    <a:moveTo>
                      <a:pt x="14012" y="1"/>
                    </a:moveTo>
                    <a:cubicBezTo>
                      <a:pt x="13972" y="1"/>
                      <a:pt x="13935" y="50"/>
                      <a:pt x="13970" y="85"/>
                    </a:cubicBezTo>
                    <a:cubicBezTo>
                      <a:pt x="14331" y="507"/>
                      <a:pt x="14569" y="1014"/>
                      <a:pt x="14676" y="1559"/>
                    </a:cubicBezTo>
                    <a:cubicBezTo>
                      <a:pt x="14784" y="2096"/>
                      <a:pt x="14791" y="2656"/>
                      <a:pt x="14722" y="3201"/>
                    </a:cubicBezTo>
                    <a:cubicBezTo>
                      <a:pt x="14692" y="3478"/>
                      <a:pt x="14638" y="3746"/>
                      <a:pt x="14577" y="4023"/>
                    </a:cubicBezTo>
                    <a:lnTo>
                      <a:pt x="14484" y="4429"/>
                    </a:lnTo>
                    <a:cubicBezTo>
                      <a:pt x="14454" y="4568"/>
                      <a:pt x="14415" y="4698"/>
                      <a:pt x="14400" y="4852"/>
                    </a:cubicBezTo>
                    <a:cubicBezTo>
                      <a:pt x="14400" y="4898"/>
                      <a:pt x="14392" y="4944"/>
                      <a:pt x="14400" y="4982"/>
                    </a:cubicBezTo>
                    <a:cubicBezTo>
                      <a:pt x="14400" y="5021"/>
                      <a:pt x="14415" y="5059"/>
                      <a:pt x="14415" y="5097"/>
                    </a:cubicBezTo>
                    <a:cubicBezTo>
                      <a:pt x="14423" y="5166"/>
                      <a:pt x="14446" y="5235"/>
                      <a:pt x="14461" y="5305"/>
                    </a:cubicBezTo>
                    <a:cubicBezTo>
                      <a:pt x="14500" y="5443"/>
                      <a:pt x="14538" y="5581"/>
                      <a:pt x="14569" y="5711"/>
                    </a:cubicBezTo>
                    <a:cubicBezTo>
                      <a:pt x="14638" y="5980"/>
                      <a:pt x="14676" y="6256"/>
                      <a:pt x="14684" y="6533"/>
                    </a:cubicBezTo>
                    <a:cubicBezTo>
                      <a:pt x="14692" y="6809"/>
                      <a:pt x="14661" y="7078"/>
                      <a:pt x="14600" y="7346"/>
                    </a:cubicBezTo>
                    <a:cubicBezTo>
                      <a:pt x="14561" y="7477"/>
                      <a:pt x="14523" y="7607"/>
                      <a:pt x="14469" y="7738"/>
                    </a:cubicBezTo>
                    <a:lnTo>
                      <a:pt x="14392" y="7930"/>
                    </a:lnTo>
                    <a:lnTo>
                      <a:pt x="14300" y="8114"/>
                    </a:lnTo>
                    <a:cubicBezTo>
                      <a:pt x="14239" y="8237"/>
                      <a:pt x="14162" y="8352"/>
                      <a:pt x="14085" y="8467"/>
                    </a:cubicBezTo>
                    <a:cubicBezTo>
                      <a:pt x="14055" y="8521"/>
                      <a:pt x="14009" y="8582"/>
                      <a:pt x="13970" y="8636"/>
                    </a:cubicBezTo>
                    <a:cubicBezTo>
                      <a:pt x="13932" y="8689"/>
                      <a:pt x="13886" y="8743"/>
                      <a:pt x="13840" y="8789"/>
                    </a:cubicBezTo>
                    <a:cubicBezTo>
                      <a:pt x="13663" y="8996"/>
                      <a:pt x="13456" y="9173"/>
                      <a:pt x="13233" y="9327"/>
                    </a:cubicBezTo>
                    <a:cubicBezTo>
                      <a:pt x="12538" y="9755"/>
                      <a:pt x="11707" y="9970"/>
                      <a:pt x="10865" y="9970"/>
                    </a:cubicBezTo>
                    <a:cubicBezTo>
                      <a:pt x="10593" y="9970"/>
                      <a:pt x="10319" y="9947"/>
                      <a:pt x="10048" y="9902"/>
                    </a:cubicBezTo>
                    <a:cubicBezTo>
                      <a:pt x="10034" y="9901"/>
                      <a:pt x="10020" y="9900"/>
                      <a:pt x="10006" y="9900"/>
                    </a:cubicBezTo>
                    <a:cubicBezTo>
                      <a:pt x="9936" y="9900"/>
                      <a:pt x="9866" y="9916"/>
                      <a:pt x="9802" y="9948"/>
                    </a:cubicBezTo>
                    <a:cubicBezTo>
                      <a:pt x="9733" y="9987"/>
                      <a:pt x="9672" y="10025"/>
                      <a:pt x="9610" y="10063"/>
                    </a:cubicBezTo>
                    <a:cubicBezTo>
                      <a:pt x="9488" y="10148"/>
                      <a:pt x="9380" y="10225"/>
                      <a:pt x="9265" y="10301"/>
                    </a:cubicBezTo>
                    <a:cubicBezTo>
                      <a:pt x="9027" y="10447"/>
                      <a:pt x="8781" y="10570"/>
                      <a:pt x="8528" y="10677"/>
                    </a:cubicBezTo>
                    <a:cubicBezTo>
                      <a:pt x="8275" y="10777"/>
                      <a:pt x="8006" y="10862"/>
                      <a:pt x="7745" y="10931"/>
                    </a:cubicBezTo>
                    <a:cubicBezTo>
                      <a:pt x="7607" y="10961"/>
                      <a:pt x="7477" y="11000"/>
                      <a:pt x="7338" y="11015"/>
                    </a:cubicBezTo>
                    <a:cubicBezTo>
                      <a:pt x="7200" y="11023"/>
                      <a:pt x="7062" y="11046"/>
                      <a:pt x="6924" y="11061"/>
                    </a:cubicBezTo>
                    <a:cubicBezTo>
                      <a:pt x="6745" y="11071"/>
                      <a:pt x="6565" y="11076"/>
                      <a:pt x="6386" y="11076"/>
                    </a:cubicBezTo>
                    <a:cubicBezTo>
                      <a:pt x="6013" y="11076"/>
                      <a:pt x="5639" y="11054"/>
                      <a:pt x="5266" y="11008"/>
                    </a:cubicBezTo>
                    <a:cubicBezTo>
                      <a:pt x="4713" y="10946"/>
                      <a:pt x="4168" y="10854"/>
                      <a:pt x="3623" y="10731"/>
                    </a:cubicBezTo>
                    <a:cubicBezTo>
                      <a:pt x="3078" y="10601"/>
                      <a:pt x="2556" y="10401"/>
                      <a:pt x="2065" y="10140"/>
                    </a:cubicBezTo>
                    <a:cubicBezTo>
                      <a:pt x="1582" y="9879"/>
                      <a:pt x="1144" y="9526"/>
                      <a:pt x="783" y="9104"/>
                    </a:cubicBezTo>
                    <a:cubicBezTo>
                      <a:pt x="430" y="8682"/>
                      <a:pt x="223" y="8160"/>
                      <a:pt x="185" y="7615"/>
                    </a:cubicBezTo>
                    <a:cubicBezTo>
                      <a:pt x="162" y="7062"/>
                      <a:pt x="300" y="6517"/>
                      <a:pt x="576" y="6049"/>
                    </a:cubicBezTo>
                    <a:cubicBezTo>
                      <a:pt x="591" y="6026"/>
                      <a:pt x="591" y="6003"/>
                      <a:pt x="576" y="5980"/>
                    </a:cubicBezTo>
                    <a:cubicBezTo>
                      <a:pt x="492" y="5780"/>
                      <a:pt x="430" y="5565"/>
                      <a:pt x="392" y="5351"/>
                    </a:cubicBezTo>
                    <a:cubicBezTo>
                      <a:pt x="354" y="5128"/>
                      <a:pt x="323" y="4905"/>
                      <a:pt x="315" y="4683"/>
                    </a:cubicBezTo>
                    <a:lnTo>
                      <a:pt x="323" y="4683"/>
                    </a:lnTo>
                    <a:cubicBezTo>
                      <a:pt x="323" y="4660"/>
                      <a:pt x="300" y="4637"/>
                      <a:pt x="269" y="4637"/>
                    </a:cubicBezTo>
                    <a:cubicBezTo>
                      <a:pt x="246" y="4637"/>
                      <a:pt x="223" y="4660"/>
                      <a:pt x="223" y="4690"/>
                    </a:cubicBezTo>
                    <a:cubicBezTo>
                      <a:pt x="231" y="4913"/>
                      <a:pt x="246" y="5143"/>
                      <a:pt x="277" y="5366"/>
                    </a:cubicBezTo>
                    <a:cubicBezTo>
                      <a:pt x="292" y="5481"/>
                      <a:pt x="315" y="5596"/>
                      <a:pt x="346" y="5711"/>
                    </a:cubicBezTo>
                    <a:cubicBezTo>
                      <a:pt x="366" y="5811"/>
                      <a:pt x="397" y="5904"/>
                      <a:pt x="440" y="5997"/>
                    </a:cubicBezTo>
                    <a:lnTo>
                      <a:pt x="440" y="5997"/>
                    </a:lnTo>
                    <a:cubicBezTo>
                      <a:pt x="290" y="6234"/>
                      <a:pt x="182" y="6491"/>
                      <a:pt x="116" y="6763"/>
                    </a:cubicBezTo>
                    <a:cubicBezTo>
                      <a:pt x="31" y="7039"/>
                      <a:pt x="0" y="7331"/>
                      <a:pt x="16" y="7623"/>
                    </a:cubicBezTo>
                    <a:cubicBezTo>
                      <a:pt x="54" y="8206"/>
                      <a:pt x="284" y="8766"/>
                      <a:pt x="668" y="9204"/>
                    </a:cubicBezTo>
                    <a:cubicBezTo>
                      <a:pt x="1044" y="9634"/>
                      <a:pt x="1497" y="9994"/>
                      <a:pt x="2004" y="10263"/>
                    </a:cubicBezTo>
                    <a:lnTo>
                      <a:pt x="2388" y="10455"/>
                    </a:lnTo>
                    <a:cubicBezTo>
                      <a:pt x="2518" y="10516"/>
                      <a:pt x="2649" y="10562"/>
                      <a:pt x="2779" y="10624"/>
                    </a:cubicBezTo>
                    <a:cubicBezTo>
                      <a:pt x="2910" y="10677"/>
                      <a:pt x="3040" y="10724"/>
                      <a:pt x="3178" y="10777"/>
                    </a:cubicBezTo>
                    <a:cubicBezTo>
                      <a:pt x="3240" y="10800"/>
                      <a:pt x="3309" y="10823"/>
                      <a:pt x="3378" y="10846"/>
                    </a:cubicBezTo>
                    <a:lnTo>
                      <a:pt x="3577" y="10915"/>
                    </a:lnTo>
                    <a:cubicBezTo>
                      <a:pt x="4115" y="11100"/>
                      <a:pt x="4675" y="11222"/>
                      <a:pt x="5243" y="11276"/>
                    </a:cubicBezTo>
                    <a:cubicBezTo>
                      <a:pt x="5527" y="11303"/>
                      <a:pt x="5811" y="11316"/>
                      <a:pt x="6095" y="11316"/>
                    </a:cubicBezTo>
                    <a:cubicBezTo>
                      <a:pt x="6379" y="11316"/>
                      <a:pt x="6663" y="11303"/>
                      <a:pt x="6947" y="11276"/>
                    </a:cubicBezTo>
                    <a:cubicBezTo>
                      <a:pt x="7085" y="11268"/>
                      <a:pt x="7239" y="11253"/>
                      <a:pt x="7377" y="11222"/>
                    </a:cubicBezTo>
                    <a:cubicBezTo>
                      <a:pt x="7515" y="11199"/>
                      <a:pt x="7661" y="11169"/>
                      <a:pt x="7799" y="11138"/>
                    </a:cubicBezTo>
                    <a:cubicBezTo>
                      <a:pt x="8075" y="11061"/>
                      <a:pt x="8344" y="10977"/>
                      <a:pt x="8613" y="10862"/>
                    </a:cubicBezTo>
                    <a:cubicBezTo>
                      <a:pt x="8874" y="10754"/>
                      <a:pt x="9127" y="10616"/>
                      <a:pt x="9365" y="10455"/>
                    </a:cubicBezTo>
                    <a:cubicBezTo>
                      <a:pt x="9488" y="10370"/>
                      <a:pt x="9603" y="10286"/>
                      <a:pt x="9710" y="10202"/>
                    </a:cubicBezTo>
                    <a:cubicBezTo>
                      <a:pt x="9802" y="10117"/>
                      <a:pt x="9917" y="10071"/>
                      <a:pt x="10040" y="10056"/>
                    </a:cubicBezTo>
                    <a:cubicBezTo>
                      <a:pt x="10360" y="10091"/>
                      <a:pt x="10683" y="10108"/>
                      <a:pt x="11007" y="10108"/>
                    </a:cubicBezTo>
                    <a:cubicBezTo>
                      <a:pt x="11250" y="10108"/>
                      <a:pt x="11493" y="10099"/>
                      <a:pt x="11737" y="10079"/>
                    </a:cubicBezTo>
                    <a:cubicBezTo>
                      <a:pt x="12028" y="10056"/>
                      <a:pt x="12312" y="9994"/>
                      <a:pt x="12581" y="9902"/>
                    </a:cubicBezTo>
                    <a:cubicBezTo>
                      <a:pt x="12857" y="9802"/>
                      <a:pt x="13118" y="9672"/>
                      <a:pt x="13356" y="9503"/>
                    </a:cubicBezTo>
                    <a:cubicBezTo>
                      <a:pt x="13594" y="9342"/>
                      <a:pt x="13817" y="9142"/>
                      <a:pt x="14001" y="8920"/>
                    </a:cubicBezTo>
                    <a:cubicBezTo>
                      <a:pt x="14047" y="8866"/>
                      <a:pt x="14093" y="8805"/>
                      <a:pt x="14131" y="8751"/>
                    </a:cubicBezTo>
                    <a:cubicBezTo>
                      <a:pt x="14177" y="8689"/>
                      <a:pt x="14216" y="8628"/>
                      <a:pt x="14254" y="8567"/>
                    </a:cubicBezTo>
                    <a:cubicBezTo>
                      <a:pt x="14331" y="8452"/>
                      <a:pt x="14408" y="8321"/>
                      <a:pt x="14469" y="8191"/>
                    </a:cubicBezTo>
                    <a:lnTo>
                      <a:pt x="14561" y="7999"/>
                    </a:lnTo>
                    <a:lnTo>
                      <a:pt x="14638" y="7799"/>
                    </a:lnTo>
                    <a:cubicBezTo>
                      <a:pt x="14791" y="7392"/>
                      <a:pt x="14868" y="6962"/>
                      <a:pt x="14853" y="6533"/>
                    </a:cubicBezTo>
                    <a:cubicBezTo>
                      <a:pt x="14845" y="6241"/>
                      <a:pt x="14815" y="5957"/>
                      <a:pt x="14753" y="5673"/>
                    </a:cubicBezTo>
                    <a:cubicBezTo>
                      <a:pt x="14730" y="5535"/>
                      <a:pt x="14699" y="5397"/>
                      <a:pt x="14669" y="5258"/>
                    </a:cubicBezTo>
                    <a:cubicBezTo>
                      <a:pt x="14653" y="5197"/>
                      <a:pt x="14638" y="5128"/>
                      <a:pt x="14630" y="5059"/>
                    </a:cubicBezTo>
                    <a:cubicBezTo>
                      <a:pt x="14630" y="5028"/>
                      <a:pt x="14623" y="4997"/>
                      <a:pt x="14623" y="4967"/>
                    </a:cubicBezTo>
                    <a:lnTo>
                      <a:pt x="14623" y="4882"/>
                    </a:lnTo>
                    <a:cubicBezTo>
                      <a:pt x="14646" y="4760"/>
                      <a:pt x="14684" y="4621"/>
                      <a:pt x="14722" y="4483"/>
                    </a:cubicBezTo>
                    <a:cubicBezTo>
                      <a:pt x="14753" y="4345"/>
                      <a:pt x="14791" y="4207"/>
                      <a:pt x="14815" y="4069"/>
                    </a:cubicBezTo>
                    <a:cubicBezTo>
                      <a:pt x="14868" y="3792"/>
                      <a:pt x="14922" y="3516"/>
                      <a:pt x="14945" y="3224"/>
                    </a:cubicBezTo>
                    <a:cubicBezTo>
                      <a:pt x="14976" y="2940"/>
                      <a:pt x="14983" y="2656"/>
                      <a:pt x="14976" y="2372"/>
                    </a:cubicBezTo>
                    <a:cubicBezTo>
                      <a:pt x="14968" y="2081"/>
                      <a:pt x="14922" y="1797"/>
                      <a:pt x="14861" y="1513"/>
                    </a:cubicBezTo>
                    <a:cubicBezTo>
                      <a:pt x="14730" y="952"/>
                      <a:pt x="14446" y="438"/>
                      <a:pt x="14047" y="16"/>
                    </a:cubicBezTo>
                    <a:cubicBezTo>
                      <a:pt x="14036" y="5"/>
                      <a:pt x="14024" y="1"/>
                      <a:pt x="14012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1"/>
              <p:cNvSpPr/>
              <p:nvPr/>
            </p:nvSpPr>
            <p:spPr>
              <a:xfrm>
                <a:off x="3522170" y="1042184"/>
                <a:ext cx="401216" cy="73555"/>
              </a:xfrm>
              <a:custGeom>
                <a:rect b="b" l="l" r="r" t="t"/>
                <a:pathLst>
                  <a:path extrusionOk="0" h="1091" w="5951">
                    <a:moveTo>
                      <a:pt x="3064" y="1"/>
                    </a:moveTo>
                    <a:cubicBezTo>
                      <a:pt x="2934" y="1"/>
                      <a:pt x="2811" y="8"/>
                      <a:pt x="2680" y="8"/>
                    </a:cubicBezTo>
                    <a:cubicBezTo>
                      <a:pt x="2650" y="12"/>
                      <a:pt x="2619" y="12"/>
                      <a:pt x="2587" y="12"/>
                    </a:cubicBezTo>
                    <a:cubicBezTo>
                      <a:pt x="2556" y="12"/>
                      <a:pt x="2523" y="12"/>
                      <a:pt x="2488" y="16"/>
                    </a:cubicBezTo>
                    <a:lnTo>
                      <a:pt x="2297" y="31"/>
                    </a:lnTo>
                    <a:cubicBezTo>
                      <a:pt x="2174" y="47"/>
                      <a:pt x="2043" y="47"/>
                      <a:pt x="1920" y="62"/>
                    </a:cubicBezTo>
                    <a:cubicBezTo>
                      <a:pt x="1798" y="85"/>
                      <a:pt x="1667" y="93"/>
                      <a:pt x="1544" y="101"/>
                    </a:cubicBezTo>
                    <a:cubicBezTo>
                      <a:pt x="1475" y="108"/>
                      <a:pt x="1414" y="108"/>
                      <a:pt x="1352" y="124"/>
                    </a:cubicBezTo>
                    <a:cubicBezTo>
                      <a:pt x="1291" y="131"/>
                      <a:pt x="1230" y="139"/>
                      <a:pt x="1168" y="154"/>
                    </a:cubicBezTo>
                    <a:cubicBezTo>
                      <a:pt x="1038" y="177"/>
                      <a:pt x="915" y="208"/>
                      <a:pt x="792" y="239"/>
                    </a:cubicBezTo>
                    <a:cubicBezTo>
                      <a:pt x="669" y="269"/>
                      <a:pt x="554" y="308"/>
                      <a:pt x="431" y="354"/>
                    </a:cubicBezTo>
                    <a:cubicBezTo>
                      <a:pt x="316" y="392"/>
                      <a:pt x="193" y="438"/>
                      <a:pt x="78" y="492"/>
                    </a:cubicBezTo>
                    <a:cubicBezTo>
                      <a:pt x="1" y="513"/>
                      <a:pt x="27" y="618"/>
                      <a:pt x="96" y="618"/>
                    </a:cubicBezTo>
                    <a:cubicBezTo>
                      <a:pt x="103" y="618"/>
                      <a:pt x="109" y="617"/>
                      <a:pt x="117" y="615"/>
                    </a:cubicBezTo>
                    <a:lnTo>
                      <a:pt x="124" y="615"/>
                    </a:lnTo>
                    <a:cubicBezTo>
                      <a:pt x="370" y="569"/>
                      <a:pt x="608" y="492"/>
                      <a:pt x="846" y="438"/>
                    </a:cubicBezTo>
                    <a:cubicBezTo>
                      <a:pt x="969" y="408"/>
                      <a:pt x="1084" y="385"/>
                      <a:pt x="1207" y="354"/>
                    </a:cubicBezTo>
                    <a:cubicBezTo>
                      <a:pt x="1268" y="338"/>
                      <a:pt x="1329" y="323"/>
                      <a:pt x="1383" y="308"/>
                    </a:cubicBezTo>
                    <a:lnTo>
                      <a:pt x="1567" y="269"/>
                    </a:lnTo>
                    <a:cubicBezTo>
                      <a:pt x="1690" y="246"/>
                      <a:pt x="1813" y="216"/>
                      <a:pt x="1936" y="200"/>
                    </a:cubicBezTo>
                    <a:cubicBezTo>
                      <a:pt x="2059" y="185"/>
                      <a:pt x="2181" y="193"/>
                      <a:pt x="2304" y="185"/>
                    </a:cubicBezTo>
                    <a:lnTo>
                      <a:pt x="2488" y="185"/>
                    </a:lnTo>
                    <a:cubicBezTo>
                      <a:pt x="2501" y="183"/>
                      <a:pt x="2513" y="183"/>
                      <a:pt x="2525" y="183"/>
                    </a:cubicBezTo>
                    <a:cubicBezTo>
                      <a:pt x="2574" y="183"/>
                      <a:pt x="2623" y="193"/>
                      <a:pt x="2673" y="193"/>
                    </a:cubicBezTo>
                    <a:lnTo>
                      <a:pt x="3041" y="208"/>
                    </a:lnTo>
                    <a:cubicBezTo>
                      <a:pt x="3164" y="231"/>
                      <a:pt x="3287" y="239"/>
                      <a:pt x="3409" y="254"/>
                    </a:cubicBezTo>
                    <a:cubicBezTo>
                      <a:pt x="3471" y="254"/>
                      <a:pt x="3532" y="269"/>
                      <a:pt x="3594" y="277"/>
                    </a:cubicBezTo>
                    <a:lnTo>
                      <a:pt x="3778" y="315"/>
                    </a:lnTo>
                    <a:cubicBezTo>
                      <a:pt x="3893" y="331"/>
                      <a:pt x="4016" y="361"/>
                      <a:pt x="4131" y="392"/>
                    </a:cubicBezTo>
                    <a:cubicBezTo>
                      <a:pt x="4192" y="408"/>
                      <a:pt x="4254" y="423"/>
                      <a:pt x="4308" y="438"/>
                    </a:cubicBezTo>
                    <a:lnTo>
                      <a:pt x="4484" y="500"/>
                    </a:lnTo>
                    <a:lnTo>
                      <a:pt x="4661" y="561"/>
                    </a:lnTo>
                    <a:lnTo>
                      <a:pt x="4829" y="630"/>
                    </a:lnTo>
                    <a:cubicBezTo>
                      <a:pt x="4945" y="676"/>
                      <a:pt x="5052" y="722"/>
                      <a:pt x="5167" y="768"/>
                    </a:cubicBezTo>
                    <a:cubicBezTo>
                      <a:pt x="5390" y="868"/>
                      <a:pt x="5612" y="968"/>
                      <a:pt x="5827" y="1083"/>
                    </a:cubicBezTo>
                    <a:lnTo>
                      <a:pt x="5843" y="1083"/>
                    </a:lnTo>
                    <a:cubicBezTo>
                      <a:pt x="5851" y="1088"/>
                      <a:pt x="5860" y="1091"/>
                      <a:pt x="5869" y="1091"/>
                    </a:cubicBezTo>
                    <a:cubicBezTo>
                      <a:pt x="5886" y="1091"/>
                      <a:pt x="5905" y="1083"/>
                      <a:pt x="5919" y="1068"/>
                    </a:cubicBezTo>
                    <a:cubicBezTo>
                      <a:pt x="5950" y="1045"/>
                      <a:pt x="5950" y="999"/>
                      <a:pt x="5919" y="976"/>
                    </a:cubicBezTo>
                    <a:cubicBezTo>
                      <a:pt x="5728" y="791"/>
                      <a:pt x="5520" y="645"/>
                      <a:pt x="5290" y="530"/>
                    </a:cubicBezTo>
                    <a:cubicBezTo>
                      <a:pt x="5060" y="408"/>
                      <a:pt x="4822" y="323"/>
                      <a:pt x="4569" y="254"/>
                    </a:cubicBezTo>
                    <a:cubicBezTo>
                      <a:pt x="4077" y="116"/>
                      <a:pt x="3578" y="31"/>
                      <a:pt x="3064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1"/>
              <p:cNvSpPr/>
              <p:nvPr/>
            </p:nvSpPr>
            <p:spPr>
              <a:xfrm>
                <a:off x="3064455" y="1418454"/>
                <a:ext cx="23664" cy="22114"/>
              </a:xfrm>
              <a:custGeom>
                <a:rect b="b" l="l" r="r" t="t"/>
                <a:pathLst>
                  <a:path extrusionOk="0" h="328" w="351">
                    <a:moveTo>
                      <a:pt x="236" y="1"/>
                    </a:moveTo>
                    <a:cubicBezTo>
                      <a:pt x="222" y="1"/>
                      <a:pt x="209" y="3"/>
                      <a:pt x="197" y="8"/>
                    </a:cubicBezTo>
                    <a:cubicBezTo>
                      <a:pt x="97" y="54"/>
                      <a:pt x="90" y="161"/>
                      <a:pt x="36" y="238"/>
                    </a:cubicBezTo>
                    <a:cubicBezTo>
                      <a:pt x="1" y="285"/>
                      <a:pt x="46" y="328"/>
                      <a:pt x="91" y="328"/>
                    </a:cubicBezTo>
                    <a:cubicBezTo>
                      <a:pt x="104" y="328"/>
                      <a:pt x="117" y="324"/>
                      <a:pt x="128" y="315"/>
                    </a:cubicBezTo>
                    <a:cubicBezTo>
                      <a:pt x="212" y="261"/>
                      <a:pt x="282" y="192"/>
                      <a:pt x="320" y="100"/>
                    </a:cubicBezTo>
                    <a:cubicBezTo>
                      <a:pt x="351" y="38"/>
                      <a:pt x="292" y="1"/>
                      <a:pt x="23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1"/>
              <p:cNvSpPr/>
              <p:nvPr/>
            </p:nvSpPr>
            <p:spPr>
              <a:xfrm>
                <a:off x="3075647" y="1457490"/>
                <a:ext cx="14563" cy="24136"/>
              </a:xfrm>
              <a:custGeom>
                <a:rect b="b" l="l" r="r" t="t"/>
                <a:pathLst>
                  <a:path extrusionOk="0" h="358" w="216">
                    <a:moveTo>
                      <a:pt x="108" y="0"/>
                    </a:moveTo>
                    <a:cubicBezTo>
                      <a:pt x="85" y="0"/>
                      <a:pt x="62" y="12"/>
                      <a:pt x="46" y="35"/>
                    </a:cubicBezTo>
                    <a:cubicBezTo>
                      <a:pt x="0" y="104"/>
                      <a:pt x="23" y="212"/>
                      <a:pt x="31" y="288"/>
                    </a:cubicBezTo>
                    <a:cubicBezTo>
                      <a:pt x="35" y="334"/>
                      <a:pt x="69" y="357"/>
                      <a:pt x="105" y="357"/>
                    </a:cubicBezTo>
                    <a:cubicBezTo>
                      <a:pt x="140" y="357"/>
                      <a:pt x="177" y="334"/>
                      <a:pt x="185" y="288"/>
                    </a:cubicBezTo>
                    <a:cubicBezTo>
                      <a:pt x="192" y="212"/>
                      <a:pt x="215" y="104"/>
                      <a:pt x="169" y="35"/>
                    </a:cubicBezTo>
                    <a:cubicBezTo>
                      <a:pt x="154" y="12"/>
                      <a:pt x="131" y="0"/>
                      <a:pt x="108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1"/>
              <p:cNvSpPr/>
              <p:nvPr/>
            </p:nvSpPr>
            <p:spPr>
              <a:xfrm>
                <a:off x="3920217" y="1113716"/>
                <a:ext cx="24541" cy="19417"/>
              </a:xfrm>
              <a:custGeom>
                <a:rect b="b" l="l" r="r" t="t"/>
                <a:pathLst>
                  <a:path extrusionOk="0" h="288" w="364">
                    <a:moveTo>
                      <a:pt x="237" y="1"/>
                    </a:moveTo>
                    <a:cubicBezTo>
                      <a:pt x="219" y="1"/>
                      <a:pt x="202" y="5"/>
                      <a:pt x="184" y="14"/>
                    </a:cubicBezTo>
                    <a:cubicBezTo>
                      <a:pt x="161" y="30"/>
                      <a:pt x="138" y="45"/>
                      <a:pt x="115" y="68"/>
                    </a:cubicBezTo>
                    <a:cubicBezTo>
                      <a:pt x="115" y="68"/>
                      <a:pt x="83" y="100"/>
                      <a:pt x="95" y="100"/>
                    </a:cubicBezTo>
                    <a:cubicBezTo>
                      <a:pt x="96" y="100"/>
                      <a:pt x="98" y="99"/>
                      <a:pt x="100" y="99"/>
                    </a:cubicBezTo>
                    <a:lnTo>
                      <a:pt x="100" y="99"/>
                    </a:lnTo>
                    <a:cubicBezTo>
                      <a:pt x="15" y="129"/>
                      <a:pt x="0" y="260"/>
                      <a:pt x="100" y="283"/>
                    </a:cubicBezTo>
                    <a:cubicBezTo>
                      <a:pt x="114" y="286"/>
                      <a:pt x="128" y="288"/>
                      <a:pt x="143" y="288"/>
                    </a:cubicBezTo>
                    <a:cubicBezTo>
                      <a:pt x="231" y="288"/>
                      <a:pt x="319" y="230"/>
                      <a:pt x="345" y="145"/>
                    </a:cubicBezTo>
                    <a:cubicBezTo>
                      <a:pt x="364" y="65"/>
                      <a:pt x="304" y="1"/>
                      <a:pt x="237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1"/>
              <p:cNvSpPr/>
              <p:nvPr/>
            </p:nvSpPr>
            <p:spPr>
              <a:xfrm>
                <a:off x="3955411" y="1122414"/>
                <a:ext cx="21777" cy="32092"/>
              </a:xfrm>
              <a:custGeom>
                <a:rect b="b" l="l" r="r" t="t"/>
                <a:pathLst>
                  <a:path extrusionOk="0" h="476" w="323">
                    <a:moveTo>
                      <a:pt x="261" y="0"/>
                    </a:moveTo>
                    <a:cubicBezTo>
                      <a:pt x="84" y="8"/>
                      <a:pt x="0" y="261"/>
                      <a:pt x="8" y="407"/>
                    </a:cubicBezTo>
                    <a:cubicBezTo>
                      <a:pt x="8" y="450"/>
                      <a:pt x="40" y="475"/>
                      <a:pt x="74" y="475"/>
                    </a:cubicBezTo>
                    <a:cubicBezTo>
                      <a:pt x="95" y="475"/>
                      <a:pt x="116" y="466"/>
                      <a:pt x="131" y="446"/>
                    </a:cubicBezTo>
                    <a:cubicBezTo>
                      <a:pt x="169" y="377"/>
                      <a:pt x="200" y="315"/>
                      <a:pt x="238" y="254"/>
                    </a:cubicBezTo>
                    <a:cubicBezTo>
                      <a:pt x="284" y="192"/>
                      <a:pt x="315" y="131"/>
                      <a:pt x="322" y="62"/>
                    </a:cubicBezTo>
                    <a:cubicBezTo>
                      <a:pt x="322" y="23"/>
                      <a:pt x="292" y="0"/>
                      <a:pt x="26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1"/>
              <p:cNvSpPr/>
              <p:nvPr/>
            </p:nvSpPr>
            <p:spPr>
              <a:xfrm>
                <a:off x="3981637" y="1151876"/>
                <a:ext cx="24002" cy="32968"/>
              </a:xfrm>
              <a:custGeom>
                <a:rect b="b" l="l" r="r" t="t"/>
                <a:pathLst>
                  <a:path extrusionOk="0" h="489" w="356">
                    <a:moveTo>
                      <a:pt x="239" y="1"/>
                    </a:moveTo>
                    <a:cubicBezTo>
                      <a:pt x="212" y="1"/>
                      <a:pt x="185" y="10"/>
                      <a:pt x="164" y="32"/>
                    </a:cubicBezTo>
                    <a:cubicBezTo>
                      <a:pt x="79" y="131"/>
                      <a:pt x="26" y="254"/>
                      <a:pt x="10" y="377"/>
                    </a:cubicBezTo>
                    <a:cubicBezTo>
                      <a:pt x="1" y="451"/>
                      <a:pt x="58" y="489"/>
                      <a:pt x="119" y="489"/>
                    </a:cubicBezTo>
                    <a:cubicBezTo>
                      <a:pt x="159" y="489"/>
                      <a:pt x="201" y="472"/>
                      <a:pt x="225" y="438"/>
                    </a:cubicBezTo>
                    <a:cubicBezTo>
                      <a:pt x="294" y="346"/>
                      <a:pt x="340" y="231"/>
                      <a:pt x="356" y="116"/>
                    </a:cubicBezTo>
                    <a:cubicBezTo>
                      <a:pt x="356" y="47"/>
                      <a:pt x="297" y="1"/>
                      <a:pt x="239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7" name="Google Shape;2077;p41"/>
            <p:cNvGrpSpPr/>
            <p:nvPr/>
          </p:nvGrpSpPr>
          <p:grpSpPr>
            <a:xfrm>
              <a:off x="624074" y="3363652"/>
              <a:ext cx="1460100" cy="1161270"/>
              <a:chOff x="628674" y="3363775"/>
              <a:chExt cx="1460100" cy="1145463"/>
            </a:xfrm>
          </p:grpSpPr>
          <p:sp>
            <p:nvSpPr>
              <p:cNvPr id="2078" name="Google Shape;2078;p41"/>
              <p:cNvSpPr txBox="1"/>
              <p:nvPr/>
            </p:nvSpPr>
            <p:spPr>
              <a:xfrm>
                <a:off x="628674" y="3638338"/>
                <a:ext cx="1460100" cy="8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79" name="Google Shape;2079;p41"/>
              <p:cNvSpPr txBox="1"/>
              <p:nvPr/>
            </p:nvSpPr>
            <p:spPr>
              <a:xfrm>
                <a:off x="628674" y="3363775"/>
                <a:ext cx="1460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80" name="Google Shape;2080;p41"/>
          <p:cNvGrpSpPr/>
          <p:nvPr/>
        </p:nvGrpSpPr>
        <p:grpSpPr>
          <a:xfrm>
            <a:off x="2339278" y="2113590"/>
            <a:ext cx="2413384" cy="2955338"/>
            <a:chOff x="2339278" y="2113590"/>
            <a:chExt cx="2413384" cy="2955338"/>
          </a:xfrm>
        </p:grpSpPr>
        <p:sp>
          <p:nvSpPr>
            <p:cNvPr id="2081" name="Google Shape;2081;p41"/>
            <p:cNvSpPr/>
            <p:nvPr/>
          </p:nvSpPr>
          <p:spPr>
            <a:xfrm flipH="1" rot="2700066">
              <a:off x="3672921" y="2059918"/>
              <a:ext cx="234618" cy="932922"/>
            </a:xfrm>
            <a:custGeom>
              <a:rect b="b" l="l" r="r" t="t"/>
              <a:pathLst>
                <a:path extrusionOk="0" h="2016" w="507">
                  <a:moveTo>
                    <a:pt x="1" y="1579"/>
                  </a:moveTo>
                  <a:cubicBezTo>
                    <a:pt x="94" y="1631"/>
                    <a:pt x="77" y="1733"/>
                    <a:pt x="134" y="1814"/>
                  </a:cubicBezTo>
                  <a:cubicBezTo>
                    <a:pt x="401" y="1202"/>
                    <a:pt x="438" y="608"/>
                    <a:pt x="158" y="0"/>
                  </a:cubicBezTo>
                  <a:cubicBezTo>
                    <a:pt x="223" y="49"/>
                    <a:pt x="276" y="110"/>
                    <a:pt x="312" y="183"/>
                  </a:cubicBezTo>
                  <a:cubicBezTo>
                    <a:pt x="357" y="304"/>
                    <a:pt x="393" y="429"/>
                    <a:pt x="413" y="559"/>
                  </a:cubicBezTo>
                  <a:cubicBezTo>
                    <a:pt x="466" y="854"/>
                    <a:pt x="446" y="1158"/>
                    <a:pt x="361" y="1445"/>
                  </a:cubicBezTo>
                  <a:cubicBezTo>
                    <a:pt x="332" y="1550"/>
                    <a:pt x="292" y="1656"/>
                    <a:pt x="256" y="1757"/>
                  </a:cubicBezTo>
                  <a:cubicBezTo>
                    <a:pt x="247" y="1777"/>
                    <a:pt x="243" y="1797"/>
                    <a:pt x="247" y="1818"/>
                  </a:cubicBezTo>
                  <a:cubicBezTo>
                    <a:pt x="272" y="1801"/>
                    <a:pt x="296" y="1785"/>
                    <a:pt x="316" y="1765"/>
                  </a:cubicBezTo>
                  <a:cubicBezTo>
                    <a:pt x="345" y="1741"/>
                    <a:pt x="373" y="1708"/>
                    <a:pt x="405" y="1684"/>
                  </a:cubicBezTo>
                  <a:cubicBezTo>
                    <a:pt x="426" y="1668"/>
                    <a:pt x="446" y="1640"/>
                    <a:pt x="474" y="1668"/>
                  </a:cubicBezTo>
                  <a:cubicBezTo>
                    <a:pt x="506" y="1696"/>
                    <a:pt x="474" y="1716"/>
                    <a:pt x="466" y="1745"/>
                  </a:cubicBezTo>
                  <a:cubicBezTo>
                    <a:pt x="462" y="1753"/>
                    <a:pt x="454" y="1761"/>
                    <a:pt x="446" y="1769"/>
                  </a:cubicBezTo>
                  <a:cubicBezTo>
                    <a:pt x="353" y="1842"/>
                    <a:pt x="260" y="1915"/>
                    <a:pt x="162" y="1984"/>
                  </a:cubicBezTo>
                  <a:cubicBezTo>
                    <a:pt x="118" y="2016"/>
                    <a:pt x="82" y="2000"/>
                    <a:pt x="69" y="1955"/>
                  </a:cubicBezTo>
                  <a:cubicBezTo>
                    <a:pt x="45" y="1850"/>
                    <a:pt x="25" y="1745"/>
                    <a:pt x="1" y="1640"/>
                  </a:cubicBezTo>
                  <a:cubicBezTo>
                    <a:pt x="1" y="1619"/>
                    <a:pt x="1" y="1599"/>
                    <a:pt x="1" y="15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2" name="Google Shape;2082;p41"/>
            <p:cNvGrpSpPr/>
            <p:nvPr/>
          </p:nvGrpSpPr>
          <p:grpSpPr>
            <a:xfrm rot="-1219561">
              <a:off x="2500090" y="3121133"/>
              <a:ext cx="2091761" cy="1616713"/>
              <a:chOff x="2371851" y="3718954"/>
              <a:chExt cx="1209987" cy="848750"/>
            </a:xfrm>
          </p:grpSpPr>
          <p:sp>
            <p:nvSpPr>
              <p:cNvPr id="2083" name="Google Shape;2083;p41"/>
              <p:cNvSpPr/>
              <p:nvPr/>
            </p:nvSpPr>
            <p:spPr>
              <a:xfrm>
                <a:off x="2371851" y="3751618"/>
                <a:ext cx="1209987" cy="783420"/>
              </a:xfrm>
              <a:custGeom>
                <a:rect b="b" l="l" r="r" t="t"/>
                <a:pathLst>
                  <a:path extrusionOk="0" h="11620" w="17947">
                    <a:moveTo>
                      <a:pt x="2510" y="7711"/>
                    </a:moveTo>
                    <a:cubicBezTo>
                      <a:pt x="2581" y="7711"/>
                      <a:pt x="2650" y="7762"/>
                      <a:pt x="2672" y="7834"/>
                    </a:cubicBezTo>
                    <a:cubicBezTo>
                      <a:pt x="2705" y="7926"/>
                      <a:pt x="2633" y="7984"/>
                      <a:pt x="2561" y="7984"/>
                    </a:cubicBezTo>
                    <a:cubicBezTo>
                      <a:pt x="2519" y="7984"/>
                      <a:pt x="2477" y="7964"/>
                      <a:pt x="2457" y="7919"/>
                    </a:cubicBezTo>
                    <a:lnTo>
                      <a:pt x="2449" y="7919"/>
                    </a:lnTo>
                    <a:cubicBezTo>
                      <a:pt x="2395" y="7896"/>
                      <a:pt x="2372" y="7842"/>
                      <a:pt x="2388" y="7788"/>
                    </a:cubicBezTo>
                    <a:cubicBezTo>
                      <a:pt x="2403" y="7742"/>
                      <a:pt x="2441" y="7711"/>
                      <a:pt x="2495" y="7711"/>
                    </a:cubicBezTo>
                    <a:cubicBezTo>
                      <a:pt x="2500" y="7711"/>
                      <a:pt x="2505" y="7711"/>
                      <a:pt x="2510" y="7711"/>
                    </a:cubicBezTo>
                    <a:close/>
                    <a:moveTo>
                      <a:pt x="2026" y="7851"/>
                    </a:moveTo>
                    <a:cubicBezTo>
                      <a:pt x="2042" y="7851"/>
                      <a:pt x="2058" y="7855"/>
                      <a:pt x="2073" y="7865"/>
                    </a:cubicBezTo>
                    <a:cubicBezTo>
                      <a:pt x="2188" y="7957"/>
                      <a:pt x="2342" y="8095"/>
                      <a:pt x="2249" y="8256"/>
                    </a:cubicBezTo>
                    <a:cubicBezTo>
                      <a:pt x="2227" y="8292"/>
                      <a:pt x="2189" y="8312"/>
                      <a:pt x="2151" y="8312"/>
                    </a:cubicBezTo>
                    <a:cubicBezTo>
                      <a:pt x="2123" y="8312"/>
                      <a:pt x="2095" y="8302"/>
                      <a:pt x="2073" y="8279"/>
                    </a:cubicBezTo>
                    <a:cubicBezTo>
                      <a:pt x="2050" y="8256"/>
                      <a:pt x="2027" y="8218"/>
                      <a:pt x="2011" y="8180"/>
                    </a:cubicBezTo>
                    <a:cubicBezTo>
                      <a:pt x="2011" y="8149"/>
                      <a:pt x="2004" y="8126"/>
                      <a:pt x="1996" y="8103"/>
                    </a:cubicBezTo>
                    <a:cubicBezTo>
                      <a:pt x="1981" y="8072"/>
                      <a:pt x="1958" y="8034"/>
                      <a:pt x="1935" y="8003"/>
                    </a:cubicBezTo>
                    <a:cubicBezTo>
                      <a:pt x="1884" y="7940"/>
                      <a:pt x="1953" y="7851"/>
                      <a:pt x="2026" y="7851"/>
                    </a:cubicBezTo>
                    <a:close/>
                    <a:moveTo>
                      <a:pt x="2540" y="8530"/>
                    </a:moveTo>
                    <a:cubicBezTo>
                      <a:pt x="2582" y="8530"/>
                      <a:pt x="2620" y="8543"/>
                      <a:pt x="2649" y="8586"/>
                    </a:cubicBezTo>
                    <a:cubicBezTo>
                      <a:pt x="2672" y="8640"/>
                      <a:pt x="2672" y="8702"/>
                      <a:pt x="2641" y="8748"/>
                    </a:cubicBezTo>
                    <a:lnTo>
                      <a:pt x="2633" y="8748"/>
                    </a:lnTo>
                    <a:cubicBezTo>
                      <a:pt x="2618" y="8774"/>
                      <a:pt x="2589" y="8788"/>
                      <a:pt x="2560" y="8788"/>
                    </a:cubicBezTo>
                    <a:cubicBezTo>
                      <a:pt x="2532" y="8788"/>
                      <a:pt x="2503" y="8774"/>
                      <a:pt x="2487" y="8748"/>
                    </a:cubicBezTo>
                    <a:cubicBezTo>
                      <a:pt x="2480" y="8740"/>
                      <a:pt x="2480" y="8740"/>
                      <a:pt x="2480" y="8732"/>
                    </a:cubicBezTo>
                    <a:lnTo>
                      <a:pt x="2464" y="8732"/>
                    </a:lnTo>
                    <a:cubicBezTo>
                      <a:pt x="2372" y="8702"/>
                      <a:pt x="2372" y="8571"/>
                      <a:pt x="2464" y="8540"/>
                    </a:cubicBezTo>
                    <a:cubicBezTo>
                      <a:pt x="2490" y="8535"/>
                      <a:pt x="2516" y="8530"/>
                      <a:pt x="2540" y="8530"/>
                    </a:cubicBezTo>
                    <a:close/>
                    <a:moveTo>
                      <a:pt x="5215" y="1"/>
                    </a:moveTo>
                    <a:cubicBezTo>
                      <a:pt x="4514" y="1"/>
                      <a:pt x="3773" y="156"/>
                      <a:pt x="3040" y="565"/>
                    </a:cubicBezTo>
                    <a:cubicBezTo>
                      <a:pt x="47" y="2246"/>
                      <a:pt x="0" y="8180"/>
                      <a:pt x="2449" y="9492"/>
                    </a:cubicBezTo>
                    <a:cubicBezTo>
                      <a:pt x="3946" y="10283"/>
                      <a:pt x="5604" y="10705"/>
                      <a:pt x="7300" y="10713"/>
                    </a:cubicBezTo>
                    <a:cubicBezTo>
                      <a:pt x="7300" y="10713"/>
                      <a:pt x="8844" y="11620"/>
                      <a:pt x="10651" y="11620"/>
                    </a:cubicBezTo>
                    <a:cubicBezTo>
                      <a:pt x="11080" y="11620"/>
                      <a:pt x="11525" y="11568"/>
                      <a:pt x="11967" y="11442"/>
                    </a:cubicBezTo>
                    <a:cubicBezTo>
                      <a:pt x="14323" y="10759"/>
                      <a:pt x="14960" y="8310"/>
                      <a:pt x="14960" y="8310"/>
                    </a:cubicBezTo>
                    <a:cubicBezTo>
                      <a:pt x="14960" y="8310"/>
                      <a:pt x="17946" y="5647"/>
                      <a:pt x="16319" y="2385"/>
                    </a:cubicBezTo>
                    <a:cubicBezTo>
                      <a:pt x="15441" y="632"/>
                      <a:pt x="14078" y="70"/>
                      <a:pt x="12767" y="70"/>
                    </a:cubicBezTo>
                    <a:cubicBezTo>
                      <a:pt x="11134" y="70"/>
                      <a:pt x="9583" y="943"/>
                      <a:pt x="9158" y="1471"/>
                    </a:cubicBezTo>
                    <a:cubicBezTo>
                      <a:pt x="9158" y="1471"/>
                      <a:pt x="7377" y="1"/>
                      <a:pt x="52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1"/>
              <p:cNvSpPr/>
              <p:nvPr/>
            </p:nvSpPr>
            <p:spPr>
              <a:xfrm>
                <a:off x="2859296" y="3784351"/>
                <a:ext cx="628354" cy="783353"/>
              </a:xfrm>
              <a:custGeom>
                <a:rect b="b" l="l" r="r" t="t"/>
                <a:pathLst>
                  <a:path extrusionOk="0" h="11619" w="9320">
                    <a:moveTo>
                      <a:pt x="5005" y="1"/>
                    </a:moveTo>
                    <a:cubicBezTo>
                      <a:pt x="4775" y="1"/>
                      <a:pt x="4545" y="9"/>
                      <a:pt x="4315" y="16"/>
                    </a:cubicBezTo>
                    <a:cubicBezTo>
                      <a:pt x="4284" y="16"/>
                      <a:pt x="4261" y="39"/>
                      <a:pt x="4261" y="62"/>
                    </a:cubicBezTo>
                    <a:cubicBezTo>
                      <a:pt x="4261" y="93"/>
                      <a:pt x="4284" y="116"/>
                      <a:pt x="4315" y="124"/>
                    </a:cubicBezTo>
                    <a:cubicBezTo>
                      <a:pt x="5228" y="147"/>
                      <a:pt x="6149" y="262"/>
                      <a:pt x="6970" y="615"/>
                    </a:cubicBezTo>
                    <a:lnTo>
                      <a:pt x="7270" y="769"/>
                    </a:lnTo>
                    <a:cubicBezTo>
                      <a:pt x="7362" y="822"/>
                      <a:pt x="7454" y="884"/>
                      <a:pt x="7554" y="937"/>
                    </a:cubicBezTo>
                    <a:cubicBezTo>
                      <a:pt x="7738" y="1060"/>
                      <a:pt x="7907" y="1198"/>
                      <a:pt x="8068" y="1352"/>
                    </a:cubicBezTo>
                    <a:cubicBezTo>
                      <a:pt x="8229" y="1505"/>
                      <a:pt x="8375" y="1682"/>
                      <a:pt x="8490" y="1874"/>
                    </a:cubicBezTo>
                    <a:cubicBezTo>
                      <a:pt x="8605" y="2066"/>
                      <a:pt x="8705" y="2265"/>
                      <a:pt x="8782" y="2480"/>
                    </a:cubicBezTo>
                    <a:cubicBezTo>
                      <a:pt x="8828" y="2580"/>
                      <a:pt x="8859" y="2687"/>
                      <a:pt x="8889" y="2803"/>
                    </a:cubicBezTo>
                    <a:cubicBezTo>
                      <a:pt x="8920" y="2910"/>
                      <a:pt x="8943" y="3017"/>
                      <a:pt x="8974" y="3133"/>
                    </a:cubicBezTo>
                    <a:lnTo>
                      <a:pt x="9035" y="3463"/>
                    </a:lnTo>
                    <a:lnTo>
                      <a:pt x="9058" y="3632"/>
                    </a:lnTo>
                    <a:lnTo>
                      <a:pt x="9074" y="3793"/>
                    </a:lnTo>
                    <a:cubicBezTo>
                      <a:pt x="9081" y="4238"/>
                      <a:pt x="9020" y="4691"/>
                      <a:pt x="8889" y="5121"/>
                    </a:cubicBezTo>
                    <a:cubicBezTo>
                      <a:pt x="8828" y="5336"/>
                      <a:pt x="8767" y="5558"/>
                      <a:pt x="8697" y="5773"/>
                    </a:cubicBezTo>
                    <a:cubicBezTo>
                      <a:pt x="8621" y="5988"/>
                      <a:pt x="8529" y="6195"/>
                      <a:pt x="8421" y="6395"/>
                    </a:cubicBezTo>
                    <a:cubicBezTo>
                      <a:pt x="8214" y="6802"/>
                      <a:pt x="7968" y="7185"/>
                      <a:pt x="7692" y="7546"/>
                    </a:cubicBezTo>
                    <a:cubicBezTo>
                      <a:pt x="7677" y="7561"/>
                      <a:pt x="7669" y="7584"/>
                      <a:pt x="7669" y="7600"/>
                    </a:cubicBezTo>
                    <a:cubicBezTo>
                      <a:pt x="7631" y="8007"/>
                      <a:pt x="7546" y="8413"/>
                      <a:pt x="7416" y="8805"/>
                    </a:cubicBezTo>
                    <a:cubicBezTo>
                      <a:pt x="7285" y="9189"/>
                      <a:pt x="7086" y="9549"/>
                      <a:pt x="6825" y="9864"/>
                    </a:cubicBezTo>
                    <a:cubicBezTo>
                      <a:pt x="6564" y="10163"/>
                      <a:pt x="6264" y="10440"/>
                      <a:pt x="5934" y="10670"/>
                    </a:cubicBezTo>
                    <a:lnTo>
                      <a:pt x="5804" y="10762"/>
                    </a:lnTo>
                    <a:cubicBezTo>
                      <a:pt x="5765" y="10793"/>
                      <a:pt x="5719" y="10816"/>
                      <a:pt x="5673" y="10839"/>
                    </a:cubicBezTo>
                    <a:cubicBezTo>
                      <a:pt x="5589" y="10893"/>
                      <a:pt x="5497" y="10946"/>
                      <a:pt x="5405" y="10992"/>
                    </a:cubicBezTo>
                    <a:cubicBezTo>
                      <a:pt x="5305" y="11031"/>
                      <a:pt x="5213" y="11077"/>
                      <a:pt x="5113" y="11115"/>
                    </a:cubicBezTo>
                    <a:cubicBezTo>
                      <a:pt x="5021" y="11154"/>
                      <a:pt x="4913" y="11177"/>
                      <a:pt x="4821" y="11215"/>
                    </a:cubicBezTo>
                    <a:cubicBezTo>
                      <a:pt x="4363" y="11372"/>
                      <a:pt x="3881" y="11440"/>
                      <a:pt x="3399" y="11440"/>
                    </a:cubicBezTo>
                    <a:cubicBezTo>
                      <a:pt x="3057" y="11440"/>
                      <a:pt x="2715" y="11406"/>
                      <a:pt x="2380" y="11346"/>
                    </a:cubicBezTo>
                    <a:cubicBezTo>
                      <a:pt x="2281" y="11323"/>
                      <a:pt x="2173" y="11307"/>
                      <a:pt x="2073" y="11276"/>
                    </a:cubicBezTo>
                    <a:lnTo>
                      <a:pt x="1774" y="11200"/>
                    </a:lnTo>
                    <a:lnTo>
                      <a:pt x="1482" y="11100"/>
                    </a:lnTo>
                    <a:cubicBezTo>
                      <a:pt x="1383" y="11069"/>
                      <a:pt x="1290" y="11031"/>
                      <a:pt x="1191" y="10992"/>
                    </a:cubicBezTo>
                    <a:cubicBezTo>
                      <a:pt x="1099" y="10954"/>
                      <a:pt x="999" y="10908"/>
                      <a:pt x="907" y="10870"/>
                    </a:cubicBezTo>
                    <a:cubicBezTo>
                      <a:pt x="815" y="10831"/>
                      <a:pt x="722" y="10778"/>
                      <a:pt x="623" y="10731"/>
                    </a:cubicBezTo>
                    <a:cubicBezTo>
                      <a:pt x="438" y="10639"/>
                      <a:pt x="262" y="10532"/>
                      <a:pt x="93" y="10424"/>
                    </a:cubicBezTo>
                    <a:cubicBezTo>
                      <a:pt x="83" y="10418"/>
                      <a:pt x="71" y="10414"/>
                      <a:pt x="59" y="10414"/>
                    </a:cubicBezTo>
                    <a:cubicBezTo>
                      <a:pt x="46" y="10414"/>
                      <a:pt x="32" y="10419"/>
                      <a:pt x="24" y="10432"/>
                    </a:cubicBezTo>
                    <a:cubicBezTo>
                      <a:pt x="1" y="10455"/>
                      <a:pt x="9" y="10494"/>
                      <a:pt x="32" y="10509"/>
                    </a:cubicBezTo>
                    <a:cubicBezTo>
                      <a:pt x="369" y="10762"/>
                      <a:pt x="745" y="10977"/>
                      <a:pt x="1137" y="11146"/>
                    </a:cubicBezTo>
                    <a:cubicBezTo>
                      <a:pt x="1521" y="11323"/>
                      <a:pt x="1928" y="11453"/>
                      <a:pt x="2350" y="11530"/>
                    </a:cubicBezTo>
                    <a:cubicBezTo>
                      <a:pt x="2659" y="11589"/>
                      <a:pt x="2972" y="11618"/>
                      <a:pt x="3284" y="11618"/>
                    </a:cubicBezTo>
                    <a:cubicBezTo>
                      <a:pt x="3823" y="11618"/>
                      <a:pt x="4360" y="11531"/>
                      <a:pt x="4875" y="11361"/>
                    </a:cubicBezTo>
                    <a:cubicBezTo>
                      <a:pt x="5282" y="11230"/>
                      <a:pt x="5681" y="11069"/>
                      <a:pt x="6057" y="10870"/>
                    </a:cubicBezTo>
                    <a:cubicBezTo>
                      <a:pt x="6441" y="10670"/>
                      <a:pt x="6786" y="10386"/>
                      <a:pt x="7047" y="10041"/>
                    </a:cubicBezTo>
                    <a:cubicBezTo>
                      <a:pt x="7308" y="9688"/>
                      <a:pt x="7508" y="9296"/>
                      <a:pt x="7638" y="8889"/>
                    </a:cubicBezTo>
                    <a:cubicBezTo>
                      <a:pt x="7765" y="8486"/>
                      <a:pt x="7848" y="8076"/>
                      <a:pt x="7881" y="7666"/>
                    </a:cubicBezTo>
                    <a:lnTo>
                      <a:pt x="7881" y="7666"/>
                    </a:lnTo>
                    <a:cubicBezTo>
                      <a:pt x="8137" y="7287"/>
                      <a:pt x="8363" y="6887"/>
                      <a:pt x="8567" y="6472"/>
                    </a:cubicBezTo>
                    <a:cubicBezTo>
                      <a:pt x="8674" y="6264"/>
                      <a:pt x="8767" y="6057"/>
                      <a:pt x="8866" y="5842"/>
                    </a:cubicBezTo>
                    <a:cubicBezTo>
                      <a:pt x="8966" y="5635"/>
                      <a:pt x="9058" y="5412"/>
                      <a:pt x="9127" y="5190"/>
                    </a:cubicBezTo>
                    <a:cubicBezTo>
                      <a:pt x="9265" y="4737"/>
                      <a:pt x="9319" y="4261"/>
                      <a:pt x="9289" y="3785"/>
                    </a:cubicBezTo>
                    <a:lnTo>
                      <a:pt x="9273" y="3608"/>
                    </a:lnTo>
                    <a:lnTo>
                      <a:pt x="9242" y="3432"/>
                    </a:lnTo>
                    <a:lnTo>
                      <a:pt x="9166" y="3087"/>
                    </a:lnTo>
                    <a:cubicBezTo>
                      <a:pt x="9135" y="2979"/>
                      <a:pt x="9112" y="2864"/>
                      <a:pt x="9074" y="2749"/>
                    </a:cubicBezTo>
                    <a:cubicBezTo>
                      <a:pt x="9035" y="2641"/>
                      <a:pt x="8997" y="2526"/>
                      <a:pt x="8951" y="2419"/>
                    </a:cubicBezTo>
                    <a:cubicBezTo>
                      <a:pt x="8782" y="1981"/>
                      <a:pt x="8536" y="1567"/>
                      <a:pt x="8229" y="1206"/>
                    </a:cubicBezTo>
                    <a:cubicBezTo>
                      <a:pt x="8076" y="1029"/>
                      <a:pt x="7892" y="868"/>
                      <a:pt x="7700" y="730"/>
                    </a:cubicBezTo>
                    <a:cubicBezTo>
                      <a:pt x="7600" y="661"/>
                      <a:pt x="7500" y="592"/>
                      <a:pt x="7393" y="538"/>
                    </a:cubicBezTo>
                    <a:lnTo>
                      <a:pt x="7070" y="385"/>
                    </a:lnTo>
                    <a:cubicBezTo>
                      <a:pt x="6963" y="339"/>
                      <a:pt x="6848" y="308"/>
                      <a:pt x="6740" y="270"/>
                    </a:cubicBezTo>
                    <a:cubicBezTo>
                      <a:pt x="6679" y="247"/>
                      <a:pt x="6625" y="224"/>
                      <a:pt x="6571" y="208"/>
                    </a:cubicBezTo>
                    <a:lnTo>
                      <a:pt x="6395" y="170"/>
                    </a:lnTo>
                    <a:cubicBezTo>
                      <a:pt x="6280" y="147"/>
                      <a:pt x="6172" y="108"/>
                      <a:pt x="6049" y="93"/>
                    </a:cubicBezTo>
                    <a:lnTo>
                      <a:pt x="5704" y="47"/>
                    </a:lnTo>
                    <a:cubicBezTo>
                      <a:pt x="5650" y="39"/>
                      <a:pt x="5589" y="24"/>
                      <a:pt x="5527" y="24"/>
                    </a:cubicBezTo>
                    <a:lnTo>
                      <a:pt x="5359" y="16"/>
                    </a:lnTo>
                    <a:lnTo>
                      <a:pt x="5005" y="1"/>
                    </a:ln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1"/>
              <p:cNvSpPr/>
              <p:nvPr/>
            </p:nvSpPr>
            <p:spPr>
              <a:xfrm>
                <a:off x="2385334" y="3718954"/>
                <a:ext cx="692471" cy="742362"/>
              </a:xfrm>
              <a:custGeom>
                <a:rect b="b" l="l" r="r" t="t"/>
                <a:pathLst>
                  <a:path extrusionOk="0" h="11011" w="10271">
                    <a:moveTo>
                      <a:pt x="4484" y="1"/>
                    </a:moveTo>
                    <a:cubicBezTo>
                      <a:pt x="4341" y="1"/>
                      <a:pt x="4197" y="7"/>
                      <a:pt x="4053" y="19"/>
                    </a:cubicBezTo>
                    <a:cubicBezTo>
                      <a:pt x="3600" y="73"/>
                      <a:pt x="3162" y="211"/>
                      <a:pt x="2763" y="441"/>
                    </a:cubicBezTo>
                    <a:cubicBezTo>
                      <a:pt x="2663" y="495"/>
                      <a:pt x="2571" y="541"/>
                      <a:pt x="2472" y="603"/>
                    </a:cubicBezTo>
                    <a:cubicBezTo>
                      <a:pt x="2379" y="664"/>
                      <a:pt x="2272" y="718"/>
                      <a:pt x="2188" y="787"/>
                    </a:cubicBezTo>
                    <a:cubicBezTo>
                      <a:pt x="2088" y="848"/>
                      <a:pt x="2003" y="925"/>
                      <a:pt x="1911" y="1002"/>
                    </a:cubicBezTo>
                    <a:lnTo>
                      <a:pt x="1788" y="1117"/>
                    </a:lnTo>
                    <a:cubicBezTo>
                      <a:pt x="1742" y="1147"/>
                      <a:pt x="1712" y="1194"/>
                      <a:pt x="1666" y="1232"/>
                    </a:cubicBezTo>
                    <a:cubicBezTo>
                      <a:pt x="1359" y="1562"/>
                      <a:pt x="1105" y="1938"/>
                      <a:pt x="898" y="2337"/>
                    </a:cubicBezTo>
                    <a:cubicBezTo>
                      <a:pt x="706" y="2744"/>
                      <a:pt x="545" y="3159"/>
                      <a:pt x="415" y="3588"/>
                    </a:cubicBezTo>
                    <a:cubicBezTo>
                      <a:pt x="376" y="3688"/>
                      <a:pt x="345" y="3796"/>
                      <a:pt x="315" y="3903"/>
                    </a:cubicBezTo>
                    <a:cubicBezTo>
                      <a:pt x="276" y="4010"/>
                      <a:pt x="238" y="4118"/>
                      <a:pt x="215" y="4225"/>
                    </a:cubicBezTo>
                    <a:cubicBezTo>
                      <a:pt x="192" y="4333"/>
                      <a:pt x="161" y="4440"/>
                      <a:pt x="146" y="4555"/>
                    </a:cubicBezTo>
                    <a:cubicBezTo>
                      <a:pt x="131" y="4663"/>
                      <a:pt x="107" y="4778"/>
                      <a:pt x="92" y="4886"/>
                    </a:cubicBezTo>
                    <a:cubicBezTo>
                      <a:pt x="0" y="5776"/>
                      <a:pt x="77" y="6674"/>
                      <a:pt x="307" y="7541"/>
                    </a:cubicBezTo>
                    <a:cubicBezTo>
                      <a:pt x="338" y="7649"/>
                      <a:pt x="368" y="7756"/>
                      <a:pt x="407" y="7864"/>
                    </a:cubicBezTo>
                    <a:cubicBezTo>
                      <a:pt x="445" y="7963"/>
                      <a:pt x="476" y="8079"/>
                      <a:pt x="514" y="8178"/>
                    </a:cubicBezTo>
                    <a:cubicBezTo>
                      <a:pt x="560" y="8286"/>
                      <a:pt x="591" y="8386"/>
                      <a:pt x="645" y="8493"/>
                    </a:cubicBezTo>
                    <a:cubicBezTo>
                      <a:pt x="691" y="8593"/>
                      <a:pt x="737" y="8693"/>
                      <a:pt x="791" y="8792"/>
                    </a:cubicBezTo>
                    <a:cubicBezTo>
                      <a:pt x="998" y="9199"/>
                      <a:pt x="1282" y="9560"/>
                      <a:pt x="1612" y="9867"/>
                    </a:cubicBezTo>
                    <a:cubicBezTo>
                      <a:pt x="1950" y="10174"/>
                      <a:pt x="2326" y="10420"/>
                      <a:pt x="2733" y="10612"/>
                    </a:cubicBezTo>
                    <a:lnTo>
                      <a:pt x="3040" y="10750"/>
                    </a:lnTo>
                    <a:cubicBezTo>
                      <a:pt x="3147" y="10788"/>
                      <a:pt x="3255" y="10819"/>
                      <a:pt x="3362" y="10857"/>
                    </a:cubicBezTo>
                    <a:lnTo>
                      <a:pt x="3523" y="10903"/>
                    </a:lnTo>
                    <a:lnTo>
                      <a:pt x="3684" y="10942"/>
                    </a:lnTo>
                    <a:lnTo>
                      <a:pt x="4014" y="11011"/>
                    </a:lnTo>
                    <a:cubicBezTo>
                      <a:pt x="4037" y="11011"/>
                      <a:pt x="4068" y="10995"/>
                      <a:pt x="4076" y="10972"/>
                    </a:cubicBezTo>
                    <a:cubicBezTo>
                      <a:pt x="4083" y="10942"/>
                      <a:pt x="4068" y="10911"/>
                      <a:pt x="4037" y="10903"/>
                    </a:cubicBezTo>
                    <a:lnTo>
                      <a:pt x="3723" y="10811"/>
                    </a:lnTo>
                    <a:lnTo>
                      <a:pt x="3569" y="10765"/>
                    </a:lnTo>
                    <a:lnTo>
                      <a:pt x="3416" y="10704"/>
                    </a:lnTo>
                    <a:cubicBezTo>
                      <a:pt x="3316" y="10658"/>
                      <a:pt x="3216" y="10627"/>
                      <a:pt x="3116" y="10581"/>
                    </a:cubicBezTo>
                    <a:lnTo>
                      <a:pt x="2832" y="10435"/>
                    </a:lnTo>
                    <a:cubicBezTo>
                      <a:pt x="2449" y="10235"/>
                      <a:pt x="2103" y="9982"/>
                      <a:pt x="1788" y="9683"/>
                    </a:cubicBezTo>
                    <a:cubicBezTo>
                      <a:pt x="1489" y="9376"/>
                      <a:pt x="1228" y="9046"/>
                      <a:pt x="998" y="8677"/>
                    </a:cubicBezTo>
                    <a:cubicBezTo>
                      <a:pt x="944" y="8585"/>
                      <a:pt x="883" y="8501"/>
                      <a:pt x="837" y="8401"/>
                    </a:cubicBezTo>
                    <a:cubicBezTo>
                      <a:pt x="791" y="8309"/>
                      <a:pt x="745" y="8209"/>
                      <a:pt x="699" y="8117"/>
                    </a:cubicBezTo>
                    <a:cubicBezTo>
                      <a:pt x="614" y="7917"/>
                      <a:pt x="545" y="7710"/>
                      <a:pt x="484" y="7495"/>
                    </a:cubicBezTo>
                    <a:cubicBezTo>
                      <a:pt x="276" y="6659"/>
                      <a:pt x="223" y="5784"/>
                      <a:pt x="353" y="4916"/>
                    </a:cubicBezTo>
                    <a:cubicBezTo>
                      <a:pt x="368" y="4809"/>
                      <a:pt x="384" y="4701"/>
                      <a:pt x="391" y="4594"/>
                    </a:cubicBezTo>
                    <a:cubicBezTo>
                      <a:pt x="407" y="4494"/>
                      <a:pt x="430" y="4387"/>
                      <a:pt x="445" y="4279"/>
                    </a:cubicBezTo>
                    <a:cubicBezTo>
                      <a:pt x="453" y="4172"/>
                      <a:pt x="476" y="4064"/>
                      <a:pt x="499" y="3957"/>
                    </a:cubicBezTo>
                    <a:cubicBezTo>
                      <a:pt x="514" y="3849"/>
                      <a:pt x="537" y="3742"/>
                      <a:pt x="568" y="3634"/>
                    </a:cubicBezTo>
                    <a:cubicBezTo>
                      <a:pt x="629" y="3427"/>
                      <a:pt x="699" y="3220"/>
                      <a:pt x="783" y="3020"/>
                    </a:cubicBezTo>
                    <a:lnTo>
                      <a:pt x="921" y="2729"/>
                    </a:lnTo>
                    <a:cubicBezTo>
                      <a:pt x="967" y="2629"/>
                      <a:pt x="1029" y="2537"/>
                      <a:pt x="1075" y="2437"/>
                    </a:cubicBezTo>
                    <a:cubicBezTo>
                      <a:pt x="1282" y="2061"/>
                      <a:pt x="1543" y="1715"/>
                      <a:pt x="1835" y="1401"/>
                    </a:cubicBezTo>
                    <a:cubicBezTo>
                      <a:pt x="1873" y="1362"/>
                      <a:pt x="1911" y="1324"/>
                      <a:pt x="1950" y="1286"/>
                    </a:cubicBezTo>
                    <a:lnTo>
                      <a:pt x="2072" y="1186"/>
                    </a:lnTo>
                    <a:cubicBezTo>
                      <a:pt x="2149" y="1109"/>
                      <a:pt x="2234" y="1048"/>
                      <a:pt x="2326" y="994"/>
                    </a:cubicBezTo>
                    <a:cubicBezTo>
                      <a:pt x="2410" y="933"/>
                      <a:pt x="2502" y="871"/>
                      <a:pt x="2594" y="825"/>
                    </a:cubicBezTo>
                    <a:cubicBezTo>
                      <a:pt x="2694" y="771"/>
                      <a:pt x="2786" y="725"/>
                      <a:pt x="2886" y="679"/>
                    </a:cubicBezTo>
                    <a:cubicBezTo>
                      <a:pt x="3078" y="587"/>
                      <a:pt x="3278" y="510"/>
                      <a:pt x="3477" y="449"/>
                    </a:cubicBezTo>
                    <a:cubicBezTo>
                      <a:pt x="3585" y="418"/>
                      <a:pt x="3684" y="380"/>
                      <a:pt x="3784" y="357"/>
                    </a:cubicBezTo>
                    <a:cubicBezTo>
                      <a:pt x="3892" y="334"/>
                      <a:pt x="3991" y="311"/>
                      <a:pt x="4099" y="288"/>
                    </a:cubicBezTo>
                    <a:cubicBezTo>
                      <a:pt x="4357" y="230"/>
                      <a:pt x="4625" y="200"/>
                      <a:pt x="4894" y="200"/>
                    </a:cubicBezTo>
                    <a:cubicBezTo>
                      <a:pt x="5056" y="200"/>
                      <a:pt x="5219" y="211"/>
                      <a:pt x="5381" y="234"/>
                    </a:cubicBezTo>
                    <a:cubicBezTo>
                      <a:pt x="5596" y="272"/>
                      <a:pt x="5803" y="319"/>
                      <a:pt x="6018" y="380"/>
                    </a:cubicBezTo>
                    <a:cubicBezTo>
                      <a:pt x="6217" y="441"/>
                      <a:pt x="6425" y="518"/>
                      <a:pt x="6624" y="603"/>
                    </a:cubicBezTo>
                    <a:cubicBezTo>
                      <a:pt x="7023" y="779"/>
                      <a:pt x="7407" y="979"/>
                      <a:pt x="7783" y="1201"/>
                    </a:cubicBezTo>
                    <a:cubicBezTo>
                      <a:pt x="7967" y="1316"/>
                      <a:pt x="8159" y="1424"/>
                      <a:pt x="8351" y="1539"/>
                    </a:cubicBezTo>
                    <a:cubicBezTo>
                      <a:pt x="8451" y="1593"/>
                      <a:pt x="8543" y="1646"/>
                      <a:pt x="8651" y="1700"/>
                    </a:cubicBezTo>
                    <a:cubicBezTo>
                      <a:pt x="8764" y="1771"/>
                      <a:pt x="8895" y="1808"/>
                      <a:pt x="9028" y="1808"/>
                    </a:cubicBezTo>
                    <a:cubicBezTo>
                      <a:pt x="9138" y="1808"/>
                      <a:pt x="9248" y="1783"/>
                      <a:pt x="9349" y="1731"/>
                    </a:cubicBezTo>
                    <a:cubicBezTo>
                      <a:pt x="9456" y="1685"/>
                      <a:pt x="9556" y="1639"/>
                      <a:pt x="9656" y="1593"/>
                    </a:cubicBezTo>
                    <a:cubicBezTo>
                      <a:pt x="9856" y="1485"/>
                      <a:pt x="10040" y="1385"/>
                      <a:pt x="10239" y="1286"/>
                    </a:cubicBezTo>
                    <a:cubicBezTo>
                      <a:pt x="10262" y="1270"/>
                      <a:pt x="10270" y="1240"/>
                      <a:pt x="10255" y="1209"/>
                    </a:cubicBezTo>
                    <a:cubicBezTo>
                      <a:pt x="10248" y="1190"/>
                      <a:pt x="10226" y="1176"/>
                      <a:pt x="10202" y="1176"/>
                    </a:cubicBezTo>
                    <a:cubicBezTo>
                      <a:pt x="10197" y="1176"/>
                      <a:pt x="10191" y="1177"/>
                      <a:pt x="10186" y="1178"/>
                    </a:cubicBezTo>
                    <a:cubicBezTo>
                      <a:pt x="9978" y="1263"/>
                      <a:pt x="9779" y="1355"/>
                      <a:pt x="9587" y="1455"/>
                    </a:cubicBezTo>
                    <a:cubicBezTo>
                      <a:pt x="9487" y="1501"/>
                      <a:pt x="9380" y="1547"/>
                      <a:pt x="9288" y="1577"/>
                    </a:cubicBezTo>
                    <a:cubicBezTo>
                      <a:pt x="9195" y="1616"/>
                      <a:pt x="9096" y="1631"/>
                      <a:pt x="8996" y="1631"/>
                    </a:cubicBezTo>
                    <a:cubicBezTo>
                      <a:pt x="8904" y="1616"/>
                      <a:pt x="8804" y="1585"/>
                      <a:pt x="8720" y="1539"/>
                    </a:cubicBezTo>
                    <a:cubicBezTo>
                      <a:pt x="8635" y="1493"/>
                      <a:pt x="8535" y="1431"/>
                      <a:pt x="8443" y="1378"/>
                    </a:cubicBezTo>
                    <a:cubicBezTo>
                      <a:pt x="8259" y="1263"/>
                      <a:pt x="8067" y="1147"/>
                      <a:pt x="7875" y="1040"/>
                    </a:cubicBezTo>
                    <a:cubicBezTo>
                      <a:pt x="7115" y="587"/>
                      <a:pt x="6279" y="226"/>
                      <a:pt x="5396" y="81"/>
                    </a:cubicBezTo>
                    <a:cubicBezTo>
                      <a:pt x="5093" y="28"/>
                      <a:pt x="4790" y="1"/>
                      <a:pt x="4484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1"/>
              <p:cNvSpPr/>
              <p:nvPr/>
            </p:nvSpPr>
            <p:spPr>
              <a:xfrm>
                <a:off x="2696342" y="4463202"/>
                <a:ext cx="59532" cy="18675"/>
              </a:xfrm>
              <a:custGeom>
                <a:rect b="b" l="l" r="r" t="t"/>
                <a:pathLst>
                  <a:path extrusionOk="0" h="277" w="883">
                    <a:moveTo>
                      <a:pt x="229" y="0"/>
                    </a:moveTo>
                    <a:cubicBezTo>
                      <a:pt x="169" y="0"/>
                      <a:pt x="108" y="6"/>
                      <a:pt x="46" y="18"/>
                    </a:cubicBezTo>
                    <a:cubicBezTo>
                      <a:pt x="8" y="25"/>
                      <a:pt x="0" y="79"/>
                      <a:pt x="38" y="102"/>
                    </a:cubicBezTo>
                    <a:cubicBezTo>
                      <a:pt x="154" y="164"/>
                      <a:pt x="276" y="202"/>
                      <a:pt x="399" y="233"/>
                    </a:cubicBezTo>
                    <a:cubicBezTo>
                      <a:pt x="484" y="252"/>
                      <a:pt x="578" y="276"/>
                      <a:pt x="667" y="276"/>
                    </a:cubicBezTo>
                    <a:cubicBezTo>
                      <a:pt x="722" y="276"/>
                      <a:pt x="774" y="267"/>
                      <a:pt x="821" y="240"/>
                    </a:cubicBezTo>
                    <a:cubicBezTo>
                      <a:pt x="883" y="210"/>
                      <a:pt x="883" y="118"/>
                      <a:pt x="821" y="87"/>
                    </a:cubicBezTo>
                    <a:cubicBezTo>
                      <a:pt x="706" y="18"/>
                      <a:pt x="545" y="41"/>
                      <a:pt x="407" y="18"/>
                    </a:cubicBezTo>
                    <a:cubicBezTo>
                      <a:pt x="349" y="6"/>
                      <a:pt x="290" y="0"/>
                      <a:pt x="22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1"/>
              <p:cNvSpPr/>
              <p:nvPr/>
            </p:nvSpPr>
            <p:spPr>
              <a:xfrm>
                <a:off x="2794101" y="4464955"/>
                <a:ext cx="14091" cy="16922"/>
              </a:xfrm>
              <a:custGeom>
                <a:rect b="b" l="l" r="r" t="t"/>
                <a:pathLst>
                  <a:path extrusionOk="0" h="251" w="209">
                    <a:moveTo>
                      <a:pt x="129" y="1"/>
                    </a:moveTo>
                    <a:cubicBezTo>
                      <a:pt x="110" y="1"/>
                      <a:pt x="91" y="9"/>
                      <a:pt x="78" y="22"/>
                    </a:cubicBezTo>
                    <a:cubicBezTo>
                      <a:pt x="16" y="68"/>
                      <a:pt x="1" y="153"/>
                      <a:pt x="32" y="222"/>
                    </a:cubicBezTo>
                    <a:cubicBezTo>
                      <a:pt x="41" y="241"/>
                      <a:pt x="59" y="251"/>
                      <a:pt x="76" y="251"/>
                    </a:cubicBezTo>
                    <a:cubicBezTo>
                      <a:pt x="88" y="251"/>
                      <a:pt x="99" y="246"/>
                      <a:pt x="108" y="237"/>
                    </a:cubicBezTo>
                    <a:cubicBezTo>
                      <a:pt x="139" y="199"/>
                      <a:pt x="170" y="161"/>
                      <a:pt x="193" y="115"/>
                    </a:cubicBezTo>
                    <a:cubicBezTo>
                      <a:pt x="208" y="92"/>
                      <a:pt x="208" y="61"/>
                      <a:pt x="193" y="38"/>
                    </a:cubicBezTo>
                    <a:cubicBezTo>
                      <a:pt x="185" y="30"/>
                      <a:pt x="177" y="15"/>
                      <a:pt x="170" y="15"/>
                    </a:cubicBezTo>
                    <a:cubicBezTo>
                      <a:pt x="157" y="5"/>
                      <a:pt x="143" y="1"/>
                      <a:pt x="129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1"/>
              <p:cNvSpPr/>
              <p:nvPr/>
            </p:nvSpPr>
            <p:spPr>
              <a:xfrm>
                <a:off x="2822081" y="4462055"/>
                <a:ext cx="18136" cy="17125"/>
              </a:xfrm>
              <a:custGeom>
                <a:rect b="b" l="l" r="r" t="t"/>
                <a:pathLst>
                  <a:path extrusionOk="0" h="254" w="269">
                    <a:moveTo>
                      <a:pt x="169" y="0"/>
                    </a:moveTo>
                    <a:cubicBezTo>
                      <a:pt x="156" y="0"/>
                      <a:pt x="142" y="4"/>
                      <a:pt x="131" y="12"/>
                    </a:cubicBezTo>
                    <a:cubicBezTo>
                      <a:pt x="100" y="19"/>
                      <a:pt x="77" y="42"/>
                      <a:pt x="69" y="73"/>
                    </a:cubicBezTo>
                    <a:cubicBezTo>
                      <a:pt x="69" y="88"/>
                      <a:pt x="62" y="96"/>
                      <a:pt x="62" y="111"/>
                    </a:cubicBezTo>
                    <a:cubicBezTo>
                      <a:pt x="0" y="150"/>
                      <a:pt x="16" y="234"/>
                      <a:pt x="77" y="250"/>
                    </a:cubicBezTo>
                    <a:cubicBezTo>
                      <a:pt x="89" y="252"/>
                      <a:pt x="101" y="254"/>
                      <a:pt x="113" y="254"/>
                    </a:cubicBezTo>
                    <a:cubicBezTo>
                      <a:pt x="198" y="254"/>
                      <a:pt x="269" y="184"/>
                      <a:pt x="269" y="96"/>
                    </a:cubicBezTo>
                    <a:cubicBezTo>
                      <a:pt x="269" y="65"/>
                      <a:pt x="246" y="27"/>
                      <a:pt x="215" y="12"/>
                    </a:cubicBezTo>
                    <a:lnTo>
                      <a:pt x="208" y="12"/>
                    </a:lnTo>
                    <a:cubicBezTo>
                      <a:pt x="196" y="4"/>
                      <a:pt x="183" y="0"/>
                      <a:pt x="16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1"/>
              <p:cNvSpPr/>
              <p:nvPr/>
            </p:nvSpPr>
            <p:spPr>
              <a:xfrm>
                <a:off x="3097963" y="3783272"/>
                <a:ext cx="26901" cy="24069"/>
              </a:xfrm>
              <a:custGeom>
                <a:rect b="b" l="l" r="r" t="t"/>
                <a:pathLst>
                  <a:path extrusionOk="0" h="357" w="399">
                    <a:moveTo>
                      <a:pt x="261" y="1"/>
                    </a:moveTo>
                    <a:cubicBezTo>
                      <a:pt x="255" y="1"/>
                      <a:pt x="250" y="1"/>
                      <a:pt x="245" y="2"/>
                    </a:cubicBezTo>
                    <a:cubicBezTo>
                      <a:pt x="168" y="2"/>
                      <a:pt x="107" y="40"/>
                      <a:pt x="69" y="101"/>
                    </a:cubicBezTo>
                    <a:cubicBezTo>
                      <a:pt x="61" y="124"/>
                      <a:pt x="45" y="140"/>
                      <a:pt x="38" y="155"/>
                    </a:cubicBezTo>
                    <a:cubicBezTo>
                      <a:pt x="22" y="178"/>
                      <a:pt x="15" y="201"/>
                      <a:pt x="15" y="224"/>
                    </a:cubicBezTo>
                    <a:cubicBezTo>
                      <a:pt x="1" y="294"/>
                      <a:pt x="50" y="357"/>
                      <a:pt x="110" y="357"/>
                    </a:cubicBezTo>
                    <a:cubicBezTo>
                      <a:pt x="117" y="357"/>
                      <a:pt x="123" y="356"/>
                      <a:pt x="130" y="355"/>
                    </a:cubicBezTo>
                    <a:lnTo>
                      <a:pt x="153" y="355"/>
                    </a:lnTo>
                    <a:cubicBezTo>
                      <a:pt x="168" y="355"/>
                      <a:pt x="184" y="355"/>
                      <a:pt x="199" y="347"/>
                    </a:cubicBezTo>
                    <a:cubicBezTo>
                      <a:pt x="230" y="339"/>
                      <a:pt x="260" y="324"/>
                      <a:pt x="283" y="309"/>
                    </a:cubicBezTo>
                    <a:cubicBezTo>
                      <a:pt x="360" y="270"/>
                      <a:pt x="399" y="178"/>
                      <a:pt x="376" y="94"/>
                    </a:cubicBezTo>
                    <a:cubicBezTo>
                      <a:pt x="361" y="38"/>
                      <a:pt x="315" y="1"/>
                      <a:pt x="261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0" name="Google Shape;2090;p41"/>
            <p:cNvGrpSpPr/>
            <p:nvPr/>
          </p:nvGrpSpPr>
          <p:grpSpPr>
            <a:xfrm>
              <a:off x="2769276" y="3363775"/>
              <a:ext cx="1460101" cy="1158625"/>
              <a:chOff x="2676324" y="3363775"/>
              <a:chExt cx="1460101" cy="1158625"/>
            </a:xfrm>
          </p:grpSpPr>
          <p:sp>
            <p:nvSpPr>
              <p:cNvPr id="2091" name="Google Shape;2091;p41"/>
              <p:cNvSpPr txBox="1"/>
              <p:nvPr/>
            </p:nvSpPr>
            <p:spPr>
              <a:xfrm>
                <a:off x="2676325" y="3651500"/>
                <a:ext cx="1460100" cy="8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Mars is a very cold place full of red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92" name="Google Shape;2092;p41"/>
              <p:cNvSpPr txBox="1"/>
              <p:nvPr/>
            </p:nvSpPr>
            <p:spPr>
              <a:xfrm>
                <a:off x="2676324" y="3363775"/>
                <a:ext cx="1460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93" name="Google Shape;2093;p41"/>
          <p:cNvGrpSpPr/>
          <p:nvPr/>
        </p:nvGrpSpPr>
        <p:grpSpPr>
          <a:xfrm>
            <a:off x="3575731" y="981383"/>
            <a:ext cx="1992654" cy="1357951"/>
            <a:chOff x="3575731" y="981383"/>
            <a:chExt cx="1992654" cy="1357951"/>
          </a:xfrm>
        </p:grpSpPr>
        <p:grpSp>
          <p:nvGrpSpPr>
            <p:cNvPr id="2094" name="Google Shape;2094;p41"/>
            <p:cNvGrpSpPr/>
            <p:nvPr/>
          </p:nvGrpSpPr>
          <p:grpSpPr>
            <a:xfrm>
              <a:off x="3575731" y="981383"/>
              <a:ext cx="1992654" cy="1357951"/>
              <a:chOff x="3643323" y="2243403"/>
              <a:chExt cx="1778202" cy="1211807"/>
            </a:xfrm>
          </p:grpSpPr>
          <p:sp>
            <p:nvSpPr>
              <p:cNvPr id="2095" name="Google Shape;2095;p41"/>
              <p:cNvSpPr/>
              <p:nvPr/>
            </p:nvSpPr>
            <p:spPr>
              <a:xfrm>
                <a:off x="3665033" y="2266731"/>
                <a:ext cx="1756493" cy="1138252"/>
              </a:xfrm>
              <a:custGeom>
                <a:rect b="b" l="l" r="r" t="t"/>
                <a:pathLst>
                  <a:path extrusionOk="0" h="16883" w="26053">
                    <a:moveTo>
                      <a:pt x="5833" y="1376"/>
                    </a:moveTo>
                    <a:cubicBezTo>
                      <a:pt x="5844" y="1376"/>
                      <a:pt x="5854" y="1377"/>
                      <a:pt x="5865" y="1380"/>
                    </a:cubicBezTo>
                    <a:lnTo>
                      <a:pt x="5904" y="1388"/>
                    </a:lnTo>
                    <a:cubicBezTo>
                      <a:pt x="5973" y="1411"/>
                      <a:pt x="6019" y="1487"/>
                      <a:pt x="5996" y="1564"/>
                    </a:cubicBezTo>
                    <a:cubicBezTo>
                      <a:pt x="5980" y="1626"/>
                      <a:pt x="5927" y="1664"/>
                      <a:pt x="5865" y="1664"/>
                    </a:cubicBezTo>
                    <a:cubicBezTo>
                      <a:pt x="5858" y="1665"/>
                      <a:pt x="5851" y="1665"/>
                      <a:pt x="5845" y="1665"/>
                    </a:cubicBezTo>
                    <a:cubicBezTo>
                      <a:pt x="5784" y="1665"/>
                      <a:pt x="5732" y="1635"/>
                      <a:pt x="5704" y="1579"/>
                    </a:cubicBezTo>
                    <a:cubicBezTo>
                      <a:pt x="5681" y="1541"/>
                      <a:pt x="5681" y="1487"/>
                      <a:pt x="5704" y="1449"/>
                    </a:cubicBezTo>
                    <a:cubicBezTo>
                      <a:pt x="5729" y="1405"/>
                      <a:pt x="5781" y="1376"/>
                      <a:pt x="5833" y="1376"/>
                    </a:cubicBezTo>
                    <a:close/>
                    <a:moveTo>
                      <a:pt x="4848" y="1428"/>
                    </a:moveTo>
                    <a:cubicBezTo>
                      <a:pt x="4865" y="1428"/>
                      <a:pt x="4883" y="1430"/>
                      <a:pt x="4898" y="1434"/>
                    </a:cubicBezTo>
                    <a:cubicBezTo>
                      <a:pt x="4952" y="1449"/>
                      <a:pt x="4982" y="1487"/>
                      <a:pt x="4982" y="1541"/>
                    </a:cubicBezTo>
                    <a:cubicBezTo>
                      <a:pt x="4975" y="1610"/>
                      <a:pt x="4921" y="1672"/>
                      <a:pt x="4844" y="1687"/>
                    </a:cubicBezTo>
                    <a:cubicBezTo>
                      <a:pt x="4834" y="1689"/>
                      <a:pt x="4824" y="1690"/>
                      <a:pt x="4813" y="1690"/>
                    </a:cubicBezTo>
                    <a:cubicBezTo>
                      <a:pt x="4755" y="1690"/>
                      <a:pt x="4700" y="1655"/>
                      <a:pt x="4668" y="1603"/>
                    </a:cubicBezTo>
                    <a:cubicBezTo>
                      <a:pt x="4645" y="1564"/>
                      <a:pt x="4652" y="1510"/>
                      <a:pt x="4683" y="1472"/>
                    </a:cubicBezTo>
                    <a:lnTo>
                      <a:pt x="4691" y="1472"/>
                    </a:lnTo>
                    <a:cubicBezTo>
                      <a:pt x="4722" y="1434"/>
                      <a:pt x="4768" y="1441"/>
                      <a:pt x="4798" y="1434"/>
                    </a:cubicBezTo>
                    <a:cubicBezTo>
                      <a:pt x="4814" y="1430"/>
                      <a:pt x="4831" y="1428"/>
                      <a:pt x="4848" y="1428"/>
                    </a:cubicBezTo>
                    <a:close/>
                    <a:moveTo>
                      <a:pt x="4238" y="1933"/>
                    </a:moveTo>
                    <a:cubicBezTo>
                      <a:pt x="4315" y="1933"/>
                      <a:pt x="4384" y="2002"/>
                      <a:pt x="4384" y="2086"/>
                    </a:cubicBezTo>
                    <a:cubicBezTo>
                      <a:pt x="4384" y="2186"/>
                      <a:pt x="4307" y="2278"/>
                      <a:pt x="4207" y="2293"/>
                    </a:cubicBezTo>
                    <a:cubicBezTo>
                      <a:pt x="4194" y="2296"/>
                      <a:pt x="4182" y="2297"/>
                      <a:pt x="4169" y="2297"/>
                    </a:cubicBezTo>
                    <a:cubicBezTo>
                      <a:pt x="4068" y="2297"/>
                      <a:pt x="3977" y="2219"/>
                      <a:pt x="3977" y="2117"/>
                    </a:cubicBezTo>
                    <a:cubicBezTo>
                      <a:pt x="4015" y="2002"/>
                      <a:pt x="4115" y="1933"/>
                      <a:pt x="4238" y="1933"/>
                    </a:cubicBezTo>
                    <a:close/>
                    <a:moveTo>
                      <a:pt x="5120" y="1979"/>
                    </a:moveTo>
                    <a:cubicBezTo>
                      <a:pt x="5197" y="1979"/>
                      <a:pt x="5269" y="2041"/>
                      <a:pt x="5282" y="2124"/>
                    </a:cubicBezTo>
                    <a:cubicBezTo>
                      <a:pt x="5275" y="2227"/>
                      <a:pt x="5197" y="2302"/>
                      <a:pt x="5097" y="2302"/>
                    </a:cubicBezTo>
                    <a:cubicBezTo>
                      <a:pt x="5092" y="2302"/>
                      <a:pt x="5087" y="2301"/>
                      <a:pt x="5082" y="2301"/>
                    </a:cubicBezTo>
                    <a:cubicBezTo>
                      <a:pt x="5029" y="2293"/>
                      <a:pt x="4967" y="2278"/>
                      <a:pt x="4921" y="2255"/>
                    </a:cubicBezTo>
                    <a:cubicBezTo>
                      <a:pt x="4844" y="2209"/>
                      <a:pt x="4844" y="2109"/>
                      <a:pt x="4921" y="2063"/>
                    </a:cubicBezTo>
                    <a:cubicBezTo>
                      <a:pt x="4967" y="2032"/>
                      <a:pt x="5021" y="2009"/>
                      <a:pt x="5075" y="1986"/>
                    </a:cubicBezTo>
                    <a:cubicBezTo>
                      <a:pt x="5090" y="1981"/>
                      <a:pt x="5105" y="1979"/>
                      <a:pt x="5120" y="1979"/>
                    </a:cubicBezTo>
                    <a:close/>
                    <a:moveTo>
                      <a:pt x="7270" y="1"/>
                    </a:moveTo>
                    <a:cubicBezTo>
                      <a:pt x="4494" y="1"/>
                      <a:pt x="767" y="2650"/>
                      <a:pt x="408" y="5548"/>
                    </a:cubicBezTo>
                    <a:cubicBezTo>
                      <a:pt x="1" y="8879"/>
                      <a:pt x="2073" y="9869"/>
                      <a:pt x="2073" y="9869"/>
                    </a:cubicBezTo>
                    <a:cubicBezTo>
                      <a:pt x="2073" y="9869"/>
                      <a:pt x="577" y="14283"/>
                      <a:pt x="4929" y="16324"/>
                    </a:cubicBezTo>
                    <a:cubicBezTo>
                      <a:pt x="5776" y="16722"/>
                      <a:pt x="6595" y="16882"/>
                      <a:pt x="7365" y="16882"/>
                    </a:cubicBezTo>
                    <a:cubicBezTo>
                      <a:pt x="10546" y="16882"/>
                      <a:pt x="12881" y="14145"/>
                      <a:pt x="12881" y="14145"/>
                    </a:cubicBezTo>
                    <a:cubicBezTo>
                      <a:pt x="12881" y="14145"/>
                      <a:pt x="14820" y="16179"/>
                      <a:pt x="18025" y="16179"/>
                    </a:cubicBezTo>
                    <a:cubicBezTo>
                      <a:pt x="18566" y="16179"/>
                      <a:pt x="19142" y="16122"/>
                      <a:pt x="19750" y="15987"/>
                    </a:cubicBezTo>
                    <a:cubicBezTo>
                      <a:pt x="23112" y="15234"/>
                      <a:pt x="22775" y="12448"/>
                      <a:pt x="22775" y="12448"/>
                    </a:cubicBezTo>
                    <a:cubicBezTo>
                      <a:pt x="22775" y="12448"/>
                      <a:pt x="26052" y="11972"/>
                      <a:pt x="25998" y="8772"/>
                    </a:cubicBezTo>
                    <a:cubicBezTo>
                      <a:pt x="25937" y="4588"/>
                      <a:pt x="22022" y="4358"/>
                      <a:pt x="22022" y="4358"/>
                    </a:cubicBezTo>
                    <a:cubicBezTo>
                      <a:pt x="22022" y="4358"/>
                      <a:pt x="20971" y="520"/>
                      <a:pt x="16688" y="213"/>
                    </a:cubicBezTo>
                    <a:cubicBezTo>
                      <a:pt x="16509" y="200"/>
                      <a:pt x="16335" y="194"/>
                      <a:pt x="16167" y="194"/>
                    </a:cubicBezTo>
                    <a:cubicBezTo>
                      <a:pt x="12724" y="194"/>
                      <a:pt x="11315" y="2754"/>
                      <a:pt x="11315" y="2754"/>
                    </a:cubicBezTo>
                    <a:cubicBezTo>
                      <a:pt x="11315" y="2754"/>
                      <a:pt x="11453" y="213"/>
                      <a:pt x="7477" y="6"/>
                    </a:cubicBezTo>
                    <a:cubicBezTo>
                      <a:pt x="7409" y="3"/>
                      <a:pt x="7339" y="1"/>
                      <a:pt x="7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1"/>
              <p:cNvSpPr/>
              <p:nvPr/>
            </p:nvSpPr>
            <p:spPr>
              <a:xfrm>
                <a:off x="4573787" y="2943424"/>
                <a:ext cx="796904" cy="393935"/>
              </a:xfrm>
              <a:custGeom>
                <a:rect b="b" l="l" r="r" t="t"/>
                <a:pathLst>
                  <a:path extrusionOk="0" h="5843" w="11820">
                    <a:moveTo>
                      <a:pt x="11750" y="0"/>
                    </a:moveTo>
                    <a:cubicBezTo>
                      <a:pt x="11734" y="0"/>
                      <a:pt x="11718" y="7"/>
                      <a:pt x="11706" y="24"/>
                    </a:cubicBezTo>
                    <a:cubicBezTo>
                      <a:pt x="11621" y="147"/>
                      <a:pt x="11545" y="277"/>
                      <a:pt x="11453" y="392"/>
                    </a:cubicBezTo>
                    <a:cubicBezTo>
                      <a:pt x="11368" y="508"/>
                      <a:pt x="11276" y="615"/>
                      <a:pt x="11176" y="723"/>
                    </a:cubicBezTo>
                    <a:cubicBezTo>
                      <a:pt x="11123" y="769"/>
                      <a:pt x="11076" y="830"/>
                      <a:pt x="11023" y="876"/>
                    </a:cubicBezTo>
                    <a:cubicBezTo>
                      <a:pt x="10969" y="922"/>
                      <a:pt x="10908" y="968"/>
                      <a:pt x="10854" y="1014"/>
                    </a:cubicBezTo>
                    <a:cubicBezTo>
                      <a:pt x="10800" y="1060"/>
                      <a:pt x="10746" y="1106"/>
                      <a:pt x="10685" y="1145"/>
                    </a:cubicBezTo>
                    <a:cubicBezTo>
                      <a:pt x="10631" y="1191"/>
                      <a:pt x="10570" y="1229"/>
                      <a:pt x="10508" y="1268"/>
                    </a:cubicBezTo>
                    <a:cubicBezTo>
                      <a:pt x="10263" y="1421"/>
                      <a:pt x="10010" y="1544"/>
                      <a:pt x="9741" y="1644"/>
                    </a:cubicBezTo>
                    <a:cubicBezTo>
                      <a:pt x="9603" y="1697"/>
                      <a:pt x="9465" y="1736"/>
                      <a:pt x="9326" y="1774"/>
                    </a:cubicBezTo>
                    <a:cubicBezTo>
                      <a:pt x="9188" y="1805"/>
                      <a:pt x="9042" y="1820"/>
                      <a:pt x="8897" y="1820"/>
                    </a:cubicBezTo>
                    <a:cubicBezTo>
                      <a:pt x="8851" y="1828"/>
                      <a:pt x="8812" y="1859"/>
                      <a:pt x="8812" y="1912"/>
                    </a:cubicBezTo>
                    <a:cubicBezTo>
                      <a:pt x="8797" y="2135"/>
                      <a:pt x="8758" y="2350"/>
                      <a:pt x="8689" y="2565"/>
                    </a:cubicBezTo>
                    <a:cubicBezTo>
                      <a:pt x="8628" y="2787"/>
                      <a:pt x="8551" y="2995"/>
                      <a:pt x="8451" y="3194"/>
                    </a:cubicBezTo>
                    <a:cubicBezTo>
                      <a:pt x="8352" y="3394"/>
                      <a:pt x="8236" y="3586"/>
                      <a:pt x="8106" y="3770"/>
                    </a:cubicBezTo>
                    <a:cubicBezTo>
                      <a:pt x="7983" y="3962"/>
                      <a:pt x="7853" y="4138"/>
                      <a:pt x="7715" y="4315"/>
                    </a:cubicBezTo>
                    <a:cubicBezTo>
                      <a:pt x="7676" y="4353"/>
                      <a:pt x="7638" y="4399"/>
                      <a:pt x="7592" y="4438"/>
                    </a:cubicBezTo>
                    <a:cubicBezTo>
                      <a:pt x="7553" y="4468"/>
                      <a:pt x="7507" y="4507"/>
                      <a:pt x="7461" y="4545"/>
                    </a:cubicBezTo>
                    <a:cubicBezTo>
                      <a:pt x="7377" y="4614"/>
                      <a:pt x="7285" y="4683"/>
                      <a:pt x="7185" y="4745"/>
                    </a:cubicBezTo>
                    <a:lnTo>
                      <a:pt x="7047" y="4829"/>
                    </a:lnTo>
                    <a:lnTo>
                      <a:pt x="6893" y="4913"/>
                    </a:lnTo>
                    <a:cubicBezTo>
                      <a:pt x="6793" y="4967"/>
                      <a:pt x="6686" y="5013"/>
                      <a:pt x="6594" y="5059"/>
                    </a:cubicBezTo>
                    <a:cubicBezTo>
                      <a:pt x="6387" y="5151"/>
                      <a:pt x="6172" y="5236"/>
                      <a:pt x="5957" y="5297"/>
                    </a:cubicBezTo>
                    <a:cubicBezTo>
                      <a:pt x="5903" y="5313"/>
                      <a:pt x="5849" y="5336"/>
                      <a:pt x="5796" y="5351"/>
                    </a:cubicBezTo>
                    <a:lnTo>
                      <a:pt x="5634" y="5389"/>
                    </a:lnTo>
                    <a:cubicBezTo>
                      <a:pt x="5519" y="5420"/>
                      <a:pt x="5412" y="5435"/>
                      <a:pt x="5297" y="5451"/>
                    </a:cubicBezTo>
                    <a:lnTo>
                      <a:pt x="4967" y="5504"/>
                    </a:lnTo>
                    <a:cubicBezTo>
                      <a:pt x="4851" y="5520"/>
                      <a:pt x="4736" y="5520"/>
                      <a:pt x="4629" y="5535"/>
                    </a:cubicBezTo>
                    <a:lnTo>
                      <a:pt x="4460" y="5566"/>
                    </a:lnTo>
                    <a:cubicBezTo>
                      <a:pt x="4399" y="5574"/>
                      <a:pt x="4345" y="5581"/>
                      <a:pt x="4291" y="5589"/>
                    </a:cubicBezTo>
                    <a:lnTo>
                      <a:pt x="3953" y="5627"/>
                    </a:lnTo>
                    <a:cubicBezTo>
                      <a:pt x="3851" y="5634"/>
                      <a:pt x="3749" y="5638"/>
                      <a:pt x="3647" y="5638"/>
                    </a:cubicBezTo>
                    <a:cubicBezTo>
                      <a:pt x="3289" y="5638"/>
                      <a:pt x="2935" y="5596"/>
                      <a:pt x="2595" y="5512"/>
                    </a:cubicBezTo>
                    <a:cubicBezTo>
                      <a:pt x="2150" y="5412"/>
                      <a:pt x="1712" y="5274"/>
                      <a:pt x="1290" y="5098"/>
                    </a:cubicBezTo>
                    <a:cubicBezTo>
                      <a:pt x="875" y="4929"/>
                      <a:pt x="469" y="4706"/>
                      <a:pt x="93" y="4453"/>
                    </a:cubicBezTo>
                    <a:cubicBezTo>
                      <a:pt x="82" y="4446"/>
                      <a:pt x="70" y="4442"/>
                      <a:pt x="59" y="4442"/>
                    </a:cubicBezTo>
                    <a:cubicBezTo>
                      <a:pt x="45" y="4442"/>
                      <a:pt x="32" y="4448"/>
                      <a:pt x="23" y="4461"/>
                    </a:cubicBezTo>
                    <a:cubicBezTo>
                      <a:pt x="0" y="4484"/>
                      <a:pt x="8" y="4514"/>
                      <a:pt x="31" y="4537"/>
                    </a:cubicBezTo>
                    <a:cubicBezTo>
                      <a:pt x="392" y="4837"/>
                      <a:pt x="791" y="5082"/>
                      <a:pt x="1229" y="5267"/>
                    </a:cubicBezTo>
                    <a:cubicBezTo>
                      <a:pt x="1651" y="5451"/>
                      <a:pt x="2104" y="5589"/>
                      <a:pt x="2572" y="5666"/>
                    </a:cubicBezTo>
                    <a:cubicBezTo>
                      <a:pt x="2794" y="5712"/>
                      <a:pt x="3032" y="5735"/>
                      <a:pt x="3263" y="5765"/>
                    </a:cubicBezTo>
                    <a:cubicBezTo>
                      <a:pt x="3378" y="5781"/>
                      <a:pt x="3493" y="5781"/>
                      <a:pt x="3608" y="5788"/>
                    </a:cubicBezTo>
                    <a:cubicBezTo>
                      <a:pt x="3669" y="5796"/>
                      <a:pt x="3723" y="5804"/>
                      <a:pt x="3785" y="5811"/>
                    </a:cubicBezTo>
                    <a:cubicBezTo>
                      <a:pt x="3846" y="5811"/>
                      <a:pt x="3900" y="5819"/>
                      <a:pt x="3961" y="5819"/>
                    </a:cubicBezTo>
                    <a:lnTo>
                      <a:pt x="4314" y="5842"/>
                    </a:lnTo>
                    <a:cubicBezTo>
                      <a:pt x="4429" y="5842"/>
                      <a:pt x="4544" y="5835"/>
                      <a:pt x="4667" y="5827"/>
                    </a:cubicBezTo>
                    <a:cubicBezTo>
                      <a:pt x="4782" y="5819"/>
                      <a:pt x="4898" y="5804"/>
                      <a:pt x="5013" y="5781"/>
                    </a:cubicBezTo>
                    <a:lnTo>
                      <a:pt x="5358" y="5704"/>
                    </a:lnTo>
                    <a:cubicBezTo>
                      <a:pt x="5819" y="5612"/>
                      <a:pt x="6264" y="5458"/>
                      <a:pt x="6694" y="5259"/>
                    </a:cubicBezTo>
                    <a:cubicBezTo>
                      <a:pt x="7108" y="5036"/>
                      <a:pt x="7492" y="4760"/>
                      <a:pt x="7837" y="4430"/>
                    </a:cubicBezTo>
                    <a:cubicBezTo>
                      <a:pt x="8014" y="4276"/>
                      <a:pt x="8183" y="4108"/>
                      <a:pt x="8321" y="3916"/>
                    </a:cubicBezTo>
                    <a:cubicBezTo>
                      <a:pt x="8459" y="3716"/>
                      <a:pt x="8574" y="3509"/>
                      <a:pt x="8666" y="3286"/>
                    </a:cubicBezTo>
                    <a:cubicBezTo>
                      <a:pt x="8839" y="2882"/>
                      <a:pt x="8951" y="2445"/>
                      <a:pt x="8990" y="1999"/>
                    </a:cubicBezTo>
                    <a:lnTo>
                      <a:pt x="8990" y="1999"/>
                    </a:lnTo>
                    <a:cubicBezTo>
                      <a:pt x="9114" y="1990"/>
                      <a:pt x="9242" y="1977"/>
                      <a:pt x="9365" y="1958"/>
                    </a:cubicBezTo>
                    <a:cubicBezTo>
                      <a:pt x="9442" y="1951"/>
                      <a:pt x="9518" y="1943"/>
                      <a:pt x="9587" y="1920"/>
                    </a:cubicBezTo>
                    <a:cubicBezTo>
                      <a:pt x="9664" y="1905"/>
                      <a:pt x="9741" y="1897"/>
                      <a:pt x="9818" y="1874"/>
                    </a:cubicBezTo>
                    <a:cubicBezTo>
                      <a:pt x="9887" y="1851"/>
                      <a:pt x="9963" y="1828"/>
                      <a:pt x="10033" y="1805"/>
                    </a:cubicBezTo>
                    <a:cubicBezTo>
                      <a:pt x="10109" y="1774"/>
                      <a:pt x="10178" y="1743"/>
                      <a:pt x="10247" y="1713"/>
                    </a:cubicBezTo>
                    <a:lnTo>
                      <a:pt x="10455" y="1598"/>
                    </a:lnTo>
                    <a:cubicBezTo>
                      <a:pt x="10516" y="1559"/>
                      <a:pt x="10578" y="1513"/>
                      <a:pt x="10647" y="1475"/>
                    </a:cubicBezTo>
                    <a:cubicBezTo>
                      <a:pt x="11023" y="1214"/>
                      <a:pt x="11345" y="876"/>
                      <a:pt x="11591" y="477"/>
                    </a:cubicBezTo>
                    <a:cubicBezTo>
                      <a:pt x="11629" y="416"/>
                      <a:pt x="11667" y="346"/>
                      <a:pt x="11698" y="277"/>
                    </a:cubicBezTo>
                    <a:lnTo>
                      <a:pt x="11798" y="78"/>
                    </a:lnTo>
                    <a:cubicBezTo>
                      <a:pt x="11819" y="35"/>
                      <a:pt x="11786" y="0"/>
                      <a:pt x="11750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1"/>
              <p:cNvSpPr/>
              <p:nvPr/>
            </p:nvSpPr>
            <p:spPr>
              <a:xfrm>
                <a:off x="3643323" y="2243403"/>
                <a:ext cx="1738357" cy="1211807"/>
              </a:xfrm>
              <a:custGeom>
                <a:rect b="b" l="l" r="r" t="t"/>
                <a:pathLst>
                  <a:path extrusionOk="0" h="17974" w="25784">
                    <a:moveTo>
                      <a:pt x="7229" y="0"/>
                    </a:moveTo>
                    <a:cubicBezTo>
                      <a:pt x="5646" y="0"/>
                      <a:pt x="4089" y="468"/>
                      <a:pt x="2756" y="1350"/>
                    </a:cubicBezTo>
                    <a:cubicBezTo>
                      <a:pt x="2012" y="1849"/>
                      <a:pt x="1382" y="2493"/>
                      <a:pt x="906" y="3246"/>
                    </a:cubicBezTo>
                    <a:cubicBezTo>
                      <a:pt x="430" y="3998"/>
                      <a:pt x="131" y="4858"/>
                      <a:pt x="31" y="5740"/>
                    </a:cubicBezTo>
                    <a:lnTo>
                      <a:pt x="1" y="6078"/>
                    </a:lnTo>
                    <a:cubicBezTo>
                      <a:pt x="1" y="6193"/>
                      <a:pt x="1" y="6301"/>
                      <a:pt x="1" y="6416"/>
                    </a:cubicBezTo>
                    <a:cubicBezTo>
                      <a:pt x="8" y="6523"/>
                      <a:pt x="1" y="6638"/>
                      <a:pt x="8" y="6746"/>
                    </a:cubicBezTo>
                    <a:lnTo>
                      <a:pt x="47" y="7084"/>
                    </a:lnTo>
                    <a:lnTo>
                      <a:pt x="70" y="7252"/>
                    </a:lnTo>
                    <a:lnTo>
                      <a:pt x="100" y="7414"/>
                    </a:lnTo>
                    <a:lnTo>
                      <a:pt x="177" y="7744"/>
                    </a:lnTo>
                    <a:cubicBezTo>
                      <a:pt x="239" y="7959"/>
                      <a:pt x="308" y="8173"/>
                      <a:pt x="392" y="8381"/>
                    </a:cubicBezTo>
                    <a:cubicBezTo>
                      <a:pt x="561" y="8795"/>
                      <a:pt x="776" y="9187"/>
                      <a:pt x="1037" y="9547"/>
                    </a:cubicBezTo>
                    <a:cubicBezTo>
                      <a:pt x="1106" y="9639"/>
                      <a:pt x="1175" y="9732"/>
                      <a:pt x="1244" y="9816"/>
                    </a:cubicBezTo>
                    <a:cubicBezTo>
                      <a:pt x="1321" y="9900"/>
                      <a:pt x="1390" y="9985"/>
                      <a:pt x="1467" y="10062"/>
                    </a:cubicBezTo>
                    <a:cubicBezTo>
                      <a:pt x="1604" y="10212"/>
                      <a:pt x="1753" y="10351"/>
                      <a:pt x="1909" y="10477"/>
                    </a:cubicBezTo>
                    <a:lnTo>
                      <a:pt x="1909" y="10477"/>
                    </a:lnTo>
                    <a:cubicBezTo>
                      <a:pt x="1800" y="10805"/>
                      <a:pt x="1724" y="11140"/>
                      <a:pt x="1682" y="11482"/>
                    </a:cubicBezTo>
                    <a:cubicBezTo>
                      <a:pt x="1628" y="11850"/>
                      <a:pt x="1620" y="12219"/>
                      <a:pt x="1636" y="12587"/>
                    </a:cubicBezTo>
                    <a:cubicBezTo>
                      <a:pt x="1682" y="13324"/>
                      <a:pt x="1889" y="14045"/>
                      <a:pt x="2242" y="14698"/>
                    </a:cubicBezTo>
                    <a:cubicBezTo>
                      <a:pt x="2603" y="15350"/>
                      <a:pt x="3086" y="15918"/>
                      <a:pt x="3670" y="16379"/>
                    </a:cubicBezTo>
                    <a:lnTo>
                      <a:pt x="3892" y="16548"/>
                    </a:lnTo>
                    <a:cubicBezTo>
                      <a:pt x="3961" y="16601"/>
                      <a:pt x="4038" y="16647"/>
                      <a:pt x="4115" y="16701"/>
                    </a:cubicBezTo>
                    <a:lnTo>
                      <a:pt x="4230" y="16786"/>
                    </a:lnTo>
                    <a:lnTo>
                      <a:pt x="4345" y="16855"/>
                    </a:lnTo>
                    <a:cubicBezTo>
                      <a:pt x="4429" y="16901"/>
                      <a:pt x="4506" y="16954"/>
                      <a:pt x="4583" y="17000"/>
                    </a:cubicBezTo>
                    <a:cubicBezTo>
                      <a:pt x="4905" y="17177"/>
                      <a:pt x="5235" y="17338"/>
                      <a:pt x="5581" y="17476"/>
                    </a:cubicBezTo>
                    <a:cubicBezTo>
                      <a:pt x="6419" y="17799"/>
                      <a:pt x="7319" y="17974"/>
                      <a:pt x="8220" y="17974"/>
                    </a:cubicBezTo>
                    <a:cubicBezTo>
                      <a:pt x="8796" y="17974"/>
                      <a:pt x="9373" y="17902"/>
                      <a:pt x="9933" y="17753"/>
                    </a:cubicBezTo>
                    <a:cubicBezTo>
                      <a:pt x="10647" y="17568"/>
                      <a:pt x="11322" y="17238"/>
                      <a:pt x="11906" y="16786"/>
                    </a:cubicBezTo>
                    <a:cubicBezTo>
                      <a:pt x="12489" y="16325"/>
                      <a:pt x="12942" y="15719"/>
                      <a:pt x="13226" y="15035"/>
                    </a:cubicBezTo>
                    <a:cubicBezTo>
                      <a:pt x="13236" y="15000"/>
                      <a:pt x="13206" y="14975"/>
                      <a:pt x="13176" y="14975"/>
                    </a:cubicBezTo>
                    <a:cubicBezTo>
                      <a:pt x="13160" y="14975"/>
                      <a:pt x="13144" y="14981"/>
                      <a:pt x="13134" y="14997"/>
                    </a:cubicBezTo>
                    <a:cubicBezTo>
                      <a:pt x="12834" y="15650"/>
                      <a:pt x="12381" y="16218"/>
                      <a:pt x="11806" y="16647"/>
                    </a:cubicBezTo>
                    <a:cubicBezTo>
                      <a:pt x="11230" y="17077"/>
                      <a:pt x="10578" y="17377"/>
                      <a:pt x="9887" y="17545"/>
                    </a:cubicBezTo>
                    <a:cubicBezTo>
                      <a:pt x="9355" y="17670"/>
                      <a:pt x="8815" y="17733"/>
                      <a:pt x="8276" y="17733"/>
                    </a:cubicBezTo>
                    <a:cubicBezTo>
                      <a:pt x="7391" y="17733"/>
                      <a:pt x="6511" y="17565"/>
                      <a:pt x="5681" y="17231"/>
                    </a:cubicBezTo>
                    <a:cubicBezTo>
                      <a:pt x="5020" y="16970"/>
                      <a:pt x="4391" y="16624"/>
                      <a:pt x="3815" y="16194"/>
                    </a:cubicBezTo>
                    <a:cubicBezTo>
                      <a:pt x="3531" y="15987"/>
                      <a:pt x="3270" y="15742"/>
                      <a:pt x="3025" y="15481"/>
                    </a:cubicBezTo>
                    <a:cubicBezTo>
                      <a:pt x="2787" y="15220"/>
                      <a:pt x="2580" y="14928"/>
                      <a:pt x="2403" y="14621"/>
                    </a:cubicBezTo>
                    <a:cubicBezTo>
                      <a:pt x="1712" y="13370"/>
                      <a:pt x="1666" y="11812"/>
                      <a:pt x="2134" y="10476"/>
                    </a:cubicBezTo>
                    <a:cubicBezTo>
                      <a:pt x="2150" y="10438"/>
                      <a:pt x="2134" y="10392"/>
                      <a:pt x="2096" y="10361"/>
                    </a:cubicBezTo>
                    <a:cubicBezTo>
                      <a:pt x="1927" y="10231"/>
                      <a:pt x="1774" y="10085"/>
                      <a:pt x="1628" y="9923"/>
                    </a:cubicBezTo>
                    <a:cubicBezTo>
                      <a:pt x="1559" y="9847"/>
                      <a:pt x="1482" y="9770"/>
                      <a:pt x="1421" y="9686"/>
                    </a:cubicBezTo>
                    <a:cubicBezTo>
                      <a:pt x="1359" y="9593"/>
                      <a:pt x="1290" y="9517"/>
                      <a:pt x="1229" y="9425"/>
                    </a:cubicBezTo>
                    <a:cubicBezTo>
                      <a:pt x="975" y="9079"/>
                      <a:pt x="776" y="8695"/>
                      <a:pt x="622" y="8296"/>
                    </a:cubicBezTo>
                    <a:cubicBezTo>
                      <a:pt x="546" y="8097"/>
                      <a:pt x="476" y="7897"/>
                      <a:pt x="423" y="7690"/>
                    </a:cubicBezTo>
                    <a:lnTo>
                      <a:pt x="354" y="7375"/>
                    </a:lnTo>
                    <a:lnTo>
                      <a:pt x="323" y="7214"/>
                    </a:lnTo>
                    <a:lnTo>
                      <a:pt x="308" y="7053"/>
                    </a:lnTo>
                    <a:lnTo>
                      <a:pt x="269" y="6738"/>
                    </a:lnTo>
                    <a:cubicBezTo>
                      <a:pt x="262" y="6631"/>
                      <a:pt x="262" y="6523"/>
                      <a:pt x="262" y="6416"/>
                    </a:cubicBezTo>
                    <a:cubicBezTo>
                      <a:pt x="262" y="6201"/>
                      <a:pt x="269" y="5986"/>
                      <a:pt x="285" y="5771"/>
                    </a:cubicBezTo>
                    <a:lnTo>
                      <a:pt x="300" y="5610"/>
                    </a:lnTo>
                    <a:lnTo>
                      <a:pt x="323" y="5456"/>
                    </a:lnTo>
                    <a:cubicBezTo>
                      <a:pt x="338" y="5349"/>
                      <a:pt x="346" y="5241"/>
                      <a:pt x="369" y="5134"/>
                    </a:cubicBezTo>
                    <a:lnTo>
                      <a:pt x="438" y="4819"/>
                    </a:lnTo>
                    <a:lnTo>
                      <a:pt x="523" y="4504"/>
                    </a:lnTo>
                    <a:cubicBezTo>
                      <a:pt x="653" y="4098"/>
                      <a:pt x="830" y="3699"/>
                      <a:pt x="1052" y="3330"/>
                    </a:cubicBezTo>
                    <a:cubicBezTo>
                      <a:pt x="1282" y="2962"/>
                      <a:pt x="1551" y="2624"/>
                      <a:pt x="1858" y="2317"/>
                    </a:cubicBezTo>
                    <a:cubicBezTo>
                      <a:pt x="2165" y="2018"/>
                      <a:pt x="2503" y="1741"/>
                      <a:pt x="2871" y="1511"/>
                    </a:cubicBezTo>
                    <a:cubicBezTo>
                      <a:pt x="3600" y="1043"/>
                      <a:pt x="4399" y="697"/>
                      <a:pt x="5243" y="490"/>
                    </a:cubicBezTo>
                    <a:cubicBezTo>
                      <a:pt x="5882" y="320"/>
                      <a:pt x="6538" y="235"/>
                      <a:pt x="7195" y="235"/>
                    </a:cubicBezTo>
                    <a:cubicBezTo>
                      <a:pt x="7399" y="235"/>
                      <a:pt x="7603" y="244"/>
                      <a:pt x="7807" y="260"/>
                    </a:cubicBezTo>
                    <a:cubicBezTo>
                      <a:pt x="8022" y="283"/>
                      <a:pt x="8237" y="314"/>
                      <a:pt x="8444" y="360"/>
                    </a:cubicBezTo>
                    <a:cubicBezTo>
                      <a:pt x="8651" y="413"/>
                      <a:pt x="8866" y="467"/>
                      <a:pt x="9066" y="529"/>
                    </a:cubicBezTo>
                    <a:lnTo>
                      <a:pt x="9373" y="644"/>
                    </a:lnTo>
                    <a:cubicBezTo>
                      <a:pt x="9419" y="659"/>
                      <a:pt x="9472" y="674"/>
                      <a:pt x="9518" y="697"/>
                    </a:cubicBezTo>
                    <a:lnTo>
                      <a:pt x="9664" y="766"/>
                    </a:lnTo>
                    <a:cubicBezTo>
                      <a:pt x="9764" y="813"/>
                      <a:pt x="9856" y="859"/>
                      <a:pt x="9956" y="912"/>
                    </a:cubicBezTo>
                    <a:lnTo>
                      <a:pt x="10225" y="1073"/>
                    </a:lnTo>
                    <a:cubicBezTo>
                      <a:pt x="10578" y="1304"/>
                      <a:pt x="10877" y="1603"/>
                      <a:pt x="11115" y="1949"/>
                    </a:cubicBezTo>
                    <a:lnTo>
                      <a:pt x="11161" y="2018"/>
                    </a:lnTo>
                    <a:cubicBezTo>
                      <a:pt x="11169" y="2033"/>
                      <a:pt x="11184" y="2056"/>
                      <a:pt x="11199" y="2079"/>
                    </a:cubicBezTo>
                    <a:lnTo>
                      <a:pt x="11268" y="2217"/>
                    </a:lnTo>
                    <a:cubicBezTo>
                      <a:pt x="11299" y="2263"/>
                      <a:pt x="11315" y="2309"/>
                      <a:pt x="11338" y="2363"/>
                    </a:cubicBezTo>
                    <a:cubicBezTo>
                      <a:pt x="11361" y="2409"/>
                      <a:pt x="11376" y="2455"/>
                      <a:pt x="11391" y="2501"/>
                    </a:cubicBezTo>
                    <a:cubicBezTo>
                      <a:pt x="11422" y="2601"/>
                      <a:pt x="11453" y="2701"/>
                      <a:pt x="11476" y="2801"/>
                    </a:cubicBezTo>
                    <a:cubicBezTo>
                      <a:pt x="11483" y="2854"/>
                      <a:pt x="11499" y="2900"/>
                      <a:pt x="11499" y="2954"/>
                    </a:cubicBezTo>
                    <a:cubicBezTo>
                      <a:pt x="11499" y="3000"/>
                      <a:pt x="11506" y="3046"/>
                      <a:pt x="11506" y="3092"/>
                    </a:cubicBezTo>
                    <a:lnTo>
                      <a:pt x="11506" y="3100"/>
                    </a:lnTo>
                    <a:cubicBezTo>
                      <a:pt x="11506" y="3146"/>
                      <a:pt x="11529" y="3184"/>
                      <a:pt x="11568" y="3215"/>
                    </a:cubicBezTo>
                    <a:cubicBezTo>
                      <a:pt x="11592" y="3233"/>
                      <a:pt x="11621" y="3242"/>
                      <a:pt x="11650" y="3242"/>
                    </a:cubicBezTo>
                    <a:cubicBezTo>
                      <a:pt x="11695" y="3242"/>
                      <a:pt x="11740" y="3221"/>
                      <a:pt x="11767" y="3184"/>
                    </a:cubicBezTo>
                    <a:cubicBezTo>
                      <a:pt x="11921" y="2969"/>
                      <a:pt x="12097" y="2770"/>
                      <a:pt x="12289" y="2578"/>
                    </a:cubicBezTo>
                    <a:cubicBezTo>
                      <a:pt x="12474" y="2394"/>
                      <a:pt x="12681" y="2209"/>
                      <a:pt x="12888" y="2048"/>
                    </a:cubicBezTo>
                    <a:cubicBezTo>
                      <a:pt x="13318" y="1711"/>
                      <a:pt x="13786" y="1442"/>
                      <a:pt x="14293" y="1242"/>
                    </a:cubicBezTo>
                    <a:cubicBezTo>
                      <a:pt x="14792" y="1043"/>
                      <a:pt x="15329" y="928"/>
                      <a:pt x="15866" y="897"/>
                    </a:cubicBezTo>
                    <a:cubicBezTo>
                      <a:pt x="15956" y="893"/>
                      <a:pt x="16046" y="891"/>
                      <a:pt x="16136" y="891"/>
                    </a:cubicBezTo>
                    <a:cubicBezTo>
                      <a:pt x="16591" y="891"/>
                      <a:pt x="17044" y="940"/>
                      <a:pt x="17486" y="1043"/>
                    </a:cubicBezTo>
                    <a:cubicBezTo>
                      <a:pt x="17616" y="1073"/>
                      <a:pt x="17747" y="1104"/>
                      <a:pt x="17877" y="1143"/>
                    </a:cubicBezTo>
                    <a:lnTo>
                      <a:pt x="18261" y="1281"/>
                    </a:lnTo>
                    <a:lnTo>
                      <a:pt x="18453" y="1342"/>
                    </a:lnTo>
                    <a:cubicBezTo>
                      <a:pt x="18514" y="1365"/>
                      <a:pt x="18576" y="1396"/>
                      <a:pt x="18637" y="1427"/>
                    </a:cubicBezTo>
                    <a:lnTo>
                      <a:pt x="19013" y="1588"/>
                    </a:lnTo>
                    <a:cubicBezTo>
                      <a:pt x="19497" y="1833"/>
                      <a:pt x="19942" y="2140"/>
                      <a:pt x="20356" y="2493"/>
                    </a:cubicBezTo>
                    <a:cubicBezTo>
                      <a:pt x="20756" y="2854"/>
                      <a:pt x="21116" y="3261"/>
                      <a:pt x="21416" y="3714"/>
                    </a:cubicBezTo>
                    <a:cubicBezTo>
                      <a:pt x="21715" y="4159"/>
                      <a:pt x="21953" y="4643"/>
                      <a:pt x="22114" y="5157"/>
                    </a:cubicBezTo>
                    <a:cubicBezTo>
                      <a:pt x="22122" y="5195"/>
                      <a:pt x="22160" y="5218"/>
                      <a:pt x="22191" y="5226"/>
                    </a:cubicBezTo>
                    <a:cubicBezTo>
                      <a:pt x="22644" y="5241"/>
                      <a:pt x="23089" y="5326"/>
                      <a:pt x="23519" y="5479"/>
                    </a:cubicBezTo>
                    <a:cubicBezTo>
                      <a:pt x="23726" y="5556"/>
                      <a:pt x="23933" y="5656"/>
                      <a:pt x="24118" y="5771"/>
                    </a:cubicBezTo>
                    <a:cubicBezTo>
                      <a:pt x="24309" y="5894"/>
                      <a:pt x="24486" y="6032"/>
                      <a:pt x="24647" y="6185"/>
                    </a:cubicBezTo>
                    <a:cubicBezTo>
                      <a:pt x="24962" y="6508"/>
                      <a:pt x="25215" y="6892"/>
                      <a:pt x="25384" y="7306"/>
                    </a:cubicBezTo>
                    <a:cubicBezTo>
                      <a:pt x="25553" y="7728"/>
                      <a:pt x="25653" y="8173"/>
                      <a:pt x="25683" y="8626"/>
                    </a:cubicBezTo>
                    <a:lnTo>
                      <a:pt x="25676" y="8619"/>
                    </a:lnTo>
                    <a:lnTo>
                      <a:pt x="25676" y="8619"/>
                    </a:lnTo>
                    <a:cubicBezTo>
                      <a:pt x="25676" y="8649"/>
                      <a:pt x="25699" y="8672"/>
                      <a:pt x="25729" y="8672"/>
                    </a:cubicBezTo>
                    <a:cubicBezTo>
                      <a:pt x="25760" y="8672"/>
                      <a:pt x="25783" y="8649"/>
                      <a:pt x="25783" y="8619"/>
                    </a:cubicBezTo>
                    <a:cubicBezTo>
                      <a:pt x="25768" y="8150"/>
                      <a:pt x="25676" y="7690"/>
                      <a:pt x="25507" y="7252"/>
                    </a:cubicBezTo>
                    <a:cubicBezTo>
                      <a:pt x="25338" y="6815"/>
                      <a:pt x="25077" y="6408"/>
                      <a:pt x="24747" y="6070"/>
                    </a:cubicBezTo>
                    <a:cubicBezTo>
                      <a:pt x="24586" y="5909"/>
                      <a:pt x="24402" y="5756"/>
                      <a:pt x="24202" y="5633"/>
                    </a:cubicBezTo>
                    <a:cubicBezTo>
                      <a:pt x="24002" y="5502"/>
                      <a:pt x="23788" y="5403"/>
                      <a:pt x="23573" y="5318"/>
                    </a:cubicBezTo>
                    <a:cubicBezTo>
                      <a:pt x="23149" y="5165"/>
                      <a:pt x="22711" y="5074"/>
                      <a:pt x="22265" y="5046"/>
                    </a:cubicBezTo>
                    <a:lnTo>
                      <a:pt x="22265" y="5046"/>
                    </a:lnTo>
                    <a:cubicBezTo>
                      <a:pt x="22105" y="4530"/>
                      <a:pt x="21872" y="4043"/>
                      <a:pt x="21562" y="3599"/>
                    </a:cubicBezTo>
                    <a:cubicBezTo>
                      <a:pt x="21255" y="3138"/>
                      <a:pt x="20886" y="2716"/>
                      <a:pt x="20464" y="2348"/>
                    </a:cubicBezTo>
                    <a:cubicBezTo>
                      <a:pt x="20042" y="1995"/>
                      <a:pt x="19574" y="1688"/>
                      <a:pt x="19075" y="1434"/>
                    </a:cubicBezTo>
                    <a:lnTo>
                      <a:pt x="18691" y="1273"/>
                    </a:lnTo>
                    <a:cubicBezTo>
                      <a:pt x="18622" y="1242"/>
                      <a:pt x="18560" y="1219"/>
                      <a:pt x="18499" y="1189"/>
                    </a:cubicBezTo>
                    <a:lnTo>
                      <a:pt x="18299" y="1127"/>
                    </a:lnTo>
                    <a:lnTo>
                      <a:pt x="17900" y="997"/>
                    </a:lnTo>
                    <a:cubicBezTo>
                      <a:pt x="17770" y="958"/>
                      <a:pt x="17632" y="928"/>
                      <a:pt x="17501" y="889"/>
                    </a:cubicBezTo>
                    <a:cubicBezTo>
                      <a:pt x="17046" y="787"/>
                      <a:pt x="16586" y="738"/>
                      <a:pt x="16120" y="738"/>
                    </a:cubicBezTo>
                    <a:cubicBezTo>
                      <a:pt x="16028" y="738"/>
                      <a:pt x="15936" y="740"/>
                      <a:pt x="15843" y="743"/>
                    </a:cubicBezTo>
                    <a:cubicBezTo>
                      <a:pt x="15567" y="759"/>
                      <a:pt x="15291" y="797"/>
                      <a:pt x="15014" y="851"/>
                    </a:cubicBezTo>
                    <a:cubicBezTo>
                      <a:pt x="14884" y="874"/>
                      <a:pt x="14746" y="905"/>
                      <a:pt x="14615" y="951"/>
                    </a:cubicBezTo>
                    <a:cubicBezTo>
                      <a:pt x="14477" y="989"/>
                      <a:pt x="14346" y="1027"/>
                      <a:pt x="14216" y="1073"/>
                    </a:cubicBezTo>
                    <a:cubicBezTo>
                      <a:pt x="13686" y="1265"/>
                      <a:pt x="13195" y="1526"/>
                      <a:pt x="12735" y="1849"/>
                    </a:cubicBezTo>
                    <a:cubicBezTo>
                      <a:pt x="12369" y="2110"/>
                      <a:pt x="12033" y="2411"/>
                      <a:pt x="11737" y="2742"/>
                    </a:cubicBezTo>
                    <a:lnTo>
                      <a:pt x="11737" y="2742"/>
                    </a:lnTo>
                    <a:cubicBezTo>
                      <a:pt x="11737" y="2741"/>
                      <a:pt x="11737" y="2740"/>
                      <a:pt x="11737" y="2739"/>
                    </a:cubicBezTo>
                    <a:cubicBezTo>
                      <a:pt x="11714" y="2624"/>
                      <a:pt x="11691" y="2517"/>
                      <a:pt x="11645" y="2401"/>
                    </a:cubicBezTo>
                    <a:cubicBezTo>
                      <a:pt x="11629" y="2348"/>
                      <a:pt x="11614" y="2294"/>
                      <a:pt x="11583" y="2240"/>
                    </a:cubicBezTo>
                    <a:cubicBezTo>
                      <a:pt x="11560" y="2186"/>
                      <a:pt x="11545" y="2133"/>
                      <a:pt x="11514" y="2079"/>
                    </a:cubicBezTo>
                    <a:cubicBezTo>
                      <a:pt x="11460" y="1979"/>
                      <a:pt x="11407" y="1879"/>
                      <a:pt x="11338" y="1787"/>
                    </a:cubicBezTo>
                    <a:cubicBezTo>
                      <a:pt x="11077" y="1411"/>
                      <a:pt x="10739" y="1089"/>
                      <a:pt x="10347" y="851"/>
                    </a:cubicBezTo>
                    <a:lnTo>
                      <a:pt x="10056" y="674"/>
                    </a:lnTo>
                    <a:cubicBezTo>
                      <a:pt x="9956" y="621"/>
                      <a:pt x="9848" y="582"/>
                      <a:pt x="9756" y="536"/>
                    </a:cubicBezTo>
                    <a:lnTo>
                      <a:pt x="9603" y="467"/>
                    </a:lnTo>
                    <a:cubicBezTo>
                      <a:pt x="9549" y="444"/>
                      <a:pt x="9495" y="429"/>
                      <a:pt x="9442" y="406"/>
                    </a:cubicBezTo>
                    <a:lnTo>
                      <a:pt x="9127" y="298"/>
                    </a:lnTo>
                    <a:cubicBezTo>
                      <a:pt x="8912" y="229"/>
                      <a:pt x="8697" y="175"/>
                      <a:pt x="8482" y="122"/>
                    </a:cubicBezTo>
                    <a:cubicBezTo>
                      <a:pt x="8260" y="76"/>
                      <a:pt x="8037" y="45"/>
                      <a:pt x="7814" y="22"/>
                    </a:cubicBezTo>
                    <a:cubicBezTo>
                      <a:pt x="7619" y="8"/>
                      <a:pt x="7424" y="0"/>
                      <a:pt x="722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1"/>
              <p:cNvSpPr/>
              <p:nvPr/>
            </p:nvSpPr>
            <p:spPr>
              <a:xfrm>
                <a:off x="5366578" y="2857328"/>
                <a:ext cx="29328" cy="23664"/>
              </a:xfrm>
              <a:custGeom>
                <a:rect b="b" l="l" r="r" t="t"/>
                <a:pathLst>
                  <a:path extrusionOk="0" h="351" w="435">
                    <a:moveTo>
                      <a:pt x="301" y="0"/>
                    </a:moveTo>
                    <a:cubicBezTo>
                      <a:pt x="281" y="0"/>
                      <a:pt x="260" y="6"/>
                      <a:pt x="239" y="19"/>
                    </a:cubicBezTo>
                    <a:cubicBezTo>
                      <a:pt x="200" y="42"/>
                      <a:pt x="177" y="73"/>
                      <a:pt x="146" y="96"/>
                    </a:cubicBezTo>
                    <a:cubicBezTo>
                      <a:pt x="108" y="111"/>
                      <a:pt x="77" y="142"/>
                      <a:pt x="62" y="173"/>
                    </a:cubicBezTo>
                    <a:cubicBezTo>
                      <a:pt x="1" y="219"/>
                      <a:pt x="39" y="303"/>
                      <a:pt x="100" y="326"/>
                    </a:cubicBezTo>
                    <a:cubicBezTo>
                      <a:pt x="125" y="343"/>
                      <a:pt x="154" y="350"/>
                      <a:pt x="183" y="350"/>
                    </a:cubicBezTo>
                    <a:cubicBezTo>
                      <a:pt x="290" y="350"/>
                      <a:pt x="411" y="254"/>
                      <a:pt x="423" y="157"/>
                    </a:cubicBezTo>
                    <a:cubicBezTo>
                      <a:pt x="435" y="79"/>
                      <a:pt x="376" y="0"/>
                      <a:pt x="30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1"/>
              <p:cNvSpPr/>
              <p:nvPr/>
            </p:nvSpPr>
            <p:spPr>
              <a:xfrm>
                <a:off x="5359836" y="2889285"/>
                <a:ext cx="31350" cy="25957"/>
              </a:xfrm>
              <a:custGeom>
                <a:rect b="b" l="l" r="r" t="t"/>
                <a:pathLst>
                  <a:path extrusionOk="0" h="385" w="465">
                    <a:moveTo>
                      <a:pt x="355" y="0"/>
                    </a:moveTo>
                    <a:cubicBezTo>
                      <a:pt x="345" y="0"/>
                      <a:pt x="334" y="2"/>
                      <a:pt x="323" y="6"/>
                    </a:cubicBezTo>
                    <a:cubicBezTo>
                      <a:pt x="193" y="59"/>
                      <a:pt x="93" y="159"/>
                      <a:pt x="32" y="274"/>
                    </a:cubicBezTo>
                    <a:cubicBezTo>
                      <a:pt x="0" y="324"/>
                      <a:pt x="45" y="385"/>
                      <a:pt x="96" y="385"/>
                    </a:cubicBezTo>
                    <a:cubicBezTo>
                      <a:pt x="108" y="385"/>
                      <a:pt x="120" y="381"/>
                      <a:pt x="131" y="374"/>
                    </a:cubicBezTo>
                    <a:cubicBezTo>
                      <a:pt x="239" y="313"/>
                      <a:pt x="377" y="274"/>
                      <a:pt x="431" y="152"/>
                    </a:cubicBezTo>
                    <a:cubicBezTo>
                      <a:pt x="464" y="91"/>
                      <a:pt x="427" y="0"/>
                      <a:pt x="355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0" name="Google Shape;2100;p41"/>
            <p:cNvSpPr txBox="1"/>
            <p:nvPr/>
          </p:nvSpPr>
          <p:spPr>
            <a:xfrm>
              <a:off x="3841972" y="1488563"/>
              <a:ext cx="14601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42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2106" name="Google Shape;2106;p42"/>
          <p:cNvGrpSpPr/>
          <p:nvPr/>
        </p:nvGrpSpPr>
        <p:grpSpPr>
          <a:xfrm>
            <a:off x="4486354" y="1318302"/>
            <a:ext cx="3630302" cy="2172454"/>
            <a:chOff x="4486354" y="1318302"/>
            <a:chExt cx="3630302" cy="2172454"/>
          </a:xfrm>
        </p:grpSpPr>
        <p:grpSp>
          <p:nvGrpSpPr>
            <p:cNvPr id="2107" name="Google Shape;2107;p42"/>
            <p:cNvGrpSpPr/>
            <p:nvPr/>
          </p:nvGrpSpPr>
          <p:grpSpPr>
            <a:xfrm>
              <a:off x="5287602" y="2118701"/>
              <a:ext cx="664125" cy="1372054"/>
              <a:chOff x="4760310" y="1587062"/>
              <a:chExt cx="1212793" cy="2201981"/>
            </a:xfrm>
          </p:grpSpPr>
          <p:sp>
            <p:nvSpPr>
              <p:cNvPr id="2108" name="Google Shape;2108;p42"/>
              <p:cNvSpPr/>
              <p:nvPr/>
            </p:nvSpPr>
            <p:spPr>
              <a:xfrm>
                <a:off x="4760310" y="1587062"/>
                <a:ext cx="1212793" cy="2201981"/>
              </a:xfrm>
              <a:custGeom>
                <a:rect b="b" l="l" r="r" t="t"/>
                <a:pathLst>
                  <a:path extrusionOk="0" h="5623" w="3097">
                    <a:moveTo>
                      <a:pt x="558" y="100"/>
                    </a:moveTo>
                    <a:cubicBezTo>
                      <a:pt x="992" y="100"/>
                      <a:pt x="1452" y="184"/>
                      <a:pt x="1881" y="222"/>
                    </a:cubicBezTo>
                    <a:cubicBezTo>
                      <a:pt x="1998" y="233"/>
                      <a:pt x="2417" y="208"/>
                      <a:pt x="2463" y="339"/>
                    </a:cubicBezTo>
                    <a:cubicBezTo>
                      <a:pt x="2519" y="497"/>
                      <a:pt x="2086" y="976"/>
                      <a:pt x="2005" y="1064"/>
                    </a:cubicBezTo>
                    <a:cubicBezTo>
                      <a:pt x="2001" y="1068"/>
                      <a:pt x="1998" y="1075"/>
                      <a:pt x="1994" y="1082"/>
                    </a:cubicBezTo>
                    <a:cubicBezTo>
                      <a:pt x="1976" y="1096"/>
                      <a:pt x="1973" y="1124"/>
                      <a:pt x="1990" y="1142"/>
                    </a:cubicBezTo>
                    <a:cubicBezTo>
                      <a:pt x="2692" y="1808"/>
                      <a:pt x="2995" y="2847"/>
                      <a:pt x="2695" y="3777"/>
                    </a:cubicBezTo>
                    <a:cubicBezTo>
                      <a:pt x="2392" y="4739"/>
                      <a:pt x="1494" y="5422"/>
                      <a:pt x="504" y="5525"/>
                    </a:cubicBezTo>
                    <a:cubicBezTo>
                      <a:pt x="497" y="5528"/>
                      <a:pt x="493" y="5528"/>
                      <a:pt x="490" y="5532"/>
                    </a:cubicBezTo>
                    <a:cubicBezTo>
                      <a:pt x="481" y="5520"/>
                      <a:pt x="470" y="5515"/>
                      <a:pt x="459" y="5515"/>
                    </a:cubicBezTo>
                    <a:cubicBezTo>
                      <a:pt x="442" y="5515"/>
                      <a:pt x="426" y="5527"/>
                      <a:pt x="419" y="5546"/>
                    </a:cubicBezTo>
                    <a:cubicBezTo>
                      <a:pt x="458" y="5373"/>
                      <a:pt x="313" y="5049"/>
                      <a:pt x="271" y="4869"/>
                    </a:cubicBezTo>
                    <a:lnTo>
                      <a:pt x="95" y="4147"/>
                    </a:lnTo>
                    <a:lnTo>
                      <a:pt x="95" y="4147"/>
                    </a:lnTo>
                    <a:cubicBezTo>
                      <a:pt x="129" y="4149"/>
                      <a:pt x="163" y="4150"/>
                      <a:pt x="197" y="4150"/>
                    </a:cubicBezTo>
                    <a:cubicBezTo>
                      <a:pt x="821" y="4150"/>
                      <a:pt x="1424" y="3816"/>
                      <a:pt x="1698" y="3242"/>
                    </a:cubicBezTo>
                    <a:cubicBezTo>
                      <a:pt x="1966" y="2681"/>
                      <a:pt x="1909" y="1857"/>
                      <a:pt x="1406" y="1441"/>
                    </a:cubicBezTo>
                    <a:cubicBezTo>
                      <a:pt x="1397" y="1434"/>
                      <a:pt x="1386" y="1430"/>
                      <a:pt x="1376" y="1430"/>
                    </a:cubicBezTo>
                    <a:cubicBezTo>
                      <a:pt x="1359" y="1430"/>
                      <a:pt x="1342" y="1441"/>
                      <a:pt x="1335" y="1459"/>
                    </a:cubicBezTo>
                    <a:cubicBezTo>
                      <a:pt x="1335" y="1459"/>
                      <a:pt x="1332" y="1459"/>
                      <a:pt x="1332" y="1462"/>
                    </a:cubicBezTo>
                    <a:cubicBezTo>
                      <a:pt x="1240" y="1547"/>
                      <a:pt x="1148" y="1632"/>
                      <a:pt x="1050" y="1709"/>
                    </a:cubicBezTo>
                    <a:lnTo>
                      <a:pt x="856" y="1853"/>
                    </a:lnTo>
                    <a:cubicBezTo>
                      <a:pt x="817" y="1853"/>
                      <a:pt x="807" y="1832"/>
                      <a:pt x="821" y="1787"/>
                    </a:cubicBezTo>
                    <a:cubicBezTo>
                      <a:pt x="800" y="1762"/>
                      <a:pt x="796" y="1635"/>
                      <a:pt x="789" y="1607"/>
                    </a:cubicBezTo>
                    <a:cubicBezTo>
                      <a:pt x="754" y="1487"/>
                      <a:pt x="715" y="1374"/>
                      <a:pt x="669" y="1262"/>
                    </a:cubicBezTo>
                    <a:lnTo>
                      <a:pt x="423" y="585"/>
                    </a:lnTo>
                    <a:cubicBezTo>
                      <a:pt x="377" y="483"/>
                      <a:pt x="338" y="381"/>
                      <a:pt x="306" y="275"/>
                    </a:cubicBezTo>
                    <a:cubicBezTo>
                      <a:pt x="264" y="88"/>
                      <a:pt x="247" y="110"/>
                      <a:pt x="440" y="103"/>
                    </a:cubicBezTo>
                    <a:cubicBezTo>
                      <a:pt x="479" y="101"/>
                      <a:pt x="519" y="100"/>
                      <a:pt x="558" y="100"/>
                    </a:cubicBezTo>
                    <a:close/>
                    <a:moveTo>
                      <a:pt x="176" y="0"/>
                    </a:moveTo>
                    <a:cubicBezTo>
                      <a:pt x="148" y="0"/>
                      <a:pt x="130" y="29"/>
                      <a:pt x="137" y="53"/>
                    </a:cubicBezTo>
                    <a:lnTo>
                      <a:pt x="476" y="976"/>
                    </a:lnTo>
                    <a:cubicBezTo>
                      <a:pt x="592" y="1290"/>
                      <a:pt x="761" y="1617"/>
                      <a:pt x="729" y="1959"/>
                    </a:cubicBezTo>
                    <a:cubicBezTo>
                      <a:pt x="732" y="1983"/>
                      <a:pt x="750" y="2001"/>
                      <a:pt x="771" y="2001"/>
                    </a:cubicBezTo>
                    <a:cubicBezTo>
                      <a:pt x="778" y="2001"/>
                      <a:pt x="786" y="1999"/>
                      <a:pt x="793" y="1994"/>
                    </a:cubicBezTo>
                    <a:cubicBezTo>
                      <a:pt x="1000" y="1857"/>
                      <a:pt x="1194" y="1698"/>
                      <a:pt x="1377" y="1529"/>
                    </a:cubicBezTo>
                    <a:cubicBezTo>
                      <a:pt x="1850" y="1956"/>
                      <a:pt x="1874" y="2766"/>
                      <a:pt x="1578" y="3291"/>
                    </a:cubicBezTo>
                    <a:cubicBezTo>
                      <a:pt x="1300" y="3784"/>
                      <a:pt x="754" y="4066"/>
                      <a:pt x="196" y="4066"/>
                    </a:cubicBezTo>
                    <a:cubicBezTo>
                      <a:pt x="160" y="4066"/>
                      <a:pt x="124" y="4065"/>
                      <a:pt x="88" y="4062"/>
                    </a:cubicBezTo>
                    <a:cubicBezTo>
                      <a:pt x="74" y="4062"/>
                      <a:pt x="60" y="4066"/>
                      <a:pt x="53" y="4080"/>
                    </a:cubicBezTo>
                    <a:cubicBezTo>
                      <a:pt x="51" y="4080"/>
                      <a:pt x="49" y="4080"/>
                      <a:pt x="47" y="4080"/>
                    </a:cubicBezTo>
                    <a:cubicBezTo>
                      <a:pt x="22" y="4080"/>
                      <a:pt x="0" y="4103"/>
                      <a:pt x="3" y="4129"/>
                    </a:cubicBezTo>
                    <a:lnTo>
                      <a:pt x="296" y="5324"/>
                    </a:lnTo>
                    <a:cubicBezTo>
                      <a:pt x="319" y="5417"/>
                      <a:pt x="320" y="5622"/>
                      <a:pt x="441" y="5622"/>
                    </a:cubicBezTo>
                    <a:cubicBezTo>
                      <a:pt x="449" y="5622"/>
                      <a:pt x="457" y="5621"/>
                      <a:pt x="465" y="5620"/>
                    </a:cubicBezTo>
                    <a:cubicBezTo>
                      <a:pt x="476" y="5620"/>
                      <a:pt x="483" y="5613"/>
                      <a:pt x="486" y="5606"/>
                    </a:cubicBezTo>
                    <a:cubicBezTo>
                      <a:pt x="490" y="5607"/>
                      <a:pt x="492" y="5608"/>
                      <a:pt x="495" y="5608"/>
                    </a:cubicBezTo>
                    <a:cubicBezTo>
                      <a:pt x="498" y="5608"/>
                      <a:pt x="500" y="5607"/>
                      <a:pt x="504" y="5606"/>
                    </a:cubicBezTo>
                    <a:cubicBezTo>
                      <a:pt x="1497" y="5503"/>
                      <a:pt x="2396" y="4841"/>
                      <a:pt x="2744" y="3893"/>
                    </a:cubicBezTo>
                    <a:cubicBezTo>
                      <a:pt x="3097" y="2928"/>
                      <a:pt x="2801" y="1818"/>
                      <a:pt x="2075" y="1110"/>
                    </a:cubicBezTo>
                    <a:cubicBezTo>
                      <a:pt x="2304" y="864"/>
                      <a:pt x="2473" y="575"/>
                      <a:pt x="2575" y="254"/>
                    </a:cubicBezTo>
                    <a:cubicBezTo>
                      <a:pt x="2582" y="229"/>
                      <a:pt x="2561" y="205"/>
                      <a:pt x="2537" y="201"/>
                    </a:cubicBezTo>
                    <a:cubicBezTo>
                      <a:pt x="1751" y="127"/>
                      <a:pt x="965" y="60"/>
                      <a:pt x="1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2"/>
              <p:cNvSpPr/>
              <p:nvPr/>
            </p:nvSpPr>
            <p:spPr>
              <a:xfrm>
                <a:off x="5285447" y="2900499"/>
                <a:ext cx="232612" cy="209116"/>
              </a:xfrm>
              <a:custGeom>
                <a:rect b="b" l="l" r="r" t="t"/>
                <a:pathLst>
                  <a:path extrusionOk="0" h="534" w="594">
                    <a:moveTo>
                      <a:pt x="543" y="0"/>
                    </a:moveTo>
                    <a:cubicBezTo>
                      <a:pt x="526" y="0"/>
                      <a:pt x="509" y="9"/>
                      <a:pt x="502" y="29"/>
                    </a:cubicBezTo>
                    <a:cubicBezTo>
                      <a:pt x="428" y="233"/>
                      <a:pt x="258" y="391"/>
                      <a:pt x="47" y="451"/>
                    </a:cubicBezTo>
                    <a:cubicBezTo>
                      <a:pt x="1" y="468"/>
                      <a:pt x="16" y="533"/>
                      <a:pt x="59" y="533"/>
                    </a:cubicBezTo>
                    <a:cubicBezTo>
                      <a:pt x="62" y="533"/>
                      <a:pt x="65" y="533"/>
                      <a:pt x="68" y="532"/>
                    </a:cubicBezTo>
                    <a:cubicBezTo>
                      <a:pt x="308" y="465"/>
                      <a:pt x="498" y="282"/>
                      <a:pt x="583" y="46"/>
                    </a:cubicBezTo>
                    <a:cubicBezTo>
                      <a:pt x="593" y="19"/>
                      <a:pt x="568" y="0"/>
                      <a:pt x="5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2"/>
              <p:cNvSpPr/>
              <p:nvPr/>
            </p:nvSpPr>
            <p:spPr>
              <a:xfrm>
                <a:off x="5460101" y="2899324"/>
                <a:ext cx="139019" cy="181312"/>
              </a:xfrm>
              <a:custGeom>
                <a:rect b="b" l="l" r="r" t="t"/>
                <a:pathLst>
                  <a:path extrusionOk="0" h="463" w="355">
                    <a:moveTo>
                      <a:pt x="303" y="1"/>
                    </a:moveTo>
                    <a:cubicBezTo>
                      <a:pt x="287" y="1"/>
                      <a:pt x="271" y="10"/>
                      <a:pt x="267" y="32"/>
                    </a:cubicBezTo>
                    <a:cubicBezTo>
                      <a:pt x="235" y="172"/>
                      <a:pt x="154" y="299"/>
                      <a:pt x="38" y="384"/>
                    </a:cubicBezTo>
                    <a:cubicBezTo>
                      <a:pt x="0" y="410"/>
                      <a:pt x="25" y="462"/>
                      <a:pt x="58" y="462"/>
                    </a:cubicBezTo>
                    <a:cubicBezTo>
                      <a:pt x="65" y="462"/>
                      <a:pt x="73" y="460"/>
                      <a:pt x="80" y="454"/>
                    </a:cubicBezTo>
                    <a:cubicBezTo>
                      <a:pt x="214" y="359"/>
                      <a:pt x="309" y="215"/>
                      <a:pt x="348" y="53"/>
                    </a:cubicBezTo>
                    <a:cubicBezTo>
                      <a:pt x="354" y="21"/>
                      <a:pt x="328" y="1"/>
                      <a:pt x="3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2"/>
              <p:cNvSpPr/>
              <p:nvPr/>
            </p:nvSpPr>
            <p:spPr>
              <a:xfrm>
                <a:off x="5245895" y="1693187"/>
                <a:ext cx="285870" cy="40727"/>
              </a:xfrm>
              <a:custGeom>
                <a:rect b="b" l="l" r="r" t="t"/>
                <a:pathLst>
                  <a:path extrusionOk="0" h="104" w="730">
                    <a:moveTo>
                      <a:pt x="50" y="1"/>
                    </a:moveTo>
                    <a:cubicBezTo>
                      <a:pt x="0" y="1"/>
                      <a:pt x="1" y="78"/>
                      <a:pt x="53" y="85"/>
                    </a:cubicBezTo>
                    <a:cubicBezTo>
                      <a:pt x="171" y="97"/>
                      <a:pt x="289" y="104"/>
                      <a:pt x="407" y="104"/>
                    </a:cubicBezTo>
                    <a:cubicBezTo>
                      <a:pt x="497" y="104"/>
                      <a:pt x="587" y="100"/>
                      <a:pt x="676" y="92"/>
                    </a:cubicBezTo>
                    <a:cubicBezTo>
                      <a:pt x="728" y="89"/>
                      <a:pt x="729" y="11"/>
                      <a:pt x="680" y="11"/>
                    </a:cubicBezTo>
                    <a:cubicBezTo>
                      <a:pt x="679" y="11"/>
                      <a:pt x="678" y="11"/>
                      <a:pt x="676" y="11"/>
                    </a:cubicBezTo>
                    <a:cubicBezTo>
                      <a:pt x="587" y="17"/>
                      <a:pt x="498" y="21"/>
                      <a:pt x="408" y="21"/>
                    </a:cubicBezTo>
                    <a:cubicBezTo>
                      <a:pt x="290" y="21"/>
                      <a:pt x="171" y="15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2"/>
              <p:cNvSpPr/>
              <p:nvPr/>
            </p:nvSpPr>
            <p:spPr>
              <a:xfrm>
                <a:off x="5350061" y="1751144"/>
                <a:ext cx="210682" cy="61482"/>
              </a:xfrm>
              <a:custGeom>
                <a:rect b="b" l="l" r="r" t="t"/>
                <a:pathLst>
                  <a:path extrusionOk="0" h="157" w="538">
                    <a:moveTo>
                      <a:pt x="66" y="0"/>
                    </a:moveTo>
                    <a:cubicBezTo>
                      <a:pt x="21" y="0"/>
                      <a:pt x="1" y="72"/>
                      <a:pt x="51" y="82"/>
                    </a:cubicBezTo>
                    <a:lnTo>
                      <a:pt x="467" y="156"/>
                    </a:lnTo>
                    <a:cubicBezTo>
                      <a:pt x="470" y="156"/>
                      <a:pt x="473" y="157"/>
                      <a:pt x="476" y="157"/>
                    </a:cubicBezTo>
                    <a:cubicBezTo>
                      <a:pt x="522" y="157"/>
                      <a:pt x="538" y="85"/>
                      <a:pt x="488" y="75"/>
                    </a:cubicBezTo>
                    <a:lnTo>
                      <a:pt x="72" y="1"/>
                    </a:lnTo>
                    <a:cubicBezTo>
                      <a:pt x="70" y="0"/>
                      <a:pt x="68" y="0"/>
                      <a:pt x="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3" name="Google Shape;2113;p42"/>
            <p:cNvGrpSpPr/>
            <p:nvPr/>
          </p:nvGrpSpPr>
          <p:grpSpPr>
            <a:xfrm>
              <a:off x="4486354" y="1318302"/>
              <a:ext cx="1139729" cy="867213"/>
              <a:chOff x="4336350" y="2484025"/>
              <a:chExt cx="781975" cy="595000"/>
            </a:xfrm>
          </p:grpSpPr>
          <p:sp>
            <p:nvSpPr>
              <p:cNvPr id="2114" name="Google Shape;2114;p42"/>
              <p:cNvSpPr/>
              <p:nvPr/>
            </p:nvSpPr>
            <p:spPr>
              <a:xfrm>
                <a:off x="4483900" y="2764825"/>
                <a:ext cx="184825" cy="56500"/>
              </a:xfrm>
              <a:custGeom>
                <a:rect b="b" l="l" r="r" t="t"/>
                <a:pathLst>
                  <a:path extrusionOk="0" h="2260" w="7393">
                    <a:moveTo>
                      <a:pt x="3554" y="0"/>
                    </a:moveTo>
                    <a:cubicBezTo>
                      <a:pt x="2915" y="0"/>
                      <a:pt x="2276" y="101"/>
                      <a:pt x="1667" y="303"/>
                    </a:cubicBezTo>
                    <a:cubicBezTo>
                      <a:pt x="1068" y="502"/>
                      <a:pt x="462" y="771"/>
                      <a:pt x="70" y="1278"/>
                    </a:cubicBezTo>
                    <a:cubicBezTo>
                      <a:pt x="1" y="1393"/>
                      <a:pt x="39" y="1539"/>
                      <a:pt x="154" y="1608"/>
                    </a:cubicBezTo>
                    <a:cubicBezTo>
                      <a:pt x="192" y="1628"/>
                      <a:pt x="232" y="1637"/>
                      <a:pt x="272" y="1637"/>
                    </a:cubicBezTo>
                    <a:cubicBezTo>
                      <a:pt x="356" y="1637"/>
                      <a:pt x="438" y="1596"/>
                      <a:pt x="485" y="1523"/>
                    </a:cubicBezTo>
                    <a:lnTo>
                      <a:pt x="477" y="1523"/>
                    </a:lnTo>
                    <a:cubicBezTo>
                      <a:pt x="761" y="1163"/>
                      <a:pt x="1244" y="963"/>
                      <a:pt x="1667" y="809"/>
                    </a:cubicBezTo>
                    <a:cubicBezTo>
                      <a:pt x="2150" y="633"/>
                      <a:pt x="2649" y="533"/>
                      <a:pt x="3163" y="495"/>
                    </a:cubicBezTo>
                    <a:cubicBezTo>
                      <a:pt x="3297" y="486"/>
                      <a:pt x="3432" y="482"/>
                      <a:pt x="3568" y="482"/>
                    </a:cubicBezTo>
                    <a:cubicBezTo>
                      <a:pt x="4394" y="482"/>
                      <a:pt x="5253" y="649"/>
                      <a:pt x="5965" y="1070"/>
                    </a:cubicBezTo>
                    <a:cubicBezTo>
                      <a:pt x="6364" y="1308"/>
                      <a:pt x="6733" y="1646"/>
                      <a:pt x="6894" y="2084"/>
                    </a:cubicBezTo>
                    <a:cubicBezTo>
                      <a:pt x="6926" y="2193"/>
                      <a:pt x="7024" y="2260"/>
                      <a:pt x="7131" y="2260"/>
                    </a:cubicBezTo>
                    <a:cubicBezTo>
                      <a:pt x="7152" y="2260"/>
                      <a:pt x="7172" y="2257"/>
                      <a:pt x="7193" y="2252"/>
                    </a:cubicBezTo>
                    <a:cubicBezTo>
                      <a:pt x="7316" y="2214"/>
                      <a:pt x="7393" y="2084"/>
                      <a:pt x="7354" y="1961"/>
                    </a:cubicBezTo>
                    <a:cubicBezTo>
                      <a:pt x="6994" y="978"/>
                      <a:pt x="6011" y="441"/>
                      <a:pt x="5052" y="188"/>
                    </a:cubicBezTo>
                    <a:cubicBezTo>
                      <a:pt x="4561" y="63"/>
                      <a:pt x="4058" y="0"/>
                      <a:pt x="35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42"/>
              <p:cNvSpPr/>
              <p:nvPr/>
            </p:nvSpPr>
            <p:spPr>
              <a:xfrm>
                <a:off x="4502050" y="2795650"/>
                <a:ext cx="130125" cy="39400"/>
              </a:xfrm>
              <a:custGeom>
                <a:rect b="b" l="l" r="r" t="t"/>
                <a:pathLst>
                  <a:path extrusionOk="0" h="1576" w="5205">
                    <a:moveTo>
                      <a:pt x="2296" y="1"/>
                    </a:moveTo>
                    <a:cubicBezTo>
                      <a:pt x="1959" y="1"/>
                      <a:pt x="1620" y="45"/>
                      <a:pt x="1286" y="137"/>
                    </a:cubicBezTo>
                    <a:cubicBezTo>
                      <a:pt x="879" y="252"/>
                      <a:pt x="465" y="436"/>
                      <a:pt x="165" y="751"/>
                    </a:cubicBezTo>
                    <a:cubicBezTo>
                      <a:pt x="0" y="922"/>
                      <a:pt x="162" y="1161"/>
                      <a:pt x="343" y="1161"/>
                    </a:cubicBezTo>
                    <a:cubicBezTo>
                      <a:pt x="397" y="1161"/>
                      <a:pt x="453" y="1140"/>
                      <a:pt x="503" y="1089"/>
                    </a:cubicBezTo>
                    <a:cubicBezTo>
                      <a:pt x="918" y="651"/>
                      <a:pt x="1616" y="498"/>
                      <a:pt x="2192" y="482"/>
                    </a:cubicBezTo>
                    <a:cubicBezTo>
                      <a:pt x="2222" y="481"/>
                      <a:pt x="2252" y="481"/>
                      <a:pt x="2282" y="481"/>
                    </a:cubicBezTo>
                    <a:cubicBezTo>
                      <a:pt x="2849" y="481"/>
                      <a:pt x="3408" y="619"/>
                      <a:pt x="3911" y="889"/>
                    </a:cubicBezTo>
                    <a:cubicBezTo>
                      <a:pt x="4203" y="1050"/>
                      <a:pt x="4471" y="1257"/>
                      <a:pt x="4702" y="1503"/>
                    </a:cubicBezTo>
                    <a:cubicBezTo>
                      <a:pt x="4751" y="1554"/>
                      <a:pt x="4807" y="1576"/>
                      <a:pt x="4862" y="1576"/>
                    </a:cubicBezTo>
                    <a:cubicBezTo>
                      <a:pt x="5043" y="1576"/>
                      <a:pt x="5205" y="1337"/>
                      <a:pt x="5039" y="1165"/>
                    </a:cubicBezTo>
                    <a:cubicBezTo>
                      <a:pt x="4312" y="410"/>
                      <a:pt x="3317" y="1"/>
                      <a:pt x="22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2"/>
              <p:cNvSpPr/>
              <p:nvPr/>
            </p:nvSpPr>
            <p:spPr>
              <a:xfrm>
                <a:off x="4640225" y="2744575"/>
                <a:ext cx="165700" cy="73100"/>
              </a:xfrm>
              <a:custGeom>
                <a:rect b="b" l="l" r="r" t="t"/>
                <a:pathLst>
                  <a:path extrusionOk="0" h="2924" w="6628">
                    <a:moveTo>
                      <a:pt x="3333" y="0"/>
                    </a:moveTo>
                    <a:cubicBezTo>
                      <a:pt x="3216" y="0"/>
                      <a:pt x="3099" y="8"/>
                      <a:pt x="2982" y="23"/>
                    </a:cubicBezTo>
                    <a:cubicBezTo>
                      <a:pt x="2421" y="115"/>
                      <a:pt x="1877" y="315"/>
                      <a:pt x="1393" y="614"/>
                    </a:cubicBezTo>
                    <a:cubicBezTo>
                      <a:pt x="879" y="890"/>
                      <a:pt x="441" y="1297"/>
                      <a:pt x="119" y="1781"/>
                    </a:cubicBezTo>
                    <a:cubicBezTo>
                      <a:pt x="1" y="1963"/>
                      <a:pt x="168" y="2134"/>
                      <a:pt x="337" y="2134"/>
                    </a:cubicBezTo>
                    <a:cubicBezTo>
                      <a:pt x="409" y="2134"/>
                      <a:pt x="482" y="2102"/>
                      <a:pt x="533" y="2026"/>
                    </a:cubicBezTo>
                    <a:lnTo>
                      <a:pt x="526" y="2019"/>
                    </a:lnTo>
                    <a:cubicBezTo>
                      <a:pt x="779" y="1650"/>
                      <a:pt x="1109" y="1335"/>
                      <a:pt x="1500" y="1105"/>
                    </a:cubicBezTo>
                    <a:cubicBezTo>
                      <a:pt x="1915" y="837"/>
                      <a:pt x="2368" y="645"/>
                      <a:pt x="2844" y="530"/>
                    </a:cubicBezTo>
                    <a:cubicBezTo>
                      <a:pt x="3002" y="495"/>
                      <a:pt x="3161" y="479"/>
                      <a:pt x="3318" y="479"/>
                    </a:cubicBezTo>
                    <a:cubicBezTo>
                      <a:pt x="4078" y="479"/>
                      <a:pt x="4800" y="860"/>
                      <a:pt x="5315" y="1420"/>
                    </a:cubicBezTo>
                    <a:cubicBezTo>
                      <a:pt x="5668" y="1811"/>
                      <a:pt x="5945" y="2264"/>
                      <a:pt x="6129" y="2748"/>
                    </a:cubicBezTo>
                    <a:cubicBezTo>
                      <a:pt x="6161" y="2852"/>
                      <a:pt x="6261" y="2923"/>
                      <a:pt x="6370" y="2923"/>
                    </a:cubicBezTo>
                    <a:cubicBezTo>
                      <a:pt x="6389" y="2923"/>
                      <a:pt x="6409" y="2921"/>
                      <a:pt x="6428" y="2917"/>
                    </a:cubicBezTo>
                    <a:cubicBezTo>
                      <a:pt x="6551" y="2878"/>
                      <a:pt x="6628" y="2748"/>
                      <a:pt x="6597" y="2625"/>
                    </a:cubicBezTo>
                    <a:cubicBezTo>
                      <a:pt x="6198" y="1642"/>
                      <a:pt x="5545" y="721"/>
                      <a:pt x="4555" y="276"/>
                    </a:cubicBezTo>
                    <a:cubicBezTo>
                      <a:pt x="4171" y="96"/>
                      <a:pt x="3754" y="0"/>
                      <a:pt x="3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2"/>
              <p:cNvSpPr/>
              <p:nvPr/>
            </p:nvSpPr>
            <p:spPr>
              <a:xfrm>
                <a:off x="4655075" y="2771150"/>
                <a:ext cx="119825" cy="47875"/>
              </a:xfrm>
              <a:custGeom>
                <a:rect b="b" l="l" r="r" t="t"/>
                <a:pathLst>
                  <a:path extrusionOk="0" h="1915" w="4793">
                    <a:moveTo>
                      <a:pt x="2627" y="0"/>
                    </a:moveTo>
                    <a:cubicBezTo>
                      <a:pt x="1958" y="0"/>
                      <a:pt x="1250" y="275"/>
                      <a:pt x="738" y="679"/>
                    </a:cubicBezTo>
                    <a:cubicBezTo>
                      <a:pt x="423" y="925"/>
                      <a:pt x="177" y="1247"/>
                      <a:pt x="31" y="1616"/>
                    </a:cubicBezTo>
                    <a:cubicBezTo>
                      <a:pt x="1" y="1738"/>
                      <a:pt x="70" y="1877"/>
                      <a:pt x="200" y="1907"/>
                    </a:cubicBezTo>
                    <a:cubicBezTo>
                      <a:pt x="220" y="1912"/>
                      <a:pt x="239" y="1915"/>
                      <a:pt x="259" y="1915"/>
                    </a:cubicBezTo>
                    <a:cubicBezTo>
                      <a:pt x="362" y="1915"/>
                      <a:pt x="460" y="1848"/>
                      <a:pt x="492" y="1738"/>
                    </a:cubicBezTo>
                    <a:lnTo>
                      <a:pt x="500" y="1746"/>
                    </a:lnTo>
                    <a:cubicBezTo>
                      <a:pt x="707" y="1240"/>
                      <a:pt x="1183" y="879"/>
                      <a:pt x="1682" y="687"/>
                    </a:cubicBezTo>
                    <a:cubicBezTo>
                      <a:pt x="1966" y="572"/>
                      <a:pt x="2257" y="503"/>
                      <a:pt x="2564" y="487"/>
                    </a:cubicBezTo>
                    <a:cubicBezTo>
                      <a:pt x="2592" y="486"/>
                      <a:pt x="2619" y="485"/>
                      <a:pt x="2645" y="485"/>
                    </a:cubicBezTo>
                    <a:cubicBezTo>
                      <a:pt x="2968" y="485"/>
                      <a:pt x="3231" y="612"/>
                      <a:pt x="3493" y="817"/>
                    </a:cubicBezTo>
                    <a:cubicBezTo>
                      <a:pt x="3792" y="1055"/>
                      <a:pt x="4053" y="1339"/>
                      <a:pt x="4261" y="1662"/>
                    </a:cubicBezTo>
                    <a:cubicBezTo>
                      <a:pt x="4310" y="1742"/>
                      <a:pt x="4384" y="1775"/>
                      <a:pt x="4458" y="1775"/>
                    </a:cubicBezTo>
                    <a:cubicBezTo>
                      <a:pt x="4625" y="1775"/>
                      <a:pt x="4792" y="1605"/>
                      <a:pt x="4675" y="1424"/>
                    </a:cubicBezTo>
                    <a:cubicBezTo>
                      <a:pt x="4460" y="1078"/>
                      <a:pt x="4192" y="771"/>
                      <a:pt x="3877" y="518"/>
                    </a:cubicBezTo>
                    <a:cubicBezTo>
                      <a:pt x="3547" y="249"/>
                      <a:pt x="3186" y="35"/>
                      <a:pt x="2756" y="4"/>
                    </a:cubicBezTo>
                    <a:cubicBezTo>
                      <a:pt x="2714" y="1"/>
                      <a:pt x="2671" y="0"/>
                      <a:pt x="2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2"/>
              <p:cNvSpPr/>
              <p:nvPr/>
            </p:nvSpPr>
            <p:spPr>
              <a:xfrm>
                <a:off x="4794775" y="2735200"/>
                <a:ext cx="156325" cy="87775"/>
              </a:xfrm>
              <a:custGeom>
                <a:rect b="b" l="l" r="r" t="t"/>
                <a:pathLst>
                  <a:path extrusionOk="0" h="3511" w="6253">
                    <a:moveTo>
                      <a:pt x="3428" y="1"/>
                    </a:moveTo>
                    <a:cubicBezTo>
                      <a:pt x="3361" y="1"/>
                      <a:pt x="3292" y="3"/>
                      <a:pt x="3224" y="6"/>
                    </a:cubicBezTo>
                    <a:cubicBezTo>
                      <a:pt x="1490" y="145"/>
                      <a:pt x="116" y="1534"/>
                      <a:pt x="1" y="3269"/>
                    </a:cubicBezTo>
                    <a:cubicBezTo>
                      <a:pt x="1" y="3430"/>
                      <a:pt x="120" y="3510"/>
                      <a:pt x="239" y="3510"/>
                    </a:cubicBezTo>
                    <a:cubicBezTo>
                      <a:pt x="357" y="3510"/>
                      <a:pt x="476" y="3430"/>
                      <a:pt x="476" y="3269"/>
                    </a:cubicBezTo>
                    <a:cubicBezTo>
                      <a:pt x="553" y="2340"/>
                      <a:pt x="1044" y="1503"/>
                      <a:pt x="1812" y="981"/>
                    </a:cubicBezTo>
                    <a:cubicBezTo>
                      <a:pt x="2304" y="649"/>
                      <a:pt x="2877" y="480"/>
                      <a:pt x="3454" y="480"/>
                    </a:cubicBezTo>
                    <a:cubicBezTo>
                      <a:pt x="3796" y="480"/>
                      <a:pt x="4139" y="539"/>
                      <a:pt x="4468" y="659"/>
                    </a:cubicBezTo>
                    <a:cubicBezTo>
                      <a:pt x="4967" y="828"/>
                      <a:pt x="5404" y="1127"/>
                      <a:pt x="5750" y="1519"/>
                    </a:cubicBezTo>
                    <a:cubicBezTo>
                      <a:pt x="5802" y="1571"/>
                      <a:pt x="5860" y="1592"/>
                      <a:pt x="5915" y="1592"/>
                    </a:cubicBezTo>
                    <a:cubicBezTo>
                      <a:pt x="6097" y="1592"/>
                      <a:pt x="6252" y="1357"/>
                      <a:pt x="6087" y="1181"/>
                    </a:cubicBezTo>
                    <a:cubicBezTo>
                      <a:pt x="5404" y="426"/>
                      <a:pt x="4438" y="1"/>
                      <a:pt x="3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42"/>
              <p:cNvSpPr/>
              <p:nvPr/>
            </p:nvSpPr>
            <p:spPr>
              <a:xfrm>
                <a:off x="4819950" y="2774900"/>
                <a:ext cx="97075" cy="48875"/>
              </a:xfrm>
              <a:custGeom>
                <a:rect b="b" l="l" r="r" t="t"/>
                <a:pathLst>
                  <a:path extrusionOk="0" h="1955" w="3883">
                    <a:moveTo>
                      <a:pt x="2292" y="0"/>
                    </a:moveTo>
                    <a:cubicBezTo>
                      <a:pt x="1316" y="0"/>
                      <a:pt x="371" y="612"/>
                      <a:pt x="60" y="1658"/>
                    </a:cubicBezTo>
                    <a:cubicBezTo>
                      <a:pt x="0" y="1838"/>
                      <a:pt x="147" y="1954"/>
                      <a:pt x="292" y="1954"/>
                    </a:cubicBezTo>
                    <a:cubicBezTo>
                      <a:pt x="389" y="1954"/>
                      <a:pt x="484" y="1904"/>
                      <a:pt x="521" y="1788"/>
                    </a:cubicBezTo>
                    <a:cubicBezTo>
                      <a:pt x="773" y="960"/>
                      <a:pt x="1520" y="478"/>
                      <a:pt x="2292" y="478"/>
                    </a:cubicBezTo>
                    <a:cubicBezTo>
                      <a:pt x="2694" y="478"/>
                      <a:pt x="3104" y="609"/>
                      <a:pt x="3453" y="890"/>
                    </a:cubicBezTo>
                    <a:cubicBezTo>
                      <a:pt x="3499" y="936"/>
                      <a:pt x="3559" y="959"/>
                      <a:pt x="3619" y="959"/>
                    </a:cubicBezTo>
                    <a:cubicBezTo>
                      <a:pt x="3680" y="959"/>
                      <a:pt x="3741" y="936"/>
                      <a:pt x="3791" y="890"/>
                    </a:cubicBezTo>
                    <a:cubicBezTo>
                      <a:pt x="3883" y="798"/>
                      <a:pt x="3883" y="644"/>
                      <a:pt x="3791" y="552"/>
                    </a:cubicBezTo>
                    <a:cubicBezTo>
                      <a:pt x="3344" y="175"/>
                      <a:pt x="2814" y="0"/>
                      <a:pt x="22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2"/>
              <p:cNvSpPr/>
              <p:nvPr/>
            </p:nvSpPr>
            <p:spPr>
              <a:xfrm>
                <a:off x="4407475" y="2696375"/>
                <a:ext cx="203500" cy="78700"/>
              </a:xfrm>
              <a:custGeom>
                <a:rect b="b" l="l" r="r" t="t"/>
                <a:pathLst>
                  <a:path extrusionOk="0" h="3148" w="8140">
                    <a:moveTo>
                      <a:pt x="4126" y="0"/>
                    </a:moveTo>
                    <a:cubicBezTo>
                      <a:pt x="3275" y="0"/>
                      <a:pt x="2429" y="226"/>
                      <a:pt x="1684" y="669"/>
                    </a:cubicBezTo>
                    <a:cubicBezTo>
                      <a:pt x="1055" y="1045"/>
                      <a:pt x="517" y="1559"/>
                      <a:pt x="118" y="2174"/>
                    </a:cubicBezTo>
                    <a:cubicBezTo>
                      <a:pt x="0" y="2356"/>
                      <a:pt x="167" y="2527"/>
                      <a:pt x="336" y="2527"/>
                    </a:cubicBezTo>
                    <a:cubicBezTo>
                      <a:pt x="409" y="2527"/>
                      <a:pt x="482" y="2495"/>
                      <a:pt x="533" y="2419"/>
                    </a:cubicBezTo>
                    <a:cubicBezTo>
                      <a:pt x="1185" y="1429"/>
                      <a:pt x="2221" y="746"/>
                      <a:pt x="3388" y="539"/>
                    </a:cubicBezTo>
                    <a:cubicBezTo>
                      <a:pt x="3625" y="497"/>
                      <a:pt x="3869" y="476"/>
                      <a:pt x="4113" y="476"/>
                    </a:cubicBezTo>
                    <a:cubicBezTo>
                      <a:pt x="5079" y="476"/>
                      <a:pt x="6064" y="801"/>
                      <a:pt x="6781" y="1444"/>
                    </a:cubicBezTo>
                    <a:cubicBezTo>
                      <a:pt x="7241" y="1843"/>
                      <a:pt x="7541" y="2381"/>
                      <a:pt x="7648" y="2972"/>
                    </a:cubicBezTo>
                    <a:cubicBezTo>
                      <a:pt x="7674" y="3082"/>
                      <a:pt x="7776" y="3148"/>
                      <a:pt x="7881" y="3148"/>
                    </a:cubicBezTo>
                    <a:cubicBezTo>
                      <a:pt x="7900" y="3148"/>
                      <a:pt x="7920" y="3146"/>
                      <a:pt x="7940" y="3141"/>
                    </a:cubicBezTo>
                    <a:cubicBezTo>
                      <a:pt x="8070" y="3102"/>
                      <a:pt x="8139" y="2972"/>
                      <a:pt x="8109" y="2849"/>
                    </a:cubicBezTo>
                    <a:cubicBezTo>
                      <a:pt x="7917" y="1598"/>
                      <a:pt x="6850" y="677"/>
                      <a:pt x="5714" y="270"/>
                    </a:cubicBezTo>
                    <a:cubicBezTo>
                      <a:pt x="5198" y="89"/>
                      <a:pt x="4661" y="0"/>
                      <a:pt x="41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2"/>
              <p:cNvSpPr/>
              <p:nvPr/>
            </p:nvSpPr>
            <p:spPr>
              <a:xfrm>
                <a:off x="4444450" y="2730225"/>
                <a:ext cx="128150" cy="39975"/>
              </a:xfrm>
              <a:custGeom>
                <a:rect b="b" l="l" r="r" t="t"/>
                <a:pathLst>
                  <a:path extrusionOk="0" h="1599" w="5126">
                    <a:moveTo>
                      <a:pt x="2477" y="0"/>
                    </a:moveTo>
                    <a:cubicBezTo>
                      <a:pt x="2020" y="0"/>
                      <a:pt x="1565" y="90"/>
                      <a:pt x="1141" y="267"/>
                    </a:cubicBezTo>
                    <a:cubicBezTo>
                      <a:pt x="765" y="428"/>
                      <a:pt x="435" y="658"/>
                      <a:pt x="159" y="958"/>
                    </a:cubicBezTo>
                    <a:cubicBezTo>
                      <a:pt x="0" y="1128"/>
                      <a:pt x="162" y="1371"/>
                      <a:pt x="343" y="1371"/>
                    </a:cubicBezTo>
                    <a:cubicBezTo>
                      <a:pt x="398" y="1371"/>
                      <a:pt x="454" y="1349"/>
                      <a:pt x="504" y="1295"/>
                    </a:cubicBezTo>
                    <a:cubicBezTo>
                      <a:pt x="1008" y="771"/>
                      <a:pt x="1694" y="476"/>
                      <a:pt x="2418" y="476"/>
                    </a:cubicBezTo>
                    <a:cubicBezTo>
                      <a:pt x="2479" y="476"/>
                      <a:pt x="2539" y="478"/>
                      <a:pt x="2600" y="482"/>
                    </a:cubicBezTo>
                    <a:cubicBezTo>
                      <a:pt x="3022" y="497"/>
                      <a:pt x="3436" y="597"/>
                      <a:pt x="3828" y="766"/>
                    </a:cubicBezTo>
                    <a:cubicBezTo>
                      <a:pt x="4127" y="896"/>
                      <a:pt x="4519" y="1080"/>
                      <a:pt x="4611" y="1426"/>
                    </a:cubicBezTo>
                    <a:cubicBezTo>
                      <a:pt x="4642" y="1546"/>
                      <a:pt x="4736" y="1598"/>
                      <a:pt x="4832" y="1598"/>
                    </a:cubicBezTo>
                    <a:cubicBezTo>
                      <a:pt x="4976" y="1598"/>
                      <a:pt x="5125" y="1482"/>
                      <a:pt x="5079" y="1303"/>
                    </a:cubicBezTo>
                    <a:cubicBezTo>
                      <a:pt x="4987" y="958"/>
                      <a:pt x="4718" y="704"/>
                      <a:pt x="4419" y="536"/>
                    </a:cubicBezTo>
                    <a:cubicBezTo>
                      <a:pt x="4089" y="344"/>
                      <a:pt x="3736" y="198"/>
                      <a:pt x="3360" y="113"/>
                    </a:cubicBezTo>
                    <a:cubicBezTo>
                      <a:pt x="3070" y="38"/>
                      <a:pt x="2773" y="0"/>
                      <a:pt x="24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2"/>
              <p:cNvSpPr/>
              <p:nvPr/>
            </p:nvSpPr>
            <p:spPr>
              <a:xfrm>
                <a:off x="4456475" y="2760625"/>
                <a:ext cx="78400" cy="21800"/>
              </a:xfrm>
              <a:custGeom>
                <a:rect b="b" l="l" r="r" t="t"/>
                <a:pathLst>
                  <a:path extrusionOk="0" h="872" w="3136">
                    <a:moveTo>
                      <a:pt x="1460" y="0"/>
                    </a:moveTo>
                    <a:cubicBezTo>
                      <a:pt x="1042" y="0"/>
                      <a:pt x="624" y="96"/>
                      <a:pt x="238" y="287"/>
                    </a:cubicBezTo>
                    <a:cubicBezTo>
                      <a:pt x="1" y="406"/>
                      <a:pt x="149" y="729"/>
                      <a:pt x="371" y="729"/>
                    </a:cubicBezTo>
                    <a:cubicBezTo>
                      <a:pt x="407" y="729"/>
                      <a:pt x="445" y="720"/>
                      <a:pt x="484" y="701"/>
                    </a:cubicBezTo>
                    <a:cubicBezTo>
                      <a:pt x="793" y="552"/>
                      <a:pt x="1127" y="478"/>
                      <a:pt x="1461" y="478"/>
                    </a:cubicBezTo>
                    <a:cubicBezTo>
                      <a:pt x="1882" y="478"/>
                      <a:pt x="2303" y="596"/>
                      <a:pt x="2671" y="832"/>
                    </a:cubicBezTo>
                    <a:cubicBezTo>
                      <a:pt x="2714" y="859"/>
                      <a:pt x="2757" y="871"/>
                      <a:pt x="2796" y="871"/>
                    </a:cubicBezTo>
                    <a:cubicBezTo>
                      <a:pt x="2999" y="871"/>
                      <a:pt x="3135" y="558"/>
                      <a:pt x="2917" y="417"/>
                    </a:cubicBezTo>
                    <a:cubicBezTo>
                      <a:pt x="2472" y="140"/>
                      <a:pt x="1966" y="0"/>
                      <a:pt x="14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2"/>
              <p:cNvSpPr/>
              <p:nvPr/>
            </p:nvSpPr>
            <p:spPr>
              <a:xfrm>
                <a:off x="4580750" y="2680425"/>
                <a:ext cx="171250" cy="75825"/>
              </a:xfrm>
              <a:custGeom>
                <a:rect b="b" l="l" r="r" t="t"/>
                <a:pathLst>
                  <a:path extrusionOk="0" h="3033" w="6850">
                    <a:moveTo>
                      <a:pt x="3227" y="1"/>
                    </a:moveTo>
                    <a:cubicBezTo>
                      <a:pt x="3145" y="1"/>
                      <a:pt x="3063" y="4"/>
                      <a:pt x="2981" y="10"/>
                    </a:cubicBezTo>
                    <a:cubicBezTo>
                      <a:pt x="2436" y="56"/>
                      <a:pt x="1907" y="217"/>
                      <a:pt x="1439" y="501"/>
                    </a:cubicBezTo>
                    <a:cubicBezTo>
                      <a:pt x="909" y="808"/>
                      <a:pt x="456" y="1246"/>
                      <a:pt x="118" y="1760"/>
                    </a:cubicBezTo>
                    <a:cubicBezTo>
                      <a:pt x="0" y="1942"/>
                      <a:pt x="167" y="2117"/>
                      <a:pt x="336" y="2117"/>
                    </a:cubicBezTo>
                    <a:cubicBezTo>
                      <a:pt x="409" y="2117"/>
                      <a:pt x="482" y="2084"/>
                      <a:pt x="533" y="2006"/>
                    </a:cubicBezTo>
                    <a:cubicBezTo>
                      <a:pt x="1047" y="1207"/>
                      <a:pt x="1876" y="662"/>
                      <a:pt x="2812" y="509"/>
                    </a:cubicBezTo>
                    <a:cubicBezTo>
                      <a:pt x="2943" y="490"/>
                      <a:pt x="3074" y="482"/>
                      <a:pt x="3206" y="482"/>
                    </a:cubicBezTo>
                    <a:cubicBezTo>
                      <a:pt x="3621" y="482"/>
                      <a:pt x="4035" y="565"/>
                      <a:pt x="4432" y="670"/>
                    </a:cubicBezTo>
                    <a:cubicBezTo>
                      <a:pt x="4923" y="800"/>
                      <a:pt x="5415" y="992"/>
                      <a:pt x="5775" y="1361"/>
                    </a:cubicBezTo>
                    <a:cubicBezTo>
                      <a:pt x="6151" y="1745"/>
                      <a:pt x="6366" y="2259"/>
                      <a:pt x="6366" y="2796"/>
                    </a:cubicBezTo>
                    <a:cubicBezTo>
                      <a:pt x="6366" y="2954"/>
                      <a:pt x="6487" y="3032"/>
                      <a:pt x="6608" y="3032"/>
                    </a:cubicBezTo>
                    <a:cubicBezTo>
                      <a:pt x="6729" y="3032"/>
                      <a:pt x="6850" y="2954"/>
                      <a:pt x="6850" y="2796"/>
                    </a:cubicBezTo>
                    <a:cubicBezTo>
                      <a:pt x="6842" y="2220"/>
                      <a:pt x="6643" y="1668"/>
                      <a:pt x="6290" y="1215"/>
                    </a:cubicBezTo>
                    <a:cubicBezTo>
                      <a:pt x="5921" y="747"/>
                      <a:pt x="5399" y="470"/>
                      <a:pt x="4847" y="294"/>
                    </a:cubicBezTo>
                    <a:cubicBezTo>
                      <a:pt x="4333" y="127"/>
                      <a:pt x="3773" y="1"/>
                      <a:pt x="32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2"/>
              <p:cNvSpPr/>
              <p:nvPr/>
            </p:nvSpPr>
            <p:spPr>
              <a:xfrm>
                <a:off x="4588775" y="2718000"/>
                <a:ext cx="130150" cy="36925"/>
              </a:xfrm>
              <a:custGeom>
                <a:rect b="b" l="l" r="r" t="t"/>
                <a:pathLst>
                  <a:path extrusionOk="0" h="1477" w="5206">
                    <a:moveTo>
                      <a:pt x="2624" y="1"/>
                    </a:moveTo>
                    <a:cubicBezTo>
                      <a:pt x="2115" y="1"/>
                      <a:pt x="1602" y="117"/>
                      <a:pt x="1125" y="357"/>
                    </a:cubicBezTo>
                    <a:cubicBezTo>
                      <a:pt x="764" y="533"/>
                      <a:pt x="434" y="771"/>
                      <a:pt x="166" y="1063"/>
                    </a:cubicBezTo>
                    <a:cubicBezTo>
                      <a:pt x="1" y="1234"/>
                      <a:pt x="161" y="1477"/>
                      <a:pt x="342" y="1477"/>
                    </a:cubicBezTo>
                    <a:cubicBezTo>
                      <a:pt x="397" y="1477"/>
                      <a:pt x="453" y="1454"/>
                      <a:pt x="503" y="1401"/>
                    </a:cubicBezTo>
                    <a:cubicBezTo>
                      <a:pt x="1072" y="786"/>
                      <a:pt x="1843" y="477"/>
                      <a:pt x="2615" y="477"/>
                    </a:cubicBezTo>
                    <a:cubicBezTo>
                      <a:pt x="3375" y="477"/>
                      <a:pt x="4135" y="776"/>
                      <a:pt x="4702" y="1378"/>
                    </a:cubicBezTo>
                    <a:cubicBezTo>
                      <a:pt x="4751" y="1428"/>
                      <a:pt x="4806" y="1449"/>
                      <a:pt x="4860" y="1449"/>
                    </a:cubicBezTo>
                    <a:cubicBezTo>
                      <a:pt x="5042" y="1449"/>
                      <a:pt x="5206" y="1204"/>
                      <a:pt x="5040" y="1032"/>
                    </a:cubicBezTo>
                    <a:cubicBezTo>
                      <a:pt x="4395" y="358"/>
                      <a:pt x="3516" y="1"/>
                      <a:pt x="26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2"/>
              <p:cNvSpPr/>
              <p:nvPr/>
            </p:nvSpPr>
            <p:spPr>
              <a:xfrm>
                <a:off x="4605775" y="2752500"/>
                <a:ext cx="75700" cy="28150"/>
              </a:xfrm>
              <a:custGeom>
                <a:rect b="b" l="l" r="r" t="t"/>
                <a:pathLst>
                  <a:path extrusionOk="0" h="1126" w="3028">
                    <a:moveTo>
                      <a:pt x="1953" y="1"/>
                    </a:moveTo>
                    <a:cubicBezTo>
                      <a:pt x="1777" y="1"/>
                      <a:pt x="1600" y="24"/>
                      <a:pt x="1428" y="67"/>
                    </a:cubicBezTo>
                    <a:cubicBezTo>
                      <a:pt x="1190" y="128"/>
                      <a:pt x="959" y="213"/>
                      <a:pt x="737" y="328"/>
                    </a:cubicBezTo>
                    <a:cubicBezTo>
                      <a:pt x="614" y="381"/>
                      <a:pt x="507" y="443"/>
                      <a:pt x="391" y="504"/>
                    </a:cubicBezTo>
                    <a:cubicBezTo>
                      <a:pt x="276" y="550"/>
                      <a:pt x="177" y="627"/>
                      <a:pt x="92" y="719"/>
                    </a:cubicBezTo>
                    <a:cubicBezTo>
                      <a:pt x="0" y="811"/>
                      <a:pt x="0" y="957"/>
                      <a:pt x="92" y="1057"/>
                    </a:cubicBezTo>
                    <a:cubicBezTo>
                      <a:pt x="138" y="1103"/>
                      <a:pt x="200" y="1126"/>
                      <a:pt x="261" y="1126"/>
                    </a:cubicBezTo>
                    <a:cubicBezTo>
                      <a:pt x="322" y="1126"/>
                      <a:pt x="384" y="1103"/>
                      <a:pt x="430" y="1057"/>
                    </a:cubicBezTo>
                    <a:cubicBezTo>
                      <a:pt x="499" y="988"/>
                      <a:pt x="583" y="934"/>
                      <a:pt x="668" y="896"/>
                    </a:cubicBezTo>
                    <a:cubicBezTo>
                      <a:pt x="760" y="850"/>
                      <a:pt x="844" y="804"/>
                      <a:pt x="936" y="757"/>
                    </a:cubicBezTo>
                    <a:cubicBezTo>
                      <a:pt x="1121" y="665"/>
                      <a:pt x="1313" y="589"/>
                      <a:pt x="1512" y="535"/>
                    </a:cubicBezTo>
                    <a:cubicBezTo>
                      <a:pt x="1650" y="499"/>
                      <a:pt x="1793" y="478"/>
                      <a:pt x="1935" y="478"/>
                    </a:cubicBezTo>
                    <a:cubicBezTo>
                      <a:pt x="2156" y="478"/>
                      <a:pt x="2375" y="528"/>
                      <a:pt x="2571" y="650"/>
                    </a:cubicBezTo>
                    <a:cubicBezTo>
                      <a:pt x="2614" y="678"/>
                      <a:pt x="2656" y="690"/>
                      <a:pt x="2696" y="690"/>
                    </a:cubicBezTo>
                    <a:cubicBezTo>
                      <a:pt x="2897" y="690"/>
                      <a:pt x="3028" y="377"/>
                      <a:pt x="2809" y="236"/>
                    </a:cubicBezTo>
                    <a:cubicBezTo>
                      <a:pt x="2552" y="71"/>
                      <a:pt x="2255" y="1"/>
                      <a:pt x="1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2"/>
              <p:cNvSpPr/>
              <p:nvPr/>
            </p:nvSpPr>
            <p:spPr>
              <a:xfrm>
                <a:off x="4734725" y="2677550"/>
                <a:ext cx="175975" cy="68175"/>
              </a:xfrm>
              <a:custGeom>
                <a:rect b="b" l="l" r="r" t="t"/>
                <a:pathLst>
                  <a:path extrusionOk="0" h="2727" w="7039">
                    <a:moveTo>
                      <a:pt x="2985" y="1"/>
                    </a:moveTo>
                    <a:cubicBezTo>
                      <a:pt x="2503" y="1"/>
                      <a:pt x="2023" y="76"/>
                      <a:pt x="1566" y="248"/>
                    </a:cubicBezTo>
                    <a:cubicBezTo>
                      <a:pt x="990" y="455"/>
                      <a:pt x="484" y="800"/>
                      <a:pt x="92" y="1269"/>
                    </a:cubicBezTo>
                    <a:cubicBezTo>
                      <a:pt x="0" y="1361"/>
                      <a:pt x="0" y="1507"/>
                      <a:pt x="92" y="1606"/>
                    </a:cubicBezTo>
                    <a:cubicBezTo>
                      <a:pt x="138" y="1652"/>
                      <a:pt x="200" y="1675"/>
                      <a:pt x="261" y="1675"/>
                    </a:cubicBezTo>
                    <a:cubicBezTo>
                      <a:pt x="322" y="1675"/>
                      <a:pt x="384" y="1652"/>
                      <a:pt x="430" y="1606"/>
                    </a:cubicBezTo>
                    <a:cubicBezTo>
                      <a:pt x="1044" y="862"/>
                      <a:pt x="1996" y="493"/>
                      <a:pt x="2948" y="486"/>
                    </a:cubicBezTo>
                    <a:cubicBezTo>
                      <a:pt x="3500" y="486"/>
                      <a:pt x="4053" y="578"/>
                      <a:pt x="4582" y="762"/>
                    </a:cubicBezTo>
                    <a:cubicBezTo>
                      <a:pt x="5043" y="900"/>
                      <a:pt x="5473" y="1115"/>
                      <a:pt x="5864" y="1399"/>
                    </a:cubicBezTo>
                    <a:cubicBezTo>
                      <a:pt x="6225" y="1660"/>
                      <a:pt x="6532" y="2036"/>
                      <a:pt x="6547" y="2497"/>
                    </a:cubicBezTo>
                    <a:cubicBezTo>
                      <a:pt x="6555" y="2650"/>
                      <a:pt x="6680" y="2727"/>
                      <a:pt x="6801" y="2727"/>
                    </a:cubicBezTo>
                    <a:cubicBezTo>
                      <a:pt x="6922" y="2727"/>
                      <a:pt x="7039" y="2650"/>
                      <a:pt x="7031" y="2497"/>
                    </a:cubicBezTo>
                    <a:cubicBezTo>
                      <a:pt x="6985" y="1391"/>
                      <a:pt x="5910" y="754"/>
                      <a:pt x="4997" y="401"/>
                    </a:cubicBezTo>
                    <a:cubicBezTo>
                      <a:pt x="4362" y="153"/>
                      <a:pt x="3671" y="1"/>
                      <a:pt x="29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2"/>
              <p:cNvSpPr/>
              <p:nvPr/>
            </p:nvSpPr>
            <p:spPr>
              <a:xfrm>
                <a:off x="4740000" y="2707025"/>
                <a:ext cx="132125" cy="39375"/>
              </a:xfrm>
              <a:custGeom>
                <a:rect b="b" l="l" r="r" t="t"/>
                <a:pathLst>
                  <a:path extrusionOk="0" h="1575" w="5285">
                    <a:moveTo>
                      <a:pt x="2654" y="0"/>
                    </a:moveTo>
                    <a:cubicBezTo>
                      <a:pt x="1793" y="0"/>
                      <a:pt x="945" y="255"/>
                      <a:pt x="219" y="750"/>
                    </a:cubicBezTo>
                    <a:cubicBezTo>
                      <a:pt x="1" y="891"/>
                      <a:pt x="137" y="1204"/>
                      <a:pt x="335" y="1204"/>
                    </a:cubicBezTo>
                    <a:cubicBezTo>
                      <a:pt x="374" y="1204"/>
                      <a:pt x="415" y="1192"/>
                      <a:pt x="457" y="1164"/>
                    </a:cubicBezTo>
                    <a:lnTo>
                      <a:pt x="465" y="1164"/>
                    </a:lnTo>
                    <a:cubicBezTo>
                      <a:pt x="994" y="796"/>
                      <a:pt x="1608" y="565"/>
                      <a:pt x="2253" y="504"/>
                    </a:cubicBezTo>
                    <a:cubicBezTo>
                      <a:pt x="2393" y="490"/>
                      <a:pt x="2538" y="482"/>
                      <a:pt x="2683" y="482"/>
                    </a:cubicBezTo>
                    <a:cubicBezTo>
                      <a:pt x="3166" y="482"/>
                      <a:pt x="3663" y="566"/>
                      <a:pt x="4087" y="773"/>
                    </a:cubicBezTo>
                    <a:cubicBezTo>
                      <a:pt x="4233" y="842"/>
                      <a:pt x="4364" y="926"/>
                      <a:pt x="4487" y="1034"/>
                    </a:cubicBezTo>
                    <a:cubicBezTo>
                      <a:pt x="4564" y="1098"/>
                      <a:pt x="4695" y="1222"/>
                      <a:pt x="4744" y="1319"/>
                    </a:cubicBezTo>
                    <a:lnTo>
                      <a:pt x="4744" y="1319"/>
                    </a:lnTo>
                    <a:cubicBezTo>
                      <a:pt x="4739" y="1406"/>
                      <a:pt x="4782" y="1492"/>
                      <a:pt x="4863" y="1540"/>
                    </a:cubicBezTo>
                    <a:cubicBezTo>
                      <a:pt x="4902" y="1564"/>
                      <a:pt x="4944" y="1575"/>
                      <a:pt x="4986" y="1575"/>
                    </a:cubicBezTo>
                    <a:cubicBezTo>
                      <a:pt x="5068" y="1575"/>
                      <a:pt x="5147" y="1532"/>
                      <a:pt x="5193" y="1456"/>
                    </a:cubicBezTo>
                    <a:cubicBezTo>
                      <a:pt x="5285" y="1241"/>
                      <a:pt x="5154" y="1064"/>
                      <a:pt x="5016" y="896"/>
                    </a:cubicBezTo>
                    <a:cubicBezTo>
                      <a:pt x="4909" y="757"/>
                      <a:pt x="4778" y="642"/>
                      <a:pt x="4632" y="542"/>
                    </a:cubicBezTo>
                    <a:cubicBezTo>
                      <a:pt x="4341" y="343"/>
                      <a:pt x="4018" y="197"/>
                      <a:pt x="3673" y="120"/>
                    </a:cubicBezTo>
                    <a:cubicBezTo>
                      <a:pt x="3336" y="40"/>
                      <a:pt x="2994" y="0"/>
                      <a:pt x="26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42"/>
              <p:cNvSpPr/>
              <p:nvPr/>
            </p:nvSpPr>
            <p:spPr>
              <a:xfrm>
                <a:off x="4755625" y="2738500"/>
                <a:ext cx="88600" cy="24225"/>
              </a:xfrm>
              <a:custGeom>
                <a:rect b="b" l="l" r="r" t="t"/>
                <a:pathLst>
                  <a:path extrusionOk="0" h="969" w="3544">
                    <a:moveTo>
                      <a:pt x="1892" y="0"/>
                    </a:moveTo>
                    <a:cubicBezTo>
                      <a:pt x="1272" y="0"/>
                      <a:pt x="658" y="148"/>
                      <a:pt x="147" y="519"/>
                    </a:cubicBezTo>
                    <a:cubicBezTo>
                      <a:pt x="31" y="588"/>
                      <a:pt x="1" y="734"/>
                      <a:pt x="62" y="849"/>
                    </a:cubicBezTo>
                    <a:cubicBezTo>
                      <a:pt x="108" y="926"/>
                      <a:pt x="187" y="968"/>
                      <a:pt x="269" y="968"/>
                    </a:cubicBezTo>
                    <a:cubicBezTo>
                      <a:pt x="311" y="968"/>
                      <a:pt x="353" y="957"/>
                      <a:pt x="392" y="934"/>
                    </a:cubicBezTo>
                    <a:cubicBezTo>
                      <a:pt x="839" y="607"/>
                      <a:pt x="1365" y="480"/>
                      <a:pt x="1901" y="480"/>
                    </a:cubicBezTo>
                    <a:cubicBezTo>
                      <a:pt x="2322" y="480"/>
                      <a:pt x="2749" y="559"/>
                      <a:pt x="3148" y="680"/>
                    </a:cubicBezTo>
                    <a:cubicBezTo>
                      <a:pt x="3174" y="689"/>
                      <a:pt x="3198" y="692"/>
                      <a:pt x="3221" y="692"/>
                    </a:cubicBezTo>
                    <a:cubicBezTo>
                      <a:pt x="3459" y="692"/>
                      <a:pt x="3543" y="297"/>
                      <a:pt x="3271" y="220"/>
                    </a:cubicBezTo>
                    <a:cubicBezTo>
                      <a:pt x="2834" y="84"/>
                      <a:pt x="2361" y="0"/>
                      <a:pt x="18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42"/>
              <p:cNvSpPr/>
              <p:nvPr/>
            </p:nvSpPr>
            <p:spPr>
              <a:xfrm>
                <a:off x="4888425" y="2682700"/>
                <a:ext cx="138100" cy="52525"/>
              </a:xfrm>
              <a:custGeom>
                <a:rect b="b" l="l" r="r" t="t"/>
                <a:pathLst>
                  <a:path extrusionOk="0" h="2101" w="5524">
                    <a:moveTo>
                      <a:pt x="2367" y="0"/>
                    </a:moveTo>
                    <a:cubicBezTo>
                      <a:pt x="2012" y="0"/>
                      <a:pt x="1656" y="55"/>
                      <a:pt x="1313" y="165"/>
                    </a:cubicBezTo>
                    <a:cubicBezTo>
                      <a:pt x="868" y="303"/>
                      <a:pt x="453" y="525"/>
                      <a:pt x="92" y="817"/>
                    </a:cubicBezTo>
                    <a:cubicBezTo>
                      <a:pt x="0" y="917"/>
                      <a:pt x="0" y="1063"/>
                      <a:pt x="92" y="1155"/>
                    </a:cubicBezTo>
                    <a:cubicBezTo>
                      <a:pt x="139" y="1202"/>
                      <a:pt x="203" y="1225"/>
                      <a:pt x="265" y="1225"/>
                    </a:cubicBezTo>
                    <a:cubicBezTo>
                      <a:pt x="325" y="1225"/>
                      <a:pt x="385" y="1204"/>
                      <a:pt x="430" y="1162"/>
                    </a:cubicBezTo>
                    <a:cubicBezTo>
                      <a:pt x="983" y="717"/>
                      <a:pt x="1674" y="479"/>
                      <a:pt x="2380" y="479"/>
                    </a:cubicBezTo>
                    <a:cubicBezTo>
                      <a:pt x="3055" y="487"/>
                      <a:pt x="3715" y="717"/>
                      <a:pt x="4245" y="1132"/>
                    </a:cubicBezTo>
                    <a:cubicBezTo>
                      <a:pt x="4544" y="1370"/>
                      <a:pt x="4798" y="1654"/>
                      <a:pt x="4997" y="1984"/>
                    </a:cubicBezTo>
                    <a:cubicBezTo>
                      <a:pt x="5047" y="2066"/>
                      <a:pt x="5120" y="2100"/>
                      <a:pt x="5193" y="2100"/>
                    </a:cubicBezTo>
                    <a:cubicBezTo>
                      <a:pt x="5359" y="2100"/>
                      <a:pt x="5523" y="1927"/>
                      <a:pt x="5412" y="1746"/>
                    </a:cubicBezTo>
                    <a:cubicBezTo>
                      <a:pt x="5005" y="1070"/>
                      <a:pt x="4391" y="548"/>
                      <a:pt x="3662" y="249"/>
                    </a:cubicBezTo>
                    <a:cubicBezTo>
                      <a:pt x="3246" y="83"/>
                      <a:pt x="2807" y="0"/>
                      <a:pt x="2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42"/>
              <p:cNvSpPr/>
              <p:nvPr/>
            </p:nvSpPr>
            <p:spPr>
              <a:xfrm>
                <a:off x="4898325" y="2709850"/>
                <a:ext cx="76075" cy="23600"/>
              </a:xfrm>
              <a:custGeom>
                <a:rect b="b" l="l" r="r" t="t"/>
                <a:pathLst>
                  <a:path extrusionOk="0" h="944" w="3043">
                    <a:moveTo>
                      <a:pt x="1464" y="1"/>
                    </a:moveTo>
                    <a:cubicBezTo>
                      <a:pt x="1033" y="1"/>
                      <a:pt x="600" y="120"/>
                      <a:pt x="218" y="360"/>
                    </a:cubicBezTo>
                    <a:cubicBezTo>
                      <a:pt x="0" y="502"/>
                      <a:pt x="131" y="815"/>
                      <a:pt x="332" y="815"/>
                    </a:cubicBezTo>
                    <a:cubicBezTo>
                      <a:pt x="371" y="815"/>
                      <a:pt x="414" y="803"/>
                      <a:pt x="456" y="775"/>
                    </a:cubicBezTo>
                    <a:cubicBezTo>
                      <a:pt x="757" y="578"/>
                      <a:pt x="1117" y="478"/>
                      <a:pt x="1475" y="478"/>
                    </a:cubicBezTo>
                    <a:cubicBezTo>
                      <a:pt x="1885" y="478"/>
                      <a:pt x="2294" y="609"/>
                      <a:pt x="2613" y="875"/>
                    </a:cubicBezTo>
                    <a:cubicBezTo>
                      <a:pt x="2659" y="921"/>
                      <a:pt x="2721" y="944"/>
                      <a:pt x="2782" y="944"/>
                    </a:cubicBezTo>
                    <a:cubicBezTo>
                      <a:pt x="2843" y="944"/>
                      <a:pt x="2905" y="921"/>
                      <a:pt x="2951" y="875"/>
                    </a:cubicBezTo>
                    <a:cubicBezTo>
                      <a:pt x="3043" y="783"/>
                      <a:pt x="3043" y="629"/>
                      <a:pt x="2951" y="537"/>
                    </a:cubicBezTo>
                    <a:cubicBezTo>
                      <a:pt x="2523" y="181"/>
                      <a:pt x="1995" y="1"/>
                      <a:pt x="14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42"/>
              <p:cNvSpPr/>
              <p:nvPr/>
            </p:nvSpPr>
            <p:spPr>
              <a:xfrm>
                <a:off x="4920025" y="2734700"/>
                <a:ext cx="43825" cy="20575"/>
              </a:xfrm>
              <a:custGeom>
                <a:rect b="b" l="l" r="r" t="t"/>
                <a:pathLst>
                  <a:path extrusionOk="0" h="823" w="1753">
                    <a:moveTo>
                      <a:pt x="1411" y="1"/>
                    </a:moveTo>
                    <a:cubicBezTo>
                      <a:pt x="988" y="1"/>
                      <a:pt x="581" y="131"/>
                      <a:pt x="233" y="372"/>
                    </a:cubicBezTo>
                    <a:cubicBezTo>
                      <a:pt x="0" y="508"/>
                      <a:pt x="132" y="823"/>
                      <a:pt x="345" y="823"/>
                    </a:cubicBezTo>
                    <a:cubicBezTo>
                      <a:pt x="385" y="823"/>
                      <a:pt x="427" y="812"/>
                      <a:pt x="471" y="786"/>
                    </a:cubicBezTo>
                    <a:lnTo>
                      <a:pt x="471" y="794"/>
                    </a:lnTo>
                    <a:cubicBezTo>
                      <a:pt x="548" y="740"/>
                      <a:pt x="632" y="687"/>
                      <a:pt x="724" y="641"/>
                    </a:cubicBezTo>
                    <a:lnTo>
                      <a:pt x="793" y="610"/>
                    </a:lnTo>
                    <a:lnTo>
                      <a:pt x="832" y="594"/>
                    </a:lnTo>
                    <a:cubicBezTo>
                      <a:pt x="878" y="579"/>
                      <a:pt x="924" y="564"/>
                      <a:pt x="970" y="548"/>
                    </a:cubicBezTo>
                    <a:cubicBezTo>
                      <a:pt x="1008" y="533"/>
                      <a:pt x="1062" y="525"/>
                      <a:pt x="1108" y="510"/>
                    </a:cubicBezTo>
                    <a:lnTo>
                      <a:pt x="1185" y="502"/>
                    </a:lnTo>
                    <a:lnTo>
                      <a:pt x="1223" y="495"/>
                    </a:lnTo>
                    <a:lnTo>
                      <a:pt x="1208" y="495"/>
                    </a:lnTo>
                    <a:cubicBezTo>
                      <a:pt x="1284" y="489"/>
                      <a:pt x="1356" y="484"/>
                      <a:pt x="1427" y="484"/>
                    </a:cubicBezTo>
                    <a:cubicBezTo>
                      <a:pt x="1456" y="484"/>
                      <a:pt x="1486" y="485"/>
                      <a:pt x="1515" y="487"/>
                    </a:cubicBezTo>
                    <a:cubicBezTo>
                      <a:pt x="1645" y="479"/>
                      <a:pt x="1753" y="380"/>
                      <a:pt x="1753" y="241"/>
                    </a:cubicBezTo>
                    <a:cubicBezTo>
                      <a:pt x="1753" y="111"/>
                      <a:pt x="1645" y="11"/>
                      <a:pt x="1515" y="3"/>
                    </a:cubicBezTo>
                    <a:cubicBezTo>
                      <a:pt x="1480" y="2"/>
                      <a:pt x="1446" y="1"/>
                      <a:pt x="14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42"/>
              <p:cNvSpPr/>
              <p:nvPr/>
            </p:nvSpPr>
            <p:spPr>
              <a:xfrm>
                <a:off x="4403900" y="2633750"/>
                <a:ext cx="132625" cy="74100"/>
              </a:xfrm>
              <a:custGeom>
                <a:rect b="b" l="l" r="r" t="t"/>
                <a:pathLst>
                  <a:path extrusionOk="0" h="2964" w="5305">
                    <a:moveTo>
                      <a:pt x="1417" y="0"/>
                    </a:moveTo>
                    <a:cubicBezTo>
                      <a:pt x="1011" y="0"/>
                      <a:pt x="608" y="91"/>
                      <a:pt x="238" y="273"/>
                    </a:cubicBezTo>
                    <a:cubicBezTo>
                      <a:pt x="0" y="392"/>
                      <a:pt x="149" y="715"/>
                      <a:pt x="371" y="715"/>
                    </a:cubicBezTo>
                    <a:cubicBezTo>
                      <a:pt x="407" y="715"/>
                      <a:pt x="445" y="706"/>
                      <a:pt x="484" y="687"/>
                    </a:cubicBezTo>
                    <a:lnTo>
                      <a:pt x="476" y="687"/>
                    </a:lnTo>
                    <a:cubicBezTo>
                      <a:pt x="769" y="536"/>
                      <a:pt x="1096" y="474"/>
                      <a:pt x="1427" y="474"/>
                    </a:cubicBezTo>
                    <a:cubicBezTo>
                      <a:pt x="1833" y="474"/>
                      <a:pt x="2246" y="567"/>
                      <a:pt x="2610" y="703"/>
                    </a:cubicBezTo>
                    <a:cubicBezTo>
                      <a:pt x="3239" y="933"/>
                      <a:pt x="3800" y="1332"/>
                      <a:pt x="4230" y="1846"/>
                    </a:cubicBezTo>
                    <a:cubicBezTo>
                      <a:pt x="4475" y="2130"/>
                      <a:pt x="4667" y="2445"/>
                      <a:pt x="4805" y="2790"/>
                    </a:cubicBezTo>
                    <a:cubicBezTo>
                      <a:pt x="4839" y="2897"/>
                      <a:pt x="4942" y="2964"/>
                      <a:pt x="5054" y="2964"/>
                    </a:cubicBezTo>
                    <a:cubicBezTo>
                      <a:pt x="5071" y="2964"/>
                      <a:pt x="5088" y="2962"/>
                      <a:pt x="5105" y="2959"/>
                    </a:cubicBezTo>
                    <a:cubicBezTo>
                      <a:pt x="5227" y="2921"/>
                      <a:pt x="5304" y="2790"/>
                      <a:pt x="5273" y="2660"/>
                    </a:cubicBezTo>
                    <a:cubicBezTo>
                      <a:pt x="4667" y="1194"/>
                      <a:pt x="3316" y="181"/>
                      <a:pt x="1743" y="19"/>
                    </a:cubicBezTo>
                    <a:cubicBezTo>
                      <a:pt x="1634" y="6"/>
                      <a:pt x="1526" y="0"/>
                      <a:pt x="14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2"/>
              <p:cNvSpPr/>
              <p:nvPr/>
            </p:nvSpPr>
            <p:spPr>
              <a:xfrm>
                <a:off x="4489950" y="2615150"/>
                <a:ext cx="186650" cy="71675"/>
              </a:xfrm>
              <a:custGeom>
                <a:rect b="b" l="l" r="r" t="t"/>
                <a:pathLst>
                  <a:path extrusionOk="0" h="2867" w="7466">
                    <a:moveTo>
                      <a:pt x="3077" y="1"/>
                    </a:moveTo>
                    <a:cubicBezTo>
                      <a:pt x="2546" y="1"/>
                      <a:pt x="2016" y="97"/>
                      <a:pt x="1517" y="311"/>
                    </a:cubicBezTo>
                    <a:cubicBezTo>
                      <a:pt x="956" y="548"/>
                      <a:pt x="465" y="948"/>
                      <a:pt x="112" y="1447"/>
                    </a:cubicBezTo>
                    <a:cubicBezTo>
                      <a:pt x="1" y="1637"/>
                      <a:pt x="164" y="1813"/>
                      <a:pt x="328" y="1813"/>
                    </a:cubicBezTo>
                    <a:cubicBezTo>
                      <a:pt x="402" y="1813"/>
                      <a:pt x="477" y="1778"/>
                      <a:pt x="527" y="1692"/>
                    </a:cubicBezTo>
                    <a:cubicBezTo>
                      <a:pt x="1079" y="902"/>
                      <a:pt x="2054" y="495"/>
                      <a:pt x="2998" y="472"/>
                    </a:cubicBezTo>
                    <a:cubicBezTo>
                      <a:pt x="3018" y="471"/>
                      <a:pt x="3038" y="471"/>
                      <a:pt x="3058" y="471"/>
                    </a:cubicBezTo>
                    <a:cubicBezTo>
                      <a:pt x="4105" y="471"/>
                      <a:pt x="5171" y="867"/>
                      <a:pt x="6007" y="1493"/>
                    </a:cubicBezTo>
                    <a:cubicBezTo>
                      <a:pt x="6421" y="1792"/>
                      <a:pt x="6790" y="2199"/>
                      <a:pt x="6966" y="2690"/>
                    </a:cubicBezTo>
                    <a:cubicBezTo>
                      <a:pt x="6999" y="2800"/>
                      <a:pt x="7096" y="2866"/>
                      <a:pt x="7199" y="2866"/>
                    </a:cubicBezTo>
                    <a:cubicBezTo>
                      <a:pt x="7219" y="2866"/>
                      <a:pt x="7239" y="2864"/>
                      <a:pt x="7258" y="2859"/>
                    </a:cubicBezTo>
                    <a:cubicBezTo>
                      <a:pt x="7389" y="2820"/>
                      <a:pt x="7465" y="2690"/>
                      <a:pt x="7427" y="2567"/>
                    </a:cubicBezTo>
                    <a:cubicBezTo>
                      <a:pt x="7036" y="1485"/>
                      <a:pt x="6015" y="809"/>
                      <a:pt x="4994" y="395"/>
                    </a:cubicBezTo>
                    <a:cubicBezTo>
                      <a:pt x="4385" y="145"/>
                      <a:pt x="3729" y="1"/>
                      <a:pt x="30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42"/>
              <p:cNvSpPr/>
              <p:nvPr/>
            </p:nvSpPr>
            <p:spPr>
              <a:xfrm>
                <a:off x="4636900" y="2597775"/>
                <a:ext cx="207025" cy="90575"/>
              </a:xfrm>
              <a:custGeom>
                <a:rect b="b" l="l" r="r" t="t"/>
                <a:pathLst>
                  <a:path extrusionOk="0" h="3623" w="8281">
                    <a:moveTo>
                      <a:pt x="3767" y="0"/>
                    </a:moveTo>
                    <a:cubicBezTo>
                      <a:pt x="3115" y="15"/>
                      <a:pt x="2470" y="169"/>
                      <a:pt x="1887" y="468"/>
                    </a:cubicBezTo>
                    <a:cubicBezTo>
                      <a:pt x="1242" y="791"/>
                      <a:pt x="659" y="1220"/>
                      <a:pt x="160" y="1750"/>
                    </a:cubicBezTo>
                    <a:cubicBezTo>
                      <a:pt x="0" y="1921"/>
                      <a:pt x="163" y="2161"/>
                      <a:pt x="345" y="2161"/>
                    </a:cubicBezTo>
                    <a:cubicBezTo>
                      <a:pt x="399" y="2161"/>
                      <a:pt x="455" y="2139"/>
                      <a:pt x="505" y="2088"/>
                    </a:cubicBezTo>
                    <a:cubicBezTo>
                      <a:pt x="1303" y="1259"/>
                      <a:pt x="2355" y="576"/>
                      <a:pt x="3529" y="491"/>
                    </a:cubicBezTo>
                    <a:cubicBezTo>
                      <a:pt x="3621" y="484"/>
                      <a:pt x="3713" y="481"/>
                      <a:pt x="3804" y="481"/>
                    </a:cubicBezTo>
                    <a:cubicBezTo>
                      <a:pt x="4927" y="481"/>
                      <a:pt x="6002" y="995"/>
                      <a:pt x="6768" y="1811"/>
                    </a:cubicBezTo>
                    <a:cubicBezTo>
                      <a:pt x="7214" y="2287"/>
                      <a:pt x="7559" y="2840"/>
                      <a:pt x="7789" y="3446"/>
                    </a:cubicBezTo>
                    <a:cubicBezTo>
                      <a:pt x="7815" y="3556"/>
                      <a:pt x="7912" y="3622"/>
                      <a:pt x="8019" y="3622"/>
                    </a:cubicBezTo>
                    <a:cubicBezTo>
                      <a:pt x="8040" y="3622"/>
                      <a:pt x="8060" y="3620"/>
                      <a:pt x="8081" y="3615"/>
                    </a:cubicBezTo>
                    <a:cubicBezTo>
                      <a:pt x="8204" y="3585"/>
                      <a:pt x="8281" y="3446"/>
                      <a:pt x="8250" y="3324"/>
                    </a:cubicBezTo>
                    <a:cubicBezTo>
                      <a:pt x="7782" y="2111"/>
                      <a:pt x="6922" y="1036"/>
                      <a:pt x="5740" y="461"/>
                    </a:cubicBezTo>
                    <a:cubicBezTo>
                      <a:pt x="5126" y="154"/>
                      <a:pt x="4450" y="0"/>
                      <a:pt x="37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42"/>
              <p:cNvSpPr/>
              <p:nvPr/>
            </p:nvSpPr>
            <p:spPr>
              <a:xfrm>
                <a:off x="4812425" y="2600725"/>
                <a:ext cx="166400" cy="91275"/>
              </a:xfrm>
              <a:custGeom>
                <a:rect b="b" l="l" r="r" t="t"/>
                <a:pathLst>
                  <a:path extrusionOk="0" h="3651" w="6656">
                    <a:moveTo>
                      <a:pt x="3299" y="0"/>
                    </a:moveTo>
                    <a:cubicBezTo>
                      <a:pt x="2783" y="0"/>
                      <a:pt x="2263" y="121"/>
                      <a:pt x="1781" y="297"/>
                    </a:cubicBezTo>
                    <a:cubicBezTo>
                      <a:pt x="1167" y="527"/>
                      <a:pt x="592" y="865"/>
                      <a:pt x="93" y="1287"/>
                    </a:cubicBezTo>
                    <a:cubicBezTo>
                      <a:pt x="1" y="1379"/>
                      <a:pt x="1" y="1532"/>
                      <a:pt x="93" y="1624"/>
                    </a:cubicBezTo>
                    <a:cubicBezTo>
                      <a:pt x="139" y="1670"/>
                      <a:pt x="200" y="1693"/>
                      <a:pt x="262" y="1693"/>
                    </a:cubicBezTo>
                    <a:cubicBezTo>
                      <a:pt x="323" y="1693"/>
                      <a:pt x="385" y="1670"/>
                      <a:pt x="431" y="1624"/>
                    </a:cubicBezTo>
                    <a:lnTo>
                      <a:pt x="438" y="1624"/>
                    </a:lnTo>
                    <a:cubicBezTo>
                      <a:pt x="1221" y="964"/>
                      <a:pt x="2273" y="481"/>
                      <a:pt x="3309" y="481"/>
                    </a:cubicBezTo>
                    <a:cubicBezTo>
                      <a:pt x="4291" y="481"/>
                      <a:pt x="5197" y="995"/>
                      <a:pt x="5704" y="1839"/>
                    </a:cubicBezTo>
                    <a:cubicBezTo>
                      <a:pt x="5988" y="2323"/>
                      <a:pt x="6118" y="2868"/>
                      <a:pt x="6088" y="3420"/>
                    </a:cubicBezTo>
                    <a:cubicBezTo>
                      <a:pt x="6080" y="3574"/>
                      <a:pt x="6197" y="3651"/>
                      <a:pt x="6318" y="3651"/>
                    </a:cubicBezTo>
                    <a:cubicBezTo>
                      <a:pt x="6439" y="3651"/>
                      <a:pt x="6563" y="3574"/>
                      <a:pt x="6571" y="3420"/>
                    </a:cubicBezTo>
                    <a:cubicBezTo>
                      <a:pt x="6656" y="1663"/>
                      <a:pt x="5335" y="158"/>
                      <a:pt x="3578" y="13"/>
                    </a:cubicBezTo>
                    <a:cubicBezTo>
                      <a:pt x="3485" y="4"/>
                      <a:pt x="3392" y="0"/>
                      <a:pt x="3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2"/>
              <p:cNvSpPr/>
              <p:nvPr/>
            </p:nvSpPr>
            <p:spPr>
              <a:xfrm>
                <a:off x="5001625" y="2692100"/>
                <a:ext cx="93675" cy="26400"/>
              </a:xfrm>
              <a:custGeom>
                <a:rect b="b" l="l" r="r" t="t"/>
                <a:pathLst>
                  <a:path extrusionOk="0" h="1056" w="3747">
                    <a:moveTo>
                      <a:pt x="2165" y="0"/>
                    </a:moveTo>
                    <a:cubicBezTo>
                      <a:pt x="1458" y="0"/>
                      <a:pt x="756" y="205"/>
                      <a:pt x="147" y="610"/>
                    </a:cubicBezTo>
                    <a:cubicBezTo>
                      <a:pt x="39" y="679"/>
                      <a:pt x="1" y="825"/>
                      <a:pt x="62" y="940"/>
                    </a:cubicBezTo>
                    <a:cubicBezTo>
                      <a:pt x="108" y="1016"/>
                      <a:pt x="187" y="1055"/>
                      <a:pt x="269" y="1055"/>
                    </a:cubicBezTo>
                    <a:cubicBezTo>
                      <a:pt x="311" y="1055"/>
                      <a:pt x="353" y="1045"/>
                      <a:pt x="392" y="1024"/>
                    </a:cubicBezTo>
                    <a:cubicBezTo>
                      <a:pt x="924" y="661"/>
                      <a:pt x="1543" y="475"/>
                      <a:pt x="2166" y="475"/>
                    </a:cubicBezTo>
                    <a:cubicBezTo>
                      <a:pt x="2568" y="475"/>
                      <a:pt x="2972" y="553"/>
                      <a:pt x="3355" y="710"/>
                    </a:cubicBezTo>
                    <a:cubicBezTo>
                      <a:pt x="3392" y="729"/>
                      <a:pt x="3433" y="739"/>
                      <a:pt x="3473" y="739"/>
                    </a:cubicBezTo>
                    <a:cubicBezTo>
                      <a:pt x="3557" y="739"/>
                      <a:pt x="3639" y="698"/>
                      <a:pt x="3685" y="625"/>
                    </a:cubicBezTo>
                    <a:cubicBezTo>
                      <a:pt x="3747" y="510"/>
                      <a:pt x="3708" y="364"/>
                      <a:pt x="3601" y="295"/>
                    </a:cubicBezTo>
                    <a:cubicBezTo>
                      <a:pt x="3140" y="98"/>
                      <a:pt x="2652" y="0"/>
                      <a:pt x="21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42"/>
              <p:cNvSpPr/>
              <p:nvPr/>
            </p:nvSpPr>
            <p:spPr>
              <a:xfrm>
                <a:off x="4959800" y="2614150"/>
                <a:ext cx="156525" cy="39950"/>
              </a:xfrm>
              <a:custGeom>
                <a:rect b="b" l="l" r="r" t="t"/>
                <a:pathLst>
                  <a:path extrusionOk="0" h="1598" w="6261">
                    <a:moveTo>
                      <a:pt x="3181" y="1"/>
                    </a:moveTo>
                    <a:cubicBezTo>
                      <a:pt x="2910" y="1"/>
                      <a:pt x="2640" y="20"/>
                      <a:pt x="2372" y="59"/>
                    </a:cubicBezTo>
                    <a:cubicBezTo>
                      <a:pt x="1966" y="97"/>
                      <a:pt x="1574" y="189"/>
                      <a:pt x="1190" y="328"/>
                    </a:cubicBezTo>
                    <a:cubicBezTo>
                      <a:pt x="761" y="481"/>
                      <a:pt x="384" y="742"/>
                      <a:pt x="85" y="1095"/>
                    </a:cubicBezTo>
                    <a:cubicBezTo>
                      <a:pt x="1" y="1187"/>
                      <a:pt x="1" y="1341"/>
                      <a:pt x="85" y="1433"/>
                    </a:cubicBezTo>
                    <a:cubicBezTo>
                      <a:pt x="135" y="1479"/>
                      <a:pt x="196" y="1502"/>
                      <a:pt x="258" y="1502"/>
                    </a:cubicBezTo>
                    <a:cubicBezTo>
                      <a:pt x="319" y="1502"/>
                      <a:pt x="381" y="1479"/>
                      <a:pt x="430" y="1433"/>
                    </a:cubicBezTo>
                    <a:lnTo>
                      <a:pt x="423" y="1433"/>
                    </a:lnTo>
                    <a:cubicBezTo>
                      <a:pt x="876" y="865"/>
                      <a:pt x="1590" y="642"/>
                      <a:pt x="2288" y="550"/>
                    </a:cubicBezTo>
                    <a:cubicBezTo>
                      <a:pt x="2590" y="507"/>
                      <a:pt x="2899" y="479"/>
                      <a:pt x="3206" y="479"/>
                    </a:cubicBezTo>
                    <a:cubicBezTo>
                      <a:pt x="3719" y="479"/>
                      <a:pt x="4228" y="557"/>
                      <a:pt x="4698" y="773"/>
                    </a:cubicBezTo>
                    <a:cubicBezTo>
                      <a:pt x="5097" y="957"/>
                      <a:pt x="5450" y="1210"/>
                      <a:pt x="5757" y="1525"/>
                    </a:cubicBezTo>
                    <a:cubicBezTo>
                      <a:pt x="5805" y="1576"/>
                      <a:pt x="5860" y="1598"/>
                      <a:pt x="5914" y="1598"/>
                    </a:cubicBezTo>
                    <a:cubicBezTo>
                      <a:pt x="6094" y="1598"/>
                      <a:pt x="6260" y="1358"/>
                      <a:pt x="6095" y="1187"/>
                    </a:cubicBezTo>
                    <a:cubicBezTo>
                      <a:pt x="5489" y="558"/>
                      <a:pt x="4683" y="151"/>
                      <a:pt x="3815" y="36"/>
                    </a:cubicBezTo>
                    <a:cubicBezTo>
                      <a:pt x="3604" y="12"/>
                      <a:pt x="3392" y="1"/>
                      <a:pt x="31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42"/>
              <p:cNvSpPr/>
              <p:nvPr/>
            </p:nvSpPr>
            <p:spPr>
              <a:xfrm>
                <a:off x="4389750" y="2658825"/>
                <a:ext cx="101675" cy="50400"/>
              </a:xfrm>
              <a:custGeom>
                <a:rect b="b" l="l" r="r" t="t"/>
                <a:pathLst>
                  <a:path extrusionOk="0" h="2016" w="4067">
                    <a:moveTo>
                      <a:pt x="1151" y="1"/>
                    </a:moveTo>
                    <a:cubicBezTo>
                      <a:pt x="829" y="1"/>
                      <a:pt x="512" y="72"/>
                      <a:pt x="221" y="245"/>
                    </a:cubicBezTo>
                    <a:cubicBezTo>
                      <a:pt x="1" y="374"/>
                      <a:pt x="136" y="695"/>
                      <a:pt x="345" y="695"/>
                    </a:cubicBezTo>
                    <a:cubicBezTo>
                      <a:pt x="383" y="695"/>
                      <a:pt x="425" y="684"/>
                      <a:pt x="466" y="659"/>
                    </a:cubicBezTo>
                    <a:cubicBezTo>
                      <a:pt x="684" y="528"/>
                      <a:pt x="925" y="474"/>
                      <a:pt x="1170" y="474"/>
                    </a:cubicBezTo>
                    <a:cubicBezTo>
                      <a:pt x="1515" y="474"/>
                      <a:pt x="1869" y="580"/>
                      <a:pt x="2178" y="728"/>
                    </a:cubicBezTo>
                    <a:cubicBezTo>
                      <a:pt x="2738" y="989"/>
                      <a:pt x="3222" y="1396"/>
                      <a:pt x="3590" y="1895"/>
                    </a:cubicBezTo>
                    <a:cubicBezTo>
                      <a:pt x="3637" y="1973"/>
                      <a:pt x="3720" y="2016"/>
                      <a:pt x="3804" y="2016"/>
                    </a:cubicBezTo>
                    <a:cubicBezTo>
                      <a:pt x="3844" y="2016"/>
                      <a:pt x="3884" y="2006"/>
                      <a:pt x="3920" y="1987"/>
                    </a:cubicBezTo>
                    <a:cubicBezTo>
                      <a:pt x="4028" y="1918"/>
                      <a:pt x="4066" y="1772"/>
                      <a:pt x="4005" y="1657"/>
                    </a:cubicBezTo>
                    <a:cubicBezTo>
                      <a:pt x="3583" y="1058"/>
                      <a:pt x="3007" y="582"/>
                      <a:pt x="2347" y="283"/>
                    </a:cubicBezTo>
                    <a:cubicBezTo>
                      <a:pt x="1973" y="115"/>
                      <a:pt x="1559" y="1"/>
                      <a:pt x="11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42"/>
              <p:cNvSpPr/>
              <p:nvPr/>
            </p:nvSpPr>
            <p:spPr>
              <a:xfrm>
                <a:off x="4386425" y="2702575"/>
                <a:ext cx="66425" cy="22325"/>
              </a:xfrm>
              <a:custGeom>
                <a:rect b="b" l="l" r="r" t="t"/>
                <a:pathLst>
                  <a:path extrusionOk="0" h="893" w="2657">
                    <a:moveTo>
                      <a:pt x="1161" y="1"/>
                    </a:moveTo>
                    <a:cubicBezTo>
                      <a:pt x="818" y="1"/>
                      <a:pt x="473" y="79"/>
                      <a:pt x="154" y="237"/>
                    </a:cubicBezTo>
                    <a:cubicBezTo>
                      <a:pt x="39" y="298"/>
                      <a:pt x="1" y="444"/>
                      <a:pt x="62" y="559"/>
                    </a:cubicBezTo>
                    <a:cubicBezTo>
                      <a:pt x="108" y="635"/>
                      <a:pt x="187" y="678"/>
                      <a:pt x="269" y="678"/>
                    </a:cubicBezTo>
                    <a:cubicBezTo>
                      <a:pt x="311" y="678"/>
                      <a:pt x="353" y="667"/>
                      <a:pt x="392" y="644"/>
                    </a:cubicBezTo>
                    <a:cubicBezTo>
                      <a:pt x="634" y="532"/>
                      <a:pt x="892" y="477"/>
                      <a:pt x="1149" y="477"/>
                    </a:cubicBezTo>
                    <a:cubicBezTo>
                      <a:pt x="1546" y="477"/>
                      <a:pt x="1939" y="607"/>
                      <a:pt x="2265" y="859"/>
                    </a:cubicBezTo>
                    <a:cubicBezTo>
                      <a:pt x="2304" y="882"/>
                      <a:pt x="2346" y="893"/>
                      <a:pt x="2388" y="893"/>
                    </a:cubicBezTo>
                    <a:cubicBezTo>
                      <a:pt x="2469" y="893"/>
                      <a:pt x="2547" y="850"/>
                      <a:pt x="2587" y="774"/>
                    </a:cubicBezTo>
                    <a:cubicBezTo>
                      <a:pt x="2657" y="659"/>
                      <a:pt x="2618" y="513"/>
                      <a:pt x="2503" y="444"/>
                    </a:cubicBezTo>
                    <a:cubicBezTo>
                      <a:pt x="2107" y="150"/>
                      <a:pt x="1635" y="1"/>
                      <a:pt x="11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42"/>
              <p:cNvSpPr/>
              <p:nvPr/>
            </p:nvSpPr>
            <p:spPr>
              <a:xfrm>
                <a:off x="4508550" y="2648425"/>
                <a:ext cx="130125" cy="39950"/>
              </a:xfrm>
              <a:custGeom>
                <a:rect b="b" l="l" r="r" t="t"/>
                <a:pathLst>
                  <a:path extrusionOk="0" h="1598" w="5205">
                    <a:moveTo>
                      <a:pt x="2305" y="0"/>
                    </a:moveTo>
                    <a:cubicBezTo>
                      <a:pt x="1919" y="0"/>
                      <a:pt x="1534" y="46"/>
                      <a:pt x="1156" y="139"/>
                    </a:cubicBezTo>
                    <a:cubicBezTo>
                      <a:pt x="788" y="231"/>
                      <a:pt x="443" y="415"/>
                      <a:pt x="166" y="684"/>
                    </a:cubicBezTo>
                    <a:cubicBezTo>
                      <a:pt x="1" y="855"/>
                      <a:pt x="163" y="1094"/>
                      <a:pt x="344" y="1094"/>
                    </a:cubicBezTo>
                    <a:cubicBezTo>
                      <a:pt x="398" y="1094"/>
                      <a:pt x="454" y="1073"/>
                      <a:pt x="504" y="1021"/>
                    </a:cubicBezTo>
                    <a:cubicBezTo>
                      <a:pt x="937" y="588"/>
                      <a:pt x="1594" y="484"/>
                      <a:pt x="2206" y="484"/>
                    </a:cubicBezTo>
                    <a:cubicBezTo>
                      <a:pt x="2354" y="484"/>
                      <a:pt x="2499" y="490"/>
                      <a:pt x="2638" y="499"/>
                    </a:cubicBezTo>
                    <a:cubicBezTo>
                      <a:pt x="3405" y="545"/>
                      <a:pt x="4219" y="822"/>
                      <a:pt x="4672" y="1489"/>
                    </a:cubicBezTo>
                    <a:cubicBezTo>
                      <a:pt x="4723" y="1566"/>
                      <a:pt x="4796" y="1597"/>
                      <a:pt x="4869" y="1597"/>
                    </a:cubicBezTo>
                    <a:cubicBezTo>
                      <a:pt x="5037" y="1597"/>
                      <a:pt x="5204" y="1426"/>
                      <a:pt x="5086" y="1244"/>
                    </a:cubicBezTo>
                    <a:cubicBezTo>
                      <a:pt x="4687" y="653"/>
                      <a:pt x="4043" y="277"/>
                      <a:pt x="3359" y="116"/>
                    </a:cubicBezTo>
                    <a:cubicBezTo>
                      <a:pt x="3011" y="39"/>
                      <a:pt x="2658" y="0"/>
                      <a:pt x="23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42"/>
              <p:cNvSpPr/>
              <p:nvPr/>
            </p:nvSpPr>
            <p:spPr>
              <a:xfrm>
                <a:off x="4519325" y="2675050"/>
                <a:ext cx="98300" cy="31350"/>
              </a:xfrm>
              <a:custGeom>
                <a:rect b="b" l="l" r="r" t="t"/>
                <a:pathLst>
                  <a:path extrusionOk="0" h="1254" w="3932">
                    <a:moveTo>
                      <a:pt x="1765" y="1"/>
                    </a:moveTo>
                    <a:cubicBezTo>
                      <a:pt x="1227" y="1"/>
                      <a:pt x="686" y="155"/>
                      <a:pt x="211" y="471"/>
                    </a:cubicBezTo>
                    <a:cubicBezTo>
                      <a:pt x="0" y="611"/>
                      <a:pt x="135" y="927"/>
                      <a:pt x="333" y="927"/>
                    </a:cubicBezTo>
                    <a:cubicBezTo>
                      <a:pt x="372" y="927"/>
                      <a:pt x="414" y="915"/>
                      <a:pt x="457" y="885"/>
                    </a:cubicBezTo>
                    <a:lnTo>
                      <a:pt x="449" y="885"/>
                    </a:lnTo>
                    <a:cubicBezTo>
                      <a:pt x="848" y="605"/>
                      <a:pt x="1308" y="468"/>
                      <a:pt x="1766" y="468"/>
                    </a:cubicBezTo>
                    <a:cubicBezTo>
                      <a:pt x="2376" y="468"/>
                      <a:pt x="2980" y="711"/>
                      <a:pt x="3427" y="1184"/>
                    </a:cubicBezTo>
                    <a:cubicBezTo>
                      <a:pt x="3476" y="1233"/>
                      <a:pt x="3530" y="1253"/>
                      <a:pt x="3583" y="1253"/>
                    </a:cubicBezTo>
                    <a:cubicBezTo>
                      <a:pt x="3766" y="1253"/>
                      <a:pt x="3932" y="1011"/>
                      <a:pt x="3765" y="839"/>
                    </a:cubicBezTo>
                    <a:cubicBezTo>
                      <a:pt x="3221" y="286"/>
                      <a:pt x="2496" y="1"/>
                      <a:pt x="17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2"/>
              <p:cNvSpPr/>
              <p:nvPr/>
            </p:nvSpPr>
            <p:spPr>
              <a:xfrm>
                <a:off x="4655175" y="2634775"/>
                <a:ext cx="146725" cy="50800"/>
              </a:xfrm>
              <a:custGeom>
                <a:rect b="b" l="l" r="r" t="t"/>
                <a:pathLst>
                  <a:path extrusionOk="0" h="2032" w="5869">
                    <a:moveTo>
                      <a:pt x="2682" y="0"/>
                    </a:moveTo>
                    <a:cubicBezTo>
                      <a:pt x="2293" y="0"/>
                      <a:pt x="1903" y="52"/>
                      <a:pt x="1524" y="155"/>
                    </a:cubicBezTo>
                    <a:cubicBezTo>
                      <a:pt x="1056" y="285"/>
                      <a:pt x="611" y="485"/>
                      <a:pt x="212" y="754"/>
                    </a:cubicBezTo>
                    <a:cubicBezTo>
                      <a:pt x="1" y="894"/>
                      <a:pt x="130" y="1210"/>
                      <a:pt x="330" y="1210"/>
                    </a:cubicBezTo>
                    <a:cubicBezTo>
                      <a:pt x="371" y="1210"/>
                      <a:pt x="414" y="1198"/>
                      <a:pt x="457" y="1168"/>
                    </a:cubicBezTo>
                    <a:cubicBezTo>
                      <a:pt x="1113" y="727"/>
                      <a:pt x="1920" y="480"/>
                      <a:pt x="2717" y="480"/>
                    </a:cubicBezTo>
                    <a:cubicBezTo>
                      <a:pt x="3404" y="480"/>
                      <a:pt x="4084" y="663"/>
                      <a:pt x="4656" y="1061"/>
                    </a:cubicBezTo>
                    <a:cubicBezTo>
                      <a:pt x="4971" y="1276"/>
                      <a:pt x="5224" y="1575"/>
                      <a:pt x="5385" y="1913"/>
                    </a:cubicBezTo>
                    <a:cubicBezTo>
                      <a:pt x="5431" y="1989"/>
                      <a:pt x="5510" y="2031"/>
                      <a:pt x="5592" y="2031"/>
                    </a:cubicBezTo>
                    <a:cubicBezTo>
                      <a:pt x="5634" y="2031"/>
                      <a:pt x="5676" y="2020"/>
                      <a:pt x="5715" y="1997"/>
                    </a:cubicBezTo>
                    <a:cubicBezTo>
                      <a:pt x="5830" y="1928"/>
                      <a:pt x="5869" y="1782"/>
                      <a:pt x="5799" y="1675"/>
                    </a:cubicBezTo>
                    <a:cubicBezTo>
                      <a:pt x="5454" y="953"/>
                      <a:pt x="4771" y="470"/>
                      <a:pt x="4026" y="216"/>
                    </a:cubicBezTo>
                    <a:cubicBezTo>
                      <a:pt x="3592" y="72"/>
                      <a:pt x="3137" y="0"/>
                      <a:pt x="26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2"/>
              <p:cNvSpPr/>
              <p:nvPr/>
            </p:nvSpPr>
            <p:spPr>
              <a:xfrm>
                <a:off x="4675025" y="2665075"/>
                <a:ext cx="102900" cy="30525"/>
              </a:xfrm>
              <a:custGeom>
                <a:rect b="b" l="l" r="r" t="t"/>
                <a:pathLst>
                  <a:path extrusionOk="0" h="1221" w="4116">
                    <a:moveTo>
                      <a:pt x="1885" y="0"/>
                    </a:moveTo>
                    <a:cubicBezTo>
                      <a:pt x="1301" y="0"/>
                      <a:pt x="744" y="276"/>
                      <a:pt x="231" y="539"/>
                    </a:cubicBezTo>
                    <a:cubicBezTo>
                      <a:pt x="1" y="665"/>
                      <a:pt x="143" y="982"/>
                      <a:pt x="363" y="982"/>
                    </a:cubicBezTo>
                    <a:cubicBezTo>
                      <a:pt x="399" y="982"/>
                      <a:pt x="438" y="974"/>
                      <a:pt x="477" y="954"/>
                    </a:cubicBezTo>
                    <a:cubicBezTo>
                      <a:pt x="907" y="736"/>
                      <a:pt x="1391" y="481"/>
                      <a:pt x="1887" y="481"/>
                    </a:cubicBezTo>
                    <a:cubicBezTo>
                      <a:pt x="1949" y="481"/>
                      <a:pt x="2011" y="485"/>
                      <a:pt x="2073" y="493"/>
                    </a:cubicBezTo>
                    <a:cubicBezTo>
                      <a:pt x="2334" y="539"/>
                      <a:pt x="2588" y="632"/>
                      <a:pt x="2818" y="762"/>
                    </a:cubicBezTo>
                    <a:cubicBezTo>
                      <a:pt x="3094" y="908"/>
                      <a:pt x="3363" y="1054"/>
                      <a:pt x="3639" y="1192"/>
                    </a:cubicBezTo>
                    <a:cubicBezTo>
                      <a:pt x="3678" y="1211"/>
                      <a:pt x="3717" y="1220"/>
                      <a:pt x="3753" y="1220"/>
                    </a:cubicBezTo>
                    <a:cubicBezTo>
                      <a:pt x="3973" y="1220"/>
                      <a:pt x="4115" y="903"/>
                      <a:pt x="3885" y="777"/>
                    </a:cubicBezTo>
                    <a:cubicBezTo>
                      <a:pt x="3593" y="624"/>
                      <a:pt x="3294" y="470"/>
                      <a:pt x="3002" y="325"/>
                    </a:cubicBezTo>
                    <a:cubicBezTo>
                      <a:pt x="2718" y="163"/>
                      <a:pt x="2403" y="56"/>
                      <a:pt x="2073" y="10"/>
                    </a:cubicBezTo>
                    <a:cubicBezTo>
                      <a:pt x="2010" y="3"/>
                      <a:pt x="1947" y="0"/>
                      <a:pt x="1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2"/>
              <p:cNvSpPr/>
              <p:nvPr/>
            </p:nvSpPr>
            <p:spPr>
              <a:xfrm>
                <a:off x="4817350" y="2633750"/>
                <a:ext cx="124825" cy="55900"/>
              </a:xfrm>
              <a:custGeom>
                <a:rect b="b" l="l" r="r" t="t"/>
                <a:pathLst>
                  <a:path extrusionOk="0" h="2236" w="4993">
                    <a:moveTo>
                      <a:pt x="2691" y="0"/>
                    </a:moveTo>
                    <a:cubicBezTo>
                      <a:pt x="2231" y="0"/>
                      <a:pt x="1765" y="120"/>
                      <a:pt x="1339" y="273"/>
                    </a:cubicBezTo>
                    <a:cubicBezTo>
                      <a:pt x="932" y="411"/>
                      <a:pt x="472" y="549"/>
                      <a:pt x="172" y="864"/>
                    </a:cubicBezTo>
                    <a:cubicBezTo>
                      <a:pt x="0" y="1030"/>
                      <a:pt x="167" y="1273"/>
                      <a:pt x="351" y="1273"/>
                    </a:cubicBezTo>
                    <a:cubicBezTo>
                      <a:pt x="405" y="1273"/>
                      <a:pt x="461" y="1252"/>
                      <a:pt x="510" y="1201"/>
                    </a:cubicBezTo>
                    <a:cubicBezTo>
                      <a:pt x="732" y="971"/>
                      <a:pt x="1070" y="879"/>
                      <a:pt x="1362" y="772"/>
                    </a:cubicBezTo>
                    <a:cubicBezTo>
                      <a:pt x="1700" y="633"/>
                      <a:pt x="2053" y="534"/>
                      <a:pt x="2413" y="488"/>
                    </a:cubicBezTo>
                    <a:cubicBezTo>
                      <a:pt x="2497" y="476"/>
                      <a:pt x="2581" y="470"/>
                      <a:pt x="2666" y="470"/>
                    </a:cubicBezTo>
                    <a:cubicBezTo>
                      <a:pt x="2916" y="470"/>
                      <a:pt x="3166" y="521"/>
                      <a:pt x="3396" y="618"/>
                    </a:cubicBezTo>
                    <a:cubicBezTo>
                      <a:pt x="3649" y="749"/>
                      <a:pt x="3864" y="940"/>
                      <a:pt x="4018" y="1178"/>
                    </a:cubicBezTo>
                    <a:cubicBezTo>
                      <a:pt x="4217" y="1478"/>
                      <a:pt x="4378" y="1792"/>
                      <a:pt x="4517" y="2115"/>
                    </a:cubicBezTo>
                    <a:cubicBezTo>
                      <a:pt x="4564" y="2193"/>
                      <a:pt x="4646" y="2236"/>
                      <a:pt x="4730" y="2236"/>
                    </a:cubicBezTo>
                    <a:cubicBezTo>
                      <a:pt x="4770" y="2236"/>
                      <a:pt x="4810" y="2227"/>
                      <a:pt x="4847" y="2207"/>
                    </a:cubicBezTo>
                    <a:cubicBezTo>
                      <a:pt x="4954" y="2138"/>
                      <a:pt x="4992" y="1992"/>
                      <a:pt x="4931" y="1877"/>
                    </a:cubicBezTo>
                    <a:cubicBezTo>
                      <a:pt x="4655" y="1255"/>
                      <a:pt x="4325" y="587"/>
                      <a:pt x="3711" y="250"/>
                    </a:cubicBezTo>
                    <a:cubicBezTo>
                      <a:pt x="3388" y="70"/>
                      <a:pt x="3041" y="0"/>
                      <a:pt x="2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2"/>
              <p:cNvSpPr/>
              <p:nvPr/>
            </p:nvSpPr>
            <p:spPr>
              <a:xfrm>
                <a:off x="4827650" y="2663800"/>
                <a:ext cx="96250" cy="33375"/>
              </a:xfrm>
              <a:custGeom>
                <a:rect b="b" l="l" r="r" t="t"/>
                <a:pathLst>
                  <a:path extrusionOk="0" h="1335" w="3850">
                    <a:moveTo>
                      <a:pt x="1590" y="0"/>
                    </a:moveTo>
                    <a:cubicBezTo>
                      <a:pt x="1116" y="0"/>
                      <a:pt x="642" y="115"/>
                      <a:pt x="228" y="353"/>
                    </a:cubicBezTo>
                    <a:cubicBezTo>
                      <a:pt x="1" y="483"/>
                      <a:pt x="137" y="801"/>
                      <a:pt x="348" y="801"/>
                    </a:cubicBezTo>
                    <a:cubicBezTo>
                      <a:pt x="385" y="801"/>
                      <a:pt x="425" y="790"/>
                      <a:pt x="466" y="767"/>
                    </a:cubicBezTo>
                    <a:lnTo>
                      <a:pt x="474" y="767"/>
                    </a:lnTo>
                    <a:cubicBezTo>
                      <a:pt x="816" y="572"/>
                      <a:pt x="1200" y="479"/>
                      <a:pt x="1585" y="479"/>
                    </a:cubicBezTo>
                    <a:cubicBezTo>
                      <a:pt x="2245" y="479"/>
                      <a:pt x="2906" y="754"/>
                      <a:pt x="3352" y="1258"/>
                    </a:cubicBezTo>
                    <a:cubicBezTo>
                      <a:pt x="3399" y="1312"/>
                      <a:pt x="3453" y="1334"/>
                      <a:pt x="3506" y="1334"/>
                    </a:cubicBezTo>
                    <a:cubicBezTo>
                      <a:pt x="3683" y="1334"/>
                      <a:pt x="3849" y="1090"/>
                      <a:pt x="3690" y="913"/>
                    </a:cubicBezTo>
                    <a:cubicBezTo>
                      <a:pt x="3164" y="315"/>
                      <a:pt x="2376" y="0"/>
                      <a:pt x="15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2"/>
              <p:cNvSpPr/>
              <p:nvPr/>
            </p:nvSpPr>
            <p:spPr>
              <a:xfrm>
                <a:off x="4967000" y="2645600"/>
                <a:ext cx="144775" cy="35525"/>
              </a:xfrm>
              <a:custGeom>
                <a:rect b="b" l="l" r="r" t="t"/>
                <a:pathLst>
                  <a:path extrusionOk="0" h="1421" w="5791">
                    <a:moveTo>
                      <a:pt x="3036" y="0"/>
                    </a:moveTo>
                    <a:cubicBezTo>
                      <a:pt x="2475" y="0"/>
                      <a:pt x="1918" y="95"/>
                      <a:pt x="1386" y="282"/>
                    </a:cubicBezTo>
                    <a:cubicBezTo>
                      <a:pt x="971" y="428"/>
                      <a:pt x="580" y="620"/>
                      <a:pt x="212" y="858"/>
                    </a:cubicBezTo>
                    <a:cubicBezTo>
                      <a:pt x="1" y="999"/>
                      <a:pt x="130" y="1315"/>
                      <a:pt x="326" y="1315"/>
                    </a:cubicBezTo>
                    <a:cubicBezTo>
                      <a:pt x="365" y="1315"/>
                      <a:pt x="407" y="1302"/>
                      <a:pt x="450" y="1272"/>
                    </a:cubicBezTo>
                    <a:lnTo>
                      <a:pt x="457" y="1272"/>
                    </a:lnTo>
                    <a:cubicBezTo>
                      <a:pt x="1056" y="881"/>
                      <a:pt x="1731" y="620"/>
                      <a:pt x="2445" y="520"/>
                    </a:cubicBezTo>
                    <a:cubicBezTo>
                      <a:pt x="2657" y="493"/>
                      <a:pt x="2879" y="475"/>
                      <a:pt x="3103" y="475"/>
                    </a:cubicBezTo>
                    <a:cubicBezTo>
                      <a:pt x="3576" y="475"/>
                      <a:pt x="4055" y="554"/>
                      <a:pt x="4456" y="789"/>
                    </a:cubicBezTo>
                    <a:cubicBezTo>
                      <a:pt x="4786" y="981"/>
                      <a:pt x="5024" y="1295"/>
                      <a:pt x="5393" y="1411"/>
                    </a:cubicBezTo>
                    <a:cubicBezTo>
                      <a:pt x="5418" y="1418"/>
                      <a:pt x="5441" y="1421"/>
                      <a:pt x="5464" y="1421"/>
                    </a:cubicBezTo>
                    <a:cubicBezTo>
                      <a:pt x="5710" y="1421"/>
                      <a:pt x="5791" y="1027"/>
                      <a:pt x="5523" y="950"/>
                    </a:cubicBezTo>
                    <a:cubicBezTo>
                      <a:pt x="5385" y="896"/>
                      <a:pt x="5254" y="812"/>
                      <a:pt x="5147" y="704"/>
                    </a:cubicBezTo>
                    <a:cubicBezTo>
                      <a:pt x="5009" y="582"/>
                      <a:pt x="4863" y="466"/>
                      <a:pt x="4702" y="374"/>
                    </a:cubicBezTo>
                    <a:cubicBezTo>
                      <a:pt x="4372" y="190"/>
                      <a:pt x="4003" y="75"/>
                      <a:pt x="3635" y="37"/>
                    </a:cubicBezTo>
                    <a:cubicBezTo>
                      <a:pt x="3436" y="12"/>
                      <a:pt x="3236" y="0"/>
                      <a:pt x="3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2"/>
              <p:cNvSpPr/>
              <p:nvPr/>
            </p:nvSpPr>
            <p:spPr>
              <a:xfrm>
                <a:off x="4521325" y="2566450"/>
                <a:ext cx="81775" cy="64350"/>
              </a:xfrm>
              <a:custGeom>
                <a:rect b="b" l="l" r="r" t="t"/>
                <a:pathLst>
                  <a:path extrusionOk="0" h="2574" w="3271">
                    <a:moveTo>
                      <a:pt x="342" y="1"/>
                    </a:moveTo>
                    <a:cubicBezTo>
                      <a:pt x="91" y="1"/>
                      <a:pt x="1" y="399"/>
                      <a:pt x="277" y="470"/>
                    </a:cubicBezTo>
                    <a:cubicBezTo>
                      <a:pt x="868" y="624"/>
                      <a:pt x="1474" y="777"/>
                      <a:pt x="1981" y="1130"/>
                    </a:cubicBezTo>
                    <a:cubicBezTo>
                      <a:pt x="2388" y="1399"/>
                      <a:pt x="2741" y="1836"/>
                      <a:pt x="2795" y="2335"/>
                    </a:cubicBezTo>
                    <a:cubicBezTo>
                      <a:pt x="2795" y="2466"/>
                      <a:pt x="2902" y="2573"/>
                      <a:pt x="3033" y="2573"/>
                    </a:cubicBezTo>
                    <a:cubicBezTo>
                      <a:pt x="3163" y="2573"/>
                      <a:pt x="3271" y="2466"/>
                      <a:pt x="3271" y="2335"/>
                    </a:cubicBezTo>
                    <a:cubicBezTo>
                      <a:pt x="3209" y="1691"/>
                      <a:pt x="2825" y="1153"/>
                      <a:pt x="2311" y="777"/>
                    </a:cubicBezTo>
                    <a:cubicBezTo>
                      <a:pt x="1758" y="363"/>
                      <a:pt x="1068" y="178"/>
                      <a:pt x="408" y="10"/>
                    </a:cubicBezTo>
                    <a:cubicBezTo>
                      <a:pt x="385" y="4"/>
                      <a:pt x="363" y="1"/>
                      <a:pt x="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2"/>
              <p:cNvSpPr/>
              <p:nvPr/>
            </p:nvSpPr>
            <p:spPr>
              <a:xfrm>
                <a:off x="4569700" y="2547750"/>
                <a:ext cx="177575" cy="59350"/>
              </a:xfrm>
              <a:custGeom>
                <a:rect b="b" l="l" r="r" t="t"/>
                <a:pathLst>
                  <a:path extrusionOk="0" h="2374" w="7103">
                    <a:moveTo>
                      <a:pt x="3890" y="1"/>
                    </a:moveTo>
                    <a:cubicBezTo>
                      <a:pt x="3569" y="1"/>
                      <a:pt x="3246" y="50"/>
                      <a:pt x="2932" y="113"/>
                    </a:cubicBezTo>
                    <a:cubicBezTo>
                      <a:pt x="1888" y="343"/>
                      <a:pt x="913" y="811"/>
                      <a:pt x="92" y="1494"/>
                    </a:cubicBezTo>
                    <a:cubicBezTo>
                      <a:pt x="0" y="1587"/>
                      <a:pt x="0" y="1740"/>
                      <a:pt x="92" y="1832"/>
                    </a:cubicBezTo>
                    <a:cubicBezTo>
                      <a:pt x="138" y="1878"/>
                      <a:pt x="200" y="1901"/>
                      <a:pt x="261" y="1901"/>
                    </a:cubicBezTo>
                    <a:cubicBezTo>
                      <a:pt x="322" y="1901"/>
                      <a:pt x="384" y="1878"/>
                      <a:pt x="430" y="1832"/>
                    </a:cubicBezTo>
                    <a:cubicBezTo>
                      <a:pt x="1136" y="1256"/>
                      <a:pt x="1957" y="850"/>
                      <a:pt x="2840" y="627"/>
                    </a:cubicBezTo>
                    <a:cubicBezTo>
                      <a:pt x="3169" y="545"/>
                      <a:pt x="3517" y="474"/>
                      <a:pt x="3863" y="474"/>
                    </a:cubicBezTo>
                    <a:cubicBezTo>
                      <a:pt x="4002" y="474"/>
                      <a:pt x="4139" y="486"/>
                      <a:pt x="4275" y="512"/>
                    </a:cubicBezTo>
                    <a:cubicBezTo>
                      <a:pt x="4705" y="604"/>
                      <a:pt x="5074" y="850"/>
                      <a:pt x="5396" y="1141"/>
                    </a:cubicBezTo>
                    <a:cubicBezTo>
                      <a:pt x="5818" y="1502"/>
                      <a:pt x="6202" y="1909"/>
                      <a:pt x="6593" y="2300"/>
                    </a:cubicBezTo>
                    <a:cubicBezTo>
                      <a:pt x="6645" y="2352"/>
                      <a:pt x="6702" y="2373"/>
                      <a:pt x="6758" y="2373"/>
                    </a:cubicBezTo>
                    <a:cubicBezTo>
                      <a:pt x="6942" y="2373"/>
                      <a:pt x="7102" y="2134"/>
                      <a:pt x="6931" y="1963"/>
                    </a:cubicBezTo>
                    <a:cubicBezTo>
                      <a:pt x="6555" y="1594"/>
                      <a:pt x="6187" y="1203"/>
                      <a:pt x="5795" y="850"/>
                    </a:cubicBezTo>
                    <a:cubicBezTo>
                      <a:pt x="5434" y="527"/>
                      <a:pt x="5035" y="236"/>
                      <a:pt x="4567" y="90"/>
                    </a:cubicBezTo>
                    <a:cubicBezTo>
                      <a:pt x="4346" y="26"/>
                      <a:pt x="4119" y="1"/>
                      <a:pt x="38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2"/>
              <p:cNvSpPr/>
              <p:nvPr/>
            </p:nvSpPr>
            <p:spPr>
              <a:xfrm>
                <a:off x="4732325" y="2543950"/>
                <a:ext cx="178575" cy="67450"/>
              </a:xfrm>
              <a:custGeom>
                <a:rect b="b" l="l" r="r" t="t"/>
                <a:pathLst>
                  <a:path extrusionOk="0" h="2698" w="7143">
                    <a:moveTo>
                      <a:pt x="3760" y="1"/>
                    </a:moveTo>
                    <a:cubicBezTo>
                      <a:pt x="3519" y="1"/>
                      <a:pt x="3279" y="27"/>
                      <a:pt x="3044" y="81"/>
                    </a:cubicBezTo>
                    <a:cubicBezTo>
                      <a:pt x="2514" y="211"/>
                      <a:pt x="2015" y="449"/>
                      <a:pt x="1577" y="779"/>
                    </a:cubicBezTo>
                    <a:cubicBezTo>
                      <a:pt x="1071" y="1148"/>
                      <a:pt x="603" y="1562"/>
                      <a:pt x="173" y="2007"/>
                    </a:cubicBezTo>
                    <a:cubicBezTo>
                      <a:pt x="1" y="2173"/>
                      <a:pt x="163" y="2417"/>
                      <a:pt x="348" y="2417"/>
                    </a:cubicBezTo>
                    <a:cubicBezTo>
                      <a:pt x="403" y="2417"/>
                      <a:pt x="460" y="2396"/>
                      <a:pt x="511" y="2345"/>
                    </a:cubicBezTo>
                    <a:lnTo>
                      <a:pt x="518" y="2345"/>
                    </a:lnTo>
                    <a:cubicBezTo>
                      <a:pt x="1209" y="1662"/>
                      <a:pt x="1961" y="917"/>
                      <a:pt x="2913" y="610"/>
                    </a:cubicBezTo>
                    <a:cubicBezTo>
                      <a:pt x="3191" y="527"/>
                      <a:pt x="3476" y="486"/>
                      <a:pt x="3760" y="486"/>
                    </a:cubicBezTo>
                    <a:cubicBezTo>
                      <a:pt x="4469" y="486"/>
                      <a:pt x="5166" y="742"/>
                      <a:pt x="5715" y="1224"/>
                    </a:cubicBezTo>
                    <a:cubicBezTo>
                      <a:pt x="6121" y="1577"/>
                      <a:pt x="6436" y="2023"/>
                      <a:pt x="6643" y="2521"/>
                    </a:cubicBezTo>
                    <a:cubicBezTo>
                      <a:pt x="6676" y="2626"/>
                      <a:pt x="6775" y="2697"/>
                      <a:pt x="6885" y="2697"/>
                    </a:cubicBezTo>
                    <a:cubicBezTo>
                      <a:pt x="6904" y="2697"/>
                      <a:pt x="6923" y="2695"/>
                      <a:pt x="6943" y="2690"/>
                    </a:cubicBezTo>
                    <a:cubicBezTo>
                      <a:pt x="7066" y="2652"/>
                      <a:pt x="7142" y="2521"/>
                      <a:pt x="7104" y="2391"/>
                    </a:cubicBezTo>
                    <a:cubicBezTo>
                      <a:pt x="6682" y="1355"/>
                      <a:pt x="5868" y="510"/>
                      <a:pt x="4786" y="165"/>
                    </a:cubicBezTo>
                    <a:cubicBezTo>
                      <a:pt x="4455" y="56"/>
                      <a:pt x="4107" y="1"/>
                      <a:pt x="37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42"/>
              <p:cNvSpPr/>
              <p:nvPr/>
            </p:nvSpPr>
            <p:spPr>
              <a:xfrm>
                <a:off x="4892950" y="2550350"/>
                <a:ext cx="100850" cy="56850"/>
              </a:xfrm>
              <a:custGeom>
                <a:rect b="b" l="l" r="r" t="t"/>
                <a:pathLst>
                  <a:path extrusionOk="0" h="2274" w="4034">
                    <a:moveTo>
                      <a:pt x="3393" y="1"/>
                    </a:moveTo>
                    <a:cubicBezTo>
                      <a:pt x="2806" y="1"/>
                      <a:pt x="2225" y="150"/>
                      <a:pt x="1700" y="431"/>
                    </a:cubicBezTo>
                    <a:cubicBezTo>
                      <a:pt x="1055" y="776"/>
                      <a:pt x="533" y="1321"/>
                      <a:pt x="119" y="1928"/>
                    </a:cubicBezTo>
                    <a:cubicBezTo>
                      <a:pt x="1" y="2105"/>
                      <a:pt x="167" y="2274"/>
                      <a:pt x="336" y="2274"/>
                    </a:cubicBezTo>
                    <a:cubicBezTo>
                      <a:pt x="409" y="2274"/>
                      <a:pt x="482" y="2242"/>
                      <a:pt x="533" y="2166"/>
                    </a:cubicBezTo>
                    <a:cubicBezTo>
                      <a:pt x="894" y="1621"/>
                      <a:pt x="1377" y="1160"/>
                      <a:pt x="1945" y="845"/>
                    </a:cubicBezTo>
                    <a:cubicBezTo>
                      <a:pt x="2400" y="600"/>
                      <a:pt x="2903" y="477"/>
                      <a:pt x="3413" y="477"/>
                    </a:cubicBezTo>
                    <a:cubicBezTo>
                      <a:pt x="3540" y="477"/>
                      <a:pt x="3668" y="485"/>
                      <a:pt x="3795" y="500"/>
                    </a:cubicBezTo>
                    <a:cubicBezTo>
                      <a:pt x="3926" y="500"/>
                      <a:pt x="4033" y="393"/>
                      <a:pt x="4033" y="262"/>
                    </a:cubicBezTo>
                    <a:cubicBezTo>
                      <a:pt x="4033" y="132"/>
                      <a:pt x="3926" y="24"/>
                      <a:pt x="3795" y="24"/>
                    </a:cubicBezTo>
                    <a:cubicBezTo>
                      <a:pt x="3661" y="8"/>
                      <a:pt x="3527" y="1"/>
                      <a:pt x="33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42"/>
              <p:cNvSpPr/>
              <p:nvPr/>
            </p:nvSpPr>
            <p:spPr>
              <a:xfrm>
                <a:off x="5037525" y="2590000"/>
                <a:ext cx="33600" cy="34925"/>
              </a:xfrm>
              <a:custGeom>
                <a:rect b="b" l="l" r="r" t="t"/>
                <a:pathLst>
                  <a:path extrusionOk="0" h="1397" w="1344">
                    <a:moveTo>
                      <a:pt x="276" y="0"/>
                    </a:moveTo>
                    <a:cubicBezTo>
                      <a:pt x="195" y="0"/>
                      <a:pt x="115" y="43"/>
                      <a:pt x="69" y="119"/>
                    </a:cubicBezTo>
                    <a:cubicBezTo>
                      <a:pt x="0" y="234"/>
                      <a:pt x="39" y="380"/>
                      <a:pt x="154" y="449"/>
                    </a:cubicBezTo>
                    <a:lnTo>
                      <a:pt x="146" y="449"/>
                    </a:lnTo>
                    <a:lnTo>
                      <a:pt x="208" y="495"/>
                    </a:lnTo>
                    <a:cubicBezTo>
                      <a:pt x="208" y="495"/>
                      <a:pt x="231" y="515"/>
                      <a:pt x="233" y="515"/>
                    </a:cubicBezTo>
                    <a:cubicBezTo>
                      <a:pt x="234" y="515"/>
                      <a:pt x="233" y="513"/>
                      <a:pt x="228" y="509"/>
                    </a:cubicBezTo>
                    <a:lnTo>
                      <a:pt x="228" y="509"/>
                    </a:lnTo>
                    <a:cubicBezTo>
                      <a:pt x="229" y="509"/>
                      <a:pt x="230" y="510"/>
                      <a:pt x="231" y="511"/>
                    </a:cubicBezTo>
                    <a:cubicBezTo>
                      <a:pt x="269" y="549"/>
                      <a:pt x="307" y="580"/>
                      <a:pt x="346" y="610"/>
                    </a:cubicBezTo>
                    <a:cubicBezTo>
                      <a:pt x="422" y="679"/>
                      <a:pt x="492" y="749"/>
                      <a:pt x="561" y="825"/>
                    </a:cubicBezTo>
                    <a:cubicBezTo>
                      <a:pt x="591" y="864"/>
                      <a:pt x="622" y="902"/>
                      <a:pt x="653" y="940"/>
                    </a:cubicBezTo>
                    <a:cubicBezTo>
                      <a:pt x="656" y="944"/>
                      <a:pt x="658" y="947"/>
                      <a:pt x="660" y="950"/>
                    </a:cubicBezTo>
                    <a:lnTo>
                      <a:pt x="660" y="950"/>
                    </a:lnTo>
                    <a:cubicBezTo>
                      <a:pt x="663" y="954"/>
                      <a:pt x="665" y="958"/>
                      <a:pt x="668" y="963"/>
                    </a:cubicBezTo>
                    <a:lnTo>
                      <a:pt x="706" y="1017"/>
                    </a:lnTo>
                    <a:cubicBezTo>
                      <a:pt x="768" y="1102"/>
                      <a:pt x="822" y="1186"/>
                      <a:pt x="868" y="1278"/>
                    </a:cubicBezTo>
                    <a:cubicBezTo>
                      <a:pt x="913" y="1354"/>
                      <a:pt x="993" y="1397"/>
                      <a:pt x="1075" y="1397"/>
                    </a:cubicBezTo>
                    <a:cubicBezTo>
                      <a:pt x="1116" y="1397"/>
                      <a:pt x="1159" y="1386"/>
                      <a:pt x="1198" y="1363"/>
                    </a:cubicBezTo>
                    <a:cubicBezTo>
                      <a:pt x="1305" y="1294"/>
                      <a:pt x="1344" y="1148"/>
                      <a:pt x="1282" y="1033"/>
                    </a:cubicBezTo>
                    <a:cubicBezTo>
                      <a:pt x="1067" y="641"/>
                      <a:pt x="768" y="296"/>
                      <a:pt x="399" y="35"/>
                    </a:cubicBezTo>
                    <a:cubicBezTo>
                      <a:pt x="361" y="11"/>
                      <a:pt x="318" y="0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2"/>
              <p:cNvSpPr/>
              <p:nvPr/>
            </p:nvSpPr>
            <p:spPr>
              <a:xfrm>
                <a:off x="4469125" y="2609050"/>
                <a:ext cx="54525" cy="26150"/>
              </a:xfrm>
              <a:custGeom>
                <a:rect b="b" l="l" r="r" t="t"/>
                <a:pathLst>
                  <a:path extrusionOk="0" h="1046" w="2181">
                    <a:moveTo>
                      <a:pt x="331" y="0"/>
                    </a:moveTo>
                    <a:cubicBezTo>
                      <a:pt x="301" y="0"/>
                      <a:pt x="270" y="1"/>
                      <a:pt x="239" y="2"/>
                    </a:cubicBezTo>
                    <a:cubicBezTo>
                      <a:pt x="108" y="2"/>
                      <a:pt x="1" y="109"/>
                      <a:pt x="1" y="240"/>
                    </a:cubicBezTo>
                    <a:cubicBezTo>
                      <a:pt x="1" y="370"/>
                      <a:pt x="108" y="478"/>
                      <a:pt x="239" y="478"/>
                    </a:cubicBezTo>
                    <a:cubicBezTo>
                      <a:pt x="270" y="476"/>
                      <a:pt x="302" y="476"/>
                      <a:pt x="334" y="476"/>
                    </a:cubicBezTo>
                    <a:cubicBezTo>
                      <a:pt x="846" y="476"/>
                      <a:pt x="1346" y="651"/>
                      <a:pt x="1751" y="977"/>
                    </a:cubicBezTo>
                    <a:cubicBezTo>
                      <a:pt x="1797" y="1023"/>
                      <a:pt x="1857" y="1046"/>
                      <a:pt x="1917" y="1046"/>
                    </a:cubicBezTo>
                    <a:cubicBezTo>
                      <a:pt x="1977" y="1046"/>
                      <a:pt x="2039" y="1023"/>
                      <a:pt x="2089" y="977"/>
                    </a:cubicBezTo>
                    <a:cubicBezTo>
                      <a:pt x="2181" y="885"/>
                      <a:pt x="2181" y="731"/>
                      <a:pt x="2089" y="639"/>
                    </a:cubicBezTo>
                    <a:cubicBezTo>
                      <a:pt x="1591" y="229"/>
                      <a:pt x="974" y="0"/>
                      <a:pt x="3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2"/>
              <p:cNvSpPr/>
              <p:nvPr/>
            </p:nvSpPr>
            <p:spPr>
              <a:xfrm>
                <a:off x="4515200" y="2588175"/>
                <a:ext cx="61350" cy="35600"/>
              </a:xfrm>
              <a:custGeom>
                <a:rect b="b" l="l" r="r" t="t"/>
                <a:pathLst>
                  <a:path extrusionOk="0" h="1424" w="2454">
                    <a:moveTo>
                      <a:pt x="268" y="1"/>
                    </a:moveTo>
                    <a:cubicBezTo>
                      <a:pt x="161" y="1"/>
                      <a:pt x="63" y="67"/>
                      <a:pt x="31" y="177"/>
                    </a:cubicBezTo>
                    <a:cubicBezTo>
                      <a:pt x="0" y="284"/>
                      <a:pt x="69" y="453"/>
                      <a:pt x="200" y="468"/>
                    </a:cubicBezTo>
                    <a:cubicBezTo>
                      <a:pt x="867" y="561"/>
                      <a:pt x="1482" y="868"/>
                      <a:pt x="1950" y="1351"/>
                    </a:cubicBezTo>
                    <a:cubicBezTo>
                      <a:pt x="1999" y="1402"/>
                      <a:pt x="2054" y="1423"/>
                      <a:pt x="2108" y="1423"/>
                    </a:cubicBezTo>
                    <a:cubicBezTo>
                      <a:pt x="2290" y="1423"/>
                      <a:pt x="2453" y="1179"/>
                      <a:pt x="2287" y="1013"/>
                    </a:cubicBezTo>
                    <a:cubicBezTo>
                      <a:pt x="1766" y="468"/>
                      <a:pt x="1075" y="115"/>
                      <a:pt x="330" y="8"/>
                    </a:cubicBezTo>
                    <a:cubicBezTo>
                      <a:pt x="309" y="3"/>
                      <a:pt x="289" y="1"/>
                      <a:pt x="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2"/>
              <p:cNvSpPr/>
              <p:nvPr/>
            </p:nvSpPr>
            <p:spPr>
              <a:xfrm>
                <a:off x="4586775" y="2575075"/>
                <a:ext cx="121950" cy="35375"/>
              </a:xfrm>
              <a:custGeom>
                <a:rect b="b" l="l" r="r" t="t"/>
                <a:pathLst>
                  <a:path extrusionOk="0" h="1415" w="4878">
                    <a:moveTo>
                      <a:pt x="2703" y="1"/>
                    </a:moveTo>
                    <a:cubicBezTo>
                      <a:pt x="2639" y="1"/>
                      <a:pt x="2575" y="4"/>
                      <a:pt x="2510" y="10"/>
                    </a:cubicBezTo>
                    <a:cubicBezTo>
                      <a:pt x="1696" y="87"/>
                      <a:pt x="814" y="263"/>
                      <a:pt x="146" y="762"/>
                    </a:cubicBezTo>
                    <a:cubicBezTo>
                      <a:pt x="39" y="831"/>
                      <a:pt x="0" y="977"/>
                      <a:pt x="62" y="1092"/>
                    </a:cubicBezTo>
                    <a:cubicBezTo>
                      <a:pt x="103" y="1165"/>
                      <a:pt x="187" y="1206"/>
                      <a:pt x="272" y="1206"/>
                    </a:cubicBezTo>
                    <a:cubicBezTo>
                      <a:pt x="313" y="1206"/>
                      <a:pt x="354" y="1197"/>
                      <a:pt x="392" y="1177"/>
                    </a:cubicBezTo>
                    <a:cubicBezTo>
                      <a:pt x="983" y="739"/>
                      <a:pt x="1743" y="578"/>
                      <a:pt x="2464" y="494"/>
                    </a:cubicBezTo>
                    <a:cubicBezTo>
                      <a:pt x="2537" y="484"/>
                      <a:pt x="2610" y="480"/>
                      <a:pt x="2683" y="480"/>
                    </a:cubicBezTo>
                    <a:cubicBezTo>
                      <a:pt x="2969" y="480"/>
                      <a:pt x="3251" y="551"/>
                      <a:pt x="3508" y="685"/>
                    </a:cubicBezTo>
                    <a:cubicBezTo>
                      <a:pt x="3823" y="870"/>
                      <a:pt x="4107" y="1092"/>
                      <a:pt x="4368" y="1346"/>
                    </a:cubicBezTo>
                    <a:cubicBezTo>
                      <a:pt x="4418" y="1394"/>
                      <a:pt x="4474" y="1414"/>
                      <a:pt x="4528" y="1414"/>
                    </a:cubicBezTo>
                    <a:cubicBezTo>
                      <a:pt x="4714" y="1414"/>
                      <a:pt x="4878" y="1174"/>
                      <a:pt x="4705" y="1008"/>
                    </a:cubicBezTo>
                    <a:cubicBezTo>
                      <a:pt x="4137" y="475"/>
                      <a:pt x="3495" y="1"/>
                      <a:pt x="27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2"/>
              <p:cNvSpPr/>
              <p:nvPr/>
            </p:nvSpPr>
            <p:spPr>
              <a:xfrm>
                <a:off x="4603850" y="2609350"/>
                <a:ext cx="74850" cy="24700"/>
              </a:xfrm>
              <a:custGeom>
                <a:rect b="b" l="l" r="r" t="t"/>
                <a:pathLst>
                  <a:path extrusionOk="0" h="988" w="2994">
                    <a:moveTo>
                      <a:pt x="1745" y="0"/>
                    </a:moveTo>
                    <a:cubicBezTo>
                      <a:pt x="1156" y="0"/>
                      <a:pt x="572" y="200"/>
                      <a:pt x="92" y="581"/>
                    </a:cubicBezTo>
                    <a:cubicBezTo>
                      <a:pt x="0" y="673"/>
                      <a:pt x="0" y="827"/>
                      <a:pt x="92" y="919"/>
                    </a:cubicBezTo>
                    <a:cubicBezTo>
                      <a:pt x="142" y="965"/>
                      <a:pt x="204" y="988"/>
                      <a:pt x="265" y="988"/>
                    </a:cubicBezTo>
                    <a:cubicBezTo>
                      <a:pt x="326" y="988"/>
                      <a:pt x="388" y="965"/>
                      <a:pt x="438" y="919"/>
                    </a:cubicBezTo>
                    <a:cubicBezTo>
                      <a:pt x="817" y="625"/>
                      <a:pt x="1279" y="471"/>
                      <a:pt x="1746" y="471"/>
                    </a:cubicBezTo>
                    <a:cubicBezTo>
                      <a:pt x="2035" y="471"/>
                      <a:pt x="2327" y="530"/>
                      <a:pt x="2602" y="650"/>
                    </a:cubicBezTo>
                    <a:cubicBezTo>
                      <a:pt x="2639" y="673"/>
                      <a:pt x="2679" y="684"/>
                      <a:pt x="2720" y="684"/>
                    </a:cubicBezTo>
                    <a:cubicBezTo>
                      <a:pt x="2800" y="684"/>
                      <a:pt x="2879" y="642"/>
                      <a:pt x="2925" y="566"/>
                    </a:cubicBezTo>
                    <a:cubicBezTo>
                      <a:pt x="2994" y="450"/>
                      <a:pt x="2955" y="305"/>
                      <a:pt x="2840" y="243"/>
                    </a:cubicBezTo>
                    <a:cubicBezTo>
                      <a:pt x="2490" y="80"/>
                      <a:pt x="2116" y="0"/>
                      <a:pt x="17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2"/>
              <p:cNvSpPr/>
              <p:nvPr/>
            </p:nvSpPr>
            <p:spPr>
              <a:xfrm>
                <a:off x="4762600" y="2579500"/>
                <a:ext cx="122775" cy="35625"/>
              </a:xfrm>
              <a:custGeom>
                <a:rect b="b" l="l" r="r" t="t"/>
                <a:pathLst>
                  <a:path extrusionOk="0" h="1425" w="4911">
                    <a:moveTo>
                      <a:pt x="2597" y="1"/>
                    </a:moveTo>
                    <a:cubicBezTo>
                      <a:pt x="1713" y="1"/>
                      <a:pt x="832" y="342"/>
                      <a:pt x="167" y="1015"/>
                    </a:cubicBezTo>
                    <a:cubicBezTo>
                      <a:pt x="1" y="1181"/>
                      <a:pt x="165" y="1425"/>
                      <a:pt x="347" y="1425"/>
                    </a:cubicBezTo>
                    <a:cubicBezTo>
                      <a:pt x="400" y="1425"/>
                      <a:pt x="456" y="1403"/>
                      <a:pt x="505" y="1353"/>
                    </a:cubicBezTo>
                    <a:cubicBezTo>
                      <a:pt x="1077" y="772"/>
                      <a:pt x="1834" y="479"/>
                      <a:pt x="2594" y="479"/>
                    </a:cubicBezTo>
                    <a:cubicBezTo>
                      <a:pt x="3262" y="479"/>
                      <a:pt x="3932" y="705"/>
                      <a:pt x="4481" y="1161"/>
                    </a:cubicBezTo>
                    <a:cubicBezTo>
                      <a:pt x="4527" y="1207"/>
                      <a:pt x="4588" y="1230"/>
                      <a:pt x="4650" y="1230"/>
                    </a:cubicBezTo>
                    <a:cubicBezTo>
                      <a:pt x="4711" y="1230"/>
                      <a:pt x="4772" y="1207"/>
                      <a:pt x="4818" y="1161"/>
                    </a:cubicBezTo>
                    <a:cubicBezTo>
                      <a:pt x="4910" y="1069"/>
                      <a:pt x="4910" y="915"/>
                      <a:pt x="4818" y="823"/>
                    </a:cubicBezTo>
                    <a:cubicBezTo>
                      <a:pt x="4178" y="273"/>
                      <a:pt x="3386" y="1"/>
                      <a:pt x="25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2"/>
              <p:cNvSpPr/>
              <p:nvPr/>
            </p:nvSpPr>
            <p:spPr>
              <a:xfrm>
                <a:off x="4929875" y="2574975"/>
                <a:ext cx="82925" cy="42550"/>
              </a:xfrm>
              <a:custGeom>
                <a:rect b="b" l="l" r="r" t="t"/>
                <a:pathLst>
                  <a:path extrusionOk="0" h="1702" w="3317">
                    <a:moveTo>
                      <a:pt x="2904" y="0"/>
                    </a:moveTo>
                    <a:cubicBezTo>
                      <a:pt x="1851" y="0"/>
                      <a:pt x="954" y="646"/>
                      <a:pt x="154" y="1257"/>
                    </a:cubicBezTo>
                    <a:cubicBezTo>
                      <a:pt x="39" y="1327"/>
                      <a:pt x="0" y="1472"/>
                      <a:pt x="62" y="1587"/>
                    </a:cubicBezTo>
                    <a:cubicBezTo>
                      <a:pt x="108" y="1660"/>
                      <a:pt x="190" y="1701"/>
                      <a:pt x="274" y="1701"/>
                    </a:cubicBezTo>
                    <a:cubicBezTo>
                      <a:pt x="314" y="1701"/>
                      <a:pt x="354" y="1692"/>
                      <a:pt x="392" y="1672"/>
                    </a:cubicBezTo>
                    <a:cubicBezTo>
                      <a:pt x="1137" y="1110"/>
                      <a:pt x="1958" y="485"/>
                      <a:pt x="2928" y="485"/>
                    </a:cubicBezTo>
                    <a:cubicBezTo>
                      <a:pt x="2978" y="485"/>
                      <a:pt x="3028" y="487"/>
                      <a:pt x="3078" y="490"/>
                    </a:cubicBezTo>
                    <a:cubicBezTo>
                      <a:pt x="3209" y="490"/>
                      <a:pt x="3316" y="382"/>
                      <a:pt x="3316" y="252"/>
                    </a:cubicBezTo>
                    <a:cubicBezTo>
                      <a:pt x="3316" y="121"/>
                      <a:pt x="3209" y="14"/>
                      <a:pt x="3078" y="6"/>
                    </a:cubicBezTo>
                    <a:cubicBezTo>
                      <a:pt x="3020" y="2"/>
                      <a:pt x="2961" y="0"/>
                      <a:pt x="29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2"/>
              <p:cNvSpPr/>
              <p:nvPr/>
            </p:nvSpPr>
            <p:spPr>
              <a:xfrm>
                <a:off x="4543725" y="2532525"/>
                <a:ext cx="82575" cy="37050"/>
              </a:xfrm>
              <a:custGeom>
                <a:rect b="b" l="l" r="r" t="t"/>
                <a:pathLst>
                  <a:path extrusionOk="0" h="1482" w="3303">
                    <a:moveTo>
                      <a:pt x="348" y="1"/>
                    </a:moveTo>
                    <a:cubicBezTo>
                      <a:pt x="88" y="1"/>
                      <a:pt x="1" y="405"/>
                      <a:pt x="279" y="476"/>
                    </a:cubicBezTo>
                    <a:cubicBezTo>
                      <a:pt x="1169" y="676"/>
                      <a:pt x="2029" y="1006"/>
                      <a:pt x="2835" y="1451"/>
                    </a:cubicBezTo>
                    <a:cubicBezTo>
                      <a:pt x="2874" y="1472"/>
                      <a:pt x="2913" y="1482"/>
                      <a:pt x="2949" y="1482"/>
                    </a:cubicBezTo>
                    <a:cubicBezTo>
                      <a:pt x="3162" y="1482"/>
                      <a:pt x="3303" y="1161"/>
                      <a:pt x="3073" y="1037"/>
                    </a:cubicBezTo>
                    <a:cubicBezTo>
                      <a:pt x="2236" y="576"/>
                      <a:pt x="1338" y="231"/>
                      <a:pt x="410" y="8"/>
                    </a:cubicBezTo>
                    <a:cubicBezTo>
                      <a:pt x="388" y="3"/>
                      <a:pt x="368" y="1"/>
                      <a:pt x="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2"/>
              <p:cNvSpPr/>
              <p:nvPr/>
            </p:nvSpPr>
            <p:spPr>
              <a:xfrm>
                <a:off x="4587750" y="2510975"/>
                <a:ext cx="75875" cy="44675"/>
              </a:xfrm>
              <a:custGeom>
                <a:rect b="b" l="l" r="r" t="t"/>
                <a:pathLst>
                  <a:path extrusionOk="0" h="1787" w="3035">
                    <a:moveTo>
                      <a:pt x="329" y="0"/>
                    </a:moveTo>
                    <a:cubicBezTo>
                      <a:pt x="82" y="0"/>
                      <a:pt x="0" y="401"/>
                      <a:pt x="268" y="479"/>
                    </a:cubicBezTo>
                    <a:lnTo>
                      <a:pt x="268" y="471"/>
                    </a:lnTo>
                    <a:cubicBezTo>
                      <a:pt x="1105" y="716"/>
                      <a:pt x="1872" y="1139"/>
                      <a:pt x="2517" y="1722"/>
                    </a:cubicBezTo>
                    <a:cubicBezTo>
                      <a:pt x="2566" y="1768"/>
                      <a:pt x="2621" y="1787"/>
                      <a:pt x="2675" y="1787"/>
                    </a:cubicBezTo>
                    <a:cubicBezTo>
                      <a:pt x="2864" y="1787"/>
                      <a:pt x="3034" y="1546"/>
                      <a:pt x="2855" y="1384"/>
                    </a:cubicBezTo>
                    <a:cubicBezTo>
                      <a:pt x="2149" y="747"/>
                      <a:pt x="1312" y="279"/>
                      <a:pt x="399" y="10"/>
                    </a:cubicBezTo>
                    <a:cubicBezTo>
                      <a:pt x="374" y="3"/>
                      <a:pt x="351" y="0"/>
                      <a:pt x="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2"/>
              <p:cNvSpPr/>
              <p:nvPr/>
            </p:nvSpPr>
            <p:spPr>
              <a:xfrm>
                <a:off x="4718975" y="2502800"/>
                <a:ext cx="94450" cy="53350"/>
              </a:xfrm>
              <a:custGeom>
                <a:rect b="b" l="l" r="r" t="t"/>
                <a:pathLst>
                  <a:path extrusionOk="0" h="2134" w="3778">
                    <a:moveTo>
                      <a:pt x="803" y="1"/>
                    </a:moveTo>
                    <a:cubicBezTo>
                      <a:pt x="583" y="1"/>
                      <a:pt x="363" y="42"/>
                      <a:pt x="147" y="138"/>
                    </a:cubicBezTo>
                    <a:cubicBezTo>
                      <a:pt x="39" y="199"/>
                      <a:pt x="1" y="345"/>
                      <a:pt x="62" y="460"/>
                    </a:cubicBezTo>
                    <a:cubicBezTo>
                      <a:pt x="109" y="538"/>
                      <a:pt x="192" y="581"/>
                      <a:pt x="276" y="581"/>
                    </a:cubicBezTo>
                    <a:cubicBezTo>
                      <a:pt x="315" y="581"/>
                      <a:pt x="355" y="572"/>
                      <a:pt x="392" y="552"/>
                    </a:cubicBezTo>
                    <a:cubicBezTo>
                      <a:pt x="523" y="494"/>
                      <a:pt x="660" y="469"/>
                      <a:pt x="799" y="469"/>
                    </a:cubicBezTo>
                    <a:cubicBezTo>
                      <a:pt x="1207" y="469"/>
                      <a:pt x="1632" y="682"/>
                      <a:pt x="1958" y="882"/>
                    </a:cubicBezTo>
                    <a:cubicBezTo>
                      <a:pt x="2480" y="1205"/>
                      <a:pt x="2948" y="1604"/>
                      <a:pt x="3347" y="2064"/>
                    </a:cubicBezTo>
                    <a:cubicBezTo>
                      <a:pt x="3393" y="2110"/>
                      <a:pt x="3455" y="2133"/>
                      <a:pt x="3516" y="2133"/>
                    </a:cubicBezTo>
                    <a:cubicBezTo>
                      <a:pt x="3578" y="2133"/>
                      <a:pt x="3639" y="2110"/>
                      <a:pt x="3685" y="2064"/>
                    </a:cubicBezTo>
                    <a:cubicBezTo>
                      <a:pt x="3777" y="1972"/>
                      <a:pt x="3777" y="1826"/>
                      <a:pt x="3685" y="1727"/>
                    </a:cubicBezTo>
                    <a:cubicBezTo>
                      <a:pt x="3232" y="1205"/>
                      <a:pt x="2695" y="759"/>
                      <a:pt x="2096" y="406"/>
                    </a:cubicBezTo>
                    <a:cubicBezTo>
                      <a:pt x="1699" y="174"/>
                      <a:pt x="1253" y="1"/>
                      <a:pt x="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2"/>
              <p:cNvSpPr/>
              <p:nvPr/>
            </p:nvSpPr>
            <p:spPr>
              <a:xfrm>
                <a:off x="4698825" y="2531550"/>
                <a:ext cx="76225" cy="49175"/>
              </a:xfrm>
              <a:custGeom>
                <a:rect b="b" l="l" r="r" t="t"/>
                <a:pathLst>
                  <a:path extrusionOk="0" h="1967" w="3049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69"/>
                      <a:pt x="108" y="477"/>
                      <a:pt x="239" y="477"/>
                    </a:cubicBezTo>
                    <a:cubicBezTo>
                      <a:pt x="1160" y="592"/>
                      <a:pt x="1989" y="1091"/>
                      <a:pt x="2511" y="1858"/>
                    </a:cubicBezTo>
                    <a:cubicBezTo>
                      <a:pt x="2564" y="1935"/>
                      <a:pt x="2639" y="1966"/>
                      <a:pt x="2712" y="1966"/>
                    </a:cubicBezTo>
                    <a:cubicBezTo>
                      <a:pt x="2883" y="1966"/>
                      <a:pt x="3049" y="1795"/>
                      <a:pt x="2925" y="1613"/>
                    </a:cubicBezTo>
                    <a:cubicBezTo>
                      <a:pt x="2311" y="707"/>
                      <a:pt x="1329" y="124"/>
                      <a:pt x="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2"/>
              <p:cNvSpPr/>
              <p:nvPr/>
            </p:nvSpPr>
            <p:spPr>
              <a:xfrm>
                <a:off x="4780575" y="2501850"/>
                <a:ext cx="52225" cy="28925"/>
              </a:xfrm>
              <a:custGeom>
                <a:rect b="b" l="l" r="r" t="t"/>
                <a:pathLst>
                  <a:path extrusionOk="0" h="1157" w="2089">
                    <a:moveTo>
                      <a:pt x="1815" y="1"/>
                    </a:moveTo>
                    <a:cubicBezTo>
                      <a:pt x="1775" y="1"/>
                      <a:pt x="1734" y="10"/>
                      <a:pt x="1697" y="30"/>
                    </a:cubicBezTo>
                    <a:lnTo>
                      <a:pt x="146" y="713"/>
                    </a:lnTo>
                    <a:cubicBezTo>
                      <a:pt x="39" y="782"/>
                      <a:pt x="1" y="928"/>
                      <a:pt x="62" y="1043"/>
                    </a:cubicBezTo>
                    <a:cubicBezTo>
                      <a:pt x="109" y="1116"/>
                      <a:pt x="190" y="1157"/>
                      <a:pt x="274" y="1157"/>
                    </a:cubicBezTo>
                    <a:cubicBezTo>
                      <a:pt x="314" y="1157"/>
                      <a:pt x="355" y="1147"/>
                      <a:pt x="392" y="1128"/>
                    </a:cubicBezTo>
                    <a:lnTo>
                      <a:pt x="1935" y="444"/>
                    </a:lnTo>
                    <a:cubicBezTo>
                      <a:pt x="2050" y="375"/>
                      <a:pt x="2088" y="229"/>
                      <a:pt x="2027" y="114"/>
                    </a:cubicBezTo>
                    <a:cubicBezTo>
                      <a:pt x="1980" y="42"/>
                      <a:pt x="1898" y="1"/>
                      <a:pt x="18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2"/>
              <p:cNvSpPr/>
              <p:nvPr/>
            </p:nvSpPr>
            <p:spPr>
              <a:xfrm>
                <a:off x="4812575" y="2527450"/>
                <a:ext cx="40175" cy="25975"/>
              </a:xfrm>
              <a:custGeom>
                <a:rect b="b" l="l" r="r" t="t"/>
                <a:pathLst>
                  <a:path extrusionOk="0" h="1039" w="1607">
                    <a:moveTo>
                      <a:pt x="1333" y="0"/>
                    </a:moveTo>
                    <a:cubicBezTo>
                      <a:pt x="1292" y="0"/>
                      <a:pt x="1251" y="11"/>
                      <a:pt x="1215" y="34"/>
                    </a:cubicBezTo>
                    <a:cubicBezTo>
                      <a:pt x="870" y="196"/>
                      <a:pt x="540" y="380"/>
                      <a:pt x="233" y="587"/>
                    </a:cubicBezTo>
                    <a:cubicBezTo>
                      <a:pt x="0" y="723"/>
                      <a:pt x="132" y="1038"/>
                      <a:pt x="344" y="1038"/>
                    </a:cubicBezTo>
                    <a:cubicBezTo>
                      <a:pt x="384" y="1038"/>
                      <a:pt x="427" y="1027"/>
                      <a:pt x="471" y="1002"/>
                    </a:cubicBezTo>
                    <a:cubicBezTo>
                      <a:pt x="785" y="794"/>
                      <a:pt x="1115" y="610"/>
                      <a:pt x="1453" y="449"/>
                    </a:cubicBezTo>
                    <a:cubicBezTo>
                      <a:pt x="1568" y="380"/>
                      <a:pt x="1607" y="234"/>
                      <a:pt x="1538" y="119"/>
                    </a:cubicBezTo>
                    <a:cubicBezTo>
                      <a:pt x="1492" y="43"/>
                      <a:pt x="1412" y="0"/>
                      <a:pt x="1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2"/>
              <p:cNvSpPr/>
              <p:nvPr/>
            </p:nvSpPr>
            <p:spPr>
              <a:xfrm>
                <a:off x="4881575" y="2528225"/>
                <a:ext cx="60975" cy="44000"/>
              </a:xfrm>
              <a:custGeom>
                <a:rect b="b" l="l" r="r" t="t"/>
                <a:pathLst>
                  <a:path extrusionOk="0" h="1760" w="2439">
                    <a:moveTo>
                      <a:pt x="340" y="1"/>
                    </a:moveTo>
                    <a:cubicBezTo>
                      <a:pt x="87" y="1"/>
                      <a:pt x="1" y="394"/>
                      <a:pt x="282" y="472"/>
                    </a:cubicBezTo>
                    <a:cubicBezTo>
                      <a:pt x="942" y="694"/>
                      <a:pt x="1518" y="1101"/>
                      <a:pt x="1948" y="1646"/>
                    </a:cubicBezTo>
                    <a:cubicBezTo>
                      <a:pt x="1994" y="1719"/>
                      <a:pt x="2076" y="1760"/>
                      <a:pt x="2160" y="1760"/>
                    </a:cubicBezTo>
                    <a:cubicBezTo>
                      <a:pt x="2200" y="1760"/>
                      <a:pt x="2240" y="1750"/>
                      <a:pt x="2278" y="1730"/>
                    </a:cubicBezTo>
                    <a:cubicBezTo>
                      <a:pt x="2377" y="1669"/>
                      <a:pt x="2439" y="1500"/>
                      <a:pt x="2362" y="1400"/>
                    </a:cubicBezTo>
                    <a:cubicBezTo>
                      <a:pt x="1863" y="756"/>
                      <a:pt x="1188" y="272"/>
                      <a:pt x="412" y="11"/>
                    </a:cubicBezTo>
                    <a:cubicBezTo>
                      <a:pt x="387" y="4"/>
                      <a:pt x="363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2"/>
              <p:cNvSpPr/>
              <p:nvPr/>
            </p:nvSpPr>
            <p:spPr>
              <a:xfrm>
                <a:off x="4920800" y="2521625"/>
                <a:ext cx="51925" cy="39950"/>
              </a:xfrm>
              <a:custGeom>
                <a:rect b="b" l="l" r="r" t="t"/>
                <a:pathLst>
                  <a:path extrusionOk="0" h="1598" w="2077">
                    <a:moveTo>
                      <a:pt x="352" y="1"/>
                    </a:moveTo>
                    <a:cubicBezTo>
                      <a:pt x="137" y="1"/>
                      <a:pt x="0" y="316"/>
                      <a:pt x="233" y="452"/>
                    </a:cubicBezTo>
                    <a:lnTo>
                      <a:pt x="240" y="452"/>
                    </a:lnTo>
                    <a:cubicBezTo>
                      <a:pt x="724" y="759"/>
                      <a:pt x="1177" y="1127"/>
                      <a:pt x="1584" y="1534"/>
                    </a:cubicBezTo>
                    <a:cubicBezTo>
                      <a:pt x="1633" y="1579"/>
                      <a:pt x="1688" y="1597"/>
                      <a:pt x="1740" y="1597"/>
                    </a:cubicBezTo>
                    <a:cubicBezTo>
                      <a:pt x="1921" y="1597"/>
                      <a:pt x="2076" y="1369"/>
                      <a:pt x="1921" y="1196"/>
                    </a:cubicBezTo>
                    <a:cubicBezTo>
                      <a:pt x="1484" y="759"/>
                      <a:pt x="1000" y="367"/>
                      <a:pt x="478" y="37"/>
                    </a:cubicBezTo>
                    <a:cubicBezTo>
                      <a:pt x="435" y="12"/>
                      <a:pt x="392" y="1"/>
                      <a:pt x="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2"/>
              <p:cNvSpPr/>
              <p:nvPr/>
            </p:nvSpPr>
            <p:spPr>
              <a:xfrm>
                <a:off x="4381450" y="2484025"/>
                <a:ext cx="736875" cy="360475"/>
              </a:xfrm>
              <a:custGeom>
                <a:rect b="b" l="l" r="r" t="t"/>
                <a:pathLst>
                  <a:path extrusionOk="0" h="14419" w="29475">
                    <a:moveTo>
                      <a:pt x="15920" y="484"/>
                    </a:moveTo>
                    <a:cubicBezTo>
                      <a:pt x="16634" y="484"/>
                      <a:pt x="17340" y="735"/>
                      <a:pt x="17900" y="1211"/>
                    </a:cubicBezTo>
                    <a:cubicBezTo>
                      <a:pt x="18376" y="1595"/>
                      <a:pt x="18729" y="2117"/>
                      <a:pt x="18913" y="2708"/>
                    </a:cubicBezTo>
                    <a:cubicBezTo>
                      <a:pt x="18938" y="2787"/>
                      <a:pt x="18990" y="2836"/>
                      <a:pt x="19051" y="2858"/>
                    </a:cubicBezTo>
                    <a:lnTo>
                      <a:pt x="19051" y="2858"/>
                    </a:lnTo>
                    <a:cubicBezTo>
                      <a:pt x="19082" y="2873"/>
                      <a:pt x="19116" y="2880"/>
                      <a:pt x="19151" y="2880"/>
                    </a:cubicBezTo>
                    <a:cubicBezTo>
                      <a:pt x="19193" y="2880"/>
                      <a:pt x="19235" y="2869"/>
                      <a:pt x="19274" y="2846"/>
                    </a:cubicBezTo>
                    <a:cubicBezTo>
                      <a:pt x="19994" y="2303"/>
                      <a:pt x="20834" y="1831"/>
                      <a:pt x="21747" y="1831"/>
                    </a:cubicBezTo>
                    <a:cubicBezTo>
                      <a:pt x="21866" y="1831"/>
                      <a:pt x="21985" y="1839"/>
                      <a:pt x="22106" y="1856"/>
                    </a:cubicBezTo>
                    <a:cubicBezTo>
                      <a:pt x="23066" y="2002"/>
                      <a:pt x="23956" y="2593"/>
                      <a:pt x="24547" y="3353"/>
                    </a:cubicBezTo>
                    <a:cubicBezTo>
                      <a:pt x="24869" y="3775"/>
                      <a:pt x="25115" y="4251"/>
                      <a:pt x="25253" y="4765"/>
                    </a:cubicBezTo>
                    <a:cubicBezTo>
                      <a:pt x="25286" y="4876"/>
                      <a:pt x="25383" y="4942"/>
                      <a:pt x="25486" y="4942"/>
                    </a:cubicBezTo>
                    <a:cubicBezTo>
                      <a:pt x="25527" y="4942"/>
                      <a:pt x="25568" y="4932"/>
                      <a:pt x="25606" y="4911"/>
                    </a:cubicBezTo>
                    <a:cubicBezTo>
                      <a:pt x="25928" y="4686"/>
                      <a:pt x="26292" y="4585"/>
                      <a:pt x="26658" y="4585"/>
                    </a:cubicBezTo>
                    <a:cubicBezTo>
                      <a:pt x="27604" y="4585"/>
                      <a:pt x="28560" y="5255"/>
                      <a:pt x="28815" y="6185"/>
                    </a:cubicBezTo>
                    <a:cubicBezTo>
                      <a:pt x="29022" y="6929"/>
                      <a:pt x="28838" y="7720"/>
                      <a:pt x="28439" y="8365"/>
                    </a:cubicBezTo>
                    <a:cubicBezTo>
                      <a:pt x="28001" y="9056"/>
                      <a:pt x="27310" y="9555"/>
                      <a:pt x="26512" y="9754"/>
                    </a:cubicBezTo>
                    <a:cubicBezTo>
                      <a:pt x="26168" y="9846"/>
                      <a:pt x="25816" y="9888"/>
                      <a:pt x="25464" y="9888"/>
                    </a:cubicBezTo>
                    <a:cubicBezTo>
                      <a:pt x="24812" y="9888"/>
                      <a:pt x="24160" y="9742"/>
                      <a:pt x="23557" y="9493"/>
                    </a:cubicBezTo>
                    <a:cubicBezTo>
                      <a:pt x="23536" y="9488"/>
                      <a:pt x="23515" y="9486"/>
                      <a:pt x="23495" y="9486"/>
                    </a:cubicBezTo>
                    <a:cubicBezTo>
                      <a:pt x="23387" y="9486"/>
                      <a:pt x="23290" y="9552"/>
                      <a:pt x="23257" y="9662"/>
                    </a:cubicBezTo>
                    <a:cubicBezTo>
                      <a:pt x="22950" y="11021"/>
                      <a:pt x="21953" y="12118"/>
                      <a:pt x="20724" y="12740"/>
                    </a:cubicBezTo>
                    <a:cubicBezTo>
                      <a:pt x="19899" y="13168"/>
                      <a:pt x="18980" y="13350"/>
                      <a:pt x="18056" y="13350"/>
                    </a:cubicBezTo>
                    <a:cubicBezTo>
                      <a:pt x="17373" y="13350"/>
                      <a:pt x="16687" y="13251"/>
                      <a:pt x="16035" y="13078"/>
                    </a:cubicBezTo>
                    <a:cubicBezTo>
                      <a:pt x="15620" y="12970"/>
                      <a:pt x="15221" y="12832"/>
                      <a:pt x="14830" y="12671"/>
                    </a:cubicBezTo>
                    <a:cubicBezTo>
                      <a:pt x="14423" y="12502"/>
                      <a:pt x="14039" y="12287"/>
                      <a:pt x="13601" y="12233"/>
                    </a:cubicBezTo>
                    <a:cubicBezTo>
                      <a:pt x="13556" y="12229"/>
                      <a:pt x="13510" y="12226"/>
                      <a:pt x="13465" y="12226"/>
                    </a:cubicBezTo>
                    <a:cubicBezTo>
                      <a:pt x="13081" y="12226"/>
                      <a:pt x="12726" y="12395"/>
                      <a:pt x="12396" y="12594"/>
                    </a:cubicBezTo>
                    <a:cubicBezTo>
                      <a:pt x="12043" y="12817"/>
                      <a:pt x="11683" y="13016"/>
                      <a:pt x="11306" y="13193"/>
                    </a:cubicBezTo>
                    <a:cubicBezTo>
                      <a:pt x="10314" y="13660"/>
                      <a:pt x="9206" y="13944"/>
                      <a:pt x="8104" y="13944"/>
                    </a:cubicBezTo>
                    <a:cubicBezTo>
                      <a:pt x="7595" y="13944"/>
                      <a:pt x="7088" y="13884"/>
                      <a:pt x="6594" y="13753"/>
                    </a:cubicBezTo>
                    <a:cubicBezTo>
                      <a:pt x="5250" y="13400"/>
                      <a:pt x="4015" y="12556"/>
                      <a:pt x="3331" y="11335"/>
                    </a:cubicBezTo>
                    <a:cubicBezTo>
                      <a:pt x="3247" y="11189"/>
                      <a:pt x="3170" y="11036"/>
                      <a:pt x="3109" y="10882"/>
                    </a:cubicBezTo>
                    <a:cubicBezTo>
                      <a:pt x="3076" y="10778"/>
                      <a:pt x="2977" y="10707"/>
                      <a:pt x="2868" y="10707"/>
                    </a:cubicBezTo>
                    <a:cubicBezTo>
                      <a:pt x="2848" y="10707"/>
                      <a:pt x="2829" y="10709"/>
                      <a:pt x="2809" y="10714"/>
                    </a:cubicBezTo>
                    <a:cubicBezTo>
                      <a:pt x="2683" y="10747"/>
                      <a:pt x="2555" y="10763"/>
                      <a:pt x="2429" y="10763"/>
                    </a:cubicBezTo>
                    <a:cubicBezTo>
                      <a:pt x="1984" y="10763"/>
                      <a:pt x="1557" y="10564"/>
                      <a:pt x="1228" y="10253"/>
                    </a:cubicBezTo>
                    <a:cubicBezTo>
                      <a:pt x="768" y="9839"/>
                      <a:pt x="514" y="9240"/>
                      <a:pt x="530" y="8626"/>
                    </a:cubicBezTo>
                    <a:cubicBezTo>
                      <a:pt x="584" y="7221"/>
                      <a:pt x="1758" y="6147"/>
                      <a:pt x="2986" y="5671"/>
                    </a:cubicBezTo>
                    <a:cubicBezTo>
                      <a:pt x="3800" y="5356"/>
                      <a:pt x="4667" y="5218"/>
                      <a:pt x="5527" y="5126"/>
                    </a:cubicBezTo>
                    <a:cubicBezTo>
                      <a:pt x="5657" y="5126"/>
                      <a:pt x="5765" y="5018"/>
                      <a:pt x="5765" y="4888"/>
                    </a:cubicBezTo>
                    <a:cubicBezTo>
                      <a:pt x="5818" y="3698"/>
                      <a:pt x="6509" y="2570"/>
                      <a:pt x="7507" y="1933"/>
                    </a:cubicBezTo>
                    <a:cubicBezTo>
                      <a:pt x="8083" y="1576"/>
                      <a:pt x="8738" y="1395"/>
                      <a:pt x="9396" y="1395"/>
                    </a:cubicBezTo>
                    <a:cubicBezTo>
                      <a:pt x="9913" y="1395"/>
                      <a:pt x="10432" y="1507"/>
                      <a:pt x="10915" y="1733"/>
                    </a:cubicBezTo>
                    <a:cubicBezTo>
                      <a:pt x="11529" y="2002"/>
                      <a:pt x="12059" y="2439"/>
                      <a:pt x="12442" y="2992"/>
                    </a:cubicBezTo>
                    <a:cubicBezTo>
                      <a:pt x="12492" y="3067"/>
                      <a:pt x="12580" y="3107"/>
                      <a:pt x="12665" y="3107"/>
                    </a:cubicBezTo>
                    <a:cubicBezTo>
                      <a:pt x="12762" y="3107"/>
                      <a:pt x="12855" y="3053"/>
                      <a:pt x="12880" y="2938"/>
                    </a:cubicBezTo>
                    <a:cubicBezTo>
                      <a:pt x="13133" y="1879"/>
                      <a:pt x="13901" y="1019"/>
                      <a:pt x="14929" y="651"/>
                    </a:cubicBezTo>
                    <a:cubicBezTo>
                      <a:pt x="15252" y="538"/>
                      <a:pt x="15587" y="484"/>
                      <a:pt x="15920" y="484"/>
                    </a:cubicBezTo>
                    <a:close/>
                    <a:moveTo>
                      <a:pt x="15943" y="0"/>
                    </a:moveTo>
                    <a:cubicBezTo>
                      <a:pt x="15014" y="0"/>
                      <a:pt x="14112" y="381"/>
                      <a:pt x="13433" y="1042"/>
                    </a:cubicBezTo>
                    <a:cubicBezTo>
                      <a:pt x="13046" y="1411"/>
                      <a:pt x="12747" y="1863"/>
                      <a:pt x="12557" y="2362"/>
                    </a:cubicBezTo>
                    <a:lnTo>
                      <a:pt x="12557" y="2362"/>
                    </a:lnTo>
                    <a:cubicBezTo>
                      <a:pt x="11761" y="1462"/>
                      <a:pt x="10618" y="932"/>
                      <a:pt x="9411" y="912"/>
                    </a:cubicBezTo>
                    <a:cubicBezTo>
                      <a:pt x="9396" y="912"/>
                      <a:pt x="9382" y="912"/>
                      <a:pt x="9368" y="912"/>
                    </a:cubicBezTo>
                    <a:cubicBezTo>
                      <a:pt x="8010" y="912"/>
                      <a:pt x="6770" y="1630"/>
                      <a:pt x="6010" y="2739"/>
                    </a:cubicBezTo>
                    <a:cubicBezTo>
                      <a:pt x="5614" y="3316"/>
                      <a:pt x="5368" y="3982"/>
                      <a:pt x="5303" y="4673"/>
                    </a:cubicBezTo>
                    <a:lnTo>
                      <a:pt x="5303" y="4673"/>
                    </a:lnTo>
                    <a:cubicBezTo>
                      <a:pt x="3733" y="4846"/>
                      <a:pt x="2074" y="5230"/>
                      <a:pt x="983" y="6454"/>
                    </a:cubicBezTo>
                    <a:cubicBezTo>
                      <a:pt x="468" y="7029"/>
                      <a:pt x="115" y="7743"/>
                      <a:pt x="54" y="8518"/>
                    </a:cubicBezTo>
                    <a:cubicBezTo>
                      <a:pt x="0" y="9248"/>
                      <a:pt x="269" y="9969"/>
                      <a:pt x="783" y="10499"/>
                    </a:cubicBezTo>
                    <a:cubicBezTo>
                      <a:pt x="1220" y="10954"/>
                      <a:pt x="1820" y="11246"/>
                      <a:pt x="2443" y="11246"/>
                    </a:cubicBezTo>
                    <a:cubicBezTo>
                      <a:pt x="2539" y="11246"/>
                      <a:pt x="2636" y="11239"/>
                      <a:pt x="2734" y="11224"/>
                    </a:cubicBezTo>
                    <a:lnTo>
                      <a:pt x="2734" y="11224"/>
                    </a:lnTo>
                    <a:cubicBezTo>
                      <a:pt x="3338" y="12514"/>
                      <a:pt x="4477" y="13474"/>
                      <a:pt x="5803" y="13999"/>
                    </a:cubicBezTo>
                    <a:cubicBezTo>
                      <a:pt x="6536" y="14288"/>
                      <a:pt x="7315" y="14419"/>
                      <a:pt x="8097" y="14419"/>
                    </a:cubicBezTo>
                    <a:cubicBezTo>
                      <a:pt x="8977" y="14419"/>
                      <a:pt x="9860" y="14253"/>
                      <a:pt x="10685" y="13960"/>
                    </a:cubicBezTo>
                    <a:cubicBezTo>
                      <a:pt x="11099" y="13822"/>
                      <a:pt x="11498" y="13646"/>
                      <a:pt x="11890" y="13446"/>
                    </a:cubicBezTo>
                    <a:cubicBezTo>
                      <a:pt x="12274" y="13254"/>
                      <a:pt x="12611" y="12986"/>
                      <a:pt x="13003" y="12809"/>
                    </a:cubicBezTo>
                    <a:cubicBezTo>
                      <a:pt x="13149" y="12741"/>
                      <a:pt x="13294" y="12714"/>
                      <a:pt x="13438" y="12714"/>
                    </a:cubicBezTo>
                    <a:cubicBezTo>
                      <a:pt x="13702" y="12714"/>
                      <a:pt x="13962" y="12807"/>
                      <a:pt x="14216" y="12916"/>
                    </a:cubicBezTo>
                    <a:cubicBezTo>
                      <a:pt x="14622" y="13108"/>
                      <a:pt x="15037" y="13270"/>
                      <a:pt x="15467" y="13408"/>
                    </a:cubicBezTo>
                    <a:cubicBezTo>
                      <a:pt x="16299" y="13675"/>
                      <a:pt x="17185" y="13831"/>
                      <a:pt x="18066" y="13831"/>
                    </a:cubicBezTo>
                    <a:cubicBezTo>
                      <a:pt x="18909" y="13831"/>
                      <a:pt x="19749" y="13688"/>
                      <a:pt x="20533" y="13362"/>
                    </a:cubicBezTo>
                    <a:cubicBezTo>
                      <a:pt x="21891" y="12786"/>
                      <a:pt x="23058" y="11704"/>
                      <a:pt x="23572" y="10307"/>
                    </a:cubicBezTo>
                    <a:cubicBezTo>
                      <a:pt x="23604" y="10220"/>
                      <a:pt x="23631" y="10132"/>
                      <a:pt x="23656" y="10042"/>
                    </a:cubicBezTo>
                    <a:lnTo>
                      <a:pt x="23656" y="10042"/>
                    </a:lnTo>
                    <a:cubicBezTo>
                      <a:pt x="24226" y="10247"/>
                      <a:pt x="24836" y="10355"/>
                      <a:pt x="25441" y="10355"/>
                    </a:cubicBezTo>
                    <a:cubicBezTo>
                      <a:pt x="26710" y="10355"/>
                      <a:pt x="27953" y="9876"/>
                      <a:pt x="28730" y="8795"/>
                    </a:cubicBezTo>
                    <a:cubicBezTo>
                      <a:pt x="29252" y="8073"/>
                      <a:pt x="29475" y="7175"/>
                      <a:pt x="29329" y="6292"/>
                    </a:cubicBezTo>
                    <a:cubicBezTo>
                      <a:pt x="29175" y="5479"/>
                      <a:pt x="28646" y="4788"/>
                      <a:pt x="27901" y="4420"/>
                    </a:cubicBezTo>
                    <a:cubicBezTo>
                      <a:pt x="27511" y="4222"/>
                      <a:pt x="27070" y="4110"/>
                      <a:pt x="26633" y="4110"/>
                    </a:cubicBezTo>
                    <a:cubicBezTo>
                      <a:pt x="26284" y="4110"/>
                      <a:pt x="25937" y="4182"/>
                      <a:pt x="25621" y="4340"/>
                    </a:cubicBezTo>
                    <a:lnTo>
                      <a:pt x="25621" y="4340"/>
                    </a:lnTo>
                    <a:cubicBezTo>
                      <a:pt x="25044" y="2713"/>
                      <a:pt x="23446" y="1361"/>
                      <a:pt x="21711" y="1361"/>
                    </a:cubicBezTo>
                    <a:cubicBezTo>
                      <a:pt x="21403" y="1361"/>
                      <a:pt x="21090" y="1404"/>
                      <a:pt x="20778" y="1495"/>
                    </a:cubicBezTo>
                    <a:cubicBezTo>
                      <a:pt x="20230" y="1658"/>
                      <a:pt x="19731" y="1933"/>
                      <a:pt x="19269" y="2257"/>
                    </a:cubicBezTo>
                    <a:lnTo>
                      <a:pt x="19269" y="2257"/>
                    </a:lnTo>
                    <a:cubicBezTo>
                      <a:pt x="18820" y="1209"/>
                      <a:pt x="17920" y="414"/>
                      <a:pt x="16810" y="114"/>
                    </a:cubicBezTo>
                    <a:cubicBezTo>
                      <a:pt x="16522" y="37"/>
                      <a:pt x="16231" y="0"/>
                      <a:pt x="15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2"/>
              <p:cNvSpPr/>
              <p:nvPr/>
            </p:nvSpPr>
            <p:spPr>
              <a:xfrm>
                <a:off x="4690575" y="2866800"/>
                <a:ext cx="37650" cy="70625"/>
              </a:xfrm>
              <a:custGeom>
                <a:rect b="b" l="l" r="r" t="t"/>
                <a:pathLst>
                  <a:path extrusionOk="0" h="2825" w="1506">
                    <a:moveTo>
                      <a:pt x="835" y="725"/>
                    </a:moveTo>
                    <a:cubicBezTo>
                      <a:pt x="908" y="950"/>
                      <a:pt x="948" y="1183"/>
                      <a:pt x="952" y="1420"/>
                    </a:cubicBezTo>
                    <a:cubicBezTo>
                      <a:pt x="960" y="1612"/>
                      <a:pt x="945" y="1796"/>
                      <a:pt x="906" y="1988"/>
                    </a:cubicBezTo>
                    <a:cubicBezTo>
                      <a:pt x="883" y="2073"/>
                      <a:pt x="853" y="2288"/>
                      <a:pt x="761" y="2334"/>
                    </a:cubicBezTo>
                    <a:cubicBezTo>
                      <a:pt x="750" y="2339"/>
                      <a:pt x="739" y="2341"/>
                      <a:pt x="729" y="2341"/>
                    </a:cubicBezTo>
                    <a:cubicBezTo>
                      <a:pt x="651" y="2341"/>
                      <a:pt x="591" y="2202"/>
                      <a:pt x="584" y="2134"/>
                    </a:cubicBezTo>
                    <a:cubicBezTo>
                      <a:pt x="569" y="1950"/>
                      <a:pt x="584" y="1773"/>
                      <a:pt x="622" y="1589"/>
                    </a:cubicBezTo>
                    <a:cubicBezTo>
                      <a:pt x="666" y="1294"/>
                      <a:pt x="737" y="1007"/>
                      <a:pt x="835" y="725"/>
                    </a:cubicBezTo>
                    <a:close/>
                    <a:moveTo>
                      <a:pt x="912" y="0"/>
                    </a:moveTo>
                    <a:cubicBezTo>
                      <a:pt x="874" y="0"/>
                      <a:pt x="836" y="10"/>
                      <a:pt x="801" y="27"/>
                    </a:cubicBezTo>
                    <a:lnTo>
                      <a:pt x="801" y="27"/>
                    </a:lnTo>
                    <a:cubicBezTo>
                      <a:pt x="790" y="26"/>
                      <a:pt x="779" y="25"/>
                      <a:pt x="767" y="25"/>
                    </a:cubicBezTo>
                    <a:cubicBezTo>
                      <a:pt x="683" y="25"/>
                      <a:pt x="600" y="68"/>
                      <a:pt x="553" y="146"/>
                    </a:cubicBezTo>
                    <a:cubicBezTo>
                      <a:pt x="384" y="538"/>
                      <a:pt x="254" y="944"/>
                      <a:pt x="177" y="1359"/>
                    </a:cubicBezTo>
                    <a:cubicBezTo>
                      <a:pt x="108" y="1727"/>
                      <a:pt x="1" y="2226"/>
                      <a:pt x="239" y="2556"/>
                    </a:cubicBezTo>
                    <a:cubicBezTo>
                      <a:pt x="354" y="2725"/>
                      <a:pt x="546" y="2825"/>
                      <a:pt x="745" y="2825"/>
                    </a:cubicBezTo>
                    <a:cubicBezTo>
                      <a:pt x="945" y="2810"/>
                      <a:pt x="1121" y="2702"/>
                      <a:pt x="1213" y="2533"/>
                    </a:cubicBezTo>
                    <a:cubicBezTo>
                      <a:pt x="1306" y="2372"/>
                      <a:pt x="1359" y="2196"/>
                      <a:pt x="1382" y="2019"/>
                    </a:cubicBezTo>
                    <a:cubicBezTo>
                      <a:pt x="1505" y="1374"/>
                      <a:pt x="1405" y="706"/>
                      <a:pt x="1098" y="123"/>
                    </a:cubicBezTo>
                    <a:cubicBezTo>
                      <a:pt x="1055" y="36"/>
                      <a:pt x="984" y="0"/>
                      <a:pt x="9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2"/>
              <p:cNvSpPr/>
              <p:nvPr/>
            </p:nvSpPr>
            <p:spPr>
              <a:xfrm>
                <a:off x="4758125" y="2865650"/>
                <a:ext cx="34750" cy="62175"/>
              </a:xfrm>
              <a:custGeom>
                <a:rect b="b" l="l" r="r" t="t"/>
                <a:pathLst>
                  <a:path extrusionOk="0" h="2487" w="1390">
                    <a:moveTo>
                      <a:pt x="709" y="2008"/>
                    </a:moveTo>
                    <a:cubicBezTo>
                      <a:pt x="710" y="2008"/>
                      <a:pt x="708" y="2009"/>
                      <a:pt x="701" y="2010"/>
                    </a:cubicBezTo>
                    <a:lnTo>
                      <a:pt x="701" y="2010"/>
                    </a:lnTo>
                    <a:cubicBezTo>
                      <a:pt x="705" y="2008"/>
                      <a:pt x="708" y="2008"/>
                      <a:pt x="709" y="2008"/>
                    </a:cubicBezTo>
                    <a:close/>
                    <a:moveTo>
                      <a:pt x="610" y="592"/>
                    </a:moveTo>
                    <a:lnTo>
                      <a:pt x="610" y="592"/>
                    </a:lnTo>
                    <a:cubicBezTo>
                      <a:pt x="739" y="780"/>
                      <a:pt x="826" y="998"/>
                      <a:pt x="860" y="1228"/>
                    </a:cubicBezTo>
                    <a:cubicBezTo>
                      <a:pt x="883" y="1374"/>
                      <a:pt x="883" y="1520"/>
                      <a:pt x="860" y="1674"/>
                    </a:cubicBezTo>
                    <a:cubicBezTo>
                      <a:pt x="853" y="1781"/>
                      <a:pt x="806" y="1888"/>
                      <a:pt x="737" y="1973"/>
                    </a:cubicBezTo>
                    <a:cubicBezTo>
                      <a:pt x="707" y="2003"/>
                      <a:pt x="722" y="1989"/>
                      <a:pt x="700" y="2010"/>
                    </a:cubicBezTo>
                    <a:lnTo>
                      <a:pt x="700" y="2010"/>
                    </a:lnTo>
                    <a:cubicBezTo>
                      <a:pt x="696" y="2011"/>
                      <a:pt x="691" y="2011"/>
                      <a:pt x="684" y="2011"/>
                    </a:cubicBezTo>
                    <a:lnTo>
                      <a:pt x="661" y="2011"/>
                    </a:lnTo>
                    <a:cubicBezTo>
                      <a:pt x="622" y="1996"/>
                      <a:pt x="584" y="1973"/>
                      <a:pt x="561" y="1934"/>
                    </a:cubicBezTo>
                    <a:cubicBezTo>
                      <a:pt x="484" y="1842"/>
                      <a:pt x="484" y="1681"/>
                      <a:pt x="484" y="1551"/>
                    </a:cubicBezTo>
                    <a:cubicBezTo>
                      <a:pt x="484" y="1228"/>
                      <a:pt x="529" y="905"/>
                      <a:pt x="610" y="592"/>
                    </a:cubicBezTo>
                    <a:close/>
                    <a:moveTo>
                      <a:pt x="645" y="1"/>
                    </a:moveTo>
                    <a:cubicBezTo>
                      <a:pt x="554" y="1"/>
                      <a:pt x="469" y="62"/>
                      <a:pt x="427" y="145"/>
                    </a:cubicBezTo>
                    <a:lnTo>
                      <a:pt x="427" y="145"/>
                    </a:lnTo>
                    <a:cubicBezTo>
                      <a:pt x="425" y="145"/>
                      <a:pt x="423" y="145"/>
                      <a:pt x="421" y="145"/>
                    </a:cubicBezTo>
                    <a:cubicBezTo>
                      <a:pt x="325" y="145"/>
                      <a:pt x="229" y="196"/>
                      <a:pt x="192" y="315"/>
                    </a:cubicBezTo>
                    <a:lnTo>
                      <a:pt x="208" y="315"/>
                    </a:lnTo>
                    <a:cubicBezTo>
                      <a:pt x="93" y="683"/>
                      <a:pt x="24" y="1059"/>
                      <a:pt x="16" y="1443"/>
                    </a:cubicBezTo>
                    <a:cubicBezTo>
                      <a:pt x="1" y="1804"/>
                      <a:pt x="47" y="2234"/>
                      <a:pt x="400" y="2418"/>
                    </a:cubicBezTo>
                    <a:cubicBezTo>
                      <a:pt x="490" y="2465"/>
                      <a:pt x="581" y="2487"/>
                      <a:pt x="669" y="2487"/>
                    </a:cubicBezTo>
                    <a:cubicBezTo>
                      <a:pt x="911" y="2487"/>
                      <a:pt x="1129" y="2324"/>
                      <a:pt x="1236" y="2088"/>
                    </a:cubicBezTo>
                    <a:cubicBezTo>
                      <a:pt x="1367" y="1766"/>
                      <a:pt x="1390" y="1413"/>
                      <a:pt x="1321" y="1075"/>
                    </a:cubicBezTo>
                    <a:cubicBezTo>
                      <a:pt x="1244" y="699"/>
                      <a:pt x="1067" y="353"/>
                      <a:pt x="806" y="77"/>
                    </a:cubicBezTo>
                    <a:cubicBezTo>
                      <a:pt x="756" y="23"/>
                      <a:pt x="700" y="1"/>
                      <a:pt x="6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2"/>
              <p:cNvSpPr/>
              <p:nvPr/>
            </p:nvSpPr>
            <p:spPr>
              <a:xfrm>
                <a:off x="4599425" y="2943600"/>
                <a:ext cx="32275" cy="64075"/>
              </a:xfrm>
              <a:custGeom>
                <a:rect b="b" l="l" r="r" t="t"/>
                <a:pathLst>
                  <a:path extrusionOk="0" h="2563" w="1291">
                    <a:moveTo>
                      <a:pt x="571" y="883"/>
                    </a:moveTo>
                    <a:cubicBezTo>
                      <a:pt x="693" y="1240"/>
                      <a:pt x="697" y="1632"/>
                      <a:pt x="573" y="1992"/>
                    </a:cubicBezTo>
                    <a:lnTo>
                      <a:pt x="573" y="1992"/>
                    </a:lnTo>
                    <a:cubicBezTo>
                      <a:pt x="552" y="1961"/>
                      <a:pt x="534" y="1927"/>
                      <a:pt x="523" y="1894"/>
                    </a:cubicBezTo>
                    <a:cubicBezTo>
                      <a:pt x="484" y="1741"/>
                      <a:pt x="477" y="1580"/>
                      <a:pt x="500" y="1419"/>
                    </a:cubicBezTo>
                    <a:cubicBezTo>
                      <a:pt x="515" y="1241"/>
                      <a:pt x="539" y="1062"/>
                      <a:pt x="571" y="883"/>
                    </a:cubicBezTo>
                    <a:close/>
                    <a:moveTo>
                      <a:pt x="489" y="0"/>
                    </a:moveTo>
                    <a:cubicBezTo>
                      <a:pt x="429" y="0"/>
                      <a:pt x="369" y="25"/>
                      <a:pt x="323" y="75"/>
                    </a:cubicBezTo>
                    <a:cubicBezTo>
                      <a:pt x="321" y="78"/>
                      <a:pt x="318" y="81"/>
                      <a:pt x="316" y="83"/>
                    </a:cubicBezTo>
                    <a:lnTo>
                      <a:pt x="316" y="83"/>
                    </a:lnTo>
                    <a:cubicBezTo>
                      <a:pt x="277" y="111"/>
                      <a:pt x="246" y="154"/>
                      <a:pt x="231" y="213"/>
                    </a:cubicBezTo>
                    <a:cubicBezTo>
                      <a:pt x="108" y="666"/>
                      <a:pt x="31" y="1135"/>
                      <a:pt x="8" y="1603"/>
                    </a:cubicBezTo>
                    <a:cubicBezTo>
                      <a:pt x="1" y="2056"/>
                      <a:pt x="200" y="2508"/>
                      <a:pt x="692" y="2562"/>
                    </a:cubicBezTo>
                    <a:cubicBezTo>
                      <a:pt x="776" y="2562"/>
                      <a:pt x="853" y="2524"/>
                      <a:pt x="899" y="2447"/>
                    </a:cubicBezTo>
                    <a:cubicBezTo>
                      <a:pt x="1290" y="1679"/>
                      <a:pt x="1198" y="751"/>
                      <a:pt x="661" y="75"/>
                    </a:cubicBezTo>
                    <a:cubicBezTo>
                      <a:pt x="611" y="25"/>
                      <a:pt x="550" y="0"/>
                      <a:pt x="4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2"/>
              <p:cNvSpPr/>
              <p:nvPr/>
            </p:nvSpPr>
            <p:spPr>
              <a:xfrm>
                <a:off x="4635125" y="2866550"/>
                <a:ext cx="31875" cy="63600"/>
              </a:xfrm>
              <a:custGeom>
                <a:rect b="b" l="l" r="r" t="t"/>
                <a:pathLst>
                  <a:path extrusionOk="0" h="2544" w="1275">
                    <a:moveTo>
                      <a:pt x="530" y="2060"/>
                    </a:moveTo>
                    <a:cubicBezTo>
                      <a:pt x="530" y="2061"/>
                      <a:pt x="531" y="2063"/>
                      <a:pt x="531" y="2064"/>
                    </a:cubicBezTo>
                    <a:lnTo>
                      <a:pt x="531" y="2064"/>
                    </a:lnTo>
                    <a:cubicBezTo>
                      <a:pt x="513" y="2060"/>
                      <a:pt x="511" y="2060"/>
                      <a:pt x="530" y="2060"/>
                    </a:cubicBezTo>
                    <a:close/>
                    <a:moveTo>
                      <a:pt x="720" y="669"/>
                    </a:moveTo>
                    <a:cubicBezTo>
                      <a:pt x="766" y="902"/>
                      <a:pt x="786" y="1141"/>
                      <a:pt x="776" y="1377"/>
                    </a:cubicBezTo>
                    <a:cubicBezTo>
                      <a:pt x="768" y="1545"/>
                      <a:pt x="745" y="1714"/>
                      <a:pt x="699" y="1883"/>
                    </a:cubicBezTo>
                    <a:cubicBezTo>
                      <a:pt x="691" y="1937"/>
                      <a:pt x="661" y="1991"/>
                      <a:pt x="622" y="2029"/>
                    </a:cubicBezTo>
                    <a:cubicBezTo>
                      <a:pt x="607" y="2052"/>
                      <a:pt x="576" y="2067"/>
                      <a:pt x="545" y="2067"/>
                    </a:cubicBezTo>
                    <a:cubicBezTo>
                      <a:pt x="540" y="2066"/>
                      <a:pt x="535" y="2065"/>
                      <a:pt x="531" y="2064"/>
                    </a:cubicBezTo>
                    <a:lnTo>
                      <a:pt x="531" y="2064"/>
                    </a:lnTo>
                    <a:cubicBezTo>
                      <a:pt x="530" y="2058"/>
                      <a:pt x="527" y="2047"/>
                      <a:pt x="528" y="2047"/>
                    </a:cubicBezTo>
                    <a:lnTo>
                      <a:pt x="528" y="2047"/>
                    </a:lnTo>
                    <a:cubicBezTo>
                      <a:pt x="528" y="2047"/>
                      <a:pt x="529" y="2048"/>
                      <a:pt x="530" y="2052"/>
                    </a:cubicBezTo>
                    <a:cubicBezTo>
                      <a:pt x="515" y="1991"/>
                      <a:pt x="499" y="1937"/>
                      <a:pt x="499" y="1875"/>
                    </a:cubicBezTo>
                    <a:cubicBezTo>
                      <a:pt x="484" y="1714"/>
                      <a:pt x="492" y="1545"/>
                      <a:pt x="507" y="1384"/>
                    </a:cubicBezTo>
                    <a:cubicBezTo>
                      <a:pt x="541" y="1134"/>
                      <a:pt x="613" y="893"/>
                      <a:pt x="720" y="669"/>
                    </a:cubicBezTo>
                    <a:close/>
                    <a:moveTo>
                      <a:pt x="856" y="0"/>
                    </a:moveTo>
                    <a:cubicBezTo>
                      <a:pt x="834" y="0"/>
                      <a:pt x="813" y="4"/>
                      <a:pt x="791" y="10"/>
                    </a:cubicBezTo>
                    <a:cubicBezTo>
                      <a:pt x="740" y="22"/>
                      <a:pt x="698" y="49"/>
                      <a:pt x="667" y="85"/>
                    </a:cubicBezTo>
                    <a:lnTo>
                      <a:pt x="667" y="85"/>
                    </a:lnTo>
                    <a:cubicBezTo>
                      <a:pt x="653" y="83"/>
                      <a:pt x="639" y="82"/>
                      <a:pt x="625" y="82"/>
                    </a:cubicBezTo>
                    <a:cubicBezTo>
                      <a:pt x="552" y="82"/>
                      <a:pt x="479" y="115"/>
                      <a:pt x="430" y="194"/>
                    </a:cubicBezTo>
                    <a:lnTo>
                      <a:pt x="423" y="202"/>
                    </a:lnTo>
                    <a:cubicBezTo>
                      <a:pt x="246" y="494"/>
                      <a:pt x="123" y="816"/>
                      <a:pt x="62" y="1162"/>
                    </a:cubicBezTo>
                    <a:cubicBezTo>
                      <a:pt x="23" y="1330"/>
                      <a:pt x="8" y="1507"/>
                      <a:pt x="8" y="1684"/>
                    </a:cubicBezTo>
                    <a:cubicBezTo>
                      <a:pt x="0" y="1852"/>
                      <a:pt x="16" y="2021"/>
                      <a:pt x="62" y="2182"/>
                    </a:cubicBezTo>
                    <a:cubicBezTo>
                      <a:pt x="138" y="2421"/>
                      <a:pt x="336" y="2544"/>
                      <a:pt x="546" y="2544"/>
                    </a:cubicBezTo>
                    <a:cubicBezTo>
                      <a:pt x="675" y="2544"/>
                      <a:pt x="808" y="2498"/>
                      <a:pt x="921" y="2405"/>
                    </a:cubicBezTo>
                    <a:cubicBezTo>
                      <a:pt x="1198" y="2175"/>
                      <a:pt x="1236" y="1745"/>
                      <a:pt x="1252" y="1415"/>
                    </a:cubicBezTo>
                    <a:cubicBezTo>
                      <a:pt x="1275" y="993"/>
                      <a:pt x="1213" y="571"/>
                      <a:pt x="1083" y="171"/>
                    </a:cubicBezTo>
                    <a:cubicBezTo>
                      <a:pt x="1051" y="70"/>
                      <a:pt x="957" y="0"/>
                      <a:pt x="8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2"/>
              <p:cNvSpPr/>
              <p:nvPr/>
            </p:nvSpPr>
            <p:spPr>
              <a:xfrm>
                <a:off x="4729150" y="2962175"/>
                <a:ext cx="33225" cy="66875"/>
              </a:xfrm>
              <a:custGeom>
                <a:rect b="b" l="l" r="r" t="t"/>
                <a:pathLst>
                  <a:path extrusionOk="0" h="2675" w="1329">
                    <a:moveTo>
                      <a:pt x="487" y="928"/>
                    </a:moveTo>
                    <a:lnTo>
                      <a:pt x="487" y="928"/>
                    </a:lnTo>
                    <a:cubicBezTo>
                      <a:pt x="549" y="1110"/>
                      <a:pt x="612" y="1292"/>
                      <a:pt x="676" y="1474"/>
                    </a:cubicBezTo>
                    <a:cubicBezTo>
                      <a:pt x="737" y="1635"/>
                      <a:pt x="776" y="1796"/>
                      <a:pt x="776" y="1965"/>
                    </a:cubicBezTo>
                    <a:cubicBezTo>
                      <a:pt x="776" y="2011"/>
                      <a:pt x="768" y="2049"/>
                      <a:pt x="753" y="2088"/>
                    </a:cubicBezTo>
                    <a:cubicBezTo>
                      <a:pt x="756" y="2079"/>
                      <a:pt x="756" y="2075"/>
                      <a:pt x="754" y="2075"/>
                    </a:cubicBezTo>
                    <a:lnTo>
                      <a:pt x="754" y="2075"/>
                    </a:lnTo>
                    <a:cubicBezTo>
                      <a:pt x="749" y="2075"/>
                      <a:pt x="727" y="2110"/>
                      <a:pt x="725" y="2116"/>
                    </a:cubicBezTo>
                    <a:lnTo>
                      <a:pt x="725" y="2116"/>
                    </a:lnTo>
                    <a:cubicBezTo>
                      <a:pt x="715" y="2125"/>
                      <a:pt x="697" y="2145"/>
                      <a:pt x="701" y="2145"/>
                    </a:cubicBezTo>
                    <a:cubicBezTo>
                      <a:pt x="701" y="2145"/>
                      <a:pt x="703" y="2144"/>
                      <a:pt x="707" y="2142"/>
                    </a:cubicBezTo>
                    <a:lnTo>
                      <a:pt x="707" y="2142"/>
                    </a:lnTo>
                    <a:cubicBezTo>
                      <a:pt x="700" y="2148"/>
                      <a:pt x="638" y="2180"/>
                      <a:pt x="647" y="2181"/>
                    </a:cubicBezTo>
                    <a:lnTo>
                      <a:pt x="647" y="2181"/>
                    </a:lnTo>
                    <a:cubicBezTo>
                      <a:pt x="632" y="2184"/>
                      <a:pt x="599" y="2192"/>
                      <a:pt x="589" y="2195"/>
                    </a:cubicBezTo>
                    <a:lnTo>
                      <a:pt x="568" y="2195"/>
                    </a:lnTo>
                    <a:cubicBezTo>
                      <a:pt x="565" y="2194"/>
                      <a:pt x="561" y="2193"/>
                      <a:pt x="558" y="2193"/>
                    </a:cubicBezTo>
                    <a:lnTo>
                      <a:pt x="558" y="2193"/>
                    </a:lnTo>
                    <a:lnTo>
                      <a:pt x="553" y="2188"/>
                    </a:lnTo>
                    <a:lnTo>
                      <a:pt x="553" y="2188"/>
                    </a:lnTo>
                    <a:cubicBezTo>
                      <a:pt x="554" y="2190"/>
                      <a:pt x="554" y="2191"/>
                      <a:pt x="554" y="2192"/>
                    </a:cubicBezTo>
                    <a:lnTo>
                      <a:pt x="554" y="2192"/>
                    </a:lnTo>
                    <a:cubicBezTo>
                      <a:pt x="554" y="2192"/>
                      <a:pt x="554" y="2192"/>
                      <a:pt x="553" y="2192"/>
                    </a:cubicBezTo>
                    <a:lnTo>
                      <a:pt x="553" y="2192"/>
                    </a:lnTo>
                    <a:cubicBezTo>
                      <a:pt x="549" y="2183"/>
                      <a:pt x="534" y="2138"/>
                      <a:pt x="530" y="2126"/>
                    </a:cubicBezTo>
                    <a:lnTo>
                      <a:pt x="530" y="2126"/>
                    </a:lnTo>
                    <a:cubicBezTo>
                      <a:pt x="492" y="1965"/>
                      <a:pt x="484" y="1796"/>
                      <a:pt x="492" y="1620"/>
                    </a:cubicBezTo>
                    <a:cubicBezTo>
                      <a:pt x="483" y="1390"/>
                      <a:pt x="482" y="1159"/>
                      <a:pt x="487" y="928"/>
                    </a:cubicBezTo>
                    <a:close/>
                    <a:moveTo>
                      <a:pt x="504" y="1"/>
                    </a:moveTo>
                    <a:cubicBezTo>
                      <a:pt x="485" y="1"/>
                      <a:pt x="465" y="3"/>
                      <a:pt x="446" y="8"/>
                    </a:cubicBezTo>
                    <a:cubicBezTo>
                      <a:pt x="378" y="24"/>
                      <a:pt x="325" y="69"/>
                      <a:pt x="294" y="125"/>
                    </a:cubicBezTo>
                    <a:lnTo>
                      <a:pt x="294" y="125"/>
                    </a:lnTo>
                    <a:cubicBezTo>
                      <a:pt x="286" y="124"/>
                      <a:pt x="278" y="123"/>
                      <a:pt x="269" y="123"/>
                    </a:cubicBezTo>
                    <a:cubicBezTo>
                      <a:pt x="139" y="131"/>
                      <a:pt x="31" y="238"/>
                      <a:pt x="31" y="368"/>
                    </a:cubicBezTo>
                    <a:lnTo>
                      <a:pt x="31" y="361"/>
                    </a:lnTo>
                    <a:cubicBezTo>
                      <a:pt x="8" y="752"/>
                      <a:pt x="0" y="1144"/>
                      <a:pt x="8" y="1535"/>
                    </a:cubicBezTo>
                    <a:cubicBezTo>
                      <a:pt x="8" y="1719"/>
                      <a:pt x="16" y="1911"/>
                      <a:pt x="39" y="2096"/>
                    </a:cubicBezTo>
                    <a:cubicBezTo>
                      <a:pt x="47" y="2272"/>
                      <a:pt x="123" y="2433"/>
                      <a:pt x="254" y="2556"/>
                    </a:cubicBezTo>
                    <a:cubicBezTo>
                      <a:pt x="351" y="2638"/>
                      <a:pt x="466" y="2674"/>
                      <a:pt x="584" y="2674"/>
                    </a:cubicBezTo>
                    <a:cubicBezTo>
                      <a:pt x="765" y="2674"/>
                      <a:pt x="950" y="2588"/>
                      <a:pt x="1075" y="2449"/>
                    </a:cubicBezTo>
                    <a:cubicBezTo>
                      <a:pt x="1328" y="2165"/>
                      <a:pt x="1267" y="1758"/>
                      <a:pt x="1160" y="1420"/>
                    </a:cubicBezTo>
                    <a:cubicBezTo>
                      <a:pt x="1029" y="1006"/>
                      <a:pt x="876" y="591"/>
                      <a:pt x="737" y="177"/>
                    </a:cubicBezTo>
                    <a:cubicBezTo>
                      <a:pt x="705" y="67"/>
                      <a:pt x="608" y="1"/>
                      <a:pt x="5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42"/>
              <p:cNvSpPr/>
              <p:nvPr/>
            </p:nvSpPr>
            <p:spPr>
              <a:xfrm>
                <a:off x="4660250" y="3012450"/>
                <a:ext cx="33625" cy="66575"/>
              </a:xfrm>
              <a:custGeom>
                <a:rect b="b" l="l" r="r" t="t"/>
                <a:pathLst>
                  <a:path extrusionOk="0" h="2663" w="1345">
                    <a:moveTo>
                      <a:pt x="537" y="718"/>
                    </a:moveTo>
                    <a:lnTo>
                      <a:pt x="537" y="718"/>
                    </a:lnTo>
                    <a:cubicBezTo>
                      <a:pt x="655" y="922"/>
                      <a:pt x="739" y="1145"/>
                      <a:pt x="784" y="1374"/>
                    </a:cubicBezTo>
                    <a:cubicBezTo>
                      <a:pt x="815" y="1543"/>
                      <a:pt x="830" y="1712"/>
                      <a:pt x="815" y="1881"/>
                    </a:cubicBezTo>
                    <a:cubicBezTo>
                      <a:pt x="815" y="1993"/>
                      <a:pt x="770" y="2099"/>
                      <a:pt x="697" y="2182"/>
                    </a:cubicBezTo>
                    <a:lnTo>
                      <a:pt x="697" y="2182"/>
                    </a:lnTo>
                    <a:cubicBezTo>
                      <a:pt x="696" y="2182"/>
                      <a:pt x="696" y="2182"/>
                      <a:pt x="696" y="2182"/>
                    </a:cubicBezTo>
                    <a:cubicBezTo>
                      <a:pt x="693" y="2182"/>
                      <a:pt x="685" y="2186"/>
                      <a:pt x="684" y="2188"/>
                    </a:cubicBezTo>
                    <a:lnTo>
                      <a:pt x="676" y="2188"/>
                    </a:lnTo>
                    <a:cubicBezTo>
                      <a:pt x="638" y="2165"/>
                      <a:pt x="607" y="2126"/>
                      <a:pt x="592" y="2080"/>
                    </a:cubicBezTo>
                    <a:cubicBezTo>
                      <a:pt x="538" y="1957"/>
                      <a:pt x="515" y="1819"/>
                      <a:pt x="515" y="1673"/>
                    </a:cubicBezTo>
                    <a:cubicBezTo>
                      <a:pt x="487" y="1356"/>
                      <a:pt x="496" y="1035"/>
                      <a:pt x="537" y="718"/>
                    </a:cubicBezTo>
                    <a:close/>
                    <a:moveTo>
                      <a:pt x="488" y="0"/>
                    </a:moveTo>
                    <a:cubicBezTo>
                      <a:pt x="427" y="0"/>
                      <a:pt x="366" y="23"/>
                      <a:pt x="316" y="69"/>
                    </a:cubicBezTo>
                    <a:cubicBezTo>
                      <a:pt x="311" y="74"/>
                      <a:pt x="307" y="78"/>
                      <a:pt x="304" y="83"/>
                    </a:cubicBezTo>
                    <a:lnTo>
                      <a:pt x="304" y="83"/>
                    </a:lnTo>
                    <a:cubicBezTo>
                      <a:pt x="227" y="99"/>
                      <a:pt x="159" y="153"/>
                      <a:pt x="131" y="253"/>
                    </a:cubicBezTo>
                    <a:lnTo>
                      <a:pt x="124" y="261"/>
                    </a:lnTo>
                    <a:cubicBezTo>
                      <a:pt x="32" y="683"/>
                      <a:pt x="1" y="1121"/>
                      <a:pt x="24" y="1558"/>
                    </a:cubicBezTo>
                    <a:cubicBezTo>
                      <a:pt x="39" y="1888"/>
                      <a:pt x="62" y="2303"/>
                      <a:pt x="331" y="2533"/>
                    </a:cubicBezTo>
                    <a:cubicBezTo>
                      <a:pt x="434" y="2623"/>
                      <a:pt x="550" y="2662"/>
                      <a:pt x="665" y="2662"/>
                    </a:cubicBezTo>
                    <a:cubicBezTo>
                      <a:pt x="883" y="2662"/>
                      <a:pt x="1095" y="2517"/>
                      <a:pt x="1191" y="2295"/>
                    </a:cubicBezTo>
                    <a:cubicBezTo>
                      <a:pt x="1344" y="1957"/>
                      <a:pt x="1306" y="1566"/>
                      <a:pt x="1237" y="1221"/>
                    </a:cubicBezTo>
                    <a:cubicBezTo>
                      <a:pt x="1145" y="791"/>
                      <a:pt x="945" y="399"/>
                      <a:pt x="661" y="69"/>
                    </a:cubicBezTo>
                    <a:cubicBezTo>
                      <a:pt x="611" y="23"/>
                      <a:pt x="550" y="0"/>
                      <a:pt x="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2"/>
              <p:cNvSpPr/>
              <p:nvPr/>
            </p:nvSpPr>
            <p:spPr>
              <a:xfrm>
                <a:off x="4811275" y="2911225"/>
                <a:ext cx="39550" cy="71200"/>
              </a:xfrm>
              <a:custGeom>
                <a:rect b="b" l="l" r="r" t="t"/>
                <a:pathLst>
                  <a:path extrusionOk="0" h="2848" w="1582">
                    <a:moveTo>
                      <a:pt x="891" y="724"/>
                    </a:moveTo>
                    <a:cubicBezTo>
                      <a:pt x="987" y="1007"/>
                      <a:pt x="1046" y="1300"/>
                      <a:pt x="1068" y="1601"/>
                    </a:cubicBezTo>
                    <a:cubicBezTo>
                      <a:pt x="1083" y="1843"/>
                      <a:pt x="1083" y="2368"/>
                      <a:pt x="737" y="2368"/>
                    </a:cubicBezTo>
                    <a:cubicBezTo>
                      <a:pt x="732" y="2368"/>
                      <a:pt x="727" y="2368"/>
                      <a:pt x="722" y="2368"/>
                    </a:cubicBezTo>
                    <a:cubicBezTo>
                      <a:pt x="622" y="2368"/>
                      <a:pt x="576" y="2268"/>
                      <a:pt x="561" y="2176"/>
                    </a:cubicBezTo>
                    <a:cubicBezTo>
                      <a:pt x="553" y="2007"/>
                      <a:pt x="576" y="1831"/>
                      <a:pt x="622" y="1670"/>
                    </a:cubicBezTo>
                    <a:cubicBezTo>
                      <a:pt x="698" y="1350"/>
                      <a:pt x="790" y="1034"/>
                      <a:pt x="891" y="724"/>
                    </a:cubicBezTo>
                    <a:close/>
                    <a:moveTo>
                      <a:pt x="960" y="0"/>
                    </a:moveTo>
                    <a:cubicBezTo>
                      <a:pt x="919" y="0"/>
                      <a:pt x="876" y="11"/>
                      <a:pt x="837" y="35"/>
                    </a:cubicBezTo>
                    <a:cubicBezTo>
                      <a:pt x="836" y="36"/>
                      <a:pt x="834" y="36"/>
                      <a:pt x="833" y="37"/>
                    </a:cubicBezTo>
                    <a:lnTo>
                      <a:pt x="833" y="37"/>
                    </a:lnTo>
                    <a:cubicBezTo>
                      <a:pt x="821" y="36"/>
                      <a:pt x="810" y="35"/>
                      <a:pt x="799" y="35"/>
                    </a:cubicBezTo>
                    <a:cubicBezTo>
                      <a:pt x="691" y="35"/>
                      <a:pt x="593" y="101"/>
                      <a:pt x="561" y="211"/>
                    </a:cubicBezTo>
                    <a:lnTo>
                      <a:pt x="569" y="219"/>
                    </a:lnTo>
                    <a:cubicBezTo>
                      <a:pt x="415" y="641"/>
                      <a:pt x="285" y="1071"/>
                      <a:pt x="177" y="1508"/>
                    </a:cubicBezTo>
                    <a:cubicBezTo>
                      <a:pt x="93" y="1846"/>
                      <a:pt x="1" y="2253"/>
                      <a:pt x="208" y="2568"/>
                    </a:cubicBezTo>
                    <a:cubicBezTo>
                      <a:pt x="331" y="2760"/>
                      <a:pt x="524" y="2848"/>
                      <a:pt x="725" y="2848"/>
                    </a:cubicBezTo>
                    <a:cubicBezTo>
                      <a:pt x="901" y="2848"/>
                      <a:pt x="1082" y="2781"/>
                      <a:pt x="1229" y="2660"/>
                    </a:cubicBezTo>
                    <a:cubicBezTo>
                      <a:pt x="1536" y="2406"/>
                      <a:pt x="1582" y="1946"/>
                      <a:pt x="1543" y="1562"/>
                    </a:cubicBezTo>
                    <a:cubicBezTo>
                      <a:pt x="1505" y="1063"/>
                      <a:pt x="1375" y="572"/>
                      <a:pt x="1160" y="119"/>
                    </a:cubicBezTo>
                    <a:cubicBezTo>
                      <a:pt x="1119" y="43"/>
                      <a:pt x="1041" y="0"/>
                      <a:pt x="9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42"/>
              <p:cNvSpPr/>
              <p:nvPr/>
            </p:nvSpPr>
            <p:spPr>
              <a:xfrm>
                <a:off x="4336350" y="2857975"/>
                <a:ext cx="64575" cy="80750"/>
              </a:xfrm>
              <a:custGeom>
                <a:rect b="b" l="l" r="r" t="t"/>
                <a:pathLst>
                  <a:path extrusionOk="0" h="3230" w="2583">
                    <a:moveTo>
                      <a:pt x="2259" y="0"/>
                    </a:moveTo>
                    <a:cubicBezTo>
                      <a:pt x="2184" y="0"/>
                      <a:pt x="2108" y="36"/>
                      <a:pt x="2057" y="123"/>
                    </a:cubicBezTo>
                    <a:lnTo>
                      <a:pt x="62" y="2871"/>
                    </a:lnTo>
                    <a:cubicBezTo>
                      <a:pt x="0" y="2986"/>
                      <a:pt x="31" y="3132"/>
                      <a:pt x="146" y="3201"/>
                    </a:cubicBezTo>
                    <a:cubicBezTo>
                      <a:pt x="183" y="3221"/>
                      <a:pt x="223" y="3230"/>
                      <a:pt x="262" y="3230"/>
                    </a:cubicBezTo>
                    <a:cubicBezTo>
                      <a:pt x="347" y="3230"/>
                      <a:pt x="429" y="3187"/>
                      <a:pt x="476" y="3109"/>
                    </a:cubicBezTo>
                    <a:lnTo>
                      <a:pt x="2472" y="361"/>
                    </a:lnTo>
                    <a:cubicBezTo>
                      <a:pt x="2582" y="171"/>
                      <a:pt x="2422" y="0"/>
                      <a:pt x="22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2"/>
              <p:cNvSpPr/>
              <p:nvPr/>
            </p:nvSpPr>
            <p:spPr>
              <a:xfrm>
                <a:off x="4349950" y="2944925"/>
                <a:ext cx="47975" cy="69525"/>
              </a:xfrm>
              <a:custGeom>
                <a:rect b="b" l="l" r="r" t="t"/>
                <a:pathLst>
                  <a:path extrusionOk="0" h="2781" w="1919">
                    <a:moveTo>
                      <a:pt x="1592" y="1"/>
                    </a:moveTo>
                    <a:cubicBezTo>
                      <a:pt x="1519" y="1"/>
                      <a:pt x="1446" y="36"/>
                      <a:pt x="1398" y="122"/>
                    </a:cubicBezTo>
                    <a:lnTo>
                      <a:pt x="101" y="2425"/>
                    </a:lnTo>
                    <a:cubicBezTo>
                      <a:pt x="1" y="2610"/>
                      <a:pt x="166" y="2781"/>
                      <a:pt x="327" y="2781"/>
                    </a:cubicBezTo>
                    <a:cubicBezTo>
                      <a:pt x="399" y="2781"/>
                      <a:pt x="470" y="2746"/>
                      <a:pt x="516" y="2663"/>
                    </a:cubicBezTo>
                    <a:cubicBezTo>
                      <a:pt x="953" y="1895"/>
                      <a:pt x="1383" y="1128"/>
                      <a:pt x="1813" y="360"/>
                    </a:cubicBezTo>
                    <a:cubicBezTo>
                      <a:pt x="1919" y="175"/>
                      <a:pt x="1755" y="1"/>
                      <a:pt x="15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42"/>
              <p:cNvSpPr/>
              <p:nvPr/>
            </p:nvSpPr>
            <p:spPr>
              <a:xfrm>
                <a:off x="4446900" y="2904900"/>
                <a:ext cx="51925" cy="59050"/>
              </a:xfrm>
              <a:custGeom>
                <a:rect b="b" l="l" r="r" t="t"/>
                <a:pathLst>
                  <a:path extrusionOk="0" h="2362" w="2077">
                    <a:moveTo>
                      <a:pt x="1731" y="1"/>
                    </a:moveTo>
                    <a:cubicBezTo>
                      <a:pt x="1677" y="1"/>
                      <a:pt x="1622" y="22"/>
                      <a:pt x="1573" y="73"/>
                    </a:cubicBezTo>
                    <a:cubicBezTo>
                      <a:pt x="997" y="648"/>
                      <a:pt x="506" y="1301"/>
                      <a:pt x="107" y="1999"/>
                    </a:cubicBezTo>
                    <a:cubicBezTo>
                      <a:pt x="0" y="2186"/>
                      <a:pt x="168" y="2361"/>
                      <a:pt x="331" y="2361"/>
                    </a:cubicBezTo>
                    <a:cubicBezTo>
                      <a:pt x="403" y="2361"/>
                      <a:pt x="475" y="2327"/>
                      <a:pt x="522" y="2245"/>
                    </a:cubicBezTo>
                    <a:cubicBezTo>
                      <a:pt x="898" y="1577"/>
                      <a:pt x="1366" y="963"/>
                      <a:pt x="1911" y="411"/>
                    </a:cubicBezTo>
                    <a:cubicBezTo>
                      <a:pt x="2077" y="245"/>
                      <a:pt x="1913" y="1"/>
                      <a:pt x="17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42"/>
              <p:cNvSpPr/>
              <p:nvPr/>
            </p:nvSpPr>
            <p:spPr>
              <a:xfrm>
                <a:off x="4418475" y="2851050"/>
                <a:ext cx="36750" cy="55000"/>
              </a:xfrm>
              <a:custGeom>
                <a:rect b="b" l="l" r="r" t="t"/>
                <a:pathLst>
                  <a:path extrusionOk="0" h="2200" w="1470">
                    <a:moveTo>
                      <a:pt x="1146" y="1"/>
                    </a:moveTo>
                    <a:cubicBezTo>
                      <a:pt x="1071" y="1"/>
                      <a:pt x="995" y="37"/>
                      <a:pt x="945" y="124"/>
                    </a:cubicBezTo>
                    <a:cubicBezTo>
                      <a:pt x="645" y="692"/>
                      <a:pt x="354" y="1267"/>
                      <a:pt x="62" y="1843"/>
                    </a:cubicBezTo>
                    <a:cubicBezTo>
                      <a:pt x="1" y="1950"/>
                      <a:pt x="39" y="2096"/>
                      <a:pt x="146" y="2165"/>
                    </a:cubicBezTo>
                    <a:cubicBezTo>
                      <a:pt x="185" y="2189"/>
                      <a:pt x="228" y="2200"/>
                      <a:pt x="269" y="2200"/>
                    </a:cubicBezTo>
                    <a:cubicBezTo>
                      <a:pt x="351" y="2200"/>
                      <a:pt x="431" y="2157"/>
                      <a:pt x="476" y="2081"/>
                    </a:cubicBezTo>
                    <a:cubicBezTo>
                      <a:pt x="768" y="1505"/>
                      <a:pt x="1060" y="930"/>
                      <a:pt x="1359" y="362"/>
                    </a:cubicBezTo>
                    <a:cubicBezTo>
                      <a:pt x="1470" y="172"/>
                      <a:pt x="1310" y="1"/>
                      <a:pt x="1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8" name="Google Shape;2178;p42"/>
            <p:cNvGrpSpPr/>
            <p:nvPr/>
          </p:nvGrpSpPr>
          <p:grpSpPr>
            <a:xfrm>
              <a:off x="6445131" y="2155594"/>
              <a:ext cx="1671526" cy="1158625"/>
              <a:chOff x="4857097" y="3363775"/>
              <a:chExt cx="1460103" cy="1158625"/>
            </a:xfrm>
          </p:grpSpPr>
          <p:sp>
            <p:nvSpPr>
              <p:cNvPr id="2179" name="Google Shape;2179;p42"/>
              <p:cNvSpPr txBox="1"/>
              <p:nvPr/>
            </p:nvSpPr>
            <p:spPr>
              <a:xfrm>
                <a:off x="4857097" y="3363775"/>
                <a:ext cx="1460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80" name="Google Shape;2180;p42"/>
              <p:cNvSpPr txBox="1"/>
              <p:nvPr/>
            </p:nvSpPr>
            <p:spPr>
              <a:xfrm>
                <a:off x="4857100" y="3651500"/>
                <a:ext cx="1460100" cy="8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farthest planet from the Sun. Is far away from Earth.It is color blue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81" name="Google Shape;2181;p42"/>
          <p:cNvGrpSpPr/>
          <p:nvPr/>
        </p:nvGrpSpPr>
        <p:grpSpPr>
          <a:xfrm>
            <a:off x="1124299" y="1692367"/>
            <a:ext cx="3791850" cy="2510804"/>
            <a:chOff x="1124299" y="1692367"/>
            <a:chExt cx="3791850" cy="2510804"/>
          </a:xfrm>
        </p:grpSpPr>
        <p:grpSp>
          <p:nvGrpSpPr>
            <p:cNvPr id="2182" name="Google Shape;2182;p42"/>
            <p:cNvGrpSpPr/>
            <p:nvPr/>
          </p:nvGrpSpPr>
          <p:grpSpPr>
            <a:xfrm>
              <a:off x="3192259" y="1692367"/>
              <a:ext cx="806943" cy="1450117"/>
              <a:chOff x="3170800" y="1354450"/>
              <a:chExt cx="1473600" cy="2361755"/>
            </a:xfrm>
          </p:grpSpPr>
          <p:sp>
            <p:nvSpPr>
              <p:cNvPr id="2183" name="Google Shape;2183;p42"/>
              <p:cNvSpPr/>
              <p:nvPr/>
            </p:nvSpPr>
            <p:spPr>
              <a:xfrm>
                <a:off x="3170800" y="1354450"/>
                <a:ext cx="1473600" cy="2361755"/>
              </a:xfrm>
              <a:custGeom>
                <a:rect b="b" l="l" r="r" t="t"/>
                <a:pathLst>
                  <a:path extrusionOk="0" h="6031" w="3763">
                    <a:moveTo>
                      <a:pt x="3390" y="82"/>
                    </a:moveTo>
                    <a:cubicBezTo>
                      <a:pt x="3417" y="82"/>
                      <a:pt x="3444" y="83"/>
                      <a:pt x="3471" y="84"/>
                    </a:cubicBezTo>
                    <a:cubicBezTo>
                      <a:pt x="3502" y="496"/>
                      <a:pt x="3566" y="908"/>
                      <a:pt x="3661" y="1310"/>
                    </a:cubicBezTo>
                    <a:cubicBezTo>
                      <a:pt x="3559" y="1273"/>
                      <a:pt x="3443" y="1258"/>
                      <a:pt x="3324" y="1258"/>
                    </a:cubicBezTo>
                    <a:cubicBezTo>
                      <a:pt x="3100" y="1258"/>
                      <a:pt x="2864" y="1310"/>
                      <a:pt x="2685" y="1362"/>
                    </a:cubicBezTo>
                    <a:cubicBezTo>
                      <a:pt x="2294" y="1479"/>
                      <a:pt x="1949" y="1701"/>
                      <a:pt x="1684" y="2007"/>
                    </a:cubicBezTo>
                    <a:cubicBezTo>
                      <a:pt x="1149" y="2638"/>
                      <a:pt x="1068" y="3543"/>
                      <a:pt x="1417" y="4280"/>
                    </a:cubicBezTo>
                    <a:cubicBezTo>
                      <a:pt x="1424" y="4294"/>
                      <a:pt x="1437" y="4301"/>
                      <a:pt x="1450" y="4301"/>
                    </a:cubicBezTo>
                    <a:cubicBezTo>
                      <a:pt x="1462" y="4301"/>
                      <a:pt x="1475" y="4295"/>
                      <a:pt x="1484" y="4283"/>
                    </a:cubicBezTo>
                    <a:cubicBezTo>
                      <a:pt x="1490" y="4287"/>
                      <a:pt x="1498" y="4289"/>
                      <a:pt x="1505" y="4289"/>
                    </a:cubicBezTo>
                    <a:cubicBezTo>
                      <a:pt x="1518" y="4289"/>
                      <a:pt x="1531" y="4283"/>
                      <a:pt x="1540" y="4272"/>
                    </a:cubicBezTo>
                    <a:lnTo>
                      <a:pt x="2037" y="3582"/>
                    </a:lnTo>
                    <a:cubicBezTo>
                      <a:pt x="2128" y="3948"/>
                      <a:pt x="2269" y="4297"/>
                      <a:pt x="2456" y="4625"/>
                    </a:cubicBezTo>
                    <a:cubicBezTo>
                      <a:pt x="2562" y="4808"/>
                      <a:pt x="2674" y="4991"/>
                      <a:pt x="2787" y="5171"/>
                    </a:cubicBezTo>
                    <a:cubicBezTo>
                      <a:pt x="2808" y="5206"/>
                      <a:pt x="2977" y="5425"/>
                      <a:pt x="2970" y="5467"/>
                    </a:cubicBezTo>
                    <a:cubicBezTo>
                      <a:pt x="2953" y="5594"/>
                      <a:pt x="2636" y="5615"/>
                      <a:pt x="2548" y="5629"/>
                    </a:cubicBezTo>
                    <a:cubicBezTo>
                      <a:pt x="2068" y="5710"/>
                      <a:pt x="1593" y="5798"/>
                      <a:pt x="1114" y="5875"/>
                    </a:cubicBezTo>
                    <a:cubicBezTo>
                      <a:pt x="976" y="5898"/>
                      <a:pt x="819" y="5940"/>
                      <a:pt x="675" y="5940"/>
                    </a:cubicBezTo>
                    <a:cubicBezTo>
                      <a:pt x="660" y="5940"/>
                      <a:pt x="646" y="5940"/>
                      <a:pt x="631" y="5939"/>
                    </a:cubicBezTo>
                    <a:cubicBezTo>
                      <a:pt x="448" y="5928"/>
                      <a:pt x="462" y="5935"/>
                      <a:pt x="487" y="5756"/>
                    </a:cubicBezTo>
                    <a:cubicBezTo>
                      <a:pt x="529" y="5484"/>
                      <a:pt x="680" y="5181"/>
                      <a:pt x="790" y="4935"/>
                    </a:cubicBezTo>
                    <a:cubicBezTo>
                      <a:pt x="797" y="4924"/>
                      <a:pt x="797" y="4914"/>
                      <a:pt x="790" y="4903"/>
                    </a:cubicBezTo>
                    <a:cubicBezTo>
                      <a:pt x="793" y="4889"/>
                      <a:pt x="793" y="4878"/>
                      <a:pt x="786" y="4868"/>
                    </a:cubicBezTo>
                    <a:cubicBezTo>
                      <a:pt x="145" y="3885"/>
                      <a:pt x="85" y="2564"/>
                      <a:pt x="705" y="1553"/>
                    </a:cubicBezTo>
                    <a:cubicBezTo>
                      <a:pt x="1269" y="628"/>
                      <a:pt x="2318" y="82"/>
                      <a:pt x="3390" y="82"/>
                    </a:cubicBezTo>
                    <a:close/>
                    <a:moveTo>
                      <a:pt x="3379" y="1"/>
                    </a:moveTo>
                    <a:cubicBezTo>
                      <a:pt x="2282" y="1"/>
                      <a:pt x="1211" y="566"/>
                      <a:pt x="634" y="1510"/>
                    </a:cubicBezTo>
                    <a:cubicBezTo>
                      <a:pt x="0" y="2546"/>
                      <a:pt x="57" y="3899"/>
                      <a:pt x="712" y="4907"/>
                    </a:cubicBezTo>
                    <a:cubicBezTo>
                      <a:pt x="557" y="5252"/>
                      <a:pt x="434" y="5611"/>
                      <a:pt x="346" y="5978"/>
                    </a:cubicBezTo>
                    <a:cubicBezTo>
                      <a:pt x="339" y="6002"/>
                      <a:pt x="360" y="6027"/>
                      <a:pt x="384" y="6030"/>
                    </a:cubicBezTo>
                    <a:cubicBezTo>
                      <a:pt x="856" y="6027"/>
                      <a:pt x="1321" y="5925"/>
                      <a:pt x="1783" y="5844"/>
                    </a:cubicBezTo>
                    <a:lnTo>
                      <a:pt x="2569" y="5706"/>
                    </a:lnTo>
                    <a:cubicBezTo>
                      <a:pt x="2653" y="5692"/>
                      <a:pt x="2998" y="5692"/>
                      <a:pt x="3058" y="5590"/>
                    </a:cubicBezTo>
                    <a:cubicBezTo>
                      <a:pt x="3168" y="5414"/>
                      <a:pt x="2787" y="5019"/>
                      <a:pt x="2706" y="4882"/>
                    </a:cubicBezTo>
                    <a:cubicBezTo>
                      <a:pt x="2438" y="4442"/>
                      <a:pt x="2202" y="3984"/>
                      <a:pt x="2100" y="3473"/>
                    </a:cubicBezTo>
                    <a:cubicBezTo>
                      <a:pt x="2096" y="3452"/>
                      <a:pt x="2080" y="3442"/>
                      <a:pt x="2063" y="3442"/>
                    </a:cubicBezTo>
                    <a:cubicBezTo>
                      <a:pt x="2048" y="3442"/>
                      <a:pt x="2032" y="3449"/>
                      <a:pt x="2023" y="3462"/>
                    </a:cubicBezTo>
                    <a:cubicBezTo>
                      <a:pt x="1843" y="3712"/>
                      <a:pt x="1660" y="3962"/>
                      <a:pt x="1480" y="4213"/>
                    </a:cubicBezTo>
                    <a:cubicBezTo>
                      <a:pt x="1163" y="3515"/>
                      <a:pt x="1240" y="2655"/>
                      <a:pt x="1744" y="2063"/>
                    </a:cubicBezTo>
                    <a:cubicBezTo>
                      <a:pt x="1956" y="1817"/>
                      <a:pt x="2223" y="1627"/>
                      <a:pt x="2526" y="1507"/>
                    </a:cubicBezTo>
                    <a:cubicBezTo>
                      <a:pt x="2706" y="1433"/>
                      <a:pt x="2893" y="1387"/>
                      <a:pt x="3083" y="1366"/>
                    </a:cubicBezTo>
                    <a:cubicBezTo>
                      <a:pt x="3102" y="1364"/>
                      <a:pt x="3123" y="1363"/>
                      <a:pt x="3145" y="1363"/>
                    </a:cubicBezTo>
                    <a:cubicBezTo>
                      <a:pt x="3271" y="1363"/>
                      <a:pt x="3431" y="1392"/>
                      <a:pt x="3560" y="1392"/>
                    </a:cubicBezTo>
                    <a:cubicBezTo>
                      <a:pt x="3604" y="1392"/>
                      <a:pt x="3644" y="1389"/>
                      <a:pt x="3678" y="1380"/>
                    </a:cubicBezTo>
                    <a:lnTo>
                      <a:pt x="3678" y="1380"/>
                    </a:lnTo>
                    <a:cubicBezTo>
                      <a:pt x="3637" y="1402"/>
                      <a:pt x="3656" y="1459"/>
                      <a:pt x="3694" y="1459"/>
                    </a:cubicBezTo>
                    <a:cubicBezTo>
                      <a:pt x="3698" y="1459"/>
                      <a:pt x="3702" y="1459"/>
                      <a:pt x="3707" y="1458"/>
                    </a:cubicBezTo>
                    <a:lnTo>
                      <a:pt x="3731" y="1450"/>
                    </a:lnTo>
                    <a:cubicBezTo>
                      <a:pt x="3745" y="1447"/>
                      <a:pt x="3756" y="1436"/>
                      <a:pt x="3759" y="1422"/>
                    </a:cubicBezTo>
                    <a:lnTo>
                      <a:pt x="3759" y="1408"/>
                    </a:lnTo>
                    <a:cubicBezTo>
                      <a:pt x="3763" y="1405"/>
                      <a:pt x="3763" y="1401"/>
                      <a:pt x="3759" y="1394"/>
                    </a:cubicBezTo>
                    <a:lnTo>
                      <a:pt x="3759" y="1391"/>
                    </a:lnTo>
                    <a:cubicBezTo>
                      <a:pt x="3763" y="1380"/>
                      <a:pt x="3763" y="1366"/>
                      <a:pt x="3756" y="1355"/>
                    </a:cubicBezTo>
                    <a:cubicBezTo>
                      <a:pt x="3650" y="926"/>
                      <a:pt x="3580" y="489"/>
                      <a:pt x="3548" y="48"/>
                    </a:cubicBezTo>
                    <a:cubicBezTo>
                      <a:pt x="3548" y="31"/>
                      <a:pt x="3534" y="13"/>
                      <a:pt x="3513" y="13"/>
                    </a:cubicBezTo>
                    <a:cubicBezTo>
                      <a:pt x="3506" y="6"/>
                      <a:pt x="3499" y="2"/>
                      <a:pt x="3488" y="2"/>
                    </a:cubicBezTo>
                    <a:cubicBezTo>
                      <a:pt x="3452" y="1"/>
                      <a:pt x="3416" y="1"/>
                      <a:pt x="3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2"/>
              <p:cNvSpPr/>
              <p:nvPr/>
            </p:nvSpPr>
            <p:spPr>
              <a:xfrm>
                <a:off x="3342321" y="2925562"/>
                <a:ext cx="159382" cy="225171"/>
              </a:xfrm>
              <a:custGeom>
                <a:rect b="b" l="l" r="r" t="t"/>
                <a:pathLst>
                  <a:path extrusionOk="0" h="575" w="407">
                    <a:moveTo>
                      <a:pt x="52" y="0"/>
                    </a:moveTo>
                    <a:cubicBezTo>
                      <a:pt x="25" y="0"/>
                      <a:pt x="0" y="20"/>
                      <a:pt x="13" y="53"/>
                    </a:cubicBezTo>
                    <a:cubicBezTo>
                      <a:pt x="87" y="236"/>
                      <a:pt x="189" y="408"/>
                      <a:pt x="320" y="560"/>
                    </a:cubicBezTo>
                    <a:cubicBezTo>
                      <a:pt x="328" y="570"/>
                      <a:pt x="338" y="574"/>
                      <a:pt x="348" y="574"/>
                    </a:cubicBezTo>
                    <a:cubicBezTo>
                      <a:pt x="378" y="574"/>
                      <a:pt x="406" y="533"/>
                      <a:pt x="380" y="504"/>
                    </a:cubicBezTo>
                    <a:cubicBezTo>
                      <a:pt x="256" y="363"/>
                      <a:pt x="161" y="201"/>
                      <a:pt x="94" y="28"/>
                    </a:cubicBezTo>
                    <a:cubicBezTo>
                      <a:pt x="86" y="9"/>
                      <a:pt x="69" y="0"/>
                      <a:pt x="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2"/>
              <p:cNvSpPr/>
              <p:nvPr/>
            </p:nvSpPr>
            <p:spPr>
              <a:xfrm>
                <a:off x="3408110" y="2804948"/>
                <a:ext cx="111607" cy="246318"/>
              </a:xfrm>
              <a:custGeom>
                <a:rect b="b" l="l" r="r" t="t"/>
                <a:pathLst>
                  <a:path extrusionOk="0" h="629" w="285">
                    <a:moveTo>
                      <a:pt x="40" y="0"/>
                    </a:moveTo>
                    <a:cubicBezTo>
                      <a:pt x="20" y="0"/>
                      <a:pt x="0" y="14"/>
                      <a:pt x="4" y="40"/>
                    </a:cubicBezTo>
                    <a:cubicBezTo>
                      <a:pt x="14" y="244"/>
                      <a:pt x="78" y="438"/>
                      <a:pt x="194" y="611"/>
                    </a:cubicBezTo>
                    <a:cubicBezTo>
                      <a:pt x="202" y="623"/>
                      <a:pt x="214" y="628"/>
                      <a:pt x="226" y="628"/>
                    </a:cubicBezTo>
                    <a:cubicBezTo>
                      <a:pt x="255" y="628"/>
                      <a:pt x="284" y="598"/>
                      <a:pt x="265" y="568"/>
                    </a:cubicBezTo>
                    <a:cubicBezTo>
                      <a:pt x="159" y="410"/>
                      <a:pt x="95" y="227"/>
                      <a:pt x="85" y="40"/>
                    </a:cubicBezTo>
                    <a:cubicBezTo>
                      <a:pt x="83" y="14"/>
                      <a:pt x="61" y="0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2"/>
              <p:cNvSpPr/>
              <p:nvPr/>
            </p:nvSpPr>
            <p:spPr>
              <a:xfrm>
                <a:off x="4174083" y="1752319"/>
                <a:ext cx="275297" cy="72055"/>
              </a:xfrm>
              <a:custGeom>
                <a:rect b="b" l="l" r="r" t="t"/>
                <a:pathLst>
                  <a:path extrusionOk="0" h="184" w="703">
                    <a:moveTo>
                      <a:pt x="422" y="0"/>
                    </a:moveTo>
                    <a:cubicBezTo>
                      <a:pt x="290" y="0"/>
                      <a:pt x="158" y="36"/>
                      <a:pt x="42" y="107"/>
                    </a:cubicBezTo>
                    <a:cubicBezTo>
                      <a:pt x="1" y="130"/>
                      <a:pt x="26" y="184"/>
                      <a:pt x="64" y="184"/>
                    </a:cubicBezTo>
                    <a:cubicBezTo>
                      <a:pt x="72" y="184"/>
                      <a:pt x="80" y="182"/>
                      <a:pt x="88" y="177"/>
                    </a:cubicBezTo>
                    <a:cubicBezTo>
                      <a:pt x="191" y="114"/>
                      <a:pt x="307" y="82"/>
                      <a:pt x="425" y="82"/>
                    </a:cubicBezTo>
                    <a:cubicBezTo>
                      <a:pt x="496" y="82"/>
                      <a:pt x="568" y="93"/>
                      <a:pt x="637" y="117"/>
                    </a:cubicBezTo>
                    <a:cubicBezTo>
                      <a:pt x="642" y="119"/>
                      <a:pt x="647" y="120"/>
                      <a:pt x="651" y="120"/>
                    </a:cubicBezTo>
                    <a:cubicBezTo>
                      <a:pt x="690" y="120"/>
                      <a:pt x="703" y="53"/>
                      <a:pt x="658" y="40"/>
                    </a:cubicBezTo>
                    <a:cubicBezTo>
                      <a:pt x="582" y="13"/>
                      <a:pt x="502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2"/>
              <p:cNvSpPr/>
              <p:nvPr/>
            </p:nvSpPr>
            <p:spPr>
              <a:xfrm>
                <a:off x="4257494" y="1667733"/>
                <a:ext cx="207549" cy="55608"/>
              </a:xfrm>
              <a:custGeom>
                <a:rect b="b" l="l" r="r" t="t"/>
                <a:pathLst>
                  <a:path extrusionOk="0" h="142" w="530">
                    <a:moveTo>
                      <a:pt x="255" y="0"/>
                    </a:moveTo>
                    <a:cubicBezTo>
                      <a:pt x="181" y="0"/>
                      <a:pt x="108" y="17"/>
                      <a:pt x="40" y="52"/>
                    </a:cubicBezTo>
                    <a:cubicBezTo>
                      <a:pt x="0" y="73"/>
                      <a:pt x="25" y="129"/>
                      <a:pt x="67" y="129"/>
                    </a:cubicBezTo>
                    <a:cubicBezTo>
                      <a:pt x="73" y="129"/>
                      <a:pt x="79" y="128"/>
                      <a:pt x="86" y="126"/>
                    </a:cubicBezTo>
                    <a:cubicBezTo>
                      <a:pt x="140" y="96"/>
                      <a:pt x="199" y="82"/>
                      <a:pt x="259" y="82"/>
                    </a:cubicBezTo>
                    <a:cubicBezTo>
                      <a:pt x="329" y="82"/>
                      <a:pt x="399" y="102"/>
                      <a:pt x="460" y="140"/>
                    </a:cubicBezTo>
                    <a:cubicBezTo>
                      <a:pt x="464" y="141"/>
                      <a:pt x="469" y="142"/>
                      <a:pt x="473" y="142"/>
                    </a:cubicBezTo>
                    <a:cubicBezTo>
                      <a:pt x="508" y="142"/>
                      <a:pt x="530" y="94"/>
                      <a:pt x="498" y="66"/>
                    </a:cubicBezTo>
                    <a:cubicBezTo>
                      <a:pt x="423" y="22"/>
                      <a:pt x="339" y="0"/>
                      <a:pt x="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8" name="Google Shape;2188;p42"/>
            <p:cNvGrpSpPr/>
            <p:nvPr/>
          </p:nvGrpSpPr>
          <p:grpSpPr>
            <a:xfrm>
              <a:off x="3813344" y="3355747"/>
              <a:ext cx="1102805" cy="847425"/>
              <a:chOff x="6289425" y="2648650"/>
              <a:chExt cx="662425" cy="509025"/>
            </a:xfrm>
          </p:grpSpPr>
          <p:sp>
            <p:nvSpPr>
              <p:cNvPr id="2189" name="Google Shape;2189;p42"/>
              <p:cNvSpPr/>
              <p:nvPr/>
            </p:nvSpPr>
            <p:spPr>
              <a:xfrm>
                <a:off x="6290775" y="2648650"/>
                <a:ext cx="422750" cy="231225"/>
              </a:xfrm>
              <a:custGeom>
                <a:rect b="b" l="l" r="r" t="t"/>
                <a:pathLst>
                  <a:path extrusionOk="0" h="9249" w="16910">
                    <a:moveTo>
                      <a:pt x="12690" y="0"/>
                    </a:moveTo>
                    <a:cubicBezTo>
                      <a:pt x="12022" y="0"/>
                      <a:pt x="11348" y="144"/>
                      <a:pt x="10738" y="406"/>
                    </a:cubicBezTo>
                    <a:cubicBezTo>
                      <a:pt x="9157" y="1081"/>
                      <a:pt x="8037" y="2555"/>
                      <a:pt x="7300" y="4052"/>
                    </a:cubicBezTo>
                    <a:cubicBezTo>
                      <a:pt x="7260" y="4128"/>
                      <a:pt x="7223" y="4205"/>
                      <a:pt x="7187" y="4283"/>
                    </a:cubicBezTo>
                    <a:lnTo>
                      <a:pt x="7187" y="4283"/>
                    </a:lnTo>
                    <a:cubicBezTo>
                      <a:pt x="6666" y="3714"/>
                      <a:pt x="5892" y="3482"/>
                      <a:pt x="5114" y="3482"/>
                    </a:cubicBezTo>
                    <a:cubicBezTo>
                      <a:pt x="4675" y="3482"/>
                      <a:pt x="4235" y="3555"/>
                      <a:pt x="3838" y="3683"/>
                    </a:cubicBezTo>
                    <a:cubicBezTo>
                      <a:pt x="2433" y="4144"/>
                      <a:pt x="1267" y="5272"/>
                      <a:pt x="614" y="6585"/>
                    </a:cubicBezTo>
                    <a:cubicBezTo>
                      <a:pt x="238" y="7345"/>
                      <a:pt x="23" y="8174"/>
                      <a:pt x="0" y="9018"/>
                    </a:cubicBezTo>
                    <a:cubicBezTo>
                      <a:pt x="0" y="9171"/>
                      <a:pt x="119" y="9248"/>
                      <a:pt x="239" y="9248"/>
                    </a:cubicBezTo>
                    <a:cubicBezTo>
                      <a:pt x="359" y="9248"/>
                      <a:pt x="480" y="9171"/>
                      <a:pt x="484" y="9018"/>
                    </a:cubicBezTo>
                    <a:lnTo>
                      <a:pt x="484" y="9018"/>
                    </a:lnTo>
                    <a:lnTo>
                      <a:pt x="476" y="9026"/>
                    </a:lnTo>
                    <a:cubicBezTo>
                      <a:pt x="522" y="7659"/>
                      <a:pt x="1082" y="6370"/>
                      <a:pt x="2042" y="5395"/>
                    </a:cubicBezTo>
                    <a:cubicBezTo>
                      <a:pt x="2850" y="4566"/>
                      <a:pt x="3950" y="3964"/>
                      <a:pt x="5123" y="3964"/>
                    </a:cubicBezTo>
                    <a:cubicBezTo>
                      <a:pt x="5241" y="3964"/>
                      <a:pt x="5361" y="3970"/>
                      <a:pt x="5481" y="3983"/>
                    </a:cubicBezTo>
                    <a:cubicBezTo>
                      <a:pt x="6095" y="4052"/>
                      <a:pt x="6701" y="4336"/>
                      <a:pt x="7031" y="4888"/>
                    </a:cubicBezTo>
                    <a:cubicBezTo>
                      <a:pt x="7075" y="4961"/>
                      <a:pt x="7166" y="5004"/>
                      <a:pt x="7254" y="5004"/>
                    </a:cubicBezTo>
                    <a:cubicBezTo>
                      <a:pt x="7333" y="5004"/>
                      <a:pt x="7409" y="4969"/>
                      <a:pt x="7446" y="4888"/>
                    </a:cubicBezTo>
                    <a:cubicBezTo>
                      <a:pt x="8044" y="3499"/>
                      <a:pt x="8881" y="2133"/>
                      <a:pt x="10163" y="1273"/>
                    </a:cubicBezTo>
                    <a:cubicBezTo>
                      <a:pt x="10901" y="774"/>
                      <a:pt x="11808" y="473"/>
                      <a:pt x="12709" y="473"/>
                    </a:cubicBezTo>
                    <a:cubicBezTo>
                      <a:pt x="13194" y="473"/>
                      <a:pt x="13677" y="561"/>
                      <a:pt x="14131" y="751"/>
                    </a:cubicBezTo>
                    <a:cubicBezTo>
                      <a:pt x="14799" y="1043"/>
                      <a:pt x="15344" y="1550"/>
                      <a:pt x="15674" y="2202"/>
                    </a:cubicBezTo>
                    <a:cubicBezTo>
                      <a:pt x="16012" y="2839"/>
                      <a:pt x="16142" y="3568"/>
                      <a:pt x="16042" y="4282"/>
                    </a:cubicBezTo>
                    <a:cubicBezTo>
                      <a:pt x="15943" y="4919"/>
                      <a:pt x="15651" y="5510"/>
                      <a:pt x="15198" y="5963"/>
                    </a:cubicBezTo>
                    <a:cubicBezTo>
                      <a:pt x="14868" y="6287"/>
                      <a:pt x="14434" y="6489"/>
                      <a:pt x="13983" y="6489"/>
                    </a:cubicBezTo>
                    <a:cubicBezTo>
                      <a:pt x="13846" y="6489"/>
                      <a:pt x="13708" y="6471"/>
                      <a:pt x="13571" y="6431"/>
                    </a:cubicBezTo>
                    <a:cubicBezTo>
                      <a:pt x="13256" y="6355"/>
                      <a:pt x="12980" y="6155"/>
                      <a:pt x="12803" y="5879"/>
                    </a:cubicBezTo>
                    <a:cubicBezTo>
                      <a:pt x="12650" y="5633"/>
                      <a:pt x="12627" y="5326"/>
                      <a:pt x="12719" y="5057"/>
                    </a:cubicBezTo>
                    <a:cubicBezTo>
                      <a:pt x="12795" y="4796"/>
                      <a:pt x="13010" y="4597"/>
                      <a:pt x="13271" y="4543"/>
                    </a:cubicBezTo>
                    <a:cubicBezTo>
                      <a:pt x="13307" y="4538"/>
                      <a:pt x="13343" y="4535"/>
                      <a:pt x="13379" y="4535"/>
                    </a:cubicBezTo>
                    <a:cubicBezTo>
                      <a:pt x="13597" y="4535"/>
                      <a:pt x="13808" y="4633"/>
                      <a:pt x="13947" y="4804"/>
                    </a:cubicBezTo>
                    <a:cubicBezTo>
                      <a:pt x="14016" y="4888"/>
                      <a:pt x="14062" y="4988"/>
                      <a:pt x="14062" y="5096"/>
                    </a:cubicBezTo>
                    <a:cubicBezTo>
                      <a:pt x="14070" y="5253"/>
                      <a:pt x="14194" y="5332"/>
                      <a:pt x="14315" y="5332"/>
                    </a:cubicBezTo>
                    <a:cubicBezTo>
                      <a:pt x="14436" y="5332"/>
                      <a:pt x="14553" y="5253"/>
                      <a:pt x="14546" y="5096"/>
                    </a:cubicBezTo>
                    <a:cubicBezTo>
                      <a:pt x="14516" y="4480"/>
                      <a:pt x="13951" y="4060"/>
                      <a:pt x="13376" y="4060"/>
                    </a:cubicBezTo>
                    <a:cubicBezTo>
                      <a:pt x="13212" y="4060"/>
                      <a:pt x="13048" y="4094"/>
                      <a:pt x="12895" y="4167"/>
                    </a:cubicBezTo>
                    <a:cubicBezTo>
                      <a:pt x="12174" y="4505"/>
                      <a:pt x="11997" y="5518"/>
                      <a:pt x="12404" y="6155"/>
                    </a:cubicBezTo>
                    <a:cubicBezTo>
                      <a:pt x="12747" y="6687"/>
                      <a:pt x="13362" y="6968"/>
                      <a:pt x="13981" y="6968"/>
                    </a:cubicBezTo>
                    <a:cubicBezTo>
                      <a:pt x="14166" y="6968"/>
                      <a:pt x="14352" y="6943"/>
                      <a:pt x="14530" y="6892"/>
                    </a:cubicBezTo>
                    <a:cubicBezTo>
                      <a:pt x="15244" y="6700"/>
                      <a:pt x="15797" y="6140"/>
                      <a:pt x="16134" y="5495"/>
                    </a:cubicBezTo>
                    <a:cubicBezTo>
                      <a:pt x="16910" y="4013"/>
                      <a:pt x="16549" y="2025"/>
                      <a:pt x="15282" y="920"/>
                    </a:cubicBezTo>
                    <a:cubicBezTo>
                      <a:pt x="14556" y="284"/>
                      <a:pt x="13628" y="0"/>
                      <a:pt x="12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42"/>
              <p:cNvSpPr/>
              <p:nvPr/>
            </p:nvSpPr>
            <p:spPr>
              <a:xfrm>
                <a:off x="6681650" y="2655800"/>
                <a:ext cx="206125" cy="189225"/>
              </a:xfrm>
              <a:custGeom>
                <a:rect b="b" l="l" r="r" t="t"/>
                <a:pathLst>
                  <a:path extrusionOk="0" h="7569" w="8245">
                    <a:moveTo>
                      <a:pt x="5101" y="5547"/>
                    </a:moveTo>
                    <a:cubicBezTo>
                      <a:pt x="5101" y="5547"/>
                      <a:pt x="5101" y="5548"/>
                      <a:pt x="5101" y="5549"/>
                    </a:cubicBezTo>
                    <a:lnTo>
                      <a:pt x="5101" y="5549"/>
                    </a:lnTo>
                    <a:cubicBezTo>
                      <a:pt x="5101" y="5549"/>
                      <a:pt x="5101" y="5549"/>
                      <a:pt x="5101" y="5549"/>
                    </a:cubicBezTo>
                    <a:lnTo>
                      <a:pt x="5101" y="5549"/>
                    </a:lnTo>
                    <a:cubicBezTo>
                      <a:pt x="5100" y="5550"/>
                      <a:pt x="5099" y="5551"/>
                      <a:pt x="5098" y="5553"/>
                    </a:cubicBezTo>
                    <a:lnTo>
                      <a:pt x="5098" y="5553"/>
                    </a:lnTo>
                    <a:cubicBezTo>
                      <a:pt x="5097" y="5553"/>
                      <a:pt x="5096" y="5553"/>
                      <a:pt x="5096" y="5553"/>
                    </a:cubicBezTo>
                    <a:lnTo>
                      <a:pt x="5096" y="5553"/>
                    </a:lnTo>
                    <a:cubicBezTo>
                      <a:pt x="5099" y="5549"/>
                      <a:pt x="5100" y="5547"/>
                      <a:pt x="5101" y="5547"/>
                    </a:cubicBezTo>
                    <a:close/>
                    <a:moveTo>
                      <a:pt x="5007" y="5551"/>
                    </a:moveTo>
                    <a:cubicBezTo>
                      <a:pt x="5010" y="5551"/>
                      <a:pt x="5019" y="5562"/>
                      <a:pt x="5026" y="5569"/>
                    </a:cubicBezTo>
                    <a:lnTo>
                      <a:pt x="5026" y="5569"/>
                    </a:lnTo>
                    <a:cubicBezTo>
                      <a:pt x="5005" y="5569"/>
                      <a:pt x="5005" y="5567"/>
                      <a:pt x="5005" y="5554"/>
                    </a:cubicBezTo>
                    <a:cubicBezTo>
                      <a:pt x="5005" y="5552"/>
                      <a:pt x="5006" y="5551"/>
                      <a:pt x="5007" y="5551"/>
                    </a:cubicBezTo>
                    <a:close/>
                    <a:moveTo>
                      <a:pt x="3476" y="0"/>
                    </a:moveTo>
                    <a:cubicBezTo>
                      <a:pt x="2382" y="0"/>
                      <a:pt x="1286" y="359"/>
                      <a:pt x="476" y="1110"/>
                    </a:cubicBezTo>
                    <a:cubicBezTo>
                      <a:pt x="338" y="1241"/>
                      <a:pt x="208" y="1379"/>
                      <a:pt x="93" y="1525"/>
                    </a:cubicBezTo>
                    <a:cubicBezTo>
                      <a:pt x="0" y="1624"/>
                      <a:pt x="0" y="1770"/>
                      <a:pt x="93" y="1870"/>
                    </a:cubicBezTo>
                    <a:cubicBezTo>
                      <a:pt x="139" y="1916"/>
                      <a:pt x="200" y="1939"/>
                      <a:pt x="261" y="1939"/>
                    </a:cubicBezTo>
                    <a:cubicBezTo>
                      <a:pt x="323" y="1939"/>
                      <a:pt x="384" y="1916"/>
                      <a:pt x="430" y="1870"/>
                    </a:cubicBezTo>
                    <a:lnTo>
                      <a:pt x="430" y="1870"/>
                    </a:lnTo>
                    <a:lnTo>
                      <a:pt x="423" y="1885"/>
                    </a:lnTo>
                    <a:cubicBezTo>
                      <a:pt x="1157" y="949"/>
                      <a:pt x="2299" y="498"/>
                      <a:pt x="3461" y="498"/>
                    </a:cubicBezTo>
                    <a:cubicBezTo>
                      <a:pt x="3671" y="498"/>
                      <a:pt x="3882" y="513"/>
                      <a:pt x="4092" y="542"/>
                    </a:cubicBezTo>
                    <a:cubicBezTo>
                      <a:pt x="5458" y="726"/>
                      <a:pt x="6640" y="1578"/>
                      <a:pt x="7262" y="2814"/>
                    </a:cubicBezTo>
                    <a:cubicBezTo>
                      <a:pt x="7883" y="4034"/>
                      <a:pt x="7883" y="5800"/>
                      <a:pt x="6609" y="6613"/>
                    </a:cubicBezTo>
                    <a:cubicBezTo>
                      <a:pt x="6085" y="6948"/>
                      <a:pt x="5438" y="7103"/>
                      <a:pt x="4810" y="7103"/>
                    </a:cubicBezTo>
                    <a:cubicBezTo>
                      <a:pt x="4703" y="7103"/>
                      <a:pt x="4596" y="7098"/>
                      <a:pt x="4491" y="7089"/>
                    </a:cubicBezTo>
                    <a:cubicBezTo>
                      <a:pt x="4122" y="7059"/>
                      <a:pt x="3746" y="6936"/>
                      <a:pt x="3485" y="6660"/>
                    </a:cubicBezTo>
                    <a:cubicBezTo>
                      <a:pt x="3240" y="6422"/>
                      <a:pt x="3163" y="6061"/>
                      <a:pt x="3278" y="5746"/>
                    </a:cubicBezTo>
                    <a:cubicBezTo>
                      <a:pt x="3424" y="5408"/>
                      <a:pt x="3646" y="5109"/>
                      <a:pt x="3930" y="4879"/>
                    </a:cubicBezTo>
                    <a:cubicBezTo>
                      <a:pt x="4053" y="4771"/>
                      <a:pt x="4199" y="4687"/>
                      <a:pt x="4353" y="4633"/>
                    </a:cubicBezTo>
                    <a:cubicBezTo>
                      <a:pt x="4422" y="4610"/>
                      <a:pt x="4498" y="4595"/>
                      <a:pt x="4568" y="4587"/>
                    </a:cubicBezTo>
                    <a:cubicBezTo>
                      <a:pt x="4586" y="4585"/>
                      <a:pt x="4605" y="4584"/>
                      <a:pt x="4624" y="4584"/>
                    </a:cubicBezTo>
                    <a:cubicBezTo>
                      <a:pt x="4677" y="4584"/>
                      <a:pt x="4732" y="4591"/>
                      <a:pt x="4782" y="4602"/>
                    </a:cubicBezTo>
                    <a:cubicBezTo>
                      <a:pt x="5005" y="4679"/>
                      <a:pt x="5174" y="4856"/>
                      <a:pt x="5243" y="5086"/>
                    </a:cubicBezTo>
                    <a:cubicBezTo>
                      <a:pt x="5258" y="5124"/>
                      <a:pt x="5258" y="5178"/>
                      <a:pt x="5258" y="5224"/>
                    </a:cubicBezTo>
                    <a:cubicBezTo>
                      <a:pt x="5258" y="5263"/>
                      <a:pt x="5251" y="5301"/>
                      <a:pt x="5235" y="5332"/>
                    </a:cubicBezTo>
                    <a:cubicBezTo>
                      <a:pt x="5197" y="5408"/>
                      <a:pt x="5143" y="5416"/>
                      <a:pt x="5105" y="5508"/>
                    </a:cubicBezTo>
                    <a:cubicBezTo>
                      <a:pt x="5098" y="5522"/>
                      <a:pt x="5097" y="5536"/>
                      <a:pt x="5092" y="5555"/>
                    </a:cubicBezTo>
                    <a:lnTo>
                      <a:pt x="5092" y="5555"/>
                    </a:lnTo>
                    <a:cubicBezTo>
                      <a:pt x="5082" y="5558"/>
                      <a:pt x="5068" y="5566"/>
                      <a:pt x="5064" y="5570"/>
                    </a:cubicBezTo>
                    <a:lnTo>
                      <a:pt x="5043" y="5570"/>
                    </a:lnTo>
                    <a:cubicBezTo>
                      <a:pt x="5038" y="5570"/>
                      <a:pt x="5033" y="5570"/>
                      <a:pt x="5029" y="5570"/>
                    </a:cubicBezTo>
                    <a:lnTo>
                      <a:pt x="5029" y="5570"/>
                    </a:lnTo>
                    <a:cubicBezTo>
                      <a:pt x="5020" y="5559"/>
                      <a:pt x="5019" y="5551"/>
                      <a:pt x="5013" y="5539"/>
                    </a:cubicBezTo>
                    <a:cubicBezTo>
                      <a:pt x="4967" y="5463"/>
                      <a:pt x="4888" y="5420"/>
                      <a:pt x="4806" y="5420"/>
                    </a:cubicBezTo>
                    <a:cubicBezTo>
                      <a:pt x="4764" y="5420"/>
                      <a:pt x="4722" y="5431"/>
                      <a:pt x="4683" y="5454"/>
                    </a:cubicBezTo>
                    <a:cubicBezTo>
                      <a:pt x="4575" y="5516"/>
                      <a:pt x="4537" y="5662"/>
                      <a:pt x="4598" y="5777"/>
                    </a:cubicBezTo>
                    <a:cubicBezTo>
                      <a:pt x="4676" y="5958"/>
                      <a:pt x="4858" y="6043"/>
                      <a:pt x="5043" y="6043"/>
                    </a:cubicBezTo>
                    <a:cubicBezTo>
                      <a:pt x="5263" y="6043"/>
                      <a:pt x="5489" y="5925"/>
                      <a:pt x="5553" y="5710"/>
                    </a:cubicBezTo>
                    <a:lnTo>
                      <a:pt x="5553" y="5710"/>
                    </a:lnTo>
                    <a:cubicBezTo>
                      <a:pt x="6019" y="5177"/>
                      <a:pt x="5561" y="4350"/>
                      <a:pt x="4967" y="4142"/>
                    </a:cubicBezTo>
                    <a:cubicBezTo>
                      <a:pt x="4862" y="4105"/>
                      <a:pt x="4751" y="4088"/>
                      <a:pt x="4640" y="4088"/>
                    </a:cubicBezTo>
                    <a:cubicBezTo>
                      <a:pt x="4359" y="4088"/>
                      <a:pt x="4069" y="4193"/>
                      <a:pt x="3838" y="4341"/>
                    </a:cubicBezTo>
                    <a:cubicBezTo>
                      <a:pt x="3493" y="4579"/>
                      <a:pt x="3209" y="4886"/>
                      <a:pt x="2994" y="5247"/>
                    </a:cubicBezTo>
                    <a:cubicBezTo>
                      <a:pt x="2771" y="5631"/>
                      <a:pt x="2664" y="6069"/>
                      <a:pt x="2833" y="6491"/>
                    </a:cubicBezTo>
                    <a:cubicBezTo>
                      <a:pt x="3002" y="6882"/>
                      <a:pt x="3309" y="7197"/>
                      <a:pt x="3700" y="7366"/>
                    </a:cubicBezTo>
                    <a:cubicBezTo>
                      <a:pt x="4048" y="7502"/>
                      <a:pt x="4416" y="7569"/>
                      <a:pt x="4788" y="7569"/>
                    </a:cubicBezTo>
                    <a:cubicBezTo>
                      <a:pt x="4875" y="7569"/>
                      <a:pt x="4963" y="7565"/>
                      <a:pt x="5051" y="7558"/>
                    </a:cubicBezTo>
                    <a:cubicBezTo>
                      <a:pt x="5466" y="7535"/>
                      <a:pt x="5872" y="7450"/>
                      <a:pt x="6264" y="7304"/>
                    </a:cubicBezTo>
                    <a:cubicBezTo>
                      <a:pt x="7054" y="7005"/>
                      <a:pt x="7668" y="6437"/>
                      <a:pt x="7968" y="5639"/>
                    </a:cubicBezTo>
                    <a:cubicBezTo>
                      <a:pt x="8244" y="4871"/>
                      <a:pt x="8213" y="3996"/>
                      <a:pt x="7968" y="3229"/>
                    </a:cubicBezTo>
                    <a:cubicBezTo>
                      <a:pt x="7492" y="1762"/>
                      <a:pt x="6318" y="626"/>
                      <a:pt x="4836" y="189"/>
                    </a:cubicBezTo>
                    <a:cubicBezTo>
                      <a:pt x="4397" y="64"/>
                      <a:pt x="3936" y="0"/>
                      <a:pt x="3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42"/>
              <p:cNvSpPr/>
              <p:nvPr/>
            </p:nvSpPr>
            <p:spPr>
              <a:xfrm>
                <a:off x="6867025" y="2790025"/>
                <a:ext cx="84825" cy="85225"/>
              </a:xfrm>
              <a:custGeom>
                <a:rect b="b" l="l" r="r" t="t"/>
                <a:pathLst>
                  <a:path extrusionOk="0" h="3409" w="3393">
                    <a:moveTo>
                      <a:pt x="362" y="0"/>
                    </a:moveTo>
                    <a:cubicBezTo>
                      <a:pt x="343" y="0"/>
                      <a:pt x="325" y="1"/>
                      <a:pt x="307" y="1"/>
                    </a:cubicBezTo>
                    <a:cubicBezTo>
                      <a:pt x="3" y="16"/>
                      <a:pt x="0" y="485"/>
                      <a:pt x="300" y="485"/>
                    </a:cubicBezTo>
                    <a:cubicBezTo>
                      <a:pt x="302" y="485"/>
                      <a:pt x="305" y="485"/>
                      <a:pt x="307" y="485"/>
                    </a:cubicBezTo>
                    <a:lnTo>
                      <a:pt x="307" y="492"/>
                    </a:lnTo>
                    <a:cubicBezTo>
                      <a:pt x="327" y="492"/>
                      <a:pt x="346" y="491"/>
                      <a:pt x="366" y="491"/>
                    </a:cubicBezTo>
                    <a:cubicBezTo>
                      <a:pt x="1738" y="491"/>
                      <a:pt x="2923" y="1809"/>
                      <a:pt x="2786" y="3171"/>
                    </a:cubicBezTo>
                    <a:cubicBezTo>
                      <a:pt x="2786" y="3302"/>
                      <a:pt x="2894" y="3409"/>
                      <a:pt x="3024" y="3409"/>
                    </a:cubicBezTo>
                    <a:cubicBezTo>
                      <a:pt x="3155" y="3409"/>
                      <a:pt x="3262" y="3302"/>
                      <a:pt x="3262" y="3171"/>
                    </a:cubicBezTo>
                    <a:cubicBezTo>
                      <a:pt x="3393" y="1889"/>
                      <a:pt x="2518" y="669"/>
                      <a:pt x="1351" y="193"/>
                    </a:cubicBezTo>
                    <a:cubicBezTo>
                      <a:pt x="1038" y="69"/>
                      <a:pt x="703" y="0"/>
                      <a:pt x="3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2"/>
              <p:cNvSpPr/>
              <p:nvPr/>
            </p:nvSpPr>
            <p:spPr>
              <a:xfrm>
                <a:off x="6289425" y="2869125"/>
                <a:ext cx="658975" cy="40675"/>
              </a:xfrm>
              <a:custGeom>
                <a:rect b="b" l="l" r="r" t="t"/>
                <a:pathLst>
                  <a:path extrusionOk="0" h="1627" w="26359">
                    <a:moveTo>
                      <a:pt x="26087" y="0"/>
                    </a:moveTo>
                    <a:cubicBezTo>
                      <a:pt x="26068" y="0"/>
                      <a:pt x="26048" y="2"/>
                      <a:pt x="26029" y="7"/>
                    </a:cubicBezTo>
                    <a:cubicBezTo>
                      <a:pt x="24378" y="299"/>
                      <a:pt x="22720" y="529"/>
                      <a:pt x="21055" y="713"/>
                    </a:cubicBezTo>
                    <a:cubicBezTo>
                      <a:pt x="19381" y="890"/>
                      <a:pt x="17708" y="1013"/>
                      <a:pt x="16020" y="1082"/>
                    </a:cubicBezTo>
                    <a:cubicBezTo>
                      <a:pt x="14984" y="1124"/>
                      <a:pt x="13949" y="1146"/>
                      <a:pt x="12914" y="1146"/>
                    </a:cubicBezTo>
                    <a:cubicBezTo>
                      <a:pt x="12268" y="1146"/>
                      <a:pt x="11622" y="1138"/>
                      <a:pt x="10977" y="1120"/>
                    </a:cubicBezTo>
                    <a:cubicBezTo>
                      <a:pt x="9296" y="1082"/>
                      <a:pt x="7615" y="990"/>
                      <a:pt x="5941" y="836"/>
                    </a:cubicBezTo>
                    <a:cubicBezTo>
                      <a:pt x="4268" y="683"/>
                      <a:pt x="2610" y="475"/>
                      <a:pt x="952" y="214"/>
                    </a:cubicBezTo>
                    <a:cubicBezTo>
                      <a:pt x="745" y="184"/>
                      <a:pt x="538" y="145"/>
                      <a:pt x="330" y="122"/>
                    </a:cubicBezTo>
                    <a:cubicBezTo>
                      <a:pt x="309" y="115"/>
                      <a:pt x="287" y="112"/>
                      <a:pt x="265" y="112"/>
                    </a:cubicBezTo>
                    <a:cubicBezTo>
                      <a:pt x="165" y="112"/>
                      <a:pt x="70" y="182"/>
                      <a:pt x="39" y="283"/>
                    </a:cubicBezTo>
                    <a:cubicBezTo>
                      <a:pt x="0" y="414"/>
                      <a:pt x="77" y="544"/>
                      <a:pt x="208" y="583"/>
                    </a:cubicBezTo>
                    <a:lnTo>
                      <a:pt x="200" y="575"/>
                    </a:lnTo>
                    <a:lnTo>
                      <a:pt x="200" y="575"/>
                    </a:lnTo>
                    <a:cubicBezTo>
                      <a:pt x="1881" y="859"/>
                      <a:pt x="3570" y="1082"/>
                      <a:pt x="5266" y="1251"/>
                    </a:cubicBezTo>
                    <a:cubicBezTo>
                      <a:pt x="6947" y="1412"/>
                      <a:pt x="8636" y="1527"/>
                      <a:pt x="10324" y="1581"/>
                    </a:cubicBezTo>
                    <a:cubicBezTo>
                      <a:pt x="11169" y="1611"/>
                      <a:pt x="12017" y="1627"/>
                      <a:pt x="12867" y="1627"/>
                    </a:cubicBezTo>
                    <a:cubicBezTo>
                      <a:pt x="13717" y="1627"/>
                      <a:pt x="14569" y="1611"/>
                      <a:pt x="15421" y="1581"/>
                    </a:cubicBezTo>
                    <a:cubicBezTo>
                      <a:pt x="17109" y="1527"/>
                      <a:pt x="18790" y="1412"/>
                      <a:pt x="20479" y="1251"/>
                    </a:cubicBezTo>
                    <a:cubicBezTo>
                      <a:pt x="22168" y="1082"/>
                      <a:pt x="23856" y="851"/>
                      <a:pt x="25537" y="575"/>
                    </a:cubicBezTo>
                    <a:lnTo>
                      <a:pt x="26159" y="468"/>
                    </a:lnTo>
                    <a:cubicBezTo>
                      <a:pt x="26282" y="437"/>
                      <a:pt x="26359" y="306"/>
                      <a:pt x="26328" y="176"/>
                    </a:cubicBezTo>
                    <a:cubicBezTo>
                      <a:pt x="26295" y="71"/>
                      <a:pt x="26196" y="0"/>
                      <a:pt x="260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2"/>
              <p:cNvSpPr/>
              <p:nvPr/>
            </p:nvSpPr>
            <p:spPr>
              <a:xfrm>
                <a:off x="6333375" y="2791400"/>
                <a:ext cx="69675" cy="66175"/>
              </a:xfrm>
              <a:custGeom>
                <a:rect b="b" l="l" r="r" t="t"/>
                <a:pathLst>
                  <a:path extrusionOk="0" h="2647" w="2787">
                    <a:moveTo>
                      <a:pt x="2523" y="0"/>
                    </a:moveTo>
                    <a:cubicBezTo>
                      <a:pt x="2503" y="0"/>
                      <a:pt x="2484" y="3"/>
                      <a:pt x="2464" y="7"/>
                    </a:cubicBezTo>
                    <a:cubicBezTo>
                      <a:pt x="1359" y="407"/>
                      <a:pt x="476" y="1251"/>
                      <a:pt x="31" y="2341"/>
                    </a:cubicBezTo>
                    <a:cubicBezTo>
                      <a:pt x="0" y="2471"/>
                      <a:pt x="69" y="2602"/>
                      <a:pt x="200" y="2640"/>
                    </a:cubicBezTo>
                    <a:cubicBezTo>
                      <a:pt x="218" y="2645"/>
                      <a:pt x="237" y="2647"/>
                      <a:pt x="255" y="2647"/>
                    </a:cubicBezTo>
                    <a:cubicBezTo>
                      <a:pt x="359" y="2647"/>
                      <a:pt x="459" y="2576"/>
                      <a:pt x="491" y="2471"/>
                    </a:cubicBezTo>
                    <a:cubicBezTo>
                      <a:pt x="883" y="1543"/>
                      <a:pt x="1643" y="813"/>
                      <a:pt x="2595" y="476"/>
                    </a:cubicBezTo>
                    <a:cubicBezTo>
                      <a:pt x="2717" y="430"/>
                      <a:pt x="2786" y="307"/>
                      <a:pt x="2756" y="176"/>
                    </a:cubicBezTo>
                    <a:cubicBezTo>
                      <a:pt x="2730" y="67"/>
                      <a:pt x="2628" y="0"/>
                      <a:pt x="25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2"/>
              <p:cNvSpPr/>
              <p:nvPr/>
            </p:nvSpPr>
            <p:spPr>
              <a:xfrm>
                <a:off x="6425850" y="2785050"/>
                <a:ext cx="55900" cy="28275"/>
              </a:xfrm>
              <a:custGeom>
                <a:rect b="b" l="l" r="r" t="t"/>
                <a:pathLst>
                  <a:path extrusionOk="0" h="1131" w="2236">
                    <a:moveTo>
                      <a:pt x="323" y="0"/>
                    </a:moveTo>
                    <a:cubicBezTo>
                      <a:pt x="1" y="0"/>
                      <a:pt x="1" y="484"/>
                      <a:pt x="323" y="484"/>
                    </a:cubicBezTo>
                    <a:cubicBezTo>
                      <a:pt x="392" y="484"/>
                      <a:pt x="461" y="484"/>
                      <a:pt x="530" y="492"/>
                    </a:cubicBezTo>
                    <a:lnTo>
                      <a:pt x="584" y="499"/>
                    </a:lnTo>
                    <a:lnTo>
                      <a:pt x="607" y="499"/>
                    </a:lnTo>
                    <a:cubicBezTo>
                      <a:pt x="638" y="499"/>
                      <a:pt x="676" y="515"/>
                      <a:pt x="699" y="515"/>
                    </a:cubicBezTo>
                    <a:cubicBezTo>
                      <a:pt x="835" y="545"/>
                      <a:pt x="971" y="582"/>
                      <a:pt x="1099" y="635"/>
                    </a:cubicBezTo>
                    <a:lnTo>
                      <a:pt x="1099" y="635"/>
                    </a:lnTo>
                    <a:cubicBezTo>
                      <a:pt x="1098" y="634"/>
                      <a:pt x="1098" y="634"/>
                      <a:pt x="1098" y="634"/>
                    </a:cubicBezTo>
                    <a:lnTo>
                      <a:pt x="1098" y="634"/>
                    </a:lnTo>
                    <a:cubicBezTo>
                      <a:pt x="1097" y="634"/>
                      <a:pt x="1099" y="635"/>
                      <a:pt x="1106" y="638"/>
                    </a:cubicBezTo>
                    <a:cubicBezTo>
                      <a:pt x="1104" y="637"/>
                      <a:pt x="1101" y="636"/>
                      <a:pt x="1099" y="635"/>
                    </a:cubicBezTo>
                    <a:lnTo>
                      <a:pt x="1099" y="635"/>
                    </a:lnTo>
                    <a:cubicBezTo>
                      <a:pt x="1103" y="636"/>
                      <a:pt x="1117" y="640"/>
                      <a:pt x="1121" y="645"/>
                    </a:cubicBezTo>
                    <a:lnTo>
                      <a:pt x="1168" y="668"/>
                    </a:lnTo>
                    <a:cubicBezTo>
                      <a:pt x="1198" y="684"/>
                      <a:pt x="1229" y="699"/>
                      <a:pt x="1252" y="714"/>
                    </a:cubicBezTo>
                    <a:cubicBezTo>
                      <a:pt x="1313" y="745"/>
                      <a:pt x="1375" y="783"/>
                      <a:pt x="1428" y="814"/>
                    </a:cubicBezTo>
                    <a:cubicBezTo>
                      <a:pt x="1544" y="891"/>
                      <a:pt x="1643" y="975"/>
                      <a:pt x="1743" y="1067"/>
                    </a:cubicBezTo>
                    <a:cubicBezTo>
                      <a:pt x="1793" y="1112"/>
                      <a:pt x="1847" y="1131"/>
                      <a:pt x="1899" y="1131"/>
                    </a:cubicBezTo>
                    <a:cubicBezTo>
                      <a:pt x="2081" y="1131"/>
                      <a:pt x="2236" y="902"/>
                      <a:pt x="2081" y="730"/>
                    </a:cubicBezTo>
                    <a:cubicBezTo>
                      <a:pt x="1613" y="269"/>
                      <a:pt x="976" y="8"/>
                      <a:pt x="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2"/>
              <p:cNvSpPr/>
              <p:nvPr/>
            </p:nvSpPr>
            <p:spPr>
              <a:xfrm>
                <a:off x="6498200" y="2687750"/>
                <a:ext cx="144075" cy="91325"/>
              </a:xfrm>
              <a:custGeom>
                <a:rect b="b" l="l" r="r" t="t"/>
                <a:pathLst>
                  <a:path extrusionOk="0" h="3653" w="5763">
                    <a:moveTo>
                      <a:pt x="4277" y="0"/>
                    </a:moveTo>
                    <a:cubicBezTo>
                      <a:pt x="3825" y="0"/>
                      <a:pt x="3360" y="131"/>
                      <a:pt x="2956" y="323"/>
                    </a:cubicBezTo>
                    <a:cubicBezTo>
                      <a:pt x="2142" y="722"/>
                      <a:pt x="1428" y="1298"/>
                      <a:pt x="860" y="2012"/>
                    </a:cubicBezTo>
                    <a:cubicBezTo>
                      <a:pt x="546" y="2403"/>
                      <a:pt x="277" y="2833"/>
                      <a:pt x="62" y="3294"/>
                    </a:cubicBezTo>
                    <a:cubicBezTo>
                      <a:pt x="1" y="3409"/>
                      <a:pt x="39" y="3547"/>
                      <a:pt x="146" y="3624"/>
                    </a:cubicBezTo>
                    <a:cubicBezTo>
                      <a:pt x="183" y="3643"/>
                      <a:pt x="223" y="3653"/>
                      <a:pt x="263" y="3653"/>
                    </a:cubicBezTo>
                    <a:cubicBezTo>
                      <a:pt x="347" y="3653"/>
                      <a:pt x="429" y="3610"/>
                      <a:pt x="476" y="3532"/>
                    </a:cubicBezTo>
                    <a:cubicBezTo>
                      <a:pt x="822" y="2803"/>
                      <a:pt x="1305" y="2142"/>
                      <a:pt x="1912" y="1605"/>
                    </a:cubicBezTo>
                    <a:cubicBezTo>
                      <a:pt x="2203" y="1336"/>
                      <a:pt x="2534" y="1106"/>
                      <a:pt x="2879" y="907"/>
                    </a:cubicBezTo>
                    <a:cubicBezTo>
                      <a:pt x="3255" y="692"/>
                      <a:pt x="3670" y="500"/>
                      <a:pt x="4107" y="477"/>
                    </a:cubicBezTo>
                    <a:cubicBezTo>
                      <a:pt x="4151" y="474"/>
                      <a:pt x="4194" y="472"/>
                      <a:pt x="4238" y="472"/>
                    </a:cubicBezTo>
                    <a:cubicBezTo>
                      <a:pt x="4617" y="472"/>
                      <a:pt x="4990" y="594"/>
                      <a:pt x="5258" y="876"/>
                    </a:cubicBezTo>
                    <a:cubicBezTo>
                      <a:pt x="5307" y="927"/>
                      <a:pt x="5362" y="948"/>
                      <a:pt x="5416" y="948"/>
                    </a:cubicBezTo>
                    <a:cubicBezTo>
                      <a:pt x="5598" y="948"/>
                      <a:pt x="5762" y="702"/>
                      <a:pt x="5596" y="531"/>
                    </a:cubicBezTo>
                    <a:cubicBezTo>
                      <a:pt x="5231" y="150"/>
                      <a:pt x="4761" y="0"/>
                      <a:pt x="42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2"/>
              <p:cNvSpPr/>
              <p:nvPr/>
            </p:nvSpPr>
            <p:spPr>
              <a:xfrm>
                <a:off x="6731975" y="2685125"/>
                <a:ext cx="117500" cy="52700"/>
              </a:xfrm>
              <a:custGeom>
                <a:rect b="b" l="l" r="r" t="t"/>
                <a:pathLst>
                  <a:path extrusionOk="0" h="2108" w="4700">
                    <a:moveTo>
                      <a:pt x="1751" y="0"/>
                    </a:moveTo>
                    <a:cubicBezTo>
                      <a:pt x="1628" y="0"/>
                      <a:pt x="1504" y="7"/>
                      <a:pt x="1380" y="21"/>
                    </a:cubicBezTo>
                    <a:cubicBezTo>
                      <a:pt x="981" y="68"/>
                      <a:pt x="590" y="190"/>
                      <a:pt x="236" y="375"/>
                    </a:cubicBezTo>
                    <a:cubicBezTo>
                      <a:pt x="0" y="499"/>
                      <a:pt x="145" y="820"/>
                      <a:pt x="360" y="820"/>
                    </a:cubicBezTo>
                    <a:cubicBezTo>
                      <a:pt x="397" y="820"/>
                      <a:pt x="435" y="810"/>
                      <a:pt x="474" y="789"/>
                    </a:cubicBezTo>
                    <a:cubicBezTo>
                      <a:pt x="882" y="571"/>
                      <a:pt x="1320" y="468"/>
                      <a:pt x="1752" y="468"/>
                    </a:cubicBezTo>
                    <a:cubicBezTo>
                      <a:pt x="2752" y="468"/>
                      <a:pt x="3718" y="1021"/>
                      <a:pt x="4189" y="1986"/>
                    </a:cubicBezTo>
                    <a:cubicBezTo>
                      <a:pt x="4232" y="2072"/>
                      <a:pt x="4302" y="2108"/>
                      <a:pt x="4374" y="2108"/>
                    </a:cubicBezTo>
                    <a:cubicBezTo>
                      <a:pt x="4532" y="2108"/>
                      <a:pt x="4699" y="1934"/>
                      <a:pt x="4604" y="1748"/>
                    </a:cubicBezTo>
                    <a:cubicBezTo>
                      <a:pt x="4047" y="663"/>
                      <a:pt x="2942" y="0"/>
                      <a:pt x="17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2"/>
              <p:cNvSpPr/>
              <p:nvPr/>
            </p:nvSpPr>
            <p:spPr>
              <a:xfrm>
                <a:off x="6836900" y="2759775"/>
                <a:ext cx="19400" cy="37150"/>
              </a:xfrm>
              <a:custGeom>
                <a:rect b="b" l="l" r="r" t="t"/>
                <a:pathLst>
                  <a:path extrusionOk="0" h="1486" w="776">
                    <a:moveTo>
                      <a:pt x="507" y="0"/>
                    </a:moveTo>
                    <a:cubicBezTo>
                      <a:pt x="388" y="0"/>
                      <a:pt x="269" y="79"/>
                      <a:pt x="269" y="236"/>
                    </a:cubicBezTo>
                    <a:cubicBezTo>
                      <a:pt x="276" y="328"/>
                      <a:pt x="276" y="413"/>
                      <a:pt x="269" y="505"/>
                    </a:cubicBezTo>
                    <a:cubicBezTo>
                      <a:pt x="269" y="520"/>
                      <a:pt x="269" y="536"/>
                      <a:pt x="261" y="551"/>
                    </a:cubicBezTo>
                    <a:cubicBezTo>
                      <a:pt x="261" y="563"/>
                      <a:pt x="261" y="569"/>
                      <a:pt x="261" y="574"/>
                    </a:cubicBezTo>
                    <a:cubicBezTo>
                      <a:pt x="253" y="620"/>
                      <a:pt x="246" y="658"/>
                      <a:pt x="238" y="697"/>
                    </a:cubicBezTo>
                    <a:cubicBezTo>
                      <a:pt x="223" y="781"/>
                      <a:pt x="200" y="858"/>
                      <a:pt x="169" y="935"/>
                    </a:cubicBezTo>
                    <a:cubicBezTo>
                      <a:pt x="169" y="942"/>
                      <a:pt x="161" y="958"/>
                      <a:pt x="154" y="965"/>
                    </a:cubicBezTo>
                    <a:cubicBezTo>
                      <a:pt x="162" y="949"/>
                      <a:pt x="166" y="941"/>
                      <a:pt x="165" y="941"/>
                    </a:cubicBezTo>
                    <a:lnTo>
                      <a:pt x="165" y="941"/>
                    </a:lnTo>
                    <a:cubicBezTo>
                      <a:pt x="165" y="941"/>
                      <a:pt x="161" y="947"/>
                      <a:pt x="154" y="958"/>
                    </a:cubicBezTo>
                    <a:lnTo>
                      <a:pt x="131" y="1004"/>
                    </a:lnTo>
                    <a:cubicBezTo>
                      <a:pt x="108" y="1050"/>
                      <a:pt x="92" y="1088"/>
                      <a:pt x="62" y="1127"/>
                    </a:cubicBezTo>
                    <a:cubicBezTo>
                      <a:pt x="0" y="1242"/>
                      <a:pt x="38" y="1388"/>
                      <a:pt x="154" y="1457"/>
                    </a:cubicBezTo>
                    <a:cubicBezTo>
                      <a:pt x="188" y="1477"/>
                      <a:pt x="227" y="1486"/>
                      <a:pt x="266" y="1486"/>
                    </a:cubicBezTo>
                    <a:cubicBezTo>
                      <a:pt x="347" y="1486"/>
                      <a:pt x="429" y="1445"/>
                      <a:pt x="476" y="1372"/>
                    </a:cubicBezTo>
                    <a:cubicBezTo>
                      <a:pt x="683" y="1027"/>
                      <a:pt x="775" y="635"/>
                      <a:pt x="745" y="236"/>
                    </a:cubicBezTo>
                    <a:cubicBezTo>
                      <a:pt x="745" y="79"/>
                      <a:pt x="626" y="0"/>
                      <a:pt x="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42"/>
              <p:cNvSpPr/>
              <p:nvPr/>
            </p:nvSpPr>
            <p:spPr>
              <a:xfrm>
                <a:off x="6529275" y="2963800"/>
                <a:ext cx="42050" cy="60725"/>
              </a:xfrm>
              <a:custGeom>
                <a:rect b="b" l="l" r="r" t="t"/>
                <a:pathLst>
                  <a:path extrusionOk="0" h="2429" w="1682">
                    <a:moveTo>
                      <a:pt x="998" y="1950"/>
                    </a:moveTo>
                    <a:cubicBezTo>
                      <a:pt x="998" y="1950"/>
                      <a:pt x="991" y="1952"/>
                      <a:pt x="982" y="1953"/>
                    </a:cubicBezTo>
                    <a:lnTo>
                      <a:pt x="982" y="1953"/>
                    </a:lnTo>
                    <a:cubicBezTo>
                      <a:pt x="993" y="1951"/>
                      <a:pt x="997" y="1950"/>
                      <a:pt x="998" y="1950"/>
                    </a:cubicBezTo>
                    <a:close/>
                    <a:moveTo>
                      <a:pt x="831" y="719"/>
                    </a:moveTo>
                    <a:lnTo>
                      <a:pt x="899" y="864"/>
                    </a:lnTo>
                    <a:cubicBezTo>
                      <a:pt x="968" y="1010"/>
                      <a:pt x="1030" y="1132"/>
                      <a:pt x="1076" y="1263"/>
                    </a:cubicBezTo>
                    <a:cubicBezTo>
                      <a:pt x="1099" y="1317"/>
                      <a:pt x="1114" y="1378"/>
                      <a:pt x="1129" y="1439"/>
                    </a:cubicBezTo>
                    <a:cubicBezTo>
                      <a:pt x="1137" y="1470"/>
                      <a:pt x="1145" y="1501"/>
                      <a:pt x="1152" y="1532"/>
                    </a:cubicBezTo>
                    <a:cubicBezTo>
                      <a:pt x="1152" y="1532"/>
                      <a:pt x="1155" y="1548"/>
                      <a:pt x="1157" y="1559"/>
                    </a:cubicBezTo>
                    <a:lnTo>
                      <a:pt x="1157" y="1559"/>
                    </a:lnTo>
                    <a:cubicBezTo>
                      <a:pt x="1156" y="1568"/>
                      <a:pt x="1160" y="1608"/>
                      <a:pt x="1160" y="1608"/>
                    </a:cubicBezTo>
                    <a:lnTo>
                      <a:pt x="1160" y="1693"/>
                    </a:lnTo>
                    <a:cubicBezTo>
                      <a:pt x="1160" y="1705"/>
                      <a:pt x="1150" y="1750"/>
                      <a:pt x="1154" y="1750"/>
                    </a:cubicBezTo>
                    <a:cubicBezTo>
                      <a:pt x="1155" y="1750"/>
                      <a:pt x="1157" y="1747"/>
                      <a:pt x="1160" y="1739"/>
                    </a:cubicBezTo>
                    <a:lnTo>
                      <a:pt x="1160" y="1739"/>
                    </a:lnTo>
                    <a:cubicBezTo>
                      <a:pt x="1152" y="1762"/>
                      <a:pt x="1145" y="1793"/>
                      <a:pt x="1137" y="1816"/>
                    </a:cubicBezTo>
                    <a:cubicBezTo>
                      <a:pt x="1129" y="1831"/>
                      <a:pt x="1114" y="1846"/>
                      <a:pt x="1106" y="1869"/>
                    </a:cubicBezTo>
                    <a:cubicBezTo>
                      <a:pt x="1103" y="1877"/>
                      <a:pt x="1102" y="1879"/>
                      <a:pt x="1103" y="1879"/>
                    </a:cubicBezTo>
                    <a:cubicBezTo>
                      <a:pt x="1104" y="1879"/>
                      <a:pt x="1107" y="1876"/>
                      <a:pt x="1109" y="1873"/>
                    </a:cubicBezTo>
                    <a:lnTo>
                      <a:pt x="1109" y="1873"/>
                    </a:lnTo>
                    <a:cubicBezTo>
                      <a:pt x="1108" y="1874"/>
                      <a:pt x="1107" y="1875"/>
                      <a:pt x="1106" y="1877"/>
                    </a:cubicBezTo>
                    <a:lnTo>
                      <a:pt x="1083" y="1900"/>
                    </a:lnTo>
                    <a:cubicBezTo>
                      <a:pt x="1072" y="1915"/>
                      <a:pt x="1068" y="1921"/>
                      <a:pt x="1068" y="1921"/>
                    </a:cubicBezTo>
                    <a:cubicBezTo>
                      <a:pt x="1068" y="1921"/>
                      <a:pt x="1072" y="1915"/>
                      <a:pt x="1076" y="1908"/>
                    </a:cubicBezTo>
                    <a:lnTo>
                      <a:pt x="1076" y="1908"/>
                    </a:lnTo>
                    <a:cubicBezTo>
                      <a:pt x="1068" y="1915"/>
                      <a:pt x="1053" y="1923"/>
                      <a:pt x="1037" y="1931"/>
                    </a:cubicBezTo>
                    <a:cubicBezTo>
                      <a:pt x="1036" y="1933"/>
                      <a:pt x="1034" y="1935"/>
                      <a:pt x="1033" y="1937"/>
                    </a:cubicBezTo>
                    <a:lnTo>
                      <a:pt x="1033" y="1937"/>
                    </a:lnTo>
                    <a:cubicBezTo>
                      <a:pt x="1035" y="1937"/>
                      <a:pt x="1036" y="1936"/>
                      <a:pt x="1037" y="1936"/>
                    </a:cubicBezTo>
                    <a:lnTo>
                      <a:pt x="1037" y="1936"/>
                    </a:lnTo>
                    <a:cubicBezTo>
                      <a:pt x="1037" y="1936"/>
                      <a:pt x="1035" y="1937"/>
                      <a:pt x="1032" y="1939"/>
                    </a:cubicBezTo>
                    <a:lnTo>
                      <a:pt x="1032" y="1939"/>
                    </a:lnTo>
                    <a:cubicBezTo>
                      <a:pt x="1032" y="1938"/>
                      <a:pt x="1032" y="1938"/>
                      <a:pt x="1033" y="1937"/>
                    </a:cubicBezTo>
                    <a:lnTo>
                      <a:pt x="1033" y="1937"/>
                    </a:lnTo>
                    <a:cubicBezTo>
                      <a:pt x="1032" y="1938"/>
                      <a:pt x="1031" y="1938"/>
                      <a:pt x="1030" y="1938"/>
                    </a:cubicBezTo>
                    <a:cubicBezTo>
                      <a:pt x="1028" y="1939"/>
                      <a:pt x="1027" y="1940"/>
                      <a:pt x="1027" y="1940"/>
                    </a:cubicBezTo>
                    <a:lnTo>
                      <a:pt x="1027" y="1940"/>
                    </a:lnTo>
                    <a:cubicBezTo>
                      <a:pt x="1028" y="1940"/>
                      <a:pt x="1030" y="1939"/>
                      <a:pt x="1032" y="1939"/>
                    </a:cubicBezTo>
                    <a:lnTo>
                      <a:pt x="1032" y="1939"/>
                    </a:lnTo>
                    <a:cubicBezTo>
                      <a:pt x="1027" y="1944"/>
                      <a:pt x="1021" y="1947"/>
                      <a:pt x="1020" y="1947"/>
                    </a:cubicBezTo>
                    <a:cubicBezTo>
                      <a:pt x="1019" y="1947"/>
                      <a:pt x="1020" y="1945"/>
                      <a:pt x="1027" y="1940"/>
                    </a:cubicBezTo>
                    <a:lnTo>
                      <a:pt x="1027" y="1940"/>
                    </a:lnTo>
                    <a:cubicBezTo>
                      <a:pt x="1019" y="1943"/>
                      <a:pt x="1010" y="1946"/>
                      <a:pt x="1007" y="1946"/>
                    </a:cubicBezTo>
                    <a:cubicBezTo>
                      <a:pt x="999" y="1946"/>
                      <a:pt x="991" y="1946"/>
                      <a:pt x="977" y="1953"/>
                    </a:cubicBezTo>
                    <a:lnTo>
                      <a:pt x="977" y="1953"/>
                    </a:lnTo>
                    <a:cubicBezTo>
                      <a:pt x="974" y="1954"/>
                      <a:pt x="971" y="1954"/>
                      <a:pt x="968" y="1954"/>
                    </a:cubicBezTo>
                    <a:lnTo>
                      <a:pt x="937" y="1954"/>
                    </a:lnTo>
                    <a:cubicBezTo>
                      <a:pt x="914" y="1954"/>
                      <a:pt x="891" y="1946"/>
                      <a:pt x="868" y="1938"/>
                    </a:cubicBezTo>
                    <a:cubicBezTo>
                      <a:pt x="862" y="1938"/>
                      <a:pt x="831" y="1929"/>
                      <a:pt x="835" y="1929"/>
                    </a:cubicBezTo>
                    <a:lnTo>
                      <a:pt x="835" y="1929"/>
                    </a:lnTo>
                    <a:cubicBezTo>
                      <a:pt x="836" y="1929"/>
                      <a:pt x="839" y="1929"/>
                      <a:pt x="845" y="1931"/>
                    </a:cubicBezTo>
                    <a:cubicBezTo>
                      <a:pt x="850" y="1932"/>
                      <a:pt x="852" y="1933"/>
                      <a:pt x="853" y="1933"/>
                    </a:cubicBezTo>
                    <a:cubicBezTo>
                      <a:pt x="855" y="1933"/>
                      <a:pt x="830" y="1923"/>
                      <a:pt x="830" y="1923"/>
                    </a:cubicBezTo>
                    <a:cubicBezTo>
                      <a:pt x="799" y="1908"/>
                      <a:pt x="769" y="1892"/>
                      <a:pt x="746" y="1877"/>
                    </a:cubicBezTo>
                    <a:cubicBezTo>
                      <a:pt x="730" y="1869"/>
                      <a:pt x="723" y="1862"/>
                      <a:pt x="715" y="1854"/>
                    </a:cubicBezTo>
                    <a:lnTo>
                      <a:pt x="715" y="1854"/>
                    </a:lnTo>
                    <a:cubicBezTo>
                      <a:pt x="725" y="1861"/>
                      <a:pt x="728" y="1864"/>
                      <a:pt x="728" y="1864"/>
                    </a:cubicBezTo>
                    <a:cubicBezTo>
                      <a:pt x="728" y="1864"/>
                      <a:pt x="712" y="1852"/>
                      <a:pt x="707" y="1846"/>
                    </a:cubicBezTo>
                    <a:cubicBezTo>
                      <a:pt x="692" y="1831"/>
                      <a:pt x="669" y="1808"/>
                      <a:pt x="653" y="1793"/>
                    </a:cubicBezTo>
                    <a:cubicBezTo>
                      <a:pt x="653" y="1793"/>
                      <a:pt x="641" y="1778"/>
                      <a:pt x="634" y="1770"/>
                    </a:cubicBezTo>
                    <a:lnTo>
                      <a:pt x="634" y="1770"/>
                    </a:lnTo>
                    <a:cubicBezTo>
                      <a:pt x="630" y="1764"/>
                      <a:pt x="623" y="1754"/>
                      <a:pt x="623" y="1754"/>
                    </a:cubicBezTo>
                    <a:cubicBezTo>
                      <a:pt x="607" y="1731"/>
                      <a:pt x="592" y="1700"/>
                      <a:pt x="577" y="1677"/>
                    </a:cubicBezTo>
                    <a:cubicBezTo>
                      <a:pt x="571" y="1670"/>
                      <a:pt x="567" y="1665"/>
                      <a:pt x="565" y="1661"/>
                    </a:cubicBezTo>
                    <a:lnTo>
                      <a:pt x="565" y="1661"/>
                    </a:lnTo>
                    <a:cubicBezTo>
                      <a:pt x="559" y="1649"/>
                      <a:pt x="554" y="1636"/>
                      <a:pt x="554" y="1624"/>
                    </a:cubicBezTo>
                    <a:cubicBezTo>
                      <a:pt x="546" y="1601"/>
                      <a:pt x="538" y="1570"/>
                      <a:pt x="531" y="1547"/>
                    </a:cubicBezTo>
                    <a:lnTo>
                      <a:pt x="531" y="1493"/>
                    </a:lnTo>
                    <a:cubicBezTo>
                      <a:pt x="531" y="1447"/>
                      <a:pt x="531" y="1409"/>
                      <a:pt x="538" y="1370"/>
                    </a:cubicBezTo>
                    <a:cubicBezTo>
                      <a:pt x="566" y="1140"/>
                      <a:pt x="692" y="921"/>
                      <a:pt x="831" y="719"/>
                    </a:cubicBezTo>
                    <a:close/>
                    <a:moveTo>
                      <a:pt x="869" y="0"/>
                    </a:moveTo>
                    <a:cubicBezTo>
                      <a:pt x="827" y="0"/>
                      <a:pt x="784" y="12"/>
                      <a:pt x="746" y="35"/>
                    </a:cubicBezTo>
                    <a:cubicBezTo>
                      <a:pt x="686" y="69"/>
                      <a:pt x="648" y="129"/>
                      <a:pt x="636" y="195"/>
                    </a:cubicBezTo>
                    <a:lnTo>
                      <a:pt x="636" y="195"/>
                    </a:lnTo>
                    <a:cubicBezTo>
                      <a:pt x="619" y="211"/>
                      <a:pt x="605" y="229"/>
                      <a:pt x="592" y="250"/>
                    </a:cubicBezTo>
                    <a:lnTo>
                      <a:pt x="584" y="242"/>
                    </a:lnTo>
                    <a:cubicBezTo>
                      <a:pt x="362" y="549"/>
                      <a:pt x="124" y="879"/>
                      <a:pt x="70" y="1271"/>
                    </a:cubicBezTo>
                    <a:cubicBezTo>
                      <a:pt x="1" y="1624"/>
                      <a:pt x="131" y="1984"/>
                      <a:pt x="400" y="2215"/>
                    </a:cubicBezTo>
                    <a:cubicBezTo>
                      <a:pt x="560" y="2342"/>
                      <a:pt x="761" y="2429"/>
                      <a:pt x="960" y="2429"/>
                    </a:cubicBezTo>
                    <a:cubicBezTo>
                      <a:pt x="1085" y="2429"/>
                      <a:pt x="1209" y="2394"/>
                      <a:pt x="1321" y="2315"/>
                    </a:cubicBezTo>
                    <a:cubicBezTo>
                      <a:pt x="1636" y="2092"/>
                      <a:pt x="1682" y="1716"/>
                      <a:pt x="1605" y="1355"/>
                    </a:cubicBezTo>
                    <a:cubicBezTo>
                      <a:pt x="1559" y="1171"/>
                      <a:pt x="1490" y="994"/>
                      <a:pt x="1406" y="818"/>
                    </a:cubicBezTo>
                    <a:lnTo>
                      <a:pt x="1076" y="119"/>
                    </a:lnTo>
                    <a:cubicBezTo>
                      <a:pt x="1030" y="43"/>
                      <a:pt x="950" y="0"/>
                      <a:pt x="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42"/>
              <p:cNvSpPr/>
              <p:nvPr/>
            </p:nvSpPr>
            <p:spPr>
              <a:xfrm>
                <a:off x="6602400" y="2950275"/>
                <a:ext cx="36675" cy="53875"/>
              </a:xfrm>
              <a:custGeom>
                <a:rect b="b" l="l" r="r" t="t"/>
                <a:pathLst>
                  <a:path extrusionOk="0" h="2155" w="1467">
                    <a:moveTo>
                      <a:pt x="678" y="848"/>
                    </a:moveTo>
                    <a:lnTo>
                      <a:pt x="678" y="848"/>
                    </a:lnTo>
                    <a:cubicBezTo>
                      <a:pt x="676" y="853"/>
                      <a:pt x="672" y="862"/>
                      <a:pt x="672" y="862"/>
                    </a:cubicBezTo>
                    <a:cubicBezTo>
                      <a:pt x="672" y="862"/>
                      <a:pt x="673" y="859"/>
                      <a:pt x="676" y="852"/>
                    </a:cubicBezTo>
                    <a:cubicBezTo>
                      <a:pt x="677" y="851"/>
                      <a:pt x="678" y="849"/>
                      <a:pt x="678" y="848"/>
                    </a:cubicBezTo>
                    <a:close/>
                    <a:moveTo>
                      <a:pt x="629" y="1654"/>
                    </a:moveTo>
                    <a:cubicBezTo>
                      <a:pt x="632" y="1655"/>
                      <a:pt x="636" y="1656"/>
                      <a:pt x="638" y="1658"/>
                    </a:cubicBezTo>
                    <a:lnTo>
                      <a:pt x="629" y="1654"/>
                    </a:lnTo>
                    <a:close/>
                    <a:moveTo>
                      <a:pt x="714" y="782"/>
                    </a:moveTo>
                    <a:cubicBezTo>
                      <a:pt x="714" y="782"/>
                      <a:pt x="714" y="783"/>
                      <a:pt x="714" y="783"/>
                    </a:cubicBezTo>
                    <a:cubicBezTo>
                      <a:pt x="714" y="783"/>
                      <a:pt x="724" y="793"/>
                      <a:pt x="730" y="798"/>
                    </a:cubicBezTo>
                    <a:cubicBezTo>
                      <a:pt x="729" y="796"/>
                      <a:pt x="728" y="795"/>
                      <a:pt x="728" y="795"/>
                    </a:cubicBezTo>
                    <a:lnTo>
                      <a:pt x="728" y="795"/>
                    </a:lnTo>
                    <a:cubicBezTo>
                      <a:pt x="730" y="795"/>
                      <a:pt x="754" y="830"/>
                      <a:pt x="760" y="837"/>
                    </a:cubicBezTo>
                    <a:cubicBezTo>
                      <a:pt x="791" y="883"/>
                      <a:pt x="822" y="929"/>
                      <a:pt x="852" y="983"/>
                    </a:cubicBezTo>
                    <a:cubicBezTo>
                      <a:pt x="883" y="1029"/>
                      <a:pt x="906" y="1082"/>
                      <a:pt x="922" y="1128"/>
                    </a:cubicBezTo>
                    <a:cubicBezTo>
                      <a:pt x="929" y="1159"/>
                      <a:pt x="937" y="1182"/>
                      <a:pt x="945" y="1205"/>
                    </a:cubicBezTo>
                    <a:cubicBezTo>
                      <a:pt x="945" y="1216"/>
                      <a:pt x="952" y="1253"/>
                      <a:pt x="954" y="1258"/>
                    </a:cubicBezTo>
                    <a:lnTo>
                      <a:pt x="954" y="1258"/>
                    </a:lnTo>
                    <a:cubicBezTo>
                      <a:pt x="959" y="1310"/>
                      <a:pt x="959" y="1361"/>
                      <a:pt x="954" y="1413"/>
                    </a:cubicBezTo>
                    <a:lnTo>
                      <a:pt x="954" y="1413"/>
                    </a:lnTo>
                    <a:cubicBezTo>
                      <a:pt x="952" y="1419"/>
                      <a:pt x="945" y="1456"/>
                      <a:pt x="945" y="1466"/>
                    </a:cubicBezTo>
                    <a:cubicBezTo>
                      <a:pt x="945" y="1472"/>
                      <a:pt x="927" y="1509"/>
                      <a:pt x="928" y="1509"/>
                    </a:cubicBezTo>
                    <a:cubicBezTo>
                      <a:pt x="929" y="1509"/>
                      <a:pt x="930" y="1508"/>
                      <a:pt x="932" y="1504"/>
                    </a:cubicBezTo>
                    <a:lnTo>
                      <a:pt x="932" y="1504"/>
                    </a:lnTo>
                    <a:cubicBezTo>
                      <a:pt x="920" y="1526"/>
                      <a:pt x="912" y="1552"/>
                      <a:pt x="898" y="1566"/>
                    </a:cubicBezTo>
                    <a:lnTo>
                      <a:pt x="887" y="1589"/>
                    </a:lnTo>
                    <a:lnTo>
                      <a:pt x="887" y="1589"/>
                    </a:lnTo>
                    <a:cubicBezTo>
                      <a:pt x="882" y="1594"/>
                      <a:pt x="874" y="1601"/>
                      <a:pt x="868" y="1604"/>
                    </a:cubicBezTo>
                    <a:lnTo>
                      <a:pt x="852" y="1620"/>
                    </a:lnTo>
                    <a:lnTo>
                      <a:pt x="852" y="1620"/>
                    </a:lnTo>
                    <a:lnTo>
                      <a:pt x="807" y="1648"/>
                    </a:lnTo>
                    <a:lnTo>
                      <a:pt x="807" y="1648"/>
                    </a:lnTo>
                    <a:cubicBezTo>
                      <a:pt x="807" y="1648"/>
                      <a:pt x="807" y="1648"/>
                      <a:pt x="807" y="1648"/>
                    </a:cubicBezTo>
                    <a:lnTo>
                      <a:pt x="807" y="1648"/>
                    </a:lnTo>
                    <a:cubicBezTo>
                      <a:pt x="806" y="1648"/>
                      <a:pt x="783" y="1658"/>
                      <a:pt x="768" y="1658"/>
                    </a:cubicBezTo>
                    <a:lnTo>
                      <a:pt x="737" y="1666"/>
                    </a:lnTo>
                    <a:lnTo>
                      <a:pt x="684" y="1666"/>
                    </a:lnTo>
                    <a:cubicBezTo>
                      <a:pt x="673" y="1664"/>
                      <a:pt x="666" y="1663"/>
                      <a:pt x="661" y="1663"/>
                    </a:cubicBezTo>
                    <a:lnTo>
                      <a:pt x="661" y="1663"/>
                    </a:lnTo>
                    <a:cubicBezTo>
                      <a:pt x="669" y="1666"/>
                      <a:pt x="678" y="1666"/>
                      <a:pt x="684" y="1666"/>
                    </a:cubicBezTo>
                    <a:lnTo>
                      <a:pt x="676" y="1666"/>
                    </a:lnTo>
                    <a:cubicBezTo>
                      <a:pt x="661" y="1666"/>
                      <a:pt x="645" y="1662"/>
                      <a:pt x="653" y="1662"/>
                    </a:cubicBezTo>
                    <a:cubicBezTo>
                      <a:pt x="654" y="1662"/>
                      <a:pt x="657" y="1663"/>
                      <a:pt x="661" y="1663"/>
                    </a:cubicBezTo>
                    <a:lnTo>
                      <a:pt x="661" y="1663"/>
                    </a:lnTo>
                    <a:cubicBezTo>
                      <a:pt x="658" y="1662"/>
                      <a:pt x="655" y="1660"/>
                      <a:pt x="653" y="1658"/>
                    </a:cubicBezTo>
                    <a:cubicBezTo>
                      <a:pt x="645" y="1658"/>
                      <a:pt x="630" y="1650"/>
                      <a:pt x="622" y="1650"/>
                    </a:cubicBezTo>
                    <a:lnTo>
                      <a:pt x="622" y="1650"/>
                    </a:lnTo>
                    <a:lnTo>
                      <a:pt x="607" y="1643"/>
                    </a:lnTo>
                    <a:cubicBezTo>
                      <a:pt x="596" y="1627"/>
                      <a:pt x="578" y="1607"/>
                      <a:pt x="576" y="1607"/>
                    </a:cubicBezTo>
                    <a:lnTo>
                      <a:pt x="576" y="1607"/>
                    </a:lnTo>
                    <a:cubicBezTo>
                      <a:pt x="575" y="1607"/>
                      <a:pt x="577" y="1610"/>
                      <a:pt x="584" y="1620"/>
                    </a:cubicBezTo>
                    <a:cubicBezTo>
                      <a:pt x="576" y="1612"/>
                      <a:pt x="568" y="1597"/>
                      <a:pt x="561" y="1581"/>
                    </a:cubicBezTo>
                    <a:lnTo>
                      <a:pt x="561" y="1581"/>
                    </a:lnTo>
                    <a:cubicBezTo>
                      <a:pt x="561" y="1587"/>
                      <a:pt x="568" y="1599"/>
                      <a:pt x="568" y="1599"/>
                    </a:cubicBezTo>
                    <a:cubicBezTo>
                      <a:pt x="567" y="1599"/>
                      <a:pt x="566" y="1596"/>
                      <a:pt x="561" y="1589"/>
                    </a:cubicBezTo>
                    <a:cubicBezTo>
                      <a:pt x="553" y="1558"/>
                      <a:pt x="545" y="1535"/>
                      <a:pt x="545" y="1505"/>
                    </a:cubicBezTo>
                    <a:lnTo>
                      <a:pt x="545" y="1505"/>
                    </a:lnTo>
                    <a:cubicBezTo>
                      <a:pt x="548" y="1520"/>
                      <a:pt x="549" y="1525"/>
                      <a:pt x="549" y="1525"/>
                    </a:cubicBezTo>
                    <a:cubicBezTo>
                      <a:pt x="549" y="1525"/>
                      <a:pt x="545" y="1502"/>
                      <a:pt x="545" y="1497"/>
                    </a:cubicBezTo>
                    <a:lnTo>
                      <a:pt x="545" y="1451"/>
                    </a:lnTo>
                    <a:cubicBezTo>
                      <a:pt x="545" y="1420"/>
                      <a:pt x="545" y="1389"/>
                      <a:pt x="545" y="1359"/>
                    </a:cubicBezTo>
                    <a:cubicBezTo>
                      <a:pt x="545" y="1359"/>
                      <a:pt x="550" y="1336"/>
                      <a:pt x="549" y="1336"/>
                    </a:cubicBezTo>
                    <a:lnTo>
                      <a:pt x="549" y="1336"/>
                    </a:lnTo>
                    <a:cubicBezTo>
                      <a:pt x="548" y="1336"/>
                      <a:pt x="547" y="1337"/>
                      <a:pt x="546" y="1341"/>
                    </a:cubicBezTo>
                    <a:lnTo>
                      <a:pt x="546" y="1341"/>
                    </a:lnTo>
                    <a:cubicBezTo>
                      <a:pt x="547" y="1331"/>
                      <a:pt x="549" y="1317"/>
                      <a:pt x="553" y="1313"/>
                    </a:cubicBezTo>
                    <a:cubicBezTo>
                      <a:pt x="561" y="1251"/>
                      <a:pt x="576" y="1190"/>
                      <a:pt x="591" y="1121"/>
                    </a:cubicBezTo>
                    <a:cubicBezTo>
                      <a:pt x="607" y="1052"/>
                      <a:pt x="630" y="983"/>
                      <a:pt x="653" y="914"/>
                    </a:cubicBezTo>
                    <a:cubicBezTo>
                      <a:pt x="661" y="898"/>
                      <a:pt x="668" y="891"/>
                      <a:pt x="668" y="875"/>
                    </a:cubicBezTo>
                    <a:cubicBezTo>
                      <a:pt x="675" y="857"/>
                      <a:pt x="679" y="849"/>
                      <a:pt x="680" y="845"/>
                    </a:cubicBezTo>
                    <a:lnTo>
                      <a:pt x="680" y="845"/>
                    </a:lnTo>
                    <a:cubicBezTo>
                      <a:pt x="693" y="823"/>
                      <a:pt x="704" y="803"/>
                      <a:pt x="714" y="782"/>
                    </a:cubicBezTo>
                    <a:close/>
                    <a:moveTo>
                      <a:pt x="768" y="0"/>
                    </a:moveTo>
                    <a:cubicBezTo>
                      <a:pt x="707" y="0"/>
                      <a:pt x="645" y="23"/>
                      <a:pt x="599" y="69"/>
                    </a:cubicBezTo>
                    <a:lnTo>
                      <a:pt x="607" y="85"/>
                    </a:lnTo>
                    <a:cubicBezTo>
                      <a:pt x="384" y="346"/>
                      <a:pt x="231" y="653"/>
                      <a:pt x="139" y="983"/>
                    </a:cubicBezTo>
                    <a:cubicBezTo>
                      <a:pt x="54" y="1305"/>
                      <a:pt x="0" y="1704"/>
                      <a:pt x="246" y="1973"/>
                    </a:cubicBezTo>
                    <a:cubicBezTo>
                      <a:pt x="361" y="2097"/>
                      <a:pt x="527" y="2154"/>
                      <a:pt x="694" y="2154"/>
                    </a:cubicBezTo>
                    <a:cubicBezTo>
                      <a:pt x="828" y="2154"/>
                      <a:pt x="963" y="2118"/>
                      <a:pt x="1075" y="2050"/>
                    </a:cubicBezTo>
                    <a:cubicBezTo>
                      <a:pt x="1359" y="1881"/>
                      <a:pt x="1466" y="1535"/>
                      <a:pt x="1428" y="1221"/>
                    </a:cubicBezTo>
                    <a:cubicBezTo>
                      <a:pt x="1388" y="877"/>
                      <a:pt x="1195" y="602"/>
                      <a:pt x="981" y="346"/>
                    </a:cubicBezTo>
                    <a:lnTo>
                      <a:pt x="981" y="346"/>
                    </a:lnTo>
                    <a:cubicBezTo>
                      <a:pt x="1025" y="258"/>
                      <a:pt x="1011" y="149"/>
                      <a:pt x="937" y="69"/>
                    </a:cubicBezTo>
                    <a:cubicBezTo>
                      <a:pt x="891" y="23"/>
                      <a:pt x="82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2"/>
              <p:cNvSpPr/>
              <p:nvPr/>
            </p:nvSpPr>
            <p:spPr>
              <a:xfrm>
                <a:off x="6567475" y="3069250"/>
                <a:ext cx="36475" cy="51950"/>
              </a:xfrm>
              <a:custGeom>
                <a:rect b="b" l="l" r="r" t="t"/>
                <a:pathLst>
                  <a:path extrusionOk="0" h="2078" w="1459">
                    <a:moveTo>
                      <a:pt x="492" y="1389"/>
                    </a:moveTo>
                    <a:cubicBezTo>
                      <a:pt x="492" y="1389"/>
                      <a:pt x="493" y="1391"/>
                      <a:pt x="495" y="1394"/>
                    </a:cubicBezTo>
                    <a:lnTo>
                      <a:pt x="495" y="1394"/>
                    </a:lnTo>
                    <a:cubicBezTo>
                      <a:pt x="493" y="1391"/>
                      <a:pt x="492" y="1389"/>
                      <a:pt x="492" y="1389"/>
                    </a:cubicBezTo>
                    <a:cubicBezTo>
                      <a:pt x="492" y="1389"/>
                      <a:pt x="492" y="1389"/>
                      <a:pt x="492" y="1389"/>
                    </a:cubicBezTo>
                    <a:close/>
                    <a:moveTo>
                      <a:pt x="891" y="1566"/>
                    </a:moveTo>
                    <a:cubicBezTo>
                      <a:pt x="891" y="1570"/>
                      <a:pt x="887" y="1576"/>
                      <a:pt x="882" y="1581"/>
                    </a:cubicBezTo>
                    <a:lnTo>
                      <a:pt x="882" y="1581"/>
                    </a:lnTo>
                    <a:cubicBezTo>
                      <a:pt x="886" y="1574"/>
                      <a:pt x="891" y="1566"/>
                      <a:pt x="891" y="1566"/>
                    </a:cubicBezTo>
                    <a:close/>
                    <a:moveTo>
                      <a:pt x="673" y="1577"/>
                    </a:moveTo>
                    <a:cubicBezTo>
                      <a:pt x="673" y="1577"/>
                      <a:pt x="679" y="1579"/>
                      <a:pt x="686" y="1582"/>
                    </a:cubicBezTo>
                    <a:lnTo>
                      <a:pt x="686" y="1582"/>
                    </a:lnTo>
                    <a:lnTo>
                      <a:pt x="684" y="1581"/>
                    </a:lnTo>
                    <a:cubicBezTo>
                      <a:pt x="675" y="1578"/>
                      <a:pt x="673" y="1577"/>
                      <a:pt x="673" y="1577"/>
                    </a:cubicBezTo>
                    <a:close/>
                    <a:moveTo>
                      <a:pt x="883" y="1581"/>
                    </a:moveTo>
                    <a:lnTo>
                      <a:pt x="883" y="1581"/>
                    </a:lnTo>
                    <a:cubicBezTo>
                      <a:pt x="882" y="1582"/>
                      <a:pt x="881" y="1583"/>
                      <a:pt x="880" y="1584"/>
                    </a:cubicBezTo>
                    <a:lnTo>
                      <a:pt x="880" y="1584"/>
                    </a:lnTo>
                    <a:cubicBezTo>
                      <a:pt x="880" y="1584"/>
                      <a:pt x="880" y="1584"/>
                      <a:pt x="880" y="1584"/>
                    </a:cubicBezTo>
                    <a:lnTo>
                      <a:pt x="880" y="1584"/>
                    </a:lnTo>
                    <a:cubicBezTo>
                      <a:pt x="882" y="1582"/>
                      <a:pt x="883" y="1581"/>
                      <a:pt x="883" y="1581"/>
                    </a:cubicBezTo>
                    <a:close/>
                    <a:moveTo>
                      <a:pt x="849" y="1600"/>
                    </a:moveTo>
                    <a:cubicBezTo>
                      <a:pt x="845" y="1602"/>
                      <a:pt x="841" y="1604"/>
                      <a:pt x="837" y="1604"/>
                    </a:cubicBezTo>
                    <a:cubicBezTo>
                      <a:pt x="834" y="1604"/>
                      <a:pt x="841" y="1602"/>
                      <a:pt x="849" y="1600"/>
                    </a:cubicBezTo>
                    <a:close/>
                    <a:moveTo>
                      <a:pt x="684" y="650"/>
                    </a:moveTo>
                    <a:cubicBezTo>
                      <a:pt x="688" y="656"/>
                      <a:pt x="693" y="662"/>
                      <a:pt x="699" y="668"/>
                    </a:cubicBezTo>
                    <a:cubicBezTo>
                      <a:pt x="730" y="722"/>
                      <a:pt x="760" y="775"/>
                      <a:pt x="783" y="829"/>
                    </a:cubicBezTo>
                    <a:lnTo>
                      <a:pt x="806" y="875"/>
                    </a:lnTo>
                    <a:cubicBezTo>
                      <a:pt x="806" y="880"/>
                      <a:pt x="813" y="896"/>
                      <a:pt x="813" y="896"/>
                    </a:cubicBezTo>
                    <a:cubicBezTo>
                      <a:pt x="813" y="896"/>
                      <a:pt x="811" y="893"/>
                      <a:pt x="806" y="883"/>
                    </a:cubicBezTo>
                    <a:lnTo>
                      <a:pt x="806" y="883"/>
                    </a:lnTo>
                    <a:cubicBezTo>
                      <a:pt x="814" y="906"/>
                      <a:pt x="829" y="936"/>
                      <a:pt x="837" y="967"/>
                    </a:cubicBezTo>
                    <a:cubicBezTo>
                      <a:pt x="860" y="1029"/>
                      <a:pt x="875" y="1082"/>
                      <a:pt x="891" y="1144"/>
                    </a:cubicBezTo>
                    <a:cubicBezTo>
                      <a:pt x="899" y="1174"/>
                      <a:pt x="899" y="1205"/>
                      <a:pt x="906" y="1244"/>
                    </a:cubicBezTo>
                    <a:cubicBezTo>
                      <a:pt x="906" y="1259"/>
                      <a:pt x="906" y="1274"/>
                      <a:pt x="914" y="1290"/>
                    </a:cubicBezTo>
                    <a:cubicBezTo>
                      <a:pt x="922" y="1359"/>
                      <a:pt x="922" y="1420"/>
                      <a:pt x="914" y="1481"/>
                    </a:cubicBezTo>
                    <a:cubicBezTo>
                      <a:pt x="914" y="1474"/>
                      <a:pt x="914" y="1472"/>
                      <a:pt x="913" y="1472"/>
                    </a:cubicBezTo>
                    <a:cubicBezTo>
                      <a:pt x="911" y="1472"/>
                      <a:pt x="905" y="1529"/>
                      <a:pt x="899" y="1535"/>
                    </a:cubicBezTo>
                    <a:cubicBezTo>
                      <a:pt x="899" y="1541"/>
                      <a:pt x="896" y="1549"/>
                      <a:pt x="894" y="1556"/>
                    </a:cubicBezTo>
                    <a:lnTo>
                      <a:pt x="894" y="1556"/>
                    </a:lnTo>
                    <a:cubicBezTo>
                      <a:pt x="889" y="1563"/>
                      <a:pt x="883" y="1573"/>
                      <a:pt x="878" y="1584"/>
                    </a:cubicBezTo>
                    <a:lnTo>
                      <a:pt x="878" y="1584"/>
                    </a:lnTo>
                    <a:cubicBezTo>
                      <a:pt x="874" y="1587"/>
                      <a:pt x="871" y="1589"/>
                      <a:pt x="868" y="1589"/>
                    </a:cubicBezTo>
                    <a:cubicBezTo>
                      <a:pt x="865" y="1591"/>
                      <a:pt x="863" y="1593"/>
                      <a:pt x="862" y="1595"/>
                    </a:cubicBezTo>
                    <a:lnTo>
                      <a:pt x="862" y="1595"/>
                    </a:lnTo>
                    <a:cubicBezTo>
                      <a:pt x="862" y="1595"/>
                      <a:pt x="862" y="1595"/>
                      <a:pt x="862" y="1595"/>
                    </a:cubicBezTo>
                    <a:lnTo>
                      <a:pt x="862" y="1595"/>
                    </a:lnTo>
                    <a:cubicBezTo>
                      <a:pt x="859" y="1595"/>
                      <a:pt x="856" y="1596"/>
                      <a:pt x="852" y="1597"/>
                    </a:cubicBezTo>
                    <a:lnTo>
                      <a:pt x="829" y="1604"/>
                    </a:lnTo>
                    <a:lnTo>
                      <a:pt x="791" y="1604"/>
                    </a:lnTo>
                    <a:cubicBezTo>
                      <a:pt x="785" y="1604"/>
                      <a:pt x="780" y="1604"/>
                      <a:pt x="777" y="1604"/>
                    </a:cubicBezTo>
                    <a:lnTo>
                      <a:pt x="777" y="1604"/>
                    </a:lnTo>
                    <a:cubicBezTo>
                      <a:pt x="776" y="1604"/>
                      <a:pt x="776" y="1604"/>
                      <a:pt x="776" y="1604"/>
                    </a:cubicBezTo>
                    <a:lnTo>
                      <a:pt x="722" y="1589"/>
                    </a:lnTo>
                    <a:lnTo>
                      <a:pt x="696" y="1584"/>
                    </a:lnTo>
                    <a:lnTo>
                      <a:pt x="696" y="1584"/>
                    </a:lnTo>
                    <a:cubicBezTo>
                      <a:pt x="695" y="1583"/>
                      <a:pt x="693" y="1582"/>
                      <a:pt x="691" y="1581"/>
                    </a:cubicBezTo>
                    <a:cubicBezTo>
                      <a:pt x="674" y="1570"/>
                      <a:pt x="632" y="1554"/>
                      <a:pt x="608" y="1537"/>
                    </a:cubicBezTo>
                    <a:lnTo>
                      <a:pt x="608" y="1537"/>
                    </a:lnTo>
                    <a:cubicBezTo>
                      <a:pt x="608" y="1537"/>
                      <a:pt x="606" y="1534"/>
                      <a:pt x="599" y="1528"/>
                    </a:cubicBezTo>
                    <a:lnTo>
                      <a:pt x="576" y="1504"/>
                    </a:lnTo>
                    <a:cubicBezTo>
                      <a:pt x="565" y="1493"/>
                      <a:pt x="553" y="1477"/>
                      <a:pt x="539" y="1464"/>
                    </a:cubicBezTo>
                    <a:lnTo>
                      <a:pt x="539" y="1464"/>
                    </a:lnTo>
                    <a:cubicBezTo>
                      <a:pt x="539" y="1462"/>
                      <a:pt x="538" y="1461"/>
                      <a:pt x="538" y="1458"/>
                    </a:cubicBezTo>
                    <a:cubicBezTo>
                      <a:pt x="530" y="1451"/>
                      <a:pt x="522" y="1443"/>
                      <a:pt x="515" y="1435"/>
                    </a:cubicBezTo>
                    <a:cubicBezTo>
                      <a:pt x="515" y="1431"/>
                      <a:pt x="507" y="1417"/>
                      <a:pt x="501" y="1405"/>
                    </a:cubicBezTo>
                    <a:lnTo>
                      <a:pt x="501" y="1405"/>
                    </a:lnTo>
                    <a:cubicBezTo>
                      <a:pt x="501" y="1403"/>
                      <a:pt x="500" y="1401"/>
                      <a:pt x="499" y="1397"/>
                    </a:cubicBezTo>
                    <a:cubicBezTo>
                      <a:pt x="499" y="1389"/>
                      <a:pt x="492" y="1382"/>
                      <a:pt x="492" y="1366"/>
                    </a:cubicBezTo>
                    <a:cubicBezTo>
                      <a:pt x="485" y="1354"/>
                      <a:pt x="484" y="1341"/>
                      <a:pt x="480" y="1328"/>
                    </a:cubicBezTo>
                    <a:lnTo>
                      <a:pt x="480" y="1328"/>
                    </a:lnTo>
                    <a:cubicBezTo>
                      <a:pt x="479" y="1321"/>
                      <a:pt x="476" y="1302"/>
                      <a:pt x="476" y="1297"/>
                    </a:cubicBezTo>
                    <a:cubicBezTo>
                      <a:pt x="476" y="1259"/>
                      <a:pt x="476" y="1220"/>
                      <a:pt x="476" y="1182"/>
                    </a:cubicBezTo>
                    <a:lnTo>
                      <a:pt x="476" y="1174"/>
                    </a:lnTo>
                    <a:cubicBezTo>
                      <a:pt x="476" y="1151"/>
                      <a:pt x="484" y="1136"/>
                      <a:pt x="492" y="1113"/>
                    </a:cubicBezTo>
                    <a:cubicBezTo>
                      <a:pt x="507" y="1036"/>
                      <a:pt x="530" y="967"/>
                      <a:pt x="561" y="898"/>
                    </a:cubicBezTo>
                    <a:cubicBezTo>
                      <a:pt x="562" y="895"/>
                      <a:pt x="563" y="892"/>
                      <a:pt x="564" y="890"/>
                    </a:cubicBezTo>
                    <a:lnTo>
                      <a:pt x="564" y="890"/>
                    </a:lnTo>
                    <a:cubicBezTo>
                      <a:pt x="565" y="889"/>
                      <a:pt x="567" y="886"/>
                      <a:pt x="568" y="883"/>
                    </a:cubicBezTo>
                    <a:cubicBezTo>
                      <a:pt x="576" y="867"/>
                      <a:pt x="584" y="844"/>
                      <a:pt x="591" y="821"/>
                    </a:cubicBezTo>
                    <a:cubicBezTo>
                      <a:pt x="607" y="791"/>
                      <a:pt x="630" y="752"/>
                      <a:pt x="645" y="722"/>
                    </a:cubicBezTo>
                    <a:cubicBezTo>
                      <a:pt x="657" y="697"/>
                      <a:pt x="670" y="673"/>
                      <a:pt x="684" y="650"/>
                    </a:cubicBezTo>
                    <a:close/>
                    <a:moveTo>
                      <a:pt x="658" y="0"/>
                    </a:moveTo>
                    <a:cubicBezTo>
                      <a:pt x="597" y="0"/>
                      <a:pt x="538" y="23"/>
                      <a:pt x="492" y="69"/>
                    </a:cubicBezTo>
                    <a:cubicBezTo>
                      <a:pt x="460" y="104"/>
                      <a:pt x="439" y="143"/>
                      <a:pt x="429" y="185"/>
                    </a:cubicBezTo>
                    <a:lnTo>
                      <a:pt x="429" y="185"/>
                    </a:lnTo>
                    <a:cubicBezTo>
                      <a:pt x="401" y="204"/>
                      <a:pt x="375" y="232"/>
                      <a:pt x="354" y="269"/>
                    </a:cubicBezTo>
                    <a:lnTo>
                      <a:pt x="361" y="261"/>
                    </a:lnTo>
                    <a:lnTo>
                      <a:pt x="361" y="261"/>
                    </a:lnTo>
                    <a:cubicBezTo>
                      <a:pt x="177" y="560"/>
                      <a:pt x="0" y="898"/>
                      <a:pt x="0" y="1259"/>
                    </a:cubicBezTo>
                    <a:cubicBezTo>
                      <a:pt x="0" y="1558"/>
                      <a:pt x="162" y="1827"/>
                      <a:pt x="423" y="1973"/>
                    </a:cubicBezTo>
                    <a:cubicBezTo>
                      <a:pt x="539" y="2039"/>
                      <a:pt x="674" y="2077"/>
                      <a:pt x="806" y="2077"/>
                    </a:cubicBezTo>
                    <a:cubicBezTo>
                      <a:pt x="934" y="2077"/>
                      <a:pt x="1061" y="2041"/>
                      <a:pt x="1167" y="1957"/>
                    </a:cubicBezTo>
                    <a:cubicBezTo>
                      <a:pt x="1459" y="1742"/>
                      <a:pt x="1428" y="1336"/>
                      <a:pt x="1351" y="1021"/>
                    </a:cubicBezTo>
                    <a:cubicBezTo>
                      <a:pt x="1267" y="660"/>
                      <a:pt x="1090" y="330"/>
                      <a:pt x="829" y="69"/>
                    </a:cubicBezTo>
                    <a:cubicBezTo>
                      <a:pt x="780" y="23"/>
                      <a:pt x="718" y="0"/>
                      <a:pt x="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2"/>
              <p:cNvSpPr/>
              <p:nvPr/>
            </p:nvSpPr>
            <p:spPr>
              <a:xfrm>
                <a:off x="6651325" y="3012450"/>
                <a:ext cx="39750" cy="62150"/>
              </a:xfrm>
              <a:custGeom>
                <a:rect b="b" l="l" r="r" t="t"/>
                <a:pathLst>
                  <a:path extrusionOk="0" h="2486" w="1590">
                    <a:moveTo>
                      <a:pt x="830" y="591"/>
                    </a:moveTo>
                    <a:cubicBezTo>
                      <a:pt x="1120" y="994"/>
                      <a:pt x="1162" y="1534"/>
                      <a:pt x="936" y="1985"/>
                    </a:cubicBezTo>
                    <a:lnTo>
                      <a:pt x="936" y="1985"/>
                    </a:lnTo>
                    <a:cubicBezTo>
                      <a:pt x="721" y="1933"/>
                      <a:pt x="555" y="1713"/>
                      <a:pt x="523" y="1481"/>
                    </a:cubicBezTo>
                    <a:cubicBezTo>
                      <a:pt x="484" y="1162"/>
                      <a:pt x="644" y="848"/>
                      <a:pt x="830" y="591"/>
                    </a:cubicBezTo>
                    <a:close/>
                    <a:moveTo>
                      <a:pt x="845" y="0"/>
                    </a:moveTo>
                    <a:cubicBezTo>
                      <a:pt x="787" y="0"/>
                      <a:pt x="730" y="23"/>
                      <a:pt x="686" y="60"/>
                    </a:cubicBezTo>
                    <a:lnTo>
                      <a:pt x="686" y="60"/>
                    </a:lnTo>
                    <a:cubicBezTo>
                      <a:pt x="652" y="72"/>
                      <a:pt x="619" y="93"/>
                      <a:pt x="592" y="123"/>
                    </a:cubicBezTo>
                    <a:lnTo>
                      <a:pt x="584" y="123"/>
                    </a:lnTo>
                    <a:cubicBezTo>
                      <a:pt x="323" y="445"/>
                      <a:pt x="101" y="806"/>
                      <a:pt x="47" y="1228"/>
                    </a:cubicBezTo>
                    <a:cubicBezTo>
                      <a:pt x="1" y="1612"/>
                      <a:pt x="139" y="1988"/>
                      <a:pt x="415" y="2241"/>
                    </a:cubicBezTo>
                    <a:cubicBezTo>
                      <a:pt x="569" y="2372"/>
                      <a:pt x="753" y="2456"/>
                      <a:pt x="953" y="2479"/>
                    </a:cubicBezTo>
                    <a:cubicBezTo>
                      <a:pt x="972" y="2483"/>
                      <a:pt x="992" y="2485"/>
                      <a:pt x="1012" y="2485"/>
                    </a:cubicBezTo>
                    <a:cubicBezTo>
                      <a:pt x="1110" y="2485"/>
                      <a:pt x="1210" y="2439"/>
                      <a:pt x="1267" y="2357"/>
                    </a:cubicBezTo>
                    <a:cubicBezTo>
                      <a:pt x="1313" y="2287"/>
                      <a:pt x="1359" y="2218"/>
                      <a:pt x="1390" y="2142"/>
                    </a:cubicBezTo>
                    <a:cubicBezTo>
                      <a:pt x="1536" y="1812"/>
                      <a:pt x="1590" y="1451"/>
                      <a:pt x="1528" y="1090"/>
                    </a:cubicBezTo>
                    <a:cubicBezTo>
                      <a:pt x="1474" y="699"/>
                      <a:pt x="1290" y="338"/>
                      <a:pt x="1006" y="69"/>
                    </a:cubicBezTo>
                    <a:cubicBezTo>
                      <a:pt x="956" y="21"/>
                      <a:pt x="900" y="0"/>
                      <a:pt x="8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2"/>
              <p:cNvSpPr/>
              <p:nvPr/>
            </p:nvSpPr>
            <p:spPr>
              <a:xfrm>
                <a:off x="6727325" y="2941275"/>
                <a:ext cx="37825" cy="61175"/>
              </a:xfrm>
              <a:custGeom>
                <a:rect b="b" l="l" r="r" t="t"/>
                <a:pathLst>
                  <a:path extrusionOk="0" h="2447" w="1513">
                    <a:moveTo>
                      <a:pt x="897" y="605"/>
                    </a:moveTo>
                    <a:cubicBezTo>
                      <a:pt x="962" y="790"/>
                      <a:pt x="1005" y="986"/>
                      <a:pt x="1021" y="1181"/>
                    </a:cubicBezTo>
                    <a:cubicBezTo>
                      <a:pt x="1037" y="1327"/>
                      <a:pt x="1037" y="1473"/>
                      <a:pt x="1021" y="1619"/>
                    </a:cubicBezTo>
                    <a:cubicBezTo>
                      <a:pt x="1021" y="1634"/>
                      <a:pt x="1021" y="1650"/>
                      <a:pt x="1013" y="1657"/>
                    </a:cubicBezTo>
                    <a:cubicBezTo>
                      <a:pt x="1006" y="1673"/>
                      <a:pt x="1006" y="1711"/>
                      <a:pt x="998" y="1734"/>
                    </a:cubicBezTo>
                    <a:cubicBezTo>
                      <a:pt x="990" y="1788"/>
                      <a:pt x="967" y="1826"/>
                      <a:pt x="944" y="1872"/>
                    </a:cubicBezTo>
                    <a:cubicBezTo>
                      <a:pt x="937" y="1879"/>
                      <a:pt x="911" y="1919"/>
                      <a:pt x="913" y="1919"/>
                    </a:cubicBezTo>
                    <a:cubicBezTo>
                      <a:pt x="913" y="1919"/>
                      <a:pt x="913" y="1919"/>
                      <a:pt x="914" y="1918"/>
                    </a:cubicBezTo>
                    <a:lnTo>
                      <a:pt x="914" y="1918"/>
                    </a:lnTo>
                    <a:cubicBezTo>
                      <a:pt x="910" y="1922"/>
                      <a:pt x="897" y="1935"/>
                      <a:pt x="891" y="1941"/>
                    </a:cubicBezTo>
                    <a:cubicBezTo>
                      <a:pt x="892" y="1941"/>
                      <a:pt x="893" y="1940"/>
                      <a:pt x="893" y="1940"/>
                    </a:cubicBezTo>
                    <a:lnTo>
                      <a:pt x="893" y="1940"/>
                    </a:lnTo>
                    <a:cubicBezTo>
                      <a:pt x="893" y="1940"/>
                      <a:pt x="862" y="1956"/>
                      <a:pt x="858" y="1962"/>
                    </a:cubicBezTo>
                    <a:lnTo>
                      <a:pt x="858" y="1962"/>
                    </a:lnTo>
                    <a:cubicBezTo>
                      <a:pt x="844" y="1963"/>
                      <a:pt x="798" y="1972"/>
                      <a:pt x="822" y="1972"/>
                    </a:cubicBezTo>
                    <a:lnTo>
                      <a:pt x="806" y="1972"/>
                    </a:lnTo>
                    <a:lnTo>
                      <a:pt x="768" y="1964"/>
                    </a:lnTo>
                    <a:cubicBezTo>
                      <a:pt x="753" y="1957"/>
                      <a:pt x="737" y="1949"/>
                      <a:pt x="729" y="1941"/>
                    </a:cubicBezTo>
                    <a:cubicBezTo>
                      <a:pt x="683" y="1926"/>
                      <a:pt x="645" y="1888"/>
                      <a:pt x="614" y="1849"/>
                    </a:cubicBezTo>
                    <a:cubicBezTo>
                      <a:pt x="492" y="1680"/>
                      <a:pt x="553" y="1381"/>
                      <a:pt x="614" y="1181"/>
                    </a:cubicBezTo>
                    <a:cubicBezTo>
                      <a:pt x="675" y="976"/>
                      <a:pt x="772" y="779"/>
                      <a:pt x="897" y="605"/>
                    </a:cubicBezTo>
                    <a:close/>
                    <a:moveTo>
                      <a:pt x="872" y="0"/>
                    </a:moveTo>
                    <a:cubicBezTo>
                      <a:pt x="818" y="0"/>
                      <a:pt x="762" y="23"/>
                      <a:pt x="714" y="76"/>
                    </a:cubicBezTo>
                    <a:lnTo>
                      <a:pt x="714" y="92"/>
                    </a:lnTo>
                    <a:cubicBezTo>
                      <a:pt x="461" y="360"/>
                      <a:pt x="269" y="683"/>
                      <a:pt x="161" y="1028"/>
                    </a:cubicBezTo>
                    <a:cubicBezTo>
                      <a:pt x="54" y="1373"/>
                      <a:pt x="0" y="1811"/>
                      <a:pt x="223" y="2126"/>
                    </a:cubicBezTo>
                    <a:cubicBezTo>
                      <a:pt x="361" y="2315"/>
                      <a:pt x="592" y="2447"/>
                      <a:pt x="824" y="2447"/>
                    </a:cubicBezTo>
                    <a:cubicBezTo>
                      <a:pt x="939" y="2447"/>
                      <a:pt x="1055" y="2414"/>
                      <a:pt x="1159" y="2340"/>
                    </a:cubicBezTo>
                    <a:cubicBezTo>
                      <a:pt x="1443" y="2133"/>
                      <a:pt x="1505" y="1757"/>
                      <a:pt x="1512" y="1427"/>
                    </a:cubicBezTo>
                    <a:cubicBezTo>
                      <a:pt x="1512" y="982"/>
                      <a:pt x="1413" y="537"/>
                      <a:pt x="1221" y="138"/>
                    </a:cubicBezTo>
                    <a:cubicBezTo>
                      <a:pt x="1175" y="61"/>
                      <a:pt x="1096" y="19"/>
                      <a:pt x="1014" y="19"/>
                    </a:cubicBezTo>
                    <a:cubicBezTo>
                      <a:pt x="998" y="19"/>
                      <a:pt x="983" y="20"/>
                      <a:pt x="967" y="23"/>
                    </a:cubicBezTo>
                    <a:lnTo>
                      <a:pt x="967" y="23"/>
                    </a:lnTo>
                    <a:cubicBezTo>
                      <a:pt x="937" y="9"/>
                      <a:pt x="90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42"/>
              <p:cNvSpPr/>
              <p:nvPr/>
            </p:nvSpPr>
            <p:spPr>
              <a:xfrm>
                <a:off x="6727125" y="3084625"/>
                <a:ext cx="39175" cy="66725"/>
              </a:xfrm>
              <a:custGeom>
                <a:rect b="b" l="l" r="r" t="t"/>
                <a:pathLst>
                  <a:path extrusionOk="0" h="2669" w="1567">
                    <a:moveTo>
                      <a:pt x="644" y="831"/>
                    </a:moveTo>
                    <a:cubicBezTo>
                      <a:pt x="708" y="955"/>
                      <a:pt x="765" y="1083"/>
                      <a:pt x="814" y="1212"/>
                    </a:cubicBezTo>
                    <a:cubicBezTo>
                      <a:pt x="876" y="1365"/>
                      <a:pt x="922" y="1527"/>
                      <a:pt x="960" y="1688"/>
                    </a:cubicBezTo>
                    <a:cubicBezTo>
                      <a:pt x="983" y="1765"/>
                      <a:pt x="998" y="1841"/>
                      <a:pt x="1006" y="1918"/>
                    </a:cubicBezTo>
                    <a:cubicBezTo>
                      <a:pt x="1014" y="1956"/>
                      <a:pt x="1021" y="2002"/>
                      <a:pt x="1029" y="2041"/>
                    </a:cubicBezTo>
                    <a:cubicBezTo>
                      <a:pt x="1029" y="2072"/>
                      <a:pt x="1029" y="2102"/>
                      <a:pt x="1037" y="2133"/>
                    </a:cubicBezTo>
                    <a:lnTo>
                      <a:pt x="1037" y="2140"/>
                    </a:lnTo>
                    <a:lnTo>
                      <a:pt x="1037" y="2140"/>
                    </a:lnTo>
                    <a:cubicBezTo>
                      <a:pt x="1031" y="2145"/>
                      <a:pt x="1022" y="2155"/>
                      <a:pt x="1018" y="2161"/>
                    </a:cubicBezTo>
                    <a:lnTo>
                      <a:pt x="1018" y="2161"/>
                    </a:lnTo>
                    <a:cubicBezTo>
                      <a:pt x="1009" y="2165"/>
                      <a:pt x="992" y="2175"/>
                      <a:pt x="991" y="2179"/>
                    </a:cubicBezTo>
                    <a:lnTo>
                      <a:pt x="991" y="2179"/>
                    </a:lnTo>
                    <a:cubicBezTo>
                      <a:pt x="982" y="2182"/>
                      <a:pt x="971" y="2187"/>
                      <a:pt x="968" y="2187"/>
                    </a:cubicBezTo>
                    <a:lnTo>
                      <a:pt x="922" y="2194"/>
                    </a:lnTo>
                    <a:lnTo>
                      <a:pt x="822" y="2194"/>
                    </a:lnTo>
                    <a:lnTo>
                      <a:pt x="768" y="2187"/>
                    </a:lnTo>
                    <a:cubicBezTo>
                      <a:pt x="722" y="2171"/>
                      <a:pt x="761" y="2187"/>
                      <a:pt x="714" y="2164"/>
                    </a:cubicBezTo>
                    <a:lnTo>
                      <a:pt x="686" y="2142"/>
                    </a:lnTo>
                    <a:lnTo>
                      <a:pt x="686" y="2142"/>
                    </a:lnTo>
                    <a:cubicBezTo>
                      <a:pt x="694" y="2148"/>
                      <a:pt x="697" y="2151"/>
                      <a:pt x="697" y="2151"/>
                    </a:cubicBezTo>
                    <a:cubicBezTo>
                      <a:pt x="697" y="2151"/>
                      <a:pt x="681" y="2138"/>
                      <a:pt x="676" y="2133"/>
                    </a:cubicBezTo>
                    <a:cubicBezTo>
                      <a:pt x="653" y="2110"/>
                      <a:pt x="630" y="2095"/>
                      <a:pt x="615" y="2064"/>
                    </a:cubicBezTo>
                    <a:cubicBezTo>
                      <a:pt x="584" y="2018"/>
                      <a:pt x="561" y="1972"/>
                      <a:pt x="546" y="1918"/>
                    </a:cubicBezTo>
                    <a:cubicBezTo>
                      <a:pt x="500" y="1788"/>
                      <a:pt x="484" y="1657"/>
                      <a:pt x="500" y="1519"/>
                    </a:cubicBezTo>
                    <a:cubicBezTo>
                      <a:pt x="510" y="1281"/>
                      <a:pt x="560" y="1049"/>
                      <a:pt x="644" y="831"/>
                    </a:cubicBezTo>
                    <a:close/>
                    <a:moveTo>
                      <a:pt x="554" y="1"/>
                    </a:moveTo>
                    <a:cubicBezTo>
                      <a:pt x="515" y="1"/>
                      <a:pt x="475" y="10"/>
                      <a:pt x="438" y="30"/>
                    </a:cubicBezTo>
                    <a:cubicBezTo>
                      <a:pt x="329" y="95"/>
                      <a:pt x="289" y="229"/>
                      <a:pt x="343" y="340"/>
                    </a:cubicBezTo>
                    <a:lnTo>
                      <a:pt x="343" y="340"/>
                    </a:lnTo>
                    <a:cubicBezTo>
                      <a:pt x="158" y="686"/>
                      <a:pt x="52" y="1069"/>
                      <a:pt x="24" y="1465"/>
                    </a:cubicBezTo>
                    <a:cubicBezTo>
                      <a:pt x="1" y="1826"/>
                      <a:pt x="77" y="2256"/>
                      <a:pt x="377" y="2494"/>
                    </a:cubicBezTo>
                    <a:cubicBezTo>
                      <a:pt x="517" y="2611"/>
                      <a:pt x="690" y="2668"/>
                      <a:pt x="862" y="2668"/>
                    </a:cubicBezTo>
                    <a:cubicBezTo>
                      <a:pt x="1029" y="2668"/>
                      <a:pt x="1197" y="2615"/>
                      <a:pt x="1336" y="2509"/>
                    </a:cubicBezTo>
                    <a:cubicBezTo>
                      <a:pt x="1497" y="2386"/>
                      <a:pt x="1566" y="2171"/>
                      <a:pt x="1497" y="1972"/>
                    </a:cubicBezTo>
                    <a:cubicBezTo>
                      <a:pt x="1474" y="1765"/>
                      <a:pt x="1428" y="1565"/>
                      <a:pt x="1375" y="1365"/>
                    </a:cubicBezTo>
                    <a:cubicBezTo>
                      <a:pt x="1244" y="920"/>
                      <a:pt x="1037" y="498"/>
                      <a:pt x="768" y="122"/>
                    </a:cubicBezTo>
                    <a:cubicBezTo>
                      <a:pt x="721" y="44"/>
                      <a:pt x="639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2"/>
              <p:cNvSpPr/>
              <p:nvPr/>
            </p:nvSpPr>
            <p:spPr>
              <a:xfrm>
                <a:off x="6423950" y="2990175"/>
                <a:ext cx="15175" cy="73900"/>
              </a:xfrm>
              <a:custGeom>
                <a:rect b="b" l="l" r="r" t="t"/>
                <a:pathLst>
                  <a:path extrusionOk="0" h="2956" w="607">
                    <a:moveTo>
                      <a:pt x="369" y="1"/>
                    </a:moveTo>
                    <a:cubicBezTo>
                      <a:pt x="250" y="1"/>
                      <a:pt x="127" y="77"/>
                      <a:pt x="123" y="231"/>
                    </a:cubicBezTo>
                    <a:cubicBezTo>
                      <a:pt x="84" y="1068"/>
                      <a:pt x="46" y="1897"/>
                      <a:pt x="8" y="2726"/>
                    </a:cubicBezTo>
                    <a:cubicBezTo>
                      <a:pt x="0" y="2879"/>
                      <a:pt x="117" y="2956"/>
                      <a:pt x="238" y="2956"/>
                    </a:cubicBezTo>
                    <a:cubicBezTo>
                      <a:pt x="359" y="2956"/>
                      <a:pt x="484" y="2879"/>
                      <a:pt x="491" y="2726"/>
                    </a:cubicBezTo>
                    <a:cubicBezTo>
                      <a:pt x="522" y="1897"/>
                      <a:pt x="560" y="1068"/>
                      <a:pt x="599" y="231"/>
                    </a:cubicBezTo>
                    <a:cubicBezTo>
                      <a:pt x="606" y="77"/>
                      <a:pt x="489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2"/>
              <p:cNvSpPr/>
              <p:nvPr/>
            </p:nvSpPr>
            <p:spPr>
              <a:xfrm>
                <a:off x="6464050" y="3057350"/>
                <a:ext cx="14225" cy="100325"/>
              </a:xfrm>
              <a:custGeom>
                <a:rect b="b" l="l" r="r" t="t"/>
                <a:pathLst>
                  <a:path extrusionOk="0" h="4013" w="569">
                    <a:moveTo>
                      <a:pt x="234" y="0"/>
                    </a:moveTo>
                    <a:cubicBezTo>
                      <a:pt x="115" y="0"/>
                      <a:pt x="0" y="77"/>
                      <a:pt x="8" y="230"/>
                    </a:cubicBezTo>
                    <a:cubicBezTo>
                      <a:pt x="77" y="1412"/>
                      <a:pt x="92" y="2595"/>
                      <a:pt x="46" y="3777"/>
                    </a:cubicBezTo>
                    <a:cubicBezTo>
                      <a:pt x="42" y="3934"/>
                      <a:pt x="160" y="4013"/>
                      <a:pt x="279" y="4013"/>
                    </a:cubicBezTo>
                    <a:cubicBezTo>
                      <a:pt x="399" y="4013"/>
                      <a:pt x="522" y="3934"/>
                      <a:pt x="530" y="3777"/>
                    </a:cubicBezTo>
                    <a:cubicBezTo>
                      <a:pt x="568" y="2595"/>
                      <a:pt x="553" y="1412"/>
                      <a:pt x="484" y="230"/>
                    </a:cubicBezTo>
                    <a:cubicBezTo>
                      <a:pt x="476" y="77"/>
                      <a:pt x="353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2"/>
              <p:cNvSpPr/>
              <p:nvPr/>
            </p:nvSpPr>
            <p:spPr>
              <a:xfrm>
                <a:off x="6479975" y="2925125"/>
                <a:ext cx="14800" cy="64850"/>
              </a:xfrm>
              <a:custGeom>
                <a:rect b="b" l="l" r="r" t="t"/>
                <a:pathLst>
                  <a:path extrusionOk="0" h="2594" w="592">
                    <a:moveTo>
                      <a:pt x="238" y="1"/>
                    </a:moveTo>
                    <a:cubicBezTo>
                      <a:pt x="108" y="8"/>
                      <a:pt x="0" y="108"/>
                      <a:pt x="0" y="246"/>
                    </a:cubicBezTo>
                    <a:lnTo>
                      <a:pt x="115" y="2357"/>
                    </a:lnTo>
                    <a:cubicBezTo>
                      <a:pt x="115" y="2514"/>
                      <a:pt x="234" y="2593"/>
                      <a:pt x="353" y="2593"/>
                    </a:cubicBezTo>
                    <a:cubicBezTo>
                      <a:pt x="472" y="2593"/>
                      <a:pt x="591" y="2514"/>
                      <a:pt x="591" y="2357"/>
                    </a:cubicBezTo>
                    <a:cubicBezTo>
                      <a:pt x="553" y="1651"/>
                      <a:pt x="515" y="945"/>
                      <a:pt x="484" y="246"/>
                    </a:cubicBezTo>
                    <a:cubicBezTo>
                      <a:pt x="476" y="116"/>
                      <a:pt x="369" y="8"/>
                      <a:pt x="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2"/>
              <p:cNvSpPr/>
              <p:nvPr/>
            </p:nvSpPr>
            <p:spPr>
              <a:xfrm>
                <a:off x="6363875" y="2944325"/>
                <a:ext cx="14800" cy="52800"/>
              </a:xfrm>
              <a:custGeom>
                <a:rect b="b" l="l" r="r" t="t"/>
                <a:pathLst>
                  <a:path extrusionOk="0" h="2112" w="592">
                    <a:moveTo>
                      <a:pt x="334" y="1"/>
                    </a:moveTo>
                    <a:cubicBezTo>
                      <a:pt x="229" y="1"/>
                      <a:pt x="113" y="67"/>
                      <a:pt x="100" y="177"/>
                    </a:cubicBezTo>
                    <a:cubicBezTo>
                      <a:pt x="16" y="737"/>
                      <a:pt x="1" y="1305"/>
                      <a:pt x="47" y="1873"/>
                    </a:cubicBezTo>
                    <a:cubicBezTo>
                      <a:pt x="47" y="2004"/>
                      <a:pt x="154" y="2111"/>
                      <a:pt x="285" y="2111"/>
                    </a:cubicBezTo>
                    <a:cubicBezTo>
                      <a:pt x="415" y="2111"/>
                      <a:pt x="523" y="2004"/>
                      <a:pt x="523" y="1873"/>
                    </a:cubicBezTo>
                    <a:cubicBezTo>
                      <a:pt x="476" y="1351"/>
                      <a:pt x="492" y="822"/>
                      <a:pt x="561" y="300"/>
                    </a:cubicBezTo>
                    <a:cubicBezTo>
                      <a:pt x="592" y="177"/>
                      <a:pt x="515" y="46"/>
                      <a:pt x="392" y="8"/>
                    </a:cubicBezTo>
                    <a:cubicBezTo>
                      <a:pt x="374" y="3"/>
                      <a:pt x="35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8" name="Google Shape;2208;p42"/>
            <p:cNvGrpSpPr/>
            <p:nvPr/>
          </p:nvGrpSpPr>
          <p:grpSpPr>
            <a:xfrm>
              <a:off x="1124299" y="2155594"/>
              <a:ext cx="1671524" cy="1158625"/>
              <a:chOff x="2676324" y="3363775"/>
              <a:chExt cx="1460101" cy="1158625"/>
            </a:xfrm>
          </p:grpSpPr>
          <p:sp>
            <p:nvSpPr>
              <p:cNvPr id="2209" name="Google Shape;2209;p42"/>
              <p:cNvSpPr txBox="1"/>
              <p:nvPr/>
            </p:nvSpPr>
            <p:spPr>
              <a:xfrm>
                <a:off x="2676325" y="3651500"/>
                <a:ext cx="1460100" cy="8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Has a beautiful name and is the second planet from the Sun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10" name="Google Shape;2210;p42"/>
              <p:cNvSpPr txBox="1"/>
              <p:nvPr/>
            </p:nvSpPr>
            <p:spPr>
              <a:xfrm>
                <a:off x="2676324" y="3363775"/>
                <a:ext cx="1460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3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2216" name="Google Shape;2216;p43"/>
          <p:cNvGrpSpPr/>
          <p:nvPr/>
        </p:nvGrpSpPr>
        <p:grpSpPr>
          <a:xfrm>
            <a:off x="3900009" y="1065453"/>
            <a:ext cx="1344201" cy="808403"/>
            <a:chOff x="3900009" y="1065453"/>
            <a:chExt cx="1344201" cy="808403"/>
          </a:xfrm>
        </p:grpSpPr>
        <p:sp>
          <p:nvSpPr>
            <p:cNvPr id="2217" name="Google Shape;2217;p43"/>
            <p:cNvSpPr/>
            <p:nvPr/>
          </p:nvSpPr>
          <p:spPr>
            <a:xfrm>
              <a:off x="3936800" y="1200298"/>
              <a:ext cx="1278469" cy="673558"/>
            </a:xfrm>
            <a:custGeom>
              <a:rect b="b" l="l" r="r" t="t"/>
              <a:pathLst>
                <a:path extrusionOk="0" h="14031" w="26632">
                  <a:moveTo>
                    <a:pt x="11868" y="0"/>
                  </a:moveTo>
                  <a:cubicBezTo>
                    <a:pt x="11528" y="0"/>
                    <a:pt x="11187" y="30"/>
                    <a:pt x="10851" y="86"/>
                  </a:cubicBezTo>
                  <a:cubicBezTo>
                    <a:pt x="8183" y="540"/>
                    <a:pt x="5220" y="2828"/>
                    <a:pt x="5842" y="5729"/>
                  </a:cubicBezTo>
                  <a:cubicBezTo>
                    <a:pt x="5880" y="5773"/>
                    <a:pt x="5893" y="5829"/>
                    <a:pt x="5878" y="5885"/>
                  </a:cubicBezTo>
                  <a:cubicBezTo>
                    <a:pt x="5908" y="6002"/>
                    <a:pt x="5944" y="6122"/>
                    <a:pt x="5985" y="6244"/>
                  </a:cubicBezTo>
                  <a:cubicBezTo>
                    <a:pt x="5995" y="6257"/>
                    <a:pt x="6005" y="6272"/>
                    <a:pt x="6015" y="6287"/>
                  </a:cubicBezTo>
                  <a:cubicBezTo>
                    <a:pt x="6059" y="6357"/>
                    <a:pt x="6000" y="6416"/>
                    <a:pt x="5936" y="6416"/>
                  </a:cubicBezTo>
                  <a:cubicBezTo>
                    <a:pt x="5919" y="6416"/>
                    <a:pt x="5901" y="6412"/>
                    <a:pt x="5885" y="6402"/>
                  </a:cubicBezTo>
                  <a:cubicBezTo>
                    <a:pt x="5860" y="6397"/>
                    <a:pt x="5839" y="6382"/>
                    <a:pt x="5829" y="6359"/>
                  </a:cubicBezTo>
                  <a:cubicBezTo>
                    <a:pt x="5824" y="6351"/>
                    <a:pt x="5819" y="6341"/>
                    <a:pt x="5816" y="6331"/>
                  </a:cubicBezTo>
                  <a:cubicBezTo>
                    <a:pt x="5804" y="6338"/>
                    <a:pt x="5790" y="6341"/>
                    <a:pt x="5777" y="6341"/>
                  </a:cubicBezTo>
                  <a:cubicBezTo>
                    <a:pt x="5742" y="6341"/>
                    <a:pt x="5711" y="6317"/>
                    <a:pt x="5702" y="6280"/>
                  </a:cubicBezTo>
                  <a:cubicBezTo>
                    <a:pt x="5684" y="6229"/>
                    <a:pt x="5669" y="6180"/>
                    <a:pt x="5653" y="6129"/>
                  </a:cubicBezTo>
                  <a:cubicBezTo>
                    <a:pt x="5079" y="5471"/>
                    <a:pt x="4288" y="4945"/>
                    <a:pt x="3399" y="4945"/>
                  </a:cubicBezTo>
                  <a:cubicBezTo>
                    <a:pt x="3349" y="4945"/>
                    <a:pt x="3299" y="4947"/>
                    <a:pt x="3248" y="4950"/>
                  </a:cubicBezTo>
                  <a:cubicBezTo>
                    <a:pt x="2252" y="5019"/>
                    <a:pt x="1335" y="5676"/>
                    <a:pt x="775" y="6476"/>
                  </a:cubicBezTo>
                  <a:cubicBezTo>
                    <a:pt x="263" y="7207"/>
                    <a:pt x="0" y="8086"/>
                    <a:pt x="23" y="8980"/>
                  </a:cubicBezTo>
                  <a:cubicBezTo>
                    <a:pt x="135" y="9378"/>
                    <a:pt x="219" y="9783"/>
                    <a:pt x="278" y="10193"/>
                  </a:cubicBezTo>
                  <a:cubicBezTo>
                    <a:pt x="408" y="10517"/>
                    <a:pt x="589" y="10820"/>
                    <a:pt x="815" y="11085"/>
                  </a:cubicBezTo>
                  <a:cubicBezTo>
                    <a:pt x="1447" y="11826"/>
                    <a:pt x="2247" y="12364"/>
                    <a:pt x="3136" y="12756"/>
                  </a:cubicBezTo>
                  <a:cubicBezTo>
                    <a:pt x="3297" y="12787"/>
                    <a:pt x="3457" y="12827"/>
                    <a:pt x="3613" y="12878"/>
                  </a:cubicBezTo>
                  <a:cubicBezTo>
                    <a:pt x="3661" y="12891"/>
                    <a:pt x="3699" y="12934"/>
                    <a:pt x="3704" y="12983"/>
                  </a:cubicBezTo>
                  <a:cubicBezTo>
                    <a:pt x="5809" y="13742"/>
                    <a:pt x="8303" y="13818"/>
                    <a:pt x="10334" y="13918"/>
                  </a:cubicBezTo>
                  <a:cubicBezTo>
                    <a:pt x="11799" y="13991"/>
                    <a:pt x="13273" y="14031"/>
                    <a:pt x="14747" y="14031"/>
                  </a:cubicBezTo>
                  <a:cubicBezTo>
                    <a:pt x="16987" y="14031"/>
                    <a:pt x="19230" y="13938"/>
                    <a:pt x="21452" y="13724"/>
                  </a:cubicBezTo>
                  <a:cubicBezTo>
                    <a:pt x="22861" y="13589"/>
                    <a:pt x="24478" y="13311"/>
                    <a:pt x="25449" y="12175"/>
                  </a:cubicBezTo>
                  <a:cubicBezTo>
                    <a:pt x="26631" y="10792"/>
                    <a:pt x="26407" y="8659"/>
                    <a:pt x="25615" y="7149"/>
                  </a:cubicBezTo>
                  <a:cubicBezTo>
                    <a:pt x="24453" y="4932"/>
                    <a:pt x="22225" y="3818"/>
                    <a:pt x="19903" y="3818"/>
                  </a:cubicBezTo>
                  <a:cubicBezTo>
                    <a:pt x="19831" y="3818"/>
                    <a:pt x="19758" y="3819"/>
                    <a:pt x="19686" y="3821"/>
                  </a:cubicBezTo>
                  <a:cubicBezTo>
                    <a:pt x="18958" y="3900"/>
                    <a:pt x="18239" y="4063"/>
                    <a:pt x="17549" y="4303"/>
                  </a:cubicBezTo>
                  <a:cubicBezTo>
                    <a:pt x="17532" y="4309"/>
                    <a:pt x="17515" y="4313"/>
                    <a:pt x="17498" y="4313"/>
                  </a:cubicBezTo>
                  <a:cubicBezTo>
                    <a:pt x="17457" y="4313"/>
                    <a:pt x="17416" y="4293"/>
                    <a:pt x="17391" y="4257"/>
                  </a:cubicBezTo>
                  <a:cubicBezTo>
                    <a:pt x="17312" y="4285"/>
                    <a:pt x="17233" y="4313"/>
                    <a:pt x="17154" y="4346"/>
                  </a:cubicBezTo>
                  <a:cubicBezTo>
                    <a:pt x="17133" y="4354"/>
                    <a:pt x="17114" y="4358"/>
                    <a:pt x="17097" y="4358"/>
                  </a:cubicBezTo>
                  <a:cubicBezTo>
                    <a:pt x="17020" y="4358"/>
                    <a:pt x="16972" y="4288"/>
                    <a:pt x="16968" y="4211"/>
                  </a:cubicBezTo>
                  <a:cubicBezTo>
                    <a:pt x="16927" y="4196"/>
                    <a:pt x="16896" y="4160"/>
                    <a:pt x="16886" y="4117"/>
                  </a:cubicBezTo>
                  <a:cubicBezTo>
                    <a:pt x="16586" y="2769"/>
                    <a:pt x="16005" y="1661"/>
                    <a:pt x="14828" y="869"/>
                  </a:cubicBezTo>
                  <a:cubicBezTo>
                    <a:pt x="13947" y="276"/>
                    <a:pt x="12912" y="0"/>
                    <a:pt x="11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8" name="Google Shape;2218;p43"/>
            <p:cNvGrpSpPr/>
            <p:nvPr/>
          </p:nvGrpSpPr>
          <p:grpSpPr>
            <a:xfrm>
              <a:off x="3900009" y="1065453"/>
              <a:ext cx="1344201" cy="779662"/>
              <a:chOff x="3836613" y="1224300"/>
              <a:chExt cx="1470680" cy="853022"/>
            </a:xfrm>
          </p:grpSpPr>
          <p:sp>
            <p:nvSpPr>
              <p:cNvPr id="2219" name="Google Shape;2219;p43"/>
              <p:cNvSpPr/>
              <p:nvPr/>
            </p:nvSpPr>
            <p:spPr>
              <a:xfrm>
                <a:off x="5052376" y="1618196"/>
                <a:ext cx="127352" cy="75829"/>
              </a:xfrm>
              <a:custGeom>
                <a:rect b="b" l="l" r="r" t="t"/>
                <a:pathLst>
                  <a:path extrusionOk="0" h="365" w="613">
                    <a:moveTo>
                      <a:pt x="63" y="0"/>
                    </a:moveTo>
                    <a:cubicBezTo>
                      <a:pt x="60" y="0"/>
                      <a:pt x="57" y="0"/>
                      <a:pt x="53" y="0"/>
                    </a:cubicBezTo>
                    <a:cubicBezTo>
                      <a:pt x="0" y="0"/>
                      <a:pt x="0" y="85"/>
                      <a:pt x="53" y="85"/>
                    </a:cubicBezTo>
                    <a:cubicBezTo>
                      <a:pt x="60" y="85"/>
                      <a:pt x="66" y="85"/>
                      <a:pt x="72" y="85"/>
                    </a:cubicBezTo>
                    <a:cubicBezTo>
                      <a:pt x="259" y="85"/>
                      <a:pt x="433" y="186"/>
                      <a:pt x="529" y="349"/>
                    </a:cubicBezTo>
                    <a:cubicBezTo>
                      <a:pt x="537" y="360"/>
                      <a:pt x="549" y="364"/>
                      <a:pt x="560" y="364"/>
                    </a:cubicBezTo>
                    <a:cubicBezTo>
                      <a:pt x="586" y="364"/>
                      <a:pt x="613" y="340"/>
                      <a:pt x="603" y="310"/>
                    </a:cubicBezTo>
                    <a:cubicBezTo>
                      <a:pt x="488" y="119"/>
                      <a:pt x="285" y="0"/>
                      <a:pt x="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43"/>
              <p:cNvSpPr/>
              <p:nvPr/>
            </p:nvSpPr>
            <p:spPr>
              <a:xfrm>
                <a:off x="5079384" y="1663278"/>
                <a:ext cx="94112" cy="88709"/>
              </a:xfrm>
              <a:custGeom>
                <a:rect b="b" l="l" r="r" t="t"/>
                <a:pathLst>
                  <a:path extrusionOk="0" h="427" w="453">
                    <a:moveTo>
                      <a:pt x="65" y="1"/>
                    </a:moveTo>
                    <a:cubicBezTo>
                      <a:pt x="19" y="1"/>
                      <a:pt x="1" y="69"/>
                      <a:pt x="50" y="79"/>
                    </a:cubicBezTo>
                    <a:cubicBezTo>
                      <a:pt x="212" y="111"/>
                      <a:pt x="335" y="234"/>
                      <a:pt x="367" y="396"/>
                    </a:cubicBezTo>
                    <a:cubicBezTo>
                      <a:pt x="371" y="417"/>
                      <a:pt x="386" y="426"/>
                      <a:pt x="402" y="426"/>
                    </a:cubicBezTo>
                    <a:cubicBezTo>
                      <a:pt x="426" y="426"/>
                      <a:pt x="452" y="405"/>
                      <a:pt x="448" y="375"/>
                    </a:cubicBezTo>
                    <a:cubicBezTo>
                      <a:pt x="409" y="185"/>
                      <a:pt x="262" y="37"/>
                      <a:pt x="75" y="2"/>
                    </a:cubicBezTo>
                    <a:cubicBezTo>
                      <a:pt x="71" y="1"/>
                      <a:pt x="68" y="1"/>
                      <a:pt x="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3"/>
              <p:cNvSpPr/>
              <p:nvPr/>
            </p:nvSpPr>
            <p:spPr>
              <a:xfrm>
                <a:off x="3912650" y="1878507"/>
                <a:ext cx="81023" cy="116963"/>
              </a:xfrm>
              <a:custGeom>
                <a:rect b="b" l="l" r="r" t="t"/>
                <a:pathLst>
                  <a:path extrusionOk="0" h="563" w="390">
                    <a:moveTo>
                      <a:pt x="85" y="0"/>
                    </a:moveTo>
                    <a:cubicBezTo>
                      <a:pt x="70" y="0"/>
                      <a:pt x="54" y="9"/>
                      <a:pt x="50" y="30"/>
                    </a:cubicBezTo>
                    <a:cubicBezTo>
                      <a:pt x="1" y="245"/>
                      <a:pt x="107" y="463"/>
                      <a:pt x="304" y="558"/>
                    </a:cubicBezTo>
                    <a:cubicBezTo>
                      <a:pt x="310" y="561"/>
                      <a:pt x="316" y="562"/>
                      <a:pt x="322" y="562"/>
                    </a:cubicBezTo>
                    <a:cubicBezTo>
                      <a:pt x="363" y="562"/>
                      <a:pt x="389" y="506"/>
                      <a:pt x="346" y="488"/>
                    </a:cubicBezTo>
                    <a:cubicBezTo>
                      <a:pt x="181" y="410"/>
                      <a:pt x="89" y="231"/>
                      <a:pt x="128" y="51"/>
                    </a:cubicBezTo>
                    <a:cubicBezTo>
                      <a:pt x="136" y="21"/>
                      <a:pt x="110" y="0"/>
                      <a:pt x="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43"/>
              <p:cNvSpPr/>
              <p:nvPr/>
            </p:nvSpPr>
            <p:spPr>
              <a:xfrm>
                <a:off x="3969781" y="1827401"/>
                <a:ext cx="36772" cy="117794"/>
              </a:xfrm>
              <a:custGeom>
                <a:rect b="b" l="l" r="r" t="t"/>
                <a:pathLst>
                  <a:path extrusionOk="0" h="567" w="177">
                    <a:moveTo>
                      <a:pt x="109" y="0"/>
                    </a:moveTo>
                    <a:cubicBezTo>
                      <a:pt x="97" y="0"/>
                      <a:pt x="85" y="7"/>
                      <a:pt x="78" y="22"/>
                    </a:cubicBezTo>
                    <a:cubicBezTo>
                      <a:pt x="1" y="188"/>
                      <a:pt x="4" y="381"/>
                      <a:pt x="89" y="547"/>
                    </a:cubicBezTo>
                    <a:cubicBezTo>
                      <a:pt x="96" y="561"/>
                      <a:pt x="108" y="567"/>
                      <a:pt x="120" y="567"/>
                    </a:cubicBezTo>
                    <a:cubicBezTo>
                      <a:pt x="148" y="567"/>
                      <a:pt x="176" y="537"/>
                      <a:pt x="159" y="505"/>
                    </a:cubicBezTo>
                    <a:cubicBezTo>
                      <a:pt x="89" y="367"/>
                      <a:pt x="85" y="205"/>
                      <a:pt x="149" y="64"/>
                    </a:cubicBezTo>
                    <a:cubicBezTo>
                      <a:pt x="166" y="31"/>
                      <a:pt x="136" y="0"/>
                      <a:pt x="1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3"/>
              <p:cNvSpPr/>
              <p:nvPr/>
            </p:nvSpPr>
            <p:spPr>
              <a:xfrm>
                <a:off x="4865815" y="1977605"/>
                <a:ext cx="115718" cy="26592"/>
              </a:xfrm>
              <a:custGeom>
                <a:rect b="b" l="l" r="r" t="t"/>
                <a:pathLst>
                  <a:path extrusionOk="0" h="128" w="557">
                    <a:moveTo>
                      <a:pt x="507" y="0"/>
                    </a:moveTo>
                    <a:cubicBezTo>
                      <a:pt x="506" y="0"/>
                      <a:pt x="505" y="0"/>
                      <a:pt x="504" y="0"/>
                    </a:cubicBezTo>
                    <a:lnTo>
                      <a:pt x="56" y="43"/>
                    </a:lnTo>
                    <a:cubicBezTo>
                      <a:pt x="5" y="49"/>
                      <a:pt x="0" y="127"/>
                      <a:pt x="53" y="127"/>
                    </a:cubicBezTo>
                    <a:cubicBezTo>
                      <a:pt x="54" y="127"/>
                      <a:pt x="55" y="127"/>
                      <a:pt x="56" y="127"/>
                    </a:cubicBezTo>
                    <a:lnTo>
                      <a:pt x="504" y="81"/>
                    </a:lnTo>
                    <a:cubicBezTo>
                      <a:pt x="556" y="78"/>
                      <a:pt x="557" y="0"/>
                      <a:pt x="5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3"/>
              <p:cNvSpPr/>
              <p:nvPr/>
            </p:nvSpPr>
            <p:spPr>
              <a:xfrm>
                <a:off x="4919830" y="1951843"/>
                <a:ext cx="113017" cy="32409"/>
              </a:xfrm>
              <a:custGeom>
                <a:rect b="b" l="l" r="r" t="t"/>
                <a:pathLst>
                  <a:path extrusionOk="0" h="156" w="544">
                    <a:moveTo>
                      <a:pt x="1" y="1"/>
                    </a:moveTo>
                    <a:lnTo>
                      <a:pt x="1" y="156"/>
                    </a:lnTo>
                    <a:lnTo>
                      <a:pt x="466" y="156"/>
                    </a:lnTo>
                    <a:cubicBezTo>
                      <a:pt x="543" y="156"/>
                      <a:pt x="543" y="1"/>
                      <a:pt x="4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3"/>
              <p:cNvSpPr/>
              <p:nvPr/>
            </p:nvSpPr>
            <p:spPr>
              <a:xfrm>
                <a:off x="4349344" y="1320904"/>
                <a:ext cx="86841" cy="78737"/>
              </a:xfrm>
              <a:custGeom>
                <a:rect b="b" l="l" r="r" t="t"/>
                <a:pathLst>
                  <a:path extrusionOk="0" h="379" w="418">
                    <a:moveTo>
                      <a:pt x="368" y="1"/>
                    </a:moveTo>
                    <a:cubicBezTo>
                      <a:pt x="367" y="1"/>
                      <a:pt x="366" y="1"/>
                      <a:pt x="365" y="1"/>
                    </a:cubicBezTo>
                    <a:cubicBezTo>
                      <a:pt x="178" y="15"/>
                      <a:pt x="27" y="156"/>
                      <a:pt x="2" y="339"/>
                    </a:cubicBezTo>
                    <a:cubicBezTo>
                      <a:pt x="1" y="366"/>
                      <a:pt x="20" y="379"/>
                      <a:pt x="41" y="379"/>
                    </a:cubicBezTo>
                    <a:cubicBezTo>
                      <a:pt x="61" y="379"/>
                      <a:pt x="83" y="366"/>
                      <a:pt x="87" y="339"/>
                    </a:cubicBezTo>
                    <a:cubicBezTo>
                      <a:pt x="108" y="198"/>
                      <a:pt x="224" y="93"/>
                      <a:pt x="365" y="86"/>
                    </a:cubicBezTo>
                    <a:cubicBezTo>
                      <a:pt x="417" y="82"/>
                      <a:pt x="418" y="1"/>
                      <a:pt x="3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3"/>
              <p:cNvSpPr/>
              <p:nvPr/>
            </p:nvSpPr>
            <p:spPr>
              <a:xfrm>
                <a:off x="4403983" y="1310724"/>
                <a:ext cx="118419" cy="81230"/>
              </a:xfrm>
              <a:custGeom>
                <a:rect b="b" l="l" r="r" t="t"/>
                <a:pathLst>
                  <a:path extrusionOk="0" h="391" w="570">
                    <a:moveTo>
                      <a:pt x="519" y="1"/>
                    </a:moveTo>
                    <a:cubicBezTo>
                      <a:pt x="515" y="1"/>
                      <a:pt x="509" y="2"/>
                      <a:pt x="504" y="4"/>
                    </a:cubicBezTo>
                    <a:cubicBezTo>
                      <a:pt x="328" y="75"/>
                      <a:pt x="166" y="184"/>
                      <a:pt x="28" y="318"/>
                    </a:cubicBezTo>
                    <a:cubicBezTo>
                      <a:pt x="1" y="348"/>
                      <a:pt x="28" y="390"/>
                      <a:pt x="60" y="390"/>
                    </a:cubicBezTo>
                    <a:cubicBezTo>
                      <a:pt x="69" y="390"/>
                      <a:pt x="79" y="387"/>
                      <a:pt x="88" y="378"/>
                    </a:cubicBezTo>
                    <a:cubicBezTo>
                      <a:pt x="215" y="251"/>
                      <a:pt x="363" y="152"/>
                      <a:pt x="528" y="82"/>
                    </a:cubicBezTo>
                    <a:cubicBezTo>
                      <a:pt x="569" y="66"/>
                      <a:pt x="557" y="1"/>
                      <a:pt x="5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3"/>
              <p:cNvSpPr/>
              <p:nvPr/>
            </p:nvSpPr>
            <p:spPr>
              <a:xfrm>
                <a:off x="3836613" y="1224300"/>
                <a:ext cx="1470680" cy="853022"/>
              </a:xfrm>
              <a:custGeom>
                <a:rect b="b" l="l" r="r" t="t"/>
                <a:pathLst>
                  <a:path extrusionOk="0" h="4106" w="7079">
                    <a:moveTo>
                      <a:pt x="3402" y="0"/>
                    </a:moveTo>
                    <a:cubicBezTo>
                      <a:pt x="3215" y="0"/>
                      <a:pt x="3028" y="37"/>
                      <a:pt x="2851" y="117"/>
                    </a:cubicBezTo>
                    <a:cubicBezTo>
                      <a:pt x="2576" y="244"/>
                      <a:pt x="2361" y="470"/>
                      <a:pt x="2245" y="748"/>
                    </a:cubicBezTo>
                    <a:cubicBezTo>
                      <a:pt x="2192" y="868"/>
                      <a:pt x="2160" y="998"/>
                      <a:pt x="2153" y="1128"/>
                    </a:cubicBezTo>
                    <a:cubicBezTo>
                      <a:pt x="2150" y="1188"/>
                      <a:pt x="2206" y="1495"/>
                      <a:pt x="2192" y="1512"/>
                    </a:cubicBezTo>
                    <a:cubicBezTo>
                      <a:pt x="2185" y="1519"/>
                      <a:pt x="1833" y="1530"/>
                      <a:pt x="1790" y="1548"/>
                    </a:cubicBezTo>
                    <a:cubicBezTo>
                      <a:pt x="1692" y="1586"/>
                      <a:pt x="1604" y="1653"/>
                      <a:pt x="1537" y="1734"/>
                    </a:cubicBezTo>
                    <a:cubicBezTo>
                      <a:pt x="1357" y="1967"/>
                      <a:pt x="1382" y="2270"/>
                      <a:pt x="1537" y="2506"/>
                    </a:cubicBezTo>
                    <a:cubicBezTo>
                      <a:pt x="1545" y="2520"/>
                      <a:pt x="1558" y="2526"/>
                      <a:pt x="1570" y="2526"/>
                    </a:cubicBezTo>
                    <a:cubicBezTo>
                      <a:pt x="1599" y="2526"/>
                      <a:pt x="1627" y="2495"/>
                      <a:pt x="1607" y="2464"/>
                    </a:cubicBezTo>
                    <a:cubicBezTo>
                      <a:pt x="1345" y="2058"/>
                      <a:pt x="1624" y="1586"/>
                      <a:pt x="2054" y="1586"/>
                    </a:cubicBezTo>
                    <a:cubicBezTo>
                      <a:pt x="2120" y="1586"/>
                      <a:pt x="2190" y="1597"/>
                      <a:pt x="2262" y="1622"/>
                    </a:cubicBezTo>
                    <a:cubicBezTo>
                      <a:pt x="2264" y="1622"/>
                      <a:pt x="2266" y="1622"/>
                      <a:pt x="2268" y="1622"/>
                    </a:cubicBezTo>
                    <a:cubicBezTo>
                      <a:pt x="2297" y="1622"/>
                      <a:pt x="2318" y="1598"/>
                      <a:pt x="2312" y="1569"/>
                    </a:cubicBezTo>
                    <a:cubicBezTo>
                      <a:pt x="2008" y="789"/>
                      <a:pt x="2670" y="90"/>
                      <a:pt x="3431" y="90"/>
                    </a:cubicBezTo>
                    <a:cubicBezTo>
                      <a:pt x="3481" y="90"/>
                      <a:pt x="3532" y="93"/>
                      <a:pt x="3584" y="100"/>
                    </a:cubicBezTo>
                    <a:cubicBezTo>
                      <a:pt x="4404" y="202"/>
                      <a:pt x="4898" y="910"/>
                      <a:pt x="5067" y="1664"/>
                    </a:cubicBezTo>
                    <a:cubicBezTo>
                      <a:pt x="5073" y="1682"/>
                      <a:pt x="5090" y="1693"/>
                      <a:pt x="5108" y="1693"/>
                    </a:cubicBezTo>
                    <a:cubicBezTo>
                      <a:pt x="5111" y="1693"/>
                      <a:pt x="5113" y="1693"/>
                      <a:pt x="5116" y="1692"/>
                    </a:cubicBezTo>
                    <a:cubicBezTo>
                      <a:pt x="5217" y="1674"/>
                      <a:pt x="5317" y="1665"/>
                      <a:pt x="5418" y="1665"/>
                    </a:cubicBezTo>
                    <a:cubicBezTo>
                      <a:pt x="5833" y="1665"/>
                      <a:pt x="6235" y="1819"/>
                      <a:pt x="6536" y="2125"/>
                    </a:cubicBezTo>
                    <a:cubicBezTo>
                      <a:pt x="6842" y="2432"/>
                      <a:pt x="7071" y="3013"/>
                      <a:pt x="6945" y="3450"/>
                    </a:cubicBezTo>
                    <a:cubicBezTo>
                      <a:pt x="6941" y="3573"/>
                      <a:pt x="6874" y="3658"/>
                      <a:pt x="6747" y="3711"/>
                    </a:cubicBezTo>
                    <a:cubicBezTo>
                      <a:pt x="6688" y="3820"/>
                      <a:pt x="6604" y="3875"/>
                      <a:pt x="6499" y="3875"/>
                    </a:cubicBezTo>
                    <a:cubicBezTo>
                      <a:pt x="6479" y="3875"/>
                      <a:pt x="6459" y="3873"/>
                      <a:pt x="6437" y="3869"/>
                    </a:cubicBezTo>
                    <a:cubicBezTo>
                      <a:pt x="6389" y="3879"/>
                      <a:pt x="6337" y="3881"/>
                      <a:pt x="6283" y="3881"/>
                    </a:cubicBezTo>
                    <a:cubicBezTo>
                      <a:pt x="6234" y="3881"/>
                      <a:pt x="6184" y="3879"/>
                      <a:pt x="6136" y="3879"/>
                    </a:cubicBezTo>
                    <a:cubicBezTo>
                      <a:pt x="6123" y="3879"/>
                      <a:pt x="6109" y="3879"/>
                      <a:pt x="6096" y="3880"/>
                    </a:cubicBezTo>
                    <a:lnTo>
                      <a:pt x="5349" y="3901"/>
                    </a:lnTo>
                    <a:lnTo>
                      <a:pt x="3915" y="3947"/>
                    </a:lnTo>
                    <a:cubicBezTo>
                      <a:pt x="3196" y="3969"/>
                      <a:pt x="2464" y="4030"/>
                      <a:pt x="1741" y="4030"/>
                    </a:cubicBezTo>
                    <a:cubicBezTo>
                      <a:pt x="1561" y="4030"/>
                      <a:pt x="1381" y="4026"/>
                      <a:pt x="1202" y="4017"/>
                    </a:cubicBezTo>
                    <a:cubicBezTo>
                      <a:pt x="755" y="3996"/>
                      <a:pt x="173" y="3827"/>
                      <a:pt x="194" y="3270"/>
                    </a:cubicBezTo>
                    <a:cubicBezTo>
                      <a:pt x="218" y="2761"/>
                      <a:pt x="648" y="2534"/>
                      <a:pt x="1085" y="2534"/>
                    </a:cubicBezTo>
                    <a:cubicBezTo>
                      <a:pt x="1231" y="2534"/>
                      <a:pt x="1379" y="2560"/>
                      <a:pt x="1512" y="2608"/>
                    </a:cubicBezTo>
                    <a:cubicBezTo>
                      <a:pt x="1517" y="2610"/>
                      <a:pt x="1522" y="2611"/>
                      <a:pt x="1527" y="2611"/>
                    </a:cubicBezTo>
                    <a:cubicBezTo>
                      <a:pt x="1568" y="2611"/>
                      <a:pt x="1581" y="2546"/>
                      <a:pt x="1537" y="2527"/>
                    </a:cubicBezTo>
                    <a:cubicBezTo>
                      <a:pt x="1388" y="2474"/>
                      <a:pt x="1228" y="2446"/>
                      <a:pt x="1071" y="2446"/>
                    </a:cubicBezTo>
                    <a:cubicBezTo>
                      <a:pt x="660" y="2446"/>
                      <a:pt x="267" y="2637"/>
                      <a:pt x="145" y="3080"/>
                    </a:cubicBezTo>
                    <a:cubicBezTo>
                      <a:pt x="1" y="3598"/>
                      <a:pt x="388" y="3968"/>
                      <a:pt x="864" y="4063"/>
                    </a:cubicBezTo>
                    <a:cubicBezTo>
                      <a:pt x="1033" y="4096"/>
                      <a:pt x="1206" y="4106"/>
                      <a:pt x="1380" y="4106"/>
                    </a:cubicBezTo>
                    <a:cubicBezTo>
                      <a:pt x="1520" y="4106"/>
                      <a:pt x="1661" y="4100"/>
                      <a:pt x="1801" y="4095"/>
                    </a:cubicBezTo>
                    <a:lnTo>
                      <a:pt x="3302" y="4053"/>
                    </a:lnTo>
                    <a:lnTo>
                      <a:pt x="6233" y="3964"/>
                    </a:lnTo>
                    <a:cubicBezTo>
                      <a:pt x="6262" y="3963"/>
                      <a:pt x="6290" y="3963"/>
                      <a:pt x="6320" y="3963"/>
                    </a:cubicBezTo>
                    <a:cubicBezTo>
                      <a:pt x="6358" y="3963"/>
                      <a:pt x="6398" y="3964"/>
                      <a:pt x="6437" y="3964"/>
                    </a:cubicBezTo>
                    <a:cubicBezTo>
                      <a:pt x="6627" y="3964"/>
                      <a:pt x="6810" y="3949"/>
                      <a:pt x="6927" y="3778"/>
                    </a:cubicBezTo>
                    <a:cubicBezTo>
                      <a:pt x="7078" y="3545"/>
                      <a:pt x="7068" y="3179"/>
                      <a:pt x="7022" y="2922"/>
                    </a:cubicBezTo>
                    <a:cubicBezTo>
                      <a:pt x="6916" y="2302"/>
                      <a:pt x="6458" y="1798"/>
                      <a:pt x="5852" y="1632"/>
                    </a:cubicBezTo>
                    <a:cubicBezTo>
                      <a:pt x="5712" y="1593"/>
                      <a:pt x="5567" y="1576"/>
                      <a:pt x="5423" y="1576"/>
                    </a:cubicBezTo>
                    <a:cubicBezTo>
                      <a:pt x="5353" y="1576"/>
                      <a:pt x="5303" y="1581"/>
                      <a:pt x="5265" y="1581"/>
                    </a:cubicBezTo>
                    <a:cubicBezTo>
                      <a:pt x="5187" y="1581"/>
                      <a:pt x="5157" y="1560"/>
                      <a:pt x="5095" y="1431"/>
                    </a:cubicBezTo>
                    <a:cubicBezTo>
                      <a:pt x="4936" y="1107"/>
                      <a:pt x="4852" y="808"/>
                      <a:pt x="4595" y="533"/>
                    </a:cubicBezTo>
                    <a:cubicBezTo>
                      <a:pt x="4290" y="208"/>
                      <a:pt x="3847" y="0"/>
                      <a:pt x="34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8" name="Google Shape;2228;p43"/>
          <p:cNvGrpSpPr/>
          <p:nvPr/>
        </p:nvGrpSpPr>
        <p:grpSpPr>
          <a:xfrm>
            <a:off x="5568570" y="1748305"/>
            <a:ext cx="2044242" cy="2503057"/>
            <a:chOff x="5568570" y="1748305"/>
            <a:chExt cx="2044242" cy="2503057"/>
          </a:xfrm>
        </p:grpSpPr>
        <p:grpSp>
          <p:nvGrpSpPr>
            <p:cNvPr id="2229" name="Google Shape;2229;p43"/>
            <p:cNvGrpSpPr/>
            <p:nvPr/>
          </p:nvGrpSpPr>
          <p:grpSpPr>
            <a:xfrm rot="-2449177">
              <a:off x="5683480" y="1813879"/>
              <a:ext cx="384714" cy="494729"/>
              <a:chOff x="4343111" y="2492397"/>
              <a:chExt cx="443136" cy="569858"/>
            </a:xfrm>
          </p:grpSpPr>
          <p:sp>
            <p:nvSpPr>
              <p:cNvPr id="2230" name="Google Shape;2230;p43"/>
              <p:cNvSpPr/>
              <p:nvPr/>
            </p:nvSpPr>
            <p:spPr>
              <a:xfrm>
                <a:off x="4343111" y="2492397"/>
                <a:ext cx="443136" cy="569858"/>
              </a:xfrm>
              <a:custGeom>
                <a:rect b="b" l="l" r="r" t="t"/>
                <a:pathLst>
                  <a:path extrusionOk="0" h="2743" w="2133">
                    <a:moveTo>
                      <a:pt x="1723" y="0"/>
                    </a:moveTo>
                    <a:cubicBezTo>
                      <a:pt x="1286" y="18"/>
                      <a:pt x="853" y="71"/>
                      <a:pt x="423" y="162"/>
                    </a:cubicBezTo>
                    <a:cubicBezTo>
                      <a:pt x="413" y="162"/>
                      <a:pt x="406" y="169"/>
                      <a:pt x="402" y="176"/>
                    </a:cubicBezTo>
                    <a:cubicBezTo>
                      <a:pt x="374" y="176"/>
                      <a:pt x="356" y="201"/>
                      <a:pt x="363" y="226"/>
                    </a:cubicBezTo>
                    <a:cubicBezTo>
                      <a:pt x="494" y="680"/>
                      <a:pt x="628" y="1135"/>
                      <a:pt x="758" y="1593"/>
                    </a:cubicBezTo>
                    <a:cubicBezTo>
                      <a:pt x="738" y="1592"/>
                      <a:pt x="718" y="1592"/>
                      <a:pt x="698" y="1592"/>
                    </a:cubicBezTo>
                    <a:cubicBezTo>
                      <a:pt x="478" y="1592"/>
                      <a:pt x="259" y="1610"/>
                      <a:pt x="43" y="1642"/>
                    </a:cubicBezTo>
                    <a:cubicBezTo>
                      <a:pt x="11" y="1649"/>
                      <a:pt x="1" y="1688"/>
                      <a:pt x="25" y="1709"/>
                    </a:cubicBezTo>
                    <a:cubicBezTo>
                      <a:pt x="434" y="2075"/>
                      <a:pt x="860" y="2417"/>
                      <a:pt x="1301" y="2738"/>
                    </a:cubicBezTo>
                    <a:cubicBezTo>
                      <a:pt x="1307" y="2741"/>
                      <a:pt x="1314" y="2743"/>
                      <a:pt x="1321" y="2743"/>
                    </a:cubicBezTo>
                    <a:cubicBezTo>
                      <a:pt x="1336" y="2743"/>
                      <a:pt x="1350" y="2735"/>
                      <a:pt x="1357" y="2723"/>
                    </a:cubicBezTo>
                    <a:cubicBezTo>
                      <a:pt x="1621" y="2371"/>
                      <a:pt x="1875" y="2012"/>
                      <a:pt x="2121" y="1645"/>
                    </a:cubicBezTo>
                    <a:cubicBezTo>
                      <a:pt x="2132" y="1621"/>
                      <a:pt x="2118" y="1593"/>
                      <a:pt x="2093" y="1582"/>
                    </a:cubicBezTo>
                    <a:cubicBezTo>
                      <a:pt x="2009" y="1568"/>
                      <a:pt x="1925" y="1561"/>
                      <a:pt x="1841" y="1561"/>
                    </a:cubicBezTo>
                    <a:cubicBezTo>
                      <a:pt x="1712" y="1561"/>
                      <a:pt x="1585" y="1577"/>
                      <a:pt x="1459" y="1607"/>
                    </a:cubicBezTo>
                    <a:cubicBezTo>
                      <a:pt x="1410" y="1620"/>
                      <a:pt x="1425" y="1689"/>
                      <a:pt x="1468" y="1689"/>
                    </a:cubicBezTo>
                    <a:cubicBezTo>
                      <a:pt x="1472" y="1689"/>
                      <a:pt x="1476" y="1689"/>
                      <a:pt x="1480" y="1688"/>
                    </a:cubicBezTo>
                    <a:cubicBezTo>
                      <a:pt x="1597" y="1652"/>
                      <a:pt x="1716" y="1638"/>
                      <a:pt x="1836" y="1638"/>
                    </a:cubicBezTo>
                    <a:cubicBezTo>
                      <a:pt x="1995" y="1667"/>
                      <a:pt x="2016" y="1726"/>
                      <a:pt x="1900" y="1822"/>
                    </a:cubicBezTo>
                    <a:cubicBezTo>
                      <a:pt x="1871" y="1927"/>
                      <a:pt x="1737" y="2061"/>
                      <a:pt x="1674" y="2146"/>
                    </a:cubicBezTo>
                    <a:cubicBezTo>
                      <a:pt x="1604" y="2248"/>
                      <a:pt x="1530" y="2382"/>
                      <a:pt x="1442" y="2470"/>
                    </a:cubicBezTo>
                    <a:cubicBezTo>
                      <a:pt x="1368" y="2546"/>
                      <a:pt x="1323" y="2581"/>
                      <a:pt x="1275" y="2581"/>
                    </a:cubicBezTo>
                    <a:cubicBezTo>
                      <a:pt x="1227" y="2581"/>
                      <a:pt x="1176" y="2546"/>
                      <a:pt x="1089" y="2480"/>
                    </a:cubicBezTo>
                    <a:cubicBezTo>
                      <a:pt x="843" y="2294"/>
                      <a:pt x="603" y="2100"/>
                      <a:pt x="367" y="1899"/>
                    </a:cubicBezTo>
                    <a:cubicBezTo>
                      <a:pt x="304" y="1846"/>
                      <a:pt x="240" y="1790"/>
                      <a:pt x="177" y="1737"/>
                    </a:cubicBezTo>
                    <a:lnTo>
                      <a:pt x="293" y="1691"/>
                    </a:lnTo>
                    <a:cubicBezTo>
                      <a:pt x="340" y="1667"/>
                      <a:pt x="412" y="1661"/>
                      <a:pt x="487" y="1661"/>
                    </a:cubicBezTo>
                    <a:cubicBezTo>
                      <a:pt x="592" y="1661"/>
                      <a:pt x="704" y="1674"/>
                      <a:pt x="776" y="1674"/>
                    </a:cubicBezTo>
                    <a:cubicBezTo>
                      <a:pt x="807" y="1670"/>
                      <a:pt x="836" y="1649"/>
                      <a:pt x="853" y="1621"/>
                    </a:cubicBezTo>
                    <a:lnTo>
                      <a:pt x="452" y="240"/>
                    </a:lnTo>
                    <a:cubicBezTo>
                      <a:pt x="698" y="190"/>
                      <a:pt x="945" y="148"/>
                      <a:pt x="1195" y="120"/>
                    </a:cubicBezTo>
                    <a:cubicBezTo>
                      <a:pt x="1290" y="106"/>
                      <a:pt x="1389" y="95"/>
                      <a:pt x="1487" y="95"/>
                    </a:cubicBezTo>
                    <a:cubicBezTo>
                      <a:pt x="1667" y="106"/>
                      <a:pt x="1653" y="95"/>
                      <a:pt x="1642" y="271"/>
                    </a:cubicBezTo>
                    <a:cubicBezTo>
                      <a:pt x="1614" y="705"/>
                      <a:pt x="1459" y="1166"/>
                      <a:pt x="1357" y="1586"/>
                    </a:cubicBezTo>
                    <a:cubicBezTo>
                      <a:pt x="1351" y="1618"/>
                      <a:pt x="1377" y="1638"/>
                      <a:pt x="1401" y="1638"/>
                    </a:cubicBezTo>
                    <a:cubicBezTo>
                      <a:pt x="1417" y="1638"/>
                      <a:pt x="1432" y="1630"/>
                      <a:pt x="1438" y="1610"/>
                    </a:cubicBezTo>
                    <a:cubicBezTo>
                      <a:pt x="1561" y="1092"/>
                      <a:pt x="1671" y="574"/>
                      <a:pt x="1766" y="53"/>
                    </a:cubicBezTo>
                    <a:cubicBezTo>
                      <a:pt x="1769" y="28"/>
                      <a:pt x="1752" y="4"/>
                      <a:pt x="17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3"/>
              <p:cNvSpPr/>
              <p:nvPr/>
            </p:nvSpPr>
            <p:spPr>
              <a:xfrm>
                <a:off x="4471294" y="2587339"/>
                <a:ext cx="41135" cy="95981"/>
              </a:xfrm>
              <a:custGeom>
                <a:rect b="b" l="l" r="r" t="t"/>
                <a:pathLst>
                  <a:path extrusionOk="0" h="462" w="198">
                    <a:moveTo>
                      <a:pt x="48" y="0"/>
                    </a:moveTo>
                    <a:cubicBezTo>
                      <a:pt x="24" y="0"/>
                      <a:pt x="1" y="19"/>
                      <a:pt x="7" y="50"/>
                    </a:cubicBezTo>
                    <a:cubicBezTo>
                      <a:pt x="39" y="177"/>
                      <a:pt x="74" y="304"/>
                      <a:pt x="106" y="431"/>
                    </a:cubicBezTo>
                    <a:cubicBezTo>
                      <a:pt x="113" y="452"/>
                      <a:pt x="130" y="462"/>
                      <a:pt x="147" y="462"/>
                    </a:cubicBezTo>
                    <a:cubicBezTo>
                      <a:pt x="173" y="462"/>
                      <a:pt x="197" y="441"/>
                      <a:pt x="187" y="410"/>
                    </a:cubicBezTo>
                    <a:lnTo>
                      <a:pt x="88" y="29"/>
                    </a:lnTo>
                    <a:cubicBezTo>
                      <a:pt x="81" y="9"/>
                      <a:pt x="64" y="0"/>
                      <a:pt x="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3"/>
              <p:cNvSpPr/>
              <p:nvPr/>
            </p:nvSpPr>
            <p:spPr>
              <a:xfrm>
                <a:off x="4509313" y="2614762"/>
                <a:ext cx="49237" cy="95773"/>
              </a:xfrm>
              <a:custGeom>
                <a:rect b="b" l="l" r="r" t="t"/>
                <a:pathLst>
                  <a:path extrusionOk="0" h="461" w="237">
                    <a:moveTo>
                      <a:pt x="50" y="1"/>
                    </a:moveTo>
                    <a:cubicBezTo>
                      <a:pt x="25" y="1"/>
                      <a:pt x="0" y="21"/>
                      <a:pt x="11" y="52"/>
                    </a:cubicBezTo>
                    <a:cubicBezTo>
                      <a:pt x="57" y="179"/>
                      <a:pt x="99" y="306"/>
                      <a:pt x="145" y="433"/>
                    </a:cubicBezTo>
                    <a:cubicBezTo>
                      <a:pt x="152" y="452"/>
                      <a:pt x="169" y="461"/>
                      <a:pt x="186" y="461"/>
                    </a:cubicBezTo>
                    <a:cubicBezTo>
                      <a:pt x="211" y="461"/>
                      <a:pt x="236" y="441"/>
                      <a:pt x="226" y="412"/>
                    </a:cubicBezTo>
                    <a:lnTo>
                      <a:pt x="92" y="31"/>
                    </a:lnTo>
                    <a:cubicBezTo>
                      <a:pt x="85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3" name="Google Shape;2233;p43"/>
            <p:cNvGrpSpPr/>
            <p:nvPr/>
          </p:nvGrpSpPr>
          <p:grpSpPr>
            <a:xfrm>
              <a:off x="5768464" y="2437500"/>
              <a:ext cx="1844347" cy="1813862"/>
              <a:chOff x="5768464" y="2437500"/>
              <a:chExt cx="1844347" cy="1813862"/>
            </a:xfrm>
          </p:grpSpPr>
          <p:sp>
            <p:nvSpPr>
              <p:cNvPr id="2234" name="Google Shape;2234;p43"/>
              <p:cNvSpPr/>
              <p:nvPr/>
            </p:nvSpPr>
            <p:spPr>
              <a:xfrm>
                <a:off x="5932988" y="2437500"/>
                <a:ext cx="1515294" cy="798329"/>
              </a:xfrm>
              <a:custGeom>
                <a:rect b="b" l="l" r="r" t="t"/>
                <a:pathLst>
                  <a:path extrusionOk="0" h="14031" w="26632">
                    <a:moveTo>
                      <a:pt x="11868" y="0"/>
                    </a:moveTo>
                    <a:cubicBezTo>
                      <a:pt x="11528" y="0"/>
                      <a:pt x="11187" y="30"/>
                      <a:pt x="10851" y="86"/>
                    </a:cubicBezTo>
                    <a:cubicBezTo>
                      <a:pt x="8183" y="540"/>
                      <a:pt x="5220" y="2828"/>
                      <a:pt x="5842" y="5729"/>
                    </a:cubicBezTo>
                    <a:cubicBezTo>
                      <a:pt x="5880" y="5773"/>
                      <a:pt x="5893" y="5829"/>
                      <a:pt x="5878" y="5885"/>
                    </a:cubicBezTo>
                    <a:cubicBezTo>
                      <a:pt x="5908" y="6002"/>
                      <a:pt x="5944" y="6122"/>
                      <a:pt x="5985" y="6244"/>
                    </a:cubicBezTo>
                    <a:cubicBezTo>
                      <a:pt x="5995" y="6257"/>
                      <a:pt x="6005" y="6272"/>
                      <a:pt x="6015" y="6287"/>
                    </a:cubicBezTo>
                    <a:cubicBezTo>
                      <a:pt x="6059" y="6357"/>
                      <a:pt x="6000" y="6416"/>
                      <a:pt x="5936" y="6416"/>
                    </a:cubicBezTo>
                    <a:cubicBezTo>
                      <a:pt x="5919" y="6416"/>
                      <a:pt x="5901" y="6412"/>
                      <a:pt x="5885" y="6402"/>
                    </a:cubicBezTo>
                    <a:cubicBezTo>
                      <a:pt x="5860" y="6397"/>
                      <a:pt x="5839" y="6382"/>
                      <a:pt x="5829" y="6359"/>
                    </a:cubicBezTo>
                    <a:cubicBezTo>
                      <a:pt x="5824" y="6351"/>
                      <a:pt x="5819" y="6341"/>
                      <a:pt x="5816" y="6331"/>
                    </a:cubicBezTo>
                    <a:cubicBezTo>
                      <a:pt x="5804" y="6338"/>
                      <a:pt x="5790" y="6341"/>
                      <a:pt x="5777" y="6341"/>
                    </a:cubicBezTo>
                    <a:cubicBezTo>
                      <a:pt x="5742" y="6341"/>
                      <a:pt x="5711" y="6317"/>
                      <a:pt x="5702" y="6280"/>
                    </a:cubicBezTo>
                    <a:cubicBezTo>
                      <a:pt x="5684" y="6229"/>
                      <a:pt x="5669" y="6180"/>
                      <a:pt x="5653" y="6129"/>
                    </a:cubicBezTo>
                    <a:cubicBezTo>
                      <a:pt x="5079" y="5471"/>
                      <a:pt x="4288" y="4945"/>
                      <a:pt x="3399" y="4945"/>
                    </a:cubicBezTo>
                    <a:cubicBezTo>
                      <a:pt x="3349" y="4945"/>
                      <a:pt x="3299" y="4947"/>
                      <a:pt x="3248" y="4950"/>
                    </a:cubicBezTo>
                    <a:cubicBezTo>
                      <a:pt x="2252" y="5019"/>
                      <a:pt x="1335" y="5676"/>
                      <a:pt x="775" y="6476"/>
                    </a:cubicBezTo>
                    <a:cubicBezTo>
                      <a:pt x="263" y="7207"/>
                      <a:pt x="0" y="8086"/>
                      <a:pt x="23" y="8980"/>
                    </a:cubicBezTo>
                    <a:cubicBezTo>
                      <a:pt x="135" y="9378"/>
                      <a:pt x="219" y="9783"/>
                      <a:pt x="278" y="10193"/>
                    </a:cubicBezTo>
                    <a:cubicBezTo>
                      <a:pt x="408" y="10517"/>
                      <a:pt x="589" y="10820"/>
                      <a:pt x="815" y="11085"/>
                    </a:cubicBezTo>
                    <a:cubicBezTo>
                      <a:pt x="1447" y="11826"/>
                      <a:pt x="2247" y="12364"/>
                      <a:pt x="3136" y="12756"/>
                    </a:cubicBezTo>
                    <a:cubicBezTo>
                      <a:pt x="3297" y="12787"/>
                      <a:pt x="3457" y="12827"/>
                      <a:pt x="3613" y="12878"/>
                    </a:cubicBezTo>
                    <a:cubicBezTo>
                      <a:pt x="3661" y="12891"/>
                      <a:pt x="3699" y="12934"/>
                      <a:pt x="3704" y="12983"/>
                    </a:cubicBezTo>
                    <a:cubicBezTo>
                      <a:pt x="5809" y="13742"/>
                      <a:pt x="8303" y="13818"/>
                      <a:pt x="10334" y="13918"/>
                    </a:cubicBezTo>
                    <a:cubicBezTo>
                      <a:pt x="11799" y="13991"/>
                      <a:pt x="13273" y="14031"/>
                      <a:pt x="14747" y="14031"/>
                    </a:cubicBezTo>
                    <a:cubicBezTo>
                      <a:pt x="16987" y="14031"/>
                      <a:pt x="19230" y="13938"/>
                      <a:pt x="21452" y="13724"/>
                    </a:cubicBezTo>
                    <a:cubicBezTo>
                      <a:pt x="22861" y="13589"/>
                      <a:pt x="24478" y="13311"/>
                      <a:pt x="25449" y="12175"/>
                    </a:cubicBezTo>
                    <a:cubicBezTo>
                      <a:pt x="26631" y="10792"/>
                      <a:pt x="26407" y="8659"/>
                      <a:pt x="25615" y="7149"/>
                    </a:cubicBezTo>
                    <a:cubicBezTo>
                      <a:pt x="24453" y="4932"/>
                      <a:pt x="22225" y="3818"/>
                      <a:pt x="19903" y="3818"/>
                    </a:cubicBezTo>
                    <a:cubicBezTo>
                      <a:pt x="19831" y="3818"/>
                      <a:pt x="19758" y="3819"/>
                      <a:pt x="19686" y="3821"/>
                    </a:cubicBezTo>
                    <a:cubicBezTo>
                      <a:pt x="18958" y="3900"/>
                      <a:pt x="18239" y="4063"/>
                      <a:pt x="17549" y="4303"/>
                    </a:cubicBezTo>
                    <a:cubicBezTo>
                      <a:pt x="17532" y="4309"/>
                      <a:pt x="17515" y="4313"/>
                      <a:pt x="17498" y="4313"/>
                    </a:cubicBezTo>
                    <a:cubicBezTo>
                      <a:pt x="17457" y="4313"/>
                      <a:pt x="17416" y="4293"/>
                      <a:pt x="17391" y="4257"/>
                    </a:cubicBezTo>
                    <a:cubicBezTo>
                      <a:pt x="17312" y="4285"/>
                      <a:pt x="17233" y="4313"/>
                      <a:pt x="17154" y="4346"/>
                    </a:cubicBezTo>
                    <a:cubicBezTo>
                      <a:pt x="17133" y="4354"/>
                      <a:pt x="17114" y="4358"/>
                      <a:pt x="17097" y="4358"/>
                    </a:cubicBezTo>
                    <a:cubicBezTo>
                      <a:pt x="17020" y="4358"/>
                      <a:pt x="16972" y="4288"/>
                      <a:pt x="16968" y="4211"/>
                    </a:cubicBezTo>
                    <a:cubicBezTo>
                      <a:pt x="16927" y="4196"/>
                      <a:pt x="16896" y="4160"/>
                      <a:pt x="16886" y="4117"/>
                    </a:cubicBezTo>
                    <a:cubicBezTo>
                      <a:pt x="16586" y="2769"/>
                      <a:pt x="16005" y="1661"/>
                      <a:pt x="14828" y="869"/>
                    </a:cubicBezTo>
                    <a:cubicBezTo>
                      <a:pt x="13947" y="276"/>
                      <a:pt x="12912" y="0"/>
                      <a:pt x="118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35" name="Google Shape;2235;p43"/>
              <p:cNvGrpSpPr/>
              <p:nvPr/>
            </p:nvGrpSpPr>
            <p:grpSpPr>
              <a:xfrm>
                <a:off x="6203569" y="2437507"/>
                <a:ext cx="974151" cy="798312"/>
                <a:chOff x="7017807" y="2666107"/>
                <a:chExt cx="974151" cy="798312"/>
              </a:xfrm>
            </p:grpSpPr>
            <p:grpSp>
              <p:nvGrpSpPr>
                <p:cNvPr id="2236" name="Google Shape;2236;p43"/>
                <p:cNvGrpSpPr/>
                <p:nvPr/>
              </p:nvGrpSpPr>
              <p:grpSpPr>
                <a:xfrm>
                  <a:off x="7017807" y="2666107"/>
                  <a:ext cx="974151" cy="798312"/>
                  <a:chOff x="6167625" y="2844800"/>
                  <a:chExt cx="788467" cy="646145"/>
                </a:xfrm>
              </p:grpSpPr>
              <p:sp>
                <p:nvSpPr>
                  <p:cNvPr id="2237" name="Google Shape;2237;p43"/>
                  <p:cNvSpPr/>
                  <p:nvPr/>
                </p:nvSpPr>
                <p:spPr>
                  <a:xfrm>
                    <a:off x="6167625" y="2844800"/>
                    <a:ext cx="788467" cy="646145"/>
                  </a:xfrm>
                  <a:custGeom>
                    <a:rect b="b" l="l" r="r" t="t"/>
                    <a:pathLst>
                      <a:path extrusionOk="0" h="5784" w="7058">
                        <a:moveTo>
                          <a:pt x="5888" y="99"/>
                        </a:moveTo>
                        <a:cubicBezTo>
                          <a:pt x="5914" y="99"/>
                          <a:pt x="5940" y="99"/>
                          <a:pt x="5966" y="102"/>
                        </a:cubicBezTo>
                        <a:cubicBezTo>
                          <a:pt x="6173" y="109"/>
                          <a:pt x="6582" y="285"/>
                          <a:pt x="6420" y="556"/>
                        </a:cubicBezTo>
                        <a:cubicBezTo>
                          <a:pt x="6406" y="577"/>
                          <a:pt x="6416" y="606"/>
                          <a:pt x="6441" y="616"/>
                        </a:cubicBezTo>
                        <a:cubicBezTo>
                          <a:pt x="6445" y="1515"/>
                          <a:pt x="6512" y="2441"/>
                          <a:pt x="6441" y="3336"/>
                        </a:cubicBezTo>
                        <a:cubicBezTo>
                          <a:pt x="6409" y="3720"/>
                          <a:pt x="6128" y="3847"/>
                          <a:pt x="5789" y="3847"/>
                        </a:cubicBezTo>
                        <a:cubicBezTo>
                          <a:pt x="5564" y="3847"/>
                          <a:pt x="5338" y="3847"/>
                          <a:pt x="5113" y="3843"/>
                        </a:cubicBezTo>
                        <a:lnTo>
                          <a:pt x="3693" y="3840"/>
                        </a:lnTo>
                        <a:lnTo>
                          <a:pt x="2344" y="3829"/>
                        </a:lnTo>
                        <a:lnTo>
                          <a:pt x="1667" y="3826"/>
                        </a:lnTo>
                        <a:cubicBezTo>
                          <a:pt x="1636" y="3826"/>
                          <a:pt x="1608" y="3826"/>
                          <a:pt x="1583" y="3826"/>
                        </a:cubicBezTo>
                        <a:cubicBezTo>
                          <a:pt x="1425" y="3826"/>
                          <a:pt x="1381" y="3818"/>
                          <a:pt x="1195" y="3702"/>
                        </a:cubicBezTo>
                        <a:cubicBezTo>
                          <a:pt x="966" y="3565"/>
                          <a:pt x="977" y="3547"/>
                          <a:pt x="970" y="3315"/>
                        </a:cubicBezTo>
                        <a:cubicBezTo>
                          <a:pt x="952" y="2381"/>
                          <a:pt x="1005" y="1441"/>
                          <a:pt x="1019" y="507"/>
                        </a:cubicBezTo>
                        <a:cubicBezTo>
                          <a:pt x="1047" y="507"/>
                          <a:pt x="1075" y="479"/>
                          <a:pt x="1054" y="447"/>
                        </a:cubicBezTo>
                        <a:cubicBezTo>
                          <a:pt x="825" y="119"/>
                          <a:pt x="1368" y="130"/>
                          <a:pt x="1484" y="126"/>
                        </a:cubicBezTo>
                        <a:lnTo>
                          <a:pt x="1826" y="126"/>
                        </a:lnTo>
                        <a:lnTo>
                          <a:pt x="2509" y="123"/>
                        </a:lnTo>
                        <a:lnTo>
                          <a:pt x="3809" y="112"/>
                        </a:lnTo>
                        <a:lnTo>
                          <a:pt x="5074" y="105"/>
                        </a:lnTo>
                        <a:lnTo>
                          <a:pt x="5733" y="102"/>
                        </a:lnTo>
                        <a:cubicBezTo>
                          <a:pt x="5785" y="102"/>
                          <a:pt x="5836" y="99"/>
                          <a:pt x="5888" y="99"/>
                        </a:cubicBezTo>
                        <a:close/>
                        <a:moveTo>
                          <a:pt x="1135" y="3868"/>
                        </a:moveTo>
                        <a:cubicBezTo>
                          <a:pt x="1240" y="3914"/>
                          <a:pt x="1369" y="3927"/>
                          <a:pt x="1499" y="3927"/>
                        </a:cubicBezTo>
                        <a:cubicBezTo>
                          <a:pt x="1649" y="3927"/>
                          <a:pt x="1799" y="3910"/>
                          <a:pt x="1917" y="3910"/>
                        </a:cubicBezTo>
                        <a:cubicBezTo>
                          <a:pt x="1923" y="3910"/>
                          <a:pt x="1929" y="3910"/>
                          <a:pt x="1935" y="3910"/>
                        </a:cubicBezTo>
                        <a:lnTo>
                          <a:pt x="3693" y="3917"/>
                        </a:lnTo>
                        <a:lnTo>
                          <a:pt x="5451" y="3928"/>
                        </a:lnTo>
                        <a:cubicBezTo>
                          <a:pt x="5564" y="3928"/>
                          <a:pt x="5699" y="3940"/>
                          <a:pt x="5834" y="3940"/>
                        </a:cubicBezTo>
                        <a:cubicBezTo>
                          <a:pt x="5970" y="3940"/>
                          <a:pt x="6106" y="3928"/>
                          <a:pt x="6223" y="3879"/>
                        </a:cubicBezTo>
                        <a:lnTo>
                          <a:pt x="6779" y="4943"/>
                        </a:lnTo>
                        <a:cubicBezTo>
                          <a:pt x="6804" y="4992"/>
                          <a:pt x="6920" y="5150"/>
                          <a:pt x="6885" y="5207"/>
                        </a:cubicBezTo>
                        <a:cubicBezTo>
                          <a:pt x="6867" y="5233"/>
                          <a:pt x="6813" y="5240"/>
                          <a:pt x="6755" y="5240"/>
                        </a:cubicBezTo>
                        <a:cubicBezTo>
                          <a:pt x="6690" y="5240"/>
                          <a:pt x="6621" y="5231"/>
                          <a:pt x="6593" y="5231"/>
                        </a:cubicBezTo>
                        <a:lnTo>
                          <a:pt x="5980" y="5224"/>
                        </a:lnTo>
                        <a:lnTo>
                          <a:pt x="3457" y="5203"/>
                        </a:lnTo>
                        <a:lnTo>
                          <a:pt x="1005" y="5182"/>
                        </a:lnTo>
                        <a:cubicBezTo>
                          <a:pt x="876" y="5182"/>
                          <a:pt x="745" y="5187"/>
                          <a:pt x="614" y="5187"/>
                        </a:cubicBezTo>
                        <a:cubicBezTo>
                          <a:pt x="516" y="5187"/>
                          <a:pt x="418" y="5184"/>
                          <a:pt x="322" y="5175"/>
                        </a:cubicBezTo>
                        <a:cubicBezTo>
                          <a:pt x="57" y="5154"/>
                          <a:pt x="230" y="5041"/>
                          <a:pt x="357" y="4872"/>
                        </a:cubicBezTo>
                        <a:cubicBezTo>
                          <a:pt x="610" y="4534"/>
                          <a:pt x="871" y="4199"/>
                          <a:pt x="1135" y="3868"/>
                        </a:cubicBezTo>
                        <a:close/>
                        <a:moveTo>
                          <a:pt x="152" y="5256"/>
                        </a:moveTo>
                        <a:lnTo>
                          <a:pt x="6963" y="5320"/>
                        </a:lnTo>
                        <a:lnTo>
                          <a:pt x="6910" y="5693"/>
                        </a:lnTo>
                        <a:cubicBezTo>
                          <a:pt x="5599" y="5597"/>
                          <a:pt x="4284" y="5549"/>
                          <a:pt x="2969" y="5549"/>
                        </a:cubicBezTo>
                        <a:cubicBezTo>
                          <a:pt x="2022" y="5549"/>
                          <a:pt x="1075" y="5574"/>
                          <a:pt x="128" y="5623"/>
                        </a:cubicBezTo>
                        <a:lnTo>
                          <a:pt x="128" y="5619"/>
                        </a:lnTo>
                        <a:cubicBezTo>
                          <a:pt x="156" y="5503"/>
                          <a:pt x="167" y="5379"/>
                          <a:pt x="152" y="5256"/>
                        </a:cubicBezTo>
                        <a:close/>
                        <a:moveTo>
                          <a:pt x="5718" y="0"/>
                        </a:moveTo>
                        <a:cubicBezTo>
                          <a:pt x="5480" y="0"/>
                          <a:pt x="5240" y="17"/>
                          <a:pt x="5007" y="17"/>
                        </a:cubicBezTo>
                        <a:lnTo>
                          <a:pt x="3813" y="24"/>
                        </a:lnTo>
                        <a:cubicBezTo>
                          <a:pt x="3038" y="31"/>
                          <a:pt x="2259" y="31"/>
                          <a:pt x="1484" y="42"/>
                        </a:cubicBezTo>
                        <a:cubicBezTo>
                          <a:pt x="1266" y="45"/>
                          <a:pt x="780" y="137"/>
                          <a:pt x="963" y="454"/>
                        </a:cubicBezTo>
                        <a:cubicBezTo>
                          <a:pt x="949" y="461"/>
                          <a:pt x="938" y="475"/>
                          <a:pt x="938" y="489"/>
                        </a:cubicBezTo>
                        <a:cubicBezTo>
                          <a:pt x="928" y="1095"/>
                          <a:pt x="917" y="1701"/>
                          <a:pt x="906" y="2304"/>
                        </a:cubicBezTo>
                        <a:cubicBezTo>
                          <a:pt x="903" y="2596"/>
                          <a:pt x="896" y="2889"/>
                          <a:pt x="892" y="3177"/>
                        </a:cubicBezTo>
                        <a:cubicBezTo>
                          <a:pt x="889" y="3340"/>
                          <a:pt x="868" y="3540"/>
                          <a:pt x="945" y="3692"/>
                        </a:cubicBezTo>
                        <a:cubicBezTo>
                          <a:pt x="973" y="3745"/>
                          <a:pt x="1012" y="3790"/>
                          <a:pt x="1061" y="3822"/>
                        </a:cubicBezTo>
                        <a:cubicBezTo>
                          <a:pt x="702" y="4273"/>
                          <a:pt x="353" y="4731"/>
                          <a:pt x="15" y="5196"/>
                        </a:cubicBezTo>
                        <a:cubicBezTo>
                          <a:pt x="1" y="5224"/>
                          <a:pt x="22" y="5256"/>
                          <a:pt x="54" y="5260"/>
                        </a:cubicBezTo>
                        <a:lnTo>
                          <a:pt x="71" y="5260"/>
                        </a:lnTo>
                        <a:cubicBezTo>
                          <a:pt x="86" y="5379"/>
                          <a:pt x="78" y="5506"/>
                          <a:pt x="43" y="5623"/>
                        </a:cubicBezTo>
                        <a:cubicBezTo>
                          <a:pt x="37" y="5649"/>
                          <a:pt x="58" y="5676"/>
                          <a:pt x="87" y="5676"/>
                        </a:cubicBezTo>
                        <a:cubicBezTo>
                          <a:pt x="89" y="5676"/>
                          <a:pt x="91" y="5676"/>
                          <a:pt x="93" y="5675"/>
                        </a:cubicBezTo>
                        <a:cubicBezTo>
                          <a:pt x="93" y="5691"/>
                          <a:pt x="107" y="5704"/>
                          <a:pt x="122" y="5704"/>
                        </a:cubicBezTo>
                        <a:cubicBezTo>
                          <a:pt x="124" y="5704"/>
                          <a:pt x="126" y="5704"/>
                          <a:pt x="128" y="5704"/>
                        </a:cubicBezTo>
                        <a:cubicBezTo>
                          <a:pt x="1067" y="5655"/>
                          <a:pt x="2006" y="5631"/>
                          <a:pt x="2945" y="5631"/>
                        </a:cubicBezTo>
                        <a:cubicBezTo>
                          <a:pt x="4271" y="5631"/>
                          <a:pt x="5595" y="5679"/>
                          <a:pt x="6917" y="5774"/>
                        </a:cubicBezTo>
                        <a:cubicBezTo>
                          <a:pt x="6925" y="5780"/>
                          <a:pt x="6935" y="5783"/>
                          <a:pt x="6944" y="5783"/>
                        </a:cubicBezTo>
                        <a:cubicBezTo>
                          <a:pt x="6966" y="5783"/>
                          <a:pt x="6987" y="5767"/>
                          <a:pt x="6987" y="5742"/>
                        </a:cubicBezTo>
                        <a:cubicBezTo>
                          <a:pt x="7012" y="5580"/>
                          <a:pt x="7033" y="5422"/>
                          <a:pt x="7054" y="5260"/>
                        </a:cubicBezTo>
                        <a:cubicBezTo>
                          <a:pt x="7057" y="5240"/>
                          <a:pt x="7043" y="5220"/>
                          <a:pt x="7024" y="5220"/>
                        </a:cubicBezTo>
                        <a:cubicBezTo>
                          <a:pt x="7022" y="5220"/>
                          <a:pt x="7021" y="5221"/>
                          <a:pt x="7019" y="5221"/>
                        </a:cubicBezTo>
                        <a:lnTo>
                          <a:pt x="6297" y="3840"/>
                        </a:lnTo>
                        <a:cubicBezTo>
                          <a:pt x="6332" y="3819"/>
                          <a:pt x="6367" y="3787"/>
                          <a:pt x="6395" y="3752"/>
                        </a:cubicBezTo>
                        <a:cubicBezTo>
                          <a:pt x="6645" y="3452"/>
                          <a:pt x="6529" y="2846"/>
                          <a:pt x="6529" y="2498"/>
                        </a:cubicBezTo>
                        <a:cubicBezTo>
                          <a:pt x="6526" y="1853"/>
                          <a:pt x="6526" y="1212"/>
                          <a:pt x="6522" y="567"/>
                        </a:cubicBezTo>
                        <a:cubicBezTo>
                          <a:pt x="6522" y="560"/>
                          <a:pt x="6522" y="553"/>
                          <a:pt x="6519" y="546"/>
                        </a:cubicBezTo>
                        <a:cubicBezTo>
                          <a:pt x="6645" y="257"/>
                          <a:pt x="6343" y="52"/>
                          <a:pt x="6071" y="17"/>
                        </a:cubicBezTo>
                        <a:cubicBezTo>
                          <a:pt x="5955" y="4"/>
                          <a:pt x="5837" y="0"/>
                          <a:pt x="571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8" name="Google Shape;2238;p43"/>
                  <p:cNvSpPr/>
                  <p:nvPr/>
                </p:nvSpPr>
                <p:spPr>
                  <a:xfrm>
                    <a:off x="6312518" y="2875745"/>
                    <a:ext cx="553089" cy="370997"/>
                  </a:xfrm>
                  <a:custGeom>
                    <a:rect b="b" l="l" r="r" t="t"/>
                    <a:pathLst>
                      <a:path extrusionOk="0" h="3321" w="4951">
                        <a:moveTo>
                          <a:pt x="2559" y="0"/>
                        </a:moveTo>
                        <a:cubicBezTo>
                          <a:pt x="1753" y="0"/>
                          <a:pt x="946" y="23"/>
                          <a:pt x="141" y="68"/>
                        </a:cubicBezTo>
                        <a:cubicBezTo>
                          <a:pt x="134" y="68"/>
                          <a:pt x="127" y="71"/>
                          <a:pt x="120" y="75"/>
                        </a:cubicBezTo>
                        <a:cubicBezTo>
                          <a:pt x="103" y="82"/>
                          <a:pt x="89" y="96"/>
                          <a:pt x="89" y="114"/>
                        </a:cubicBezTo>
                        <a:cubicBezTo>
                          <a:pt x="39" y="1150"/>
                          <a:pt x="11" y="2185"/>
                          <a:pt x="0" y="3221"/>
                        </a:cubicBezTo>
                        <a:cubicBezTo>
                          <a:pt x="0" y="3239"/>
                          <a:pt x="15" y="3256"/>
                          <a:pt x="32" y="3260"/>
                        </a:cubicBezTo>
                        <a:cubicBezTo>
                          <a:pt x="29" y="3281"/>
                          <a:pt x="46" y="3302"/>
                          <a:pt x="71" y="3302"/>
                        </a:cubicBezTo>
                        <a:cubicBezTo>
                          <a:pt x="1358" y="3314"/>
                          <a:pt x="2645" y="3321"/>
                          <a:pt x="3932" y="3321"/>
                        </a:cubicBezTo>
                        <a:cubicBezTo>
                          <a:pt x="4199" y="3321"/>
                          <a:pt x="4465" y="3320"/>
                          <a:pt x="4732" y="3320"/>
                        </a:cubicBezTo>
                        <a:cubicBezTo>
                          <a:pt x="4788" y="3320"/>
                          <a:pt x="4788" y="3239"/>
                          <a:pt x="4732" y="3239"/>
                        </a:cubicBezTo>
                        <a:cubicBezTo>
                          <a:pt x="4466" y="3239"/>
                          <a:pt x="4200" y="3240"/>
                          <a:pt x="3934" y="3240"/>
                        </a:cubicBezTo>
                        <a:cubicBezTo>
                          <a:pt x="2650" y="3240"/>
                          <a:pt x="1366" y="3233"/>
                          <a:pt x="81" y="3221"/>
                        </a:cubicBezTo>
                        <a:cubicBezTo>
                          <a:pt x="92" y="2196"/>
                          <a:pt x="120" y="1174"/>
                          <a:pt x="170" y="149"/>
                        </a:cubicBezTo>
                        <a:cubicBezTo>
                          <a:pt x="967" y="106"/>
                          <a:pt x="1767" y="83"/>
                          <a:pt x="2567" y="83"/>
                        </a:cubicBezTo>
                        <a:cubicBezTo>
                          <a:pt x="3265" y="83"/>
                          <a:pt x="3964" y="100"/>
                          <a:pt x="4661" y="135"/>
                        </a:cubicBezTo>
                        <a:cubicBezTo>
                          <a:pt x="4658" y="138"/>
                          <a:pt x="4658" y="145"/>
                          <a:pt x="4661" y="152"/>
                        </a:cubicBezTo>
                        <a:cubicBezTo>
                          <a:pt x="4869" y="1160"/>
                          <a:pt x="4788" y="2178"/>
                          <a:pt x="4697" y="3196"/>
                        </a:cubicBezTo>
                        <a:cubicBezTo>
                          <a:pt x="4695" y="3223"/>
                          <a:pt x="4714" y="3236"/>
                          <a:pt x="4735" y="3236"/>
                        </a:cubicBezTo>
                        <a:cubicBezTo>
                          <a:pt x="4756" y="3236"/>
                          <a:pt x="4778" y="3223"/>
                          <a:pt x="4781" y="3196"/>
                        </a:cubicBezTo>
                        <a:cubicBezTo>
                          <a:pt x="4873" y="2175"/>
                          <a:pt x="4950" y="1150"/>
                          <a:pt x="4743" y="138"/>
                        </a:cubicBezTo>
                        <a:cubicBezTo>
                          <a:pt x="4788" y="124"/>
                          <a:pt x="4781" y="57"/>
                          <a:pt x="4735" y="57"/>
                        </a:cubicBezTo>
                        <a:cubicBezTo>
                          <a:pt x="4010" y="19"/>
                          <a:pt x="3284" y="0"/>
                          <a:pt x="255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9" name="Google Shape;2239;p43"/>
                  <p:cNvSpPr/>
                  <p:nvPr/>
                </p:nvSpPr>
                <p:spPr>
                  <a:xfrm>
                    <a:off x="6338100" y="3156257"/>
                    <a:ext cx="8714" cy="67586"/>
                  </a:xfrm>
                  <a:custGeom>
                    <a:rect b="b" l="l" r="r" t="t"/>
                    <a:pathLst>
                      <a:path extrusionOk="0" h="605" w="78">
                        <a:moveTo>
                          <a:pt x="39" y="0"/>
                        </a:moveTo>
                        <a:cubicBezTo>
                          <a:pt x="20" y="0"/>
                          <a:pt x="0" y="20"/>
                          <a:pt x="0" y="58"/>
                        </a:cubicBezTo>
                        <a:lnTo>
                          <a:pt x="0" y="604"/>
                        </a:lnTo>
                        <a:lnTo>
                          <a:pt x="78" y="604"/>
                        </a:lnTo>
                        <a:lnTo>
                          <a:pt x="78" y="58"/>
                        </a:lnTo>
                        <a:cubicBezTo>
                          <a:pt x="78" y="20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0" name="Google Shape;2240;p43"/>
                  <p:cNvSpPr/>
                  <p:nvPr/>
                </p:nvSpPr>
                <p:spPr>
                  <a:xfrm>
                    <a:off x="6364464" y="3141846"/>
                    <a:ext cx="16757" cy="66916"/>
                  </a:xfrm>
                  <a:custGeom>
                    <a:rect b="b" l="l" r="r" t="t"/>
                    <a:pathLst>
                      <a:path extrusionOk="0" h="599" w="150">
                        <a:moveTo>
                          <a:pt x="81" y="1"/>
                        </a:moveTo>
                        <a:cubicBezTo>
                          <a:pt x="65" y="1"/>
                          <a:pt x="50" y="9"/>
                          <a:pt x="46" y="29"/>
                        </a:cubicBezTo>
                        <a:cubicBezTo>
                          <a:pt x="0" y="208"/>
                          <a:pt x="4" y="395"/>
                          <a:pt x="60" y="568"/>
                        </a:cubicBezTo>
                        <a:cubicBezTo>
                          <a:pt x="66" y="589"/>
                          <a:pt x="83" y="598"/>
                          <a:pt x="100" y="598"/>
                        </a:cubicBezTo>
                        <a:cubicBezTo>
                          <a:pt x="124" y="598"/>
                          <a:pt x="150" y="578"/>
                          <a:pt x="141" y="547"/>
                        </a:cubicBezTo>
                        <a:cubicBezTo>
                          <a:pt x="89" y="385"/>
                          <a:pt x="85" y="215"/>
                          <a:pt x="124" y="53"/>
                        </a:cubicBezTo>
                        <a:cubicBezTo>
                          <a:pt x="132" y="21"/>
                          <a:pt x="106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1" name="Google Shape;2241;p43"/>
                  <p:cNvSpPr/>
                  <p:nvPr/>
                </p:nvSpPr>
                <p:spPr>
                  <a:xfrm>
                    <a:off x="6749653" y="2905125"/>
                    <a:ext cx="63564" cy="11730"/>
                  </a:xfrm>
                  <a:custGeom>
                    <a:rect b="b" l="l" r="r" t="t"/>
                    <a:pathLst>
                      <a:path extrusionOk="0" h="105" w="569">
                        <a:moveTo>
                          <a:pt x="369" y="1"/>
                        </a:moveTo>
                        <a:cubicBezTo>
                          <a:pt x="263" y="1"/>
                          <a:pt x="158" y="9"/>
                          <a:pt x="51" y="23"/>
                        </a:cubicBezTo>
                        <a:cubicBezTo>
                          <a:pt x="0" y="30"/>
                          <a:pt x="21" y="105"/>
                          <a:pt x="69" y="105"/>
                        </a:cubicBezTo>
                        <a:cubicBezTo>
                          <a:pt x="71" y="105"/>
                          <a:pt x="73" y="105"/>
                          <a:pt x="76" y="104"/>
                        </a:cubicBezTo>
                        <a:cubicBezTo>
                          <a:pt x="175" y="90"/>
                          <a:pt x="275" y="82"/>
                          <a:pt x="376" y="82"/>
                        </a:cubicBezTo>
                        <a:cubicBezTo>
                          <a:pt x="421" y="82"/>
                          <a:pt x="467" y="83"/>
                          <a:pt x="512" y="87"/>
                        </a:cubicBezTo>
                        <a:cubicBezTo>
                          <a:pt x="514" y="87"/>
                          <a:pt x="515" y="87"/>
                          <a:pt x="516" y="87"/>
                        </a:cubicBezTo>
                        <a:cubicBezTo>
                          <a:pt x="569" y="87"/>
                          <a:pt x="568" y="9"/>
                          <a:pt x="512" y="6"/>
                        </a:cubicBezTo>
                        <a:cubicBezTo>
                          <a:pt x="464" y="2"/>
                          <a:pt x="417" y="1"/>
                          <a:pt x="36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2" name="Google Shape;2242;p43"/>
                  <p:cNvSpPr/>
                  <p:nvPr/>
                </p:nvSpPr>
                <p:spPr>
                  <a:xfrm>
                    <a:off x="6789200" y="2922999"/>
                    <a:ext cx="42898" cy="13182"/>
                  </a:xfrm>
                  <a:custGeom>
                    <a:rect b="b" l="l" r="r" t="t"/>
                    <a:pathLst>
                      <a:path extrusionOk="0" h="118" w="384">
                        <a:moveTo>
                          <a:pt x="335" y="1"/>
                        </a:moveTo>
                        <a:cubicBezTo>
                          <a:pt x="333" y="1"/>
                          <a:pt x="332" y="1"/>
                          <a:pt x="331" y="1"/>
                        </a:cubicBezTo>
                        <a:lnTo>
                          <a:pt x="53" y="36"/>
                        </a:lnTo>
                        <a:cubicBezTo>
                          <a:pt x="5" y="43"/>
                          <a:pt x="0" y="117"/>
                          <a:pt x="46" y="117"/>
                        </a:cubicBezTo>
                        <a:cubicBezTo>
                          <a:pt x="48" y="117"/>
                          <a:pt x="51" y="117"/>
                          <a:pt x="53" y="117"/>
                        </a:cubicBezTo>
                        <a:lnTo>
                          <a:pt x="331" y="82"/>
                        </a:lnTo>
                        <a:cubicBezTo>
                          <a:pt x="383" y="75"/>
                          <a:pt x="384" y="1"/>
                          <a:pt x="33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3" name="Google Shape;2243;p43"/>
                  <p:cNvSpPr/>
                  <p:nvPr/>
                </p:nvSpPr>
                <p:spPr>
                  <a:xfrm>
                    <a:off x="6259789" y="3295117"/>
                    <a:ext cx="617212" cy="125230"/>
                  </a:xfrm>
                  <a:custGeom>
                    <a:rect b="b" l="l" r="r" t="t"/>
                    <a:pathLst>
                      <a:path extrusionOk="0" h="1121" w="5525">
                        <a:moveTo>
                          <a:pt x="3037" y="196"/>
                        </a:moveTo>
                        <a:lnTo>
                          <a:pt x="3048" y="499"/>
                        </a:lnTo>
                        <a:lnTo>
                          <a:pt x="2417" y="499"/>
                        </a:lnTo>
                        <a:cubicBezTo>
                          <a:pt x="2424" y="401"/>
                          <a:pt x="2435" y="299"/>
                          <a:pt x="2445" y="200"/>
                        </a:cubicBezTo>
                        <a:lnTo>
                          <a:pt x="2445" y="196"/>
                        </a:lnTo>
                        <a:close/>
                        <a:moveTo>
                          <a:pt x="3122" y="196"/>
                        </a:moveTo>
                        <a:cubicBezTo>
                          <a:pt x="3270" y="196"/>
                          <a:pt x="3414" y="196"/>
                          <a:pt x="3559" y="200"/>
                        </a:cubicBezTo>
                        <a:cubicBezTo>
                          <a:pt x="3573" y="306"/>
                          <a:pt x="3590" y="404"/>
                          <a:pt x="3615" y="506"/>
                        </a:cubicBezTo>
                        <a:cubicBezTo>
                          <a:pt x="3453" y="503"/>
                          <a:pt x="3294" y="499"/>
                          <a:pt x="3129" y="499"/>
                        </a:cubicBezTo>
                        <a:lnTo>
                          <a:pt x="3122" y="196"/>
                        </a:lnTo>
                        <a:close/>
                        <a:moveTo>
                          <a:pt x="2361" y="200"/>
                        </a:moveTo>
                        <a:cubicBezTo>
                          <a:pt x="2350" y="302"/>
                          <a:pt x="2343" y="401"/>
                          <a:pt x="2336" y="503"/>
                        </a:cubicBezTo>
                        <a:lnTo>
                          <a:pt x="2336" y="499"/>
                        </a:lnTo>
                        <a:cubicBezTo>
                          <a:pt x="2146" y="503"/>
                          <a:pt x="1956" y="506"/>
                          <a:pt x="1762" y="510"/>
                        </a:cubicBezTo>
                        <a:lnTo>
                          <a:pt x="1829" y="207"/>
                        </a:lnTo>
                        <a:cubicBezTo>
                          <a:pt x="2005" y="203"/>
                          <a:pt x="2185" y="200"/>
                          <a:pt x="2361" y="200"/>
                        </a:cubicBezTo>
                        <a:close/>
                        <a:moveTo>
                          <a:pt x="3643" y="203"/>
                        </a:moveTo>
                        <a:lnTo>
                          <a:pt x="3643" y="203"/>
                        </a:lnTo>
                        <a:cubicBezTo>
                          <a:pt x="3770" y="207"/>
                          <a:pt x="3897" y="210"/>
                          <a:pt x="4020" y="214"/>
                        </a:cubicBezTo>
                        <a:lnTo>
                          <a:pt x="4024" y="210"/>
                        </a:lnTo>
                        <a:lnTo>
                          <a:pt x="4168" y="520"/>
                        </a:lnTo>
                        <a:cubicBezTo>
                          <a:pt x="4013" y="513"/>
                          <a:pt x="3855" y="510"/>
                          <a:pt x="3700" y="506"/>
                        </a:cubicBezTo>
                        <a:cubicBezTo>
                          <a:pt x="3675" y="408"/>
                          <a:pt x="3654" y="306"/>
                          <a:pt x="3643" y="203"/>
                        </a:cubicBezTo>
                        <a:close/>
                        <a:moveTo>
                          <a:pt x="1744" y="210"/>
                        </a:moveTo>
                        <a:cubicBezTo>
                          <a:pt x="1723" y="313"/>
                          <a:pt x="1698" y="411"/>
                          <a:pt x="1677" y="513"/>
                        </a:cubicBezTo>
                        <a:cubicBezTo>
                          <a:pt x="1522" y="517"/>
                          <a:pt x="1367" y="524"/>
                          <a:pt x="1212" y="528"/>
                        </a:cubicBezTo>
                        <a:cubicBezTo>
                          <a:pt x="1262" y="422"/>
                          <a:pt x="1314" y="320"/>
                          <a:pt x="1378" y="221"/>
                        </a:cubicBezTo>
                        <a:cubicBezTo>
                          <a:pt x="1501" y="217"/>
                          <a:pt x="1621" y="214"/>
                          <a:pt x="1744" y="210"/>
                        </a:cubicBezTo>
                        <a:close/>
                        <a:moveTo>
                          <a:pt x="4115" y="214"/>
                        </a:moveTo>
                        <a:lnTo>
                          <a:pt x="4115" y="214"/>
                        </a:lnTo>
                        <a:cubicBezTo>
                          <a:pt x="4288" y="221"/>
                          <a:pt x="4464" y="228"/>
                          <a:pt x="4640" y="235"/>
                        </a:cubicBezTo>
                        <a:lnTo>
                          <a:pt x="4640" y="232"/>
                        </a:lnTo>
                        <a:cubicBezTo>
                          <a:pt x="4700" y="337"/>
                          <a:pt x="4764" y="443"/>
                          <a:pt x="4823" y="549"/>
                        </a:cubicBezTo>
                        <a:cubicBezTo>
                          <a:pt x="4637" y="538"/>
                          <a:pt x="4446" y="531"/>
                          <a:pt x="4260" y="524"/>
                        </a:cubicBezTo>
                        <a:lnTo>
                          <a:pt x="4115" y="214"/>
                        </a:lnTo>
                        <a:close/>
                        <a:moveTo>
                          <a:pt x="1279" y="225"/>
                        </a:moveTo>
                        <a:lnTo>
                          <a:pt x="1279" y="225"/>
                        </a:lnTo>
                        <a:cubicBezTo>
                          <a:pt x="1219" y="323"/>
                          <a:pt x="1166" y="425"/>
                          <a:pt x="1121" y="535"/>
                        </a:cubicBezTo>
                        <a:cubicBezTo>
                          <a:pt x="959" y="538"/>
                          <a:pt x="800" y="545"/>
                          <a:pt x="638" y="556"/>
                        </a:cubicBezTo>
                        <a:cubicBezTo>
                          <a:pt x="708" y="450"/>
                          <a:pt x="779" y="344"/>
                          <a:pt x="853" y="242"/>
                        </a:cubicBezTo>
                        <a:cubicBezTo>
                          <a:pt x="994" y="235"/>
                          <a:pt x="1135" y="228"/>
                          <a:pt x="1279" y="225"/>
                        </a:cubicBezTo>
                        <a:close/>
                        <a:moveTo>
                          <a:pt x="1085" y="616"/>
                        </a:moveTo>
                        <a:cubicBezTo>
                          <a:pt x="1047" y="711"/>
                          <a:pt x="1015" y="806"/>
                          <a:pt x="987" y="905"/>
                        </a:cubicBezTo>
                        <a:lnTo>
                          <a:pt x="416" y="905"/>
                        </a:lnTo>
                        <a:cubicBezTo>
                          <a:pt x="472" y="816"/>
                          <a:pt x="525" y="728"/>
                          <a:pt x="582" y="640"/>
                        </a:cubicBezTo>
                        <a:cubicBezTo>
                          <a:pt x="751" y="633"/>
                          <a:pt x="916" y="623"/>
                          <a:pt x="1085" y="616"/>
                        </a:cubicBezTo>
                        <a:close/>
                        <a:moveTo>
                          <a:pt x="1660" y="598"/>
                        </a:moveTo>
                        <a:lnTo>
                          <a:pt x="1660" y="598"/>
                        </a:lnTo>
                        <a:cubicBezTo>
                          <a:pt x="1639" y="700"/>
                          <a:pt x="1614" y="806"/>
                          <a:pt x="1593" y="905"/>
                        </a:cubicBezTo>
                        <a:lnTo>
                          <a:pt x="1071" y="905"/>
                        </a:lnTo>
                        <a:cubicBezTo>
                          <a:pt x="1103" y="806"/>
                          <a:pt x="1135" y="707"/>
                          <a:pt x="1174" y="612"/>
                        </a:cubicBezTo>
                        <a:cubicBezTo>
                          <a:pt x="1336" y="605"/>
                          <a:pt x="1498" y="602"/>
                          <a:pt x="1660" y="598"/>
                        </a:cubicBezTo>
                        <a:close/>
                        <a:moveTo>
                          <a:pt x="3051" y="580"/>
                        </a:moveTo>
                        <a:cubicBezTo>
                          <a:pt x="3055" y="690"/>
                          <a:pt x="3058" y="799"/>
                          <a:pt x="3058" y="905"/>
                        </a:cubicBezTo>
                        <a:lnTo>
                          <a:pt x="2407" y="905"/>
                        </a:lnTo>
                        <a:cubicBezTo>
                          <a:pt x="2407" y="795"/>
                          <a:pt x="2407" y="690"/>
                          <a:pt x="2414" y="580"/>
                        </a:cubicBezTo>
                        <a:close/>
                        <a:moveTo>
                          <a:pt x="2329" y="587"/>
                        </a:moveTo>
                        <a:cubicBezTo>
                          <a:pt x="2326" y="693"/>
                          <a:pt x="2322" y="799"/>
                          <a:pt x="2322" y="908"/>
                        </a:cubicBezTo>
                        <a:lnTo>
                          <a:pt x="2322" y="905"/>
                        </a:lnTo>
                        <a:lnTo>
                          <a:pt x="1677" y="905"/>
                        </a:lnTo>
                        <a:lnTo>
                          <a:pt x="1744" y="598"/>
                        </a:lnTo>
                        <a:cubicBezTo>
                          <a:pt x="1942" y="591"/>
                          <a:pt x="2135" y="587"/>
                          <a:pt x="2329" y="587"/>
                        </a:cubicBezTo>
                        <a:close/>
                        <a:moveTo>
                          <a:pt x="3136" y="580"/>
                        </a:moveTo>
                        <a:cubicBezTo>
                          <a:pt x="3301" y="580"/>
                          <a:pt x="3467" y="584"/>
                          <a:pt x="3633" y="587"/>
                        </a:cubicBezTo>
                        <a:cubicBezTo>
                          <a:pt x="3661" y="697"/>
                          <a:pt x="3693" y="802"/>
                          <a:pt x="3731" y="908"/>
                        </a:cubicBezTo>
                        <a:lnTo>
                          <a:pt x="3143" y="905"/>
                        </a:lnTo>
                        <a:cubicBezTo>
                          <a:pt x="3139" y="799"/>
                          <a:pt x="3136" y="690"/>
                          <a:pt x="3136" y="580"/>
                        </a:cubicBezTo>
                        <a:close/>
                        <a:moveTo>
                          <a:pt x="3721" y="591"/>
                        </a:moveTo>
                        <a:cubicBezTo>
                          <a:pt x="3883" y="594"/>
                          <a:pt x="4045" y="598"/>
                          <a:pt x="4210" y="605"/>
                        </a:cubicBezTo>
                        <a:lnTo>
                          <a:pt x="4351" y="908"/>
                        </a:lnTo>
                        <a:lnTo>
                          <a:pt x="3819" y="905"/>
                        </a:lnTo>
                        <a:cubicBezTo>
                          <a:pt x="3781" y="802"/>
                          <a:pt x="3745" y="697"/>
                          <a:pt x="3721" y="591"/>
                        </a:cubicBezTo>
                        <a:close/>
                        <a:moveTo>
                          <a:pt x="4302" y="605"/>
                        </a:moveTo>
                        <a:lnTo>
                          <a:pt x="4302" y="605"/>
                        </a:lnTo>
                        <a:cubicBezTo>
                          <a:pt x="4492" y="612"/>
                          <a:pt x="4683" y="623"/>
                          <a:pt x="4873" y="630"/>
                        </a:cubicBezTo>
                        <a:cubicBezTo>
                          <a:pt x="4922" y="721"/>
                          <a:pt x="4971" y="813"/>
                          <a:pt x="5021" y="908"/>
                        </a:cubicBezTo>
                        <a:lnTo>
                          <a:pt x="4443" y="905"/>
                        </a:lnTo>
                        <a:cubicBezTo>
                          <a:pt x="4397" y="806"/>
                          <a:pt x="4348" y="707"/>
                          <a:pt x="4302" y="605"/>
                        </a:cubicBezTo>
                        <a:close/>
                        <a:moveTo>
                          <a:pt x="940" y="1"/>
                        </a:moveTo>
                        <a:cubicBezTo>
                          <a:pt x="928" y="1"/>
                          <a:pt x="915" y="6"/>
                          <a:pt x="906" y="17"/>
                        </a:cubicBezTo>
                        <a:cubicBezTo>
                          <a:pt x="874" y="59"/>
                          <a:pt x="842" y="108"/>
                          <a:pt x="807" y="154"/>
                        </a:cubicBezTo>
                        <a:cubicBezTo>
                          <a:pt x="698" y="161"/>
                          <a:pt x="585" y="165"/>
                          <a:pt x="476" y="172"/>
                        </a:cubicBezTo>
                        <a:cubicBezTo>
                          <a:pt x="424" y="175"/>
                          <a:pt x="420" y="256"/>
                          <a:pt x="473" y="256"/>
                        </a:cubicBezTo>
                        <a:cubicBezTo>
                          <a:pt x="474" y="256"/>
                          <a:pt x="475" y="256"/>
                          <a:pt x="476" y="256"/>
                        </a:cubicBezTo>
                        <a:cubicBezTo>
                          <a:pt x="564" y="249"/>
                          <a:pt x="656" y="246"/>
                          <a:pt x="747" y="242"/>
                        </a:cubicBezTo>
                        <a:lnTo>
                          <a:pt x="747" y="242"/>
                        </a:lnTo>
                        <a:cubicBezTo>
                          <a:pt x="673" y="344"/>
                          <a:pt x="603" y="450"/>
                          <a:pt x="532" y="556"/>
                        </a:cubicBezTo>
                        <a:cubicBezTo>
                          <a:pt x="420" y="563"/>
                          <a:pt x="310" y="566"/>
                          <a:pt x="198" y="573"/>
                        </a:cubicBezTo>
                        <a:cubicBezTo>
                          <a:pt x="146" y="577"/>
                          <a:pt x="145" y="658"/>
                          <a:pt x="194" y="658"/>
                        </a:cubicBezTo>
                        <a:cubicBezTo>
                          <a:pt x="196" y="658"/>
                          <a:pt x="197" y="658"/>
                          <a:pt x="198" y="658"/>
                        </a:cubicBezTo>
                        <a:cubicBezTo>
                          <a:pt x="289" y="651"/>
                          <a:pt x="384" y="647"/>
                          <a:pt x="476" y="640"/>
                        </a:cubicBezTo>
                        <a:lnTo>
                          <a:pt x="476" y="640"/>
                        </a:lnTo>
                        <a:cubicBezTo>
                          <a:pt x="423" y="725"/>
                          <a:pt x="388" y="813"/>
                          <a:pt x="339" y="897"/>
                        </a:cubicBezTo>
                        <a:lnTo>
                          <a:pt x="0" y="897"/>
                        </a:lnTo>
                        <a:lnTo>
                          <a:pt x="0" y="982"/>
                        </a:lnTo>
                        <a:lnTo>
                          <a:pt x="289" y="982"/>
                        </a:lnTo>
                        <a:cubicBezTo>
                          <a:pt x="286" y="986"/>
                          <a:pt x="275" y="989"/>
                          <a:pt x="272" y="989"/>
                        </a:cubicBezTo>
                        <a:cubicBezTo>
                          <a:pt x="250" y="1021"/>
                          <a:pt x="279" y="1053"/>
                          <a:pt x="307" y="1053"/>
                        </a:cubicBezTo>
                        <a:cubicBezTo>
                          <a:pt x="319" y="1053"/>
                          <a:pt x="331" y="1046"/>
                          <a:pt x="339" y="1031"/>
                        </a:cubicBezTo>
                        <a:cubicBezTo>
                          <a:pt x="349" y="1017"/>
                          <a:pt x="356" y="1000"/>
                          <a:pt x="367" y="982"/>
                        </a:cubicBezTo>
                        <a:lnTo>
                          <a:pt x="966" y="982"/>
                        </a:lnTo>
                        <a:cubicBezTo>
                          <a:pt x="962" y="1000"/>
                          <a:pt x="955" y="1017"/>
                          <a:pt x="952" y="1035"/>
                        </a:cubicBezTo>
                        <a:cubicBezTo>
                          <a:pt x="943" y="1067"/>
                          <a:pt x="970" y="1087"/>
                          <a:pt x="995" y="1087"/>
                        </a:cubicBezTo>
                        <a:cubicBezTo>
                          <a:pt x="1011" y="1087"/>
                          <a:pt x="1027" y="1079"/>
                          <a:pt x="1033" y="1060"/>
                        </a:cubicBezTo>
                        <a:cubicBezTo>
                          <a:pt x="1036" y="1031"/>
                          <a:pt x="1043" y="1007"/>
                          <a:pt x="1050" y="982"/>
                        </a:cubicBezTo>
                        <a:lnTo>
                          <a:pt x="1575" y="982"/>
                        </a:lnTo>
                        <a:lnTo>
                          <a:pt x="1572" y="1000"/>
                        </a:lnTo>
                        <a:cubicBezTo>
                          <a:pt x="1565" y="1032"/>
                          <a:pt x="1592" y="1054"/>
                          <a:pt x="1616" y="1054"/>
                        </a:cubicBezTo>
                        <a:cubicBezTo>
                          <a:pt x="1632" y="1054"/>
                          <a:pt x="1647" y="1045"/>
                          <a:pt x="1653" y="1024"/>
                        </a:cubicBezTo>
                        <a:cubicBezTo>
                          <a:pt x="1653" y="1010"/>
                          <a:pt x="1656" y="996"/>
                          <a:pt x="1660" y="982"/>
                        </a:cubicBezTo>
                        <a:lnTo>
                          <a:pt x="2326" y="982"/>
                        </a:lnTo>
                        <a:lnTo>
                          <a:pt x="2326" y="1010"/>
                        </a:lnTo>
                        <a:cubicBezTo>
                          <a:pt x="2326" y="1038"/>
                          <a:pt x="2346" y="1052"/>
                          <a:pt x="2366" y="1052"/>
                        </a:cubicBezTo>
                        <a:cubicBezTo>
                          <a:pt x="2386" y="1052"/>
                          <a:pt x="2407" y="1038"/>
                          <a:pt x="2407" y="1010"/>
                        </a:cubicBezTo>
                        <a:lnTo>
                          <a:pt x="2407" y="982"/>
                        </a:lnTo>
                        <a:lnTo>
                          <a:pt x="3062" y="982"/>
                        </a:lnTo>
                        <a:lnTo>
                          <a:pt x="3065" y="1081"/>
                        </a:lnTo>
                        <a:cubicBezTo>
                          <a:pt x="3065" y="1107"/>
                          <a:pt x="3087" y="1120"/>
                          <a:pt x="3108" y="1120"/>
                        </a:cubicBezTo>
                        <a:cubicBezTo>
                          <a:pt x="3129" y="1120"/>
                          <a:pt x="3150" y="1107"/>
                          <a:pt x="3150" y="1081"/>
                        </a:cubicBezTo>
                        <a:cubicBezTo>
                          <a:pt x="3150" y="1049"/>
                          <a:pt x="3146" y="1014"/>
                          <a:pt x="3146" y="982"/>
                        </a:cubicBezTo>
                        <a:lnTo>
                          <a:pt x="3763" y="982"/>
                        </a:lnTo>
                        <a:cubicBezTo>
                          <a:pt x="3770" y="1007"/>
                          <a:pt x="3781" y="1031"/>
                          <a:pt x="3791" y="1056"/>
                        </a:cubicBezTo>
                        <a:cubicBezTo>
                          <a:pt x="3798" y="1076"/>
                          <a:pt x="3815" y="1084"/>
                          <a:pt x="3832" y="1084"/>
                        </a:cubicBezTo>
                        <a:cubicBezTo>
                          <a:pt x="3857" y="1084"/>
                          <a:pt x="3881" y="1065"/>
                          <a:pt x="3869" y="1035"/>
                        </a:cubicBezTo>
                        <a:cubicBezTo>
                          <a:pt x="3862" y="1017"/>
                          <a:pt x="3858" y="1000"/>
                          <a:pt x="3851" y="982"/>
                        </a:cubicBezTo>
                        <a:lnTo>
                          <a:pt x="4394" y="982"/>
                        </a:lnTo>
                        <a:cubicBezTo>
                          <a:pt x="4404" y="1010"/>
                          <a:pt x="4415" y="1035"/>
                          <a:pt x="4429" y="1060"/>
                        </a:cubicBezTo>
                        <a:cubicBezTo>
                          <a:pt x="4435" y="1075"/>
                          <a:pt x="4447" y="1081"/>
                          <a:pt x="4460" y="1081"/>
                        </a:cubicBezTo>
                        <a:cubicBezTo>
                          <a:pt x="4487" y="1081"/>
                          <a:pt x="4516" y="1050"/>
                          <a:pt x="4499" y="1014"/>
                        </a:cubicBezTo>
                        <a:lnTo>
                          <a:pt x="4485" y="982"/>
                        </a:lnTo>
                        <a:lnTo>
                          <a:pt x="5063" y="982"/>
                        </a:lnTo>
                        <a:cubicBezTo>
                          <a:pt x="5070" y="996"/>
                          <a:pt x="5077" y="1007"/>
                          <a:pt x="5084" y="1021"/>
                        </a:cubicBezTo>
                        <a:cubicBezTo>
                          <a:pt x="5092" y="1035"/>
                          <a:pt x="5102" y="1041"/>
                          <a:pt x="5112" y="1041"/>
                        </a:cubicBezTo>
                        <a:cubicBezTo>
                          <a:pt x="5133" y="1041"/>
                          <a:pt x="5151" y="1013"/>
                          <a:pt x="5137" y="982"/>
                        </a:cubicBezTo>
                        <a:lnTo>
                          <a:pt x="5444" y="982"/>
                        </a:lnTo>
                        <a:cubicBezTo>
                          <a:pt x="5448" y="983"/>
                          <a:pt x="5453" y="983"/>
                          <a:pt x="5458" y="983"/>
                        </a:cubicBezTo>
                        <a:cubicBezTo>
                          <a:pt x="5524" y="983"/>
                          <a:pt x="5520" y="912"/>
                          <a:pt x="5447" y="912"/>
                        </a:cubicBezTo>
                        <a:lnTo>
                          <a:pt x="5095" y="912"/>
                        </a:lnTo>
                        <a:cubicBezTo>
                          <a:pt x="5045" y="820"/>
                          <a:pt x="5007" y="728"/>
                          <a:pt x="4957" y="640"/>
                        </a:cubicBezTo>
                        <a:lnTo>
                          <a:pt x="4957" y="640"/>
                        </a:lnTo>
                        <a:cubicBezTo>
                          <a:pt x="5060" y="644"/>
                          <a:pt x="5169" y="651"/>
                          <a:pt x="5271" y="658"/>
                        </a:cubicBezTo>
                        <a:cubicBezTo>
                          <a:pt x="5272" y="658"/>
                          <a:pt x="5273" y="658"/>
                          <a:pt x="5274" y="658"/>
                        </a:cubicBezTo>
                        <a:cubicBezTo>
                          <a:pt x="5324" y="658"/>
                          <a:pt x="5323" y="577"/>
                          <a:pt x="5271" y="573"/>
                        </a:cubicBezTo>
                        <a:cubicBezTo>
                          <a:pt x="5155" y="566"/>
                          <a:pt x="5038" y="559"/>
                          <a:pt x="4919" y="556"/>
                        </a:cubicBezTo>
                        <a:cubicBezTo>
                          <a:pt x="4859" y="450"/>
                          <a:pt x="4799" y="344"/>
                          <a:pt x="4735" y="239"/>
                        </a:cubicBezTo>
                        <a:lnTo>
                          <a:pt x="4735" y="239"/>
                        </a:lnTo>
                        <a:lnTo>
                          <a:pt x="4862" y="242"/>
                        </a:lnTo>
                        <a:cubicBezTo>
                          <a:pt x="4863" y="242"/>
                          <a:pt x="4864" y="242"/>
                          <a:pt x="4866" y="242"/>
                        </a:cubicBezTo>
                        <a:cubicBezTo>
                          <a:pt x="4915" y="242"/>
                          <a:pt x="4914" y="165"/>
                          <a:pt x="4862" y="161"/>
                        </a:cubicBezTo>
                        <a:lnTo>
                          <a:pt x="4686" y="154"/>
                        </a:lnTo>
                        <a:cubicBezTo>
                          <a:pt x="4683" y="151"/>
                          <a:pt x="4683" y="147"/>
                          <a:pt x="4679" y="140"/>
                        </a:cubicBezTo>
                        <a:cubicBezTo>
                          <a:pt x="4670" y="129"/>
                          <a:pt x="4656" y="124"/>
                          <a:pt x="4643" y="124"/>
                        </a:cubicBezTo>
                        <a:cubicBezTo>
                          <a:pt x="4626" y="124"/>
                          <a:pt x="4609" y="133"/>
                          <a:pt x="4602" y="151"/>
                        </a:cubicBezTo>
                        <a:cubicBezTo>
                          <a:pt x="4425" y="144"/>
                          <a:pt x="4249" y="136"/>
                          <a:pt x="4070" y="133"/>
                        </a:cubicBezTo>
                        <a:cubicBezTo>
                          <a:pt x="4066" y="122"/>
                          <a:pt x="4062" y="115"/>
                          <a:pt x="4059" y="105"/>
                        </a:cubicBezTo>
                        <a:cubicBezTo>
                          <a:pt x="4051" y="90"/>
                          <a:pt x="4040" y="84"/>
                          <a:pt x="4027" y="84"/>
                        </a:cubicBezTo>
                        <a:cubicBezTo>
                          <a:pt x="4005" y="84"/>
                          <a:pt x="3981" y="104"/>
                          <a:pt x="3981" y="129"/>
                        </a:cubicBezTo>
                        <a:cubicBezTo>
                          <a:pt x="3865" y="126"/>
                          <a:pt x="3745" y="122"/>
                          <a:pt x="3629" y="122"/>
                        </a:cubicBezTo>
                        <a:cubicBezTo>
                          <a:pt x="3629" y="98"/>
                          <a:pt x="3626" y="77"/>
                          <a:pt x="3622" y="55"/>
                        </a:cubicBezTo>
                        <a:cubicBezTo>
                          <a:pt x="3620" y="29"/>
                          <a:pt x="3598" y="14"/>
                          <a:pt x="3577" y="14"/>
                        </a:cubicBezTo>
                        <a:cubicBezTo>
                          <a:pt x="3556" y="14"/>
                          <a:pt x="3538" y="28"/>
                          <a:pt x="3541" y="55"/>
                        </a:cubicBezTo>
                        <a:cubicBezTo>
                          <a:pt x="3541" y="77"/>
                          <a:pt x="3545" y="98"/>
                          <a:pt x="3548" y="119"/>
                        </a:cubicBezTo>
                        <a:cubicBezTo>
                          <a:pt x="3404" y="119"/>
                          <a:pt x="3259" y="115"/>
                          <a:pt x="3118" y="115"/>
                        </a:cubicBezTo>
                        <a:lnTo>
                          <a:pt x="3118" y="91"/>
                        </a:lnTo>
                        <a:cubicBezTo>
                          <a:pt x="3118" y="62"/>
                          <a:pt x="3097" y="48"/>
                          <a:pt x="3076" y="48"/>
                        </a:cubicBezTo>
                        <a:cubicBezTo>
                          <a:pt x="3055" y="48"/>
                          <a:pt x="3034" y="62"/>
                          <a:pt x="3034" y="91"/>
                        </a:cubicBezTo>
                        <a:lnTo>
                          <a:pt x="3034" y="115"/>
                        </a:lnTo>
                        <a:lnTo>
                          <a:pt x="2452" y="115"/>
                        </a:lnTo>
                        <a:cubicBezTo>
                          <a:pt x="2454" y="91"/>
                          <a:pt x="2436" y="78"/>
                          <a:pt x="2416" y="78"/>
                        </a:cubicBezTo>
                        <a:cubicBezTo>
                          <a:pt x="2396" y="78"/>
                          <a:pt x="2375" y="91"/>
                          <a:pt x="2371" y="115"/>
                        </a:cubicBezTo>
                        <a:cubicBezTo>
                          <a:pt x="2195" y="119"/>
                          <a:pt x="2019" y="119"/>
                          <a:pt x="1846" y="122"/>
                        </a:cubicBezTo>
                        <a:cubicBezTo>
                          <a:pt x="1846" y="115"/>
                          <a:pt x="1850" y="105"/>
                          <a:pt x="1850" y="94"/>
                        </a:cubicBezTo>
                        <a:cubicBezTo>
                          <a:pt x="1859" y="64"/>
                          <a:pt x="1832" y="43"/>
                          <a:pt x="1808" y="43"/>
                        </a:cubicBezTo>
                        <a:cubicBezTo>
                          <a:pt x="1792" y="43"/>
                          <a:pt x="1777" y="52"/>
                          <a:pt x="1772" y="73"/>
                        </a:cubicBezTo>
                        <a:cubicBezTo>
                          <a:pt x="1769" y="91"/>
                          <a:pt x="1765" y="108"/>
                          <a:pt x="1758" y="126"/>
                        </a:cubicBezTo>
                        <a:cubicBezTo>
                          <a:pt x="1649" y="129"/>
                          <a:pt x="1540" y="129"/>
                          <a:pt x="1431" y="133"/>
                        </a:cubicBezTo>
                        <a:cubicBezTo>
                          <a:pt x="1450" y="104"/>
                          <a:pt x="1421" y="74"/>
                          <a:pt x="1391" y="74"/>
                        </a:cubicBezTo>
                        <a:cubicBezTo>
                          <a:pt x="1378" y="74"/>
                          <a:pt x="1365" y="80"/>
                          <a:pt x="1357" y="94"/>
                        </a:cubicBezTo>
                        <a:cubicBezTo>
                          <a:pt x="1346" y="108"/>
                          <a:pt x="1339" y="122"/>
                          <a:pt x="1329" y="136"/>
                        </a:cubicBezTo>
                        <a:cubicBezTo>
                          <a:pt x="1191" y="140"/>
                          <a:pt x="1050" y="147"/>
                          <a:pt x="913" y="154"/>
                        </a:cubicBezTo>
                        <a:cubicBezTo>
                          <a:pt x="934" y="122"/>
                          <a:pt x="959" y="91"/>
                          <a:pt x="980" y="62"/>
                        </a:cubicBezTo>
                        <a:cubicBezTo>
                          <a:pt x="1002" y="30"/>
                          <a:pt x="971" y="1"/>
                          <a:pt x="9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4" name="Google Shape;2244;p43"/>
                  <p:cNvSpPr/>
                  <p:nvPr/>
                </p:nvSpPr>
                <p:spPr>
                  <a:xfrm>
                    <a:off x="6850419" y="3300255"/>
                    <a:ext cx="39435" cy="56080"/>
                  </a:xfrm>
                  <a:custGeom>
                    <a:rect b="b" l="l" r="r" t="t"/>
                    <a:pathLst>
                      <a:path extrusionOk="0" h="502" w="353">
                        <a:moveTo>
                          <a:pt x="59" y="0"/>
                        </a:moveTo>
                        <a:cubicBezTo>
                          <a:pt x="30" y="0"/>
                          <a:pt x="1" y="31"/>
                          <a:pt x="23" y="66"/>
                        </a:cubicBezTo>
                        <a:lnTo>
                          <a:pt x="262" y="482"/>
                        </a:lnTo>
                        <a:cubicBezTo>
                          <a:pt x="271" y="495"/>
                          <a:pt x="283" y="501"/>
                          <a:pt x="295" y="501"/>
                        </a:cubicBezTo>
                        <a:cubicBezTo>
                          <a:pt x="324" y="501"/>
                          <a:pt x="352" y="470"/>
                          <a:pt x="333" y="436"/>
                        </a:cubicBezTo>
                        <a:cubicBezTo>
                          <a:pt x="252" y="298"/>
                          <a:pt x="174" y="161"/>
                          <a:pt x="93" y="20"/>
                        </a:cubicBezTo>
                        <a:cubicBezTo>
                          <a:pt x="85" y="6"/>
                          <a:pt x="72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5" name="Google Shape;2245;p43"/>
                  <p:cNvSpPr/>
                  <p:nvPr/>
                </p:nvSpPr>
                <p:spPr>
                  <a:xfrm>
                    <a:off x="6842040" y="3324050"/>
                    <a:ext cx="55298" cy="74624"/>
                  </a:xfrm>
                  <a:custGeom>
                    <a:rect b="b" l="l" r="r" t="t"/>
                    <a:pathLst>
                      <a:path extrusionOk="0" h="668" w="495">
                        <a:moveTo>
                          <a:pt x="60" y="1"/>
                        </a:moveTo>
                        <a:cubicBezTo>
                          <a:pt x="30" y="1"/>
                          <a:pt x="0" y="31"/>
                          <a:pt x="20" y="61"/>
                        </a:cubicBezTo>
                        <a:cubicBezTo>
                          <a:pt x="147" y="258"/>
                          <a:pt x="274" y="452"/>
                          <a:pt x="401" y="649"/>
                        </a:cubicBezTo>
                        <a:cubicBezTo>
                          <a:pt x="410" y="662"/>
                          <a:pt x="423" y="667"/>
                          <a:pt x="436" y="667"/>
                        </a:cubicBezTo>
                        <a:cubicBezTo>
                          <a:pt x="466" y="667"/>
                          <a:pt x="494" y="639"/>
                          <a:pt x="475" y="607"/>
                        </a:cubicBezTo>
                        <a:lnTo>
                          <a:pt x="94" y="18"/>
                        </a:lnTo>
                        <a:cubicBezTo>
                          <a:pt x="85" y="6"/>
                          <a:pt x="72" y="1"/>
                          <a:pt x="6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46" name="Google Shape;2246;p43"/>
                <p:cNvSpPr/>
                <p:nvPr/>
              </p:nvSpPr>
              <p:spPr>
                <a:xfrm>
                  <a:off x="7056743" y="3402714"/>
                  <a:ext cx="75497" cy="10766"/>
                </a:xfrm>
                <a:custGeom>
                  <a:rect b="b" l="l" r="r" t="t"/>
                  <a:pathLst>
                    <a:path extrusionOk="0" h="78" w="547">
                      <a:moveTo>
                        <a:pt x="78" y="0"/>
                      </a:moveTo>
                      <a:cubicBezTo>
                        <a:pt x="1" y="0"/>
                        <a:pt x="1" y="78"/>
                        <a:pt x="78" y="78"/>
                      </a:cubicBezTo>
                      <a:lnTo>
                        <a:pt x="547" y="78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7" name="Google Shape;2247;p43"/>
              <p:cNvGrpSpPr/>
              <p:nvPr/>
            </p:nvGrpSpPr>
            <p:grpSpPr>
              <a:xfrm>
                <a:off x="5768464" y="3338138"/>
                <a:ext cx="1844347" cy="913225"/>
                <a:chOff x="435525" y="3772475"/>
                <a:chExt cx="2186800" cy="913225"/>
              </a:xfrm>
            </p:grpSpPr>
            <p:sp>
              <p:nvSpPr>
                <p:cNvPr id="2248" name="Google Shape;2248;p43"/>
                <p:cNvSpPr txBox="1"/>
                <p:nvPr/>
              </p:nvSpPr>
              <p:spPr>
                <a:xfrm>
                  <a:off x="435525" y="3772475"/>
                  <a:ext cx="2186700" cy="28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Venus</a:t>
                  </a:r>
                  <a:endParaRPr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249" name="Google Shape;2249;p43"/>
                <p:cNvSpPr txBox="1"/>
                <p:nvPr/>
              </p:nvSpPr>
              <p:spPr>
                <a:xfrm>
                  <a:off x="435625" y="4064400"/>
                  <a:ext cx="2186700" cy="6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Has a beautiful name and is the second planet from the Sun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2250" name="Google Shape;2250;p43"/>
          <p:cNvGrpSpPr/>
          <p:nvPr/>
        </p:nvGrpSpPr>
        <p:grpSpPr>
          <a:xfrm>
            <a:off x="3653858" y="2035384"/>
            <a:ext cx="1844347" cy="2541873"/>
            <a:chOff x="3653858" y="2035384"/>
            <a:chExt cx="1844347" cy="2541873"/>
          </a:xfrm>
        </p:grpSpPr>
        <p:grpSp>
          <p:nvGrpSpPr>
            <p:cNvPr id="2251" name="Google Shape;2251;p43"/>
            <p:cNvGrpSpPr/>
            <p:nvPr/>
          </p:nvGrpSpPr>
          <p:grpSpPr>
            <a:xfrm>
              <a:off x="4362368" y="2035384"/>
              <a:ext cx="359959" cy="462839"/>
              <a:chOff x="4343111" y="2492397"/>
              <a:chExt cx="443136" cy="569858"/>
            </a:xfrm>
          </p:grpSpPr>
          <p:sp>
            <p:nvSpPr>
              <p:cNvPr id="2252" name="Google Shape;2252;p43"/>
              <p:cNvSpPr/>
              <p:nvPr/>
            </p:nvSpPr>
            <p:spPr>
              <a:xfrm>
                <a:off x="4343111" y="2492397"/>
                <a:ext cx="443136" cy="569858"/>
              </a:xfrm>
              <a:custGeom>
                <a:rect b="b" l="l" r="r" t="t"/>
                <a:pathLst>
                  <a:path extrusionOk="0" h="2743" w="2133">
                    <a:moveTo>
                      <a:pt x="1723" y="0"/>
                    </a:moveTo>
                    <a:cubicBezTo>
                      <a:pt x="1286" y="18"/>
                      <a:pt x="853" y="71"/>
                      <a:pt x="423" y="162"/>
                    </a:cubicBezTo>
                    <a:cubicBezTo>
                      <a:pt x="413" y="162"/>
                      <a:pt x="406" y="169"/>
                      <a:pt x="402" y="176"/>
                    </a:cubicBezTo>
                    <a:cubicBezTo>
                      <a:pt x="374" y="176"/>
                      <a:pt x="356" y="201"/>
                      <a:pt x="363" y="226"/>
                    </a:cubicBezTo>
                    <a:cubicBezTo>
                      <a:pt x="494" y="680"/>
                      <a:pt x="628" y="1135"/>
                      <a:pt x="758" y="1593"/>
                    </a:cubicBezTo>
                    <a:cubicBezTo>
                      <a:pt x="738" y="1592"/>
                      <a:pt x="718" y="1592"/>
                      <a:pt x="698" y="1592"/>
                    </a:cubicBezTo>
                    <a:cubicBezTo>
                      <a:pt x="478" y="1592"/>
                      <a:pt x="259" y="1610"/>
                      <a:pt x="43" y="1642"/>
                    </a:cubicBezTo>
                    <a:cubicBezTo>
                      <a:pt x="11" y="1649"/>
                      <a:pt x="1" y="1688"/>
                      <a:pt x="25" y="1709"/>
                    </a:cubicBezTo>
                    <a:cubicBezTo>
                      <a:pt x="434" y="2075"/>
                      <a:pt x="860" y="2417"/>
                      <a:pt x="1301" y="2738"/>
                    </a:cubicBezTo>
                    <a:cubicBezTo>
                      <a:pt x="1307" y="2741"/>
                      <a:pt x="1314" y="2743"/>
                      <a:pt x="1321" y="2743"/>
                    </a:cubicBezTo>
                    <a:cubicBezTo>
                      <a:pt x="1336" y="2743"/>
                      <a:pt x="1350" y="2735"/>
                      <a:pt x="1357" y="2723"/>
                    </a:cubicBezTo>
                    <a:cubicBezTo>
                      <a:pt x="1621" y="2371"/>
                      <a:pt x="1875" y="2012"/>
                      <a:pt x="2121" y="1645"/>
                    </a:cubicBezTo>
                    <a:cubicBezTo>
                      <a:pt x="2132" y="1621"/>
                      <a:pt x="2118" y="1593"/>
                      <a:pt x="2093" y="1582"/>
                    </a:cubicBezTo>
                    <a:cubicBezTo>
                      <a:pt x="2009" y="1568"/>
                      <a:pt x="1925" y="1561"/>
                      <a:pt x="1841" y="1561"/>
                    </a:cubicBezTo>
                    <a:cubicBezTo>
                      <a:pt x="1712" y="1561"/>
                      <a:pt x="1585" y="1577"/>
                      <a:pt x="1459" y="1607"/>
                    </a:cubicBezTo>
                    <a:cubicBezTo>
                      <a:pt x="1410" y="1620"/>
                      <a:pt x="1425" y="1689"/>
                      <a:pt x="1468" y="1689"/>
                    </a:cubicBezTo>
                    <a:cubicBezTo>
                      <a:pt x="1472" y="1689"/>
                      <a:pt x="1476" y="1689"/>
                      <a:pt x="1480" y="1688"/>
                    </a:cubicBezTo>
                    <a:cubicBezTo>
                      <a:pt x="1597" y="1652"/>
                      <a:pt x="1716" y="1638"/>
                      <a:pt x="1836" y="1638"/>
                    </a:cubicBezTo>
                    <a:cubicBezTo>
                      <a:pt x="1995" y="1667"/>
                      <a:pt x="2016" y="1726"/>
                      <a:pt x="1900" y="1822"/>
                    </a:cubicBezTo>
                    <a:cubicBezTo>
                      <a:pt x="1871" y="1927"/>
                      <a:pt x="1737" y="2061"/>
                      <a:pt x="1674" y="2146"/>
                    </a:cubicBezTo>
                    <a:cubicBezTo>
                      <a:pt x="1604" y="2248"/>
                      <a:pt x="1530" y="2382"/>
                      <a:pt x="1442" y="2470"/>
                    </a:cubicBezTo>
                    <a:cubicBezTo>
                      <a:pt x="1368" y="2546"/>
                      <a:pt x="1323" y="2581"/>
                      <a:pt x="1275" y="2581"/>
                    </a:cubicBezTo>
                    <a:cubicBezTo>
                      <a:pt x="1227" y="2581"/>
                      <a:pt x="1176" y="2546"/>
                      <a:pt x="1089" y="2480"/>
                    </a:cubicBezTo>
                    <a:cubicBezTo>
                      <a:pt x="843" y="2294"/>
                      <a:pt x="603" y="2100"/>
                      <a:pt x="367" y="1899"/>
                    </a:cubicBezTo>
                    <a:cubicBezTo>
                      <a:pt x="304" y="1846"/>
                      <a:pt x="240" y="1790"/>
                      <a:pt x="177" y="1737"/>
                    </a:cubicBezTo>
                    <a:lnTo>
                      <a:pt x="293" y="1691"/>
                    </a:lnTo>
                    <a:cubicBezTo>
                      <a:pt x="340" y="1667"/>
                      <a:pt x="412" y="1661"/>
                      <a:pt x="487" y="1661"/>
                    </a:cubicBezTo>
                    <a:cubicBezTo>
                      <a:pt x="592" y="1661"/>
                      <a:pt x="704" y="1674"/>
                      <a:pt x="776" y="1674"/>
                    </a:cubicBezTo>
                    <a:cubicBezTo>
                      <a:pt x="807" y="1670"/>
                      <a:pt x="836" y="1649"/>
                      <a:pt x="853" y="1621"/>
                    </a:cubicBezTo>
                    <a:lnTo>
                      <a:pt x="452" y="240"/>
                    </a:lnTo>
                    <a:cubicBezTo>
                      <a:pt x="698" y="190"/>
                      <a:pt x="945" y="148"/>
                      <a:pt x="1195" y="120"/>
                    </a:cubicBezTo>
                    <a:cubicBezTo>
                      <a:pt x="1290" y="106"/>
                      <a:pt x="1389" y="95"/>
                      <a:pt x="1487" y="95"/>
                    </a:cubicBezTo>
                    <a:cubicBezTo>
                      <a:pt x="1667" y="106"/>
                      <a:pt x="1653" y="95"/>
                      <a:pt x="1642" y="271"/>
                    </a:cubicBezTo>
                    <a:cubicBezTo>
                      <a:pt x="1614" y="705"/>
                      <a:pt x="1459" y="1166"/>
                      <a:pt x="1357" y="1586"/>
                    </a:cubicBezTo>
                    <a:cubicBezTo>
                      <a:pt x="1351" y="1618"/>
                      <a:pt x="1377" y="1638"/>
                      <a:pt x="1401" y="1638"/>
                    </a:cubicBezTo>
                    <a:cubicBezTo>
                      <a:pt x="1417" y="1638"/>
                      <a:pt x="1432" y="1630"/>
                      <a:pt x="1438" y="1610"/>
                    </a:cubicBezTo>
                    <a:cubicBezTo>
                      <a:pt x="1561" y="1092"/>
                      <a:pt x="1671" y="574"/>
                      <a:pt x="1766" y="53"/>
                    </a:cubicBezTo>
                    <a:cubicBezTo>
                      <a:pt x="1769" y="28"/>
                      <a:pt x="1752" y="4"/>
                      <a:pt x="17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3"/>
              <p:cNvSpPr/>
              <p:nvPr/>
            </p:nvSpPr>
            <p:spPr>
              <a:xfrm>
                <a:off x="4471294" y="2587339"/>
                <a:ext cx="41135" cy="95981"/>
              </a:xfrm>
              <a:custGeom>
                <a:rect b="b" l="l" r="r" t="t"/>
                <a:pathLst>
                  <a:path extrusionOk="0" h="462" w="198">
                    <a:moveTo>
                      <a:pt x="48" y="0"/>
                    </a:moveTo>
                    <a:cubicBezTo>
                      <a:pt x="24" y="0"/>
                      <a:pt x="1" y="19"/>
                      <a:pt x="7" y="50"/>
                    </a:cubicBezTo>
                    <a:cubicBezTo>
                      <a:pt x="39" y="177"/>
                      <a:pt x="74" y="304"/>
                      <a:pt x="106" y="431"/>
                    </a:cubicBezTo>
                    <a:cubicBezTo>
                      <a:pt x="113" y="452"/>
                      <a:pt x="130" y="462"/>
                      <a:pt x="147" y="462"/>
                    </a:cubicBezTo>
                    <a:cubicBezTo>
                      <a:pt x="173" y="462"/>
                      <a:pt x="197" y="441"/>
                      <a:pt x="187" y="410"/>
                    </a:cubicBezTo>
                    <a:lnTo>
                      <a:pt x="88" y="29"/>
                    </a:lnTo>
                    <a:cubicBezTo>
                      <a:pt x="81" y="9"/>
                      <a:pt x="64" y="0"/>
                      <a:pt x="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43"/>
              <p:cNvSpPr/>
              <p:nvPr/>
            </p:nvSpPr>
            <p:spPr>
              <a:xfrm>
                <a:off x="4509313" y="2614762"/>
                <a:ext cx="49237" cy="95773"/>
              </a:xfrm>
              <a:custGeom>
                <a:rect b="b" l="l" r="r" t="t"/>
                <a:pathLst>
                  <a:path extrusionOk="0" h="461" w="237">
                    <a:moveTo>
                      <a:pt x="50" y="1"/>
                    </a:moveTo>
                    <a:cubicBezTo>
                      <a:pt x="25" y="1"/>
                      <a:pt x="0" y="21"/>
                      <a:pt x="11" y="52"/>
                    </a:cubicBezTo>
                    <a:cubicBezTo>
                      <a:pt x="57" y="179"/>
                      <a:pt x="99" y="306"/>
                      <a:pt x="145" y="433"/>
                    </a:cubicBezTo>
                    <a:cubicBezTo>
                      <a:pt x="152" y="452"/>
                      <a:pt x="169" y="461"/>
                      <a:pt x="186" y="461"/>
                    </a:cubicBezTo>
                    <a:cubicBezTo>
                      <a:pt x="211" y="461"/>
                      <a:pt x="236" y="441"/>
                      <a:pt x="226" y="412"/>
                    </a:cubicBezTo>
                    <a:lnTo>
                      <a:pt x="92" y="31"/>
                    </a:lnTo>
                    <a:cubicBezTo>
                      <a:pt x="85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5" name="Google Shape;2255;p43"/>
            <p:cNvGrpSpPr/>
            <p:nvPr/>
          </p:nvGrpSpPr>
          <p:grpSpPr>
            <a:xfrm>
              <a:off x="3653858" y="2722026"/>
              <a:ext cx="1844347" cy="1855231"/>
              <a:chOff x="3653858" y="2722026"/>
              <a:chExt cx="1844347" cy="1855231"/>
            </a:xfrm>
          </p:grpSpPr>
          <p:sp>
            <p:nvSpPr>
              <p:cNvPr id="2256" name="Google Shape;2256;p43"/>
              <p:cNvSpPr/>
              <p:nvPr/>
            </p:nvSpPr>
            <p:spPr>
              <a:xfrm>
                <a:off x="3802775" y="2761900"/>
                <a:ext cx="1515294" cy="798329"/>
              </a:xfrm>
              <a:custGeom>
                <a:rect b="b" l="l" r="r" t="t"/>
                <a:pathLst>
                  <a:path extrusionOk="0" h="14031" w="26632">
                    <a:moveTo>
                      <a:pt x="11868" y="0"/>
                    </a:moveTo>
                    <a:cubicBezTo>
                      <a:pt x="11528" y="0"/>
                      <a:pt x="11187" y="30"/>
                      <a:pt x="10851" y="86"/>
                    </a:cubicBezTo>
                    <a:cubicBezTo>
                      <a:pt x="8183" y="540"/>
                      <a:pt x="5220" y="2828"/>
                      <a:pt x="5842" y="5729"/>
                    </a:cubicBezTo>
                    <a:cubicBezTo>
                      <a:pt x="5880" y="5773"/>
                      <a:pt x="5893" y="5829"/>
                      <a:pt x="5878" y="5885"/>
                    </a:cubicBezTo>
                    <a:cubicBezTo>
                      <a:pt x="5908" y="6002"/>
                      <a:pt x="5944" y="6122"/>
                      <a:pt x="5985" y="6244"/>
                    </a:cubicBezTo>
                    <a:cubicBezTo>
                      <a:pt x="5995" y="6257"/>
                      <a:pt x="6005" y="6272"/>
                      <a:pt x="6015" y="6287"/>
                    </a:cubicBezTo>
                    <a:cubicBezTo>
                      <a:pt x="6059" y="6357"/>
                      <a:pt x="6000" y="6416"/>
                      <a:pt x="5936" y="6416"/>
                    </a:cubicBezTo>
                    <a:cubicBezTo>
                      <a:pt x="5919" y="6416"/>
                      <a:pt x="5901" y="6412"/>
                      <a:pt x="5885" y="6402"/>
                    </a:cubicBezTo>
                    <a:cubicBezTo>
                      <a:pt x="5860" y="6397"/>
                      <a:pt x="5839" y="6382"/>
                      <a:pt x="5829" y="6359"/>
                    </a:cubicBezTo>
                    <a:cubicBezTo>
                      <a:pt x="5824" y="6351"/>
                      <a:pt x="5819" y="6341"/>
                      <a:pt x="5816" y="6331"/>
                    </a:cubicBezTo>
                    <a:cubicBezTo>
                      <a:pt x="5804" y="6338"/>
                      <a:pt x="5790" y="6341"/>
                      <a:pt x="5777" y="6341"/>
                    </a:cubicBezTo>
                    <a:cubicBezTo>
                      <a:pt x="5742" y="6341"/>
                      <a:pt x="5711" y="6317"/>
                      <a:pt x="5702" y="6280"/>
                    </a:cubicBezTo>
                    <a:cubicBezTo>
                      <a:pt x="5684" y="6229"/>
                      <a:pt x="5669" y="6180"/>
                      <a:pt x="5653" y="6129"/>
                    </a:cubicBezTo>
                    <a:cubicBezTo>
                      <a:pt x="5079" y="5471"/>
                      <a:pt x="4288" y="4945"/>
                      <a:pt x="3399" y="4945"/>
                    </a:cubicBezTo>
                    <a:cubicBezTo>
                      <a:pt x="3349" y="4945"/>
                      <a:pt x="3299" y="4947"/>
                      <a:pt x="3248" y="4950"/>
                    </a:cubicBezTo>
                    <a:cubicBezTo>
                      <a:pt x="2252" y="5019"/>
                      <a:pt x="1335" y="5676"/>
                      <a:pt x="775" y="6476"/>
                    </a:cubicBezTo>
                    <a:cubicBezTo>
                      <a:pt x="263" y="7207"/>
                      <a:pt x="0" y="8086"/>
                      <a:pt x="23" y="8980"/>
                    </a:cubicBezTo>
                    <a:cubicBezTo>
                      <a:pt x="135" y="9378"/>
                      <a:pt x="219" y="9783"/>
                      <a:pt x="278" y="10193"/>
                    </a:cubicBezTo>
                    <a:cubicBezTo>
                      <a:pt x="408" y="10517"/>
                      <a:pt x="589" y="10820"/>
                      <a:pt x="815" y="11085"/>
                    </a:cubicBezTo>
                    <a:cubicBezTo>
                      <a:pt x="1447" y="11826"/>
                      <a:pt x="2247" y="12364"/>
                      <a:pt x="3136" y="12756"/>
                    </a:cubicBezTo>
                    <a:cubicBezTo>
                      <a:pt x="3297" y="12787"/>
                      <a:pt x="3457" y="12827"/>
                      <a:pt x="3613" y="12878"/>
                    </a:cubicBezTo>
                    <a:cubicBezTo>
                      <a:pt x="3661" y="12891"/>
                      <a:pt x="3699" y="12934"/>
                      <a:pt x="3704" y="12983"/>
                    </a:cubicBezTo>
                    <a:cubicBezTo>
                      <a:pt x="5809" y="13742"/>
                      <a:pt x="8303" y="13818"/>
                      <a:pt x="10334" y="13918"/>
                    </a:cubicBezTo>
                    <a:cubicBezTo>
                      <a:pt x="11799" y="13991"/>
                      <a:pt x="13273" y="14031"/>
                      <a:pt x="14747" y="14031"/>
                    </a:cubicBezTo>
                    <a:cubicBezTo>
                      <a:pt x="16987" y="14031"/>
                      <a:pt x="19230" y="13938"/>
                      <a:pt x="21452" y="13724"/>
                    </a:cubicBezTo>
                    <a:cubicBezTo>
                      <a:pt x="22861" y="13589"/>
                      <a:pt x="24478" y="13311"/>
                      <a:pt x="25449" y="12175"/>
                    </a:cubicBezTo>
                    <a:cubicBezTo>
                      <a:pt x="26631" y="10792"/>
                      <a:pt x="26407" y="8659"/>
                      <a:pt x="25615" y="7149"/>
                    </a:cubicBezTo>
                    <a:cubicBezTo>
                      <a:pt x="24453" y="4932"/>
                      <a:pt x="22225" y="3818"/>
                      <a:pt x="19903" y="3818"/>
                    </a:cubicBezTo>
                    <a:cubicBezTo>
                      <a:pt x="19831" y="3818"/>
                      <a:pt x="19758" y="3819"/>
                      <a:pt x="19686" y="3821"/>
                    </a:cubicBezTo>
                    <a:cubicBezTo>
                      <a:pt x="18958" y="3900"/>
                      <a:pt x="18239" y="4063"/>
                      <a:pt x="17549" y="4303"/>
                    </a:cubicBezTo>
                    <a:cubicBezTo>
                      <a:pt x="17532" y="4309"/>
                      <a:pt x="17515" y="4313"/>
                      <a:pt x="17498" y="4313"/>
                    </a:cubicBezTo>
                    <a:cubicBezTo>
                      <a:pt x="17457" y="4313"/>
                      <a:pt x="17416" y="4293"/>
                      <a:pt x="17391" y="4257"/>
                    </a:cubicBezTo>
                    <a:cubicBezTo>
                      <a:pt x="17312" y="4285"/>
                      <a:pt x="17233" y="4313"/>
                      <a:pt x="17154" y="4346"/>
                    </a:cubicBezTo>
                    <a:cubicBezTo>
                      <a:pt x="17133" y="4354"/>
                      <a:pt x="17114" y="4358"/>
                      <a:pt x="17097" y="4358"/>
                    </a:cubicBezTo>
                    <a:cubicBezTo>
                      <a:pt x="17020" y="4358"/>
                      <a:pt x="16972" y="4288"/>
                      <a:pt x="16968" y="4211"/>
                    </a:cubicBezTo>
                    <a:cubicBezTo>
                      <a:pt x="16927" y="4196"/>
                      <a:pt x="16896" y="4160"/>
                      <a:pt x="16886" y="4117"/>
                    </a:cubicBezTo>
                    <a:cubicBezTo>
                      <a:pt x="16586" y="2769"/>
                      <a:pt x="16005" y="1661"/>
                      <a:pt x="14828" y="869"/>
                    </a:cubicBezTo>
                    <a:cubicBezTo>
                      <a:pt x="13947" y="276"/>
                      <a:pt x="12912" y="0"/>
                      <a:pt x="118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7" name="Google Shape;2257;p43"/>
              <p:cNvGrpSpPr/>
              <p:nvPr/>
            </p:nvGrpSpPr>
            <p:grpSpPr>
              <a:xfrm>
                <a:off x="4074653" y="2722026"/>
                <a:ext cx="971559" cy="984218"/>
                <a:chOff x="1974150" y="3130340"/>
                <a:chExt cx="707876" cy="716629"/>
              </a:xfrm>
            </p:grpSpPr>
            <p:sp>
              <p:nvSpPr>
                <p:cNvPr id="2258" name="Google Shape;2258;p43"/>
                <p:cNvSpPr/>
                <p:nvPr/>
              </p:nvSpPr>
              <p:spPr>
                <a:xfrm>
                  <a:off x="1974150" y="3130340"/>
                  <a:ext cx="604596" cy="716629"/>
                </a:xfrm>
                <a:custGeom>
                  <a:rect b="b" l="l" r="r" t="t"/>
                  <a:pathLst>
                    <a:path extrusionOk="0" h="7209" w="6082">
                      <a:moveTo>
                        <a:pt x="4539" y="1550"/>
                      </a:moveTo>
                      <a:cubicBezTo>
                        <a:pt x="4788" y="1550"/>
                        <a:pt x="5041" y="1725"/>
                        <a:pt x="5148" y="1941"/>
                      </a:cubicBezTo>
                      <a:cubicBezTo>
                        <a:pt x="5292" y="2237"/>
                        <a:pt x="5116" y="2571"/>
                        <a:pt x="4961" y="2772"/>
                      </a:cubicBezTo>
                      <a:cubicBezTo>
                        <a:pt x="4961" y="2745"/>
                        <a:pt x="4931" y="2732"/>
                        <a:pt x="4905" y="2732"/>
                      </a:cubicBezTo>
                      <a:cubicBezTo>
                        <a:pt x="4892" y="2732"/>
                        <a:pt x="4881" y="2735"/>
                        <a:pt x="4873" y="2740"/>
                      </a:cubicBezTo>
                      <a:cubicBezTo>
                        <a:pt x="4774" y="2589"/>
                        <a:pt x="4669" y="2434"/>
                        <a:pt x="4577" y="2275"/>
                      </a:cubicBezTo>
                      <a:cubicBezTo>
                        <a:pt x="4475" y="2057"/>
                        <a:pt x="4376" y="1838"/>
                        <a:pt x="4288" y="1616"/>
                      </a:cubicBezTo>
                      <a:cubicBezTo>
                        <a:pt x="4295" y="1616"/>
                        <a:pt x="4295" y="1613"/>
                        <a:pt x="4302" y="1609"/>
                      </a:cubicBezTo>
                      <a:cubicBezTo>
                        <a:pt x="4377" y="1568"/>
                        <a:pt x="4458" y="1550"/>
                        <a:pt x="4539" y="1550"/>
                      </a:cubicBezTo>
                      <a:close/>
                      <a:moveTo>
                        <a:pt x="4398" y="112"/>
                      </a:moveTo>
                      <a:cubicBezTo>
                        <a:pt x="4451" y="112"/>
                        <a:pt x="4513" y="122"/>
                        <a:pt x="4584" y="144"/>
                      </a:cubicBezTo>
                      <a:cubicBezTo>
                        <a:pt x="4827" y="221"/>
                        <a:pt x="5018" y="514"/>
                        <a:pt x="5141" y="722"/>
                      </a:cubicBezTo>
                      <a:cubicBezTo>
                        <a:pt x="5377" y="1116"/>
                        <a:pt x="5560" y="1567"/>
                        <a:pt x="5715" y="1993"/>
                      </a:cubicBezTo>
                      <a:cubicBezTo>
                        <a:pt x="5789" y="2191"/>
                        <a:pt x="5853" y="2392"/>
                        <a:pt x="5898" y="2596"/>
                      </a:cubicBezTo>
                      <a:cubicBezTo>
                        <a:pt x="5934" y="2758"/>
                        <a:pt x="5955" y="2920"/>
                        <a:pt x="5962" y="3082"/>
                      </a:cubicBezTo>
                      <a:cubicBezTo>
                        <a:pt x="5965" y="3202"/>
                        <a:pt x="5919" y="3732"/>
                        <a:pt x="5673" y="3732"/>
                      </a:cubicBezTo>
                      <a:cubicBezTo>
                        <a:pt x="5616" y="3732"/>
                        <a:pt x="5549" y="3703"/>
                        <a:pt x="5469" y="3635"/>
                      </a:cubicBezTo>
                      <a:cubicBezTo>
                        <a:pt x="5469" y="3632"/>
                        <a:pt x="5465" y="3628"/>
                        <a:pt x="5461" y="3625"/>
                      </a:cubicBezTo>
                      <a:cubicBezTo>
                        <a:pt x="5278" y="3378"/>
                        <a:pt x="5102" y="3124"/>
                        <a:pt x="4937" y="2871"/>
                      </a:cubicBezTo>
                      <a:cubicBezTo>
                        <a:pt x="5232" y="2645"/>
                        <a:pt x="5373" y="2247"/>
                        <a:pt x="5201" y="1902"/>
                      </a:cubicBezTo>
                      <a:cubicBezTo>
                        <a:pt x="5077" y="1655"/>
                        <a:pt x="4805" y="1469"/>
                        <a:pt x="4532" y="1469"/>
                      </a:cubicBezTo>
                      <a:cubicBezTo>
                        <a:pt x="4438" y="1469"/>
                        <a:pt x="4345" y="1491"/>
                        <a:pt x="4257" y="1539"/>
                      </a:cubicBezTo>
                      <a:cubicBezTo>
                        <a:pt x="4186" y="1349"/>
                        <a:pt x="4133" y="1151"/>
                        <a:pt x="4098" y="954"/>
                      </a:cubicBezTo>
                      <a:cubicBezTo>
                        <a:pt x="4066" y="778"/>
                        <a:pt x="4035" y="489"/>
                        <a:pt x="4116" y="299"/>
                      </a:cubicBezTo>
                      <a:cubicBezTo>
                        <a:pt x="4151" y="264"/>
                        <a:pt x="4186" y="225"/>
                        <a:pt x="4218" y="190"/>
                      </a:cubicBezTo>
                      <a:cubicBezTo>
                        <a:pt x="4228" y="179"/>
                        <a:pt x="4232" y="168"/>
                        <a:pt x="4232" y="158"/>
                      </a:cubicBezTo>
                      <a:cubicBezTo>
                        <a:pt x="4275" y="128"/>
                        <a:pt x="4330" y="112"/>
                        <a:pt x="4398" y="112"/>
                      </a:cubicBezTo>
                      <a:close/>
                      <a:moveTo>
                        <a:pt x="3975" y="447"/>
                      </a:moveTo>
                      <a:cubicBezTo>
                        <a:pt x="3947" y="662"/>
                        <a:pt x="3996" y="901"/>
                        <a:pt x="4038" y="1095"/>
                      </a:cubicBezTo>
                      <a:cubicBezTo>
                        <a:pt x="4119" y="1469"/>
                        <a:pt x="4271" y="1824"/>
                        <a:pt x="4429" y="2173"/>
                      </a:cubicBezTo>
                      <a:cubicBezTo>
                        <a:pt x="4426" y="2184"/>
                        <a:pt x="4426" y="2198"/>
                        <a:pt x="4433" y="2208"/>
                      </a:cubicBezTo>
                      <a:cubicBezTo>
                        <a:pt x="4454" y="2244"/>
                        <a:pt x="4475" y="2282"/>
                        <a:pt x="4496" y="2318"/>
                      </a:cubicBezTo>
                      <a:cubicBezTo>
                        <a:pt x="4503" y="2335"/>
                        <a:pt x="4514" y="2353"/>
                        <a:pt x="4521" y="2370"/>
                      </a:cubicBezTo>
                      <a:cubicBezTo>
                        <a:pt x="4524" y="2377"/>
                        <a:pt x="4531" y="2385"/>
                        <a:pt x="4538" y="2388"/>
                      </a:cubicBezTo>
                      <a:cubicBezTo>
                        <a:pt x="4792" y="2814"/>
                        <a:pt x="5067" y="3227"/>
                        <a:pt x="5363" y="3625"/>
                      </a:cubicBezTo>
                      <a:cubicBezTo>
                        <a:pt x="5359" y="3639"/>
                        <a:pt x="5363" y="3653"/>
                        <a:pt x="5373" y="3663"/>
                      </a:cubicBezTo>
                      <a:cubicBezTo>
                        <a:pt x="5377" y="3663"/>
                        <a:pt x="5380" y="3667"/>
                        <a:pt x="5380" y="3670"/>
                      </a:cubicBezTo>
                      <a:cubicBezTo>
                        <a:pt x="5294" y="3663"/>
                        <a:pt x="5208" y="3659"/>
                        <a:pt x="5122" y="3659"/>
                      </a:cubicBezTo>
                      <a:cubicBezTo>
                        <a:pt x="4373" y="3659"/>
                        <a:pt x="3665" y="3936"/>
                        <a:pt x="2985" y="4259"/>
                      </a:cubicBezTo>
                      <a:cubicBezTo>
                        <a:pt x="2527" y="4474"/>
                        <a:pt x="2076" y="4724"/>
                        <a:pt x="1597" y="4886"/>
                      </a:cubicBezTo>
                      <a:lnTo>
                        <a:pt x="1565" y="4896"/>
                      </a:lnTo>
                      <a:lnTo>
                        <a:pt x="1561" y="4893"/>
                      </a:lnTo>
                      <a:lnTo>
                        <a:pt x="1540" y="4882"/>
                      </a:lnTo>
                      <a:cubicBezTo>
                        <a:pt x="1535" y="4879"/>
                        <a:pt x="1528" y="4877"/>
                        <a:pt x="1522" y="4877"/>
                      </a:cubicBezTo>
                      <a:cubicBezTo>
                        <a:pt x="1508" y="4877"/>
                        <a:pt x="1495" y="4885"/>
                        <a:pt x="1487" y="4896"/>
                      </a:cubicBezTo>
                      <a:cubicBezTo>
                        <a:pt x="1459" y="4847"/>
                        <a:pt x="1410" y="4812"/>
                        <a:pt x="1354" y="4805"/>
                      </a:cubicBezTo>
                      <a:cubicBezTo>
                        <a:pt x="1308" y="4766"/>
                        <a:pt x="1266" y="4724"/>
                        <a:pt x="1223" y="4678"/>
                      </a:cubicBezTo>
                      <a:cubicBezTo>
                        <a:pt x="906" y="4322"/>
                        <a:pt x="776" y="3836"/>
                        <a:pt x="871" y="3371"/>
                      </a:cubicBezTo>
                      <a:cubicBezTo>
                        <a:pt x="874" y="3367"/>
                        <a:pt x="874" y="3364"/>
                        <a:pt x="871" y="3364"/>
                      </a:cubicBezTo>
                      <a:cubicBezTo>
                        <a:pt x="920" y="3325"/>
                        <a:pt x="966" y="3290"/>
                        <a:pt x="1008" y="3255"/>
                      </a:cubicBezTo>
                      <a:cubicBezTo>
                        <a:pt x="1389" y="2938"/>
                        <a:pt x="1759" y="2617"/>
                        <a:pt x="2125" y="2282"/>
                      </a:cubicBezTo>
                      <a:cubicBezTo>
                        <a:pt x="2766" y="1698"/>
                        <a:pt x="3383" y="1084"/>
                        <a:pt x="3975" y="447"/>
                      </a:cubicBezTo>
                      <a:close/>
                      <a:moveTo>
                        <a:pt x="779" y="3434"/>
                      </a:moveTo>
                      <a:lnTo>
                        <a:pt x="779" y="3434"/>
                      </a:lnTo>
                      <a:cubicBezTo>
                        <a:pt x="730" y="3762"/>
                        <a:pt x="783" y="4097"/>
                        <a:pt x="931" y="4393"/>
                      </a:cubicBezTo>
                      <a:cubicBezTo>
                        <a:pt x="1001" y="4527"/>
                        <a:pt x="1181" y="4826"/>
                        <a:pt x="1371" y="4946"/>
                      </a:cubicBezTo>
                      <a:cubicBezTo>
                        <a:pt x="1254" y="4969"/>
                        <a:pt x="1128" y="4983"/>
                        <a:pt x="1003" y="4983"/>
                      </a:cubicBezTo>
                      <a:cubicBezTo>
                        <a:pt x="582" y="4983"/>
                        <a:pt x="178" y="4824"/>
                        <a:pt x="170" y="4329"/>
                      </a:cubicBezTo>
                      <a:cubicBezTo>
                        <a:pt x="163" y="3949"/>
                        <a:pt x="480" y="3670"/>
                        <a:pt x="779" y="3434"/>
                      </a:cubicBezTo>
                      <a:close/>
                      <a:moveTo>
                        <a:pt x="2449" y="4608"/>
                      </a:moveTo>
                      <a:cubicBezTo>
                        <a:pt x="2795" y="4918"/>
                        <a:pt x="3136" y="5252"/>
                        <a:pt x="3411" y="5626"/>
                      </a:cubicBezTo>
                      <a:cubicBezTo>
                        <a:pt x="3703" y="6027"/>
                        <a:pt x="3940" y="6739"/>
                        <a:pt x="3386" y="7046"/>
                      </a:cubicBezTo>
                      <a:cubicBezTo>
                        <a:pt x="3277" y="7106"/>
                        <a:pt x="3176" y="7132"/>
                        <a:pt x="3083" y="7132"/>
                      </a:cubicBezTo>
                      <a:cubicBezTo>
                        <a:pt x="2609" y="7132"/>
                        <a:pt x="2338" y="6448"/>
                        <a:pt x="2277" y="6027"/>
                      </a:cubicBezTo>
                      <a:cubicBezTo>
                        <a:pt x="2217" y="5594"/>
                        <a:pt x="2294" y="5150"/>
                        <a:pt x="2196" y="4727"/>
                      </a:cubicBezTo>
                      <a:cubicBezTo>
                        <a:pt x="2280" y="4689"/>
                        <a:pt x="2365" y="4650"/>
                        <a:pt x="2449" y="4608"/>
                      </a:cubicBezTo>
                      <a:close/>
                      <a:moveTo>
                        <a:pt x="4355" y="0"/>
                      </a:moveTo>
                      <a:cubicBezTo>
                        <a:pt x="4228" y="0"/>
                        <a:pt x="4113" y="68"/>
                        <a:pt x="4031" y="246"/>
                      </a:cubicBezTo>
                      <a:cubicBezTo>
                        <a:pt x="4024" y="260"/>
                        <a:pt x="4021" y="271"/>
                        <a:pt x="4014" y="285"/>
                      </a:cubicBezTo>
                      <a:cubicBezTo>
                        <a:pt x="3277" y="1084"/>
                        <a:pt x="2499" y="1845"/>
                        <a:pt x="1681" y="2568"/>
                      </a:cubicBezTo>
                      <a:cubicBezTo>
                        <a:pt x="1262" y="2938"/>
                        <a:pt x="783" y="3265"/>
                        <a:pt x="395" y="3670"/>
                      </a:cubicBezTo>
                      <a:cubicBezTo>
                        <a:pt x="177" y="3899"/>
                        <a:pt x="1" y="4199"/>
                        <a:pt x="103" y="4523"/>
                      </a:cubicBezTo>
                      <a:cubicBezTo>
                        <a:pt x="236" y="4939"/>
                        <a:pt x="566" y="5072"/>
                        <a:pt x="934" y="5072"/>
                      </a:cubicBezTo>
                      <a:cubicBezTo>
                        <a:pt x="1112" y="5072"/>
                        <a:pt x="1299" y="5041"/>
                        <a:pt x="1477" y="4995"/>
                      </a:cubicBezTo>
                      <a:cubicBezTo>
                        <a:pt x="1495" y="4999"/>
                        <a:pt x="1512" y="4999"/>
                        <a:pt x="1533" y="4999"/>
                      </a:cubicBezTo>
                      <a:cubicBezTo>
                        <a:pt x="1551" y="4999"/>
                        <a:pt x="1565" y="4985"/>
                        <a:pt x="1572" y="4970"/>
                      </a:cubicBezTo>
                      <a:cubicBezTo>
                        <a:pt x="1727" y="4925"/>
                        <a:pt x="1875" y="4868"/>
                        <a:pt x="2023" y="4805"/>
                      </a:cubicBezTo>
                      <a:lnTo>
                        <a:pt x="2118" y="4763"/>
                      </a:lnTo>
                      <a:lnTo>
                        <a:pt x="2118" y="4763"/>
                      </a:lnTo>
                      <a:cubicBezTo>
                        <a:pt x="2263" y="5400"/>
                        <a:pt x="2058" y="6080"/>
                        <a:pt x="2375" y="6690"/>
                      </a:cubicBezTo>
                      <a:cubicBezTo>
                        <a:pt x="2522" y="6969"/>
                        <a:pt x="2819" y="7208"/>
                        <a:pt x="3130" y="7208"/>
                      </a:cubicBezTo>
                      <a:cubicBezTo>
                        <a:pt x="3231" y="7208"/>
                        <a:pt x="3333" y="7183"/>
                        <a:pt x="3432" y="7127"/>
                      </a:cubicBezTo>
                      <a:cubicBezTo>
                        <a:pt x="3820" y="6908"/>
                        <a:pt x="3873" y="6390"/>
                        <a:pt x="3725" y="6013"/>
                      </a:cubicBezTo>
                      <a:cubicBezTo>
                        <a:pt x="3503" y="5446"/>
                        <a:pt x="2974" y="4970"/>
                        <a:pt x="2530" y="4569"/>
                      </a:cubicBezTo>
                      <a:cubicBezTo>
                        <a:pt x="3364" y="4172"/>
                        <a:pt x="4197" y="3740"/>
                        <a:pt x="5125" y="3740"/>
                      </a:cubicBezTo>
                      <a:cubicBezTo>
                        <a:pt x="5252" y="3740"/>
                        <a:pt x="5380" y="3748"/>
                        <a:pt x="5511" y="3766"/>
                      </a:cubicBezTo>
                      <a:cubicBezTo>
                        <a:pt x="5513" y="3766"/>
                        <a:pt x="5516" y="3767"/>
                        <a:pt x="5519" y="3767"/>
                      </a:cubicBezTo>
                      <a:cubicBezTo>
                        <a:pt x="5526" y="3767"/>
                        <a:pt x="5534" y="3763"/>
                        <a:pt x="5539" y="3755"/>
                      </a:cubicBezTo>
                      <a:cubicBezTo>
                        <a:pt x="5566" y="3761"/>
                        <a:pt x="5593" y="3764"/>
                        <a:pt x="5621" y="3764"/>
                      </a:cubicBezTo>
                      <a:cubicBezTo>
                        <a:pt x="5701" y="3764"/>
                        <a:pt x="5780" y="3738"/>
                        <a:pt x="5846" y="3688"/>
                      </a:cubicBezTo>
                      <a:cubicBezTo>
                        <a:pt x="6082" y="3515"/>
                        <a:pt x="6057" y="3153"/>
                        <a:pt x="6029" y="2895"/>
                      </a:cubicBezTo>
                      <a:cubicBezTo>
                        <a:pt x="5979" y="2451"/>
                        <a:pt x="5824" y="2029"/>
                        <a:pt x="5652" y="1620"/>
                      </a:cubicBezTo>
                      <a:cubicBezTo>
                        <a:pt x="5504" y="1271"/>
                        <a:pt x="5363" y="908"/>
                        <a:pt x="5155" y="588"/>
                      </a:cubicBezTo>
                      <a:cubicBezTo>
                        <a:pt x="5012" y="371"/>
                        <a:pt x="4652" y="0"/>
                        <a:pt x="43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43"/>
                <p:cNvSpPr/>
                <p:nvPr/>
              </p:nvSpPr>
              <p:spPr>
                <a:xfrm>
                  <a:off x="2420088" y="3251020"/>
                  <a:ext cx="55768" cy="25051"/>
                </a:xfrm>
                <a:custGeom>
                  <a:rect b="b" l="l" r="r" t="t"/>
                  <a:pathLst>
                    <a:path extrusionOk="0" h="252" w="561">
                      <a:moveTo>
                        <a:pt x="178" y="1"/>
                      </a:moveTo>
                      <a:cubicBezTo>
                        <a:pt x="134" y="1"/>
                        <a:pt x="89" y="8"/>
                        <a:pt x="45" y="22"/>
                      </a:cubicBezTo>
                      <a:cubicBezTo>
                        <a:pt x="1" y="35"/>
                        <a:pt x="14" y="102"/>
                        <a:pt x="53" y="102"/>
                      </a:cubicBezTo>
                      <a:cubicBezTo>
                        <a:pt x="57" y="102"/>
                        <a:pt x="62" y="101"/>
                        <a:pt x="67" y="100"/>
                      </a:cubicBezTo>
                      <a:cubicBezTo>
                        <a:pt x="103" y="88"/>
                        <a:pt x="139" y="82"/>
                        <a:pt x="176" y="82"/>
                      </a:cubicBezTo>
                      <a:cubicBezTo>
                        <a:pt x="289" y="82"/>
                        <a:pt x="398" y="137"/>
                        <a:pt x="465" y="233"/>
                      </a:cubicBezTo>
                      <a:cubicBezTo>
                        <a:pt x="474" y="246"/>
                        <a:pt x="488" y="252"/>
                        <a:pt x="501" y="252"/>
                      </a:cubicBezTo>
                      <a:cubicBezTo>
                        <a:pt x="531" y="252"/>
                        <a:pt x="561" y="223"/>
                        <a:pt x="539" y="191"/>
                      </a:cubicBezTo>
                      <a:cubicBezTo>
                        <a:pt x="456" y="70"/>
                        <a:pt x="319" y="1"/>
                        <a:pt x="17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43"/>
                <p:cNvSpPr/>
                <p:nvPr/>
              </p:nvSpPr>
              <p:spPr>
                <a:xfrm>
                  <a:off x="2451302" y="3226268"/>
                  <a:ext cx="50201" cy="50300"/>
                </a:xfrm>
                <a:custGeom>
                  <a:rect b="b" l="l" r="r" t="t"/>
                  <a:pathLst>
                    <a:path extrusionOk="0" h="506" w="505">
                      <a:moveTo>
                        <a:pt x="55" y="1"/>
                      </a:moveTo>
                      <a:cubicBezTo>
                        <a:pt x="13" y="1"/>
                        <a:pt x="1" y="68"/>
                        <a:pt x="48" y="84"/>
                      </a:cubicBezTo>
                      <a:cubicBezTo>
                        <a:pt x="225" y="148"/>
                        <a:pt x="362" y="292"/>
                        <a:pt x="415" y="475"/>
                      </a:cubicBezTo>
                      <a:cubicBezTo>
                        <a:pt x="421" y="497"/>
                        <a:pt x="437" y="506"/>
                        <a:pt x="454" y="506"/>
                      </a:cubicBezTo>
                      <a:cubicBezTo>
                        <a:pt x="479" y="506"/>
                        <a:pt x="504" y="486"/>
                        <a:pt x="496" y="454"/>
                      </a:cubicBezTo>
                      <a:cubicBezTo>
                        <a:pt x="432" y="243"/>
                        <a:pt x="274" y="77"/>
                        <a:pt x="70" y="3"/>
                      </a:cubicBezTo>
                      <a:cubicBezTo>
                        <a:pt x="64" y="2"/>
                        <a:pt x="60" y="1"/>
                        <a:pt x="5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1" name="Google Shape;2261;p43"/>
                <p:cNvSpPr/>
                <p:nvPr/>
              </p:nvSpPr>
              <p:spPr>
                <a:xfrm>
                  <a:off x="2543651" y="3164834"/>
                  <a:ext cx="80619" cy="55768"/>
                </a:xfrm>
                <a:custGeom>
                  <a:rect b="b" l="l" r="r" t="t"/>
                  <a:pathLst>
                    <a:path extrusionOk="0" h="561" w="811">
                      <a:moveTo>
                        <a:pt x="756" y="0"/>
                      </a:moveTo>
                      <a:cubicBezTo>
                        <a:pt x="749" y="0"/>
                        <a:pt x="741" y="3"/>
                        <a:pt x="733" y="8"/>
                      </a:cubicBezTo>
                      <a:lnTo>
                        <a:pt x="35" y="480"/>
                      </a:lnTo>
                      <a:cubicBezTo>
                        <a:pt x="0" y="507"/>
                        <a:pt x="24" y="561"/>
                        <a:pt x="60" y="561"/>
                      </a:cubicBezTo>
                      <a:cubicBezTo>
                        <a:pt x="67" y="561"/>
                        <a:pt x="74" y="559"/>
                        <a:pt x="81" y="554"/>
                      </a:cubicBezTo>
                      <a:lnTo>
                        <a:pt x="775" y="79"/>
                      </a:lnTo>
                      <a:cubicBezTo>
                        <a:pt x="810" y="53"/>
                        <a:pt x="790" y="0"/>
                        <a:pt x="75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2" name="Google Shape;2262;p43"/>
                <p:cNvSpPr/>
                <p:nvPr/>
              </p:nvSpPr>
              <p:spPr>
                <a:xfrm>
                  <a:off x="2571286" y="3267422"/>
                  <a:ext cx="86982" cy="26542"/>
                </a:xfrm>
                <a:custGeom>
                  <a:rect b="b" l="l" r="r" t="t"/>
                  <a:pathLst>
                    <a:path extrusionOk="0" h="267" w="875">
                      <a:moveTo>
                        <a:pt x="817" y="0"/>
                      </a:moveTo>
                      <a:cubicBezTo>
                        <a:pt x="814" y="0"/>
                        <a:pt x="811" y="1"/>
                        <a:pt x="807" y="1"/>
                      </a:cubicBezTo>
                      <a:lnTo>
                        <a:pt x="50" y="185"/>
                      </a:lnTo>
                      <a:cubicBezTo>
                        <a:pt x="0" y="198"/>
                        <a:pt x="19" y="267"/>
                        <a:pt x="62" y="267"/>
                      </a:cubicBezTo>
                      <a:cubicBezTo>
                        <a:pt x="65" y="267"/>
                        <a:pt x="68" y="266"/>
                        <a:pt x="71" y="266"/>
                      </a:cubicBezTo>
                      <a:lnTo>
                        <a:pt x="829" y="79"/>
                      </a:lnTo>
                      <a:cubicBezTo>
                        <a:pt x="875" y="66"/>
                        <a:pt x="862" y="0"/>
                        <a:pt x="8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43"/>
                <p:cNvSpPr/>
                <p:nvPr/>
              </p:nvSpPr>
              <p:spPr>
                <a:xfrm>
                  <a:off x="2609458" y="3359970"/>
                  <a:ext cx="72567" cy="12724"/>
                </a:xfrm>
                <a:custGeom>
                  <a:rect b="b" l="l" r="r" t="t"/>
                  <a:pathLst>
                    <a:path extrusionOk="0" h="128" w="730">
                      <a:moveTo>
                        <a:pt x="680" y="0"/>
                      </a:moveTo>
                      <a:cubicBezTo>
                        <a:pt x="679" y="0"/>
                        <a:pt x="678" y="0"/>
                        <a:pt x="677" y="1"/>
                      </a:cubicBezTo>
                      <a:lnTo>
                        <a:pt x="57" y="43"/>
                      </a:lnTo>
                      <a:cubicBezTo>
                        <a:pt x="5" y="46"/>
                        <a:pt x="1" y="127"/>
                        <a:pt x="54" y="127"/>
                      </a:cubicBezTo>
                      <a:cubicBezTo>
                        <a:pt x="55" y="127"/>
                        <a:pt x="56" y="127"/>
                        <a:pt x="57" y="127"/>
                      </a:cubicBezTo>
                      <a:lnTo>
                        <a:pt x="677" y="82"/>
                      </a:lnTo>
                      <a:cubicBezTo>
                        <a:pt x="729" y="78"/>
                        <a:pt x="730" y="0"/>
                        <a:pt x="68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43"/>
                <p:cNvSpPr/>
                <p:nvPr/>
              </p:nvSpPr>
              <p:spPr>
                <a:xfrm>
                  <a:off x="2190757" y="3339790"/>
                  <a:ext cx="62826" cy="40161"/>
                </a:xfrm>
                <a:custGeom>
                  <a:rect b="b" l="l" r="r" t="t"/>
                  <a:pathLst>
                    <a:path extrusionOk="0" h="404" w="632">
                      <a:moveTo>
                        <a:pt x="573" y="1"/>
                      </a:moveTo>
                      <a:cubicBezTo>
                        <a:pt x="564" y="1"/>
                        <a:pt x="554" y="4"/>
                        <a:pt x="545" y="13"/>
                      </a:cubicBezTo>
                      <a:cubicBezTo>
                        <a:pt x="401" y="151"/>
                        <a:pt x="232" y="253"/>
                        <a:pt x="45" y="320"/>
                      </a:cubicBezTo>
                      <a:cubicBezTo>
                        <a:pt x="0" y="336"/>
                        <a:pt x="13" y="403"/>
                        <a:pt x="52" y="403"/>
                      </a:cubicBezTo>
                      <a:cubicBezTo>
                        <a:pt x="57" y="403"/>
                        <a:pt x="61" y="403"/>
                        <a:pt x="66" y="401"/>
                      </a:cubicBezTo>
                      <a:cubicBezTo>
                        <a:pt x="267" y="330"/>
                        <a:pt x="450" y="218"/>
                        <a:pt x="601" y="73"/>
                      </a:cubicBezTo>
                      <a:cubicBezTo>
                        <a:pt x="631" y="43"/>
                        <a:pt x="605" y="1"/>
                        <a:pt x="57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5" name="Google Shape;2265;p43"/>
                <p:cNvSpPr/>
                <p:nvPr/>
              </p:nvSpPr>
              <p:spPr>
                <a:xfrm>
                  <a:off x="2214814" y="3312056"/>
                  <a:ext cx="52288" cy="36483"/>
                </a:xfrm>
                <a:custGeom>
                  <a:rect b="b" l="l" r="r" t="t"/>
                  <a:pathLst>
                    <a:path extrusionOk="0" h="367" w="526">
                      <a:moveTo>
                        <a:pt x="469" y="0"/>
                      </a:moveTo>
                      <a:cubicBezTo>
                        <a:pt x="462" y="0"/>
                        <a:pt x="455" y="2"/>
                        <a:pt x="448" y="7"/>
                      </a:cubicBezTo>
                      <a:lnTo>
                        <a:pt x="35" y="289"/>
                      </a:lnTo>
                      <a:cubicBezTo>
                        <a:pt x="0" y="312"/>
                        <a:pt x="23" y="367"/>
                        <a:pt x="58" y="367"/>
                      </a:cubicBezTo>
                      <a:cubicBezTo>
                        <a:pt x="66" y="367"/>
                        <a:pt x="73" y="365"/>
                        <a:pt x="81" y="359"/>
                      </a:cubicBezTo>
                      <a:lnTo>
                        <a:pt x="493" y="81"/>
                      </a:lnTo>
                      <a:cubicBezTo>
                        <a:pt x="526" y="54"/>
                        <a:pt x="504" y="0"/>
                        <a:pt x="46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6" name="Google Shape;2266;p43"/>
                <p:cNvSpPr/>
                <p:nvPr/>
              </p:nvSpPr>
              <p:spPr>
                <a:xfrm>
                  <a:off x="2389074" y="3469516"/>
                  <a:ext cx="60142" cy="17695"/>
                </a:xfrm>
                <a:custGeom>
                  <a:rect b="b" l="l" r="r" t="t"/>
                  <a:pathLst>
                    <a:path extrusionOk="0" h="178" w="605">
                      <a:moveTo>
                        <a:pt x="543" y="0"/>
                      </a:moveTo>
                      <a:cubicBezTo>
                        <a:pt x="540" y="0"/>
                        <a:pt x="537" y="1"/>
                        <a:pt x="534" y="1"/>
                      </a:cubicBezTo>
                      <a:lnTo>
                        <a:pt x="51" y="96"/>
                      </a:lnTo>
                      <a:cubicBezTo>
                        <a:pt x="0" y="106"/>
                        <a:pt x="17" y="178"/>
                        <a:pt x="65" y="178"/>
                      </a:cubicBezTo>
                      <a:cubicBezTo>
                        <a:pt x="68" y="178"/>
                        <a:pt x="70" y="178"/>
                        <a:pt x="72" y="177"/>
                      </a:cubicBezTo>
                      <a:lnTo>
                        <a:pt x="555" y="82"/>
                      </a:lnTo>
                      <a:cubicBezTo>
                        <a:pt x="604" y="72"/>
                        <a:pt x="589" y="0"/>
                        <a:pt x="54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43"/>
                <p:cNvSpPr/>
                <p:nvPr/>
              </p:nvSpPr>
              <p:spPr>
                <a:xfrm>
                  <a:off x="2410545" y="3452816"/>
                  <a:ext cx="51891" cy="12327"/>
                </a:xfrm>
                <a:custGeom>
                  <a:rect b="b" l="l" r="r" t="t"/>
                  <a:pathLst>
                    <a:path extrusionOk="0" h="124" w="522">
                      <a:moveTo>
                        <a:pt x="472" y="0"/>
                      </a:moveTo>
                      <a:cubicBezTo>
                        <a:pt x="471" y="0"/>
                        <a:pt x="470" y="0"/>
                        <a:pt x="469" y="0"/>
                      </a:cubicBezTo>
                      <a:lnTo>
                        <a:pt x="53" y="42"/>
                      </a:lnTo>
                      <a:cubicBezTo>
                        <a:pt x="3" y="46"/>
                        <a:pt x="1" y="124"/>
                        <a:pt x="47" y="124"/>
                      </a:cubicBezTo>
                      <a:cubicBezTo>
                        <a:pt x="49" y="124"/>
                        <a:pt x="51" y="124"/>
                        <a:pt x="53" y="123"/>
                      </a:cubicBezTo>
                      <a:lnTo>
                        <a:pt x="469" y="85"/>
                      </a:lnTo>
                      <a:cubicBezTo>
                        <a:pt x="521" y="78"/>
                        <a:pt x="522" y="0"/>
                        <a:pt x="47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43"/>
                <p:cNvSpPr/>
                <p:nvPr/>
              </p:nvSpPr>
              <p:spPr>
                <a:xfrm>
                  <a:off x="2224257" y="3754416"/>
                  <a:ext cx="52686" cy="61831"/>
                </a:xfrm>
                <a:custGeom>
                  <a:rect b="b" l="l" r="r" t="t"/>
                  <a:pathLst>
                    <a:path extrusionOk="0" h="622" w="530">
                      <a:moveTo>
                        <a:pt x="49" y="1"/>
                      </a:moveTo>
                      <a:cubicBezTo>
                        <a:pt x="25" y="1"/>
                        <a:pt x="1" y="21"/>
                        <a:pt x="7" y="52"/>
                      </a:cubicBezTo>
                      <a:cubicBezTo>
                        <a:pt x="67" y="295"/>
                        <a:pt x="226" y="500"/>
                        <a:pt x="448" y="616"/>
                      </a:cubicBezTo>
                      <a:cubicBezTo>
                        <a:pt x="454" y="620"/>
                        <a:pt x="460" y="621"/>
                        <a:pt x="466" y="621"/>
                      </a:cubicBezTo>
                      <a:cubicBezTo>
                        <a:pt x="504" y="621"/>
                        <a:pt x="529" y="563"/>
                        <a:pt x="490" y="542"/>
                      </a:cubicBezTo>
                      <a:cubicBezTo>
                        <a:pt x="289" y="436"/>
                        <a:pt x="141" y="250"/>
                        <a:pt x="88" y="31"/>
                      </a:cubicBezTo>
                      <a:cubicBezTo>
                        <a:pt x="81" y="10"/>
                        <a:pt x="65" y="1"/>
                        <a:pt x="4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9" name="Google Shape;2269;p43"/>
                <p:cNvSpPr/>
                <p:nvPr/>
              </p:nvSpPr>
              <p:spPr>
                <a:xfrm>
                  <a:off x="2246425" y="3754714"/>
                  <a:ext cx="68492" cy="61136"/>
                </a:xfrm>
                <a:custGeom>
                  <a:rect b="b" l="l" r="r" t="t"/>
                  <a:pathLst>
                    <a:path extrusionOk="0" h="615" w="689">
                      <a:moveTo>
                        <a:pt x="51" y="0"/>
                      </a:moveTo>
                      <a:cubicBezTo>
                        <a:pt x="25" y="0"/>
                        <a:pt x="1" y="20"/>
                        <a:pt x="13" y="49"/>
                      </a:cubicBezTo>
                      <a:cubicBezTo>
                        <a:pt x="119" y="321"/>
                        <a:pt x="341" y="525"/>
                        <a:pt x="619" y="613"/>
                      </a:cubicBezTo>
                      <a:cubicBezTo>
                        <a:pt x="623" y="614"/>
                        <a:pt x="627" y="615"/>
                        <a:pt x="631" y="615"/>
                      </a:cubicBezTo>
                      <a:cubicBezTo>
                        <a:pt x="672" y="615"/>
                        <a:pt x="689" y="548"/>
                        <a:pt x="640" y="532"/>
                      </a:cubicBezTo>
                      <a:cubicBezTo>
                        <a:pt x="390" y="455"/>
                        <a:pt x="189" y="271"/>
                        <a:pt x="94" y="28"/>
                      </a:cubicBezTo>
                      <a:cubicBezTo>
                        <a:pt x="86" y="9"/>
                        <a:pt x="68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70" name="Google Shape;2270;p43"/>
              <p:cNvGrpSpPr/>
              <p:nvPr/>
            </p:nvGrpSpPr>
            <p:grpSpPr>
              <a:xfrm>
                <a:off x="3653858" y="3662902"/>
                <a:ext cx="1844347" cy="914355"/>
                <a:chOff x="435525" y="2495425"/>
                <a:chExt cx="2186800" cy="909625"/>
              </a:xfrm>
            </p:grpSpPr>
            <p:sp>
              <p:nvSpPr>
                <p:cNvPr id="2271" name="Google Shape;2271;p43"/>
                <p:cNvSpPr txBox="1"/>
                <p:nvPr/>
              </p:nvSpPr>
              <p:spPr>
                <a:xfrm>
                  <a:off x="435525" y="2495425"/>
                  <a:ext cx="2186700" cy="28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272" name="Google Shape;2272;p43"/>
                <p:cNvSpPr txBox="1"/>
                <p:nvPr/>
              </p:nvSpPr>
              <p:spPr>
                <a:xfrm>
                  <a:off x="435625" y="2783150"/>
                  <a:ext cx="2186700" cy="62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Is the closest planet to the Sun and the smallest one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2273" name="Google Shape;2273;p43"/>
          <p:cNvGrpSpPr/>
          <p:nvPr/>
        </p:nvGrpSpPr>
        <p:grpSpPr>
          <a:xfrm>
            <a:off x="1539252" y="1755011"/>
            <a:ext cx="2022221" cy="2497620"/>
            <a:chOff x="1539252" y="1755011"/>
            <a:chExt cx="2022221" cy="2497620"/>
          </a:xfrm>
        </p:grpSpPr>
        <p:grpSp>
          <p:nvGrpSpPr>
            <p:cNvPr id="2274" name="Google Shape;2274;p43"/>
            <p:cNvGrpSpPr/>
            <p:nvPr/>
          </p:nvGrpSpPr>
          <p:grpSpPr>
            <a:xfrm flipH="1" rot="2449435">
              <a:off x="3073096" y="1819129"/>
              <a:ext cx="376072" cy="483579"/>
              <a:chOff x="4343111" y="2492397"/>
              <a:chExt cx="443136" cy="569858"/>
            </a:xfrm>
          </p:grpSpPr>
          <p:sp>
            <p:nvSpPr>
              <p:cNvPr id="2275" name="Google Shape;2275;p43"/>
              <p:cNvSpPr/>
              <p:nvPr/>
            </p:nvSpPr>
            <p:spPr>
              <a:xfrm>
                <a:off x="4343111" y="2492397"/>
                <a:ext cx="443136" cy="569858"/>
              </a:xfrm>
              <a:custGeom>
                <a:rect b="b" l="l" r="r" t="t"/>
                <a:pathLst>
                  <a:path extrusionOk="0" h="2743" w="2133">
                    <a:moveTo>
                      <a:pt x="1723" y="0"/>
                    </a:moveTo>
                    <a:cubicBezTo>
                      <a:pt x="1286" y="18"/>
                      <a:pt x="853" y="71"/>
                      <a:pt x="423" y="162"/>
                    </a:cubicBezTo>
                    <a:cubicBezTo>
                      <a:pt x="413" y="162"/>
                      <a:pt x="406" y="169"/>
                      <a:pt x="402" y="176"/>
                    </a:cubicBezTo>
                    <a:cubicBezTo>
                      <a:pt x="374" y="176"/>
                      <a:pt x="356" y="201"/>
                      <a:pt x="363" y="226"/>
                    </a:cubicBezTo>
                    <a:cubicBezTo>
                      <a:pt x="494" y="680"/>
                      <a:pt x="628" y="1135"/>
                      <a:pt x="758" y="1593"/>
                    </a:cubicBezTo>
                    <a:cubicBezTo>
                      <a:pt x="738" y="1592"/>
                      <a:pt x="718" y="1592"/>
                      <a:pt x="698" y="1592"/>
                    </a:cubicBezTo>
                    <a:cubicBezTo>
                      <a:pt x="478" y="1592"/>
                      <a:pt x="259" y="1610"/>
                      <a:pt x="43" y="1642"/>
                    </a:cubicBezTo>
                    <a:cubicBezTo>
                      <a:pt x="11" y="1649"/>
                      <a:pt x="1" y="1688"/>
                      <a:pt x="25" y="1709"/>
                    </a:cubicBezTo>
                    <a:cubicBezTo>
                      <a:pt x="434" y="2075"/>
                      <a:pt x="860" y="2417"/>
                      <a:pt x="1301" y="2738"/>
                    </a:cubicBezTo>
                    <a:cubicBezTo>
                      <a:pt x="1307" y="2741"/>
                      <a:pt x="1314" y="2743"/>
                      <a:pt x="1321" y="2743"/>
                    </a:cubicBezTo>
                    <a:cubicBezTo>
                      <a:pt x="1336" y="2743"/>
                      <a:pt x="1350" y="2735"/>
                      <a:pt x="1357" y="2723"/>
                    </a:cubicBezTo>
                    <a:cubicBezTo>
                      <a:pt x="1621" y="2371"/>
                      <a:pt x="1875" y="2012"/>
                      <a:pt x="2121" y="1645"/>
                    </a:cubicBezTo>
                    <a:cubicBezTo>
                      <a:pt x="2132" y="1621"/>
                      <a:pt x="2118" y="1593"/>
                      <a:pt x="2093" y="1582"/>
                    </a:cubicBezTo>
                    <a:cubicBezTo>
                      <a:pt x="2009" y="1568"/>
                      <a:pt x="1925" y="1561"/>
                      <a:pt x="1841" y="1561"/>
                    </a:cubicBezTo>
                    <a:cubicBezTo>
                      <a:pt x="1712" y="1561"/>
                      <a:pt x="1585" y="1577"/>
                      <a:pt x="1459" y="1607"/>
                    </a:cubicBezTo>
                    <a:cubicBezTo>
                      <a:pt x="1410" y="1620"/>
                      <a:pt x="1425" y="1689"/>
                      <a:pt x="1468" y="1689"/>
                    </a:cubicBezTo>
                    <a:cubicBezTo>
                      <a:pt x="1472" y="1689"/>
                      <a:pt x="1476" y="1689"/>
                      <a:pt x="1480" y="1688"/>
                    </a:cubicBezTo>
                    <a:cubicBezTo>
                      <a:pt x="1597" y="1652"/>
                      <a:pt x="1716" y="1638"/>
                      <a:pt x="1836" y="1638"/>
                    </a:cubicBezTo>
                    <a:cubicBezTo>
                      <a:pt x="1995" y="1667"/>
                      <a:pt x="2016" y="1726"/>
                      <a:pt x="1900" y="1822"/>
                    </a:cubicBezTo>
                    <a:cubicBezTo>
                      <a:pt x="1871" y="1927"/>
                      <a:pt x="1737" y="2061"/>
                      <a:pt x="1674" y="2146"/>
                    </a:cubicBezTo>
                    <a:cubicBezTo>
                      <a:pt x="1604" y="2248"/>
                      <a:pt x="1530" y="2382"/>
                      <a:pt x="1442" y="2470"/>
                    </a:cubicBezTo>
                    <a:cubicBezTo>
                      <a:pt x="1368" y="2546"/>
                      <a:pt x="1323" y="2581"/>
                      <a:pt x="1275" y="2581"/>
                    </a:cubicBezTo>
                    <a:cubicBezTo>
                      <a:pt x="1227" y="2581"/>
                      <a:pt x="1176" y="2546"/>
                      <a:pt x="1089" y="2480"/>
                    </a:cubicBezTo>
                    <a:cubicBezTo>
                      <a:pt x="843" y="2294"/>
                      <a:pt x="603" y="2100"/>
                      <a:pt x="367" y="1899"/>
                    </a:cubicBezTo>
                    <a:cubicBezTo>
                      <a:pt x="304" y="1846"/>
                      <a:pt x="240" y="1790"/>
                      <a:pt x="177" y="1737"/>
                    </a:cubicBezTo>
                    <a:lnTo>
                      <a:pt x="293" y="1691"/>
                    </a:lnTo>
                    <a:cubicBezTo>
                      <a:pt x="340" y="1667"/>
                      <a:pt x="412" y="1661"/>
                      <a:pt x="487" y="1661"/>
                    </a:cubicBezTo>
                    <a:cubicBezTo>
                      <a:pt x="592" y="1661"/>
                      <a:pt x="704" y="1674"/>
                      <a:pt x="776" y="1674"/>
                    </a:cubicBezTo>
                    <a:cubicBezTo>
                      <a:pt x="807" y="1670"/>
                      <a:pt x="836" y="1649"/>
                      <a:pt x="853" y="1621"/>
                    </a:cubicBezTo>
                    <a:lnTo>
                      <a:pt x="452" y="240"/>
                    </a:lnTo>
                    <a:cubicBezTo>
                      <a:pt x="698" y="190"/>
                      <a:pt x="945" y="148"/>
                      <a:pt x="1195" y="120"/>
                    </a:cubicBezTo>
                    <a:cubicBezTo>
                      <a:pt x="1290" y="106"/>
                      <a:pt x="1389" y="95"/>
                      <a:pt x="1487" y="95"/>
                    </a:cubicBezTo>
                    <a:cubicBezTo>
                      <a:pt x="1667" y="106"/>
                      <a:pt x="1653" y="95"/>
                      <a:pt x="1642" y="271"/>
                    </a:cubicBezTo>
                    <a:cubicBezTo>
                      <a:pt x="1614" y="705"/>
                      <a:pt x="1459" y="1166"/>
                      <a:pt x="1357" y="1586"/>
                    </a:cubicBezTo>
                    <a:cubicBezTo>
                      <a:pt x="1351" y="1618"/>
                      <a:pt x="1377" y="1638"/>
                      <a:pt x="1401" y="1638"/>
                    </a:cubicBezTo>
                    <a:cubicBezTo>
                      <a:pt x="1417" y="1638"/>
                      <a:pt x="1432" y="1630"/>
                      <a:pt x="1438" y="1610"/>
                    </a:cubicBezTo>
                    <a:cubicBezTo>
                      <a:pt x="1561" y="1092"/>
                      <a:pt x="1671" y="574"/>
                      <a:pt x="1766" y="53"/>
                    </a:cubicBezTo>
                    <a:cubicBezTo>
                      <a:pt x="1769" y="28"/>
                      <a:pt x="1752" y="4"/>
                      <a:pt x="17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43"/>
              <p:cNvSpPr/>
              <p:nvPr/>
            </p:nvSpPr>
            <p:spPr>
              <a:xfrm>
                <a:off x="4471294" y="2587339"/>
                <a:ext cx="41135" cy="95981"/>
              </a:xfrm>
              <a:custGeom>
                <a:rect b="b" l="l" r="r" t="t"/>
                <a:pathLst>
                  <a:path extrusionOk="0" h="462" w="198">
                    <a:moveTo>
                      <a:pt x="48" y="0"/>
                    </a:moveTo>
                    <a:cubicBezTo>
                      <a:pt x="24" y="0"/>
                      <a:pt x="1" y="19"/>
                      <a:pt x="7" y="50"/>
                    </a:cubicBezTo>
                    <a:cubicBezTo>
                      <a:pt x="39" y="177"/>
                      <a:pt x="74" y="304"/>
                      <a:pt x="106" y="431"/>
                    </a:cubicBezTo>
                    <a:cubicBezTo>
                      <a:pt x="113" y="452"/>
                      <a:pt x="130" y="462"/>
                      <a:pt x="147" y="462"/>
                    </a:cubicBezTo>
                    <a:cubicBezTo>
                      <a:pt x="173" y="462"/>
                      <a:pt x="197" y="441"/>
                      <a:pt x="187" y="410"/>
                    </a:cubicBezTo>
                    <a:lnTo>
                      <a:pt x="88" y="29"/>
                    </a:lnTo>
                    <a:cubicBezTo>
                      <a:pt x="81" y="9"/>
                      <a:pt x="64" y="0"/>
                      <a:pt x="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43"/>
              <p:cNvSpPr/>
              <p:nvPr/>
            </p:nvSpPr>
            <p:spPr>
              <a:xfrm>
                <a:off x="4509313" y="2614762"/>
                <a:ext cx="49237" cy="95773"/>
              </a:xfrm>
              <a:custGeom>
                <a:rect b="b" l="l" r="r" t="t"/>
                <a:pathLst>
                  <a:path extrusionOk="0" h="461" w="237">
                    <a:moveTo>
                      <a:pt x="50" y="1"/>
                    </a:moveTo>
                    <a:cubicBezTo>
                      <a:pt x="25" y="1"/>
                      <a:pt x="0" y="21"/>
                      <a:pt x="11" y="52"/>
                    </a:cubicBezTo>
                    <a:cubicBezTo>
                      <a:pt x="57" y="179"/>
                      <a:pt x="99" y="306"/>
                      <a:pt x="145" y="433"/>
                    </a:cubicBezTo>
                    <a:cubicBezTo>
                      <a:pt x="152" y="452"/>
                      <a:pt x="169" y="461"/>
                      <a:pt x="186" y="461"/>
                    </a:cubicBezTo>
                    <a:cubicBezTo>
                      <a:pt x="211" y="461"/>
                      <a:pt x="236" y="441"/>
                      <a:pt x="226" y="412"/>
                    </a:cubicBezTo>
                    <a:lnTo>
                      <a:pt x="92" y="31"/>
                    </a:lnTo>
                    <a:cubicBezTo>
                      <a:pt x="85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8" name="Google Shape;2278;p43"/>
            <p:cNvGrpSpPr/>
            <p:nvPr/>
          </p:nvGrpSpPr>
          <p:grpSpPr>
            <a:xfrm>
              <a:off x="1539252" y="2348896"/>
              <a:ext cx="1844347" cy="1903735"/>
              <a:chOff x="1539252" y="2348896"/>
              <a:chExt cx="1844347" cy="1903735"/>
            </a:xfrm>
          </p:grpSpPr>
          <p:sp>
            <p:nvSpPr>
              <p:cNvPr id="2279" name="Google Shape;2279;p43"/>
              <p:cNvSpPr/>
              <p:nvPr/>
            </p:nvSpPr>
            <p:spPr>
              <a:xfrm>
                <a:off x="1702463" y="2437500"/>
                <a:ext cx="1515294" cy="798329"/>
              </a:xfrm>
              <a:custGeom>
                <a:rect b="b" l="l" r="r" t="t"/>
                <a:pathLst>
                  <a:path extrusionOk="0" h="14031" w="26632">
                    <a:moveTo>
                      <a:pt x="11868" y="0"/>
                    </a:moveTo>
                    <a:cubicBezTo>
                      <a:pt x="11528" y="0"/>
                      <a:pt x="11187" y="30"/>
                      <a:pt x="10851" y="86"/>
                    </a:cubicBezTo>
                    <a:cubicBezTo>
                      <a:pt x="8183" y="540"/>
                      <a:pt x="5220" y="2828"/>
                      <a:pt x="5842" y="5729"/>
                    </a:cubicBezTo>
                    <a:cubicBezTo>
                      <a:pt x="5880" y="5773"/>
                      <a:pt x="5893" y="5829"/>
                      <a:pt x="5878" y="5885"/>
                    </a:cubicBezTo>
                    <a:cubicBezTo>
                      <a:pt x="5908" y="6002"/>
                      <a:pt x="5944" y="6122"/>
                      <a:pt x="5985" y="6244"/>
                    </a:cubicBezTo>
                    <a:cubicBezTo>
                      <a:pt x="5995" y="6257"/>
                      <a:pt x="6005" y="6272"/>
                      <a:pt x="6015" y="6287"/>
                    </a:cubicBezTo>
                    <a:cubicBezTo>
                      <a:pt x="6059" y="6357"/>
                      <a:pt x="6000" y="6416"/>
                      <a:pt x="5936" y="6416"/>
                    </a:cubicBezTo>
                    <a:cubicBezTo>
                      <a:pt x="5919" y="6416"/>
                      <a:pt x="5901" y="6412"/>
                      <a:pt x="5885" y="6402"/>
                    </a:cubicBezTo>
                    <a:cubicBezTo>
                      <a:pt x="5860" y="6397"/>
                      <a:pt x="5839" y="6382"/>
                      <a:pt x="5829" y="6359"/>
                    </a:cubicBezTo>
                    <a:cubicBezTo>
                      <a:pt x="5824" y="6351"/>
                      <a:pt x="5819" y="6341"/>
                      <a:pt x="5816" y="6331"/>
                    </a:cubicBezTo>
                    <a:cubicBezTo>
                      <a:pt x="5804" y="6338"/>
                      <a:pt x="5790" y="6341"/>
                      <a:pt x="5777" y="6341"/>
                    </a:cubicBezTo>
                    <a:cubicBezTo>
                      <a:pt x="5742" y="6341"/>
                      <a:pt x="5711" y="6317"/>
                      <a:pt x="5702" y="6280"/>
                    </a:cubicBezTo>
                    <a:cubicBezTo>
                      <a:pt x="5684" y="6229"/>
                      <a:pt x="5669" y="6180"/>
                      <a:pt x="5653" y="6129"/>
                    </a:cubicBezTo>
                    <a:cubicBezTo>
                      <a:pt x="5079" y="5471"/>
                      <a:pt x="4288" y="4945"/>
                      <a:pt x="3399" y="4945"/>
                    </a:cubicBezTo>
                    <a:cubicBezTo>
                      <a:pt x="3349" y="4945"/>
                      <a:pt x="3299" y="4947"/>
                      <a:pt x="3248" y="4950"/>
                    </a:cubicBezTo>
                    <a:cubicBezTo>
                      <a:pt x="2252" y="5019"/>
                      <a:pt x="1335" y="5676"/>
                      <a:pt x="775" y="6476"/>
                    </a:cubicBezTo>
                    <a:cubicBezTo>
                      <a:pt x="263" y="7207"/>
                      <a:pt x="0" y="8086"/>
                      <a:pt x="23" y="8980"/>
                    </a:cubicBezTo>
                    <a:cubicBezTo>
                      <a:pt x="135" y="9378"/>
                      <a:pt x="219" y="9783"/>
                      <a:pt x="278" y="10193"/>
                    </a:cubicBezTo>
                    <a:cubicBezTo>
                      <a:pt x="408" y="10517"/>
                      <a:pt x="589" y="10820"/>
                      <a:pt x="815" y="11085"/>
                    </a:cubicBezTo>
                    <a:cubicBezTo>
                      <a:pt x="1447" y="11826"/>
                      <a:pt x="2247" y="12364"/>
                      <a:pt x="3136" y="12756"/>
                    </a:cubicBezTo>
                    <a:cubicBezTo>
                      <a:pt x="3297" y="12787"/>
                      <a:pt x="3457" y="12827"/>
                      <a:pt x="3613" y="12878"/>
                    </a:cubicBezTo>
                    <a:cubicBezTo>
                      <a:pt x="3661" y="12891"/>
                      <a:pt x="3699" y="12934"/>
                      <a:pt x="3704" y="12983"/>
                    </a:cubicBezTo>
                    <a:cubicBezTo>
                      <a:pt x="5809" y="13742"/>
                      <a:pt x="8303" y="13818"/>
                      <a:pt x="10334" y="13918"/>
                    </a:cubicBezTo>
                    <a:cubicBezTo>
                      <a:pt x="11799" y="13991"/>
                      <a:pt x="13273" y="14031"/>
                      <a:pt x="14747" y="14031"/>
                    </a:cubicBezTo>
                    <a:cubicBezTo>
                      <a:pt x="16987" y="14031"/>
                      <a:pt x="19230" y="13938"/>
                      <a:pt x="21452" y="13724"/>
                    </a:cubicBezTo>
                    <a:cubicBezTo>
                      <a:pt x="22861" y="13589"/>
                      <a:pt x="24478" y="13311"/>
                      <a:pt x="25449" y="12175"/>
                    </a:cubicBezTo>
                    <a:cubicBezTo>
                      <a:pt x="26631" y="10792"/>
                      <a:pt x="26407" y="8659"/>
                      <a:pt x="25615" y="7149"/>
                    </a:cubicBezTo>
                    <a:cubicBezTo>
                      <a:pt x="24453" y="4932"/>
                      <a:pt x="22225" y="3818"/>
                      <a:pt x="19903" y="3818"/>
                    </a:cubicBezTo>
                    <a:cubicBezTo>
                      <a:pt x="19831" y="3818"/>
                      <a:pt x="19758" y="3819"/>
                      <a:pt x="19686" y="3821"/>
                    </a:cubicBezTo>
                    <a:cubicBezTo>
                      <a:pt x="18958" y="3900"/>
                      <a:pt x="18239" y="4063"/>
                      <a:pt x="17549" y="4303"/>
                    </a:cubicBezTo>
                    <a:cubicBezTo>
                      <a:pt x="17532" y="4309"/>
                      <a:pt x="17515" y="4313"/>
                      <a:pt x="17498" y="4313"/>
                    </a:cubicBezTo>
                    <a:cubicBezTo>
                      <a:pt x="17457" y="4313"/>
                      <a:pt x="17416" y="4293"/>
                      <a:pt x="17391" y="4257"/>
                    </a:cubicBezTo>
                    <a:cubicBezTo>
                      <a:pt x="17312" y="4285"/>
                      <a:pt x="17233" y="4313"/>
                      <a:pt x="17154" y="4346"/>
                    </a:cubicBezTo>
                    <a:cubicBezTo>
                      <a:pt x="17133" y="4354"/>
                      <a:pt x="17114" y="4358"/>
                      <a:pt x="17097" y="4358"/>
                    </a:cubicBezTo>
                    <a:cubicBezTo>
                      <a:pt x="17020" y="4358"/>
                      <a:pt x="16972" y="4288"/>
                      <a:pt x="16968" y="4211"/>
                    </a:cubicBezTo>
                    <a:cubicBezTo>
                      <a:pt x="16927" y="4196"/>
                      <a:pt x="16896" y="4160"/>
                      <a:pt x="16886" y="4117"/>
                    </a:cubicBezTo>
                    <a:cubicBezTo>
                      <a:pt x="16586" y="2769"/>
                      <a:pt x="16005" y="1661"/>
                      <a:pt x="14828" y="869"/>
                    </a:cubicBezTo>
                    <a:cubicBezTo>
                      <a:pt x="13947" y="276"/>
                      <a:pt x="12912" y="0"/>
                      <a:pt x="11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0" name="Google Shape;2280;p43"/>
              <p:cNvGrpSpPr/>
              <p:nvPr/>
            </p:nvGrpSpPr>
            <p:grpSpPr>
              <a:xfrm>
                <a:off x="1975661" y="2348896"/>
                <a:ext cx="971525" cy="825196"/>
                <a:chOff x="2006656" y="2182100"/>
                <a:chExt cx="671592" cy="563736"/>
              </a:xfrm>
            </p:grpSpPr>
            <p:sp>
              <p:nvSpPr>
                <p:cNvPr id="2281" name="Google Shape;2281;p43"/>
                <p:cNvSpPr/>
                <p:nvPr/>
              </p:nvSpPr>
              <p:spPr>
                <a:xfrm>
                  <a:off x="2006656" y="2299798"/>
                  <a:ext cx="537795" cy="433417"/>
                </a:xfrm>
                <a:custGeom>
                  <a:rect b="b" l="l" r="r" t="t"/>
                  <a:pathLst>
                    <a:path extrusionOk="0" h="4360" w="5410">
                      <a:moveTo>
                        <a:pt x="3200" y="1625"/>
                      </a:moveTo>
                      <a:cubicBezTo>
                        <a:pt x="3327" y="1801"/>
                        <a:pt x="3479" y="1960"/>
                        <a:pt x="3651" y="2094"/>
                      </a:cubicBezTo>
                      <a:cubicBezTo>
                        <a:pt x="3010" y="2358"/>
                        <a:pt x="2443" y="2767"/>
                        <a:pt x="1992" y="3295"/>
                      </a:cubicBezTo>
                      <a:cubicBezTo>
                        <a:pt x="1988" y="3299"/>
                        <a:pt x="1985" y="3302"/>
                        <a:pt x="1981" y="3309"/>
                      </a:cubicBezTo>
                      <a:cubicBezTo>
                        <a:pt x="1830" y="3207"/>
                        <a:pt x="1707" y="3066"/>
                        <a:pt x="1629" y="2904"/>
                      </a:cubicBezTo>
                      <a:lnTo>
                        <a:pt x="1636" y="2904"/>
                      </a:lnTo>
                      <a:cubicBezTo>
                        <a:pt x="2059" y="2809"/>
                        <a:pt x="2404" y="2481"/>
                        <a:pt x="2700" y="2185"/>
                      </a:cubicBezTo>
                      <a:cubicBezTo>
                        <a:pt x="2876" y="2016"/>
                        <a:pt x="3035" y="1837"/>
                        <a:pt x="3186" y="1646"/>
                      </a:cubicBezTo>
                      <a:cubicBezTo>
                        <a:pt x="3190" y="1639"/>
                        <a:pt x="3197" y="1632"/>
                        <a:pt x="3200" y="1625"/>
                      </a:cubicBezTo>
                      <a:close/>
                      <a:moveTo>
                        <a:pt x="3649" y="94"/>
                      </a:moveTo>
                      <a:cubicBezTo>
                        <a:pt x="4052" y="94"/>
                        <a:pt x="4449" y="241"/>
                        <a:pt x="4708" y="554"/>
                      </a:cubicBezTo>
                      <a:cubicBezTo>
                        <a:pt x="5300" y="1269"/>
                        <a:pt x="5378" y="2594"/>
                        <a:pt x="4511" y="3137"/>
                      </a:cubicBezTo>
                      <a:lnTo>
                        <a:pt x="4511" y="3140"/>
                      </a:lnTo>
                      <a:cubicBezTo>
                        <a:pt x="4319" y="3266"/>
                        <a:pt x="4097" y="3330"/>
                        <a:pt x="3872" y="3330"/>
                      </a:cubicBezTo>
                      <a:cubicBezTo>
                        <a:pt x="3844" y="3330"/>
                        <a:pt x="3816" y="3329"/>
                        <a:pt x="3789" y="3327"/>
                      </a:cubicBezTo>
                      <a:cubicBezTo>
                        <a:pt x="3553" y="3309"/>
                        <a:pt x="3348" y="3200"/>
                        <a:pt x="3123" y="3147"/>
                      </a:cubicBezTo>
                      <a:cubicBezTo>
                        <a:pt x="3043" y="3128"/>
                        <a:pt x="2969" y="3119"/>
                        <a:pt x="2899" y="3119"/>
                      </a:cubicBezTo>
                      <a:cubicBezTo>
                        <a:pt x="2655" y="3119"/>
                        <a:pt x="2457" y="3226"/>
                        <a:pt x="2235" y="3390"/>
                      </a:cubicBezTo>
                      <a:cubicBezTo>
                        <a:pt x="2224" y="3394"/>
                        <a:pt x="2221" y="3404"/>
                        <a:pt x="2217" y="3411"/>
                      </a:cubicBezTo>
                      <a:cubicBezTo>
                        <a:pt x="2214" y="3415"/>
                        <a:pt x="2210" y="3419"/>
                        <a:pt x="2207" y="3419"/>
                      </a:cubicBezTo>
                      <a:cubicBezTo>
                        <a:pt x="2154" y="3401"/>
                        <a:pt x="2101" y="3380"/>
                        <a:pt x="2052" y="3352"/>
                      </a:cubicBezTo>
                      <a:cubicBezTo>
                        <a:pt x="2506" y="2820"/>
                        <a:pt x="3081" y="2411"/>
                        <a:pt x="3729" y="2150"/>
                      </a:cubicBezTo>
                      <a:cubicBezTo>
                        <a:pt x="3771" y="2178"/>
                        <a:pt x="3810" y="2207"/>
                        <a:pt x="3856" y="2235"/>
                      </a:cubicBezTo>
                      <a:cubicBezTo>
                        <a:pt x="3862" y="2238"/>
                        <a:pt x="3868" y="2240"/>
                        <a:pt x="3874" y="2240"/>
                      </a:cubicBezTo>
                      <a:cubicBezTo>
                        <a:pt x="3909" y="2240"/>
                        <a:pt x="3937" y="2185"/>
                        <a:pt x="3898" y="2164"/>
                      </a:cubicBezTo>
                      <a:cubicBezTo>
                        <a:pt x="3873" y="2147"/>
                        <a:pt x="3849" y="2129"/>
                        <a:pt x="3827" y="2115"/>
                      </a:cubicBezTo>
                      <a:cubicBezTo>
                        <a:pt x="3859" y="2104"/>
                        <a:pt x="3887" y="2090"/>
                        <a:pt x="3919" y="2080"/>
                      </a:cubicBezTo>
                      <a:cubicBezTo>
                        <a:pt x="3967" y="2064"/>
                        <a:pt x="3951" y="1996"/>
                        <a:pt x="3912" y="1996"/>
                      </a:cubicBezTo>
                      <a:cubicBezTo>
                        <a:pt x="3907" y="1996"/>
                        <a:pt x="3903" y="1997"/>
                        <a:pt x="3898" y="1999"/>
                      </a:cubicBezTo>
                      <a:cubicBezTo>
                        <a:pt x="3849" y="2016"/>
                        <a:pt x="3796" y="2037"/>
                        <a:pt x="3743" y="2059"/>
                      </a:cubicBezTo>
                      <a:cubicBezTo>
                        <a:pt x="3556" y="1918"/>
                        <a:pt x="3391" y="1752"/>
                        <a:pt x="3260" y="1558"/>
                      </a:cubicBezTo>
                      <a:cubicBezTo>
                        <a:pt x="3313" y="1502"/>
                        <a:pt x="3359" y="1435"/>
                        <a:pt x="3391" y="1361"/>
                      </a:cubicBezTo>
                      <a:cubicBezTo>
                        <a:pt x="3405" y="1336"/>
                        <a:pt x="3419" y="1312"/>
                        <a:pt x="3436" y="1287"/>
                      </a:cubicBezTo>
                      <a:cubicBezTo>
                        <a:pt x="3436" y="1284"/>
                        <a:pt x="3440" y="1280"/>
                        <a:pt x="3443" y="1276"/>
                      </a:cubicBezTo>
                      <a:cubicBezTo>
                        <a:pt x="3450" y="1273"/>
                        <a:pt x="3454" y="1269"/>
                        <a:pt x="3458" y="1262"/>
                      </a:cubicBezTo>
                      <a:cubicBezTo>
                        <a:pt x="3465" y="1245"/>
                        <a:pt x="3472" y="1231"/>
                        <a:pt x="3479" y="1217"/>
                      </a:cubicBezTo>
                      <a:cubicBezTo>
                        <a:pt x="3489" y="1192"/>
                        <a:pt x="3479" y="1164"/>
                        <a:pt x="3454" y="1157"/>
                      </a:cubicBezTo>
                      <a:cubicBezTo>
                        <a:pt x="3451" y="1156"/>
                        <a:pt x="3448" y="1156"/>
                        <a:pt x="3445" y="1156"/>
                      </a:cubicBezTo>
                      <a:cubicBezTo>
                        <a:pt x="3430" y="1156"/>
                        <a:pt x="3414" y="1163"/>
                        <a:pt x="3408" y="1174"/>
                      </a:cubicBezTo>
                      <a:cubicBezTo>
                        <a:pt x="3348" y="1273"/>
                        <a:pt x="3285" y="1379"/>
                        <a:pt x="3211" y="1484"/>
                      </a:cubicBezTo>
                      <a:cubicBezTo>
                        <a:pt x="3140" y="1372"/>
                        <a:pt x="3081" y="1255"/>
                        <a:pt x="3031" y="1136"/>
                      </a:cubicBezTo>
                      <a:cubicBezTo>
                        <a:pt x="3023" y="1116"/>
                        <a:pt x="3005" y="1107"/>
                        <a:pt x="2988" y="1107"/>
                      </a:cubicBezTo>
                      <a:cubicBezTo>
                        <a:pt x="2962" y="1107"/>
                        <a:pt x="2937" y="1127"/>
                        <a:pt x="2950" y="1157"/>
                      </a:cubicBezTo>
                      <a:cubicBezTo>
                        <a:pt x="3007" y="1298"/>
                        <a:pt x="3077" y="1432"/>
                        <a:pt x="3158" y="1555"/>
                      </a:cubicBezTo>
                      <a:cubicBezTo>
                        <a:pt x="2774" y="2101"/>
                        <a:pt x="2210" y="2693"/>
                        <a:pt x="1618" y="2823"/>
                      </a:cubicBezTo>
                      <a:cubicBezTo>
                        <a:pt x="1611" y="2827"/>
                        <a:pt x="1608" y="2827"/>
                        <a:pt x="1601" y="2830"/>
                      </a:cubicBezTo>
                      <a:cubicBezTo>
                        <a:pt x="1552" y="2696"/>
                        <a:pt x="1527" y="2552"/>
                        <a:pt x="1537" y="2407"/>
                      </a:cubicBezTo>
                      <a:cubicBezTo>
                        <a:pt x="1784" y="2372"/>
                        <a:pt x="1999" y="2217"/>
                        <a:pt x="2112" y="1992"/>
                      </a:cubicBezTo>
                      <a:cubicBezTo>
                        <a:pt x="2270" y="1661"/>
                        <a:pt x="2126" y="1276"/>
                        <a:pt x="2267" y="938"/>
                      </a:cubicBezTo>
                      <a:cubicBezTo>
                        <a:pt x="2488" y="392"/>
                        <a:pt x="3075" y="94"/>
                        <a:pt x="3649" y="94"/>
                      </a:cubicBezTo>
                      <a:close/>
                      <a:moveTo>
                        <a:pt x="1453" y="2344"/>
                      </a:moveTo>
                      <a:cubicBezTo>
                        <a:pt x="1442" y="2355"/>
                        <a:pt x="1439" y="2376"/>
                        <a:pt x="1449" y="2393"/>
                      </a:cubicBezTo>
                      <a:cubicBezTo>
                        <a:pt x="1418" y="2880"/>
                        <a:pt x="1710" y="3330"/>
                        <a:pt x="2168" y="3493"/>
                      </a:cubicBezTo>
                      <a:cubicBezTo>
                        <a:pt x="2068" y="3651"/>
                        <a:pt x="1960" y="3730"/>
                        <a:pt x="1846" y="3730"/>
                      </a:cubicBezTo>
                      <a:cubicBezTo>
                        <a:pt x="1781" y="3730"/>
                        <a:pt x="1713" y="3704"/>
                        <a:pt x="1643" y="3651"/>
                      </a:cubicBezTo>
                      <a:cubicBezTo>
                        <a:pt x="1566" y="3602"/>
                        <a:pt x="1492" y="3545"/>
                        <a:pt x="1425" y="3485"/>
                      </a:cubicBezTo>
                      <a:cubicBezTo>
                        <a:pt x="1337" y="3404"/>
                        <a:pt x="1259" y="3309"/>
                        <a:pt x="1199" y="3204"/>
                      </a:cubicBezTo>
                      <a:cubicBezTo>
                        <a:pt x="1037" y="2894"/>
                        <a:pt x="1094" y="2478"/>
                        <a:pt x="1453" y="2344"/>
                      </a:cubicBezTo>
                      <a:close/>
                      <a:moveTo>
                        <a:pt x="1087" y="2559"/>
                      </a:moveTo>
                      <a:cubicBezTo>
                        <a:pt x="1091" y="2559"/>
                        <a:pt x="1094" y="2559"/>
                        <a:pt x="1097" y="2559"/>
                      </a:cubicBezTo>
                      <a:cubicBezTo>
                        <a:pt x="970" y="2830"/>
                        <a:pt x="1055" y="3197"/>
                        <a:pt x="1270" y="3440"/>
                      </a:cubicBezTo>
                      <a:cubicBezTo>
                        <a:pt x="1418" y="3612"/>
                        <a:pt x="1669" y="3829"/>
                        <a:pt x="1919" y="3829"/>
                      </a:cubicBezTo>
                      <a:cubicBezTo>
                        <a:pt x="1931" y="3829"/>
                        <a:pt x="1942" y="3828"/>
                        <a:pt x="1953" y="3827"/>
                      </a:cubicBezTo>
                      <a:lnTo>
                        <a:pt x="1953" y="3827"/>
                      </a:lnTo>
                      <a:cubicBezTo>
                        <a:pt x="1911" y="4008"/>
                        <a:pt x="1808" y="4075"/>
                        <a:pt x="1684" y="4075"/>
                      </a:cubicBezTo>
                      <a:cubicBezTo>
                        <a:pt x="1426" y="4075"/>
                        <a:pt x="1075" y="3787"/>
                        <a:pt x="963" y="3609"/>
                      </a:cubicBezTo>
                      <a:cubicBezTo>
                        <a:pt x="823" y="3381"/>
                        <a:pt x="582" y="2559"/>
                        <a:pt x="1087" y="2559"/>
                      </a:cubicBezTo>
                      <a:close/>
                      <a:moveTo>
                        <a:pt x="301" y="3521"/>
                      </a:moveTo>
                      <a:cubicBezTo>
                        <a:pt x="375" y="3827"/>
                        <a:pt x="569" y="4091"/>
                        <a:pt x="840" y="4257"/>
                      </a:cubicBezTo>
                      <a:cubicBezTo>
                        <a:pt x="822" y="4259"/>
                        <a:pt x="804" y="4260"/>
                        <a:pt x="787" y="4260"/>
                      </a:cubicBezTo>
                      <a:cubicBezTo>
                        <a:pt x="416" y="4260"/>
                        <a:pt x="149" y="3874"/>
                        <a:pt x="301" y="3521"/>
                      </a:cubicBezTo>
                      <a:close/>
                      <a:moveTo>
                        <a:pt x="713" y="2925"/>
                      </a:moveTo>
                      <a:cubicBezTo>
                        <a:pt x="710" y="3221"/>
                        <a:pt x="836" y="3588"/>
                        <a:pt x="953" y="3736"/>
                      </a:cubicBezTo>
                      <a:cubicBezTo>
                        <a:pt x="1090" y="3919"/>
                        <a:pt x="1298" y="4106"/>
                        <a:pt x="1534" y="4137"/>
                      </a:cubicBezTo>
                      <a:cubicBezTo>
                        <a:pt x="1530" y="4141"/>
                        <a:pt x="1527" y="4141"/>
                        <a:pt x="1527" y="4144"/>
                      </a:cubicBezTo>
                      <a:cubicBezTo>
                        <a:pt x="1423" y="4238"/>
                        <a:pt x="1309" y="4278"/>
                        <a:pt x="1194" y="4278"/>
                      </a:cubicBezTo>
                      <a:cubicBezTo>
                        <a:pt x="610" y="4278"/>
                        <a:pt x="4" y="3241"/>
                        <a:pt x="646" y="2968"/>
                      </a:cubicBezTo>
                      <a:cubicBezTo>
                        <a:pt x="650" y="2964"/>
                        <a:pt x="657" y="2957"/>
                        <a:pt x="660" y="2953"/>
                      </a:cubicBezTo>
                      <a:cubicBezTo>
                        <a:pt x="681" y="2950"/>
                        <a:pt x="699" y="2939"/>
                        <a:pt x="713" y="2925"/>
                      </a:cubicBezTo>
                      <a:close/>
                      <a:moveTo>
                        <a:pt x="3690" y="1"/>
                      </a:moveTo>
                      <a:cubicBezTo>
                        <a:pt x="3419" y="1"/>
                        <a:pt x="3139" y="73"/>
                        <a:pt x="2873" y="213"/>
                      </a:cubicBezTo>
                      <a:cubicBezTo>
                        <a:pt x="2584" y="364"/>
                        <a:pt x="2305" y="597"/>
                        <a:pt x="2179" y="907"/>
                      </a:cubicBezTo>
                      <a:cubicBezTo>
                        <a:pt x="1960" y="1446"/>
                        <a:pt x="2313" y="2217"/>
                        <a:pt x="1474" y="2333"/>
                      </a:cubicBezTo>
                      <a:cubicBezTo>
                        <a:pt x="1473" y="2333"/>
                        <a:pt x="1472" y="2334"/>
                        <a:pt x="1471" y="2334"/>
                      </a:cubicBezTo>
                      <a:lnTo>
                        <a:pt x="1471" y="2334"/>
                      </a:lnTo>
                      <a:cubicBezTo>
                        <a:pt x="1502" y="2310"/>
                        <a:pt x="1488" y="2257"/>
                        <a:pt x="1453" y="2257"/>
                      </a:cubicBezTo>
                      <a:cubicBezTo>
                        <a:pt x="1448" y="2257"/>
                        <a:pt x="1444" y="2258"/>
                        <a:pt x="1439" y="2259"/>
                      </a:cubicBezTo>
                      <a:cubicBezTo>
                        <a:pt x="1319" y="2298"/>
                        <a:pt x="1217" y="2376"/>
                        <a:pt x="1143" y="2481"/>
                      </a:cubicBezTo>
                      <a:cubicBezTo>
                        <a:pt x="1120" y="2479"/>
                        <a:pt x="1098" y="2477"/>
                        <a:pt x="1077" y="2477"/>
                      </a:cubicBezTo>
                      <a:cubicBezTo>
                        <a:pt x="849" y="2477"/>
                        <a:pt x="749" y="2630"/>
                        <a:pt x="724" y="2830"/>
                      </a:cubicBezTo>
                      <a:cubicBezTo>
                        <a:pt x="717" y="2823"/>
                        <a:pt x="708" y="2820"/>
                        <a:pt x="699" y="2820"/>
                      </a:cubicBezTo>
                      <a:cubicBezTo>
                        <a:pt x="677" y="2820"/>
                        <a:pt x="654" y="2840"/>
                        <a:pt x="657" y="2865"/>
                      </a:cubicBezTo>
                      <a:cubicBezTo>
                        <a:pt x="649" y="2857"/>
                        <a:pt x="639" y="2854"/>
                        <a:pt x="630" y="2854"/>
                      </a:cubicBezTo>
                      <a:cubicBezTo>
                        <a:pt x="605" y="2854"/>
                        <a:pt x="582" y="2876"/>
                        <a:pt x="590" y="2904"/>
                      </a:cubicBezTo>
                      <a:cubicBezTo>
                        <a:pt x="399" y="2982"/>
                        <a:pt x="280" y="3172"/>
                        <a:pt x="290" y="3376"/>
                      </a:cubicBezTo>
                      <a:cubicBezTo>
                        <a:pt x="283" y="3380"/>
                        <a:pt x="280" y="3383"/>
                        <a:pt x="276" y="3390"/>
                      </a:cubicBezTo>
                      <a:cubicBezTo>
                        <a:pt x="1" y="3809"/>
                        <a:pt x="316" y="4343"/>
                        <a:pt x="785" y="4343"/>
                      </a:cubicBezTo>
                      <a:cubicBezTo>
                        <a:pt x="826" y="4343"/>
                        <a:pt x="868" y="4339"/>
                        <a:pt x="910" y="4331"/>
                      </a:cubicBezTo>
                      <a:cubicBezTo>
                        <a:pt x="924" y="4331"/>
                        <a:pt x="939" y="4317"/>
                        <a:pt x="939" y="4303"/>
                      </a:cubicBezTo>
                      <a:cubicBezTo>
                        <a:pt x="1024" y="4339"/>
                        <a:pt x="1112" y="4359"/>
                        <a:pt x="1200" y="4359"/>
                      </a:cubicBezTo>
                      <a:cubicBezTo>
                        <a:pt x="1333" y="4359"/>
                        <a:pt x="1466" y="4313"/>
                        <a:pt x="1587" y="4204"/>
                      </a:cubicBezTo>
                      <a:cubicBezTo>
                        <a:pt x="1608" y="4187"/>
                        <a:pt x="1604" y="4155"/>
                        <a:pt x="1583" y="4141"/>
                      </a:cubicBezTo>
                      <a:lnTo>
                        <a:pt x="1583" y="4141"/>
                      </a:lnTo>
                      <a:cubicBezTo>
                        <a:pt x="1596" y="4143"/>
                        <a:pt x="1609" y="4143"/>
                        <a:pt x="1622" y="4143"/>
                      </a:cubicBezTo>
                      <a:cubicBezTo>
                        <a:pt x="1636" y="4143"/>
                        <a:pt x="1650" y="4143"/>
                        <a:pt x="1664" y="4141"/>
                      </a:cubicBezTo>
                      <a:cubicBezTo>
                        <a:pt x="1847" y="4127"/>
                        <a:pt x="1999" y="3993"/>
                        <a:pt x="2041" y="3813"/>
                      </a:cubicBezTo>
                      <a:cubicBezTo>
                        <a:pt x="2196" y="3771"/>
                        <a:pt x="2295" y="3623"/>
                        <a:pt x="2277" y="3461"/>
                      </a:cubicBezTo>
                      <a:lnTo>
                        <a:pt x="2281" y="3461"/>
                      </a:lnTo>
                      <a:cubicBezTo>
                        <a:pt x="2504" y="3300"/>
                        <a:pt x="2703" y="3226"/>
                        <a:pt x="2921" y="3226"/>
                      </a:cubicBezTo>
                      <a:cubicBezTo>
                        <a:pt x="3048" y="3226"/>
                        <a:pt x="3182" y="3251"/>
                        <a:pt x="3331" y="3299"/>
                      </a:cubicBezTo>
                      <a:cubicBezTo>
                        <a:pt x="3521" y="3360"/>
                        <a:pt x="3698" y="3419"/>
                        <a:pt x="3895" y="3419"/>
                      </a:cubicBezTo>
                      <a:cubicBezTo>
                        <a:pt x="3924" y="3419"/>
                        <a:pt x="3953" y="3418"/>
                        <a:pt x="3982" y="3415"/>
                      </a:cubicBezTo>
                      <a:cubicBezTo>
                        <a:pt x="4324" y="3383"/>
                        <a:pt x="4645" y="3200"/>
                        <a:pt x="4867" y="2946"/>
                      </a:cubicBezTo>
                      <a:cubicBezTo>
                        <a:pt x="5409" y="2323"/>
                        <a:pt x="5321" y="1319"/>
                        <a:pt x="4888" y="660"/>
                      </a:cubicBezTo>
                      <a:cubicBezTo>
                        <a:pt x="4594" y="214"/>
                        <a:pt x="4155" y="1"/>
                        <a:pt x="369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2" name="Google Shape;2282;p43"/>
                <p:cNvSpPr/>
                <p:nvPr/>
              </p:nvSpPr>
              <p:spPr>
                <a:xfrm>
                  <a:off x="2237876" y="2366798"/>
                  <a:ext cx="38769" cy="52885"/>
                </a:xfrm>
                <a:custGeom>
                  <a:rect b="b" l="l" r="r" t="t"/>
                  <a:pathLst>
                    <a:path extrusionOk="0" h="532" w="390">
                      <a:moveTo>
                        <a:pt x="338" y="0"/>
                      </a:moveTo>
                      <a:cubicBezTo>
                        <a:pt x="333" y="0"/>
                        <a:pt x="327" y="1"/>
                        <a:pt x="321" y="4"/>
                      </a:cubicBezTo>
                      <a:cubicBezTo>
                        <a:pt x="117" y="74"/>
                        <a:pt x="1" y="292"/>
                        <a:pt x="57" y="504"/>
                      </a:cubicBezTo>
                      <a:cubicBezTo>
                        <a:pt x="64" y="523"/>
                        <a:pt x="80" y="532"/>
                        <a:pt x="96" y="532"/>
                      </a:cubicBezTo>
                      <a:cubicBezTo>
                        <a:pt x="120" y="532"/>
                        <a:pt x="144" y="512"/>
                        <a:pt x="138" y="483"/>
                      </a:cubicBezTo>
                      <a:cubicBezTo>
                        <a:pt x="92" y="314"/>
                        <a:pt x="180" y="141"/>
                        <a:pt x="342" y="81"/>
                      </a:cubicBezTo>
                      <a:cubicBezTo>
                        <a:pt x="389" y="65"/>
                        <a:pt x="378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3" name="Google Shape;2283;p43"/>
                <p:cNvSpPr/>
                <p:nvPr/>
              </p:nvSpPr>
              <p:spPr>
                <a:xfrm>
                  <a:off x="2262231" y="2360933"/>
                  <a:ext cx="45628" cy="45131"/>
                </a:xfrm>
                <a:custGeom>
                  <a:rect b="b" l="l" r="r" t="t"/>
                  <a:pathLst>
                    <a:path extrusionOk="0" h="454" w="459">
                      <a:moveTo>
                        <a:pt x="407" y="0"/>
                      </a:moveTo>
                      <a:cubicBezTo>
                        <a:pt x="403" y="0"/>
                        <a:pt x="398" y="1"/>
                        <a:pt x="393" y="3"/>
                      </a:cubicBezTo>
                      <a:cubicBezTo>
                        <a:pt x="207" y="66"/>
                        <a:pt x="62" y="214"/>
                        <a:pt x="9" y="404"/>
                      </a:cubicBezTo>
                      <a:cubicBezTo>
                        <a:pt x="1" y="434"/>
                        <a:pt x="24" y="454"/>
                        <a:pt x="48" y="454"/>
                      </a:cubicBezTo>
                      <a:cubicBezTo>
                        <a:pt x="64" y="454"/>
                        <a:pt x="80" y="445"/>
                        <a:pt x="87" y="425"/>
                      </a:cubicBezTo>
                      <a:cubicBezTo>
                        <a:pt x="133" y="263"/>
                        <a:pt x="256" y="137"/>
                        <a:pt x="414" y="80"/>
                      </a:cubicBezTo>
                      <a:cubicBezTo>
                        <a:pt x="459" y="67"/>
                        <a:pt x="446" y="0"/>
                        <a:pt x="40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43"/>
                <p:cNvSpPr/>
                <p:nvPr/>
              </p:nvSpPr>
              <p:spPr>
                <a:xfrm>
                  <a:off x="2493152" y="2429523"/>
                  <a:ext cx="21174" cy="80122"/>
                </a:xfrm>
                <a:custGeom>
                  <a:rect b="b" l="l" r="r" t="t"/>
                  <a:pathLst>
                    <a:path extrusionOk="0" h="806" w="213">
                      <a:moveTo>
                        <a:pt x="106" y="0"/>
                      </a:moveTo>
                      <a:cubicBezTo>
                        <a:pt x="83" y="0"/>
                        <a:pt x="58" y="20"/>
                        <a:pt x="64" y="53"/>
                      </a:cubicBezTo>
                      <a:cubicBezTo>
                        <a:pt x="128" y="282"/>
                        <a:pt x="110" y="525"/>
                        <a:pt x="15" y="743"/>
                      </a:cubicBezTo>
                      <a:cubicBezTo>
                        <a:pt x="1" y="777"/>
                        <a:pt x="29" y="806"/>
                        <a:pt x="55" y="806"/>
                      </a:cubicBezTo>
                      <a:cubicBezTo>
                        <a:pt x="67" y="806"/>
                        <a:pt x="79" y="800"/>
                        <a:pt x="85" y="785"/>
                      </a:cubicBezTo>
                      <a:cubicBezTo>
                        <a:pt x="191" y="546"/>
                        <a:pt x="212" y="278"/>
                        <a:pt x="142" y="28"/>
                      </a:cubicBezTo>
                      <a:cubicBezTo>
                        <a:pt x="136" y="9"/>
                        <a:pt x="122" y="0"/>
                        <a:pt x="10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43"/>
                <p:cNvSpPr/>
                <p:nvPr/>
              </p:nvSpPr>
              <p:spPr>
                <a:xfrm>
                  <a:off x="2087672" y="2382106"/>
                  <a:ext cx="76146" cy="25448"/>
                </a:xfrm>
                <a:custGeom>
                  <a:rect b="b" l="l" r="r" t="t"/>
                  <a:pathLst>
                    <a:path extrusionOk="0" h="256" w="766">
                      <a:moveTo>
                        <a:pt x="50" y="1"/>
                      </a:moveTo>
                      <a:cubicBezTo>
                        <a:pt x="0" y="1"/>
                        <a:pt x="1" y="79"/>
                        <a:pt x="53" y="82"/>
                      </a:cubicBezTo>
                      <a:cubicBezTo>
                        <a:pt x="271" y="100"/>
                        <a:pt x="483" y="160"/>
                        <a:pt x="680" y="251"/>
                      </a:cubicBezTo>
                      <a:cubicBezTo>
                        <a:pt x="686" y="254"/>
                        <a:pt x="693" y="255"/>
                        <a:pt x="699" y="255"/>
                      </a:cubicBezTo>
                      <a:cubicBezTo>
                        <a:pt x="739" y="255"/>
                        <a:pt x="765" y="199"/>
                        <a:pt x="722" y="181"/>
                      </a:cubicBezTo>
                      <a:cubicBezTo>
                        <a:pt x="511" y="79"/>
                        <a:pt x="286" y="19"/>
                        <a:pt x="53" y="1"/>
                      </a:cubicBezTo>
                      <a:cubicBezTo>
                        <a:pt x="52" y="1"/>
                        <a:pt x="51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43"/>
                <p:cNvSpPr/>
                <p:nvPr/>
              </p:nvSpPr>
              <p:spPr>
                <a:xfrm>
                  <a:off x="2279428" y="2182100"/>
                  <a:ext cx="23858" cy="69883"/>
                </a:xfrm>
                <a:custGeom>
                  <a:rect b="b" l="l" r="r" t="t"/>
                  <a:pathLst>
                    <a:path extrusionOk="0" h="703" w="240">
                      <a:moveTo>
                        <a:pt x="40" y="0"/>
                      </a:moveTo>
                      <a:cubicBezTo>
                        <a:pt x="19" y="0"/>
                        <a:pt x="0" y="14"/>
                        <a:pt x="2" y="40"/>
                      </a:cubicBezTo>
                      <a:cubicBezTo>
                        <a:pt x="30" y="255"/>
                        <a:pt x="79" y="470"/>
                        <a:pt x="150" y="674"/>
                      </a:cubicBezTo>
                      <a:cubicBezTo>
                        <a:pt x="157" y="694"/>
                        <a:pt x="173" y="702"/>
                        <a:pt x="190" y="702"/>
                      </a:cubicBezTo>
                      <a:cubicBezTo>
                        <a:pt x="215" y="702"/>
                        <a:pt x="239" y="683"/>
                        <a:pt x="231" y="653"/>
                      </a:cubicBezTo>
                      <a:cubicBezTo>
                        <a:pt x="160" y="452"/>
                        <a:pt x="111" y="248"/>
                        <a:pt x="86" y="40"/>
                      </a:cubicBezTo>
                      <a:cubicBezTo>
                        <a:pt x="83" y="14"/>
                        <a:pt x="61" y="0"/>
                        <a:pt x="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43"/>
                <p:cNvSpPr/>
                <p:nvPr/>
              </p:nvSpPr>
              <p:spPr>
                <a:xfrm>
                  <a:off x="2496333" y="2215600"/>
                  <a:ext cx="33003" cy="57159"/>
                </a:xfrm>
                <a:custGeom>
                  <a:rect b="b" l="l" r="r" t="t"/>
                  <a:pathLst>
                    <a:path extrusionOk="0" h="575" w="332">
                      <a:moveTo>
                        <a:pt x="273" y="0"/>
                      </a:moveTo>
                      <a:cubicBezTo>
                        <a:pt x="262" y="0"/>
                        <a:pt x="250" y="6"/>
                        <a:pt x="244" y="20"/>
                      </a:cubicBezTo>
                      <a:cubicBezTo>
                        <a:pt x="166" y="186"/>
                        <a:pt x="92" y="348"/>
                        <a:pt x="15" y="513"/>
                      </a:cubicBezTo>
                      <a:cubicBezTo>
                        <a:pt x="0" y="545"/>
                        <a:pt x="29" y="574"/>
                        <a:pt x="55" y="574"/>
                      </a:cubicBezTo>
                      <a:cubicBezTo>
                        <a:pt x="67" y="574"/>
                        <a:pt x="78" y="568"/>
                        <a:pt x="85" y="552"/>
                      </a:cubicBezTo>
                      <a:cubicBezTo>
                        <a:pt x="163" y="390"/>
                        <a:pt x="240" y="228"/>
                        <a:pt x="314" y="62"/>
                      </a:cubicBezTo>
                      <a:cubicBezTo>
                        <a:pt x="331" y="31"/>
                        <a:pt x="301" y="0"/>
                        <a:pt x="2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43"/>
                <p:cNvSpPr/>
                <p:nvPr/>
              </p:nvSpPr>
              <p:spPr>
                <a:xfrm>
                  <a:off x="2608961" y="2411531"/>
                  <a:ext cx="69287" cy="19683"/>
                </a:xfrm>
                <a:custGeom>
                  <a:rect b="b" l="l" r="r" t="t"/>
                  <a:pathLst>
                    <a:path extrusionOk="0" h="198" w="697">
                      <a:moveTo>
                        <a:pt x="646" y="1"/>
                      </a:moveTo>
                      <a:cubicBezTo>
                        <a:pt x="645" y="1"/>
                        <a:pt x="644" y="1"/>
                        <a:pt x="643" y="1"/>
                      </a:cubicBezTo>
                      <a:cubicBezTo>
                        <a:pt x="439" y="15"/>
                        <a:pt x="242" y="54"/>
                        <a:pt x="48" y="114"/>
                      </a:cubicBezTo>
                      <a:cubicBezTo>
                        <a:pt x="0" y="130"/>
                        <a:pt x="16" y="197"/>
                        <a:pt x="55" y="197"/>
                      </a:cubicBezTo>
                      <a:cubicBezTo>
                        <a:pt x="60" y="197"/>
                        <a:pt x="64" y="196"/>
                        <a:pt x="69" y="195"/>
                      </a:cubicBezTo>
                      <a:cubicBezTo>
                        <a:pt x="256" y="135"/>
                        <a:pt x="446" y="96"/>
                        <a:pt x="643" y="86"/>
                      </a:cubicBezTo>
                      <a:cubicBezTo>
                        <a:pt x="695" y="82"/>
                        <a:pt x="696" y="1"/>
                        <a:pt x="64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43"/>
                <p:cNvSpPr/>
                <p:nvPr/>
              </p:nvSpPr>
              <p:spPr>
                <a:xfrm>
                  <a:off x="2525559" y="2608058"/>
                  <a:ext cx="56165" cy="49704"/>
                </a:xfrm>
                <a:custGeom>
                  <a:rect b="b" l="l" r="r" t="t"/>
                  <a:pathLst>
                    <a:path extrusionOk="0" h="500" w="565">
                      <a:moveTo>
                        <a:pt x="63" y="0"/>
                      </a:moveTo>
                      <a:cubicBezTo>
                        <a:pt x="29" y="0"/>
                        <a:pt x="0" y="43"/>
                        <a:pt x="31" y="71"/>
                      </a:cubicBezTo>
                      <a:lnTo>
                        <a:pt x="478" y="487"/>
                      </a:lnTo>
                      <a:cubicBezTo>
                        <a:pt x="487" y="496"/>
                        <a:pt x="497" y="499"/>
                        <a:pt x="506" y="499"/>
                      </a:cubicBezTo>
                      <a:cubicBezTo>
                        <a:pt x="538" y="499"/>
                        <a:pt x="564" y="457"/>
                        <a:pt x="535" y="430"/>
                      </a:cubicBezTo>
                      <a:lnTo>
                        <a:pt x="91" y="11"/>
                      </a:lnTo>
                      <a:cubicBezTo>
                        <a:pt x="82" y="3"/>
                        <a:pt x="72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43"/>
                <p:cNvSpPr/>
                <p:nvPr/>
              </p:nvSpPr>
              <p:spPr>
                <a:xfrm>
                  <a:off x="2386688" y="2689571"/>
                  <a:ext cx="17098" cy="56265"/>
                </a:xfrm>
                <a:custGeom>
                  <a:rect b="b" l="l" r="r" t="t"/>
                  <a:pathLst>
                    <a:path extrusionOk="0" h="566" w="172">
                      <a:moveTo>
                        <a:pt x="68" y="0"/>
                      </a:moveTo>
                      <a:cubicBezTo>
                        <a:pt x="48" y="0"/>
                        <a:pt x="26" y="14"/>
                        <a:pt x="22" y="40"/>
                      </a:cubicBezTo>
                      <a:cubicBezTo>
                        <a:pt x="1" y="209"/>
                        <a:pt x="22" y="378"/>
                        <a:pt x="82" y="537"/>
                      </a:cubicBezTo>
                      <a:cubicBezTo>
                        <a:pt x="89" y="557"/>
                        <a:pt x="107" y="566"/>
                        <a:pt x="124" y="566"/>
                      </a:cubicBezTo>
                      <a:cubicBezTo>
                        <a:pt x="149" y="566"/>
                        <a:pt x="172" y="547"/>
                        <a:pt x="159" y="516"/>
                      </a:cubicBezTo>
                      <a:cubicBezTo>
                        <a:pt x="103" y="364"/>
                        <a:pt x="85" y="202"/>
                        <a:pt x="103" y="40"/>
                      </a:cubicBezTo>
                      <a:cubicBezTo>
                        <a:pt x="107" y="14"/>
                        <a:pt x="88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91" name="Google Shape;2291;p43"/>
              <p:cNvGrpSpPr/>
              <p:nvPr/>
            </p:nvGrpSpPr>
            <p:grpSpPr>
              <a:xfrm>
                <a:off x="1539252" y="3338191"/>
                <a:ext cx="1844347" cy="914440"/>
                <a:chOff x="435525" y="1219000"/>
                <a:chExt cx="2186800" cy="919775"/>
              </a:xfrm>
            </p:grpSpPr>
            <p:sp>
              <p:nvSpPr>
                <p:cNvPr id="2292" name="Google Shape;2292;p43"/>
                <p:cNvSpPr txBox="1"/>
                <p:nvPr/>
              </p:nvSpPr>
              <p:spPr>
                <a:xfrm>
                  <a:off x="435525" y="1219000"/>
                  <a:ext cx="2186700" cy="28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293" name="Google Shape;2293;p43"/>
                <p:cNvSpPr txBox="1"/>
                <p:nvPr/>
              </p:nvSpPr>
              <p:spPr>
                <a:xfrm>
                  <a:off x="435625" y="1516875"/>
                  <a:ext cx="2186700" cy="62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Is the biggest object in our Solar System and also a gas giant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786331" y="2100825"/>
            <a:ext cx="1573064" cy="1468311"/>
            <a:chOff x="3533868" y="1571370"/>
            <a:chExt cx="2188153" cy="2042441"/>
          </a:xfrm>
        </p:grpSpPr>
        <p:sp>
          <p:nvSpPr>
            <p:cNvPr id="109" name="Google Shape;109;p17"/>
            <p:cNvSpPr/>
            <p:nvPr/>
          </p:nvSpPr>
          <p:spPr>
            <a:xfrm>
              <a:off x="3652241" y="1958345"/>
              <a:ext cx="2069781" cy="1341270"/>
            </a:xfrm>
            <a:custGeom>
              <a:rect b="b" l="l" r="r" t="t"/>
              <a:pathLst>
                <a:path extrusionOk="0" h="16883" w="26053">
                  <a:moveTo>
                    <a:pt x="5833" y="1376"/>
                  </a:moveTo>
                  <a:cubicBezTo>
                    <a:pt x="5844" y="1376"/>
                    <a:pt x="5854" y="1377"/>
                    <a:pt x="5865" y="1380"/>
                  </a:cubicBezTo>
                  <a:lnTo>
                    <a:pt x="5904" y="1388"/>
                  </a:lnTo>
                  <a:cubicBezTo>
                    <a:pt x="5973" y="1411"/>
                    <a:pt x="6019" y="1487"/>
                    <a:pt x="5996" y="1564"/>
                  </a:cubicBezTo>
                  <a:cubicBezTo>
                    <a:pt x="5980" y="1626"/>
                    <a:pt x="5927" y="1664"/>
                    <a:pt x="5865" y="1664"/>
                  </a:cubicBezTo>
                  <a:cubicBezTo>
                    <a:pt x="5858" y="1665"/>
                    <a:pt x="5851" y="1665"/>
                    <a:pt x="5845" y="1665"/>
                  </a:cubicBezTo>
                  <a:cubicBezTo>
                    <a:pt x="5784" y="1665"/>
                    <a:pt x="5732" y="1635"/>
                    <a:pt x="5704" y="1579"/>
                  </a:cubicBezTo>
                  <a:cubicBezTo>
                    <a:pt x="5681" y="1541"/>
                    <a:pt x="5681" y="1487"/>
                    <a:pt x="5704" y="1449"/>
                  </a:cubicBezTo>
                  <a:cubicBezTo>
                    <a:pt x="5729" y="1405"/>
                    <a:pt x="5781" y="1376"/>
                    <a:pt x="5833" y="1376"/>
                  </a:cubicBezTo>
                  <a:close/>
                  <a:moveTo>
                    <a:pt x="4848" y="1428"/>
                  </a:moveTo>
                  <a:cubicBezTo>
                    <a:pt x="4865" y="1428"/>
                    <a:pt x="4883" y="1430"/>
                    <a:pt x="4898" y="1434"/>
                  </a:cubicBezTo>
                  <a:cubicBezTo>
                    <a:pt x="4952" y="1449"/>
                    <a:pt x="4982" y="1487"/>
                    <a:pt x="4982" y="1541"/>
                  </a:cubicBezTo>
                  <a:cubicBezTo>
                    <a:pt x="4975" y="1610"/>
                    <a:pt x="4921" y="1672"/>
                    <a:pt x="4844" y="1687"/>
                  </a:cubicBezTo>
                  <a:cubicBezTo>
                    <a:pt x="4834" y="1689"/>
                    <a:pt x="4824" y="1690"/>
                    <a:pt x="4813" y="1690"/>
                  </a:cubicBezTo>
                  <a:cubicBezTo>
                    <a:pt x="4755" y="1690"/>
                    <a:pt x="4700" y="1655"/>
                    <a:pt x="4668" y="1603"/>
                  </a:cubicBezTo>
                  <a:cubicBezTo>
                    <a:pt x="4645" y="1564"/>
                    <a:pt x="4652" y="1510"/>
                    <a:pt x="4683" y="1472"/>
                  </a:cubicBezTo>
                  <a:lnTo>
                    <a:pt x="4691" y="1472"/>
                  </a:lnTo>
                  <a:cubicBezTo>
                    <a:pt x="4722" y="1434"/>
                    <a:pt x="4768" y="1441"/>
                    <a:pt x="4798" y="1434"/>
                  </a:cubicBezTo>
                  <a:cubicBezTo>
                    <a:pt x="4814" y="1430"/>
                    <a:pt x="4831" y="1428"/>
                    <a:pt x="4848" y="1428"/>
                  </a:cubicBezTo>
                  <a:close/>
                  <a:moveTo>
                    <a:pt x="4238" y="1933"/>
                  </a:moveTo>
                  <a:cubicBezTo>
                    <a:pt x="4315" y="1933"/>
                    <a:pt x="4384" y="2002"/>
                    <a:pt x="4384" y="2086"/>
                  </a:cubicBezTo>
                  <a:cubicBezTo>
                    <a:pt x="4384" y="2186"/>
                    <a:pt x="4307" y="2278"/>
                    <a:pt x="4207" y="2293"/>
                  </a:cubicBezTo>
                  <a:cubicBezTo>
                    <a:pt x="4194" y="2296"/>
                    <a:pt x="4182" y="2297"/>
                    <a:pt x="4169" y="2297"/>
                  </a:cubicBezTo>
                  <a:cubicBezTo>
                    <a:pt x="4068" y="2297"/>
                    <a:pt x="3977" y="2219"/>
                    <a:pt x="3977" y="2117"/>
                  </a:cubicBezTo>
                  <a:cubicBezTo>
                    <a:pt x="4015" y="2002"/>
                    <a:pt x="4115" y="1933"/>
                    <a:pt x="4238" y="1933"/>
                  </a:cubicBezTo>
                  <a:close/>
                  <a:moveTo>
                    <a:pt x="5120" y="1979"/>
                  </a:moveTo>
                  <a:cubicBezTo>
                    <a:pt x="5197" y="1979"/>
                    <a:pt x="5269" y="2041"/>
                    <a:pt x="5282" y="2124"/>
                  </a:cubicBezTo>
                  <a:cubicBezTo>
                    <a:pt x="5275" y="2227"/>
                    <a:pt x="5197" y="2302"/>
                    <a:pt x="5097" y="2302"/>
                  </a:cubicBezTo>
                  <a:cubicBezTo>
                    <a:pt x="5092" y="2302"/>
                    <a:pt x="5087" y="2301"/>
                    <a:pt x="5082" y="2301"/>
                  </a:cubicBezTo>
                  <a:cubicBezTo>
                    <a:pt x="5029" y="2293"/>
                    <a:pt x="4967" y="2278"/>
                    <a:pt x="4921" y="2255"/>
                  </a:cubicBezTo>
                  <a:cubicBezTo>
                    <a:pt x="4844" y="2209"/>
                    <a:pt x="4844" y="2109"/>
                    <a:pt x="4921" y="2063"/>
                  </a:cubicBezTo>
                  <a:cubicBezTo>
                    <a:pt x="4967" y="2032"/>
                    <a:pt x="5021" y="2009"/>
                    <a:pt x="5075" y="1986"/>
                  </a:cubicBezTo>
                  <a:cubicBezTo>
                    <a:pt x="5090" y="1981"/>
                    <a:pt x="5105" y="1979"/>
                    <a:pt x="5120" y="1979"/>
                  </a:cubicBezTo>
                  <a:close/>
                  <a:moveTo>
                    <a:pt x="7270" y="1"/>
                  </a:moveTo>
                  <a:cubicBezTo>
                    <a:pt x="4494" y="1"/>
                    <a:pt x="767" y="2650"/>
                    <a:pt x="408" y="5548"/>
                  </a:cubicBezTo>
                  <a:cubicBezTo>
                    <a:pt x="1" y="8879"/>
                    <a:pt x="2073" y="9869"/>
                    <a:pt x="2073" y="9869"/>
                  </a:cubicBezTo>
                  <a:cubicBezTo>
                    <a:pt x="2073" y="9869"/>
                    <a:pt x="577" y="14283"/>
                    <a:pt x="4929" y="16324"/>
                  </a:cubicBezTo>
                  <a:cubicBezTo>
                    <a:pt x="5776" y="16722"/>
                    <a:pt x="6595" y="16882"/>
                    <a:pt x="7365" y="16882"/>
                  </a:cubicBezTo>
                  <a:cubicBezTo>
                    <a:pt x="10546" y="16882"/>
                    <a:pt x="12881" y="14145"/>
                    <a:pt x="12881" y="14145"/>
                  </a:cubicBezTo>
                  <a:cubicBezTo>
                    <a:pt x="12881" y="14145"/>
                    <a:pt x="14820" y="16179"/>
                    <a:pt x="18025" y="16179"/>
                  </a:cubicBezTo>
                  <a:cubicBezTo>
                    <a:pt x="18566" y="16179"/>
                    <a:pt x="19142" y="16122"/>
                    <a:pt x="19750" y="15987"/>
                  </a:cubicBezTo>
                  <a:cubicBezTo>
                    <a:pt x="23112" y="15234"/>
                    <a:pt x="22775" y="12448"/>
                    <a:pt x="22775" y="12448"/>
                  </a:cubicBezTo>
                  <a:cubicBezTo>
                    <a:pt x="22775" y="12448"/>
                    <a:pt x="26052" y="11972"/>
                    <a:pt x="25998" y="8772"/>
                  </a:cubicBezTo>
                  <a:cubicBezTo>
                    <a:pt x="25937" y="4588"/>
                    <a:pt x="22022" y="4358"/>
                    <a:pt x="22022" y="4358"/>
                  </a:cubicBezTo>
                  <a:cubicBezTo>
                    <a:pt x="22022" y="4358"/>
                    <a:pt x="20971" y="520"/>
                    <a:pt x="16688" y="213"/>
                  </a:cubicBezTo>
                  <a:cubicBezTo>
                    <a:pt x="16509" y="200"/>
                    <a:pt x="16335" y="194"/>
                    <a:pt x="16167" y="194"/>
                  </a:cubicBezTo>
                  <a:cubicBezTo>
                    <a:pt x="12724" y="194"/>
                    <a:pt x="11315" y="2754"/>
                    <a:pt x="11315" y="2754"/>
                  </a:cubicBezTo>
                  <a:cubicBezTo>
                    <a:pt x="11315" y="2754"/>
                    <a:pt x="11453" y="213"/>
                    <a:pt x="7477" y="6"/>
                  </a:cubicBezTo>
                  <a:cubicBezTo>
                    <a:pt x="7409" y="3"/>
                    <a:pt x="7339" y="1"/>
                    <a:pt x="7270" y="1"/>
                  </a:cubicBezTo>
                  <a:close/>
                </a:path>
              </a:pathLst>
            </a:custGeom>
            <a:solidFill>
              <a:srgbClr val="B1B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932821" y="2805957"/>
              <a:ext cx="660502" cy="326507"/>
            </a:xfrm>
            <a:custGeom>
              <a:rect b="b" l="l" r="r" t="t"/>
              <a:pathLst>
                <a:path extrusionOk="0" h="5843" w="11820">
                  <a:moveTo>
                    <a:pt x="11750" y="0"/>
                  </a:moveTo>
                  <a:cubicBezTo>
                    <a:pt x="11734" y="0"/>
                    <a:pt x="11718" y="7"/>
                    <a:pt x="11706" y="24"/>
                  </a:cubicBezTo>
                  <a:cubicBezTo>
                    <a:pt x="11621" y="147"/>
                    <a:pt x="11545" y="277"/>
                    <a:pt x="11453" y="392"/>
                  </a:cubicBezTo>
                  <a:cubicBezTo>
                    <a:pt x="11368" y="508"/>
                    <a:pt x="11276" y="615"/>
                    <a:pt x="11176" y="723"/>
                  </a:cubicBezTo>
                  <a:cubicBezTo>
                    <a:pt x="11123" y="769"/>
                    <a:pt x="11076" y="830"/>
                    <a:pt x="11023" y="876"/>
                  </a:cubicBezTo>
                  <a:cubicBezTo>
                    <a:pt x="10969" y="922"/>
                    <a:pt x="10908" y="968"/>
                    <a:pt x="10854" y="1014"/>
                  </a:cubicBezTo>
                  <a:cubicBezTo>
                    <a:pt x="10800" y="1060"/>
                    <a:pt x="10746" y="1106"/>
                    <a:pt x="10685" y="1145"/>
                  </a:cubicBezTo>
                  <a:cubicBezTo>
                    <a:pt x="10631" y="1191"/>
                    <a:pt x="10570" y="1229"/>
                    <a:pt x="10508" y="1268"/>
                  </a:cubicBezTo>
                  <a:cubicBezTo>
                    <a:pt x="10263" y="1421"/>
                    <a:pt x="10010" y="1544"/>
                    <a:pt x="9741" y="1644"/>
                  </a:cubicBezTo>
                  <a:cubicBezTo>
                    <a:pt x="9603" y="1697"/>
                    <a:pt x="9465" y="1736"/>
                    <a:pt x="9326" y="1774"/>
                  </a:cubicBezTo>
                  <a:cubicBezTo>
                    <a:pt x="9188" y="1805"/>
                    <a:pt x="9042" y="1820"/>
                    <a:pt x="8897" y="1820"/>
                  </a:cubicBezTo>
                  <a:cubicBezTo>
                    <a:pt x="8851" y="1828"/>
                    <a:pt x="8812" y="1859"/>
                    <a:pt x="8812" y="1912"/>
                  </a:cubicBezTo>
                  <a:cubicBezTo>
                    <a:pt x="8797" y="2135"/>
                    <a:pt x="8758" y="2350"/>
                    <a:pt x="8689" y="2565"/>
                  </a:cubicBezTo>
                  <a:cubicBezTo>
                    <a:pt x="8628" y="2787"/>
                    <a:pt x="8551" y="2995"/>
                    <a:pt x="8451" y="3194"/>
                  </a:cubicBezTo>
                  <a:cubicBezTo>
                    <a:pt x="8352" y="3394"/>
                    <a:pt x="8236" y="3586"/>
                    <a:pt x="8106" y="3770"/>
                  </a:cubicBezTo>
                  <a:cubicBezTo>
                    <a:pt x="7983" y="3962"/>
                    <a:pt x="7853" y="4138"/>
                    <a:pt x="7715" y="4315"/>
                  </a:cubicBezTo>
                  <a:cubicBezTo>
                    <a:pt x="7676" y="4353"/>
                    <a:pt x="7638" y="4399"/>
                    <a:pt x="7592" y="4438"/>
                  </a:cubicBezTo>
                  <a:cubicBezTo>
                    <a:pt x="7553" y="4468"/>
                    <a:pt x="7507" y="4507"/>
                    <a:pt x="7461" y="4545"/>
                  </a:cubicBezTo>
                  <a:cubicBezTo>
                    <a:pt x="7377" y="4614"/>
                    <a:pt x="7285" y="4683"/>
                    <a:pt x="7185" y="4745"/>
                  </a:cubicBezTo>
                  <a:lnTo>
                    <a:pt x="7047" y="4829"/>
                  </a:lnTo>
                  <a:lnTo>
                    <a:pt x="6893" y="4913"/>
                  </a:lnTo>
                  <a:cubicBezTo>
                    <a:pt x="6793" y="4967"/>
                    <a:pt x="6686" y="5013"/>
                    <a:pt x="6594" y="5059"/>
                  </a:cubicBezTo>
                  <a:cubicBezTo>
                    <a:pt x="6387" y="5151"/>
                    <a:pt x="6172" y="5236"/>
                    <a:pt x="5957" y="5297"/>
                  </a:cubicBezTo>
                  <a:cubicBezTo>
                    <a:pt x="5903" y="5313"/>
                    <a:pt x="5849" y="5336"/>
                    <a:pt x="5796" y="5351"/>
                  </a:cubicBezTo>
                  <a:lnTo>
                    <a:pt x="5634" y="5389"/>
                  </a:lnTo>
                  <a:cubicBezTo>
                    <a:pt x="5519" y="5420"/>
                    <a:pt x="5412" y="5435"/>
                    <a:pt x="5297" y="5451"/>
                  </a:cubicBezTo>
                  <a:lnTo>
                    <a:pt x="4967" y="5504"/>
                  </a:lnTo>
                  <a:cubicBezTo>
                    <a:pt x="4851" y="5520"/>
                    <a:pt x="4736" y="5520"/>
                    <a:pt x="4629" y="5535"/>
                  </a:cubicBezTo>
                  <a:lnTo>
                    <a:pt x="4460" y="5566"/>
                  </a:lnTo>
                  <a:cubicBezTo>
                    <a:pt x="4399" y="5574"/>
                    <a:pt x="4345" y="5581"/>
                    <a:pt x="4291" y="5589"/>
                  </a:cubicBezTo>
                  <a:lnTo>
                    <a:pt x="3953" y="5627"/>
                  </a:lnTo>
                  <a:cubicBezTo>
                    <a:pt x="3851" y="5634"/>
                    <a:pt x="3749" y="5638"/>
                    <a:pt x="3647" y="5638"/>
                  </a:cubicBezTo>
                  <a:cubicBezTo>
                    <a:pt x="3289" y="5638"/>
                    <a:pt x="2935" y="5596"/>
                    <a:pt x="2595" y="5512"/>
                  </a:cubicBezTo>
                  <a:cubicBezTo>
                    <a:pt x="2150" y="5412"/>
                    <a:pt x="1712" y="5274"/>
                    <a:pt x="1290" y="5098"/>
                  </a:cubicBezTo>
                  <a:cubicBezTo>
                    <a:pt x="875" y="4929"/>
                    <a:pt x="469" y="4706"/>
                    <a:pt x="93" y="4453"/>
                  </a:cubicBezTo>
                  <a:cubicBezTo>
                    <a:pt x="82" y="4446"/>
                    <a:pt x="70" y="4442"/>
                    <a:pt x="59" y="4442"/>
                  </a:cubicBezTo>
                  <a:cubicBezTo>
                    <a:pt x="45" y="4442"/>
                    <a:pt x="32" y="4448"/>
                    <a:pt x="23" y="4461"/>
                  </a:cubicBezTo>
                  <a:cubicBezTo>
                    <a:pt x="0" y="4484"/>
                    <a:pt x="8" y="4514"/>
                    <a:pt x="31" y="4537"/>
                  </a:cubicBezTo>
                  <a:cubicBezTo>
                    <a:pt x="392" y="4837"/>
                    <a:pt x="791" y="5082"/>
                    <a:pt x="1229" y="5267"/>
                  </a:cubicBezTo>
                  <a:cubicBezTo>
                    <a:pt x="1651" y="5451"/>
                    <a:pt x="2104" y="5589"/>
                    <a:pt x="2572" y="5666"/>
                  </a:cubicBezTo>
                  <a:cubicBezTo>
                    <a:pt x="2794" y="5712"/>
                    <a:pt x="3032" y="5735"/>
                    <a:pt x="3263" y="5765"/>
                  </a:cubicBezTo>
                  <a:cubicBezTo>
                    <a:pt x="3378" y="5781"/>
                    <a:pt x="3493" y="5781"/>
                    <a:pt x="3608" y="5788"/>
                  </a:cubicBezTo>
                  <a:cubicBezTo>
                    <a:pt x="3669" y="5796"/>
                    <a:pt x="3723" y="5804"/>
                    <a:pt x="3785" y="5811"/>
                  </a:cubicBezTo>
                  <a:cubicBezTo>
                    <a:pt x="3846" y="5811"/>
                    <a:pt x="3900" y="5819"/>
                    <a:pt x="3961" y="5819"/>
                  </a:cubicBezTo>
                  <a:lnTo>
                    <a:pt x="4314" y="5842"/>
                  </a:lnTo>
                  <a:cubicBezTo>
                    <a:pt x="4429" y="5842"/>
                    <a:pt x="4544" y="5835"/>
                    <a:pt x="4667" y="5827"/>
                  </a:cubicBezTo>
                  <a:cubicBezTo>
                    <a:pt x="4782" y="5819"/>
                    <a:pt x="4898" y="5804"/>
                    <a:pt x="5013" y="5781"/>
                  </a:cubicBezTo>
                  <a:lnTo>
                    <a:pt x="5358" y="5704"/>
                  </a:lnTo>
                  <a:cubicBezTo>
                    <a:pt x="5819" y="5612"/>
                    <a:pt x="6264" y="5458"/>
                    <a:pt x="6694" y="5259"/>
                  </a:cubicBezTo>
                  <a:cubicBezTo>
                    <a:pt x="7108" y="5036"/>
                    <a:pt x="7492" y="4760"/>
                    <a:pt x="7837" y="4430"/>
                  </a:cubicBezTo>
                  <a:cubicBezTo>
                    <a:pt x="8014" y="4276"/>
                    <a:pt x="8183" y="4108"/>
                    <a:pt x="8321" y="3916"/>
                  </a:cubicBezTo>
                  <a:cubicBezTo>
                    <a:pt x="8459" y="3716"/>
                    <a:pt x="8574" y="3509"/>
                    <a:pt x="8666" y="3286"/>
                  </a:cubicBezTo>
                  <a:cubicBezTo>
                    <a:pt x="8839" y="2882"/>
                    <a:pt x="8951" y="2445"/>
                    <a:pt x="8990" y="1999"/>
                  </a:cubicBezTo>
                  <a:lnTo>
                    <a:pt x="8990" y="1999"/>
                  </a:lnTo>
                  <a:cubicBezTo>
                    <a:pt x="9114" y="1990"/>
                    <a:pt x="9242" y="1977"/>
                    <a:pt x="9365" y="1958"/>
                  </a:cubicBezTo>
                  <a:cubicBezTo>
                    <a:pt x="9442" y="1951"/>
                    <a:pt x="9518" y="1943"/>
                    <a:pt x="9587" y="1920"/>
                  </a:cubicBezTo>
                  <a:cubicBezTo>
                    <a:pt x="9664" y="1905"/>
                    <a:pt x="9741" y="1897"/>
                    <a:pt x="9818" y="1874"/>
                  </a:cubicBezTo>
                  <a:cubicBezTo>
                    <a:pt x="9887" y="1851"/>
                    <a:pt x="9963" y="1828"/>
                    <a:pt x="10033" y="1805"/>
                  </a:cubicBezTo>
                  <a:cubicBezTo>
                    <a:pt x="10109" y="1774"/>
                    <a:pt x="10178" y="1743"/>
                    <a:pt x="10247" y="1713"/>
                  </a:cubicBezTo>
                  <a:lnTo>
                    <a:pt x="10455" y="1598"/>
                  </a:lnTo>
                  <a:cubicBezTo>
                    <a:pt x="10516" y="1559"/>
                    <a:pt x="10578" y="1513"/>
                    <a:pt x="10647" y="1475"/>
                  </a:cubicBezTo>
                  <a:cubicBezTo>
                    <a:pt x="11023" y="1214"/>
                    <a:pt x="11345" y="876"/>
                    <a:pt x="11591" y="477"/>
                  </a:cubicBezTo>
                  <a:cubicBezTo>
                    <a:pt x="11629" y="416"/>
                    <a:pt x="11667" y="346"/>
                    <a:pt x="11698" y="277"/>
                  </a:cubicBezTo>
                  <a:lnTo>
                    <a:pt x="11798" y="78"/>
                  </a:lnTo>
                  <a:cubicBezTo>
                    <a:pt x="11819" y="35"/>
                    <a:pt x="11786" y="0"/>
                    <a:pt x="11750" y="0"/>
                  </a:cubicBezTo>
                  <a:close/>
                </a:path>
              </a:pathLst>
            </a:custGeom>
            <a:solidFill>
              <a:srgbClr val="2B0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" name="Google Shape;111;p17"/>
            <p:cNvGrpSpPr/>
            <p:nvPr/>
          </p:nvGrpSpPr>
          <p:grpSpPr>
            <a:xfrm>
              <a:off x="3533868" y="1571370"/>
              <a:ext cx="2141177" cy="2042441"/>
              <a:chOff x="3618808" y="1898436"/>
              <a:chExt cx="1719269" cy="1639988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3693316" y="2187088"/>
                <a:ext cx="1644761" cy="1146561"/>
              </a:xfrm>
              <a:custGeom>
                <a:rect b="b" l="l" r="r" t="t"/>
                <a:pathLst>
                  <a:path extrusionOk="0" h="17974" w="25784">
                    <a:moveTo>
                      <a:pt x="7229" y="0"/>
                    </a:moveTo>
                    <a:cubicBezTo>
                      <a:pt x="5646" y="0"/>
                      <a:pt x="4089" y="468"/>
                      <a:pt x="2756" y="1350"/>
                    </a:cubicBezTo>
                    <a:cubicBezTo>
                      <a:pt x="2012" y="1849"/>
                      <a:pt x="1382" y="2493"/>
                      <a:pt x="906" y="3246"/>
                    </a:cubicBezTo>
                    <a:cubicBezTo>
                      <a:pt x="430" y="3998"/>
                      <a:pt x="131" y="4858"/>
                      <a:pt x="31" y="5740"/>
                    </a:cubicBezTo>
                    <a:lnTo>
                      <a:pt x="1" y="6078"/>
                    </a:lnTo>
                    <a:cubicBezTo>
                      <a:pt x="1" y="6193"/>
                      <a:pt x="1" y="6301"/>
                      <a:pt x="1" y="6416"/>
                    </a:cubicBezTo>
                    <a:cubicBezTo>
                      <a:pt x="8" y="6523"/>
                      <a:pt x="1" y="6638"/>
                      <a:pt x="8" y="6746"/>
                    </a:cubicBezTo>
                    <a:lnTo>
                      <a:pt x="47" y="7084"/>
                    </a:lnTo>
                    <a:lnTo>
                      <a:pt x="70" y="7252"/>
                    </a:lnTo>
                    <a:lnTo>
                      <a:pt x="100" y="7414"/>
                    </a:lnTo>
                    <a:lnTo>
                      <a:pt x="177" y="7744"/>
                    </a:lnTo>
                    <a:cubicBezTo>
                      <a:pt x="239" y="7959"/>
                      <a:pt x="308" y="8173"/>
                      <a:pt x="392" y="8381"/>
                    </a:cubicBezTo>
                    <a:cubicBezTo>
                      <a:pt x="561" y="8795"/>
                      <a:pt x="776" y="9187"/>
                      <a:pt x="1037" y="9547"/>
                    </a:cubicBezTo>
                    <a:cubicBezTo>
                      <a:pt x="1106" y="9639"/>
                      <a:pt x="1175" y="9732"/>
                      <a:pt x="1244" y="9816"/>
                    </a:cubicBezTo>
                    <a:cubicBezTo>
                      <a:pt x="1321" y="9900"/>
                      <a:pt x="1390" y="9985"/>
                      <a:pt x="1467" y="10062"/>
                    </a:cubicBezTo>
                    <a:cubicBezTo>
                      <a:pt x="1604" y="10212"/>
                      <a:pt x="1753" y="10351"/>
                      <a:pt x="1909" y="10477"/>
                    </a:cubicBezTo>
                    <a:lnTo>
                      <a:pt x="1909" y="10477"/>
                    </a:lnTo>
                    <a:cubicBezTo>
                      <a:pt x="1800" y="10805"/>
                      <a:pt x="1724" y="11140"/>
                      <a:pt x="1682" y="11482"/>
                    </a:cubicBezTo>
                    <a:cubicBezTo>
                      <a:pt x="1628" y="11850"/>
                      <a:pt x="1620" y="12219"/>
                      <a:pt x="1636" y="12587"/>
                    </a:cubicBezTo>
                    <a:cubicBezTo>
                      <a:pt x="1682" y="13324"/>
                      <a:pt x="1889" y="14045"/>
                      <a:pt x="2242" y="14698"/>
                    </a:cubicBezTo>
                    <a:cubicBezTo>
                      <a:pt x="2603" y="15350"/>
                      <a:pt x="3086" y="15918"/>
                      <a:pt x="3670" y="16379"/>
                    </a:cubicBezTo>
                    <a:lnTo>
                      <a:pt x="3892" y="16548"/>
                    </a:lnTo>
                    <a:cubicBezTo>
                      <a:pt x="3961" y="16601"/>
                      <a:pt x="4038" y="16647"/>
                      <a:pt x="4115" y="16701"/>
                    </a:cubicBezTo>
                    <a:lnTo>
                      <a:pt x="4230" y="16786"/>
                    </a:lnTo>
                    <a:lnTo>
                      <a:pt x="4345" y="16855"/>
                    </a:lnTo>
                    <a:cubicBezTo>
                      <a:pt x="4429" y="16901"/>
                      <a:pt x="4506" y="16954"/>
                      <a:pt x="4583" y="17000"/>
                    </a:cubicBezTo>
                    <a:cubicBezTo>
                      <a:pt x="4905" y="17177"/>
                      <a:pt x="5235" y="17338"/>
                      <a:pt x="5581" y="17476"/>
                    </a:cubicBezTo>
                    <a:cubicBezTo>
                      <a:pt x="6419" y="17799"/>
                      <a:pt x="7319" y="17974"/>
                      <a:pt x="8220" y="17974"/>
                    </a:cubicBezTo>
                    <a:cubicBezTo>
                      <a:pt x="8796" y="17974"/>
                      <a:pt x="9373" y="17902"/>
                      <a:pt x="9933" y="17753"/>
                    </a:cubicBezTo>
                    <a:cubicBezTo>
                      <a:pt x="10647" y="17568"/>
                      <a:pt x="11322" y="17238"/>
                      <a:pt x="11906" y="16786"/>
                    </a:cubicBezTo>
                    <a:cubicBezTo>
                      <a:pt x="12489" y="16325"/>
                      <a:pt x="12942" y="15719"/>
                      <a:pt x="13226" y="15035"/>
                    </a:cubicBezTo>
                    <a:cubicBezTo>
                      <a:pt x="13236" y="15000"/>
                      <a:pt x="13206" y="14975"/>
                      <a:pt x="13176" y="14975"/>
                    </a:cubicBezTo>
                    <a:cubicBezTo>
                      <a:pt x="13160" y="14975"/>
                      <a:pt x="13144" y="14981"/>
                      <a:pt x="13134" y="14997"/>
                    </a:cubicBezTo>
                    <a:cubicBezTo>
                      <a:pt x="12834" y="15650"/>
                      <a:pt x="12381" y="16218"/>
                      <a:pt x="11806" y="16647"/>
                    </a:cubicBezTo>
                    <a:cubicBezTo>
                      <a:pt x="11230" y="17077"/>
                      <a:pt x="10578" y="17377"/>
                      <a:pt x="9887" y="17545"/>
                    </a:cubicBezTo>
                    <a:cubicBezTo>
                      <a:pt x="9355" y="17670"/>
                      <a:pt x="8815" y="17733"/>
                      <a:pt x="8276" y="17733"/>
                    </a:cubicBezTo>
                    <a:cubicBezTo>
                      <a:pt x="7391" y="17733"/>
                      <a:pt x="6511" y="17565"/>
                      <a:pt x="5681" y="17231"/>
                    </a:cubicBezTo>
                    <a:cubicBezTo>
                      <a:pt x="5020" y="16970"/>
                      <a:pt x="4391" y="16624"/>
                      <a:pt x="3815" y="16194"/>
                    </a:cubicBezTo>
                    <a:cubicBezTo>
                      <a:pt x="3531" y="15987"/>
                      <a:pt x="3270" y="15742"/>
                      <a:pt x="3025" y="15481"/>
                    </a:cubicBezTo>
                    <a:cubicBezTo>
                      <a:pt x="2787" y="15220"/>
                      <a:pt x="2580" y="14928"/>
                      <a:pt x="2403" y="14621"/>
                    </a:cubicBezTo>
                    <a:cubicBezTo>
                      <a:pt x="1712" y="13370"/>
                      <a:pt x="1666" y="11812"/>
                      <a:pt x="2134" y="10476"/>
                    </a:cubicBezTo>
                    <a:cubicBezTo>
                      <a:pt x="2150" y="10438"/>
                      <a:pt x="2134" y="10392"/>
                      <a:pt x="2096" y="10361"/>
                    </a:cubicBezTo>
                    <a:cubicBezTo>
                      <a:pt x="1927" y="10231"/>
                      <a:pt x="1774" y="10085"/>
                      <a:pt x="1628" y="9923"/>
                    </a:cubicBezTo>
                    <a:cubicBezTo>
                      <a:pt x="1559" y="9847"/>
                      <a:pt x="1482" y="9770"/>
                      <a:pt x="1421" y="9686"/>
                    </a:cubicBezTo>
                    <a:cubicBezTo>
                      <a:pt x="1359" y="9593"/>
                      <a:pt x="1290" y="9517"/>
                      <a:pt x="1229" y="9425"/>
                    </a:cubicBezTo>
                    <a:cubicBezTo>
                      <a:pt x="975" y="9079"/>
                      <a:pt x="776" y="8695"/>
                      <a:pt x="622" y="8296"/>
                    </a:cubicBezTo>
                    <a:cubicBezTo>
                      <a:pt x="546" y="8097"/>
                      <a:pt x="476" y="7897"/>
                      <a:pt x="423" y="7690"/>
                    </a:cubicBezTo>
                    <a:lnTo>
                      <a:pt x="354" y="7375"/>
                    </a:lnTo>
                    <a:lnTo>
                      <a:pt x="323" y="7214"/>
                    </a:lnTo>
                    <a:lnTo>
                      <a:pt x="308" y="7053"/>
                    </a:lnTo>
                    <a:lnTo>
                      <a:pt x="269" y="6738"/>
                    </a:lnTo>
                    <a:cubicBezTo>
                      <a:pt x="262" y="6631"/>
                      <a:pt x="262" y="6523"/>
                      <a:pt x="262" y="6416"/>
                    </a:cubicBezTo>
                    <a:cubicBezTo>
                      <a:pt x="262" y="6201"/>
                      <a:pt x="269" y="5986"/>
                      <a:pt x="285" y="5771"/>
                    </a:cubicBezTo>
                    <a:lnTo>
                      <a:pt x="300" y="5610"/>
                    </a:lnTo>
                    <a:lnTo>
                      <a:pt x="323" y="5456"/>
                    </a:lnTo>
                    <a:cubicBezTo>
                      <a:pt x="338" y="5349"/>
                      <a:pt x="346" y="5241"/>
                      <a:pt x="369" y="5134"/>
                    </a:cubicBezTo>
                    <a:lnTo>
                      <a:pt x="438" y="4819"/>
                    </a:lnTo>
                    <a:lnTo>
                      <a:pt x="523" y="4504"/>
                    </a:lnTo>
                    <a:cubicBezTo>
                      <a:pt x="653" y="4098"/>
                      <a:pt x="830" y="3699"/>
                      <a:pt x="1052" y="3330"/>
                    </a:cubicBezTo>
                    <a:cubicBezTo>
                      <a:pt x="1282" y="2962"/>
                      <a:pt x="1551" y="2624"/>
                      <a:pt x="1858" y="2317"/>
                    </a:cubicBezTo>
                    <a:cubicBezTo>
                      <a:pt x="2165" y="2018"/>
                      <a:pt x="2503" y="1741"/>
                      <a:pt x="2871" y="1511"/>
                    </a:cubicBezTo>
                    <a:cubicBezTo>
                      <a:pt x="3600" y="1043"/>
                      <a:pt x="4399" y="697"/>
                      <a:pt x="5243" y="490"/>
                    </a:cubicBezTo>
                    <a:cubicBezTo>
                      <a:pt x="5882" y="320"/>
                      <a:pt x="6538" y="235"/>
                      <a:pt x="7195" y="235"/>
                    </a:cubicBezTo>
                    <a:cubicBezTo>
                      <a:pt x="7399" y="235"/>
                      <a:pt x="7603" y="244"/>
                      <a:pt x="7807" y="260"/>
                    </a:cubicBezTo>
                    <a:cubicBezTo>
                      <a:pt x="8022" y="283"/>
                      <a:pt x="8237" y="314"/>
                      <a:pt x="8444" y="360"/>
                    </a:cubicBezTo>
                    <a:cubicBezTo>
                      <a:pt x="8651" y="413"/>
                      <a:pt x="8866" y="467"/>
                      <a:pt x="9066" y="529"/>
                    </a:cubicBezTo>
                    <a:lnTo>
                      <a:pt x="9373" y="644"/>
                    </a:lnTo>
                    <a:cubicBezTo>
                      <a:pt x="9419" y="659"/>
                      <a:pt x="9472" y="674"/>
                      <a:pt x="9518" y="697"/>
                    </a:cubicBezTo>
                    <a:lnTo>
                      <a:pt x="9664" y="766"/>
                    </a:lnTo>
                    <a:cubicBezTo>
                      <a:pt x="9764" y="813"/>
                      <a:pt x="9856" y="859"/>
                      <a:pt x="9956" y="912"/>
                    </a:cubicBezTo>
                    <a:lnTo>
                      <a:pt x="10225" y="1073"/>
                    </a:lnTo>
                    <a:cubicBezTo>
                      <a:pt x="10578" y="1304"/>
                      <a:pt x="10877" y="1603"/>
                      <a:pt x="11115" y="1949"/>
                    </a:cubicBezTo>
                    <a:lnTo>
                      <a:pt x="11161" y="2018"/>
                    </a:lnTo>
                    <a:cubicBezTo>
                      <a:pt x="11169" y="2033"/>
                      <a:pt x="11184" y="2056"/>
                      <a:pt x="11199" y="2079"/>
                    </a:cubicBezTo>
                    <a:lnTo>
                      <a:pt x="11268" y="2217"/>
                    </a:lnTo>
                    <a:cubicBezTo>
                      <a:pt x="11299" y="2263"/>
                      <a:pt x="11315" y="2309"/>
                      <a:pt x="11338" y="2363"/>
                    </a:cubicBezTo>
                    <a:cubicBezTo>
                      <a:pt x="11361" y="2409"/>
                      <a:pt x="11376" y="2455"/>
                      <a:pt x="11391" y="2501"/>
                    </a:cubicBezTo>
                    <a:cubicBezTo>
                      <a:pt x="11422" y="2601"/>
                      <a:pt x="11453" y="2701"/>
                      <a:pt x="11476" y="2801"/>
                    </a:cubicBezTo>
                    <a:cubicBezTo>
                      <a:pt x="11483" y="2854"/>
                      <a:pt x="11499" y="2900"/>
                      <a:pt x="11499" y="2954"/>
                    </a:cubicBezTo>
                    <a:cubicBezTo>
                      <a:pt x="11499" y="3000"/>
                      <a:pt x="11506" y="3046"/>
                      <a:pt x="11506" y="3092"/>
                    </a:cubicBezTo>
                    <a:lnTo>
                      <a:pt x="11506" y="3100"/>
                    </a:lnTo>
                    <a:cubicBezTo>
                      <a:pt x="11506" y="3146"/>
                      <a:pt x="11529" y="3184"/>
                      <a:pt x="11568" y="3215"/>
                    </a:cubicBezTo>
                    <a:cubicBezTo>
                      <a:pt x="11592" y="3233"/>
                      <a:pt x="11621" y="3242"/>
                      <a:pt x="11650" y="3242"/>
                    </a:cubicBezTo>
                    <a:cubicBezTo>
                      <a:pt x="11695" y="3242"/>
                      <a:pt x="11740" y="3221"/>
                      <a:pt x="11767" y="3184"/>
                    </a:cubicBezTo>
                    <a:cubicBezTo>
                      <a:pt x="11921" y="2969"/>
                      <a:pt x="12097" y="2770"/>
                      <a:pt x="12289" y="2578"/>
                    </a:cubicBezTo>
                    <a:cubicBezTo>
                      <a:pt x="12474" y="2394"/>
                      <a:pt x="12681" y="2209"/>
                      <a:pt x="12888" y="2048"/>
                    </a:cubicBezTo>
                    <a:cubicBezTo>
                      <a:pt x="13318" y="1711"/>
                      <a:pt x="13786" y="1442"/>
                      <a:pt x="14293" y="1242"/>
                    </a:cubicBezTo>
                    <a:cubicBezTo>
                      <a:pt x="14792" y="1043"/>
                      <a:pt x="15329" y="928"/>
                      <a:pt x="15866" y="897"/>
                    </a:cubicBezTo>
                    <a:cubicBezTo>
                      <a:pt x="15956" y="893"/>
                      <a:pt x="16046" y="891"/>
                      <a:pt x="16136" y="891"/>
                    </a:cubicBezTo>
                    <a:cubicBezTo>
                      <a:pt x="16591" y="891"/>
                      <a:pt x="17044" y="940"/>
                      <a:pt x="17486" y="1043"/>
                    </a:cubicBezTo>
                    <a:cubicBezTo>
                      <a:pt x="17616" y="1073"/>
                      <a:pt x="17747" y="1104"/>
                      <a:pt x="17877" y="1143"/>
                    </a:cubicBezTo>
                    <a:lnTo>
                      <a:pt x="18261" y="1281"/>
                    </a:lnTo>
                    <a:lnTo>
                      <a:pt x="18453" y="1342"/>
                    </a:lnTo>
                    <a:cubicBezTo>
                      <a:pt x="18514" y="1365"/>
                      <a:pt x="18576" y="1396"/>
                      <a:pt x="18637" y="1427"/>
                    </a:cubicBezTo>
                    <a:lnTo>
                      <a:pt x="19013" y="1588"/>
                    </a:lnTo>
                    <a:cubicBezTo>
                      <a:pt x="19497" y="1833"/>
                      <a:pt x="19942" y="2140"/>
                      <a:pt x="20356" y="2493"/>
                    </a:cubicBezTo>
                    <a:cubicBezTo>
                      <a:pt x="20756" y="2854"/>
                      <a:pt x="21116" y="3261"/>
                      <a:pt x="21416" y="3714"/>
                    </a:cubicBezTo>
                    <a:cubicBezTo>
                      <a:pt x="21715" y="4159"/>
                      <a:pt x="21953" y="4643"/>
                      <a:pt x="22114" y="5157"/>
                    </a:cubicBezTo>
                    <a:cubicBezTo>
                      <a:pt x="22122" y="5195"/>
                      <a:pt x="22160" y="5218"/>
                      <a:pt x="22191" y="5226"/>
                    </a:cubicBezTo>
                    <a:cubicBezTo>
                      <a:pt x="22644" y="5241"/>
                      <a:pt x="23089" y="5326"/>
                      <a:pt x="23519" y="5479"/>
                    </a:cubicBezTo>
                    <a:cubicBezTo>
                      <a:pt x="23726" y="5556"/>
                      <a:pt x="23933" y="5656"/>
                      <a:pt x="24118" y="5771"/>
                    </a:cubicBezTo>
                    <a:cubicBezTo>
                      <a:pt x="24309" y="5894"/>
                      <a:pt x="24486" y="6032"/>
                      <a:pt x="24647" y="6185"/>
                    </a:cubicBezTo>
                    <a:cubicBezTo>
                      <a:pt x="24962" y="6508"/>
                      <a:pt x="25215" y="6892"/>
                      <a:pt x="25384" y="7306"/>
                    </a:cubicBezTo>
                    <a:cubicBezTo>
                      <a:pt x="25553" y="7728"/>
                      <a:pt x="25653" y="8173"/>
                      <a:pt x="25683" y="8626"/>
                    </a:cubicBezTo>
                    <a:lnTo>
                      <a:pt x="25676" y="8619"/>
                    </a:lnTo>
                    <a:lnTo>
                      <a:pt x="25676" y="8619"/>
                    </a:lnTo>
                    <a:cubicBezTo>
                      <a:pt x="25676" y="8649"/>
                      <a:pt x="25699" y="8672"/>
                      <a:pt x="25729" y="8672"/>
                    </a:cubicBezTo>
                    <a:cubicBezTo>
                      <a:pt x="25760" y="8672"/>
                      <a:pt x="25783" y="8649"/>
                      <a:pt x="25783" y="8619"/>
                    </a:cubicBezTo>
                    <a:cubicBezTo>
                      <a:pt x="25768" y="8150"/>
                      <a:pt x="25676" y="7690"/>
                      <a:pt x="25507" y="7252"/>
                    </a:cubicBezTo>
                    <a:cubicBezTo>
                      <a:pt x="25338" y="6815"/>
                      <a:pt x="25077" y="6408"/>
                      <a:pt x="24747" y="6070"/>
                    </a:cubicBezTo>
                    <a:cubicBezTo>
                      <a:pt x="24586" y="5909"/>
                      <a:pt x="24402" y="5756"/>
                      <a:pt x="24202" y="5633"/>
                    </a:cubicBezTo>
                    <a:cubicBezTo>
                      <a:pt x="24002" y="5502"/>
                      <a:pt x="23788" y="5403"/>
                      <a:pt x="23573" y="5318"/>
                    </a:cubicBezTo>
                    <a:cubicBezTo>
                      <a:pt x="23149" y="5165"/>
                      <a:pt x="22711" y="5074"/>
                      <a:pt x="22265" y="5046"/>
                    </a:cubicBezTo>
                    <a:lnTo>
                      <a:pt x="22265" y="5046"/>
                    </a:lnTo>
                    <a:cubicBezTo>
                      <a:pt x="22105" y="4530"/>
                      <a:pt x="21872" y="4043"/>
                      <a:pt x="21562" y="3599"/>
                    </a:cubicBezTo>
                    <a:cubicBezTo>
                      <a:pt x="21255" y="3138"/>
                      <a:pt x="20886" y="2716"/>
                      <a:pt x="20464" y="2348"/>
                    </a:cubicBezTo>
                    <a:cubicBezTo>
                      <a:pt x="20042" y="1995"/>
                      <a:pt x="19574" y="1688"/>
                      <a:pt x="19075" y="1434"/>
                    </a:cubicBezTo>
                    <a:lnTo>
                      <a:pt x="18691" y="1273"/>
                    </a:lnTo>
                    <a:cubicBezTo>
                      <a:pt x="18622" y="1242"/>
                      <a:pt x="18560" y="1219"/>
                      <a:pt x="18499" y="1189"/>
                    </a:cubicBezTo>
                    <a:lnTo>
                      <a:pt x="18299" y="1127"/>
                    </a:lnTo>
                    <a:lnTo>
                      <a:pt x="17900" y="997"/>
                    </a:lnTo>
                    <a:cubicBezTo>
                      <a:pt x="17770" y="958"/>
                      <a:pt x="17632" y="928"/>
                      <a:pt x="17501" y="889"/>
                    </a:cubicBezTo>
                    <a:cubicBezTo>
                      <a:pt x="17046" y="787"/>
                      <a:pt x="16586" y="738"/>
                      <a:pt x="16120" y="738"/>
                    </a:cubicBezTo>
                    <a:cubicBezTo>
                      <a:pt x="16028" y="738"/>
                      <a:pt x="15936" y="740"/>
                      <a:pt x="15843" y="743"/>
                    </a:cubicBezTo>
                    <a:cubicBezTo>
                      <a:pt x="15567" y="759"/>
                      <a:pt x="15291" y="797"/>
                      <a:pt x="15014" y="851"/>
                    </a:cubicBezTo>
                    <a:cubicBezTo>
                      <a:pt x="14884" y="874"/>
                      <a:pt x="14746" y="905"/>
                      <a:pt x="14615" y="951"/>
                    </a:cubicBezTo>
                    <a:cubicBezTo>
                      <a:pt x="14477" y="989"/>
                      <a:pt x="14346" y="1027"/>
                      <a:pt x="14216" y="1073"/>
                    </a:cubicBezTo>
                    <a:cubicBezTo>
                      <a:pt x="13686" y="1265"/>
                      <a:pt x="13195" y="1526"/>
                      <a:pt x="12735" y="1849"/>
                    </a:cubicBezTo>
                    <a:cubicBezTo>
                      <a:pt x="12369" y="2110"/>
                      <a:pt x="12033" y="2411"/>
                      <a:pt x="11737" y="2742"/>
                    </a:cubicBezTo>
                    <a:lnTo>
                      <a:pt x="11737" y="2742"/>
                    </a:lnTo>
                    <a:cubicBezTo>
                      <a:pt x="11737" y="2741"/>
                      <a:pt x="11737" y="2740"/>
                      <a:pt x="11737" y="2739"/>
                    </a:cubicBezTo>
                    <a:cubicBezTo>
                      <a:pt x="11714" y="2624"/>
                      <a:pt x="11691" y="2517"/>
                      <a:pt x="11645" y="2401"/>
                    </a:cubicBezTo>
                    <a:cubicBezTo>
                      <a:pt x="11629" y="2348"/>
                      <a:pt x="11614" y="2294"/>
                      <a:pt x="11583" y="2240"/>
                    </a:cubicBezTo>
                    <a:cubicBezTo>
                      <a:pt x="11560" y="2186"/>
                      <a:pt x="11545" y="2133"/>
                      <a:pt x="11514" y="2079"/>
                    </a:cubicBezTo>
                    <a:cubicBezTo>
                      <a:pt x="11460" y="1979"/>
                      <a:pt x="11407" y="1879"/>
                      <a:pt x="11338" y="1787"/>
                    </a:cubicBezTo>
                    <a:cubicBezTo>
                      <a:pt x="11077" y="1411"/>
                      <a:pt x="10739" y="1089"/>
                      <a:pt x="10347" y="851"/>
                    </a:cubicBezTo>
                    <a:lnTo>
                      <a:pt x="10056" y="674"/>
                    </a:lnTo>
                    <a:cubicBezTo>
                      <a:pt x="9956" y="621"/>
                      <a:pt x="9848" y="582"/>
                      <a:pt x="9756" y="536"/>
                    </a:cubicBezTo>
                    <a:lnTo>
                      <a:pt x="9603" y="467"/>
                    </a:lnTo>
                    <a:cubicBezTo>
                      <a:pt x="9549" y="444"/>
                      <a:pt x="9495" y="429"/>
                      <a:pt x="9442" y="406"/>
                    </a:cubicBezTo>
                    <a:lnTo>
                      <a:pt x="9127" y="298"/>
                    </a:lnTo>
                    <a:cubicBezTo>
                      <a:pt x="8912" y="229"/>
                      <a:pt x="8697" y="175"/>
                      <a:pt x="8482" y="122"/>
                    </a:cubicBezTo>
                    <a:cubicBezTo>
                      <a:pt x="8260" y="76"/>
                      <a:pt x="8037" y="45"/>
                      <a:pt x="7814" y="22"/>
                    </a:cubicBezTo>
                    <a:cubicBezTo>
                      <a:pt x="7619" y="8"/>
                      <a:pt x="7424" y="0"/>
                      <a:pt x="722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4509900" y="2115324"/>
                <a:ext cx="63854" cy="119861"/>
              </a:xfrm>
              <a:custGeom>
                <a:rect b="b" l="l" r="r" t="t"/>
                <a:pathLst>
                  <a:path extrusionOk="0" h="1879" w="1001">
                    <a:moveTo>
                      <a:pt x="69" y="1"/>
                    </a:moveTo>
                    <a:cubicBezTo>
                      <a:pt x="34" y="1"/>
                      <a:pt x="0" y="31"/>
                      <a:pt x="10" y="72"/>
                    </a:cubicBezTo>
                    <a:cubicBezTo>
                      <a:pt x="64" y="234"/>
                      <a:pt x="133" y="387"/>
                      <a:pt x="195" y="533"/>
                    </a:cubicBezTo>
                    <a:cubicBezTo>
                      <a:pt x="256" y="686"/>
                      <a:pt x="348" y="825"/>
                      <a:pt x="417" y="970"/>
                    </a:cubicBezTo>
                    <a:cubicBezTo>
                      <a:pt x="486" y="1116"/>
                      <a:pt x="548" y="1270"/>
                      <a:pt x="624" y="1416"/>
                    </a:cubicBezTo>
                    <a:cubicBezTo>
                      <a:pt x="693" y="1569"/>
                      <a:pt x="778" y="1707"/>
                      <a:pt x="862" y="1845"/>
                    </a:cubicBezTo>
                    <a:cubicBezTo>
                      <a:pt x="874" y="1869"/>
                      <a:pt x="899" y="1879"/>
                      <a:pt x="924" y="1879"/>
                    </a:cubicBezTo>
                    <a:cubicBezTo>
                      <a:pt x="932" y="1879"/>
                      <a:pt x="939" y="1878"/>
                      <a:pt x="947" y="1876"/>
                    </a:cubicBezTo>
                    <a:cubicBezTo>
                      <a:pt x="977" y="1861"/>
                      <a:pt x="1000" y="1822"/>
                      <a:pt x="985" y="1792"/>
                    </a:cubicBezTo>
                    <a:cubicBezTo>
                      <a:pt x="931" y="1630"/>
                      <a:pt x="870" y="1485"/>
                      <a:pt x="793" y="1331"/>
                    </a:cubicBezTo>
                    <a:cubicBezTo>
                      <a:pt x="724" y="1185"/>
                      <a:pt x="647" y="1039"/>
                      <a:pt x="571" y="901"/>
                    </a:cubicBezTo>
                    <a:cubicBezTo>
                      <a:pt x="494" y="755"/>
                      <a:pt x="440" y="594"/>
                      <a:pt x="363" y="448"/>
                    </a:cubicBezTo>
                    <a:cubicBezTo>
                      <a:pt x="287" y="310"/>
                      <a:pt x="210" y="164"/>
                      <a:pt x="118" y="26"/>
                    </a:cubicBezTo>
                    <a:cubicBezTo>
                      <a:pt x="105" y="8"/>
                      <a:pt x="87" y="1"/>
                      <a:pt x="69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4637290" y="2013961"/>
                <a:ext cx="40251" cy="186777"/>
              </a:xfrm>
              <a:custGeom>
                <a:rect b="b" l="l" r="r" t="t"/>
                <a:pathLst>
                  <a:path extrusionOk="0" h="2928" w="631">
                    <a:moveTo>
                      <a:pt x="64" y="0"/>
                    </a:moveTo>
                    <a:cubicBezTo>
                      <a:pt x="33" y="0"/>
                      <a:pt x="0" y="25"/>
                      <a:pt x="9" y="65"/>
                    </a:cubicBezTo>
                    <a:cubicBezTo>
                      <a:pt x="24" y="303"/>
                      <a:pt x="63" y="541"/>
                      <a:pt x="93" y="771"/>
                    </a:cubicBezTo>
                    <a:cubicBezTo>
                      <a:pt x="124" y="1009"/>
                      <a:pt x="186" y="1239"/>
                      <a:pt x="224" y="1477"/>
                    </a:cubicBezTo>
                    <a:cubicBezTo>
                      <a:pt x="270" y="1707"/>
                      <a:pt x="293" y="1945"/>
                      <a:pt x="339" y="2176"/>
                    </a:cubicBezTo>
                    <a:cubicBezTo>
                      <a:pt x="385" y="2414"/>
                      <a:pt x="431" y="2644"/>
                      <a:pt x="493" y="2874"/>
                    </a:cubicBezTo>
                    <a:cubicBezTo>
                      <a:pt x="500" y="2905"/>
                      <a:pt x="531" y="2928"/>
                      <a:pt x="562" y="2928"/>
                    </a:cubicBezTo>
                    <a:cubicBezTo>
                      <a:pt x="600" y="2920"/>
                      <a:pt x="631" y="2889"/>
                      <a:pt x="623" y="2851"/>
                    </a:cubicBezTo>
                    <a:cubicBezTo>
                      <a:pt x="608" y="2613"/>
                      <a:pt x="569" y="2375"/>
                      <a:pt x="531" y="2145"/>
                    </a:cubicBezTo>
                    <a:cubicBezTo>
                      <a:pt x="485" y="1907"/>
                      <a:pt x="439" y="1677"/>
                      <a:pt x="393" y="1446"/>
                    </a:cubicBezTo>
                    <a:cubicBezTo>
                      <a:pt x="347" y="1208"/>
                      <a:pt x="324" y="971"/>
                      <a:pt x="278" y="740"/>
                    </a:cubicBezTo>
                    <a:cubicBezTo>
                      <a:pt x="232" y="510"/>
                      <a:pt x="178" y="272"/>
                      <a:pt x="116" y="42"/>
                    </a:cubicBezTo>
                    <a:cubicBezTo>
                      <a:pt x="110" y="13"/>
                      <a:pt x="87" y="0"/>
                      <a:pt x="64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4752432" y="1898436"/>
                <a:ext cx="39677" cy="290500"/>
              </a:xfrm>
              <a:custGeom>
                <a:rect b="b" l="l" r="r" t="t"/>
                <a:pathLst>
                  <a:path extrusionOk="0" h="4554" w="622">
                    <a:moveTo>
                      <a:pt x="566" y="1"/>
                    </a:moveTo>
                    <a:cubicBezTo>
                      <a:pt x="540" y="1"/>
                      <a:pt x="514" y="16"/>
                      <a:pt x="507" y="49"/>
                    </a:cubicBezTo>
                    <a:cubicBezTo>
                      <a:pt x="445" y="417"/>
                      <a:pt x="399" y="786"/>
                      <a:pt x="345" y="1154"/>
                    </a:cubicBezTo>
                    <a:cubicBezTo>
                      <a:pt x="292" y="1523"/>
                      <a:pt x="269" y="1891"/>
                      <a:pt x="230" y="2267"/>
                    </a:cubicBezTo>
                    <a:cubicBezTo>
                      <a:pt x="192" y="2636"/>
                      <a:pt x="131" y="3004"/>
                      <a:pt x="92" y="3373"/>
                    </a:cubicBezTo>
                    <a:cubicBezTo>
                      <a:pt x="61" y="3741"/>
                      <a:pt x="23" y="4109"/>
                      <a:pt x="0" y="4486"/>
                    </a:cubicBezTo>
                    <a:cubicBezTo>
                      <a:pt x="0" y="4531"/>
                      <a:pt x="33" y="4554"/>
                      <a:pt x="67" y="4554"/>
                    </a:cubicBezTo>
                    <a:cubicBezTo>
                      <a:pt x="97" y="4554"/>
                      <a:pt x="128" y="4537"/>
                      <a:pt x="138" y="4501"/>
                    </a:cubicBezTo>
                    <a:cubicBezTo>
                      <a:pt x="200" y="4132"/>
                      <a:pt x="238" y="3764"/>
                      <a:pt x="284" y="3396"/>
                    </a:cubicBezTo>
                    <a:cubicBezTo>
                      <a:pt x="330" y="3027"/>
                      <a:pt x="361" y="2651"/>
                      <a:pt x="399" y="2283"/>
                    </a:cubicBezTo>
                    <a:cubicBezTo>
                      <a:pt x="438" y="1914"/>
                      <a:pt x="499" y="1546"/>
                      <a:pt x="530" y="1170"/>
                    </a:cubicBezTo>
                    <a:cubicBezTo>
                      <a:pt x="568" y="801"/>
                      <a:pt x="599" y="433"/>
                      <a:pt x="622" y="57"/>
                    </a:cubicBezTo>
                    <a:cubicBezTo>
                      <a:pt x="622" y="20"/>
                      <a:pt x="594" y="1"/>
                      <a:pt x="56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4855390" y="2042985"/>
                <a:ext cx="84586" cy="169426"/>
              </a:xfrm>
              <a:custGeom>
                <a:rect b="b" l="l" r="r" t="t"/>
                <a:pathLst>
                  <a:path extrusionOk="0" h="2656" w="1326">
                    <a:moveTo>
                      <a:pt x="1263" y="1"/>
                    </a:moveTo>
                    <a:cubicBezTo>
                      <a:pt x="1245" y="1"/>
                      <a:pt x="1228" y="9"/>
                      <a:pt x="1218" y="24"/>
                    </a:cubicBezTo>
                    <a:cubicBezTo>
                      <a:pt x="1096" y="232"/>
                      <a:pt x="996" y="439"/>
                      <a:pt x="888" y="646"/>
                    </a:cubicBezTo>
                    <a:cubicBezTo>
                      <a:pt x="773" y="853"/>
                      <a:pt x="696" y="1076"/>
                      <a:pt x="597" y="1283"/>
                    </a:cubicBezTo>
                    <a:cubicBezTo>
                      <a:pt x="497" y="1498"/>
                      <a:pt x="389" y="1705"/>
                      <a:pt x="297" y="1912"/>
                    </a:cubicBezTo>
                    <a:cubicBezTo>
                      <a:pt x="198" y="2127"/>
                      <a:pt x="105" y="2342"/>
                      <a:pt x="21" y="2557"/>
                    </a:cubicBezTo>
                    <a:cubicBezTo>
                      <a:pt x="1" y="2613"/>
                      <a:pt x="44" y="2656"/>
                      <a:pt x="87" y="2656"/>
                    </a:cubicBezTo>
                    <a:cubicBezTo>
                      <a:pt x="109" y="2656"/>
                      <a:pt x="131" y="2645"/>
                      <a:pt x="144" y="2619"/>
                    </a:cubicBezTo>
                    <a:cubicBezTo>
                      <a:pt x="267" y="2419"/>
                      <a:pt x="359" y="2204"/>
                      <a:pt x="466" y="1997"/>
                    </a:cubicBezTo>
                    <a:cubicBezTo>
                      <a:pt x="566" y="1782"/>
                      <a:pt x="666" y="1567"/>
                      <a:pt x="750" y="1352"/>
                    </a:cubicBezTo>
                    <a:cubicBezTo>
                      <a:pt x="842" y="1145"/>
                      <a:pt x="965" y="938"/>
                      <a:pt x="1057" y="723"/>
                    </a:cubicBezTo>
                    <a:cubicBezTo>
                      <a:pt x="1149" y="508"/>
                      <a:pt x="1241" y="293"/>
                      <a:pt x="1318" y="78"/>
                    </a:cubicBezTo>
                    <a:cubicBezTo>
                      <a:pt x="1326" y="47"/>
                      <a:pt x="1318" y="24"/>
                      <a:pt x="1295" y="9"/>
                    </a:cubicBezTo>
                    <a:cubicBezTo>
                      <a:pt x="1284" y="3"/>
                      <a:pt x="1273" y="1"/>
                      <a:pt x="1263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977613" y="2152960"/>
                <a:ext cx="92113" cy="111058"/>
              </a:xfrm>
              <a:custGeom>
                <a:rect b="b" l="l" r="r" t="t"/>
                <a:pathLst>
                  <a:path extrusionOk="0" h="1741" w="1444">
                    <a:moveTo>
                      <a:pt x="1383" y="0"/>
                    </a:moveTo>
                    <a:cubicBezTo>
                      <a:pt x="1369" y="0"/>
                      <a:pt x="1356" y="4"/>
                      <a:pt x="1344" y="12"/>
                    </a:cubicBezTo>
                    <a:cubicBezTo>
                      <a:pt x="1214" y="135"/>
                      <a:pt x="1106" y="273"/>
                      <a:pt x="983" y="396"/>
                    </a:cubicBezTo>
                    <a:cubicBezTo>
                      <a:pt x="868" y="526"/>
                      <a:pt x="776" y="680"/>
                      <a:pt x="669" y="810"/>
                    </a:cubicBezTo>
                    <a:cubicBezTo>
                      <a:pt x="554" y="948"/>
                      <a:pt x="438" y="1079"/>
                      <a:pt x="331" y="1217"/>
                    </a:cubicBezTo>
                    <a:cubicBezTo>
                      <a:pt x="223" y="1348"/>
                      <a:pt x="116" y="1493"/>
                      <a:pt x="16" y="1639"/>
                    </a:cubicBezTo>
                    <a:cubicBezTo>
                      <a:pt x="1" y="1662"/>
                      <a:pt x="9" y="1701"/>
                      <a:pt x="32" y="1724"/>
                    </a:cubicBezTo>
                    <a:cubicBezTo>
                      <a:pt x="47" y="1735"/>
                      <a:pt x="64" y="1741"/>
                      <a:pt x="81" y="1741"/>
                    </a:cubicBezTo>
                    <a:cubicBezTo>
                      <a:pt x="99" y="1741"/>
                      <a:pt x="116" y="1735"/>
                      <a:pt x="131" y="1724"/>
                    </a:cubicBezTo>
                    <a:cubicBezTo>
                      <a:pt x="247" y="1601"/>
                      <a:pt x="369" y="1470"/>
                      <a:pt x="477" y="1332"/>
                    </a:cubicBezTo>
                    <a:cubicBezTo>
                      <a:pt x="584" y="1202"/>
                      <a:pt x="692" y="1064"/>
                      <a:pt x="799" y="918"/>
                    </a:cubicBezTo>
                    <a:cubicBezTo>
                      <a:pt x="899" y="780"/>
                      <a:pt x="1022" y="657"/>
                      <a:pt x="1129" y="519"/>
                    </a:cubicBezTo>
                    <a:cubicBezTo>
                      <a:pt x="1237" y="373"/>
                      <a:pt x="1336" y="235"/>
                      <a:pt x="1429" y="89"/>
                    </a:cubicBezTo>
                    <a:cubicBezTo>
                      <a:pt x="1444" y="66"/>
                      <a:pt x="1444" y="35"/>
                      <a:pt x="1421" y="12"/>
                    </a:cubicBezTo>
                    <a:cubicBezTo>
                      <a:pt x="1409" y="4"/>
                      <a:pt x="1396" y="0"/>
                      <a:pt x="138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5053013" y="2242458"/>
                <a:ext cx="103404" cy="88413"/>
              </a:xfrm>
              <a:custGeom>
                <a:rect b="b" l="l" r="r" t="t"/>
                <a:pathLst>
                  <a:path extrusionOk="0" h="1386" w="1621">
                    <a:moveTo>
                      <a:pt x="1564" y="0"/>
                    </a:moveTo>
                    <a:cubicBezTo>
                      <a:pt x="1553" y="0"/>
                      <a:pt x="1541" y="5"/>
                      <a:pt x="1528" y="14"/>
                    </a:cubicBezTo>
                    <a:cubicBezTo>
                      <a:pt x="1390" y="98"/>
                      <a:pt x="1267" y="205"/>
                      <a:pt x="1129" y="298"/>
                    </a:cubicBezTo>
                    <a:cubicBezTo>
                      <a:pt x="999" y="397"/>
                      <a:pt x="891" y="520"/>
                      <a:pt x="761" y="620"/>
                    </a:cubicBezTo>
                    <a:cubicBezTo>
                      <a:pt x="638" y="727"/>
                      <a:pt x="508" y="820"/>
                      <a:pt x="377" y="927"/>
                    </a:cubicBezTo>
                    <a:cubicBezTo>
                      <a:pt x="254" y="1034"/>
                      <a:pt x="139" y="1150"/>
                      <a:pt x="24" y="1265"/>
                    </a:cubicBezTo>
                    <a:cubicBezTo>
                      <a:pt x="1" y="1288"/>
                      <a:pt x="1" y="1326"/>
                      <a:pt x="16" y="1357"/>
                    </a:cubicBezTo>
                    <a:cubicBezTo>
                      <a:pt x="30" y="1375"/>
                      <a:pt x="50" y="1386"/>
                      <a:pt x="70" y="1386"/>
                    </a:cubicBezTo>
                    <a:cubicBezTo>
                      <a:pt x="83" y="1386"/>
                      <a:pt x="96" y="1381"/>
                      <a:pt x="108" y="1372"/>
                    </a:cubicBezTo>
                    <a:cubicBezTo>
                      <a:pt x="247" y="1288"/>
                      <a:pt x="377" y="1180"/>
                      <a:pt x="500" y="1081"/>
                    </a:cubicBezTo>
                    <a:cubicBezTo>
                      <a:pt x="630" y="973"/>
                      <a:pt x="745" y="866"/>
                      <a:pt x="868" y="750"/>
                    </a:cubicBezTo>
                    <a:cubicBezTo>
                      <a:pt x="991" y="635"/>
                      <a:pt x="1129" y="551"/>
                      <a:pt x="1252" y="443"/>
                    </a:cubicBezTo>
                    <a:cubicBezTo>
                      <a:pt x="1375" y="328"/>
                      <a:pt x="1490" y="221"/>
                      <a:pt x="1605" y="98"/>
                    </a:cubicBezTo>
                    <a:cubicBezTo>
                      <a:pt x="1621" y="75"/>
                      <a:pt x="1621" y="52"/>
                      <a:pt x="1605" y="29"/>
                    </a:cubicBezTo>
                    <a:cubicBezTo>
                      <a:pt x="1596" y="10"/>
                      <a:pt x="1581" y="0"/>
                      <a:pt x="1564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3618808" y="3093934"/>
                <a:ext cx="150927" cy="71636"/>
              </a:xfrm>
              <a:custGeom>
                <a:rect b="b" l="l" r="r" t="t"/>
                <a:pathLst>
                  <a:path extrusionOk="0" h="1123" w="2366">
                    <a:moveTo>
                      <a:pt x="2291" y="1"/>
                    </a:moveTo>
                    <a:cubicBezTo>
                      <a:pt x="2283" y="1"/>
                      <a:pt x="2275" y="2"/>
                      <a:pt x="2266" y="6"/>
                    </a:cubicBezTo>
                    <a:cubicBezTo>
                      <a:pt x="2074" y="67"/>
                      <a:pt x="1890" y="144"/>
                      <a:pt x="1698" y="228"/>
                    </a:cubicBezTo>
                    <a:cubicBezTo>
                      <a:pt x="1514" y="313"/>
                      <a:pt x="1337" y="397"/>
                      <a:pt x="1153" y="489"/>
                    </a:cubicBezTo>
                    <a:cubicBezTo>
                      <a:pt x="969" y="582"/>
                      <a:pt x="777" y="635"/>
                      <a:pt x="593" y="727"/>
                    </a:cubicBezTo>
                    <a:cubicBezTo>
                      <a:pt x="409" y="827"/>
                      <a:pt x="232" y="912"/>
                      <a:pt x="56" y="1019"/>
                    </a:cubicBezTo>
                    <a:cubicBezTo>
                      <a:pt x="1" y="1046"/>
                      <a:pt x="25" y="1122"/>
                      <a:pt x="80" y="1122"/>
                    </a:cubicBezTo>
                    <a:cubicBezTo>
                      <a:pt x="87" y="1122"/>
                      <a:pt x="94" y="1121"/>
                      <a:pt x="102" y="1119"/>
                    </a:cubicBezTo>
                    <a:cubicBezTo>
                      <a:pt x="294" y="1057"/>
                      <a:pt x="478" y="981"/>
                      <a:pt x="670" y="904"/>
                    </a:cubicBezTo>
                    <a:cubicBezTo>
                      <a:pt x="862" y="835"/>
                      <a:pt x="1038" y="727"/>
                      <a:pt x="1222" y="651"/>
                    </a:cubicBezTo>
                    <a:cubicBezTo>
                      <a:pt x="1407" y="566"/>
                      <a:pt x="1598" y="489"/>
                      <a:pt x="1783" y="413"/>
                    </a:cubicBezTo>
                    <a:cubicBezTo>
                      <a:pt x="1967" y="328"/>
                      <a:pt x="2151" y="228"/>
                      <a:pt x="2328" y="136"/>
                    </a:cubicBezTo>
                    <a:cubicBezTo>
                      <a:pt x="2358" y="121"/>
                      <a:pt x="2366" y="83"/>
                      <a:pt x="2358" y="44"/>
                    </a:cubicBezTo>
                    <a:cubicBezTo>
                      <a:pt x="2346" y="20"/>
                      <a:pt x="2320" y="1"/>
                      <a:pt x="2291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3705181" y="3215710"/>
                <a:ext cx="154180" cy="117693"/>
              </a:xfrm>
              <a:custGeom>
                <a:rect b="b" l="l" r="r" t="t"/>
                <a:pathLst>
                  <a:path extrusionOk="0" h="1845" w="2417">
                    <a:moveTo>
                      <a:pt x="2342" y="0"/>
                    </a:moveTo>
                    <a:cubicBezTo>
                      <a:pt x="2330" y="0"/>
                      <a:pt x="2319" y="3"/>
                      <a:pt x="2309" y="8"/>
                    </a:cubicBezTo>
                    <a:cubicBezTo>
                      <a:pt x="2110" y="139"/>
                      <a:pt x="1918" y="277"/>
                      <a:pt x="1726" y="423"/>
                    </a:cubicBezTo>
                    <a:cubicBezTo>
                      <a:pt x="1534" y="561"/>
                      <a:pt x="1357" y="707"/>
                      <a:pt x="1166" y="860"/>
                    </a:cubicBezTo>
                    <a:cubicBezTo>
                      <a:pt x="974" y="1014"/>
                      <a:pt x="774" y="1136"/>
                      <a:pt x="590" y="1282"/>
                    </a:cubicBezTo>
                    <a:cubicBezTo>
                      <a:pt x="406" y="1436"/>
                      <a:pt x="221" y="1582"/>
                      <a:pt x="45" y="1743"/>
                    </a:cubicBezTo>
                    <a:cubicBezTo>
                      <a:pt x="1" y="1781"/>
                      <a:pt x="34" y="1845"/>
                      <a:pt x="82" y="1845"/>
                    </a:cubicBezTo>
                    <a:cubicBezTo>
                      <a:pt x="92" y="1845"/>
                      <a:pt x="103" y="1842"/>
                      <a:pt x="114" y="1835"/>
                    </a:cubicBezTo>
                    <a:cubicBezTo>
                      <a:pt x="321" y="1704"/>
                      <a:pt x="505" y="1566"/>
                      <a:pt x="705" y="1436"/>
                    </a:cubicBezTo>
                    <a:cubicBezTo>
                      <a:pt x="897" y="1298"/>
                      <a:pt x="1073" y="1136"/>
                      <a:pt x="1265" y="998"/>
                    </a:cubicBezTo>
                    <a:cubicBezTo>
                      <a:pt x="1457" y="852"/>
                      <a:pt x="1649" y="722"/>
                      <a:pt x="1841" y="576"/>
                    </a:cubicBezTo>
                    <a:cubicBezTo>
                      <a:pt x="2025" y="430"/>
                      <a:pt x="2209" y="284"/>
                      <a:pt x="2386" y="123"/>
                    </a:cubicBezTo>
                    <a:cubicBezTo>
                      <a:pt x="2417" y="100"/>
                      <a:pt x="2417" y="62"/>
                      <a:pt x="2401" y="31"/>
                    </a:cubicBezTo>
                    <a:cubicBezTo>
                      <a:pt x="2386" y="11"/>
                      <a:pt x="2364" y="0"/>
                      <a:pt x="2342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3879903" y="3305080"/>
                <a:ext cx="104297" cy="233344"/>
              </a:xfrm>
              <a:custGeom>
                <a:rect b="b" l="l" r="r" t="t"/>
                <a:pathLst>
                  <a:path extrusionOk="0" h="3658" w="1635">
                    <a:moveTo>
                      <a:pt x="1556" y="1"/>
                    </a:moveTo>
                    <a:cubicBezTo>
                      <a:pt x="1532" y="1"/>
                      <a:pt x="1507" y="16"/>
                      <a:pt x="1497" y="42"/>
                    </a:cubicBezTo>
                    <a:cubicBezTo>
                      <a:pt x="1351" y="326"/>
                      <a:pt x="1220" y="626"/>
                      <a:pt x="1098" y="917"/>
                    </a:cubicBezTo>
                    <a:cubicBezTo>
                      <a:pt x="967" y="1209"/>
                      <a:pt x="852" y="1508"/>
                      <a:pt x="729" y="1808"/>
                    </a:cubicBezTo>
                    <a:cubicBezTo>
                      <a:pt x="614" y="2100"/>
                      <a:pt x="468" y="2384"/>
                      <a:pt x="345" y="2683"/>
                    </a:cubicBezTo>
                    <a:cubicBezTo>
                      <a:pt x="230" y="2982"/>
                      <a:pt x="115" y="3282"/>
                      <a:pt x="8" y="3581"/>
                    </a:cubicBezTo>
                    <a:cubicBezTo>
                      <a:pt x="0" y="3612"/>
                      <a:pt x="15" y="3642"/>
                      <a:pt x="38" y="3650"/>
                    </a:cubicBezTo>
                    <a:cubicBezTo>
                      <a:pt x="49" y="3655"/>
                      <a:pt x="59" y="3658"/>
                      <a:pt x="69" y="3658"/>
                    </a:cubicBezTo>
                    <a:cubicBezTo>
                      <a:pt x="88" y="3658"/>
                      <a:pt x="105" y="3647"/>
                      <a:pt x="115" y="3627"/>
                    </a:cubicBezTo>
                    <a:cubicBezTo>
                      <a:pt x="261" y="3343"/>
                      <a:pt x="384" y="3044"/>
                      <a:pt x="522" y="2760"/>
                    </a:cubicBezTo>
                    <a:cubicBezTo>
                      <a:pt x="660" y="2468"/>
                      <a:pt x="760" y="2169"/>
                      <a:pt x="890" y="1869"/>
                    </a:cubicBezTo>
                    <a:cubicBezTo>
                      <a:pt x="1013" y="1578"/>
                      <a:pt x="1151" y="1286"/>
                      <a:pt x="1274" y="994"/>
                    </a:cubicBezTo>
                    <a:cubicBezTo>
                      <a:pt x="1389" y="695"/>
                      <a:pt x="1512" y="403"/>
                      <a:pt x="1620" y="96"/>
                    </a:cubicBezTo>
                    <a:cubicBezTo>
                      <a:pt x="1635" y="65"/>
                      <a:pt x="1620" y="27"/>
                      <a:pt x="1589" y="12"/>
                    </a:cubicBezTo>
                    <a:cubicBezTo>
                      <a:pt x="1579" y="4"/>
                      <a:pt x="1568" y="1"/>
                      <a:pt x="155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4099726" y="3352221"/>
                <a:ext cx="17670" cy="139828"/>
              </a:xfrm>
              <a:custGeom>
                <a:rect b="b" l="l" r="r" t="t"/>
                <a:pathLst>
                  <a:path extrusionOk="0" h="2192" w="277">
                    <a:moveTo>
                      <a:pt x="201" y="0"/>
                    </a:moveTo>
                    <a:cubicBezTo>
                      <a:pt x="168" y="0"/>
                      <a:pt x="138" y="22"/>
                      <a:pt x="131" y="56"/>
                    </a:cubicBezTo>
                    <a:cubicBezTo>
                      <a:pt x="100" y="225"/>
                      <a:pt x="85" y="401"/>
                      <a:pt x="69" y="578"/>
                    </a:cubicBezTo>
                    <a:cubicBezTo>
                      <a:pt x="62" y="746"/>
                      <a:pt x="54" y="923"/>
                      <a:pt x="54" y="1100"/>
                    </a:cubicBezTo>
                    <a:cubicBezTo>
                      <a:pt x="46" y="1268"/>
                      <a:pt x="16" y="1445"/>
                      <a:pt x="8" y="1614"/>
                    </a:cubicBezTo>
                    <a:cubicBezTo>
                      <a:pt x="0" y="1790"/>
                      <a:pt x="0" y="1967"/>
                      <a:pt x="8" y="2143"/>
                    </a:cubicBezTo>
                    <a:cubicBezTo>
                      <a:pt x="8" y="2166"/>
                      <a:pt x="31" y="2189"/>
                      <a:pt x="54" y="2189"/>
                    </a:cubicBezTo>
                    <a:cubicBezTo>
                      <a:pt x="59" y="2191"/>
                      <a:pt x="65" y="2191"/>
                      <a:pt x="70" y="2191"/>
                    </a:cubicBezTo>
                    <a:cubicBezTo>
                      <a:pt x="95" y="2191"/>
                      <a:pt x="117" y="2177"/>
                      <a:pt x="123" y="2151"/>
                    </a:cubicBezTo>
                    <a:cubicBezTo>
                      <a:pt x="154" y="1975"/>
                      <a:pt x="169" y="1798"/>
                      <a:pt x="192" y="1629"/>
                    </a:cubicBezTo>
                    <a:cubicBezTo>
                      <a:pt x="215" y="1453"/>
                      <a:pt x="200" y="1284"/>
                      <a:pt x="215" y="1107"/>
                    </a:cubicBezTo>
                    <a:cubicBezTo>
                      <a:pt x="231" y="931"/>
                      <a:pt x="254" y="762"/>
                      <a:pt x="261" y="585"/>
                    </a:cubicBezTo>
                    <a:cubicBezTo>
                      <a:pt x="269" y="416"/>
                      <a:pt x="277" y="240"/>
                      <a:pt x="269" y="63"/>
                    </a:cubicBezTo>
                    <a:cubicBezTo>
                      <a:pt x="269" y="33"/>
                      <a:pt x="246" y="2"/>
                      <a:pt x="215" y="2"/>
                    </a:cubicBezTo>
                    <a:cubicBezTo>
                      <a:pt x="210" y="1"/>
                      <a:pt x="205" y="0"/>
                      <a:pt x="20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7"/>
              <p:cNvSpPr/>
              <p:nvPr/>
            </p:nvSpPr>
            <p:spPr>
              <a:xfrm>
                <a:off x="4269600" y="3354773"/>
                <a:ext cx="37317" cy="111186"/>
              </a:xfrm>
              <a:custGeom>
                <a:rect b="b" l="l" r="r" t="t"/>
                <a:pathLst>
                  <a:path extrusionOk="0" h="1743" w="585">
                    <a:moveTo>
                      <a:pt x="62" y="0"/>
                    </a:moveTo>
                    <a:cubicBezTo>
                      <a:pt x="24" y="8"/>
                      <a:pt x="1" y="39"/>
                      <a:pt x="1" y="77"/>
                    </a:cubicBezTo>
                    <a:cubicBezTo>
                      <a:pt x="24" y="223"/>
                      <a:pt x="55" y="361"/>
                      <a:pt x="93" y="492"/>
                    </a:cubicBezTo>
                    <a:cubicBezTo>
                      <a:pt x="124" y="630"/>
                      <a:pt x="170" y="768"/>
                      <a:pt x="216" y="898"/>
                    </a:cubicBezTo>
                    <a:cubicBezTo>
                      <a:pt x="262" y="1037"/>
                      <a:pt x="270" y="1175"/>
                      <a:pt x="316" y="1313"/>
                    </a:cubicBezTo>
                    <a:cubicBezTo>
                      <a:pt x="362" y="1443"/>
                      <a:pt x="415" y="1581"/>
                      <a:pt x="469" y="1712"/>
                    </a:cubicBezTo>
                    <a:cubicBezTo>
                      <a:pt x="477" y="1727"/>
                      <a:pt x="500" y="1743"/>
                      <a:pt x="523" y="1743"/>
                    </a:cubicBezTo>
                    <a:cubicBezTo>
                      <a:pt x="561" y="1735"/>
                      <a:pt x="584" y="1712"/>
                      <a:pt x="577" y="1681"/>
                    </a:cubicBezTo>
                    <a:cubicBezTo>
                      <a:pt x="561" y="1535"/>
                      <a:pt x="530" y="1397"/>
                      <a:pt x="500" y="1259"/>
                    </a:cubicBezTo>
                    <a:cubicBezTo>
                      <a:pt x="469" y="1121"/>
                      <a:pt x="415" y="990"/>
                      <a:pt x="377" y="852"/>
                    </a:cubicBezTo>
                    <a:cubicBezTo>
                      <a:pt x="339" y="722"/>
                      <a:pt x="316" y="576"/>
                      <a:pt x="277" y="445"/>
                    </a:cubicBezTo>
                    <a:cubicBezTo>
                      <a:pt x="239" y="307"/>
                      <a:pt x="193" y="177"/>
                      <a:pt x="139" y="46"/>
                    </a:cubicBezTo>
                    <a:cubicBezTo>
                      <a:pt x="124" y="16"/>
                      <a:pt x="93" y="0"/>
                      <a:pt x="62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17"/>
            <p:cNvSpPr/>
            <p:nvPr/>
          </p:nvSpPr>
          <p:spPr>
            <a:xfrm>
              <a:off x="5593315" y="2725093"/>
              <a:ext cx="24308" cy="19614"/>
            </a:xfrm>
            <a:custGeom>
              <a:rect b="b" l="l" r="r" t="t"/>
              <a:pathLst>
                <a:path extrusionOk="0" h="351" w="435">
                  <a:moveTo>
                    <a:pt x="301" y="0"/>
                  </a:moveTo>
                  <a:cubicBezTo>
                    <a:pt x="281" y="0"/>
                    <a:pt x="260" y="6"/>
                    <a:pt x="239" y="19"/>
                  </a:cubicBezTo>
                  <a:cubicBezTo>
                    <a:pt x="200" y="42"/>
                    <a:pt x="177" y="73"/>
                    <a:pt x="146" y="96"/>
                  </a:cubicBezTo>
                  <a:cubicBezTo>
                    <a:pt x="108" y="111"/>
                    <a:pt x="77" y="142"/>
                    <a:pt x="62" y="173"/>
                  </a:cubicBezTo>
                  <a:cubicBezTo>
                    <a:pt x="1" y="219"/>
                    <a:pt x="39" y="303"/>
                    <a:pt x="100" y="326"/>
                  </a:cubicBezTo>
                  <a:cubicBezTo>
                    <a:pt x="125" y="343"/>
                    <a:pt x="154" y="350"/>
                    <a:pt x="183" y="350"/>
                  </a:cubicBezTo>
                  <a:cubicBezTo>
                    <a:pt x="290" y="350"/>
                    <a:pt x="411" y="254"/>
                    <a:pt x="423" y="157"/>
                  </a:cubicBezTo>
                  <a:cubicBezTo>
                    <a:pt x="435" y="79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2B0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675039" y="2703582"/>
              <a:ext cx="25984" cy="21514"/>
            </a:xfrm>
            <a:custGeom>
              <a:rect b="b" l="l" r="r" t="t"/>
              <a:pathLst>
                <a:path extrusionOk="0" h="385" w="465">
                  <a:moveTo>
                    <a:pt x="355" y="0"/>
                  </a:moveTo>
                  <a:cubicBezTo>
                    <a:pt x="345" y="0"/>
                    <a:pt x="334" y="2"/>
                    <a:pt x="323" y="6"/>
                  </a:cubicBezTo>
                  <a:cubicBezTo>
                    <a:pt x="193" y="59"/>
                    <a:pt x="93" y="159"/>
                    <a:pt x="32" y="274"/>
                  </a:cubicBezTo>
                  <a:cubicBezTo>
                    <a:pt x="0" y="324"/>
                    <a:pt x="45" y="385"/>
                    <a:pt x="96" y="385"/>
                  </a:cubicBezTo>
                  <a:cubicBezTo>
                    <a:pt x="108" y="385"/>
                    <a:pt x="120" y="381"/>
                    <a:pt x="131" y="374"/>
                  </a:cubicBezTo>
                  <a:cubicBezTo>
                    <a:pt x="239" y="313"/>
                    <a:pt x="377" y="274"/>
                    <a:pt x="431" y="152"/>
                  </a:cubicBezTo>
                  <a:cubicBezTo>
                    <a:pt x="464" y="91"/>
                    <a:pt x="427" y="0"/>
                    <a:pt x="355" y="0"/>
                  </a:cubicBezTo>
                  <a:close/>
                </a:path>
              </a:pathLst>
            </a:custGeom>
            <a:solidFill>
              <a:srgbClr val="2B0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7"/>
          <p:cNvSpPr txBox="1"/>
          <p:nvPr/>
        </p:nvSpPr>
        <p:spPr>
          <a:xfrm>
            <a:off x="4149775" y="2752300"/>
            <a:ext cx="8451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4066438" y="907853"/>
            <a:ext cx="4620246" cy="898872"/>
            <a:chOff x="4066438" y="907853"/>
            <a:chExt cx="4620246" cy="898872"/>
          </a:xfrm>
        </p:grpSpPr>
        <p:grpSp>
          <p:nvGrpSpPr>
            <p:cNvPr id="128" name="Google Shape;128;p17"/>
            <p:cNvGrpSpPr/>
            <p:nvPr/>
          </p:nvGrpSpPr>
          <p:grpSpPr>
            <a:xfrm>
              <a:off x="4066438" y="907853"/>
              <a:ext cx="1012489" cy="881792"/>
              <a:chOff x="3096937" y="970083"/>
              <a:chExt cx="1082644" cy="942892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3096937" y="1062079"/>
                <a:ext cx="1082644" cy="824039"/>
              </a:xfrm>
              <a:custGeom>
                <a:rect b="b" l="l" r="r" t="t"/>
                <a:pathLst>
                  <a:path extrusionOk="0" h="12918" w="16972">
                    <a:moveTo>
                      <a:pt x="4453" y="10934"/>
                    </a:moveTo>
                    <a:cubicBezTo>
                      <a:pt x="4575" y="10942"/>
                      <a:pt x="4575" y="11126"/>
                      <a:pt x="4453" y="11134"/>
                    </a:cubicBezTo>
                    <a:cubicBezTo>
                      <a:pt x="4330" y="11126"/>
                      <a:pt x="4330" y="10942"/>
                      <a:pt x="4453" y="10934"/>
                    </a:cubicBezTo>
                    <a:close/>
                    <a:moveTo>
                      <a:pt x="3962" y="11052"/>
                    </a:moveTo>
                    <a:cubicBezTo>
                      <a:pt x="3998" y="11052"/>
                      <a:pt x="4035" y="11065"/>
                      <a:pt x="4069" y="11095"/>
                    </a:cubicBezTo>
                    <a:cubicBezTo>
                      <a:pt x="4115" y="11126"/>
                      <a:pt x="4145" y="11164"/>
                      <a:pt x="4176" y="11210"/>
                    </a:cubicBezTo>
                    <a:cubicBezTo>
                      <a:pt x="4233" y="11329"/>
                      <a:pt x="4136" y="11453"/>
                      <a:pt x="4023" y="11453"/>
                    </a:cubicBezTo>
                    <a:cubicBezTo>
                      <a:pt x="3998" y="11453"/>
                      <a:pt x="3971" y="11447"/>
                      <a:pt x="3946" y="11433"/>
                    </a:cubicBezTo>
                    <a:cubicBezTo>
                      <a:pt x="3900" y="11410"/>
                      <a:pt x="3861" y="11379"/>
                      <a:pt x="3831" y="11341"/>
                    </a:cubicBezTo>
                    <a:cubicBezTo>
                      <a:pt x="3723" y="11215"/>
                      <a:pt x="3835" y="11052"/>
                      <a:pt x="3962" y="11052"/>
                    </a:cubicBezTo>
                    <a:close/>
                    <a:moveTo>
                      <a:pt x="5073" y="11270"/>
                    </a:moveTo>
                    <a:cubicBezTo>
                      <a:pt x="5086" y="11270"/>
                      <a:pt x="5099" y="11273"/>
                      <a:pt x="5113" y="11279"/>
                    </a:cubicBezTo>
                    <a:cubicBezTo>
                      <a:pt x="5120" y="11279"/>
                      <a:pt x="5128" y="11279"/>
                      <a:pt x="5128" y="11287"/>
                    </a:cubicBezTo>
                    <a:lnTo>
                      <a:pt x="5166" y="11287"/>
                    </a:lnTo>
                    <a:cubicBezTo>
                      <a:pt x="5197" y="11287"/>
                      <a:pt x="5220" y="11287"/>
                      <a:pt x="5243" y="11295"/>
                    </a:cubicBezTo>
                    <a:cubicBezTo>
                      <a:pt x="5320" y="11318"/>
                      <a:pt x="5374" y="11402"/>
                      <a:pt x="5351" y="11479"/>
                    </a:cubicBezTo>
                    <a:cubicBezTo>
                      <a:pt x="5328" y="11548"/>
                      <a:pt x="5274" y="11594"/>
                      <a:pt x="5205" y="11594"/>
                    </a:cubicBezTo>
                    <a:cubicBezTo>
                      <a:pt x="5105" y="11594"/>
                      <a:pt x="5021" y="11548"/>
                      <a:pt x="4974" y="11456"/>
                    </a:cubicBezTo>
                    <a:cubicBezTo>
                      <a:pt x="4935" y="11383"/>
                      <a:pt x="4992" y="11270"/>
                      <a:pt x="5073" y="11270"/>
                    </a:cubicBezTo>
                    <a:close/>
                    <a:moveTo>
                      <a:pt x="4593" y="11554"/>
                    </a:moveTo>
                    <a:cubicBezTo>
                      <a:pt x="4651" y="11554"/>
                      <a:pt x="4711" y="11568"/>
                      <a:pt x="4767" y="11594"/>
                    </a:cubicBezTo>
                    <a:cubicBezTo>
                      <a:pt x="4844" y="11640"/>
                      <a:pt x="4875" y="11740"/>
                      <a:pt x="4829" y="11824"/>
                    </a:cubicBezTo>
                    <a:cubicBezTo>
                      <a:pt x="4793" y="11878"/>
                      <a:pt x="4738" y="11909"/>
                      <a:pt x="4683" y="11909"/>
                    </a:cubicBezTo>
                    <a:cubicBezTo>
                      <a:pt x="4668" y="11909"/>
                      <a:pt x="4652" y="11906"/>
                      <a:pt x="4637" y="11901"/>
                    </a:cubicBezTo>
                    <a:cubicBezTo>
                      <a:pt x="4598" y="11894"/>
                      <a:pt x="4560" y="11878"/>
                      <a:pt x="4522" y="11863"/>
                    </a:cubicBezTo>
                    <a:lnTo>
                      <a:pt x="4522" y="11863"/>
                    </a:lnTo>
                    <a:cubicBezTo>
                      <a:pt x="4529" y="11867"/>
                      <a:pt x="4532" y="11868"/>
                      <a:pt x="4531" y="11868"/>
                    </a:cubicBezTo>
                    <a:cubicBezTo>
                      <a:pt x="4529" y="11868"/>
                      <a:pt x="4499" y="11855"/>
                      <a:pt x="4499" y="11855"/>
                    </a:cubicBezTo>
                    <a:lnTo>
                      <a:pt x="4460" y="11847"/>
                    </a:lnTo>
                    <a:cubicBezTo>
                      <a:pt x="4322" y="11809"/>
                      <a:pt x="4322" y="11617"/>
                      <a:pt x="4460" y="11579"/>
                    </a:cubicBezTo>
                    <a:cubicBezTo>
                      <a:pt x="4503" y="11562"/>
                      <a:pt x="4548" y="11554"/>
                      <a:pt x="4593" y="11554"/>
                    </a:cubicBezTo>
                    <a:close/>
                    <a:moveTo>
                      <a:pt x="5443" y="11767"/>
                    </a:moveTo>
                    <a:cubicBezTo>
                      <a:pt x="5466" y="11767"/>
                      <a:pt x="5489" y="11773"/>
                      <a:pt x="5512" y="11786"/>
                    </a:cubicBezTo>
                    <a:cubicBezTo>
                      <a:pt x="5527" y="11794"/>
                      <a:pt x="5550" y="11801"/>
                      <a:pt x="5573" y="11801"/>
                    </a:cubicBezTo>
                    <a:cubicBezTo>
                      <a:pt x="5650" y="11824"/>
                      <a:pt x="5688" y="11901"/>
                      <a:pt x="5665" y="11978"/>
                    </a:cubicBezTo>
                    <a:cubicBezTo>
                      <a:pt x="5646" y="12035"/>
                      <a:pt x="5591" y="12076"/>
                      <a:pt x="5533" y="12076"/>
                    </a:cubicBezTo>
                    <a:cubicBezTo>
                      <a:pt x="5521" y="12076"/>
                      <a:pt x="5509" y="12074"/>
                      <a:pt x="5496" y="12070"/>
                    </a:cubicBezTo>
                    <a:cubicBezTo>
                      <a:pt x="5443" y="12055"/>
                      <a:pt x="5389" y="12024"/>
                      <a:pt x="5358" y="11986"/>
                    </a:cubicBezTo>
                    <a:cubicBezTo>
                      <a:pt x="5305" y="11932"/>
                      <a:pt x="5305" y="11855"/>
                      <a:pt x="5358" y="11801"/>
                    </a:cubicBezTo>
                    <a:cubicBezTo>
                      <a:pt x="5381" y="11779"/>
                      <a:pt x="5411" y="11767"/>
                      <a:pt x="5443" y="11767"/>
                    </a:cubicBezTo>
                    <a:close/>
                    <a:moveTo>
                      <a:pt x="10514" y="1"/>
                    </a:moveTo>
                    <a:cubicBezTo>
                      <a:pt x="8431" y="1"/>
                      <a:pt x="6717" y="864"/>
                      <a:pt x="6717" y="864"/>
                    </a:cubicBezTo>
                    <a:cubicBezTo>
                      <a:pt x="6717" y="864"/>
                      <a:pt x="5744" y="206"/>
                      <a:pt x="4491" y="206"/>
                    </a:cubicBezTo>
                    <a:cubicBezTo>
                      <a:pt x="3942" y="206"/>
                      <a:pt x="3339" y="332"/>
                      <a:pt x="2741" y="695"/>
                    </a:cubicBezTo>
                    <a:cubicBezTo>
                      <a:pt x="768" y="1884"/>
                      <a:pt x="185" y="4295"/>
                      <a:pt x="1375" y="5722"/>
                    </a:cubicBezTo>
                    <a:cubicBezTo>
                      <a:pt x="1375" y="5722"/>
                      <a:pt x="1006" y="7288"/>
                      <a:pt x="1720" y="8033"/>
                    </a:cubicBezTo>
                    <a:cubicBezTo>
                      <a:pt x="1720" y="8033"/>
                      <a:pt x="1" y="10097"/>
                      <a:pt x="3792" y="12116"/>
                    </a:cubicBezTo>
                    <a:cubicBezTo>
                      <a:pt x="4909" y="12708"/>
                      <a:pt x="5968" y="12918"/>
                      <a:pt x="6909" y="12918"/>
                    </a:cubicBezTo>
                    <a:cubicBezTo>
                      <a:pt x="9202" y="12918"/>
                      <a:pt x="10793" y="11671"/>
                      <a:pt x="10793" y="11671"/>
                    </a:cubicBezTo>
                    <a:cubicBezTo>
                      <a:pt x="10793" y="11671"/>
                      <a:pt x="11888" y="12012"/>
                      <a:pt x="13058" y="12012"/>
                    </a:cubicBezTo>
                    <a:cubicBezTo>
                      <a:pt x="14064" y="12012"/>
                      <a:pt x="15125" y="11760"/>
                      <a:pt x="15590" y="10819"/>
                    </a:cubicBezTo>
                    <a:cubicBezTo>
                      <a:pt x="16810" y="8340"/>
                      <a:pt x="15498" y="6897"/>
                      <a:pt x="15498" y="6897"/>
                    </a:cubicBezTo>
                    <a:cubicBezTo>
                      <a:pt x="15498" y="6897"/>
                      <a:pt x="16972" y="3320"/>
                      <a:pt x="14293" y="1240"/>
                    </a:cubicBezTo>
                    <a:cubicBezTo>
                      <a:pt x="13087" y="298"/>
                      <a:pt x="11737" y="1"/>
                      <a:pt x="105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3122389" y="1037775"/>
                <a:ext cx="355565" cy="360605"/>
              </a:xfrm>
              <a:custGeom>
                <a:rect b="b" l="l" r="r" t="t"/>
                <a:pathLst>
                  <a:path extrusionOk="0" h="5653" w="5574">
                    <a:moveTo>
                      <a:pt x="3603" y="1"/>
                    </a:moveTo>
                    <a:cubicBezTo>
                      <a:pt x="3466" y="1"/>
                      <a:pt x="3329" y="9"/>
                      <a:pt x="3194" y="24"/>
                    </a:cubicBezTo>
                    <a:cubicBezTo>
                      <a:pt x="2787" y="70"/>
                      <a:pt x="2396" y="193"/>
                      <a:pt x="2035" y="377"/>
                    </a:cubicBezTo>
                    <a:cubicBezTo>
                      <a:pt x="1682" y="569"/>
                      <a:pt x="1359" y="830"/>
                      <a:pt x="1106" y="1137"/>
                    </a:cubicBezTo>
                    <a:lnTo>
                      <a:pt x="1006" y="1260"/>
                    </a:lnTo>
                    <a:cubicBezTo>
                      <a:pt x="976" y="1298"/>
                      <a:pt x="953" y="1337"/>
                      <a:pt x="922" y="1383"/>
                    </a:cubicBezTo>
                    <a:lnTo>
                      <a:pt x="753" y="1628"/>
                    </a:lnTo>
                    <a:lnTo>
                      <a:pt x="715" y="1690"/>
                    </a:lnTo>
                    <a:lnTo>
                      <a:pt x="676" y="1751"/>
                    </a:lnTo>
                    <a:lnTo>
                      <a:pt x="607" y="1882"/>
                    </a:lnTo>
                    <a:lnTo>
                      <a:pt x="538" y="2020"/>
                    </a:lnTo>
                    <a:cubicBezTo>
                      <a:pt x="507" y="2058"/>
                      <a:pt x="484" y="2104"/>
                      <a:pt x="469" y="2150"/>
                    </a:cubicBezTo>
                    <a:lnTo>
                      <a:pt x="354" y="2427"/>
                    </a:lnTo>
                    <a:cubicBezTo>
                      <a:pt x="308" y="2511"/>
                      <a:pt x="292" y="2611"/>
                      <a:pt x="254" y="2703"/>
                    </a:cubicBezTo>
                    <a:cubicBezTo>
                      <a:pt x="223" y="2795"/>
                      <a:pt x="193" y="2895"/>
                      <a:pt x="170" y="2995"/>
                    </a:cubicBezTo>
                    <a:cubicBezTo>
                      <a:pt x="147" y="3087"/>
                      <a:pt x="116" y="3187"/>
                      <a:pt x="93" y="3279"/>
                    </a:cubicBezTo>
                    <a:cubicBezTo>
                      <a:pt x="16" y="3670"/>
                      <a:pt x="1" y="4077"/>
                      <a:pt x="62" y="4476"/>
                    </a:cubicBezTo>
                    <a:cubicBezTo>
                      <a:pt x="108" y="4875"/>
                      <a:pt x="231" y="5259"/>
                      <a:pt x="415" y="5612"/>
                    </a:cubicBezTo>
                    <a:cubicBezTo>
                      <a:pt x="428" y="5641"/>
                      <a:pt x="451" y="5653"/>
                      <a:pt x="474" y="5653"/>
                    </a:cubicBezTo>
                    <a:cubicBezTo>
                      <a:pt x="519" y="5653"/>
                      <a:pt x="563" y="5609"/>
                      <a:pt x="538" y="5558"/>
                    </a:cubicBezTo>
                    <a:cubicBezTo>
                      <a:pt x="469" y="5382"/>
                      <a:pt x="408" y="5198"/>
                      <a:pt x="362" y="5013"/>
                    </a:cubicBezTo>
                    <a:cubicBezTo>
                      <a:pt x="323" y="4829"/>
                      <a:pt x="285" y="4645"/>
                      <a:pt x="262" y="4453"/>
                    </a:cubicBezTo>
                    <a:cubicBezTo>
                      <a:pt x="254" y="4353"/>
                      <a:pt x="239" y="4261"/>
                      <a:pt x="239" y="4161"/>
                    </a:cubicBezTo>
                    <a:cubicBezTo>
                      <a:pt x="239" y="4069"/>
                      <a:pt x="231" y="3969"/>
                      <a:pt x="231" y="3877"/>
                    </a:cubicBezTo>
                    <a:cubicBezTo>
                      <a:pt x="239" y="3778"/>
                      <a:pt x="231" y="3685"/>
                      <a:pt x="239" y="3586"/>
                    </a:cubicBezTo>
                    <a:lnTo>
                      <a:pt x="262" y="3302"/>
                    </a:lnTo>
                    <a:cubicBezTo>
                      <a:pt x="315" y="2918"/>
                      <a:pt x="431" y="2549"/>
                      <a:pt x="607" y="2212"/>
                    </a:cubicBezTo>
                    <a:cubicBezTo>
                      <a:pt x="622" y="2166"/>
                      <a:pt x="646" y="2120"/>
                      <a:pt x="676" y="2081"/>
                    </a:cubicBezTo>
                    <a:lnTo>
                      <a:pt x="745" y="1958"/>
                    </a:lnTo>
                    <a:lnTo>
                      <a:pt x="822" y="1836"/>
                    </a:lnTo>
                    <a:lnTo>
                      <a:pt x="860" y="1774"/>
                    </a:lnTo>
                    <a:lnTo>
                      <a:pt x="906" y="1721"/>
                    </a:lnTo>
                    <a:lnTo>
                      <a:pt x="1075" y="1490"/>
                    </a:lnTo>
                    <a:cubicBezTo>
                      <a:pt x="1106" y="1452"/>
                      <a:pt x="1137" y="1413"/>
                      <a:pt x="1167" y="1375"/>
                    </a:cubicBezTo>
                    <a:lnTo>
                      <a:pt x="1260" y="1268"/>
                    </a:lnTo>
                    <a:cubicBezTo>
                      <a:pt x="1321" y="1191"/>
                      <a:pt x="1390" y="1129"/>
                      <a:pt x="1459" y="1060"/>
                    </a:cubicBezTo>
                    <a:cubicBezTo>
                      <a:pt x="1528" y="999"/>
                      <a:pt x="1597" y="938"/>
                      <a:pt x="1674" y="876"/>
                    </a:cubicBezTo>
                    <a:cubicBezTo>
                      <a:pt x="1820" y="761"/>
                      <a:pt x="1981" y="661"/>
                      <a:pt x="2142" y="569"/>
                    </a:cubicBezTo>
                    <a:cubicBezTo>
                      <a:pt x="2480" y="400"/>
                      <a:pt x="2848" y="293"/>
                      <a:pt x="3225" y="270"/>
                    </a:cubicBezTo>
                    <a:cubicBezTo>
                      <a:pt x="3301" y="267"/>
                      <a:pt x="3377" y="265"/>
                      <a:pt x="3453" y="265"/>
                    </a:cubicBezTo>
                    <a:cubicBezTo>
                      <a:pt x="4136" y="265"/>
                      <a:pt x="4816" y="389"/>
                      <a:pt x="5458" y="631"/>
                    </a:cubicBezTo>
                    <a:cubicBezTo>
                      <a:pt x="5466" y="633"/>
                      <a:pt x="5473" y="634"/>
                      <a:pt x="5480" y="634"/>
                    </a:cubicBezTo>
                    <a:cubicBezTo>
                      <a:pt x="5537" y="634"/>
                      <a:pt x="5573" y="557"/>
                      <a:pt x="5512" y="515"/>
                    </a:cubicBezTo>
                    <a:cubicBezTo>
                      <a:pt x="5343" y="416"/>
                      <a:pt x="5159" y="324"/>
                      <a:pt x="4975" y="254"/>
                    </a:cubicBezTo>
                    <a:cubicBezTo>
                      <a:pt x="4783" y="185"/>
                      <a:pt x="4591" y="132"/>
                      <a:pt x="4399" y="86"/>
                    </a:cubicBezTo>
                    <a:cubicBezTo>
                      <a:pt x="4135" y="30"/>
                      <a:pt x="3869" y="1"/>
                      <a:pt x="3603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3160600" y="1191064"/>
                <a:ext cx="955829" cy="721911"/>
              </a:xfrm>
              <a:custGeom>
                <a:rect b="b" l="l" r="r" t="t"/>
                <a:pathLst>
                  <a:path extrusionOk="0" h="11317" w="14984">
                    <a:moveTo>
                      <a:pt x="14012" y="1"/>
                    </a:moveTo>
                    <a:cubicBezTo>
                      <a:pt x="13972" y="1"/>
                      <a:pt x="13935" y="50"/>
                      <a:pt x="13970" y="85"/>
                    </a:cubicBezTo>
                    <a:cubicBezTo>
                      <a:pt x="14331" y="507"/>
                      <a:pt x="14569" y="1014"/>
                      <a:pt x="14676" y="1559"/>
                    </a:cubicBezTo>
                    <a:cubicBezTo>
                      <a:pt x="14784" y="2096"/>
                      <a:pt x="14791" y="2656"/>
                      <a:pt x="14722" y="3201"/>
                    </a:cubicBezTo>
                    <a:cubicBezTo>
                      <a:pt x="14692" y="3478"/>
                      <a:pt x="14638" y="3746"/>
                      <a:pt x="14577" y="4023"/>
                    </a:cubicBezTo>
                    <a:lnTo>
                      <a:pt x="14484" y="4429"/>
                    </a:lnTo>
                    <a:cubicBezTo>
                      <a:pt x="14454" y="4568"/>
                      <a:pt x="14415" y="4698"/>
                      <a:pt x="14400" y="4852"/>
                    </a:cubicBezTo>
                    <a:cubicBezTo>
                      <a:pt x="14400" y="4898"/>
                      <a:pt x="14392" y="4944"/>
                      <a:pt x="14400" y="4982"/>
                    </a:cubicBezTo>
                    <a:cubicBezTo>
                      <a:pt x="14400" y="5021"/>
                      <a:pt x="14415" y="5059"/>
                      <a:pt x="14415" y="5097"/>
                    </a:cubicBezTo>
                    <a:cubicBezTo>
                      <a:pt x="14423" y="5166"/>
                      <a:pt x="14446" y="5235"/>
                      <a:pt x="14461" y="5305"/>
                    </a:cubicBezTo>
                    <a:cubicBezTo>
                      <a:pt x="14500" y="5443"/>
                      <a:pt x="14538" y="5581"/>
                      <a:pt x="14569" y="5711"/>
                    </a:cubicBezTo>
                    <a:cubicBezTo>
                      <a:pt x="14638" y="5980"/>
                      <a:pt x="14676" y="6256"/>
                      <a:pt x="14684" y="6533"/>
                    </a:cubicBezTo>
                    <a:cubicBezTo>
                      <a:pt x="14692" y="6809"/>
                      <a:pt x="14661" y="7078"/>
                      <a:pt x="14600" y="7346"/>
                    </a:cubicBezTo>
                    <a:cubicBezTo>
                      <a:pt x="14561" y="7477"/>
                      <a:pt x="14523" y="7607"/>
                      <a:pt x="14469" y="7738"/>
                    </a:cubicBezTo>
                    <a:lnTo>
                      <a:pt x="14392" y="7930"/>
                    </a:lnTo>
                    <a:lnTo>
                      <a:pt x="14300" y="8114"/>
                    </a:lnTo>
                    <a:cubicBezTo>
                      <a:pt x="14239" y="8237"/>
                      <a:pt x="14162" y="8352"/>
                      <a:pt x="14085" y="8467"/>
                    </a:cubicBezTo>
                    <a:cubicBezTo>
                      <a:pt x="14055" y="8521"/>
                      <a:pt x="14009" y="8582"/>
                      <a:pt x="13970" y="8636"/>
                    </a:cubicBezTo>
                    <a:cubicBezTo>
                      <a:pt x="13932" y="8689"/>
                      <a:pt x="13886" y="8743"/>
                      <a:pt x="13840" y="8789"/>
                    </a:cubicBezTo>
                    <a:cubicBezTo>
                      <a:pt x="13663" y="8996"/>
                      <a:pt x="13456" y="9173"/>
                      <a:pt x="13233" y="9327"/>
                    </a:cubicBezTo>
                    <a:cubicBezTo>
                      <a:pt x="12538" y="9755"/>
                      <a:pt x="11707" y="9970"/>
                      <a:pt x="10865" y="9970"/>
                    </a:cubicBezTo>
                    <a:cubicBezTo>
                      <a:pt x="10593" y="9970"/>
                      <a:pt x="10319" y="9947"/>
                      <a:pt x="10048" y="9902"/>
                    </a:cubicBezTo>
                    <a:cubicBezTo>
                      <a:pt x="10034" y="9901"/>
                      <a:pt x="10020" y="9900"/>
                      <a:pt x="10006" y="9900"/>
                    </a:cubicBezTo>
                    <a:cubicBezTo>
                      <a:pt x="9936" y="9900"/>
                      <a:pt x="9866" y="9916"/>
                      <a:pt x="9802" y="9948"/>
                    </a:cubicBezTo>
                    <a:cubicBezTo>
                      <a:pt x="9733" y="9987"/>
                      <a:pt x="9672" y="10025"/>
                      <a:pt x="9610" y="10063"/>
                    </a:cubicBezTo>
                    <a:cubicBezTo>
                      <a:pt x="9488" y="10148"/>
                      <a:pt x="9380" y="10225"/>
                      <a:pt x="9265" y="10301"/>
                    </a:cubicBezTo>
                    <a:cubicBezTo>
                      <a:pt x="9027" y="10447"/>
                      <a:pt x="8781" y="10570"/>
                      <a:pt x="8528" y="10677"/>
                    </a:cubicBezTo>
                    <a:cubicBezTo>
                      <a:pt x="8275" y="10777"/>
                      <a:pt x="8006" y="10862"/>
                      <a:pt x="7745" y="10931"/>
                    </a:cubicBezTo>
                    <a:cubicBezTo>
                      <a:pt x="7607" y="10961"/>
                      <a:pt x="7477" y="11000"/>
                      <a:pt x="7338" y="11015"/>
                    </a:cubicBezTo>
                    <a:cubicBezTo>
                      <a:pt x="7200" y="11023"/>
                      <a:pt x="7062" y="11046"/>
                      <a:pt x="6924" y="11061"/>
                    </a:cubicBezTo>
                    <a:cubicBezTo>
                      <a:pt x="6745" y="11071"/>
                      <a:pt x="6565" y="11076"/>
                      <a:pt x="6386" y="11076"/>
                    </a:cubicBezTo>
                    <a:cubicBezTo>
                      <a:pt x="6013" y="11076"/>
                      <a:pt x="5639" y="11054"/>
                      <a:pt x="5266" y="11008"/>
                    </a:cubicBezTo>
                    <a:cubicBezTo>
                      <a:pt x="4713" y="10946"/>
                      <a:pt x="4168" y="10854"/>
                      <a:pt x="3623" y="10731"/>
                    </a:cubicBezTo>
                    <a:cubicBezTo>
                      <a:pt x="3078" y="10601"/>
                      <a:pt x="2556" y="10401"/>
                      <a:pt x="2065" y="10140"/>
                    </a:cubicBezTo>
                    <a:cubicBezTo>
                      <a:pt x="1582" y="9879"/>
                      <a:pt x="1144" y="9526"/>
                      <a:pt x="783" y="9104"/>
                    </a:cubicBezTo>
                    <a:cubicBezTo>
                      <a:pt x="430" y="8682"/>
                      <a:pt x="223" y="8160"/>
                      <a:pt x="185" y="7615"/>
                    </a:cubicBezTo>
                    <a:cubicBezTo>
                      <a:pt x="162" y="7062"/>
                      <a:pt x="300" y="6517"/>
                      <a:pt x="576" y="6049"/>
                    </a:cubicBezTo>
                    <a:cubicBezTo>
                      <a:pt x="591" y="6026"/>
                      <a:pt x="591" y="6003"/>
                      <a:pt x="576" y="5980"/>
                    </a:cubicBezTo>
                    <a:cubicBezTo>
                      <a:pt x="492" y="5780"/>
                      <a:pt x="430" y="5565"/>
                      <a:pt x="392" y="5351"/>
                    </a:cubicBezTo>
                    <a:cubicBezTo>
                      <a:pt x="354" y="5128"/>
                      <a:pt x="323" y="4905"/>
                      <a:pt x="315" y="4683"/>
                    </a:cubicBezTo>
                    <a:lnTo>
                      <a:pt x="323" y="4683"/>
                    </a:lnTo>
                    <a:cubicBezTo>
                      <a:pt x="323" y="4660"/>
                      <a:pt x="300" y="4637"/>
                      <a:pt x="269" y="4637"/>
                    </a:cubicBezTo>
                    <a:cubicBezTo>
                      <a:pt x="246" y="4637"/>
                      <a:pt x="223" y="4660"/>
                      <a:pt x="223" y="4690"/>
                    </a:cubicBezTo>
                    <a:cubicBezTo>
                      <a:pt x="231" y="4913"/>
                      <a:pt x="246" y="5143"/>
                      <a:pt x="277" y="5366"/>
                    </a:cubicBezTo>
                    <a:cubicBezTo>
                      <a:pt x="292" y="5481"/>
                      <a:pt x="315" y="5596"/>
                      <a:pt x="346" y="5711"/>
                    </a:cubicBezTo>
                    <a:cubicBezTo>
                      <a:pt x="366" y="5811"/>
                      <a:pt x="397" y="5904"/>
                      <a:pt x="440" y="5997"/>
                    </a:cubicBezTo>
                    <a:lnTo>
                      <a:pt x="440" y="5997"/>
                    </a:lnTo>
                    <a:cubicBezTo>
                      <a:pt x="290" y="6234"/>
                      <a:pt x="182" y="6491"/>
                      <a:pt x="116" y="6763"/>
                    </a:cubicBezTo>
                    <a:cubicBezTo>
                      <a:pt x="31" y="7039"/>
                      <a:pt x="0" y="7331"/>
                      <a:pt x="16" y="7623"/>
                    </a:cubicBezTo>
                    <a:cubicBezTo>
                      <a:pt x="54" y="8206"/>
                      <a:pt x="284" y="8766"/>
                      <a:pt x="668" y="9204"/>
                    </a:cubicBezTo>
                    <a:cubicBezTo>
                      <a:pt x="1044" y="9634"/>
                      <a:pt x="1497" y="9994"/>
                      <a:pt x="2004" y="10263"/>
                    </a:cubicBezTo>
                    <a:lnTo>
                      <a:pt x="2388" y="10455"/>
                    </a:lnTo>
                    <a:cubicBezTo>
                      <a:pt x="2518" y="10516"/>
                      <a:pt x="2649" y="10562"/>
                      <a:pt x="2779" y="10624"/>
                    </a:cubicBezTo>
                    <a:cubicBezTo>
                      <a:pt x="2910" y="10677"/>
                      <a:pt x="3040" y="10724"/>
                      <a:pt x="3178" y="10777"/>
                    </a:cubicBezTo>
                    <a:cubicBezTo>
                      <a:pt x="3240" y="10800"/>
                      <a:pt x="3309" y="10823"/>
                      <a:pt x="3378" y="10846"/>
                    </a:cubicBezTo>
                    <a:lnTo>
                      <a:pt x="3577" y="10915"/>
                    </a:lnTo>
                    <a:cubicBezTo>
                      <a:pt x="4115" y="11100"/>
                      <a:pt x="4675" y="11222"/>
                      <a:pt x="5243" y="11276"/>
                    </a:cubicBezTo>
                    <a:cubicBezTo>
                      <a:pt x="5527" y="11303"/>
                      <a:pt x="5811" y="11316"/>
                      <a:pt x="6095" y="11316"/>
                    </a:cubicBezTo>
                    <a:cubicBezTo>
                      <a:pt x="6379" y="11316"/>
                      <a:pt x="6663" y="11303"/>
                      <a:pt x="6947" y="11276"/>
                    </a:cubicBezTo>
                    <a:cubicBezTo>
                      <a:pt x="7085" y="11268"/>
                      <a:pt x="7239" y="11253"/>
                      <a:pt x="7377" y="11222"/>
                    </a:cubicBezTo>
                    <a:cubicBezTo>
                      <a:pt x="7515" y="11199"/>
                      <a:pt x="7661" y="11169"/>
                      <a:pt x="7799" y="11138"/>
                    </a:cubicBezTo>
                    <a:cubicBezTo>
                      <a:pt x="8075" y="11061"/>
                      <a:pt x="8344" y="10977"/>
                      <a:pt x="8613" y="10862"/>
                    </a:cubicBezTo>
                    <a:cubicBezTo>
                      <a:pt x="8874" y="10754"/>
                      <a:pt x="9127" y="10616"/>
                      <a:pt x="9365" y="10455"/>
                    </a:cubicBezTo>
                    <a:cubicBezTo>
                      <a:pt x="9488" y="10370"/>
                      <a:pt x="9603" y="10286"/>
                      <a:pt x="9710" y="10202"/>
                    </a:cubicBezTo>
                    <a:cubicBezTo>
                      <a:pt x="9802" y="10117"/>
                      <a:pt x="9917" y="10071"/>
                      <a:pt x="10040" y="10056"/>
                    </a:cubicBezTo>
                    <a:cubicBezTo>
                      <a:pt x="10360" y="10091"/>
                      <a:pt x="10683" y="10108"/>
                      <a:pt x="11007" y="10108"/>
                    </a:cubicBezTo>
                    <a:cubicBezTo>
                      <a:pt x="11250" y="10108"/>
                      <a:pt x="11493" y="10099"/>
                      <a:pt x="11737" y="10079"/>
                    </a:cubicBezTo>
                    <a:cubicBezTo>
                      <a:pt x="12028" y="10056"/>
                      <a:pt x="12312" y="9994"/>
                      <a:pt x="12581" y="9902"/>
                    </a:cubicBezTo>
                    <a:cubicBezTo>
                      <a:pt x="12857" y="9802"/>
                      <a:pt x="13118" y="9672"/>
                      <a:pt x="13356" y="9503"/>
                    </a:cubicBezTo>
                    <a:cubicBezTo>
                      <a:pt x="13594" y="9342"/>
                      <a:pt x="13817" y="9142"/>
                      <a:pt x="14001" y="8920"/>
                    </a:cubicBezTo>
                    <a:cubicBezTo>
                      <a:pt x="14047" y="8866"/>
                      <a:pt x="14093" y="8805"/>
                      <a:pt x="14131" y="8751"/>
                    </a:cubicBezTo>
                    <a:cubicBezTo>
                      <a:pt x="14177" y="8689"/>
                      <a:pt x="14216" y="8628"/>
                      <a:pt x="14254" y="8567"/>
                    </a:cubicBezTo>
                    <a:cubicBezTo>
                      <a:pt x="14331" y="8452"/>
                      <a:pt x="14408" y="8321"/>
                      <a:pt x="14469" y="8191"/>
                    </a:cubicBezTo>
                    <a:lnTo>
                      <a:pt x="14561" y="7999"/>
                    </a:lnTo>
                    <a:lnTo>
                      <a:pt x="14638" y="7799"/>
                    </a:lnTo>
                    <a:cubicBezTo>
                      <a:pt x="14791" y="7392"/>
                      <a:pt x="14868" y="6962"/>
                      <a:pt x="14853" y="6533"/>
                    </a:cubicBezTo>
                    <a:cubicBezTo>
                      <a:pt x="14845" y="6241"/>
                      <a:pt x="14815" y="5957"/>
                      <a:pt x="14753" y="5673"/>
                    </a:cubicBezTo>
                    <a:cubicBezTo>
                      <a:pt x="14730" y="5535"/>
                      <a:pt x="14699" y="5397"/>
                      <a:pt x="14669" y="5258"/>
                    </a:cubicBezTo>
                    <a:cubicBezTo>
                      <a:pt x="14653" y="5197"/>
                      <a:pt x="14638" y="5128"/>
                      <a:pt x="14630" y="5059"/>
                    </a:cubicBezTo>
                    <a:cubicBezTo>
                      <a:pt x="14630" y="5028"/>
                      <a:pt x="14623" y="4997"/>
                      <a:pt x="14623" y="4967"/>
                    </a:cubicBezTo>
                    <a:lnTo>
                      <a:pt x="14623" y="4882"/>
                    </a:lnTo>
                    <a:cubicBezTo>
                      <a:pt x="14646" y="4760"/>
                      <a:pt x="14684" y="4621"/>
                      <a:pt x="14722" y="4483"/>
                    </a:cubicBezTo>
                    <a:cubicBezTo>
                      <a:pt x="14753" y="4345"/>
                      <a:pt x="14791" y="4207"/>
                      <a:pt x="14815" y="4069"/>
                    </a:cubicBezTo>
                    <a:cubicBezTo>
                      <a:pt x="14868" y="3792"/>
                      <a:pt x="14922" y="3516"/>
                      <a:pt x="14945" y="3224"/>
                    </a:cubicBezTo>
                    <a:cubicBezTo>
                      <a:pt x="14976" y="2940"/>
                      <a:pt x="14983" y="2656"/>
                      <a:pt x="14976" y="2372"/>
                    </a:cubicBezTo>
                    <a:cubicBezTo>
                      <a:pt x="14968" y="2081"/>
                      <a:pt x="14922" y="1797"/>
                      <a:pt x="14861" y="1513"/>
                    </a:cubicBezTo>
                    <a:cubicBezTo>
                      <a:pt x="14730" y="952"/>
                      <a:pt x="14446" y="438"/>
                      <a:pt x="14047" y="16"/>
                    </a:cubicBezTo>
                    <a:cubicBezTo>
                      <a:pt x="14036" y="5"/>
                      <a:pt x="14024" y="1"/>
                      <a:pt x="14012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3578684" y="970083"/>
                <a:ext cx="379614" cy="69595"/>
              </a:xfrm>
              <a:custGeom>
                <a:rect b="b" l="l" r="r" t="t"/>
                <a:pathLst>
                  <a:path extrusionOk="0" h="1091" w="5951">
                    <a:moveTo>
                      <a:pt x="3064" y="1"/>
                    </a:moveTo>
                    <a:cubicBezTo>
                      <a:pt x="2934" y="1"/>
                      <a:pt x="2811" y="8"/>
                      <a:pt x="2680" y="8"/>
                    </a:cubicBezTo>
                    <a:cubicBezTo>
                      <a:pt x="2650" y="12"/>
                      <a:pt x="2619" y="12"/>
                      <a:pt x="2587" y="12"/>
                    </a:cubicBezTo>
                    <a:cubicBezTo>
                      <a:pt x="2556" y="12"/>
                      <a:pt x="2523" y="12"/>
                      <a:pt x="2488" y="16"/>
                    </a:cubicBezTo>
                    <a:lnTo>
                      <a:pt x="2297" y="31"/>
                    </a:lnTo>
                    <a:cubicBezTo>
                      <a:pt x="2174" y="47"/>
                      <a:pt x="2043" y="47"/>
                      <a:pt x="1920" y="62"/>
                    </a:cubicBezTo>
                    <a:cubicBezTo>
                      <a:pt x="1798" y="85"/>
                      <a:pt x="1667" y="93"/>
                      <a:pt x="1544" y="101"/>
                    </a:cubicBezTo>
                    <a:cubicBezTo>
                      <a:pt x="1475" y="108"/>
                      <a:pt x="1414" y="108"/>
                      <a:pt x="1352" y="124"/>
                    </a:cubicBezTo>
                    <a:cubicBezTo>
                      <a:pt x="1291" y="131"/>
                      <a:pt x="1230" y="139"/>
                      <a:pt x="1168" y="154"/>
                    </a:cubicBezTo>
                    <a:cubicBezTo>
                      <a:pt x="1038" y="177"/>
                      <a:pt x="915" y="208"/>
                      <a:pt x="792" y="239"/>
                    </a:cubicBezTo>
                    <a:cubicBezTo>
                      <a:pt x="669" y="269"/>
                      <a:pt x="554" y="308"/>
                      <a:pt x="431" y="354"/>
                    </a:cubicBezTo>
                    <a:cubicBezTo>
                      <a:pt x="316" y="392"/>
                      <a:pt x="193" y="438"/>
                      <a:pt x="78" y="492"/>
                    </a:cubicBezTo>
                    <a:cubicBezTo>
                      <a:pt x="1" y="513"/>
                      <a:pt x="27" y="618"/>
                      <a:pt x="96" y="618"/>
                    </a:cubicBezTo>
                    <a:cubicBezTo>
                      <a:pt x="103" y="618"/>
                      <a:pt x="109" y="617"/>
                      <a:pt x="117" y="615"/>
                    </a:cubicBezTo>
                    <a:lnTo>
                      <a:pt x="124" y="615"/>
                    </a:lnTo>
                    <a:cubicBezTo>
                      <a:pt x="370" y="569"/>
                      <a:pt x="608" y="492"/>
                      <a:pt x="846" y="438"/>
                    </a:cubicBezTo>
                    <a:cubicBezTo>
                      <a:pt x="969" y="408"/>
                      <a:pt x="1084" y="385"/>
                      <a:pt x="1207" y="354"/>
                    </a:cubicBezTo>
                    <a:cubicBezTo>
                      <a:pt x="1268" y="338"/>
                      <a:pt x="1329" y="323"/>
                      <a:pt x="1383" y="308"/>
                    </a:cubicBezTo>
                    <a:lnTo>
                      <a:pt x="1567" y="269"/>
                    </a:lnTo>
                    <a:cubicBezTo>
                      <a:pt x="1690" y="246"/>
                      <a:pt x="1813" y="216"/>
                      <a:pt x="1936" y="200"/>
                    </a:cubicBezTo>
                    <a:cubicBezTo>
                      <a:pt x="2059" y="185"/>
                      <a:pt x="2181" y="193"/>
                      <a:pt x="2304" y="185"/>
                    </a:cubicBezTo>
                    <a:lnTo>
                      <a:pt x="2488" y="185"/>
                    </a:lnTo>
                    <a:cubicBezTo>
                      <a:pt x="2501" y="183"/>
                      <a:pt x="2513" y="183"/>
                      <a:pt x="2525" y="183"/>
                    </a:cubicBezTo>
                    <a:cubicBezTo>
                      <a:pt x="2574" y="183"/>
                      <a:pt x="2623" y="193"/>
                      <a:pt x="2673" y="193"/>
                    </a:cubicBezTo>
                    <a:lnTo>
                      <a:pt x="3041" y="208"/>
                    </a:lnTo>
                    <a:cubicBezTo>
                      <a:pt x="3164" y="231"/>
                      <a:pt x="3287" y="239"/>
                      <a:pt x="3409" y="254"/>
                    </a:cubicBezTo>
                    <a:cubicBezTo>
                      <a:pt x="3471" y="254"/>
                      <a:pt x="3532" y="269"/>
                      <a:pt x="3594" y="277"/>
                    </a:cubicBezTo>
                    <a:lnTo>
                      <a:pt x="3778" y="315"/>
                    </a:lnTo>
                    <a:cubicBezTo>
                      <a:pt x="3893" y="331"/>
                      <a:pt x="4016" y="361"/>
                      <a:pt x="4131" y="392"/>
                    </a:cubicBezTo>
                    <a:cubicBezTo>
                      <a:pt x="4192" y="408"/>
                      <a:pt x="4254" y="423"/>
                      <a:pt x="4308" y="438"/>
                    </a:cubicBezTo>
                    <a:lnTo>
                      <a:pt x="4484" y="500"/>
                    </a:lnTo>
                    <a:lnTo>
                      <a:pt x="4661" y="561"/>
                    </a:lnTo>
                    <a:lnTo>
                      <a:pt x="4829" y="630"/>
                    </a:lnTo>
                    <a:cubicBezTo>
                      <a:pt x="4945" y="676"/>
                      <a:pt x="5052" y="722"/>
                      <a:pt x="5167" y="768"/>
                    </a:cubicBezTo>
                    <a:cubicBezTo>
                      <a:pt x="5390" y="868"/>
                      <a:pt x="5612" y="968"/>
                      <a:pt x="5827" y="1083"/>
                    </a:cubicBezTo>
                    <a:lnTo>
                      <a:pt x="5843" y="1083"/>
                    </a:lnTo>
                    <a:cubicBezTo>
                      <a:pt x="5851" y="1088"/>
                      <a:pt x="5860" y="1091"/>
                      <a:pt x="5869" y="1091"/>
                    </a:cubicBezTo>
                    <a:cubicBezTo>
                      <a:pt x="5886" y="1091"/>
                      <a:pt x="5905" y="1083"/>
                      <a:pt x="5919" y="1068"/>
                    </a:cubicBezTo>
                    <a:cubicBezTo>
                      <a:pt x="5950" y="1045"/>
                      <a:pt x="5950" y="999"/>
                      <a:pt x="5919" y="976"/>
                    </a:cubicBezTo>
                    <a:cubicBezTo>
                      <a:pt x="5728" y="791"/>
                      <a:pt x="5520" y="645"/>
                      <a:pt x="5290" y="530"/>
                    </a:cubicBezTo>
                    <a:cubicBezTo>
                      <a:pt x="5060" y="408"/>
                      <a:pt x="4822" y="323"/>
                      <a:pt x="4569" y="254"/>
                    </a:cubicBezTo>
                    <a:cubicBezTo>
                      <a:pt x="4077" y="116"/>
                      <a:pt x="3578" y="31"/>
                      <a:pt x="3064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3145609" y="1406548"/>
                <a:ext cx="22390" cy="20923"/>
              </a:xfrm>
              <a:custGeom>
                <a:rect b="b" l="l" r="r" t="t"/>
                <a:pathLst>
                  <a:path extrusionOk="0" h="328" w="351">
                    <a:moveTo>
                      <a:pt x="236" y="1"/>
                    </a:moveTo>
                    <a:cubicBezTo>
                      <a:pt x="222" y="1"/>
                      <a:pt x="209" y="3"/>
                      <a:pt x="197" y="8"/>
                    </a:cubicBezTo>
                    <a:cubicBezTo>
                      <a:pt x="97" y="54"/>
                      <a:pt x="90" y="161"/>
                      <a:pt x="36" y="238"/>
                    </a:cubicBezTo>
                    <a:cubicBezTo>
                      <a:pt x="1" y="285"/>
                      <a:pt x="46" y="328"/>
                      <a:pt x="91" y="328"/>
                    </a:cubicBezTo>
                    <a:cubicBezTo>
                      <a:pt x="104" y="328"/>
                      <a:pt x="117" y="324"/>
                      <a:pt x="128" y="315"/>
                    </a:cubicBezTo>
                    <a:cubicBezTo>
                      <a:pt x="212" y="261"/>
                      <a:pt x="282" y="192"/>
                      <a:pt x="320" y="100"/>
                    </a:cubicBezTo>
                    <a:cubicBezTo>
                      <a:pt x="351" y="38"/>
                      <a:pt x="292" y="1"/>
                      <a:pt x="23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3156198" y="1443482"/>
                <a:ext cx="13779" cy="22837"/>
              </a:xfrm>
              <a:custGeom>
                <a:rect b="b" l="l" r="r" t="t"/>
                <a:pathLst>
                  <a:path extrusionOk="0" h="358" w="216">
                    <a:moveTo>
                      <a:pt x="108" y="0"/>
                    </a:moveTo>
                    <a:cubicBezTo>
                      <a:pt x="85" y="0"/>
                      <a:pt x="62" y="12"/>
                      <a:pt x="46" y="35"/>
                    </a:cubicBezTo>
                    <a:cubicBezTo>
                      <a:pt x="0" y="104"/>
                      <a:pt x="23" y="212"/>
                      <a:pt x="31" y="288"/>
                    </a:cubicBezTo>
                    <a:cubicBezTo>
                      <a:pt x="35" y="334"/>
                      <a:pt x="69" y="357"/>
                      <a:pt x="105" y="357"/>
                    </a:cubicBezTo>
                    <a:cubicBezTo>
                      <a:pt x="140" y="357"/>
                      <a:pt x="177" y="334"/>
                      <a:pt x="185" y="288"/>
                    </a:cubicBezTo>
                    <a:cubicBezTo>
                      <a:pt x="192" y="212"/>
                      <a:pt x="215" y="104"/>
                      <a:pt x="169" y="35"/>
                    </a:cubicBezTo>
                    <a:cubicBezTo>
                      <a:pt x="154" y="12"/>
                      <a:pt x="131" y="0"/>
                      <a:pt x="108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3955304" y="1037765"/>
                <a:ext cx="23220" cy="18372"/>
              </a:xfrm>
              <a:custGeom>
                <a:rect b="b" l="l" r="r" t="t"/>
                <a:pathLst>
                  <a:path extrusionOk="0" h="288" w="364">
                    <a:moveTo>
                      <a:pt x="237" y="1"/>
                    </a:moveTo>
                    <a:cubicBezTo>
                      <a:pt x="219" y="1"/>
                      <a:pt x="202" y="5"/>
                      <a:pt x="184" y="14"/>
                    </a:cubicBezTo>
                    <a:cubicBezTo>
                      <a:pt x="161" y="30"/>
                      <a:pt x="138" y="45"/>
                      <a:pt x="115" y="68"/>
                    </a:cubicBezTo>
                    <a:cubicBezTo>
                      <a:pt x="115" y="68"/>
                      <a:pt x="83" y="100"/>
                      <a:pt x="95" y="100"/>
                    </a:cubicBezTo>
                    <a:cubicBezTo>
                      <a:pt x="96" y="100"/>
                      <a:pt x="98" y="99"/>
                      <a:pt x="100" y="99"/>
                    </a:cubicBezTo>
                    <a:lnTo>
                      <a:pt x="100" y="99"/>
                    </a:lnTo>
                    <a:cubicBezTo>
                      <a:pt x="15" y="129"/>
                      <a:pt x="0" y="260"/>
                      <a:pt x="100" y="283"/>
                    </a:cubicBezTo>
                    <a:cubicBezTo>
                      <a:pt x="114" y="286"/>
                      <a:pt x="128" y="288"/>
                      <a:pt x="143" y="288"/>
                    </a:cubicBezTo>
                    <a:cubicBezTo>
                      <a:pt x="231" y="288"/>
                      <a:pt x="319" y="230"/>
                      <a:pt x="345" y="145"/>
                    </a:cubicBezTo>
                    <a:cubicBezTo>
                      <a:pt x="364" y="65"/>
                      <a:pt x="304" y="1"/>
                      <a:pt x="237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3988603" y="1045994"/>
                <a:ext cx="20604" cy="30364"/>
              </a:xfrm>
              <a:custGeom>
                <a:rect b="b" l="l" r="r" t="t"/>
                <a:pathLst>
                  <a:path extrusionOk="0" h="476" w="323">
                    <a:moveTo>
                      <a:pt x="261" y="0"/>
                    </a:moveTo>
                    <a:cubicBezTo>
                      <a:pt x="84" y="8"/>
                      <a:pt x="0" y="261"/>
                      <a:pt x="8" y="407"/>
                    </a:cubicBezTo>
                    <a:cubicBezTo>
                      <a:pt x="8" y="450"/>
                      <a:pt x="40" y="475"/>
                      <a:pt x="74" y="475"/>
                    </a:cubicBezTo>
                    <a:cubicBezTo>
                      <a:pt x="95" y="475"/>
                      <a:pt x="116" y="466"/>
                      <a:pt x="131" y="446"/>
                    </a:cubicBezTo>
                    <a:cubicBezTo>
                      <a:pt x="169" y="377"/>
                      <a:pt x="200" y="315"/>
                      <a:pt x="238" y="254"/>
                    </a:cubicBezTo>
                    <a:cubicBezTo>
                      <a:pt x="284" y="192"/>
                      <a:pt x="315" y="131"/>
                      <a:pt x="322" y="62"/>
                    </a:cubicBezTo>
                    <a:cubicBezTo>
                      <a:pt x="322" y="23"/>
                      <a:pt x="292" y="0"/>
                      <a:pt x="26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4013417" y="1073870"/>
                <a:ext cx="22709" cy="31193"/>
              </a:xfrm>
              <a:custGeom>
                <a:rect b="b" l="l" r="r" t="t"/>
                <a:pathLst>
                  <a:path extrusionOk="0" h="489" w="356">
                    <a:moveTo>
                      <a:pt x="239" y="1"/>
                    </a:moveTo>
                    <a:cubicBezTo>
                      <a:pt x="212" y="1"/>
                      <a:pt x="185" y="10"/>
                      <a:pt x="164" y="32"/>
                    </a:cubicBezTo>
                    <a:cubicBezTo>
                      <a:pt x="79" y="131"/>
                      <a:pt x="26" y="254"/>
                      <a:pt x="10" y="377"/>
                    </a:cubicBezTo>
                    <a:cubicBezTo>
                      <a:pt x="1" y="451"/>
                      <a:pt x="58" y="489"/>
                      <a:pt x="119" y="489"/>
                    </a:cubicBezTo>
                    <a:cubicBezTo>
                      <a:pt x="159" y="489"/>
                      <a:pt x="201" y="472"/>
                      <a:pt x="225" y="438"/>
                    </a:cubicBezTo>
                    <a:cubicBezTo>
                      <a:pt x="294" y="346"/>
                      <a:pt x="340" y="231"/>
                      <a:pt x="356" y="116"/>
                    </a:cubicBezTo>
                    <a:cubicBezTo>
                      <a:pt x="356" y="47"/>
                      <a:pt x="297" y="1"/>
                      <a:pt x="239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" name="Google Shape;138;p17"/>
            <p:cNvSpPr txBox="1"/>
            <p:nvPr/>
          </p:nvSpPr>
          <p:spPr>
            <a:xfrm>
              <a:off x="4220218" y="1266400"/>
              <a:ext cx="705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7122775" y="1190825"/>
              <a:ext cx="1563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mostly made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7122784" y="1026125"/>
              <a:ext cx="156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5146799" y="1342364"/>
            <a:ext cx="3539884" cy="1461861"/>
            <a:chOff x="5146799" y="1342364"/>
            <a:chExt cx="3539884" cy="1461861"/>
          </a:xfrm>
        </p:grpSpPr>
        <p:grpSp>
          <p:nvGrpSpPr>
            <p:cNvPr id="142" name="Google Shape;142;p17"/>
            <p:cNvGrpSpPr/>
            <p:nvPr/>
          </p:nvGrpSpPr>
          <p:grpSpPr>
            <a:xfrm>
              <a:off x="5146799" y="1342364"/>
              <a:ext cx="1148222" cy="986552"/>
              <a:chOff x="5465803" y="3435851"/>
              <a:chExt cx="1187897" cy="1020641"/>
            </a:xfrm>
          </p:grpSpPr>
          <p:sp>
            <p:nvSpPr>
              <p:cNvPr id="143" name="Google Shape;143;p17"/>
              <p:cNvSpPr/>
              <p:nvPr/>
            </p:nvSpPr>
            <p:spPr>
              <a:xfrm>
                <a:off x="5465803" y="3554692"/>
                <a:ext cx="1187897" cy="870351"/>
              </a:xfrm>
              <a:custGeom>
                <a:rect b="b" l="l" r="r" t="t"/>
                <a:pathLst>
                  <a:path extrusionOk="0" h="13644" w="18622">
                    <a:moveTo>
                      <a:pt x="12827" y="11541"/>
                    </a:moveTo>
                    <a:cubicBezTo>
                      <a:pt x="12847" y="11541"/>
                      <a:pt x="12867" y="11544"/>
                      <a:pt x="12888" y="11550"/>
                    </a:cubicBezTo>
                    <a:cubicBezTo>
                      <a:pt x="12957" y="11565"/>
                      <a:pt x="12995" y="11650"/>
                      <a:pt x="12957" y="11711"/>
                    </a:cubicBezTo>
                    <a:cubicBezTo>
                      <a:pt x="12909" y="11781"/>
                      <a:pt x="12835" y="11816"/>
                      <a:pt x="12761" y="11816"/>
                    </a:cubicBezTo>
                    <a:cubicBezTo>
                      <a:pt x="12681" y="11816"/>
                      <a:pt x="12602" y="11775"/>
                      <a:pt x="12558" y="11696"/>
                    </a:cubicBezTo>
                    <a:cubicBezTo>
                      <a:pt x="12538" y="11641"/>
                      <a:pt x="12571" y="11569"/>
                      <a:pt x="12627" y="11569"/>
                    </a:cubicBezTo>
                    <a:cubicBezTo>
                      <a:pt x="12634" y="11569"/>
                      <a:pt x="12642" y="11570"/>
                      <a:pt x="12650" y="11573"/>
                    </a:cubicBezTo>
                    <a:cubicBezTo>
                      <a:pt x="12657" y="11577"/>
                      <a:pt x="12664" y="11578"/>
                      <a:pt x="12671" y="11578"/>
                    </a:cubicBezTo>
                    <a:cubicBezTo>
                      <a:pt x="12692" y="11578"/>
                      <a:pt x="12711" y="11563"/>
                      <a:pt x="12734" y="11557"/>
                    </a:cubicBezTo>
                    <a:cubicBezTo>
                      <a:pt x="12763" y="11548"/>
                      <a:pt x="12794" y="11541"/>
                      <a:pt x="12827" y="11541"/>
                    </a:cubicBezTo>
                    <a:close/>
                    <a:moveTo>
                      <a:pt x="13448" y="11826"/>
                    </a:moveTo>
                    <a:cubicBezTo>
                      <a:pt x="13579" y="11834"/>
                      <a:pt x="13571" y="12026"/>
                      <a:pt x="13448" y="12026"/>
                    </a:cubicBezTo>
                    <a:lnTo>
                      <a:pt x="13448" y="12018"/>
                    </a:lnTo>
                    <a:cubicBezTo>
                      <a:pt x="13318" y="12018"/>
                      <a:pt x="13318" y="11826"/>
                      <a:pt x="13448" y="11826"/>
                    </a:cubicBezTo>
                    <a:close/>
                    <a:moveTo>
                      <a:pt x="12842" y="12072"/>
                    </a:moveTo>
                    <a:cubicBezTo>
                      <a:pt x="12949" y="12072"/>
                      <a:pt x="13018" y="12187"/>
                      <a:pt x="12965" y="12279"/>
                    </a:cubicBezTo>
                    <a:cubicBezTo>
                      <a:pt x="12930" y="12363"/>
                      <a:pt x="12850" y="12390"/>
                      <a:pt x="12769" y="12390"/>
                    </a:cubicBezTo>
                    <a:cubicBezTo>
                      <a:pt x="12725" y="12390"/>
                      <a:pt x="12680" y="12382"/>
                      <a:pt x="12642" y="12371"/>
                    </a:cubicBezTo>
                    <a:cubicBezTo>
                      <a:pt x="12520" y="12333"/>
                      <a:pt x="12520" y="12156"/>
                      <a:pt x="12642" y="12118"/>
                    </a:cubicBezTo>
                    <a:cubicBezTo>
                      <a:pt x="12704" y="12095"/>
                      <a:pt x="12773" y="12072"/>
                      <a:pt x="12842" y="12072"/>
                    </a:cubicBezTo>
                    <a:close/>
                    <a:moveTo>
                      <a:pt x="11941" y="12177"/>
                    </a:moveTo>
                    <a:cubicBezTo>
                      <a:pt x="11957" y="12177"/>
                      <a:pt x="11973" y="12178"/>
                      <a:pt x="11990" y="12179"/>
                    </a:cubicBezTo>
                    <a:cubicBezTo>
                      <a:pt x="12051" y="12179"/>
                      <a:pt x="12097" y="12210"/>
                      <a:pt x="12128" y="12256"/>
                    </a:cubicBezTo>
                    <a:cubicBezTo>
                      <a:pt x="12136" y="12264"/>
                      <a:pt x="12136" y="12271"/>
                      <a:pt x="12143" y="12279"/>
                    </a:cubicBezTo>
                    <a:cubicBezTo>
                      <a:pt x="12166" y="12310"/>
                      <a:pt x="12166" y="12356"/>
                      <a:pt x="12143" y="12394"/>
                    </a:cubicBezTo>
                    <a:cubicBezTo>
                      <a:pt x="12136" y="12402"/>
                      <a:pt x="12136" y="12409"/>
                      <a:pt x="12128" y="12417"/>
                    </a:cubicBezTo>
                    <a:cubicBezTo>
                      <a:pt x="12097" y="12463"/>
                      <a:pt x="12051" y="12494"/>
                      <a:pt x="11990" y="12494"/>
                    </a:cubicBezTo>
                    <a:cubicBezTo>
                      <a:pt x="11977" y="12495"/>
                      <a:pt x="11964" y="12495"/>
                      <a:pt x="11952" y="12495"/>
                    </a:cubicBezTo>
                    <a:cubicBezTo>
                      <a:pt x="11866" y="12495"/>
                      <a:pt x="11786" y="12474"/>
                      <a:pt x="11706" y="12440"/>
                    </a:cubicBezTo>
                    <a:cubicBezTo>
                      <a:pt x="11622" y="12394"/>
                      <a:pt x="11622" y="12279"/>
                      <a:pt x="11706" y="12225"/>
                    </a:cubicBezTo>
                    <a:cubicBezTo>
                      <a:pt x="11783" y="12193"/>
                      <a:pt x="11859" y="12177"/>
                      <a:pt x="11941" y="12177"/>
                    </a:cubicBezTo>
                    <a:close/>
                    <a:moveTo>
                      <a:pt x="12751" y="0"/>
                    </a:moveTo>
                    <a:cubicBezTo>
                      <a:pt x="10804" y="0"/>
                      <a:pt x="9188" y="1594"/>
                      <a:pt x="9188" y="1594"/>
                    </a:cubicBezTo>
                    <a:cubicBezTo>
                      <a:pt x="9188" y="1594"/>
                      <a:pt x="8073" y="1057"/>
                      <a:pt x="6682" y="1057"/>
                    </a:cubicBezTo>
                    <a:cubicBezTo>
                      <a:pt x="5456" y="1057"/>
                      <a:pt x="4015" y="1474"/>
                      <a:pt x="2933" y="3045"/>
                    </a:cubicBezTo>
                    <a:cubicBezTo>
                      <a:pt x="1" y="7297"/>
                      <a:pt x="3209" y="10383"/>
                      <a:pt x="3209" y="10383"/>
                    </a:cubicBezTo>
                    <a:cubicBezTo>
                      <a:pt x="3209" y="10383"/>
                      <a:pt x="3025" y="12202"/>
                      <a:pt x="5243" y="13238"/>
                    </a:cubicBezTo>
                    <a:cubicBezTo>
                      <a:pt x="5851" y="13525"/>
                      <a:pt x="6439" y="13629"/>
                      <a:pt x="6972" y="13629"/>
                    </a:cubicBezTo>
                    <a:cubicBezTo>
                      <a:pt x="8384" y="13629"/>
                      <a:pt x="9411" y="12901"/>
                      <a:pt x="9411" y="12901"/>
                    </a:cubicBezTo>
                    <a:cubicBezTo>
                      <a:pt x="9411" y="12901"/>
                      <a:pt x="10523" y="13643"/>
                      <a:pt x="12013" y="13643"/>
                    </a:cubicBezTo>
                    <a:cubicBezTo>
                      <a:pt x="12825" y="13643"/>
                      <a:pt x="13750" y="13422"/>
                      <a:pt x="14669" y="12740"/>
                    </a:cubicBezTo>
                    <a:cubicBezTo>
                      <a:pt x="17839" y="10383"/>
                      <a:pt x="16166" y="6852"/>
                      <a:pt x="16166" y="6852"/>
                    </a:cubicBezTo>
                    <a:cubicBezTo>
                      <a:pt x="18622" y="3298"/>
                      <a:pt x="15221" y="144"/>
                      <a:pt x="12949" y="6"/>
                    </a:cubicBezTo>
                    <a:cubicBezTo>
                      <a:pt x="12883" y="2"/>
                      <a:pt x="12817" y="0"/>
                      <a:pt x="127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6362827" y="3435851"/>
                <a:ext cx="54540" cy="100150"/>
              </a:xfrm>
              <a:custGeom>
                <a:rect b="b" l="l" r="r" t="t"/>
                <a:pathLst>
                  <a:path extrusionOk="0" h="1570" w="855">
                    <a:moveTo>
                      <a:pt x="788" y="1"/>
                    </a:moveTo>
                    <a:cubicBezTo>
                      <a:pt x="771" y="1"/>
                      <a:pt x="755" y="9"/>
                      <a:pt x="745" y="26"/>
                    </a:cubicBezTo>
                    <a:cubicBezTo>
                      <a:pt x="668" y="134"/>
                      <a:pt x="591" y="249"/>
                      <a:pt x="530" y="372"/>
                    </a:cubicBezTo>
                    <a:cubicBezTo>
                      <a:pt x="453" y="487"/>
                      <a:pt x="423" y="618"/>
                      <a:pt x="361" y="740"/>
                    </a:cubicBezTo>
                    <a:cubicBezTo>
                      <a:pt x="300" y="863"/>
                      <a:pt x="223" y="978"/>
                      <a:pt x="169" y="1101"/>
                    </a:cubicBezTo>
                    <a:cubicBezTo>
                      <a:pt x="108" y="1224"/>
                      <a:pt x="54" y="1347"/>
                      <a:pt x="16" y="1477"/>
                    </a:cubicBezTo>
                    <a:cubicBezTo>
                      <a:pt x="0" y="1508"/>
                      <a:pt x="16" y="1546"/>
                      <a:pt x="46" y="1562"/>
                    </a:cubicBezTo>
                    <a:cubicBezTo>
                      <a:pt x="57" y="1567"/>
                      <a:pt x="69" y="1569"/>
                      <a:pt x="81" y="1569"/>
                    </a:cubicBezTo>
                    <a:cubicBezTo>
                      <a:pt x="104" y="1569"/>
                      <a:pt x="128" y="1559"/>
                      <a:pt x="139" y="1539"/>
                    </a:cubicBezTo>
                    <a:cubicBezTo>
                      <a:pt x="215" y="1431"/>
                      <a:pt x="284" y="1308"/>
                      <a:pt x="346" y="1185"/>
                    </a:cubicBezTo>
                    <a:cubicBezTo>
                      <a:pt x="407" y="1070"/>
                      <a:pt x="461" y="940"/>
                      <a:pt x="515" y="817"/>
                    </a:cubicBezTo>
                    <a:cubicBezTo>
                      <a:pt x="561" y="694"/>
                      <a:pt x="653" y="587"/>
                      <a:pt x="699" y="456"/>
                    </a:cubicBezTo>
                    <a:cubicBezTo>
                      <a:pt x="753" y="334"/>
                      <a:pt x="799" y="203"/>
                      <a:pt x="845" y="73"/>
                    </a:cubicBezTo>
                    <a:cubicBezTo>
                      <a:pt x="855" y="32"/>
                      <a:pt x="821" y="1"/>
                      <a:pt x="788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6417687" y="3463727"/>
                <a:ext cx="100916" cy="111505"/>
              </a:xfrm>
              <a:custGeom>
                <a:rect b="b" l="l" r="r" t="t"/>
                <a:pathLst>
                  <a:path extrusionOk="0" h="1748" w="1582">
                    <a:moveTo>
                      <a:pt x="1524" y="0"/>
                    </a:moveTo>
                    <a:cubicBezTo>
                      <a:pt x="1508" y="0"/>
                      <a:pt x="1493" y="4"/>
                      <a:pt x="1481" y="12"/>
                    </a:cubicBezTo>
                    <a:cubicBezTo>
                      <a:pt x="1351" y="134"/>
                      <a:pt x="1228" y="273"/>
                      <a:pt x="1098" y="395"/>
                    </a:cubicBezTo>
                    <a:cubicBezTo>
                      <a:pt x="975" y="526"/>
                      <a:pt x="867" y="679"/>
                      <a:pt x="752" y="810"/>
                    </a:cubicBezTo>
                    <a:cubicBezTo>
                      <a:pt x="629" y="948"/>
                      <a:pt x="499" y="1079"/>
                      <a:pt x="384" y="1217"/>
                    </a:cubicBezTo>
                    <a:cubicBezTo>
                      <a:pt x="269" y="1347"/>
                      <a:pt x="154" y="1493"/>
                      <a:pt x="46" y="1639"/>
                    </a:cubicBezTo>
                    <a:lnTo>
                      <a:pt x="46" y="1631"/>
                    </a:lnTo>
                    <a:lnTo>
                      <a:pt x="46" y="1631"/>
                    </a:lnTo>
                    <a:cubicBezTo>
                      <a:pt x="0" y="1683"/>
                      <a:pt x="45" y="1748"/>
                      <a:pt x="99" y="1748"/>
                    </a:cubicBezTo>
                    <a:cubicBezTo>
                      <a:pt x="117" y="1748"/>
                      <a:pt x="136" y="1741"/>
                      <a:pt x="154" y="1723"/>
                    </a:cubicBezTo>
                    <a:cubicBezTo>
                      <a:pt x="284" y="1600"/>
                      <a:pt x="407" y="1470"/>
                      <a:pt x="530" y="1332"/>
                    </a:cubicBezTo>
                    <a:cubicBezTo>
                      <a:pt x="652" y="1201"/>
                      <a:pt x="768" y="1063"/>
                      <a:pt x="875" y="917"/>
                    </a:cubicBezTo>
                    <a:cubicBezTo>
                      <a:pt x="990" y="779"/>
                      <a:pt x="1128" y="664"/>
                      <a:pt x="1244" y="518"/>
                    </a:cubicBezTo>
                    <a:cubicBezTo>
                      <a:pt x="1351" y="372"/>
                      <a:pt x="1466" y="234"/>
                      <a:pt x="1566" y="88"/>
                    </a:cubicBezTo>
                    <a:cubicBezTo>
                      <a:pt x="1581" y="65"/>
                      <a:pt x="1581" y="35"/>
                      <a:pt x="1566" y="12"/>
                    </a:cubicBezTo>
                    <a:cubicBezTo>
                      <a:pt x="1554" y="4"/>
                      <a:pt x="1539" y="0"/>
                      <a:pt x="1524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6484731" y="3500014"/>
                <a:ext cx="118075" cy="44717"/>
              </a:xfrm>
              <a:custGeom>
                <a:rect b="b" l="l" r="r" t="t"/>
                <a:pathLst>
                  <a:path extrusionOk="0" h="701" w="1851">
                    <a:moveTo>
                      <a:pt x="1781" y="1"/>
                    </a:moveTo>
                    <a:cubicBezTo>
                      <a:pt x="1628" y="31"/>
                      <a:pt x="1490" y="78"/>
                      <a:pt x="1336" y="116"/>
                    </a:cubicBezTo>
                    <a:cubicBezTo>
                      <a:pt x="1190" y="147"/>
                      <a:pt x="1060" y="216"/>
                      <a:pt x="906" y="269"/>
                    </a:cubicBezTo>
                    <a:cubicBezTo>
                      <a:pt x="761" y="315"/>
                      <a:pt x="615" y="354"/>
                      <a:pt x="469" y="400"/>
                    </a:cubicBezTo>
                    <a:cubicBezTo>
                      <a:pt x="323" y="446"/>
                      <a:pt x="185" y="507"/>
                      <a:pt x="47" y="569"/>
                    </a:cubicBezTo>
                    <a:cubicBezTo>
                      <a:pt x="16" y="584"/>
                      <a:pt x="1" y="615"/>
                      <a:pt x="8" y="646"/>
                    </a:cubicBezTo>
                    <a:cubicBezTo>
                      <a:pt x="15" y="679"/>
                      <a:pt x="45" y="701"/>
                      <a:pt x="78" y="701"/>
                    </a:cubicBezTo>
                    <a:cubicBezTo>
                      <a:pt x="83" y="701"/>
                      <a:pt x="88" y="700"/>
                      <a:pt x="93" y="699"/>
                    </a:cubicBezTo>
                    <a:cubicBezTo>
                      <a:pt x="239" y="669"/>
                      <a:pt x="384" y="630"/>
                      <a:pt x="530" y="584"/>
                    </a:cubicBezTo>
                    <a:cubicBezTo>
                      <a:pt x="676" y="538"/>
                      <a:pt x="822" y="484"/>
                      <a:pt x="960" y="431"/>
                    </a:cubicBezTo>
                    <a:cubicBezTo>
                      <a:pt x="1098" y="369"/>
                      <a:pt x="1259" y="354"/>
                      <a:pt x="1398" y="292"/>
                    </a:cubicBezTo>
                    <a:cubicBezTo>
                      <a:pt x="1543" y="239"/>
                      <a:pt x="1682" y="177"/>
                      <a:pt x="1820" y="108"/>
                    </a:cubicBezTo>
                    <a:cubicBezTo>
                      <a:pt x="1843" y="101"/>
                      <a:pt x="1850" y="78"/>
                      <a:pt x="1850" y="47"/>
                    </a:cubicBezTo>
                    <a:cubicBezTo>
                      <a:pt x="1843" y="16"/>
                      <a:pt x="1812" y="1"/>
                      <a:pt x="1781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5525511" y="3596666"/>
                <a:ext cx="987661" cy="859825"/>
              </a:xfrm>
              <a:custGeom>
                <a:rect b="b" l="l" r="r" t="t"/>
                <a:pathLst>
                  <a:path extrusionOk="0" h="13479" w="15483">
                    <a:moveTo>
                      <a:pt x="5543" y="0"/>
                    </a:moveTo>
                    <a:cubicBezTo>
                      <a:pt x="5366" y="8"/>
                      <a:pt x="5197" y="0"/>
                      <a:pt x="5021" y="15"/>
                    </a:cubicBezTo>
                    <a:lnTo>
                      <a:pt x="4768" y="46"/>
                    </a:lnTo>
                    <a:cubicBezTo>
                      <a:pt x="4675" y="46"/>
                      <a:pt x="4591" y="61"/>
                      <a:pt x="4507" y="77"/>
                    </a:cubicBezTo>
                    <a:lnTo>
                      <a:pt x="4253" y="131"/>
                    </a:lnTo>
                    <a:cubicBezTo>
                      <a:pt x="4169" y="146"/>
                      <a:pt x="4084" y="161"/>
                      <a:pt x="4000" y="184"/>
                    </a:cubicBezTo>
                    <a:cubicBezTo>
                      <a:pt x="3839" y="238"/>
                      <a:pt x="3670" y="276"/>
                      <a:pt x="3509" y="338"/>
                    </a:cubicBezTo>
                    <a:cubicBezTo>
                      <a:pt x="3424" y="368"/>
                      <a:pt x="3340" y="392"/>
                      <a:pt x="3263" y="430"/>
                    </a:cubicBezTo>
                    <a:lnTo>
                      <a:pt x="3033" y="545"/>
                    </a:lnTo>
                    <a:lnTo>
                      <a:pt x="2810" y="683"/>
                    </a:lnTo>
                    <a:cubicBezTo>
                      <a:pt x="2734" y="729"/>
                      <a:pt x="2664" y="783"/>
                      <a:pt x="2595" y="829"/>
                    </a:cubicBezTo>
                    <a:cubicBezTo>
                      <a:pt x="2311" y="1036"/>
                      <a:pt x="2058" y="1274"/>
                      <a:pt x="1828" y="1528"/>
                    </a:cubicBezTo>
                    <a:cubicBezTo>
                      <a:pt x="1598" y="1788"/>
                      <a:pt x="1390" y="2057"/>
                      <a:pt x="1198" y="2349"/>
                    </a:cubicBezTo>
                    <a:cubicBezTo>
                      <a:pt x="1014" y="2640"/>
                      <a:pt x="853" y="2940"/>
                      <a:pt x="707" y="3255"/>
                    </a:cubicBezTo>
                    <a:cubicBezTo>
                      <a:pt x="569" y="3562"/>
                      <a:pt x="438" y="3884"/>
                      <a:pt x="339" y="4214"/>
                    </a:cubicBezTo>
                    <a:cubicBezTo>
                      <a:pt x="231" y="4536"/>
                      <a:pt x="147" y="4874"/>
                      <a:pt x="85" y="5212"/>
                    </a:cubicBezTo>
                    <a:cubicBezTo>
                      <a:pt x="32" y="5557"/>
                      <a:pt x="1" y="5903"/>
                      <a:pt x="9" y="6248"/>
                    </a:cubicBezTo>
                    <a:cubicBezTo>
                      <a:pt x="31" y="7643"/>
                      <a:pt x="593" y="8964"/>
                      <a:pt x="1569" y="9957"/>
                    </a:cubicBezTo>
                    <a:lnTo>
                      <a:pt x="1569" y="9957"/>
                    </a:lnTo>
                    <a:cubicBezTo>
                      <a:pt x="1542" y="10335"/>
                      <a:pt x="1597" y="10704"/>
                      <a:pt x="1720" y="11061"/>
                    </a:cubicBezTo>
                    <a:cubicBezTo>
                      <a:pt x="1858" y="11421"/>
                      <a:pt x="2066" y="11759"/>
                      <a:pt x="2334" y="12043"/>
                    </a:cubicBezTo>
                    <a:lnTo>
                      <a:pt x="2542" y="12250"/>
                    </a:lnTo>
                    <a:lnTo>
                      <a:pt x="2764" y="12427"/>
                    </a:lnTo>
                    <a:cubicBezTo>
                      <a:pt x="2841" y="12488"/>
                      <a:pt x="2918" y="12542"/>
                      <a:pt x="3002" y="12596"/>
                    </a:cubicBezTo>
                    <a:cubicBezTo>
                      <a:pt x="3087" y="12650"/>
                      <a:pt x="3163" y="12696"/>
                      <a:pt x="3248" y="12742"/>
                    </a:cubicBezTo>
                    <a:lnTo>
                      <a:pt x="3501" y="12872"/>
                    </a:lnTo>
                    <a:cubicBezTo>
                      <a:pt x="3586" y="12918"/>
                      <a:pt x="3670" y="12957"/>
                      <a:pt x="3762" y="12987"/>
                    </a:cubicBezTo>
                    <a:lnTo>
                      <a:pt x="4031" y="13087"/>
                    </a:lnTo>
                    <a:lnTo>
                      <a:pt x="4161" y="13141"/>
                    </a:lnTo>
                    <a:cubicBezTo>
                      <a:pt x="4207" y="13156"/>
                      <a:pt x="4253" y="13164"/>
                      <a:pt x="4299" y="13179"/>
                    </a:cubicBezTo>
                    <a:cubicBezTo>
                      <a:pt x="4660" y="13302"/>
                      <a:pt x="5036" y="13394"/>
                      <a:pt x="5412" y="13448"/>
                    </a:cubicBezTo>
                    <a:lnTo>
                      <a:pt x="5704" y="13478"/>
                    </a:lnTo>
                    <a:lnTo>
                      <a:pt x="6134" y="13478"/>
                    </a:lnTo>
                    <a:lnTo>
                      <a:pt x="6280" y="13463"/>
                    </a:lnTo>
                    <a:cubicBezTo>
                      <a:pt x="6372" y="13455"/>
                      <a:pt x="6472" y="13448"/>
                      <a:pt x="6564" y="13432"/>
                    </a:cubicBezTo>
                    <a:cubicBezTo>
                      <a:pt x="6947" y="13363"/>
                      <a:pt x="7324" y="13233"/>
                      <a:pt x="7661" y="13049"/>
                    </a:cubicBezTo>
                    <a:cubicBezTo>
                      <a:pt x="7990" y="12877"/>
                      <a:pt x="8278" y="12646"/>
                      <a:pt x="8515" y="12368"/>
                    </a:cubicBezTo>
                    <a:lnTo>
                      <a:pt x="8515" y="12368"/>
                    </a:lnTo>
                    <a:cubicBezTo>
                      <a:pt x="8723" y="12441"/>
                      <a:pt x="8937" y="12501"/>
                      <a:pt x="9150" y="12550"/>
                    </a:cubicBezTo>
                    <a:cubicBezTo>
                      <a:pt x="9388" y="12603"/>
                      <a:pt x="9634" y="12642"/>
                      <a:pt x="9880" y="12673"/>
                    </a:cubicBezTo>
                    <a:cubicBezTo>
                      <a:pt x="10121" y="12699"/>
                      <a:pt x="10365" y="12713"/>
                      <a:pt x="10610" y="12713"/>
                    </a:cubicBezTo>
                    <a:cubicBezTo>
                      <a:pt x="10854" y="12713"/>
                      <a:pt x="11100" y="12699"/>
                      <a:pt x="11346" y="12673"/>
                    </a:cubicBezTo>
                    <a:cubicBezTo>
                      <a:pt x="11837" y="12619"/>
                      <a:pt x="12313" y="12496"/>
                      <a:pt x="12773" y="12312"/>
                    </a:cubicBezTo>
                    <a:cubicBezTo>
                      <a:pt x="13234" y="12128"/>
                      <a:pt x="13656" y="11859"/>
                      <a:pt x="14032" y="11537"/>
                    </a:cubicBezTo>
                    <a:cubicBezTo>
                      <a:pt x="14124" y="11452"/>
                      <a:pt x="14224" y="11368"/>
                      <a:pt x="14301" y="11276"/>
                    </a:cubicBezTo>
                    <a:cubicBezTo>
                      <a:pt x="14385" y="11183"/>
                      <a:pt x="14470" y="11099"/>
                      <a:pt x="14554" y="10999"/>
                    </a:cubicBezTo>
                    <a:cubicBezTo>
                      <a:pt x="14708" y="10807"/>
                      <a:pt x="14853" y="10608"/>
                      <a:pt x="14976" y="10385"/>
                    </a:cubicBezTo>
                    <a:cubicBezTo>
                      <a:pt x="15214" y="9948"/>
                      <a:pt x="15368" y="9472"/>
                      <a:pt x="15429" y="8973"/>
                    </a:cubicBezTo>
                    <a:cubicBezTo>
                      <a:pt x="15483" y="8482"/>
                      <a:pt x="15467" y="7990"/>
                      <a:pt x="15383" y="7499"/>
                    </a:cubicBezTo>
                    <a:cubicBezTo>
                      <a:pt x="15299" y="7016"/>
                      <a:pt x="15153" y="6547"/>
                      <a:pt x="14953" y="6102"/>
                    </a:cubicBezTo>
                    <a:cubicBezTo>
                      <a:pt x="14947" y="6083"/>
                      <a:pt x="14925" y="6069"/>
                      <a:pt x="14900" y="6069"/>
                    </a:cubicBezTo>
                    <a:cubicBezTo>
                      <a:pt x="14895" y="6069"/>
                      <a:pt x="14890" y="6070"/>
                      <a:pt x="14884" y="6071"/>
                    </a:cubicBezTo>
                    <a:cubicBezTo>
                      <a:pt x="14861" y="6087"/>
                      <a:pt x="14846" y="6118"/>
                      <a:pt x="14853" y="6141"/>
                    </a:cubicBezTo>
                    <a:cubicBezTo>
                      <a:pt x="15030" y="6586"/>
                      <a:pt x="15145" y="7054"/>
                      <a:pt x="15206" y="7522"/>
                    </a:cubicBezTo>
                    <a:cubicBezTo>
                      <a:pt x="15276" y="7998"/>
                      <a:pt x="15276" y="8474"/>
                      <a:pt x="15206" y="8942"/>
                    </a:cubicBezTo>
                    <a:cubicBezTo>
                      <a:pt x="15137" y="9403"/>
                      <a:pt x="14992" y="9856"/>
                      <a:pt x="14761" y="10262"/>
                    </a:cubicBezTo>
                    <a:cubicBezTo>
                      <a:pt x="14523" y="10669"/>
                      <a:pt x="14216" y="11030"/>
                      <a:pt x="13856" y="11337"/>
                    </a:cubicBezTo>
                    <a:cubicBezTo>
                      <a:pt x="13679" y="11490"/>
                      <a:pt x="13495" y="11636"/>
                      <a:pt x="13303" y="11759"/>
                    </a:cubicBezTo>
                    <a:cubicBezTo>
                      <a:pt x="13103" y="11890"/>
                      <a:pt x="12896" y="12012"/>
                      <a:pt x="12681" y="12105"/>
                    </a:cubicBezTo>
                    <a:cubicBezTo>
                      <a:pt x="12251" y="12304"/>
                      <a:pt x="11791" y="12435"/>
                      <a:pt x="11323" y="12488"/>
                    </a:cubicBezTo>
                    <a:cubicBezTo>
                      <a:pt x="11099" y="12517"/>
                      <a:pt x="10876" y="12531"/>
                      <a:pt x="10654" y="12531"/>
                    </a:cubicBezTo>
                    <a:cubicBezTo>
                      <a:pt x="10402" y="12531"/>
                      <a:pt x="10151" y="12513"/>
                      <a:pt x="9903" y="12481"/>
                    </a:cubicBezTo>
                    <a:cubicBezTo>
                      <a:pt x="9665" y="12450"/>
                      <a:pt x="9427" y="12404"/>
                      <a:pt x="9196" y="12350"/>
                    </a:cubicBezTo>
                    <a:cubicBezTo>
                      <a:pt x="8966" y="12296"/>
                      <a:pt x="8736" y="12220"/>
                      <a:pt x="8513" y="12135"/>
                    </a:cubicBezTo>
                    <a:cubicBezTo>
                      <a:pt x="8501" y="12131"/>
                      <a:pt x="8489" y="12129"/>
                      <a:pt x="8477" y="12129"/>
                    </a:cubicBezTo>
                    <a:cubicBezTo>
                      <a:pt x="8444" y="12129"/>
                      <a:pt x="8413" y="12143"/>
                      <a:pt x="8390" y="12166"/>
                    </a:cubicBezTo>
                    <a:cubicBezTo>
                      <a:pt x="8275" y="12304"/>
                      <a:pt x="8153" y="12427"/>
                      <a:pt x="8007" y="12542"/>
                    </a:cubicBezTo>
                    <a:cubicBezTo>
                      <a:pt x="7869" y="12650"/>
                      <a:pt x="7715" y="12742"/>
                      <a:pt x="7554" y="12826"/>
                    </a:cubicBezTo>
                    <a:cubicBezTo>
                      <a:pt x="7224" y="12995"/>
                      <a:pt x="6878" y="13102"/>
                      <a:pt x="6518" y="13164"/>
                    </a:cubicBezTo>
                    <a:cubicBezTo>
                      <a:pt x="6433" y="13171"/>
                      <a:pt x="6341" y="13179"/>
                      <a:pt x="6249" y="13194"/>
                    </a:cubicBezTo>
                    <a:lnTo>
                      <a:pt x="6111" y="13210"/>
                    </a:lnTo>
                    <a:lnTo>
                      <a:pt x="5704" y="13210"/>
                    </a:lnTo>
                    <a:lnTo>
                      <a:pt x="5428" y="13194"/>
                    </a:lnTo>
                    <a:cubicBezTo>
                      <a:pt x="5059" y="13171"/>
                      <a:pt x="4698" y="13102"/>
                      <a:pt x="4338" y="13003"/>
                    </a:cubicBezTo>
                    <a:cubicBezTo>
                      <a:pt x="4299" y="12987"/>
                      <a:pt x="4253" y="12980"/>
                      <a:pt x="4207" y="12964"/>
                    </a:cubicBezTo>
                    <a:lnTo>
                      <a:pt x="4077" y="12918"/>
                    </a:lnTo>
                    <a:lnTo>
                      <a:pt x="3816" y="12818"/>
                    </a:lnTo>
                    <a:cubicBezTo>
                      <a:pt x="3731" y="12788"/>
                      <a:pt x="3647" y="12749"/>
                      <a:pt x="3562" y="12703"/>
                    </a:cubicBezTo>
                    <a:lnTo>
                      <a:pt x="3317" y="12580"/>
                    </a:lnTo>
                    <a:cubicBezTo>
                      <a:pt x="3240" y="12534"/>
                      <a:pt x="3163" y="12481"/>
                      <a:pt x="3087" y="12427"/>
                    </a:cubicBezTo>
                    <a:cubicBezTo>
                      <a:pt x="3010" y="12381"/>
                      <a:pt x="2933" y="12327"/>
                      <a:pt x="2864" y="12266"/>
                    </a:cubicBezTo>
                    <a:lnTo>
                      <a:pt x="2657" y="12089"/>
                    </a:lnTo>
                    <a:lnTo>
                      <a:pt x="2465" y="11890"/>
                    </a:lnTo>
                    <a:cubicBezTo>
                      <a:pt x="2227" y="11621"/>
                      <a:pt x="2043" y="11306"/>
                      <a:pt x="1928" y="10961"/>
                    </a:cubicBezTo>
                    <a:lnTo>
                      <a:pt x="1882" y="10830"/>
                    </a:lnTo>
                    <a:lnTo>
                      <a:pt x="1851" y="10700"/>
                    </a:lnTo>
                    <a:cubicBezTo>
                      <a:pt x="1828" y="10615"/>
                      <a:pt x="1812" y="10523"/>
                      <a:pt x="1797" y="10431"/>
                    </a:cubicBezTo>
                    <a:cubicBezTo>
                      <a:pt x="1774" y="10262"/>
                      <a:pt x="1774" y="10078"/>
                      <a:pt x="1789" y="9902"/>
                    </a:cubicBezTo>
                    <a:cubicBezTo>
                      <a:pt x="1797" y="9871"/>
                      <a:pt x="1782" y="9833"/>
                      <a:pt x="1759" y="9810"/>
                    </a:cubicBezTo>
                    <a:cubicBezTo>
                      <a:pt x="1528" y="9572"/>
                      <a:pt x="1321" y="9318"/>
                      <a:pt x="1129" y="9042"/>
                    </a:cubicBezTo>
                    <a:cubicBezTo>
                      <a:pt x="945" y="8766"/>
                      <a:pt x="792" y="8474"/>
                      <a:pt x="669" y="8167"/>
                    </a:cubicBezTo>
                    <a:lnTo>
                      <a:pt x="577" y="7929"/>
                    </a:lnTo>
                    <a:cubicBezTo>
                      <a:pt x="546" y="7852"/>
                      <a:pt x="531" y="7775"/>
                      <a:pt x="508" y="7691"/>
                    </a:cubicBezTo>
                    <a:cubicBezTo>
                      <a:pt x="454" y="7538"/>
                      <a:pt x="431" y="7376"/>
                      <a:pt x="392" y="7215"/>
                    </a:cubicBezTo>
                    <a:cubicBezTo>
                      <a:pt x="377" y="7131"/>
                      <a:pt x="369" y="7054"/>
                      <a:pt x="354" y="6970"/>
                    </a:cubicBezTo>
                    <a:cubicBezTo>
                      <a:pt x="339" y="6885"/>
                      <a:pt x="331" y="6808"/>
                      <a:pt x="323" y="6724"/>
                    </a:cubicBezTo>
                    <a:lnTo>
                      <a:pt x="300" y="6478"/>
                    </a:lnTo>
                    <a:lnTo>
                      <a:pt x="285" y="6225"/>
                    </a:lnTo>
                    <a:lnTo>
                      <a:pt x="285" y="6102"/>
                    </a:lnTo>
                    <a:lnTo>
                      <a:pt x="285" y="5979"/>
                    </a:lnTo>
                    <a:lnTo>
                      <a:pt x="285" y="5726"/>
                    </a:lnTo>
                    <a:cubicBezTo>
                      <a:pt x="293" y="5565"/>
                      <a:pt x="300" y="5396"/>
                      <a:pt x="323" y="5235"/>
                    </a:cubicBezTo>
                    <a:cubicBezTo>
                      <a:pt x="354" y="4897"/>
                      <a:pt x="415" y="4567"/>
                      <a:pt x="500" y="4245"/>
                    </a:cubicBezTo>
                    <a:cubicBezTo>
                      <a:pt x="584" y="3922"/>
                      <a:pt x="692" y="3600"/>
                      <a:pt x="830" y="3293"/>
                    </a:cubicBezTo>
                    <a:cubicBezTo>
                      <a:pt x="976" y="2994"/>
                      <a:pt x="1137" y="2694"/>
                      <a:pt x="1314" y="2410"/>
                    </a:cubicBezTo>
                    <a:cubicBezTo>
                      <a:pt x="1498" y="2134"/>
                      <a:pt x="1705" y="1865"/>
                      <a:pt x="1928" y="1612"/>
                    </a:cubicBezTo>
                    <a:cubicBezTo>
                      <a:pt x="2158" y="1374"/>
                      <a:pt x="2411" y="1151"/>
                      <a:pt x="2680" y="952"/>
                    </a:cubicBezTo>
                    <a:cubicBezTo>
                      <a:pt x="2948" y="760"/>
                      <a:pt x="3240" y="599"/>
                      <a:pt x="3555" y="491"/>
                    </a:cubicBezTo>
                    <a:cubicBezTo>
                      <a:pt x="3708" y="430"/>
                      <a:pt x="3877" y="392"/>
                      <a:pt x="4031" y="345"/>
                    </a:cubicBezTo>
                    <a:cubicBezTo>
                      <a:pt x="4115" y="322"/>
                      <a:pt x="4192" y="299"/>
                      <a:pt x="4276" y="292"/>
                    </a:cubicBezTo>
                    <a:lnTo>
                      <a:pt x="4522" y="238"/>
                    </a:lnTo>
                    <a:cubicBezTo>
                      <a:pt x="4606" y="223"/>
                      <a:pt x="4691" y="215"/>
                      <a:pt x="4775" y="207"/>
                    </a:cubicBezTo>
                    <a:lnTo>
                      <a:pt x="5021" y="177"/>
                    </a:lnTo>
                    <a:cubicBezTo>
                      <a:pt x="5190" y="161"/>
                      <a:pt x="5359" y="161"/>
                      <a:pt x="5520" y="161"/>
                    </a:cubicBezTo>
                    <a:lnTo>
                      <a:pt x="5773" y="169"/>
                    </a:lnTo>
                    <a:cubicBezTo>
                      <a:pt x="5858" y="177"/>
                      <a:pt x="5942" y="177"/>
                      <a:pt x="6019" y="192"/>
                    </a:cubicBezTo>
                    <a:cubicBezTo>
                      <a:pt x="6188" y="215"/>
                      <a:pt x="6349" y="238"/>
                      <a:pt x="6518" y="269"/>
                    </a:cubicBezTo>
                    <a:cubicBezTo>
                      <a:pt x="6686" y="292"/>
                      <a:pt x="6840" y="330"/>
                      <a:pt x="7009" y="384"/>
                    </a:cubicBezTo>
                    <a:cubicBezTo>
                      <a:pt x="7170" y="430"/>
                      <a:pt x="7331" y="484"/>
                      <a:pt x="7485" y="545"/>
                    </a:cubicBezTo>
                    <a:cubicBezTo>
                      <a:pt x="7799" y="660"/>
                      <a:pt x="8099" y="814"/>
                      <a:pt x="8375" y="1006"/>
                    </a:cubicBezTo>
                    <a:lnTo>
                      <a:pt x="8390" y="1021"/>
                    </a:lnTo>
                    <a:cubicBezTo>
                      <a:pt x="8401" y="1028"/>
                      <a:pt x="8413" y="1032"/>
                      <a:pt x="8424" y="1032"/>
                    </a:cubicBezTo>
                    <a:cubicBezTo>
                      <a:pt x="8438" y="1032"/>
                      <a:pt x="8451" y="1026"/>
                      <a:pt x="8460" y="1013"/>
                    </a:cubicBezTo>
                    <a:cubicBezTo>
                      <a:pt x="8483" y="990"/>
                      <a:pt x="8475" y="952"/>
                      <a:pt x="8452" y="936"/>
                    </a:cubicBezTo>
                    <a:cubicBezTo>
                      <a:pt x="8168" y="737"/>
                      <a:pt x="7869" y="568"/>
                      <a:pt x="7546" y="430"/>
                    </a:cubicBezTo>
                    <a:cubicBezTo>
                      <a:pt x="7231" y="299"/>
                      <a:pt x="6901" y="192"/>
                      <a:pt x="6564" y="123"/>
                    </a:cubicBezTo>
                    <a:cubicBezTo>
                      <a:pt x="6226" y="54"/>
                      <a:pt x="5881" y="8"/>
                      <a:pt x="554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6087124" y="3566175"/>
                <a:ext cx="431922" cy="391352"/>
              </a:xfrm>
              <a:custGeom>
                <a:rect b="b" l="l" r="r" t="t"/>
                <a:pathLst>
                  <a:path extrusionOk="0" h="6135" w="6771">
                    <a:moveTo>
                      <a:pt x="3209" y="0"/>
                    </a:moveTo>
                    <a:cubicBezTo>
                      <a:pt x="3007" y="0"/>
                      <a:pt x="2806" y="14"/>
                      <a:pt x="2611" y="33"/>
                    </a:cubicBezTo>
                    <a:cubicBezTo>
                      <a:pt x="2127" y="87"/>
                      <a:pt x="1651" y="217"/>
                      <a:pt x="1214" y="417"/>
                    </a:cubicBezTo>
                    <a:cubicBezTo>
                      <a:pt x="776" y="624"/>
                      <a:pt x="369" y="900"/>
                      <a:pt x="24" y="1246"/>
                    </a:cubicBezTo>
                    <a:cubicBezTo>
                      <a:pt x="1" y="1253"/>
                      <a:pt x="1" y="1292"/>
                      <a:pt x="24" y="1299"/>
                    </a:cubicBezTo>
                    <a:cubicBezTo>
                      <a:pt x="28" y="1307"/>
                      <a:pt x="36" y="1311"/>
                      <a:pt x="44" y="1311"/>
                    </a:cubicBezTo>
                    <a:cubicBezTo>
                      <a:pt x="53" y="1311"/>
                      <a:pt x="62" y="1307"/>
                      <a:pt x="70" y="1299"/>
                    </a:cubicBezTo>
                    <a:cubicBezTo>
                      <a:pt x="438" y="1000"/>
                      <a:pt x="838" y="739"/>
                      <a:pt x="1267" y="532"/>
                    </a:cubicBezTo>
                    <a:cubicBezTo>
                      <a:pt x="1690" y="325"/>
                      <a:pt x="2142" y="186"/>
                      <a:pt x="2618" y="133"/>
                    </a:cubicBezTo>
                    <a:cubicBezTo>
                      <a:pt x="2678" y="129"/>
                      <a:pt x="2737" y="127"/>
                      <a:pt x="2796" y="127"/>
                    </a:cubicBezTo>
                    <a:cubicBezTo>
                      <a:pt x="2971" y="127"/>
                      <a:pt x="3144" y="144"/>
                      <a:pt x="3317" y="179"/>
                    </a:cubicBezTo>
                    <a:cubicBezTo>
                      <a:pt x="3555" y="209"/>
                      <a:pt x="3777" y="263"/>
                      <a:pt x="4008" y="317"/>
                    </a:cubicBezTo>
                    <a:cubicBezTo>
                      <a:pt x="4453" y="463"/>
                      <a:pt x="4875" y="678"/>
                      <a:pt x="5251" y="954"/>
                    </a:cubicBezTo>
                    <a:cubicBezTo>
                      <a:pt x="5351" y="1023"/>
                      <a:pt x="5443" y="1100"/>
                      <a:pt x="5543" y="1169"/>
                    </a:cubicBezTo>
                    <a:cubicBezTo>
                      <a:pt x="5589" y="1207"/>
                      <a:pt x="5627" y="1246"/>
                      <a:pt x="5673" y="1284"/>
                    </a:cubicBezTo>
                    <a:lnTo>
                      <a:pt x="5735" y="1345"/>
                    </a:lnTo>
                    <a:lnTo>
                      <a:pt x="5796" y="1414"/>
                    </a:lnTo>
                    <a:cubicBezTo>
                      <a:pt x="5834" y="1453"/>
                      <a:pt x="5873" y="1507"/>
                      <a:pt x="5904" y="1553"/>
                    </a:cubicBezTo>
                    <a:lnTo>
                      <a:pt x="6003" y="1698"/>
                    </a:lnTo>
                    <a:cubicBezTo>
                      <a:pt x="6042" y="1752"/>
                      <a:pt x="6065" y="1791"/>
                      <a:pt x="6095" y="1844"/>
                    </a:cubicBezTo>
                    <a:cubicBezTo>
                      <a:pt x="6134" y="1898"/>
                      <a:pt x="6165" y="1944"/>
                      <a:pt x="6195" y="1990"/>
                    </a:cubicBezTo>
                    <a:cubicBezTo>
                      <a:pt x="6318" y="2190"/>
                      <a:pt x="6410" y="2405"/>
                      <a:pt x="6479" y="2627"/>
                    </a:cubicBezTo>
                    <a:cubicBezTo>
                      <a:pt x="6556" y="2850"/>
                      <a:pt x="6602" y="3080"/>
                      <a:pt x="6625" y="3318"/>
                    </a:cubicBezTo>
                    <a:cubicBezTo>
                      <a:pt x="6648" y="3556"/>
                      <a:pt x="6648" y="3794"/>
                      <a:pt x="6610" y="4024"/>
                    </a:cubicBezTo>
                    <a:cubicBezTo>
                      <a:pt x="6579" y="4254"/>
                      <a:pt x="6556" y="4492"/>
                      <a:pt x="6510" y="4723"/>
                    </a:cubicBezTo>
                    <a:cubicBezTo>
                      <a:pt x="6418" y="5191"/>
                      <a:pt x="6280" y="5644"/>
                      <a:pt x="6095" y="6081"/>
                    </a:cubicBezTo>
                    <a:cubicBezTo>
                      <a:pt x="6085" y="6111"/>
                      <a:pt x="6108" y="6135"/>
                      <a:pt x="6131" y="6135"/>
                    </a:cubicBezTo>
                    <a:cubicBezTo>
                      <a:pt x="6144" y="6135"/>
                      <a:pt x="6157" y="6128"/>
                      <a:pt x="6165" y="6112"/>
                    </a:cubicBezTo>
                    <a:cubicBezTo>
                      <a:pt x="6280" y="5905"/>
                      <a:pt x="6379" y="5682"/>
                      <a:pt x="6464" y="5452"/>
                    </a:cubicBezTo>
                    <a:cubicBezTo>
                      <a:pt x="6548" y="5229"/>
                      <a:pt x="6617" y="4991"/>
                      <a:pt x="6671" y="4753"/>
                    </a:cubicBezTo>
                    <a:cubicBezTo>
                      <a:pt x="6725" y="4523"/>
                      <a:pt x="6763" y="4277"/>
                      <a:pt x="6763" y="4032"/>
                    </a:cubicBezTo>
                    <a:cubicBezTo>
                      <a:pt x="6771" y="3794"/>
                      <a:pt x="6763" y="3548"/>
                      <a:pt x="6740" y="3303"/>
                    </a:cubicBezTo>
                    <a:cubicBezTo>
                      <a:pt x="6710" y="2819"/>
                      <a:pt x="6564" y="2343"/>
                      <a:pt x="6333" y="1906"/>
                    </a:cubicBezTo>
                    <a:cubicBezTo>
                      <a:pt x="6303" y="1852"/>
                      <a:pt x="6272" y="1798"/>
                      <a:pt x="6234" y="1752"/>
                    </a:cubicBezTo>
                    <a:cubicBezTo>
                      <a:pt x="6203" y="1698"/>
                      <a:pt x="6165" y="1652"/>
                      <a:pt x="6126" y="1606"/>
                    </a:cubicBezTo>
                    <a:lnTo>
                      <a:pt x="6003" y="1468"/>
                    </a:lnTo>
                    <a:lnTo>
                      <a:pt x="5873" y="1338"/>
                    </a:lnTo>
                    <a:cubicBezTo>
                      <a:pt x="5788" y="1253"/>
                      <a:pt x="5704" y="1161"/>
                      <a:pt x="5612" y="1084"/>
                    </a:cubicBezTo>
                    <a:cubicBezTo>
                      <a:pt x="5520" y="1008"/>
                      <a:pt x="5428" y="923"/>
                      <a:pt x="5336" y="846"/>
                    </a:cubicBezTo>
                    <a:cubicBezTo>
                      <a:pt x="4952" y="547"/>
                      <a:pt x="4522" y="309"/>
                      <a:pt x="4061" y="148"/>
                    </a:cubicBezTo>
                    <a:cubicBezTo>
                      <a:pt x="3831" y="64"/>
                      <a:pt x="3586" y="18"/>
                      <a:pt x="3340" y="2"/>
                    </a:cubicBezTo>
                    <a:cubicBezTo>
                      <a:pt x="3296" y="1"/>
                      <a:pt x="3253" y="0"/>
                      <a:pt x="320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6065052" y="3642021"/>
                <a:ext cx="19456" cy="15054"/>
              </a:xfrm>
              <a:custGeom>
                <a:rect b="b" l="l" r="r" t="t"/>
                <a:pathLst>
                  <a:path extrusionOk="0" h="236" w="305">
                    <a:moveTo>
                      <a:pt x="101" y="0"/>
                    </a:moveTo>
                    <a:cubicBezTo>
                      <a:pt x="46" y="0"/>
                      <a:pt x="1" y="62"/>
                      <a:pt x="32" y="118"/>
                    </a:cubicBezTo>
                    <a:cubicBezTo>
                      <a:pt x="55" y="156"/>
                      <a:pt x="78" y="187"/>
                      <a:pt x="109" y="210"/>
                    </a:cubicBezTo>
                    <a:cubicBezTo>
                      <a:pt x="129" y="228"/>
                      <a:pt x="151" y="235"/>
                      <a:pt x="172" y="235"/>
                    </a:cubicBezTo>
                    <a:cubicBezTo>
                      <a:pt x="242" y="235"/>
                      <a:pt x="304" y="154"/>
                      <a:pt x="240" y="95"/>
                    </a:cubicBezTo>
                    <a:cubicBezTo>
                      <a:pt x="209" y="64"/>
                      <a:pt x="178" y="34"/>
                      <a:pt x="140" y="11"/>
                    </a:cubicBezTo>
                    <a:cubicBezTo>
                      <a:pt x="127" y="3"/>
                      <a:pt x="114" y="0"/>
                      <a:pt x="10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6464509" y="3882820"/>
                <a:ext cx="18308" cy="15756"/>
              </a:xfrm>
              <a:custGeom>
                <a:rect b="b" l="l" r="r" t="t"/>
                <a:pathLst>
                  <a:path extrusionOk="0" h="247" w="287">
                    <a:moveTo>
                      <a:pt x="176" y="0"/>
                    </a:moveTo>
                    <a:cubicBezTo>
                      <a:pt x="169" y="0"/>
                      <a:pt x="163" y="1"/>
                      <a:pt x="156" y="2"/>
                    </a:cubicBezTo>
                    <a:cubicBezTo>
                      <a:pt x="110" y="10"/>
                      <a:pt x="103" y="40"/>
                      <a:pt x="72" y="64"/>
                    </a:cubicBezTo>
                    <a:cubicBezTo>
                      <a:pt x="0" y="141"/>
                      <a:pt x="72" y="246"/>
                      <a:pt x="151" y="246"/>
                    </a:cubicBezTo>
                    <a:cubicBezTo>
                      <a:pt x="174" y="246"/>
                      <a:pt x="197" y="238"/>
                      <a:pt x="218" y="217"/>
                    </a:cubicBezTo>
                    <a:cubicBezTo>
                      <a:pt x="241" y="202"/>
                      <a:pt x="249" y="179"/>
                      <a:pt x="264" y="163"/>
                    </a:cubicBezTo>
                    <a:cubicBezTo>
                      <a:pt x="287" y="125"/>
                      <a:pt x="287" y="87"/>
                      <a:pt x="264" y="56"/>
                    </a:cubicBezTo>
                    <a:lnTo>
                      <a:pt x="256" y="48"/>
                    </a:lnTo>
                    <a:cubicBezTo>
                      <a:pt x="237" y="16"/>
                      <a:pt x="207" y="0"/>
                      <a:pt x="176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" name="Google Shape;151;p17"/>
            <p:cNvSpPr txBox="1"/>
            <p:nvPr/>
          </p:nvSpPr>
          <p:spPr>
            <a:xfrm>
              <a:off x="5368255" y="1789650"/>
              <a:ext cx="705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7122775" y="2188325"/>
              <a:ext cx="1563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object in the Solar System and also a gas giant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7122784" y="2023625"/>
              <a:ext cx="156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5757363" y="2381297"/>
            <a:ext cx="2929320" cy="1435816"/>
            <a:chOff x="5757363" y="2381297"/>
            <a:chExt cx="2929320" cy="1435816"/>
          </a:xfrm>
        </p:grpSpPr>
        <p:grpSp>
          <p:nvGrpSpPr>
            <p:cNvPr id="155" name="Google Shape;155;p17"/>
            <p:cNvGrpSpPr/>
            <p:nvPr/>
          </p:nvGrpSpPr>
          <p:grpSpPr>
            <a:xfrm>
              <a:off x="5757363" y="2381297"/>
              <a:ext cx="1014468" cy="907355"/>
              <a:chOff x="5043764" y="1134418"/>
              <a:chExt cx="1113455" cy="995890"/>
            </a:xfrm>
          </p:grpSpPr>
          <p:grpSp>
            <p:nvGrpSpPr>
              <p:cNvPr id="156" name="Google Shape;156;p17"/>
              <p:cNvGrpSpPr/>
              <p:nvPr/>
            </p:nvGrpSpPr>
            <p:grpSpPr>
              <a:xfrm>
                <a:off x="5043764" y="1134418"/>
                <a:ext cx="1113455" cy="995890"/>
                <a:chOff x="5043764" y="1134418"/>
                <a:chExt cx="1113455" cy="995890"/>
              </a:xfrm>
            </p:grpSpPr>
            <p:sp>
              <p:nvSpPr>
                <p:cNvPr id="157" name="Google Shape;157;p17"/>
                <p:cNvSpPr/>
                <p:nvPr/>
              </p:nvSpPr>
              <p:spPr>
                <a:xfrm>
                  <a:off x="5057479" y="1173649"/>
                  <a:ext cx="1099740" cy="956659"/>
                </a:xfrm>
                <a:custGeom>
                  <a:rect b="b" l="l" r="r" t="t"/>
                  <a:pathLst>
                    <a:path extrusionOk="0" h="14997" w="17240">
                      <a:moveTo>
                        <a:pt x="14818" y="7631"/>
                      </a:moveTo>
                      <a:cubicBezTo>
                        <a:pt x="14897" y="7631"/>
                        <a:pt x="14975" y="7673"/>
                        <a:pt x="14952" y="7757"/>
                      </a:cubicBezTo>
                      <a:cubicBezTo>
                        <a:pt x="14937" y="7826"/>
                        <a:pt x="14914" y="7896"/>
                        <a:pt x="14875" y="7957"/>
                      </a:cubicBezTo>
                      <a:cubicBezTo>
                        <a:pt x="14864" y="7980"/>
                        <a:pt x="14841" y="7992"/>
                        <a:pt x="14818" y="7992"/>
                      </a:cubicBezTo>
                      <a:cubicBezTo>
                        <a:pt x="14795" y="7992"/>
                        <a:pt x="14772" y="7980"/>
                        <a:pt x="14760" y="7957"/>
                      </a:cubicBezTo>
                      <a:cubicBezTo>
                        <a:pt x="14722" y="7896"/>
                        <a:pt x="14699" y="7826"/>
                        <a:pt x="14684" y="7757"/>
                      </a:cubicBezTo>
                      <a:cubicBezTo>
                        <a:pt x="14661" y="7673"/>
                        <a:pt x="14739" y="7631"/>
                        <a:pt x="14818" y="7631"/>
                      </a:cubicBezTo>
                      <a:close/>
                      <a:moveTo>
                        <a:pt x="14365" y="8504"/>
                      </a:moveTo>
                      <a:cubicBezTo>
                        <a:pt x="14400" y="8504"/>
                        <a:pt x="14434" y="8521"/>
                        <a:pt x="14453" y="8556"/>
                      </a:cubicBezTo>
                      <a:cubicBezTo>
                        <a:pt x="14499" y="8632"/>
                        <a:pt x="14492" y="8732"/>
                        <a:pt x="14423" y="8801"/>
                      </a:cubicBezTo>
                      <a:cubicBezTo>
                        <a:pt x="14404" y="8820"/>
                        <a:pt x="14374" y="8830"/>
                        <a:pt x="14345" y="8830"/>
                      </a:cubicBezTo>
                      <a:cubicBezTo>
                        <a:pt x="14326" y="8830"/>
                        <a:pt x="14307" y="8826"/>
                        <a:pt x="14292" y="8817"/>
                      </a:cubicBezTo>
                      <a:cubicBezTo>
                        <a:pt x="14246" y="8786"/>
                        <a:pt x="14238" y="8748"/>
                        <a:pt x="14231" y="8694"/>
                      </a:cubicBezTo>
                      <a:cubicBezTo>
                        <a:pt x="14231" y="8686"/>
                        <a:pt x="14238" y="8678"/>
                        <a:pt x="14246" y="8671"/>
                      </a:cubicBezTo>
                      <a:cubicBezTo>
                        <a:pt x="14238" y="8663"/>
                        <a:pt x="14238" y="8663"/>
                        <a:pt x="14246" y="8655"/>
                      </a:cubicBezTo>
                      <a:cubicBezTo>
                        <a:pt x="14246" y="8617"/>
                        <a:pt x="14254" y="8586"/>
                        <a:pt x="14277" y="8556"/>
                      </a:cubicBezTo>
                      <a:cubicBezTo>
                        <a:pt x="14296" y="8521"/>
                        <a:pt x="14331" y="8504"/>
                        <a:pt x="14365" y="8504"/>
                      </a:cubicBezTo>
                      <a:close/>
                      <a:moveTo>
                        <a:pt x="14762" y="8916"/>
                      </a:moveTo>
                      <a:cubicBezTo>
                        <a:pt x="14767" y="8916"/>
                        <a:pt x="14771" y="8916"/>
                        <a:pt x="14776" y="8916"/>
                      </a:cubicBezTo>
                      <a:cubicBezTo>
                        <a:pt x="14822" y="8916"/>
                        <a:pt x="14868" y="8955"/>
                        <a:pt x="14868" y="9009"/>
                      </a:cubicBezTo>
                      <a:cubicBezTo>
                        <a:pt x="14875" y="9131"/>
                        <a:pt x="14799" y="9200"/>
                        <a:pt x="14730" y="9293"/>
                      </a:cubicBezTo>
                      <a:cubicBezTo>
                        <a:pt x="14707" y="9322"/>
                        <a:pt x="14677" y="9334"/>
                        <a:pt x="14647" y="9334"/>
                      </a:cubicBezTo>
                      <a:cubicBezTo>
                        <a:pt x="14566" y="9334"/>
                        <a:pt x="14479" y="9244"/>
                        <a:pt x="14507" y="9154"/>
                      </a:cubicBezTo>
                      <a:cubicBezTo>
                        <a:pt x="14544" y="9035"/>
                        <a:pt x="14618" y="8916"/>
                        <a:pt x="14762" y="8916"/>
                      </a:cubicBezTo>
                      <a:close/>
                      <a:moveTo>
                        <a:pt x="14322" y="9509"/>
                      </a:moveTo>
                      <a:cubicBezTo>
                        <a:pt x="14353" y="9509"/>
                        <a:pt x="14380" y="9545"/>
                        <a:pt x="14361" y="9577"/>
                      </a:cubicBezTo>
                      <a:cubicBezTo>
                        <a:pt x="14332" y="9634"/>
                        <a:pt x="14286" y="9701"/>
                        <a:pt x="14229" y="9701"/>
                      </a:cubicBezTo>
                      <a:cubicBezTo>
                        <a:pt x="14210" y="9701"/>
                        <a:pt x="14190" y="9693"/>
                        <a:pt x="14169" y="9676"/>
                      </a:cubicBezTo>
                      <a:cubicBezTo>
                        <a:pt x="14146" y="9669"/>
                        <a:pt x="14146" y="9646"/>
                        <a:pt x="14154" y="9623"/>
                      </a:cubicBezTo>
                      <a:cubicBezTo>
                        <a:pt x="14185" y="9569"/>
                        <a:pt x="14238" y="9530"/>
                        <a:pt x="14300" y="9515"/>
                      </a:cubicBezTo>
                      <a:cubicBezTo>
                        <a:pt x="14307" y="9511"/>
                        <a:pt x="14314" y="9509"/>
                        <a:pt x="14322" y="9509"/>
                      </a:cubicBezTo>
                      <a:close/>
                      <a:moveTo>
                        <a:pt x="6561" y="0"/>
                      </a:moveTo>
                      <a:cubicBezTo>
                        <a:pt x="5998" y="0"/>
                        <a:pt x="5367" y="94"/>
                        <a:pt x="4667" y="327"/>
                      </a:cubicBezTo>
                      <a:cubicBezTo>
                        <a:pt x="1182" y="1494"/>
                        <a:pt x="1996" y="4526"/>
                        <a:pt x="1996" y="4526"/>
                      </a:cubicBezTo>
                      <a:cubicBezTo>
                        <a:pt x="1996" y="4526"/>
                        <a:pt x="0" y="5247"/>
                        <a:pt x="407" y="8057"/>
                      </a:cubicBezTo>
                      <a:cubicBezTo>
                        <a:pt x="762" y="10482"/>
                        <a:pt x="2998" y="10831"/>
                        <a:pt x="4258" y="10831"/>
                      </a:cubicBezTo>
                      <a:cubicBezTo>
                        <a:pt x="4769" y="10831"/>
                        <a:pt x="5120" y="10774"/>
                        <a:pt x="5120" y="10774"/>
                      </a:cubicBezTo>
                      <a:cubicBezTo>
                        <a:pt x="5120" y="10774"/>
                        <a:pt x="5956" y="14335"/>
                        <a:pt x="10516" y="14942"/>
                      </a:cubicBezTo>
                      <a:cubicBezTo>
                        <a:pt x="10792" y="14979"/>
                        <a:pt x="11051" y="14996"/>
                        <a:pt x="11296" y="14996"/>
                      </a:cubicBezTo>
                      <a:cubicBezTo>
                        <a:pt x="15084" y="14996"/>
                        <a:pt x="15206" y="10797"/>
                        <a:pt x="15206" y="10797"/>
                      </a:cubicBezTo>
                      <a:cubicBezTo>
                        <a:pt x="15206" y="10797"/>
                        <a:pt x="17240" y="7136"/>
                        <a:pt x="16157" y="5232"/>
                      </a:cubicBezTo>
                      <a:cubicBezTo>
                        <a:pt x="14384" y="2131"/>
                        <a:pt x="10109" y="1694"/>
                        <a:pt x="10109" y="1694"/>
                      </a:cubicBezTo>
                      <a:cubicBezTo>
                        <a:pt x="10109" y="1694"/>
                        <a:pt x="8948" y="0"/>
                        <a:pt x="65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7"/>
                <p:cNvSpPr/>
                <p:nvPr/>
              </p:nvSpPr>
              <p:spPr>
                <a:xfrm>
                  <a:off x="5043764" y="1134418"/>
                  <a:ext cx="682872" cy="737285"/>
                </a:xfrm>
                <a:custGeom>
                  <a:rect b="b" l="l" r="r" t="t"/>
                  <a:pathLst>
                    <a:path extrusionOk="0" h="11558" w="10705">
                      <a:moveTo>
                        <a:pt x="5966" y="0"/>
                      </a:moveTo>
                      <a:cubicBezTo>
                        <a:pt x="5609" y="0"/>
                        <a:pt x="5251" y="30"/>
                        <a:pt x="4897" y="90"/>
                      </a:cubicBezTo>
                      <a:cubicBezTo>
                        <a:pt x="4767" y="113"/>
                        <a:pt x="4636" y="136"/>
                        <a:pt x="4506" y="167"/>
                      </a:cubicBezTo>
                      <a:cubicBezTo>
                        <a:pt x="4375" y="198"/>
                        <a:pt x="4245" y="244"/>
                        <a:pt x="4122" y="290"/>
                      </a:cubicBezTo>
                      <a:cubicBezTo>
                        <a:pt x="3869" y="374"/>
                        <a:pt x="3631" y="497"/>
                        <a:pt x="3408" y="658"/>
                      </a:cubicBezTo>
                      <a:cubicBezTo>
                        <a:pt x="3193" y="812"/>
                        <a:pt x="2994" y="1004"/>
                        <a:pt x="2825" y="1211"/>
                      </a:cubicBezTo>
                      <a:cubicBezTo>
                        <a:pt x="2656" y="1418"/>
                        <a:pt x="2510" y="1641"/>
                        <a:pt x="2380" y="1871"/>
                      </a:cubicBezTo>
                      <a:cubicBezTo>
                        <a:pt x="2134" y="2339"/>
                        <a:pt x="1950" y="2846"/>
                        <a:pt x="1850" y="3360"/>
                      </a:cubicBezTo>
                      <a:cubicBezTo>
                        <a:pt x="1761" y="3867"/>
                        <a:pt x="1715" y="4373"/>
                        <a:pt x="1733" y="4886"/>
                      </a:cubicBezTo>
                      <a:lnTo>
                        <a:pt x="1733" y="4886"/>
                      </a:lnTo>
                      <a:cubicBezTo>
                        <a:pt x="1543" y="4975"/>
                        <a:pt x="1360" y="5083"/>
                        <a:pt x="1190" y="5210"/>
                      </a:cubicBezTo>
                      <a:cubicBezTo>
                        <a:pt x="1006" y="5341"/>
                        <a:pt x="837" y="5494"/>
                        <a:pt x="683" y="5671"/>
                      </a:cubicBezTo>
                      <a:cubicBezTo>
                        <a:pt x="392" y="6024"/>
                        <a:pt x="192" y="6446"/>
                        <a:pt x="108" y="6899"/>
                      </a:cubicBezTo>
                      <a:cubicBezTo>
                        <a:pt x="15" y="7344"/>
                        <a:pt x="0" y="7797"/>
                        <a:pt x="69" y="8250"/>
                      </a:cubicBezTo>
                      <a:cubicBezTo>
                        <a:pt x="92" y="8472"/>
                        <a:pt x="138" y="8687"/>
                        <a:pt x="192" y="8910"/>
                      </a:cubicBezTo>
                      <a:cubicBezTo>
                        <a:pt x="215" y="9017"/>
                        <a:pt x="246" y="9125"/>
                        <a:pt x="284" y="9232"/>
                      </a:cubicBezTo>
                      <a:cubicBezTo>
                        <a:pt x="322" y="9340"/>
                        <a:pt x="361" y="9447"/>
                        <a:pt x="407" y="9547"/>
                      </a:cubicBezTo>
                      <a:cubicBezTo>
                        <a:pt x="576" y="9969"/>
                        <a:pt x="844" y="10353"/>
                        <a:pt x="1182" y="10660"/>
                      </a:cubicBezTo>
                      <a:cubicBezTo>
                        <a:pt x="1351" y="10813"/>
                        <a:pt x="1543" y="10944"/>
                        <a:pt x="1750" y="11051"/>
                      </a:cubicBezTo>
                      <a:cubicBezTo>
                        <a:pt x="1950" y="11159"/>
                        <a:pt x="2157" y="11243"/>
                        <a:pt x="2372" y="11312"/>
                      </a:cubicBezTo>
                      <a:cubicBezTo>
                        <a:pt x="2802" y="11450"/>
                        <a:pt x="3247" y="11527"/>
                        <a:pt x="3700" y="11550"/>
                      </a:cubicBezTo>
                      <a:cubicBezTo>
                        <a:pt x="3798" y="11555"/>
                        <a:pt x="3897" y="11558"/>
                        <a:pt x="3994" y="11558"/>
                      </a:cubicBezTo>
                      <a:cubicBezTo>
                        <a:pt x="4346" y="11558"/>
                        <a:pt x="4695" y="11526"/>
                        <a:pt x="5043" y="11466"/>
                      </a:cubicBezTo>
                      <a:cubicBezTo>
                        <a:pt x="5095" y="11458"/>
                        <a:pt x="5090" y="11373"/>
                        <a:pt x="5035" y="11373"/>
                      </a:cubicBezTo>
                      <a:cubicBezTo>
                        <a:pt x="5032" y="11373"/>
                        <a:pt x="5030" y="11373"/>
                        <a:pt x="5028" y="11374"/>
                      </a:cubicBezTo>
                      <a:cubicBezTo>
                        <a:pt x="4791" y="11401"/>
                        <a:pt x="4553" y="11414"/>
                        <a:pt x="4316" y="11414"/>
                      </a:cubicBezTo>
                      <a:cubicBezTo>
                        <a:pt x="3678" y="11414"/>
                        <a:pt x="3043" y="11316"/>
                        <a:pt x="2433" y="11120"/>
                      </a:cubicBezTo>
                      <a:cubicBezTo>
                        <a:pt x="2234" y="11051"/>
                        <a:pt x="2034" y="10967"/>
                        <a:pt x="1850" y="10859"/>
                      </a:cubicBezTo>
                      <a:cubicBezTo>
                        <a:pt x="1658" y="10760"/>
                        <a:pt x="1482" y="10637"/>
                        <a:pt x="1320" y="10499"/>
                      </a:cubicBezTo>
                      <a:cubicBezTo>
                        <a:pt x="983" y="10230"/>
                        <a:pt x="714" y="9884"/>
                        <a:pt x="537" y="9493"/>
                      </a:cubicBezTo>
                      <a:cubicBezTo>
                        <a:pt x="369" y="9086"/>
                        <a:pt x="261" y="8664"/>
                        <a:pt x="223" y="8227"/>
                      </a:cubicBezTo>
                      <a:cubicBezTo>
                        <a:pt x="169" y="7797"/>
                        <a:pt x="192" y="7359"/>
                        <a:pt x="292" y="6937"/>
                      </a:cubicBezTo>
                      <a:cubicBezTo>
                        <a:pt x="384" y="6523"/>
                        <a:pt x="576" y="6131"/>
                        <a:pt x="837" y="5786"/>
                      </a:cubicBezTo>
                      <a:cubicBezTo>
                        <a:pt x="960" y="5617"/>
                        <a:pt x="1113" y="5456"/>
                        <a:pt x="1274" y="5317"/>
                      </a:cubicBezTo>
                      <a:cubicBezTo>
                        <a:pt x="1435" y="5179"/>
                        <a:pt x="1627" y="5064"/>
                        <a:pt x="1827" y="4987"/>
                      </a:cubicBezTo>
                      <a:cubicBezTo>
                        <a:pt x="1850" y="4972"/>
                        <a:pt x="1865" y="4949"/>
                        <a:pt x="1865" y="4926"/>
                      </a:cubicBezTo>
                      <a:cubicBezTo>
                        <a:pt x="1858" y="4665"/>
                        <a:pt x="1873" y="4412"/>
                        <a:pt x="1904" y="4158"/>
                      </a:cubicBezTo>
                      <a:cubicBezTo>
                        <a:pt x="1934" y="3898"/>
                        <a:pt x="1973" y="3644"/>
                        <a:pt x="2026" y="3399"/>
                      </a:cubicBezTo>
                      <a:cubicBezTo>
                        <a:pt x="2134" y="2900"/>
                        <a:pt x="2303" y="2416"/>
                        <a:pt x="2548" y="1963"/>
                      </a:cubicBezTo>
                      <a:cubicBezTo>
                        <a:pt x="2794" y="1526"/>
                        <a:pt x="3139" y="1142"/>
                        <a:pt x="3546" y="850"/>
                      </a:cubicBezTo>
                      <a:cubicBezTo>
                        <a:pt x="3754" y="704"/>
                        <a:pt x="3968" y="574"/>
                        <a:pt x="4199" y="474"/>
                      </a:cubicBezTo>
                      <a:cubicBezTo>
                        <a:pt x="4314" y="420"/>
                        <a:pt x="4429" y="374"/>
                        <a:pt x="4552" y="328"/>
                      </a:cubicBezTo>
                      <a:cubicBezTo>
                        <a:pt x="4606" y="305"/>
                        <a:pt x="4667" y="290"/>
                        <a:pt x="4728" y="275"/>
                      </a:cubicBezTo>
                      <a:cubicBezTo>
                        <a:pt x="4790" y="259"/>
                        <a:pt x="4851" y="236"/>
                        <a:pt x="4913" y="229"/>
                      </a:cubicBezTo>
                      <a:cubicBezTo>
                        <a:pt x="5166" y="175"/>
                        <a:pt x="5427" y="144"/>
                        <a:pt x="5680" y="129"/>
                      </a:cubicBezTo>
                      <a:cubicBezTo>
                        <a:pt x="5811" y="121"/>
                        <a:pt x="5941" y="121"/>
                        <a:pt x="6064" y="121"/>
                      </a:cubicBezTo>
                      <a:cubicBezTo>
                        <a:pt x="6194" y="129"/>
                        <a:pt x="6325" y="129"/>
                        <a:pt x="6448" y="144"/>
                      </a:cubicBezTo>
                      <a:cubicBezTo>
                        <a:pt x="6962" y="190"/>
                        <a:pt x="7469" y="305"/>
                        <a:pt x="7952" y="474"/>
                      </a:cubicBezTo>
                      <a:cubicBezTo>
                        <a:pt x="8436" y="635"/>
                        <a:pt x="8904" y="850"/>
                        <a:pt x="9349" y="1111"/>
                      </a:cubicBezTo>
                      <a:cubicBezTo>
                        <a:pt x="9572" y="1242"/>
                        <a:pt x="9794" y="1380"/>
                        <a:pt x="10002" y="1526"/>
                      </a:cubicBezTo>
                      <a:cubicBezTo>
                        <a:pt x="10216" y="1672"/>
                        <a:pt x="10416" y="1833"/>
                        <a:pt x="10608" y="2009"/>
                      </a:cubicBezTo>
                      <a:lnTo>
                        <a:pt x="10616" y="2002"/>
                      </a:lnTo>
                      <a:cubicBezTo>
                        <a:pt x="10625" y="2012"/>
                        <a:pt x="10635" y="2017"/>
                        <a:pt x="10645" y="2017"/>
                      </a:cubicBezTo>
                      <a:cubicBezTo>
                        <a:pt x="10677" y="2017"/>
                        <a:pt x="10705" y="1970"/>
                        <a:pt x="10669" y="1940"/>
                      </a:cubicBezTo>
                      <a:cubicBezTo>
                        <a:pt x="10293" y="1579"/>
                        <a:pt x="9879" y="1257"/>
                        <a:pt x="9426" y="988"/>
                      </a:cubicBezTo>
                      <a:cubicBezTo>
                        <a:pt x="8973" y="720"/>
                        <a:pt x="8497" y="497"/>
                        <a:pt x="7998" y="328"/>
                      </a:cubicBezTo>
                      <a:cubicBezTo>
                        <a:pt x="7341" y="111"/>
                        <a:pt x="6654" y="0"/>
                        <a:pt x="5966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5728748" y="1180464"/>
                  <a:ext cx="27557" cy="27812"/>
                </a:xfrm>
                <a:custGeom>
                  <a:rect b="b" l="l" r="r" t="t"/>
                  <a:pathLst>
                    <a:path extrusionOk="0" h="436" w="432">
                      <a:moveTo>
                        <a:pt x="262" y="1"/>
                      </a:moveTo>
                      <a:cubicBezTo>
                        <a:pt x="239" y="1"/>
                        <a:pt x="215" y="6"/>
                        <a:pt x="192" y="19"/>
                      </a:cubicBezTo>
                      <a:cubicBezTo>
                        <a:pt x="123" y="57"/>
                        <a:pt x="69" y="118"/>
                        <a:pt x="39" y="187"/>
                      </a:cubicBezTo>
                      <a:cubicBezTo>
                        <a:pt x="8" y="257"/>
                        <a:pt x="0" y="326"/>
                        <a:pt x="0" y="402"/>
                      </a:cubicBezTo>
                      <a:cubicBezTo>
                        <a:pt x="0" y="421"/>
                        <a:pt x="16" y="435"/>
                        <a:pt x="34" y="435"/>
                      </a:cubicBezTo>
                      <a:cubicBezTo>
                        <a:pt x="38" y="435"/>
                        <a:pt x="42" y="434"/>
                        <a:pt x="46" y="433"/>
                      </a:cubicBezTo>
                      <a:cubicBezTo>
                        <a:pt x="77" y="425"/>
                        <a:pt x="100" y="425"/>
                        <a:pt x="123" y="425"/>
                      </a:cubicBezTo>
                      <a:cubicBezTo>
                        <a:pt x="162" y="418"/>
                        <a:pt x="200" y="402"/>
                        <a:pt x="231" y="387"/>
                      </a:cubicBezTo>
                      <a:cubicBezTo>
                        <a:pt x="315" y="349"/>
                        <a:pt x="384" y="272"/>
                        <a:pt x="407" y="187"/>
                      </a:cubicBezTo>
                      <a:cubicBezTo>
                        <a:pt x="432" y="89"/>
                        <a:pt x="353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5756624" y="1203875"/>
                  <a:ext cx="25835" cy="30938"/>
                </a:xfrm>
                <a:custGeom>
                  <a:rect b="b" l="l" r="r" t="t"/>
                  <a:pathLst>
                    <a:path extrusionOk="0" h="485" w="405">
                      <a:moveTo>
                        <a:pt x="285" y="0"/>
                      </a:moveTo>
                      <a:cubicBezTo>
                        <a:pt x="275" y="0"/>
                        <a:pt x="264" y="2"/>
                        <a:pt x="254" y="5"/>
                      </a:cubicBezTo>
                      <a:cubicBezTo>
                        <a:pt x="101" y="35"/>
                        <a:pt x="1" y="227"/>
                        <a:pt x="1" y="373"/>
                      </a:cubicBezTo>
                      <a:cubicBezTo>
                        <a:pt x="1" y="436"/>
                        <a:pt x="62" y="485"/>
                        <a:pt x="120" y="485"/>
                      </a:cubicBezTo>
                      <a:cubicBezTo>
                        <a:pt x="147" y="485"/>
                        <a:pt x="173" y="474"/>
                        <a:pt x="193" y="450"/>
                      </a:cubicBezTo>
                      <a:cubicBezTo>
                        <a:pt x="285" y="358"/>
                        <a:pt x="346" y="250"/>
                        <a:pt x="385" y="128"/>
                      </a:cubicBezTo>
                      <a:cubicBezTo>
                        <a:pt x="405" y="61"/>
                        <a:pt x="350" y="0"/>
                        <a:pt x="285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7"/>
                <p:cNvSpPr/>
                <p:nvPr/>
              </p:nvSpPr>
              <p:spPr>
                <a:xfrm>
                  <a:off x="5778696" y="1217335"/>
                  <a:ext cx="26473" cy="26728"/>
                </a:xfrm>
                <a:custGeom>
                  <a:rect b="b" l="l" r="r" t="t"/>
                  <a:pathLst>
                    <a:path extrusionOk="0" h="419" w="415">
                      <a:moveTo>
                        <a:pt x="277" y="1"/>
                      </a:moveTo>
                      <a:cubicBezTo>
                        <a:pt x="169" y="9"/>
                        <a:pt x="77" y="78"/>
                        <a:pt x="46" y="177"/>
                      </a:cubicBezTo>
                      <a:cubicBezTo>
                        <a:pt x="16" y="239"/>
                        <a:pt x="0" y="354"/>
                        <a:pt x="77" y="392"/>
                      </a:cubicBezTo>
                      <a:cubicBezTo>
                        <a:pt x="85" y="400"/>
                        <a:pt x="92" y="400"/>
                        <a:pt x="100" y="408"/>
                      </a:cubicBezTo>
                      <a:cubicBezTo>
                        <a:pt x="112" y="415"/>
                        <a:pt x="126" y="418"/>
                        <a:pt x="140" y="418"/>
                      </a:cubicBezTo>
                      <a:cubicBezTo>
                        <a:pt x="172" y="418"/>
                        <a:pt x="205" y="401"/>
                        <a:pt x="215" y="369"/>
                      </a:cubicBezTo>
                      <a:cubicBezTo>
                        <a:pt x="238" y="354"/>
                        <a:pt x="254" y="339"/>
                        <a:pt x="269" y="323"/>
                      </a:cubicBezTo>
                      <a:cubicBezTo>
                        <a:pt x="315" y="270"/>
                        <a:pt x="376" y="239"/>
                        <a:pt x="399" y="162"/>
                      </a:cubicBezTo>
                      <a:cubicBezTo>
                        <a:pt x="415" y="78"/>
                        <a:pt x="361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7"/>
                <p:cNvSpPr/>
                <p:nvPr/>
              </p:nvSpPr>
              <p:spPr>
                <a:xfrm>
                  <a:off x="5409476" y="1333444"/>
                  <a:ext cx="657675" cy="773964"/>
                </a:xfrm>
                <a:custGeom>
                  <a:rect b="b" l="l" r="r" t="t"/>
                  <a:pathLst>
                    <a:path extrusionOk="0" h="12133" w="10310">
                      <a:moveTo>
                        <a:pt x="6305" y="0"/>
                      </a:moveTo>
                      <a:cubicBezTo>
                        <a:pt x="6287" y="0"/>
                        <a:pt x="6270" y="13"/>
                        <a:pt x="6264" y="25"/>
                      </a:cubicBezTo>
                      <a:cubicBezTo>
                        <a:pt x="6257" y="48"/>
                        <a:pt x="6280" y="71"/>
                        <a:pt x="6303" y="79"/>
                      </a:cubicBezTo>
                      <a:cubicBezTo>
                        <a:pt x="6510" y="117"/>
                        <a:pt x="6717" y="171"/>
                        <a:pt x="6924" y="240"/>
                      </a:cubicBezTo>
                      <a:cubicBezTo>
                        <a:pt x="7132" y="302"/>
                        <a:pt x="7331" y="378"/>
                        <a:pt x="7523" y="470"/>
                      </a:cubicBezTo>
                      <a:cubicBezTo>
                        <a:pt x="7914" y="639"/>
                        <a:pt x="8283" y="870"/>
                        <a:pt x="8621" y="1138"/>
                      </a:cubicBezTo>
                      <a:cubicBezTo>
                        <a:pt x="8951" y="1407"/>
                        <a:pt x="9242" y="1722"/>
                        <a:pt x="9473" y="2082"/>
                      </a:cubicBezTo>
                      <a:cubicBezTo>
                        <a:pt x="9703" y="2443"/>
                        <a:pt x="9872" y="2842"/>
                        <a:pt x="9972" y="3257"/>
                      </a:cubicBezTo>
                      <a:cubicBezTo>
                        <a:pt x="10018" y="3464"/>
                        <a:pt x="10056" y="3679"/>
                        <a:pt x="10079" y="3894"/>
                      </a:cubicBezTo>
                      <a:cubicBezTo>
                        <a:pt x="10094" y="4109"/>
                        <a:pt x="10110" y="4324"/>
                        <a:pt x="10102" y="4539"/>
                      </a:cubicBezTo>
                      <a:cubicBezTo>
                        <a:pt x="10094" y="4753"/>
                        <a:pt x="10102" y="4968"/>
                        <a:pt x="10079" y="5183"/>
                      </a:cubicBezTo>
                      <a:cubicBezTo>
                        <a:pt x="10064" y="5398"/>
                        <a:pt x="10056" y="5613"/>
                        <a:pt x="10033" y="5828"/>
                      </a:cubicBezTo>
                      <a:cubicBezTo>
                        <a:pt x="10018" y="5936"/>
                        <a:pt x="10018" y="6043"/>
                        <a:pt x="9995" y="6143"/>
                      </a:cubicBezTo>
                      <a:lnTo>
                        <a:pt x="9949" y="6457"/>
                      </a:lnTo>
                      <a:lnTo>
                        <a:pt x="9887" y="6772"/>
                      </a:lnTo>
                      <a:cubicBezTo>
                        <a:pt x="9856" y="6872"/>
                        <a:pt x="9826" y="6979"/>
                        <a:pt x="9795" y="7079"/>
                      </a:cubicBezTo>
                      <a:cubicBezTo>
                        <a:pt x="9726" y="7279"/>
                        <a:pt x="9634" y="7471"/>
                        <a:pt x="9534" y="7655"/>
                      </a:cubicBezTo>
                      <a:cubicBezTo>
                        <a:pt x="9503" y="7701"/>
                        <a:pt x="9480" y="7747"/>
                        <a:pt x="9450" y="7785"/>
                      </a:cubicBezTo>
                      <a:cubicBezTo>
                        <a:pt x="9419" y="7831"/>
                        <a:pt x="9388" y="7870"/>
                        <a:pt x="9350" y="7908"/>
                      </a:cubicBezTo>
                      <a:cubicBezTo>
                        <a:pt x="9288" y="7985"/>
                        <a:pt x="9219" y="8062"/>
                        <a:pt x="9143" y="8115"/>
                      </a:cubicBezTo>
                      <a:cubicBezTo>
                        <a:pt x="9112" y="8138"/>
                        <a:pt x="9097" y="8177"/>
                        <a:pt x="9104" y="8215"/>
                      </a:cubicBezTo>
                      <a:cubicBezTo>
                        <a:pt x="9204" y="8714"/>
                        <a:pt x="9196" y="9228"/>
                        <a:pt x="9081" y="9727"/>
                      </a:cubicBezTo>
                      <a:cubicBezTo>
                        <a:pt x="9020" y="9973"/>
                        <a:pt x="8920" y="10211"/>
                        <a:pt x="8789" y="10433"/>
                      </a:cubicBezTo>
                      <a:cubicBezTo>
                        <a:pt x="8659" y="10648"/>
                        <a:pt x="8490" y="10840"/>
                        <a:pt x="8298" y="11009"/>
                      </a:cubicBezTo>
                      <a:cubicBezTo>
                        <a:pt x="7555" y="11647"/>
                        <a:pt x="6541" y="11977"/>
                        <a:pt x="5542" y="11977"/>
                      </a:cubicBezTo>
                      <a:cubicBezTo>
                        <a:pt x="5519" y="11977"/>
                        <a:pt x="5496" y="11977"/>
                        <a:pt x="5474" y="11976"/>
                      </a:cubicBezTo>
                      <a:cubicBezTo>
                        <a:pt x="4952" y="11961"/>
                        <a:pt x="4445" y="11876"/>
                        <a:pt x="3954" y="11715"/>
                      </a:cubicBezTo>
                      <a:cubicBezTo>
                        <a:pt x="3470" y="11546"/>
                        <a:pt x="2994" y="11347"/>
                        <a:pt x="2534" y="11109"/>
                      </a:cubicBezTo>
                      <a:cubicBezTo>
                        <a:pt x="2081" y="10871"/>
                        <a:pt x="1636" y="10602"/>
                        <a:pt x="1221" y="10295"/>
                      </a:cubicBezTo>
                      <a:cubicBezTo>
                        <a:pt x="1014" y="10149"/>
                        <a:pt x="814" y="9988"/>
                        <a:pt x="623" y="9819"/>
                      </a:cubicBezTo>
                      <a:cubicBezTo>
                        <a:pt x="423" y="9651"/>
                        <a:pt x="246" y="9466"/>
                        <a:pt x="85" y="9267"/>
                      </a:cubicBezTo>
                      <a:cubicBezTo>
                        <a:pt x="80" y="9252"/>
                        <a:pt x="66" y="9247"/>
                        <a:pt x="53" y="9247"/>
                      </a:cubicBezTo>
                      <a:cubicBezTo>
                        <a:pt x="45" y="9247"/>
                        <a:pt x="37" y="9249"/>
                        <a:pt x="32" y="9251"/>
                      </a:cubicBezTo>
                      <a:cubicBezTo>
                        <a:pt x="9" y="9267"/>
                        <a:pt x="1" y="9290"/>
                        <a:pt x="16" y="9313"/>
                      </a:cubicBezTo>
                      <a:cubicBezTo>
                        <a:pt x="85" y="9428"/>
                        <a:pt x="162" y="9535"/>
                        <a:pt x="254" y="9635"/>
                      </a:cubicBezTo>
                      <a:cubicBezTo>
                        <a:pt x="339" y="9735"/>
                        <a:pt x="431" y="9827"/>
                        <a:pt x="530" y="9919"/>
                      </a:cubicBezTo>
                      <a:cubicBezTo>
                        <a:pt x="715" y="10103"/>
                        <a:pt x="914" y="10280"/>
                        <a:pt x="1121" y="10441"/>
                      </a:cubicBezTo>
                      <a:cubicBezTo>
                        <a:pt x="1536" y="10764"/>
                        <a:pt x="1973" y="11055"/>
                        <a:pt x="2442" y="11301"/>
                      </a:cubicBezTo>
                      <a:cubicBezTo>
                        <a:pt x="2672" y="11431"/>
                        <a:pt x="2910" y="11546"/>
                        <a:pt x="3156" y="11646"/>
                      </a:cubicBezTo>
                      <a:cubicBezTo>
                        <a:pt x="3401" y="11738"/>
                        <a:pt x="3654" y="11823"/>
                        <a:pt x="3908" y="11884"/>
                      </a:cubicBezTo>
                      <a:cubicBezTo>
                        <a:pt x="4414" y="12030"/>
                        <a:pt x="4944" y="12107"/>
                        <a:pt x="5466" y="12130"/>
                      </a:cubicBezTo>
                      <a:cubicBezTo>
                        <a:pt x="5526" y="12131"/>
                        <a:pt x="5586" y="12132"/>
                        <a:pt x="5646" y="12132"/>
                      </a:cubicBezTo>
                      <a:cubicBezTo>
                        <a:pt x="5852" y="12132"/>
                        <a:pt x="6056" y="12121"/>
                        <a:pt x="6264" y="12091"/>
                      </a:cubicBezTo>
                      <a:cubicBezTo>
                        <a:pt x="6395" y="12076"/>
                        <a:pt x="6525" y="12045"/>
                        <a:pt x="6656" y="12030"/>
                      </a:cubicBezTo>
                      <a:cubicBezTo>
                        <a:pt x="6786" y="12007"/>
                        <a:pt x="6909" y="11969"/>
                        <a:pt x="7039" y="11930"/>
                      </a:cubicBezTo>
                      <a:cubicBezTo>
                        <a:pt x="7293" y="11853"/>
                        <a:pt x="7538" y="11754"/>
                        <a:pt x="7776" y="11631"/>
                      </a:cubicBezTo>
                      <a:cubicBezTo>
                        <a:pt x="8014" y="11500"/>
                        <a:pt x="8237" y="11339"/>
                        <a:pt x="8421" y="11147"/>
                      </a:cubicBezTo>
                      <a:cubicBezTo>
                        <a:pt x="8789" y="10756"/>
                        <a:pt x="9066" y="10288"/>
                        <a:pt x="9212" y="9773"/>
                      </a:cubicBezTo>
                      <a:cubicBezTo>
                        <a:pt x="9281" y="9512"/>
                        <a:pt x="9327" y="9251"/>
                        <a:pt x="9342" y="8983"/>
                      </a:cubicBezTo>
                      <a:cubicBezTo>
                        <a:pt x="9349" y="8734"/>
                        <a:pt x="9337" y="8485"/>
                        <a:pt x="9292" y="8242"/>
                      </a:cubicBezTo>
                      <a:lnTo>
                        <a:pt x="9292" y="8242"/>
                      </a:lnTo>
                      <a:cubicBezTo>
                        <a:pt x="9324" y="8218"/>
                        <a:pt x="9355" y="8192"/>
                        <a:pt x="9381" y="8161"/>
                      </a:cubicBezTo>
                      <a:cubicBezTo>
                        <a:pt x="9427" y="8123"/>
                        <a:pt x="9465" y="8077"/>
                        <a:pt x="9496" y="8031"/>
                      </a:cubicBezTo>
                      <a:cubicBezTo>
                        <a:pt x="9534" y="7993"/>
                        <a:pt x="9572" y="7947"/>
                        <a:pt x="9603" y="7900"/>
                      </a:cubicBezTo>
                      <a:cubicBezTo>
                        <a:pt x="9634" y="7854"/>
                        <a:pt x="9665" y="7808"/>
                        <a:pt x="9695" y="7755"/>
                      </a:cubicBezTo>
                      <a:cubicBezTo>
                        <a:pt x="9810" y="7563"/>
                        <a:pt x="9910" y="7363"/>
                        <a:pt x="9987" y="7148"/>
                      </a:cubicBezTo>
                      <a:cubicBezTo>
                        <a:pt x="10133" y="6734"/>
                        <a:pt x="10233" y="6296"/>
                        <a:pt x="10271" y="5859"/>
                      </a:cubicBezTo>
                      <a:cubicBezTo>
                        <a:pt x="10294" y="5636"/>
                        <a:pt x="10309" y="5414"/>
                        <a:pt x="10302" y="5199"/>
                      </a:cubicBezTo>
                      <a:cubicBezTo>
                        <a:pt x="10302" y="4976"/>
                        <a:pt x="10294" y="4753"/>
                        <a:pt x="10271" y="4539"/>
                      </a:cubicBezTo>
                      <a:cubicBezTo>
                        <a:pt x="10240" y="4316"/>
                        <a:pt x="10225" y="4101"/>
                        <a:pt x="10202" y="3886"/>
                      </a:cubicBezTo>
                      <a:cubicBezTo>
                        <a:pt x="10179" y="3664"/>
                        <a:pt x="10140" y="3449"/>
                        <a:pt x="10094" y="3234"/>
                      </a:cubicBezTo>
                      <a:cubicBezTo>
                        <a:pt x="9987" y="2804"/>
                        <a:pt x="9818" y="2389"/>
                        <a:pt x="9595" y="2013"/>
                      </a:cubicBezTo>
                      <a:cubicBezTo>
                        <a:pt x="9473" y="1821"/>
                        <a:pt x="9342" y="1645"/>
                        <a:pt x="9196" y="1484"/>
                      </a:cubicBezTo>
                      <a:cubicBezTo>
                        <a:pt x="9050" y="1315"/>
                        <a:pt x="8889" y="1161"/>
                        <a:pt x="8720" y="1023"/>
                      </a:cubicBezTo>
                      <a:cubicBezTo>
                        <a:pt x="8375" y="747"/>
                        <a:pt x="7991" y="524"/>
                        <a:pt x="7584" y="355"/>
                      </a:cubicBezTo>
                      <a:cubicBezTo>
                        <a:pt x="7178" y="179"/>
                        <a:pt x="6748" y="64"/>
                        <a:pt x="6318" y="2"/>
                      </a:cubicBezTo>
                      <a:cubicBezTo>
                        <a:pt x="6314" y="1"/>
                        <a:pt x="6309" y="0"/>
                        <a:pt x="6305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" name="Google Shape;163;p17"/>
              <p:cNvSpPr/>
              <p:nvPr/>
            </p:nvSpPr>
            <p:spPr>
              <a:xfrm>
                <a:off x="5386511" y="1898372"/>
                <a:ext cx="24049" cy="21497"/>
              </a:xfrm>
              <a:custGeom>
                <a:rect b="b" l="l" r="r" t="t"/>
                <a:pathLst>
                  <a:path extrusionOk="0" h="337" w="377">
                    <a:moveTo>
                      <a:pt x="258" y="1"/>
                    </a:moveTo>
                    <a:cubicBezTo>
                      <a:pt x="249" y="1"/>
                      <a:pt x="240" y="2"/>
                      <a:pt x="230" y="4"/>
                    </a:cubicBezTo>
                    <a:cubicBezTo>
                      <a:pt x="184" y="27"/>
                      <a:pt x="138" y="58"/>
                      <a:pt x="108" y="104"/>
                    </a:cubicBezTo>
                    <a:cubicBezTo>
                      <a:pt x="1" y="199"/>
                      <a:pt x="108" y="336"/>
                      <a:pt x="215" y="336"/>
                    </a:cubicBezTo>
                    <a:cubicBezTo>
                      <a:pt x="254" y="336"/>
                      <a:pt x="294" y="318"/>
                      <a:pt x="322" y="273"/>
                    </a:cubicBezTo>
                    <a:cubicBezTo>
                      <a:pt x="361" y="211"/>
                      <a:pt x="376" y="150"/>
                      <a:pt x="361" y="81"/>
                    </a:cubicBezTo>
                    <a:cubicBezTo>
                      <a:pt x="348" y="35"/>
                      <a:pt x="307" y="1"/>
                      <a:pt x="258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5377644" y="1885869"/>
                <a:ext cx="64" cy="6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5375986" y="1868263"/>
                <a:ext cx="19392" cy="25261"/>
              </a:xfrm>
              <a:custGeom>
                <a:rect b="b" l="l" r="r" t="t"/>
                <a:pathLst>
                  <a:path extrusionOk="0" h="396" w="304">
                    <a:moveTo>
                      <a:pt x="203" y="0"/>
                    </a:moveTo>
                    <a:cubicBezTo>
                      <a:pt x="193" y="0"/>
                      <a:pt x="183" y="3"/>
                      <a:pt x="173" y="8"/>
                    </a:cubicBezTo>
                    <a:cubicBezTo>
                      <a:pt x="127" y="31"/>
                      <a:pt x="96" y="92"/>
                      <a:pt x="73" y="138"/>
                    </a:cubicBezTo>
                    <a:cubicBezTo>
                      <a:pt x="58" y="161"/>
                      <a:pt x="50" y="200"/>
                      <a:pt x="42" y="230"/>
                    </a:cubicBezTo>
                    <a:cubicBezTo>
                      <a:pt x="42" y="246"/>
                      <a:pt x="35" y="253"/>
                      <a:pt x="27" y="261"/>
                    </a:cubicBezTo>
                    <a:cubicBezTo>
                      <a:pt x="27" y="269"/>
                      <a:pt x="27" y="269"/>
                      <a:pt x="27" y="276"/>
                    </a:cubicBezTo>
                    <a:cubicBezTo>
                      <a:pt x="0" y="330"/>
                      <a:pt x="44" y="396"/>
                      <a:pt x="101" y="396"/>
                    </a:cubicBezTo>
                    <a:cubicBezTo>
                      <a:pt x="110" y="396"/>
                      <a:pt x="118" y="394"/>
                      <a:pt x="127" y="392"/>
                    </a:cubicBezTo>
                    <a:cubicBezTo>
                      <a:pt x="250" y="368"/>
                      <a:pt x="303" y="131"/>
                      <a:pt x="250" y="31"/>
                    </a:cubicBezTo>
                    <a:cubicBezTo>
                      <a:pt x="239" y="10"/>
                      <a:pt x="222" y="0"/>
                      <a:pt x="20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" name="Google Shape;166;p17"/>
            <p:cNvSpPr txBox="1"/>
            <p:nvPr/>
          </p:nvSpPr>
          <p:spPr>
            <a:xfrm>
              <a:off x="5911955" y="2752300"/>
              <a:ext cx="705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7122775" y="3201212"/>
              <a:ext cx="1563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Is very far away from Earth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7122784" y="3018550"/>
              <a:ext cx="156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5523263" y="3516803"/>
            <a:ext cx="3163421" cy="1288059"/>
            <a:chOff x="5523263" y="3516803"/>
            <a:chExt cx="3163421" cy="128805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5523263" y="3516803"/>
              <a:ext cx="1012489" cy="881792"/>
              <a:chOff x="3096937" y="970083"/>
              <a:chExt cx="1082644" cy="942892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3096937" y="1062079"/>
                <a:ext cx="1082644" cy="824039"/>
              </a:xfrm>
              <a:custGeom>
                <a:rect b="b" l="l" r="r" t="t"/>
                <a:pathLst>
                  <a:path extrusionOk="0" h="12918" w="16972">
                    <a:moveTo>
                      <a:pt x="4453" y="10934"/>
                    </a:moveTo>
                    <a:cubicBezTo>
                      <a:pt x="4575" y="10942"/>
                      <a:pt x="4575" y="11126"/>
                      <a:pt x="4453" y="11134"/>
                    </a:cubicBezTo>
                    <a:cubicBezTo>
                      <a:pt x="4330" y="11126"/>
                      <a:pt x="4330" y="10942"/>
                      <a:pt x="4453" y="10934"/>
                    </a:cubicBezTo>
                    <a:close/>
                    <a:moveTo>
                      <a:pt x="3962" y="11052"/>
                    </a:moveTo>
                    <a:cubicBezTo>
                      <a:pt x="3998" y="11052"/>
                      <a:pt x="4035" y="11065"/>
                      <a:pt x="4069" y="11095"/>
                    </a:cubicBezTo>
                    <a:cubicBezTo>
                      <a:pt x="4115" y="11126"/>
                      <a:pt x="4145" y="11164"/>
                      <a:pt x="4176" y="11210"/>
                    </a:cubicBezTo>
                    <a:cubicBezTo>
                      <a:pt x="4233" y="11329"/>
                      <a:pt x="4136" y="11453"/>
                      <a:pt x="4023" y="11453"/>
                    </a:cubicBezTo>
                    <a:cubicBezTo>
                      <a:pt x="3998" y="11453"/>
                      <a:pt x="3971" y="11447"/>
                      <a:pt x="3946" y="11433"/>
                    </a:cubicBezTo>
                    <a:cubicBezTo>
                      <a:pt x="3900" y="11410"/>
                      <a:pt x="3861" y="11379"/>
                      <a:pt x="3831" y="11341"/>
                    </a:cubicBezTo>
                    <a:cubicBezTo>
                      <a:pt x="3723" y="11215"/>
                      <a:pt x="3835" y="11052"/>
                      <a:pt x="3962" y="11052"/>
                    </a:cubicBezTo>
                    <a:close/>
                    <a:moveTo>
                      <a:pt x="5073" y="11270"/>
                    </a:moveTo>
                    <a:cubicBezTo>
                      <a:pt x="5086" y="11270"/>
                      <a:pt x="5099" y="11273"/>
                      <a:pt x="5113" y="11279"/>
                    </a:cubicBezTo>
                    <a:cubicBezTo>
                      <a:pt x="5120" y="11279"/>
                      <a:pt x="5128" y="11279"/>
                      <a:pt x="5128" y="11287"/>
                    </a:cubicBezTo>
                    <a:lnTo>
                      <a:pt x="5166" y="11287"/>
                    </a:lnTo>
                    <a:cubicBezTo>
                      <a:pt x="5197" y="11287"/>
                      <a:pt x="5220" y="11287"/>
                      <a:pt x="5243" y="11295"/>
                    </a:cubicBezTo>
                    <a:cubicBezTo>
                      <a:pt x="5320" y="11318"/>
                      <a:pt x="5374" y="11402"/>
                      <a:pt x="5351" y="11479"/>
                    </a:cubicBezTo>
                    <a:cubicBezTo>
                      <a:pt x="5328" y="11548"/>
                      <a:pt x="5274" y="11594"/>
                      <a:pt x="5205" y="11594"/>
                    </a:cubicBezTo>
                    <a:cubicBezTo>
                      <a:pt x="5105" y="11594"/>
                      <a:pt x="5021" y="11548"/>
                      <a:pt x="4974" y="11456"/>
                    </a:cubicBezTo>
                    <a:cubicBezTo>
                      <a:pt x="4935" y="11383"/>
                      <a:pt x="4992" y="11270"/>
                      <a:pt x="5073" y="11270"/>
                    </a:cubicBezTo>
                    <a:close/>
                    <a:moveTo>
                      <a:pt x="4593" y="11554"/>
                    </a:moveTo>
                    <a:cubicBezTo>
                      <a:pt x="4651" y="11554"/>
                      <a:pt x="4711" y="11568"/>
                      <a:pt x="4767" y="11594"/>
                    </a:cubicBezTo>
                    <a:cubicBezTo>
                      <a:pt x="4844" y="11640"/>
                      <a:pt x="4875" y="11740"/>
                      <a:pt x="4829" y="11824"/>
                    </a:cubicBezTo>
                    <a:cubicBezTo>
                      <a:pt x="4793" y="11878"/>
                      <a:pt x="4738" y="11909"/>
                      <a:pt x="4683" y="11909"/>
                    </a:cubicBezTo>
                    <a:cubicBezTo>
                      <a:pt x="4668" y="11909"/>
                      <a:pt x="4652" y="11906"/>
                      <a:pt x="4637" y="11901"/>
                    </a:cubicBezTo>
                    <a:cubicBezTo>
                      <a:pt x="4598" y="11894"/>
                      <a:pt x="4560" y="11878"/>
                      <a:pt x="4522" y="11863"/>
                    </a:cubicBezTo>
                    <a:lnTo>
                      <a:pt x="4522" y="11863"/>
                    </a:lnTo>
                    <a:cubicBezTo>
                      <a:pt x="4529" y="11867"/>
                      <a:pt x="4532" y="11868"/>
                      <a:pt x="4531" y="11868"/>
                    </a:cubicBezTo>
                    <a:cubicBezTo>
                      <a:pt x="4529" y="11868"/>
                      <a:pt x="4499" y="11855"/>
                      <a:pt x="4499" y="11855"/>
                    </a:cubicBezTo>
                    <a:lnTo>
                      <a:pt x="4460" y="11847"/>
                    </a:lnTo>
                    <a:cubicBezTo>
                      <a:pt x="4322" y="11809"/>
                      <a:pt x="4322" y="11617"/>
                      <a:pt x="4460" y="11579"/>
                    </a:cubicBezTo>
                    <a:cubicBezTo>
                      <a:pt x="4503" y="11562"/>
                      <a:pt x="4548" y="11554"/>
                      <a:pt x="4593" y="11554"/>
                    </a:cubicBezTo>
                    <a:close/>
                    <a:moveTo>
                      <a:pt x="5443" y="11767"/>
                    </a:moveTo>
                    <a:cubicBezTo>
                      <a:pt x="5466" y="11767"/>
                      <a:pt x="5489" y="11773"/>
                      <a:pt x="5512" y="11786"/>
                    </a:cubicBezTo>
                    <a:cubicBezTo>
                      <a:pt x="5527" y="11794"/>
                      <a:pt x="5550" y="11801"/>
                      <a:pt x="5573" y="11801"/>
                    </a:cubicBezTo>
                    <a:cubicBezTo>
                      <a:pt x="5650" y="11824"/>
                      <a:pt x="5688" y="11901"/>
                      <a:pt x="5665" y="11978"/>
                    </a:cubicBezTo>
                    <a:cubicBezTo>
                      <a:pt x="5646" y="12035"/>
                      <a:pt x="5591" y="12076"/>
                      <a:pt x="5533" y="12076"/>
                    </a:cubicBezTo>
                    <a:cubicBezTo>
                      <a:pt x="5521" y="12076"/>
                      <a:pt x="5509" y="12074"/>
                      <a:pt x="5496" y="12070"/>
                    </a:cubicBezTo>
                    <a:cubicBezTo>
                      <a:pt x="5443" y="12055"/>
                      <a:pt x="5389" y="12024"/>
                      <a:pt x="5358" y="11986"/>
                    </a:cubicBezTo>
                    <a:cubicBezTo>
                      <a:pt x="5305" y="11932"/>
                      <a:pt x="5305" y="11855"/>
                      <a:pt x="5358" y="11801"/>
                    </a:cubicBezTo>
                    <a:cubicBezTo>
                      <a:pt x="5381" y="11779"/>
                      <a:pt x="5411" y="11767"/>
                      <a:pt x="5443" y="11767"/>
                    </a:cubicBezTo>
                    <a:close/>
                    <a:moveTo>
                      <a:pt x="10514" y="1"/>
                    </a:moveTo>
                    <a:cubicBezTo>
                      <a:pt x="8431" y="1"/>
                      <a:pt x="6717" y="864"/>
                      <a:pt x="6717" y="864"/>
                    </a:cubicBezTo>
                    <a:cubicBezTo>
                      <a:pt x="6717" y="864"/>
                      <a:pt x="5744" y="206"/>
                      <a:pt x="4491" y="206"/>
                    </a:cubicBezTo>
                    <a:cubicBezTo>
                      <a:pt x="3942" y="206"/>
                      <a:pt x="3339" y="332"/>
                      <a:pt x="2741" y="695"/>
                    </a:cubicBezTo>
                    <a:cubicBezTo>
                      <a:pt x="768" y="1884"/>
                      <a:pt x="185" y="4295"/>
                      <a:pt x="1375" y="5722"/>
                    </a:cubicBezTo>
                    <a:cubicBezTo>
                      <a:pt x="1375" y="5722"/>
                      <a:pt x="1006" y="7288"/>
                      <a:pt x="1720" y="8033"/>
                    </a:cubicBezTo>
                    <a:cubicBezTo>
                      <a:pt x="1720" y="8033"/>
                      <a:pt x="1" y="10097"/>
                      <a:pt x="3792" y="12116"/>
                    </a:cubicBezTo>
                    <a:cubicBezTo>
                      <a:pt x="4909" y="12708"/>
                      <a:pt x="5968" y="12918"/>
                      <a:pt x="6909" y="12918"/>
                    </a:cubicBezTo>
                    <a:cubicBezTo>
                      <a:pt x="9202" y="12918"/>
                      <a:pt x="10793" y="11671"/>
                      <a:pt x="10793" y="11671"/>
                    </a:cubicBezTo>
                    <a:cubicBezTo>
                      <a:pt x="10793" y="11671"/>
                      <a:pt x="11888" y="12012"/>
                      <a:pt x="13058" y="12012"/>
                    </a:cubicBezTo>
                    <a:cubicBezTo>
                      <a:pt x="14064" y="12012"/>
                      <a:pt x="15125" y="11760"/>
                      <a:pt x="15590" y="10819"/>
                    </a:cubicBezTo>
                    <a:cubicBezTo>
                      <a:pt x="16810" y="8340"/>
                      <a:pt x="15498" y="6897"/>
                      <a:pt x="15498" y="6897"/>
                    </a:cubicBezTo>
                    <a:cubicBezTo>
                      <a:pt x="15498" y="6897"/>
                      <a:pt x="16972" y="3320"/>
                      <a:pt x="14293" y="1240"/>
                    </a:cubicBezTo>
                    <a:cubicBezTo>
                      <a:pt x="13087" y="298"/>
                      <a:pt x="11737" y="1"/>
                      <a:pt x="105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3122389" y="1037775"/>
                <a:ext cx="355565" cy="360605"/>
              </a:xfrm>
              <a:custGeom>
                <a:rect b="b" l="l" r="r" t="t"/>
                <a:pathLst>
                  <a:path extrusionOk="0" h="5653" w="5574">
                    <a:moveTo>
                      <a:pt x="3603" y="1"/>
                    </a:moveTo>
                    <a:cubicBezTo>
                      <a:pt x="3466" y="1"/>
                      <a:pt x="3329" y="9"/>
                      <a:pt x="3194" y="24"/>
                    </a:cubicBezTo>
                    <a:cubicBezTo>
                      <a:pt x="2787" y="70"/>
                      <a:pt x="2396" y="193"/>
                      <a:pt x="2035" y="377"/>
                    </a:cubicBezTo>
                    <a:cubicBezTo>
                      <a:pt x="1682" y="569"/>
                      <a:pt x="1359" y="830"/>
                      <a:pt x="1106" y="1137"/>
                    </a:cubicBezTo>
                    <a:lnTo>
                      <a:pt x="1006" y="1260"/>
                    </a:lnTo>
                    <a:cubicBezTo>
                      <a:pt x="976" y="1298"/>
                      <a:pt x="953" y="1337"/>
                      <a:pt x="922" y="1383"/>
                    </a:cubicBezTo>
                    <a:lnTo>
                      <a:pt x="753" y="1628"/>
                    </a:lnTo>
                    <a:lnTo>
                      <a:pt x="715" y="1690"/>
                    </a:lnTo>
                    <a:lnTo>
                      <a:pt x="676" y="1751"/>
                    </a:lnTo>
                    <a:lnTo>
                      <a:pt x="607" y="1882"/>
                    </a:lnTo>
                    <a:lnTo>
                      <a:pt x="538" y="2020"/>
                    </a:lnTo>
                    <a:cubicBezTo>
                      <a:pt x="507" y="2058"/>
                      <a:pt x="484" y="2104"/>
                      <a:pt x="469" y="2150"/>
                    </a:cubicBezTo>
                    <a:lnTo>
                      <a:pt x="354" y="2427"/>
                    </a:lnTo>
                    <a:cubicBezTo>
                      <a:pt x="308" y="2511"/>
                      <a:pt x="292" y="2611"/>
                      <a:pt x="254" y="2703"/>
                    </a:cubicBezTo>
                    <a:cubicBezTo>
                      <a:pt x="223" y="2795"/>
                      <a:pt x="193" y="2895"/>
                      <a:pt x="170" y="2995"/>
                    </a:cubicBezTo>
                    <a:cubicBezTo>
                      <a:pt x="147" y="3087"/>
                      <a:pt x="116" y="3187"/>
                      <a:pt x="93" y="3279"/>
                    </a:cubicBezTo>
                    <a:cubicBezTo>
                      <a:pt x="16" y="3670"/>
                      <a:pt x="1" y="4077"/>
                      <a:pt x="62" y="4476"/>
                    </a:cubicBezTo>
                    <a:cubicBezTo>
                      <a:pt x="108" y="4875"/>
                      <a:pt x="231" y="5259"/>
                      <a:pt x="415" y="5612"/>
                    </a:cubicBezTo>
                    <a:cubicBezTo>
                      <a:pt x="428" y="5641"/>
                      <a:pt x="451" y="5653"/>
                      <a:pt x="474" y="5653"/>
                    </a:cubicBezTo>
                    <a:cubicBezTo>
                      <a:pt x="519" y="5653"/>
                      <a:pt x="563" y="5609"/>
                      <a:pt x="538" y="5558"/>
                    </a:cubicBezTo>
                    <a:cubicBezTo>
                      <a:pt x="469" y="5382"/>
                      <a:pt x="408" y="5198"/>
                      <a:pt x="362" y="5013"/>
                    </a:cubicBezTo>
                    <a:cubicBezTo>
                      <a:pt x="323" y="4829"/>
                      <a:pt x="285" y="4645"/>
                      <a:pt x="262" y="4453"/>
                    </a:cubicBezTo>
                    <a:cubicBezTo>
                      <a:pt x="254" y="4353"/>
                      <a:pt x="239" y="4261"/>
                      <a:pt x="239" y="4161"/>
                    </a:cubicBezTo>
                    <a:cubicBezTo>
                      <a:pt x="239" y="4069"/>
                      <a:pt x="231" y="3969"/>
                      <a:pt x="231" y="3877"/>
                    </a:cubicBezTo>
                    <a:cubicBezTo>
                      <a:pt x="239" y="3778"/>
                      <a:pt x="231" y="3685"/>
                      <a:pt x="239" y="3586"/>
                    </a:cubicBezTo>
                    <a:lnTo>
                      <a:pt x="262" y="3302"/>
                    </a:lnTo>
                    <a:cubicBezTo>
                      <a:pt x="315" y="2918"/>
                      <a:pt x="431" y="2549"/>
                      <a:pt x="607" y="2212"/>
                    </a:cubicBezTo>
                    <a:cubicBezTo>
                      <a:pt x="622" y="2166"/>
                      <a:pt x="646" y="2120"/>
                      <a:pt x="676" y="2081"/>
                    </a:cubicBezTo>
                    <a:lnTo>
                      <a:pt x="745" y="1958"/>
                    </a:lnTo>
                    <a:lnTo>
                      <a:pt x="822" y="1836"/>
                    </a:lnTo>
                    <a:lnTo>
                      <a:pt x="860" y="1774"/>
                    </a:lnTo>
                    <a:lnTo>
                      <a:pt x="906" y="1721"/>
                    </a:lnTo>
                    <a:lnTo>
                      <a:pt x="1075" y="1490"/>
                    </a:lnTo>
                    <a:cubicBezTo>
                      <a:pt x="1106" y="1452"/>
                      <a:pt x="1137" y="1413"/>
                      <a:pt x="1167" y="1375"/>
                    </a:cubicBezTo>
                    <a:lnTo>
                      <a:pt x="1260" y="1268"/>
                    </a:lnTo>
                    <a:cubicBezTo>
                      <a:pt x="1321" y="1191"/>
                      <a:pt x="1390" y="1129"/>
                      <a:pt x="1459" y="1060"/>
                    </a:cubicBezTo>
                    <a:cubicBezTo>
                      <a:pt x="1528" y="999"/>
                      <a:pt x="1597" y="938"/>
                      <a:pt x="1674" y="876"/>
                    </a:cubicBezTo>
                    <a:cubicBezTo>
                      <a:pt x="1820" y="761"/>
                      <a:pt x="1981" y="661"/>
                      <a:pt x="2142" y="569"/>
                    </a:cubicBezTo>
                    <a:cubicBezTo>
                      <a:pt x="2480" y="400"/>
                      <a:pt x="2848" y="293"/>
                      <a:pt x="3225" y="270"/>
                    </a:cubicBezTo>
                    <a:cubicBezTo>
                      <a:pt x="3301" y="267"/>
                      <a:pt x="3377" y="265"/>
                      <a:pt x="3453" y="265"/>
                    </a:cubicBezTo>
                    <a:cubicBezTo>
                      <a:pt x="4136" y="265"/>
                      <a:pt x="4816" y="389"/>
                      <a:pt x="5458" y="631"/>
                    </a:cubicBezTo>
                    <a:cubicBezTo>
                      <a:pt x="5466" y="633"/>
                      <a:pt x="5473" y="634"/>
                      <a:pt x="5480" y="634"/>
                    </a:cubicBezTo>
                    <a:cubicBezTo>
                      <a:pt x="5537" y="634"/>
                      <a:pt x="5573" y="557"/>
                      <a:pt x="5512" y="515"/>
                    </a:cubicBezTo>
                    <a:cubicBezTo>
                      <a:pt x="5343" y="416"/>
                      <a:pt x="5159" y="324"/>
                      <a:pt x="4975" y="254"/>
                    </a:cubicBezTo>
                    <a:cubicBezTo>
                      <a:pt x="4783" y="185"/>
                      <a:pt x="4591" y="132"/>
                      <a:pt x="4399" y="86"/>
                    </a:cubicBezTo>
                    <a:cubicBezTo>
                      <a:pt x="4135" y="30"/>
                      <a:pt x="3869" y="1"/>
                      <a:pt x="3603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3160600" y="1191064"/>
                <a:ext cx="955829" cy="721911"/>
              </a:xfrm>
              <a:custGeom>
                <a:rect b="b" l="l" r="r" t="t"/>
                <a:pathLst>
                  <a:path extrusionOk="0" h="11317" w="14984">
                    <a:moveTo>
                      <a:pt x="14012" y="1"/>
                    </a:moveTo>
                    <a:cubicBezTo>
                      <a:pt x="13972" y="1"/>
                      <a:pt x="13935" y="50"/>
                      <a:pt x="13970" y="85"/>
                    </a:cubicBezTo>
                    <a:cubicBezTo>
                      <a:pt x="14331" y="507"/>
                      <a:pt x="14569" y="1014"/>
                      <a:pt x="14676" y="1559"/>
                    </a:cubicBezTo>
                    <a:cubicBezTo>
                      <a:pt x="14784" y="2096"/>
                      <a:pt x="14791" y="2656"/>
                      <a:pt x="14722" y="3201"/>
                    </a:cubicBezTo>
                    <a:cubicBezTo>
                      <a:pt x="14692" y="3478"/>
                      <a:pt x="14638" y="3746"/>
                      <a:pt x="14577" y="4023"/>
                    </a:cubicBezTo>
                    <a:lnTo>
                      <a:pt x="14484" y="4429"/>
                    </a:lnTo>
                    <a:cubicBezTo>
                      <a:pt x="14454" y="4568"/>
                      <a:pt x="14415" y="4698"/>
                      <a:pt x="14400" y="4852"/>
                    </a:cubicBezTo>
                    <a:cubicBezTo>
                      <a:pt x="14400" y="4898"/>
                      <a:pt x="14392" y="4944"/>
                      <a:pt x="14400" y="4982"/>
                    </a:cubicBezTo>
                    <a:cubicBezTo>
                      <a:pt x="14400" y="5021"/>
                      <a:pt x="14415" y="5059"/>
                      <a:pt x="14415" y="5097"/>
                    </a:cubicBezTo>
                    <a:cubicBezTo>
                      <a:pt x="14423" y="5166"/>
                      <a:pt x="14446" y="5235"/>
                      <a:pt x="14461" y="5305"/>
                    </a:cubicBezTo>
                    <a:cubicBezTo>
                      <a:pt x="14500" y="5443"/>
                      <a:pt x="14538" y="5581"/>
                      <a:pt x="14569" y="5711"/>
                    </a:cubicBezTo>
                    <a:cubicBezTo>
                      <a:pt x="14638" y="5980"/>
                      <a:pt x="14676" y="6256"/>
                      <a:pt x="14684" y="6533"/>
                    </a:cubicBezTo>
                    <a:cubicBezTo>
                      <a:pt x="14692" y="6809"/>
                      <a:pt x="14661" y="7078"/>
                      <a:pt x="14600" y="7346"/>
                    </a:cubicBezTo>
                    <a:cubicBezTo>
                      <a:pt x="14561" y="7477"/>
                      <a:pt x="14523" y="7607"/>
                      <a:pt x="14469" y="7738"/>
                    </a:cubicBezTo>
                    <a:lnTo>
                      <a:pt x="14392" y="7930"/>
                    </a:lnTo>
                    <a:lnTo>
                      <a:pt x="14300" y="8114"/>
                    </a:lnTo>
                    <a:cubicBezTo>
                      <a:pt x="14239" y="8237"/>
                      <a:pt x="14162" y="8352"/>
                      <a:pt x="14085" y="8467"/>
                    </a:cubicBezTo>
                    <a:cubicBezTo>
                      <a:pt x="14055" y="8521"/>
                      <a:pt x="14009" y="8582"/>
                      <a:pt x="13970" y="8636"/>
                    </a:cubicBezTo>
                    <a:cubicBezTo>
                      <a:pt x="13932" y="8689"/>
                      <a:pt x="13886" y="8743"/>
                      <a:pt x="13840" y="8789"/>
                    </a:cubicBezTo>
                    <a:cubicBezTo>
                      <a:pt x="13663" y="8996"/>
                      <a:pt x="13456" y="9173"/>
                      <a:pt x="13233" y="9327"/>
                    </a:cubicBezTo>
                    <a:cubicBezTo>
                      <a:pt x="12538" y="9755"/>
                      <a:pt x="11707" y="9970"/>
                      <a:pt x="10865" y="9970"/>
                    </a:cubicBezTo>
                    <a:cubicBezTo>
                      <a:pt x="10593" y="9970"/>
                      <a:pt x="10319" y="9947"/>
                      <a:pt x="10048" y="9902"/>
                    </a:cubicBezTo>
                    <a:cubicBezTo>
                      <a:pt x="10034" y="9901"/>
                      <a:pt x="10020" y="9900"/>
                      <a:pt x="10006" y="9900"/>
                    </a:cubicBezTo>
                    <a:cubicBezTo>
                      <a:pt x="9936" y="9900"/>
                      <a:pt x="9866" y="9916"/>
                      <a:pt x="9802" y="9948"/>
                    </a:cubicBezTo>
                    <a:cubicBezTo>
                      <a:pt x="9733" y="9987"/>
                      <a:pt x="9672" y="10025"/>
                      <a:pt x="9610" y="10063"/>
                    </a:cubicBezTo>
                    <a:cubicBezTo>
                      <a:pt x="9488" y="10148"/>
                      <a:pt x="9380" y="10225"/>
                      <a:pt x="9265" y="10301"/>
                    </a:cubicBezTo>
                    <a:cubicBezTo>
                      <a:pt x="9027" y="10447"/>
                      <a:pt x="8781" y="10570"/>
                      <a:pt x="8528" y="10677"/>
                    </a:cubicBezTo>
                    <a:cubicBezTo>
                      <a:pt x="8275" y="10777"/>
                      <a:pt x="8006" y="10862"/>
                      <a:pt x="7745" y="10931"/>
                    </a:cubicBezTo>
                    <a:cubicBezTo>
                      <a:pt x="7607" y="10961"/>
                      <a:pt x="7477" y="11000"/>
                      <a:pt x="7338" y="11015"/>
                    </a:cubicBezTo>
                    <a:cubicBezTo>
                      <a:pt x="7200" y="11023"/>
                      <a:pt x="7062" y="11046"/>
                      <a:pt x="6924" y="11061"/>
                    </a:cubicBezTo>
                    <a:cubicBezTo>
                      <a:pt x="6745" y="11071"/>
                      <a:pt x="6565" y="11076"/>
                      <a:pt x="6386" y="11076"/>
                    </a:cubicBezTo>
                    <a:cubicBezTo>
                      <a:pt x="6013" y="11076"/>
                      <a:pt x="5639" y="11054"/>
                      <a:pt x="5266" y="11008"/>
                    </a:cubicBezTo>
                    <a:cubicBezTo>
                      <a:pt x="4713" y="10946"/>
                      <a:pt x="4168" y="10854"/>
                      <a:pt x="3623" y="10731"/>
                    </a:cubicBezTo>
                    <a:cubicBezTo>
                      <a:pt x="3078" y="10601"/>
                      <a:pt x="2556" y="10401"/>
                      <a:pt x="2065" y="10140"/>
                    </a:cubicBezTo>
                    <a:cubicBezTo>
                      <a:pt x="1582" y="9879"/>
                      <a:pt x="1144" y="9526"/>
                      <a:pt x="783" y="9104"/>
                    </a:cubicBezTo>
                    <a:cubicBezTo>
                      <a:pt x="430" y="8682"/>
                      <a:pt x="223" y="8160"/>
                      <a:pt x="185" y="7615"/>
                    </a:cubicBezTo>
                    <a:cubicBezTo>
                      <a:pt x="162" y="7062"/>
                      <a:pt x="300" y="6517"/>
                      <a:pt x="576" y="6049"/>
                    </a:cubicBezTo>
                    <a:cubicBezTo>
                      <a:pt x="591" y="6026"/>
                      <a:pt x="591" y="6003"/>
                      <a:pt x="576" y="5980"/>
                    </a:cubicBezTo>
                    <a:cubicBezTo>
                      <a:pt x="492" y="5780"/>
                      <a:pt x="430" y="5565"/>
                      <a:pt x="392" y="5351"/>
                    </a:cubicBezTo>
                    <a:cubicBezTo>
                      <a:pt x="354" y="5128"/>
                      <a:pt x="323" y="4905"/>
                      <a:pt x="315" y="4683"/>
                    </a:cubicBezTo>
                    <a:lnTo>
                      <a:pt x="323" y="4683"/>
                    </a:lnTo>
                    <a:cubicBezTo>
                      <a:pt x="323" y="4660"/>
                      <a:pt x="300" y="4637"/>
                      <a:pt x="269" y="4637"/>
                    </a:cubicBezTo>
                    <a:cubicBezTo>
                      <a:pt x="246" y="4637"/>
                      <a:pt x="223" y="4660"/>
                      <a:pt x="223" y="4690"/>
                    </a:cubicBezTo>
                    <a:cubicBezTo>
                      <a:pt x="231" y="4913"/>
                      <a:pt x="246" y="5143"/>
                      <a:pt x="277" y="5366"/>
                    </a:cubicBezTo>
                    <a:cubicBezTo>
                      <a:pt x="292" y="5481"/>
                      <a:pt x="315" y="5596"/>
                      <a:pt x="346" y="5711"/>
                    </a:cubicBezTo>
                    <a:cubicBezTo>
                      <a:pt x="366" y="5811"/>
                      <a:pt x="397" y="5904"/>
                      <a:pt x="440" y="5997"/>
                    </a:cubicBezTo>
                    <a:lnTo>
                      <a:pt x="440" y="5997"/>
                    </a:lnTo>
                    <a:cubicBezTo>
                      <a:pt x="290" y="6234"/>
                      <a:pt x="182" y="6491"/>
                      <a:pt x="116" y="6763"/>
                    </a:cubicBezTo>
                    <a:cubicBezTo>
                      <a:pt x="31" y="7039"/>
                      <a:pt x="0" y="7331"/>
                      <a:pt x="16" y="7623"/>
                    </a:cubicBezTo>
                    <a:cubicBezTo>
                      <a:pt x="54" y="8206"/>
                      <a:pt x="284" y="8766"/>
                      <a:pt x="668" y="9204"/>
                    </a:cubicBezTo>
                    <a:cubicBezTo>
                      <a:pt x="1044" y="9634"/>
                      <a:pt x="1497" y="9994"/>
                      <a:pt x="2004" y="10263"/>
                    </a:cubicBezTo>
                    <a:lnTo>
                      <a:pt x="2388" y="10455"/>
                    </a:lnTo>
                    <a:cubicBezTo>
                      <a:pt x="2518" y="10516"/>
                      <a:pt x="2649" y="10562"/>
                      <a:pt x="2779" y="10624"/>
                    </a:cubicBezTo>
                    <a:cubicBezTo>
                      <a:pt x="2910" y="10677"/>
                      <a:pt x="3040" y="10724"/>
                      <a:pt x="3178" y="10777"/>
                    </a:cubicBezTo>
                    <a:cubicBezTo>
                      <a:pt x="3240" y="10800"/>
                      <a:pt x="3309" y="10823"/>
                      <a:pt x="3378" y="10846"/>
                    </a:cubicBezTo>
                    <a:lnTo>
                      <a:pt x="3577" y="10915"/>
                    </a:lnTo>
                    <a:cubicBezTo>
                      <a:pt x="4115" y="11100"/>
                      <a:pt x="4675" y="11222"/>
                      <a:pt x="5243" y="11276"/>
                    </a:cubicBezTo>
                    <a:cubicBezTo>
                      <a:pt x="5527" y="11303"/>
                      <a:pt x="5811" y="11316"/>
                      <a:pt x="6095" y="11316"/>
                    </a:cubicBezTo>
                    <a:cubicBezTo>
                      <a:pt x="6379" y="11316"/>
                      <a:pt x="6663" y="11303"/>
                      <a:pt x="6947" y="11276"/>
                    </a:cubicBezTo>
                    <a:cubicBezTo>
                      <a:pt x="7085" y="11268"/>
                      <a:pt x="7239" y="11253"/>
                      <a:pt x="7377" y="11222"/>
                    </a:cubicBezTo>
                    <a:cubicBezTo>
                      <a:pt x="7515" y="11199"/>
                      <a:pt x="7661" y="11169"/>
                      <a:pt x="7799" y="11138"/>
                    </a:cubicBezTo>
                    <a:cubicBezTo>
                      <a:pt x="8075" y="11061"/>
                      <a:pt x="8344" y="10977"/>
                      <a:pt x="8613" y="10862"/>
                    </a:cubicBezTo>
                    <a:cubicBezTo>
                      <a:pt x="8874" y="10754"/>
                      <a:pt x="9127" y="10616"/>
                      <a:pt x="9365" y="10455"/>
                    </a:cubicBezTo>
                    <a:cubicBezTo>
                      <a:pt x="9488" y="10370"/>
                      <a:pt x="9603" y="10286"/>
                      <a:pt x="9710" y="10202"/>
                    </a:cubicBezTo>
                    <a:cubicBezTo>
                      <a:pt x="9802" y="10117"/>
                      <a:pt x="9917" y="10071"/>
                      <a:pt x="10040" y="10056"/>
                    </a:cubicBezTo>
                    <a:cubicBezTo>
                      <a:pt x="10360" y="10091"/>
                      <a:pt x="10683" y="10108"/>
                      <a:pt x="11007" y="10108"/>
                    </a:cubicBezTo>
                    <a:cubicBezTo>
                      <a:pt x="11250" y="10108"/>
                      <a:pt x="11493" y="10099"/>
                      <a:pt x="11737" y="10079"/>
                    </a:cubicBezTo>
                    <a:cubicBezTo>
                      <a:pt x="12028" y="10056"/>
                      <a:pt x="12312" y="9994"/>
                      <a:pt x="12581" y="9902"/>
                    </a:cubicBezTo>
                    <a:cubicBezTo>
                      <a:pt x="12857" y="9802"/>
                      <a:pt x="13118" y="9672"/>
                      <a:pt x="13356" y="9503"/>
                    </a:cubicBezTo>
                    <a:cubicBezTo>
                      <a:pt x="13594" y="9342"/>
                      <a:pt x="13817" y="9142"/>
                      <a:pt x="14001" y="8920"/>
                    </a:cubicBezTo>
                    <a:cubicBezTo>
                      <a:pt x="14047" y="8866"/>
                      <a:pt x="14093" y="8805"/>
                      <a:pt x="14131" y="8751"/>
                    </a:cubicBezTo>
                    <a:cubicBezTo>
                      <a:pt x="14177" y="8689"/>
                      <a:pt x="14216" y="8628"/>
                      <a:pt x="14254" y="8567"/>
                    </a:cubicBezTo>
                    <a:cubicBezTo>
                      <a:pt x="14331" y="8452"/>
                      <a:pt x="14408" y="8321"/>
                      <a:pt x="14469" y="8191"/>
                    </a:cubicBezTo>
                    <a:lnTo>
                      <a:pt x="14561" y="7999"/>
                    </a:lnTo>
                    <a:lnTo>
                      <a:pt x="14638" y="7799"/>
                    </a:lnTo>
                    <a:cubicBezTo>
                      <a:pt x="14791" y="7392"/>
                      <a:pt x="14868" y="6962"/>
                      <a:pt x="14853" y="6533"/>
                    </a:cubicBezTo>
                    <a:cubicBezTo>
                      <a:pt x="14845" y="6241"/>
                      <a:pt x="14815" y="5957"/>
                      <a:pt x="14753" y="5673"/>
                    </a:cubicBezTo>
                    <a:cubicBezTo>
                      <a:pt x="14730" y="5535"/>
                      <a:pt x="14699" y="5397"/>
                      <a:pt x="14669" y="5258"/>
                    </a:cubicBezTo>
                    <a:cubicBezTo>
                      <a:pt x="14653" y="5197"/>
                      <a:pt x="14638" y="5128"/>
                      <a:pt x="14630" y="5059"/>
                    </a:cubicBezTo>
                    <a:cubicBezTo>
                      <a:pt x="14630" y="5028"/>
                      <a:pt x="14623" y="4997"/>
                      <a:pt x="14623" y="4967"/>
                    </a:cubicBezTo>
                    <a:lnTo>
                      <a:pt x="14623" y="4882"/>
                    </a:lnTo>
                    <a:cubicBezTo>
                      <a:pt x="14646" y="4760"/>
                      <a:pt x="14684" y="4621"/>
                      <a:pt x="14722" y="4483"/>
                    </a:cubicBezTo>
                    <a:cubicBezTo>
                      <a:pt x="14753" y="4345"/>
                      <a:pt x="14791" y="4207"/>
                      <a:pt x="14815" y="4069"/>
                    </a:cubicBezTo>
                    <a:cubicBezTo>
                      <a:pt x="14868" y="3792"/>
                      <a:pt x="14922" y="3516"/>
                      <a:pt x="14945" y="3224"/>
                    </a:cubicBezTo>
                    <a:cubicBezTo>
                      <a:pt x="14976" y="2940"/>
                      <a:pt x="14983" y="2656"/>
                      <a:pt x="14976" y="2372"/>
                    </a:cubicBezTo>
                    <a:cubicBezTo>
                      <a:pt x="14968" y="2081"/>
                      <a:pt x="14922" y="1797"/>
                      <a:pt x="14861" y="1513"/>
                    </a:cubicBezTo>
                    <a:cubicBezTo>
                      <a:pt x="14730" y="952"/>
                      <a:pt x="14446" y="438"/>
                      <a:pt x="14047" y="16"/>
                    </a:cubicBezTo>
                    <a:cubicBezTo>
                      <a:pt x="14036" y="5"/>
                      <a:pt x="14024" y="1"/>
                      <a:pt x="14012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3578684" y="970083"/>
                <a:ext cx="379614" cy="69595"/>
              </a:xfrm>
              <a:custGeom>
                <a:rect b="b" l="l" r="r" t="t"/>
                <a:pathLst>
                  <a:path extrusionOk="0" h="1091" w="5951">
                    <a:moveTo>
                      <a:pt x="3064" y="1"/>
                    </a:moveTo>
                    <a:cubicBezTo>
                      <a:pt x="2934" y="1"/>
                      <a:pt x="2811" y="8"/>
                      <a:pt x="2680" y="8"/>
                    </a:cubicBezTo>
                    <a:cubicBezTo>
                      <a:pt x="2650" y="12"/>
                      <a:pt x="2619" y="12"/>
                      <a:pt x="2587" y="12"/>
                    </a:cubicBezTo>
                    <a:cubicBezTo>
                      <a:pt x="2556" y="12"/>
                      <a:pt x="2523" y="12"/>
                      <a:pt x="2488" y="16"/>
                    </a:cubicBezTo>
                    <a:lnTo>
                      <a:pt x="2297" y="31"/>
                    </a:lnTo>
                    <a:cubicBezTo>
                      <a:pt x="2174" y="47"/>
                      <a:pt x="2043" y="47"/>
                      <a:pt x="1920" y="62"/>
                    </a:cubicBezTo>
                    <a:cubicBezTo>
                      <a:pt x="1798" y="85"/>
                      <a:pt x="1667" y="93"/>
                      <a:pt x="1544" y="101"/>
                    </a:cubicBezTo>
                    <a:cubicBezTo>
                      <a:pt x="1475" y="108"/>
                      <a:pt x="1414" y="108"/>
                      <a:pt x="1352" y="124"/>
                    </a:cubicBezTo>
                    <a:cubicBezTo>
                      <a:pt x="1291" y="131"/>
                      <a:pt x="1230" y="139"/>
                      <a:pt x="1168" y="154"/>
                    </a:cubicBezTo>
                    <a:cubicBezTo>
                      <a:pt x="1038" y="177"/>
                      <a:pt x="915" y="208"/>
                      <a:pt x="792" y="239"/>
                    </a:cubicBezTo>
                    <a:cubicBezTo>
                      <a:pt x="669" y="269"/>
                      <a:pt x="554" y="308"/>
                      <a:pt x="431" y="354"/>
                    </a:cubicBezTo>
                    <a:cubicBezTo>
                      <a:pt x="316" y="392"/>
                      <a:pt x="193" y="438"/>
                      <a:pt x="78" y="492"/>
                    </a:cubicBezTo>
                    <a:cubicBezTo>
                      <a:pt x="1" y="513"/>
                      <a:pt x="27" y="618"/>
                      <a:pt x="96" y="618"/>
                    </a:cubicBezTo>
                    <a:cubicBezTo>
                      <a:pt x="103" y="618"/>
                      <a:pt x="109" y="617"/>
                      <a:pt x="117" y="615"/>
                    </a:cubicBezTo>
                    <a:lnTo>
                      <a:pt x="124" y="615"/>
                    </a:lnTo>
                    <a:cubicBezTo>
                      <a:pt x="370" y="569"/>
                      <a:pt x="608" y="492"/>
                      <a:pt x="846" y="438"/>
                    </a:cubicBezTo>
                    <a:cubicBezTo>
                      <a:pt x="969" y="408"/>
                      <a:pt x="1084" y="385"/>
                      <a:pt x="1207" y="354"/>
                    </a:cubicBezTo>
                    <a:cubicBezTo>
                      <a:pt x="1268" y="338"/>
                      <a:pt x="1329" y="323"/>
                      <a:pt x="1383" y="308"/>
                    </a:cubicBezTo>
                    <a:lnTo>
                      <a:pt x="1567" y="269"/>
                    </a:lnTo>
                    <a:cubicBezTo>
                      <a:pt x="1690" y="246"/>
                      <a:pt x="1813" y="216"/>
                      <a:pt x="1936" y="200"/>
                    </a:cubicBezTo>
                    <a:cubicBezTo>
                      <a:pt x="2059" y="185"/>
                      <a:pt x="2181" y="193"/>
                      <a:pt x="2304" y="185"/>
                    </a:cubicBezTo>
                    <a:lnTo>
                      <a:pt x="2488" y="185"/>
                    </a:lnTo>
                    <a:cubicBezTo>
                      <a:pt x="2501" y="183"/>
                      <a:pt x="2513" y="183"/>
                      <a:pt x="2525" y="183"/>
                    </a:cubicBezTo>
                    <a:cubicBezTo>
                      <a:pt x="2574" y="183"/>
                      <a:pt x="2623" y="193"/>
                      <a:pt x="2673" y="193"/>
                    </a:cubicBezTo>
                    <a:lnTo>
                      <a:pt x="3041" y="208"/>
                    </a:lnTo>
                    <a:cubicBezTo>
                      <a:pt x="3164" y="231"/>
                      <a:pt x="3287" y="239"/>
                      <a:pt x="3409" y="254"/>
                    </a:cubicBezTo>
                    <a:cubicBezTo>
                      <a:pt x="3471" y="254"/>
                      <a:pt x="3532" y="269"/>
                      <a:pt x="3594" y="277"/>
                    </a:cubicBezTo>
                    <a:lnTo>
                      <a:pt x="3778" y="315"/>
                    </a:lnTo>
                    <a:cubicBezTo>
                      <a:pt x="3893" y="331"/>
                      <a:pt x="4016" y="361"/>
                      <a:pt x="4131" y="392"/>
                    </a:cubicBezTo>
                    <a:cubicBezTo>
                      <a:pt x="4192" y="408"/>
                      <a:pt x="4254" y="423"/>
                      <a:pt x="4308" y="438"/>
                    </a:cubicBezTo>
                    <a:lnTo>
                      <a:pt x="4484" y="500"/>
                    </a:lnTo>
                    <a:lnTo>
                      <a:pt x="4661" y="561"/>
                    </a:lnTo>
                    <a:lnTo>
                      <a:pt x="4829" y="630"/>
                    </a:lnTo>
                    <a:cubicBezTo>
                      <a:pt x="4945" y="676"/>
                      <a:pt x="5052" y="722"/>
                      <a:pt x="5167" y="768"/>
                    </a:cubicBezTo>
                    <a:cubicBezTo>
                      <a:pt x="5390" y="868"/>
                      <a:pt x="5612" y="968"/>
                      <a:pt x="5827" y="1083"/>
                    </a:cubicBezTo>
                    <a:lnTo>
                      <a:pt x="5843" y="1083"/>
                    </a:lnTo>
                    <a:cubicBezTo>
                      <a:pt x="5851" y="1088"/>
                      <a:pt x="5860" y="1091"/>
                      <a:pt x="5869" y="1091"/>
                    </a:cubicBezTo>
                    <a:cubicBezTo>
                      <a:pt x="5886" y="1091"/>
                      <a:pt x="5905" y="1083"/>
                      <a:pt x="5919" y="1068"/>
                    </a:cubicBezTo>
                    <a:cubicBezTo>
                      <a:pt x="5950" y="1045"/>
                      <a:pt x="5950" y="999"/>
                      <a:pt x="5919" y="976"/>
                    </a:cubicBezTo>
                    <a:cubicBezTo>
                      <a:pt x="5728" y="791"/>
                      <a:pt x="5520" y="645"/>
                      <a:pt x="5290" y="530"/>
                    </a:cubicBezTo>
                    <a:cubicBezTo>
                      <a:pt x="5060" y="408"/>
                      <a:pt x="4822" y="323"/>
                      <a:pt x="4569" y="254"/>
                    </a:cubicBezTo>
                    <a:cubicBezTo>
                      <a:pt x="4077" y="116"/>
                      <a:pt x="3578" y="31"/>
                      <a:pt x="3064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3145609" y="1406548"/>
                <a:ext cx="22390" cy="20923"/>
              </a:xfrm>
              <a:custGeom>
                <a:rect b="b" l="l" r="r" t="t"/>
                <a:pathLst>
                  <a:path extrusionOk="0" h="328" w="351">
                    <a:moveTo>
                      <a:pt x="236" y="1"/>
                    </a:moveTo>
                    <a:cubicBezTo>
                      <a:pt x="222" y="1"/>
                      <a:pt x="209" y="3"/>
                      <a:pt x="197" y="8"/>
                    </a:cubicBezTo>
                    <a:cubicBezTo>
                      <a:pt x="97" y="54"/>
                      <a:pt x="90" y="161"/>
                      <a:pt x="36" y="238"/>
                    </a:cubicBezTo>
                    <a:cubicBezTo>
                      <a:pt x="1" y="285"/>
                      <a:pt x="46" y="328"/>
                      <a:pt x="91" y="328"/>
                    </a:cubicBezTo>
                    <a:cubicBezTo>
                      <a:pt x="104" y="328"/>
                      <a:pt x="117" y="324"/>
                      <a:pt x="128" y="315"/>
                    </a:cubicBezTo>
                    <a:cubicBezTo>
                      <a:pt x="212" y="261"/>
                      <a:pt x="282" y="192"/>
                      <a:pt x="320" y="100"/>
                    </a:cubicBezTo>
                    <a:cubicBezTo>
                      <a:pt x="351" y="38"/>
                      <a:pt x="292" y="1"/>
                      <a:pt x="23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3156198" y="1443482"/>
                <a:ext cx="13779" cy="22837"/>
              </a:xfrm>
              <a:custGeom>
                <a:rect b="b" l="l" r="r" t="t"/>
                <a:pathLst>
                  <a:path extrusionOk="0" h="358" w="216">
                    <a:moveTo>
                      <a:pt x="108" y="0"/>
                    </a:moveTo>
                    <a:cubicBezTo>
                      <a:pt x="85" y="0"/>
                      <a:pt x="62" y="12"/>
                      <a:pt x="46" y="35"/>
                    </a:cubicBezTo>
                    <a:cubicBezTo>
                      <a:pt x="0" y="104"/>
                      <a:pt x="23" y="212"/>
                      <a:pt x="31" y="288"/>
                    </a:cubicBezTo>
                    <a:cubicBezTo>
                      <a:pt x="35" y="334"/>
                      <a:pt x="69" y="357"/>
                      <a:pt x="105" y="357"/>
                    </a:cubicBezTo>
                    <a:cubicBezTo>
                      <a:pt x="140" y="357"/>
                      <a:pt x="177" y="334"/>
                      <a:pt x="185" y="288"/>
                    </a:cubicBezTo>
                    <a:cubicBezTo>
                      <a:pt x="192" y="212"/>
                      <a:pt x="215" y="104"/>
                      <a:pt x="169" y="35"/>
                    </a:cubicBezTo>
                    <a:cubicBezTo>
                      <a:pt x="154" y="12"/>
                      <a:pt x="131" y="0"/>
                      <a:pt x="108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3955304" y="1037765"/>
                <a:ext cx="23220" cy="18372"/>
              </a:xfrm>
              <a:custGeom>
                <a:rect b="b" l="l" r="r" t="t"/>
                <a:pathLst>
                  <a:path extrusionOk="0" h="288" w="364">
                    <a:moveTo>
                      <a:pt x="237" y="1"/>
                    </a:moveTo>
                    <a:cubicBezTo>
                      <a:pt x="219" y="1"/>
                      <a:pt x="202" y="5"/>
                      <a:pt x="184" y="14"/>
                    </a:cubicBezTo>
                    <a:cubicBezTo>
                      <a:pt x="161" y="30"/>
                      <a:pt x="138" y="45"/>
                      <a:pt x="115" y="68"/>
                    </a:cubicBezTo>
                    <a:cubicBezTo>
                      <a:pt x="115" y="68"/>
                      <a:pt x="83" y="100"/>
                      <a:pt x="95" y="100"/>
                    </a:cubicBezTo>
                    <a:cubicBezTo>
                      <a:pt x="96" y="100"/>
                      <a:pt x="98" y="99"/>
                      <a:pt x="100" y="99"/>
                    </a:cubicBezTo>
                    <a:lnTo>
                      <a:pt x="100" y="99"/>
                    </a:lnTo>
                    <a:cubicBezTo>
                      <a:pt x="15" y="129"/>
                      <a:pt x="0" y="260"/>
                      <a:pt x="100" y="283"/>
                    </a:cubicBezTo>
                    <a:cubicBezTo>
                      <a:pt x="114" y="286"/>
                      <a:pt x="128" y="288"/>
                      <a:pt x="143" y="288"/>
                    </a:cubicBezTo>
                    <a:cubicBezTo>
                      <a:pt x="231" y="288"/>
                      <a:pt x="319" y="230"/>
                      <a:pt x="345" y="145"/>
                    </a:cubicBezTo>
                    <a:cubicBezTo>
                      <a:pt x="364" y="65"/>
                      <a:pt x="304" y="1"/>
                      <a:pt x="237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3988603" y="1045994"/>
                <a:ext cx="20604" cy="30364"/>
              </a:xfrm>
              <a:custGeom>
                <a:rect b="b" l="l" r="r" t="t"/>
                <a:pathLst>
                  <a:path extrusionOk="0" h="476" w="323">
                    <a:moveTo>
                      <a:pt x="261" y="0"/>
                    </a:moveTo>
                    <a:cubicBezTo>
                      <a:pt x="84" y="8"/>
                      <a:pt x="0" y="261"/>
                      <a:pt x="8" y="407"/>
                    </a:cubicBezTo>
                    <a:cubicBezTo>
                      <a:pt x="8" y="450"/>
                      <a:pt x="40" y="475"/>
                      <a:pt x="74" y="475"/>
                    </a:cubicBezTo>
                    <a:cubicBezTo>
                      <a:pt x="95" y="475"/>
                      <a:pt x="116" y="466"/>
                      <a:pt x="131" y="446"/>
                    </a:cubicBezTo>
                    <a:cubicBezTo>
                      <a:pt x="169" y="377"/>
                      <a:pt x="200" y="315"/>
                      <a:pt x="238" y="254"/>
                    </a:cubicBezTo>
                    <a:cubicBezTo>
                      <a:pt x="284" y="192"/>
                      <a:pt x="315" y="131"/>
                      <a:pt x="322" y="62"/>
                    </a:cubicBezTo>
                    <a:cubicBezTo>
                      <a:pt x="322" y="23"/>
                      <a:pt x="292" y="0"/>
                      <a:pt x="26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4013417" y="1073870"/>
                <a:ext cx="22709" cy="31193"/>
              </a:xfrm>
              <a:custGeom>
                <a:rect b="b" l="l" r="r" t="t"/>
                <a:pathLst>
                  <a:path extrusionOk="0" h="489" w="356">
                    <a:moveTo>
                      <a:pt x="239" y="1"/>
                    </a:moveTo>
                    <a:cubicBezTo>
                      <a:pt x="212" y="1"/>
                      <a:pt x="185" y="10"/>
                      <a:pt x="164" y="32"/>
                    </a:cubicBezTo>
                    <a:cubicBezTo>
                      <a:pt x="79" y="131"/>
                      <a:pt x="26" y="254"/>
                      <a:pt x="10" y="377"/>
                    </a:cubicBezTo>
                    <a:cubicBezTo>
                      <a:pt x="1" y="451"/>
                      <a:pt x="58" y="489"/>
                      <a:pt x="119" y="489"/>
                    </a:cubicBezTo>
                    <a:cubicBezTo>
                      <a:pt x="159" y="489"/>
                      <a:pt x="201" y="472"/>
                      <a:pt x="225" y="438"/>
                    </a:cubicBezTo>
                    <a:cubicBezTo>
                      <a:pt x="294" y="346"/>
                      <a:pt x="340" y="231"/>
                      <a:pt x="356" y="116"/>
                    </a:cubicBezTo>
                    <a:cubicBezTo>
                      <a:pt x="356" y="47"/>
                      <a:pt x="297" y="1"/>
                      <a:pt x="239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17"/>
            <p:cNvSpPr txBox="1"/>
            <p:nvPr/>
          </p:nvSpPr>
          <p:spPr>
            <a:xfrm>
              <a:off x="5676868" y="3926675"/>
              <a:ext cx="705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7122775" y="4188962"/>
              <a:ext cx="1563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object in the Solar System and also a gas giant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7122784" y="4031438"/>
              <a:ext cx="156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59050" y="1026125"/>
            <a:ext cx="3327264" cy="1250421"/>
            <a:chOff x="459050" y="1026125"/>
            <a:chExt cx="3327264" cy="1250421"/>
          </a:xfrm>
        </p:grpSpPr>
        <p:grpSp>
          <p:nvGrpSpPr>
            <p:cNvPr id="184" name="Google Shape;184;p17"/>
            <p:cNvGrpSpPr/>
            <p:nvPr/>
          </p:nvGrpSpPr>
          <p:grpSpPr>
            <a:xfrm>
              <a:off x="2773825" y="1394753"/>
              <a:ext cx="1012489" cy="881792"/>
              <a:chOff x="3096937" y="970083"/>
              <a:chExt cx="1082644" cy="942892"/>
            </a:xfrm>
          </p:grpSpPr>
          <p:sp>
            <p:nvSpPr>
              <p:cNvPr id="185" name="Google Shape;185;p17"/>
              <p:cNvSpPr/>
              <p:nvPr/>
            </p:nvSpPr>
            <p:spPr>
              <a:xfrm>
                <a:off x="3096937" y="1062079"/>
                <a:ext cx="1082644" cy="824039"/>
              </a:xfrm>
              <a:custGeom>
                <a:rect b="b" l="l" r="r" t="t"/>
                <a:pathLst>
                  <a:path extrusionOk="0" h="12918" w="16972">
                    <a:moveTo>
                      <a:pt x="4453" y="10934"/>
                    </a:moveTo>
                    <a:cubicBezTo>
                      <a:pt x="4575" y="10942"/>
                      <a:pt x="4575" y="11126"/>
                      <a:pt x="4453" y="11134"/>
                    </a:cubicBezTo>
                    <a:cubicBezTo>
                      <a:pt x="4330" y="11126"/>
                      <a:pt x="4330" y="10942"/>
                      <a:pt x="4453" y="10934"/>
                    </a:cubicBezTo>
                    <a:close/>
                    <a:moveTo>
                      <a:pt x="3962" y="11052"/>
                    </a:moveTo>
                    <a:cubicBezTo>
                      <a:pt x="3998" y="11052"/>
                      <a:pt x="4035" y="11065"/>
                      <a:pt x="4069" y="11095"/>
                    </a:cubicBezTo>
                    <a:cubicBezTo>
                      <a:pt x="4115" y="11126"/>
                      <a:pt x="4145" y="11164"/>
                      <a:pt x="4176" y="11210"/>
                    </a:cubicBezTo>
                    <a:cubicBezTo>
                      <a:pt x="4233" y="11329"/>
                      <a:pt x="4136" y="11453"/>
                      <a:pt x="4023" y="11453"/>
                    </a:cubicBezTo>
                    <a:cubicBezTo>
                      <a:pt x="3998" y="11453"/>
                      <a:pt x="3971" y="11447"/>
                      <a:pt x="3946" y="11433"/>
                    </a:cubicBezTo>
                    <a:cubicBezTo>
                      <a:pt x="3900" y="11410"/>
                      <a:pt x="3861" y="11379"/>
                      <a:pt x="3831" y="11341"/>
                    </a:cubicBezTo>
                    <a:cubicBezTo>
                      <a:pt x="3723" y="11215"/>
                      <a:pt x="3835" y="11052"/>
                      <a:pt x="3962" y="11052"/>
                    </a:cubicBezTo>
                    <a:close/>
                    <a:moveTo>
                      <a:pt x="5073" y="11270"/>
                    </a:moveTo>
                    <a:cubicBezTo>
                      <a:pt x="5086" y="11270"/>
                      <a:pt x="5099" y="11273"/>
                      <a:pt x="5113" y="11279"/>
                    </a:cubicBezTo>
                    <a:cubicBezTo>
                      <a:pt x="5120" y="11279"/>
                      <a:pt x="5128" y="11279"/>
                      <a:pt x="5128" y="11287"/>
                    </a:cubicBezTo>
                    <a:lnTo>
                      <a:pt x="5166" y="11287"/>
                    </a:lnTo>
                    <a:cubicBezTo>
                      <a:pt x="5197" y="11287"/>
                      <a:pt x="5220" y="11287"/>
                      <a:pt x="5243" y="11295"/>
                    </a:cubicBezTo>
                    <a:cubicBezTo>
                      <a:pt x="5320" y="11318"/>
                      <a:pt x="5374" y="11402"/>
                      <a:pt x="5351" y="11479"/>
                    </a:cubicBezTo>
                    <a:cubicBezTo>
                      <a:pt x="5328" y="11548"/>
                      <a:pt x="5274" y="11594"/>
                      <a:pt x="5205" y="11594"/>
                    </a:cubicBezTo>
                    <a:cubicBezTo>
                      <a:pt x="5105" y="11594"/>
                      <a:pt x="5021" y="11548"/>
                      <a:pt x="4974" y="11456"/>
                    </a:cubicBezTo>
                    <a:cubicBezTo>
                      <a:pt x="4935" y="11383"/>
                      <a:pt x="4992" y="11270"/>
                      <a:pt x="5073" y="11270"/>
                    </a:cubicBezTo>
                    <a:close/>
                    <a:moveTo>
                      <a:pt x="4593" y="11554"/>
                    </a:moveTo>
                    <a:cubicBezTo>
                      <a:pt x="4651" y="11554"/>
                      <a:pt x="4711" y="11568"/>
                      <a:pt x="4767" y="11594"/>
                    </a:cubicBezTo>
                    <a:cubicBezTo>
                      <a:pt x="4844" y="11640"/>
                      <a:pt x="4875" y="11740"/>
                      <a:pt x="4829" y="11824"/>
                    </a:cubicBezTo>
                    <a:cubicBezTo>
                      <a:pt x="4793" y="11878"/>
                      <a:pt x="4738" y="11909"/>
                      <a:pt x="4683" y="11909"/>
                    </a:cubicBezTo>
                    <a:cubicBezTo>
                      <a:pt x="4668" y="11909"/>
                      <a:pt x="4652" y="11906"/>
                      <a:pt x="4637" y="11901"/>
                    </a:cubicBezTo>
                    <a:cubicBezTo>
                      <a:pt x="4598" y="11894"/>
                      <a:pt x="4560" y="11878"/>
                      <a:pt x="4522" y="11863"/>
                    </a:cubicBezTo>
                    <a:lnTo>
                      <a:pt x="4522" y="11863"/>
                    </a:lnTo>
                    <a:cubicBezTo>
                      <a:pt x="4529" y="11867"/>
                      <a:pt x="4532" y="11868"/>
                      <a:pt x="4531" y="11868"/>
                    </a:cubicBezTo>
                    <a:cubicBezTo>
                      <a:pt x="4529" y="11868"/>
                      <a:pt x="4499" y="11855"/>
                      <a:pt x="4499" y="11855"/>
                    </a:cubicBezTo>
                    <a:lnTo>
                      <a:pt x="4460" y="11847"/>
                    </a:lnTo>
                    <a:cubicBezTo>
                      <a:pt x="4322" y="11809"/>
                      <a:pt x="4322" y="11617"/>
                      <a:pt x="4460" y="11579"/>
                    </a:cubicBezTo>
                    <a:cubicBezTo>
                      <a:pt x="4503" y="11562"/>
                      <a:pt x="4548" y="11554"/>
                      <a:pt x="4593" y="11554"/>
                    </a:cubicBezTo>
                    <a:close/>
                    <a:moveTo>
                      <a:pt x="5443" y="11767"/>
                    </a:moveTo>
                    <a:cubicBezTo>
                      <a:pt x="5466" y="11767"/>
                      <a:pt x="5489" y="11773"/>
                      <a:pt x="5512" y="11786"/>
                    </a:cubicBezTo>
                    <a:cubicBezTo>
                      <a:pt x="5527" y="11794"/>
                      <a:pt x="5550" y="11801"/>
                      <a:pt x="5573" y="11801"/>
                    </a:cubicBezTo>
                    <a:cubicBezTo>
                      <a:pt x="5650" y="11824"/>
                      <a:pt x="5688" y="11901"/>
                      <a:pt x="5665" y="11978"/>
                    </a:cubicBezTo>
                    <a:cubicBezTo>
                      <a:pt x="5646" y="12035"/>
                      <a:pt x="5591" y="12076"/>
                      <a:pt x="5533" y="12076"/>
                    </a:cubicBezTo>
                    <a:cubicBezTo>
                      <a:pt x="5521" y="12076"/>
                      <a:pt x="5509" y="12074"/>
                      <a:pt x="5496" y="12070"/>
                    </a:cubicBezTo>
                    <a:cubicBezTo>
                      <a:pt x="5443" y="12055"/>
                      <a:pt x="5389" y="12024"/>
                      <a:pt x="5358" y="11986"/>
                    </a:cubicBezTo>
                    <a:cubicBezTo>
                      <a:pt x="5305" y="11932"/>
                      <a:pt x="5305" y="11855"/>
                      <a:pt x="5358" y="11801"/>
                    </a:cubicBezTo>
                    <a:cubicBezTo>
                      <a:pt x="5381" y="11779"/>
                      <a:pt x="5411" y="11767"/>
                      <a:pt x="5443" y="11767"/>
                    </a:cubicBezTo>
                    <a:close/>
                    <a:moveTo>
                      <a:pt x="10514" y="1"/>
                    </a:moveTo>
                    <a:cubicBezTo>
                      <a:pt x="8431" y="1"/>
                      <a:pt x="6717" y="864"/>
                      <a:pt x="6717" y="864"/>
                    </a:cubicBezTo>
                    <a:cubicBezTo>
                      <a:pt x="6717" y="864"/>
                      <a:pt x="5744" y="206"/>
                      <a:pt x="4491" y="206"/>
                    </a:cubicBezTo>
                    <a:cubicBezTo>
                      <a:pt x="3942" y="206"/>
                      <a:pt x="3339" y="332"/>
                      <a:pt x="2741" y="695"/>
                    </a:cubicBezTo>
                    <a:cubicBezTo>
                      <a:pt x="768" y="1884"/>
                      <a:pt x="185" y="4295"/>
                      <a:pt x="1375" y="5722"/>
                    </a:cubicBezTo>
                    <a:cubicBezTo>
                      <a:pt x="1375" y="5722"/>
                      <a:pt x="1006" y="7288"/>
                      <a:pt x="1720" y="8033"/>
                    </a:cubicBezTo>
                    <a:cubicBezTo>
                      <a:pt x="1720" y="8033"/>
                      <a:pt x="1" y="10097"/>
                      <a:pt x="3792" y="12116"/>
                    </a:cubicBezTo>
                    <a:cubicBezTo>
                      <a:pt x="4909" y="12708"/>
                      <a:pt x="5968" y="12918"/>
                      <a:pt x="6909" y="12918"/>
                    </a:cubicBezTo>
                    <a:cubicBezTo>
                      <a:pt x="9202" y="12918"/>
                      <a:pt x="10793" y="11671"/>
                      <a:pt x="10793" y="11671"/>
                    </a:cubicBezTo>
                    <a:cubicBezTo>
                      <a:pt x="10793" y="11671"/>
                      <a:pt x="11888" y="12012"/>
                      <a:pt x="13058" y="12012"/>
                    </a:cubicBezTo>
                    <a:cubicBezTo>
                      <a:pt x="14064" y="12012"/>
                      <a:pt x="15125" y="11760"/>
                      <a:pt x="15590" y="10819"/>
                    </a:cubicBezTo>
                    <a:cubicBezTo>
                      <a:pt x="16810" y="8340"/>
                      <a:pt x="15498" y="6897"/>
                      <a:pt x="15498" y="6897"/>
                    </a:cubicBezTo>
                    <a:cubicBezTo>
                      <a:pt x="15498" y="6897"/>
                      <a:pt x="16972" y="3320"/>
                      <a:pt x="14293" y="1240"/>
                    </a:cubicBezTo>
                    <a:cubicBezTo>
                      <a:pt x="13087" y="298"/>
                      <a:pt x="11737" y="1"/>
                      <a:pt x="105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3122389" y="1037775"/>
                <a:ext cx="355565" cy="360605"/>
              </a:xfrm>
              <a:custGeom>
                <a:rect b="b" l="l" r="r" t="t"/>
                <a:pathLst>
                  <a:path extrusionOk="0" h="5653" w="5574">
                    <a:moveTo>
                      <a:pt x="3603" y="1"/>
                    </a:moveTo>
                    <a:cubicBezTo>
                      <a:pt x="3466" y="1"/>
                      <a:pt x="3329" y="9"/>
                      <a:pt x="3194" y="24"/>
                    </a:cubicBezTo>
                    <a:cubicBezTo>
                      <a:pt x="2787" y="70"/>
                      <a:pt x="2396" y="193"/>
                      <a:pt x="2035" y="377"/>
                    </a:cubicBezTo>
                    <a:cubicBezTo>
                      <a:pt x="1682" y="569"/>
                      <a:pt x="1359" y="830"/>
                      <a:pt x="1106" y="1137"/>
                    </a:cubicBezTo>
                    <a:lnTo>
                      <a:pt x="1006" y="1260"/>
                    </a:lnTo>
                    <a:cubicBezTo>
                      <a:pt x="976" y="1298"/>
                      <a:pt x="953" y="1337"/>
                      <a:pt x="922" y="1383"/>
                    </a:cubicBezTo>
                    <a:lnTo>
                      <a:pt x="753" y="1628"/>
                    </a:lnTo>
                    <a:lnTo>
                      <a:pt x="715" y="1690"/>
                    </a:lnTo>
                    <a:lnTo>
                      <a:pt x="676" y="1751"/>
                    </a:lnTo>
                    <a:lnTo>
                      <a:pt x="607" y="1882"/>
                    </a:lnTo>
                    <a:lnTo>
                      <a:pt x="538" y="2020"/>
                    </a:lnTo>
                    <a:cubicBezTo>
                      <a:pt x="507" y="2058"/>
                      <a:pt x="484" y="2104"/>
                      <a:pt x="469" y="2150"/>
                    </a:cubicBezTo>
                    <a:lnTo>
                      <a:pt x="354" y="2427"/>
                    </a:lnTo>
                    <a:cubicBezTo>
                      <a:pt x="308" y="2511"/>
                      <a:pt x="292" y="2611"/>
                      <a:pt x="254" y="2703"/>
                    </a:cubicBezTo>
                    <a:cubicBezTo>
                      <a:pt x="223" y="2795"/>
                      <a:pt x="193" y="2895"/>
                      <a:pt x="170" y="2995"/>
                    </a:cubicBezTo>
                    <a:cubicBezTo>
                      <a:pt x="147" y="3087"/>
                      <a:pt x="116" y="3187"/>
                      <a:pt x="93" y="3279"/>
                    </a:cubicBezTo>
                    <a:cubicBezTo>
                      <a:pt x="16" y="3670"/>
                      <a:pt x="1" y="4077"/>
                      <a:pt x="62" y="4476"/>
                    </a:cubicBezTo>
                    <a:cubicBezTo>
                      <a:pt x="108" y="4875"/>
                      <a:pt x="231" y="5259"/>
                      <a:pt x="415" y="5612"/>
                    </a:cubicBezTo>
                    <a:cubicBezTo>
                      <a:pt x="428" y="5641"/>
                      <a:pt x="451" y="5653"/>
                      <a:pt x="474" y="5653"/>
                    </a:cubicBezTo>
                    <a:cubicBezTo>
                      <a:pt x="519" y="5653"/>
                      <a:pt x="563" y="5609"/>
                      <a:pt x="538" y="5558"/>
                    </a:cubicBezTo>
                    <a:cubicBezTo>
                      <a:pt x="469" y="5382"/>
                      <a:pt x="408" y="5198"/>
                      <a:pt x="362" y="5013"/>
                    </a:cubicBezTo>
                    <a:cubicBezTo>
                      <a:pt x="323" y="4829"/>
                      <a:pt x="285" y="4645"/>
                      <a:pt x="262" y="4453"/>
                    </a:cubicBezTo>
                    <a:cubicBezTo>
                      <a:pt x="254" y="4353"/>
                      <a:pt x="239" y="4261"/>
                      <a:pt x="239" y="4161"/>
                    </a:cubicBezTo>
                    <a:cubicBezTo>
                      <a:pt x="239" y="4069"/>
                      <a:pt x="231" y="3969"/>
                      <a:pt x="231" y="3877"/>
                    </a:cubicBezTo>
                    <a:cubicBezTo>
                      <a:pt x="239" y="3778"/>
                      <a:pt x="231" y="3685"/>
                      <a:pt x="239" y="3586"/>
                    </a:cubicBezTo>
                    <a:lnTo>
                      <a:pt x="262" y="3302"/>
                    </a:lnTo>
                    <a:cubicBezTo>
                      <a:pt x="315" y="2918"/>
                      <a:pt x="431" y="2549"/>
                      <a:pt x="607" y="2212"/>
                    </a:cubicBezTo>
                    <a:cubicBezTo>
                      <a:pt x="622" y="2166"/>
                      <a:pt x="646" y="2120"/>
                      <a:pt x="676" y="2081"/>
                    </a:cubicBezTo>
                    <a:lnTo>
                      <a:pt x="745" y="1958"/>
                    </a:lnTo>
                    <a:lnTo>
                      <a:pt x="822" y="1836"/>
                    </a:lnTo>
                    <a:lnTo>
                      <a:pt x="860" y="1774"/>
                    </a:lnTo>
                    <a:lnTo>
                      <a:pt x="906" y="1721"/>
                    </a:lnTo>
                    <a:lnTo>
                      <a:pt x="1075" y="1490"/>
                    </a:lnTo>
                    <a:cubicBezTo>
                      <a:pt x="1106" y="1452"/>
                      <a:pt x="1137" y="1413"/>
                      <a:pt x="1167" y="1375"/>
                    </a:cubicBezTo>
                    <a:lnTo>
                      <a:pt x="1260" y="1268"/>
                    </a:lnTo>
                    <a:cubicBezTo>
                      <a:pt x="1321" y="1191"/>
                      <a:pt x="1390" y="1129"/>
                      <a:pt x="1459" y="1060"/>
                    </a:cubicBezTo>
                    <a:cubicBezTo>
                      <a:pt x="1528" y="999"/>
                      <a:pt x="1597" y="938"/>
                      <a:pt x="1674" y="876"/>
                    </a:cubicBezTo>
                    <a:cubicBezTo>
                      <a:pt x="1820" y="761"/>
                      <a:pt x="1981" y="661"/>
                      <a:pt x="2142" y="569"/>
                    </a:cubicBezTo>
                    <a:cubicBezTo>
                      <a:pt x="2480" y="400"/>
                      <a:pt x="2848" y="293"/>
                      <a:pt x="3225" y="270"/>
                    </a:cubicBezTo>
                    <a:cubicBezTo>
                      <a:pt x="3301" y="267"/>
                      <a:pt x="3377" y="265"/>
                      <a:pt x="3453" y="265"/>
                    </a:cubicBezTo>
                    <a:cubicBezTo>
                      <a:pt x="4136" y="265"/>
                      <a:pt x="4816" y="389"/>
                      <a:pt x="5458" y="631"/>
                    </a:cubicBezTo>
                    <a:cubicBezTo>
                      <a:pt x="5466" y="633"/>
                      <a:pt x="5473" y="634"/>
                      <a:pt x="5480" y="634"/>
                    </a:cubicBezTo>
                    <a:cubicBezTo>
                      <a:pt x="5537" y="634"/>
                      <a:pt x="5573" y="557"/>
                      <a:pt x="5512" y="515"/>
                    </a:cubicBezTo>
                    <a:cubicBezTo>
                      <a:pt x="5343" y="416"/>
                      <a:pt x="5159" y="324"/>
                      <a:pt x="4975" y="254"/>
                    </a:cubicBezTo>
                    <a:cubicBezTo>
                      <a:pt x="4783" y="185"/>
                      <a:pt x="4591" y="132"/>
                      <a:pt x="4399" y="86"/>
                    </a:cubicBezTo>
                    <a:cubicBezTo>
                      <a:pt x="4135" y="30"/>
                      <a:pt x="3869" y="1"/>
                      <a:pt x="3603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3160600" y="1191064"/>
                <a:ext cx="955829" cy="721911"/>
              </a:xfrm>
              <a:custGeom>
                <a:rect b="b" l="l" r="r" t="t"/>
                <a:pathLst>
                  <a:path extrusionOk="0" h="11317" w="14984">
                    <a:moveTo>
                      <a:pt x="14012" y="1"/>
                    </a:moveTo>
                    <a:cubicBezTo>
                      <a:pt x="13972" y="1"/>
                      <a:pt x="13935" y="50"/>
                      <a:pt x="13970" y="85"/>
                    </a:cubicBezTo>
                    <a:cubicBezTo>
                      <a:pt x="14331" y="507"/>
                      <a:pt x="14569" y="1014"/>
                      <a:pt x="14676" y="1559"/>
                    </a:cubicBezTo>
                    <a:cubicBezTo>
                      <a:pt x="14784" y="2096"/>
                      <a:pt x="14791" y="2656"/>
                      <a:pt x="14722" y="3201"/>
                    </a:cubicBezTo>
                    <a:cubicBezTo>
                      <a:pt x="14692" y="3478"/>
                      <a:pt x="14638" y="3746"/>
                      <a:pt x="14577" y="4023"/>
                    </a:cubicBezTo>
                    <a:lnTo>
                      <a:pt x="14484" y="4429"/>
                    </a:lnTo>
                    <a:cubicBezTo>
                      <a:pt x="14454" y="4568"/>
                      <a:pt x="14415" y="4698"/>
                      <a:pt x="14400" y="4852"/>
                    </a:cubicBezTo>
                    <a:cubicBezTo>
                      <a:pt x="14400" y="4898"/>
                      <a:pt x="14392" y="4944"/>
                      <a:pt x="14400" y="4982"/>
                    </a:cubicBezTo>
                    <a:cubicBezTo>
                      <a:pt x="14400" y="5021"/>
                      <a:pt x="14415" y="5059"/>
                      <a:pt x="14415" y="5097"/>
                    </a:cubicBezTo>
                    <a:cubicBezTo>
                      <a:pt x="14423" y="5166"/>
                      <a:pt x="14446" y="5235"/>
                      <a:pt x="14461" y="5305"/>
                    </a:cubicBezTo>
                    <a:cubicBezTo>
                      <a:pt x="14500" y="5443"/>
                      <a:pt x="14538" y="5581"/>
                      <a:pt x="14569" y="5711"/>
                    </a:cubicBezTo>
                    <a:cubicBezTo>
                      <a:pt x="14638" y="5980"/>
                      <a:pt x="14676" y="6256"/>
                      <a:pt x="14684" y="6533"/>
                    </a:cubicBezTo>
                    <a:cubicBezTo>
                      <a:pt x="14692" y="6809"/>
                      <a:pt x="14661" y="7078"/>
                      <a:pt x="14600" y="7346"/>
                    </a:cubicBezTo>
                    <a:cubicBezTo>
                      <a:pt x="14561" y="7477"/>
                      <a:pt x="14523" y="7607"/>
                      <a:pt x="14469" y="7738"/>
                    </a:cubicBezTo>
                    <a:lnTo>
                      <a:pt x="14392" y="7930"/>
                    </a:lnTo>
                    <a:lnTo>
                      <a:pt x="14300" y="8114"/>
                    </a:lnTo>
                    <a:cubicBezTo>
                      <a:pt x="14239" y="8237"/>
                      <a:pt x="14162" y="8352"/>
                      <a:pt x="14085" y="8467"/>
                    </a:cubicBezTo>
                    <a:cubicBezTo>
                      <a:pt x="14055" y="8521"/>
                      <a:pt x="14009" y="8582"/>
                      <a:pt x="13970" y="8636"/>
                    </a:cubicBezTo>
                    <a:cubicBezTo>
                      <a:pt x="13932" y="8689"/>
                      <a:pt x="13886" y="8743"/>
                      <a:pt x="13840" y="8789"/>
                    </a:cubicBezTo>
                    <a:cubicBezTo>
                      <a:pt x="13663" y="8996"/>
                      <a:pt x="13456" y="9173"/>
                      <a:pt x="13233" y="9327"/>
                    </a:cubicBezTo>
                    <a:cubicBezTo>
                      <a:pt x="12538" y="9755"/>
                      <a:pt x="11707" y="9970"/>
                      <a:pt x="10865" y="9970"/>
                    </a:cubicBezTo>
                    <a:cubicBezTo>
                      <a:pt x="10593" y="9970"/>
                      <a:pt x="10319" y="9947"/>
                      <a:pt x="10048" y="9902"/>
                    </a:cubicBezTo>
                    <a:cubicBezTo>
                      <a:pt x="10034" y="9901"/>
                      <a:pt x="10020" y="9900"/>
                      <a:pt x="10006" y="9900"/>
                    </a:cubicBezTo>
                    <a:cubicBezTo>
                      <a:pt x="9936" y="9900"/>
                      <a:pt x="9866" y="9916"/>
                      <a:pt x="9802" y="9948"/>
                    </a:cubicBezTo>
                    <a:cubicBezTo>
                      <a:pt x="9733" y="9987"/>
                      <a:pt x="9672" y="10025"/>
                      <a:pt x="9610" y="10063"/>
                    </a:cubicBezTo>
                    <a:cubicBezTo>
                      <a:pt x="9488" y="10148"/>
                      <a:pt x="9380" y="10225"/>
                      <a:pt x="9265" y="10301"/>
                    </a:cubicBezTo>
                    <a:cubicBezTo>
                      <a:pt x="9027" y="10447"/>
                      <a:pt x="8781" y="10570"/>
                      <a:pt x="8528" y="10677"/>
                    </a:cubicBezTo>
                    <a:cubicBezTo>
                      <a:pt x="8275" y="10777"/>
                      <a:pt x="8006" y="10862"/>
                      <a:pt x="7745" y="10931"/>
                    </a:cubicBezTo>
                    <a:cubicBezTo>
                      <a:pt x="7607" y="10961"/>
                      <a:pt x="7477" y="11000"/>
                      <a:pt x="7338" y="11015"/>
                    </a:cubicBezTo>
                    <a:cubicBezTo>
                      <a:pt x="7200" y="11023"/>
                      <a:pt x="7062" y="11046"/>
                      <a:pt x="6924" y="11061"/>
                    </a:cubicBezTo>
                    <a:cubicBezTo>
                      <a:pt x="6745" y="11071"/>
                      <a:pt x="6565" y="11076"/>
                      <a:pt x="6386" y="11076"/>
                    </a:cubicBezTo>
                    <a:cubicBezTo>
                      <a:pt x="6013" y="11076"/>
                      <a:pt x="5639" y="11054"/>
                      <a:pt x="5266" y="11008"/>
                    </a:cubicBezTo>
                    <a:cubicBezTo>
                      <a:pt x="4713" y="10946"/>
                      <a:pt x="4168" y="10854"/>
                      <a:pt x="3623" y="10731"/>
                    </a:cubicBezTo>
                    <a:cubicBezTo>
                      <a:pt x="3078" y="10601"/>
                      <a:pt x="2556" y="10401"/>
                      <a:pt x="2065" y="10140"/>
                    </a:cubicBezTo>
                    <a:cubicBezTo>
                      <a:pt x="1582" y="9879"/>
                      <a:pt x="1144" y="9526"/>
                      <a:pt x="783" y="9104"/>
                    </a:cubicBezTo>
                    <a:cubicBezTo>
                      <a:pt x="430" y="8682"/>
                      <a:pt x="223" y="8160"/>
                      <a:pt x="185" y="7615"/>
                    </a:cubicBezTo>
                    <a:cubicBezTo>
                      <a:pt x="162" y="7062"/>
                      <a:pt x="300" y="6517"/>
                      <a:pt x="576" y="6049"/>
                    </a:cubicBezTo>
                    <a:cubicBezTo>
                      <a:pt x="591" y="6026"/>
                      <a:pt x="591" y="6003"/>
                      <a:pt x="576" y="5980"/>
                    </a:cubicBezTo>
                    <a:cubicBezTo>
                      <a:pt x="492" y="5780"/>
                      <a:pt x="430" y="5565"/>
                      <a:pt x="392" y="5351"/>
                    </a:cubicBezTo>
                    <a:cubicBezTo>
                      <a:pt x="354" y="5128"/>
                      <a:pt x="323" y="4905"/>
                      <a:pt x="315" y="4683"/>
                    </a:cubicBezTo>
                    <a:lnTo>
                      <a:pt x="323" y="4683"/>
                    </a:lnTo>
                    <a:cubicBezTo>
                      <a:pt x="323" y="4660"/>
                      <a:pt x="300" y="4637"/>
                      <a:pt x="269" y="4637"/>
                    </a:cubicBezTo>
                    <a:cubicBezTo>
                      <a:pt x="246" y="4637"/>
                      <a:pt x="223" y="4660"/>
                      <a:pt x="223" y="4690"/>
                    </a:cubicBezTo>
                    <a:cubicBezTo>
                      <a:pt x="231" y="4913"/>
                      <a:pt x="246" y="5143"/>
                      <a:pt x="277" y="5366"/>
                    </a:cubicBezTo>
                    <a:cubicBezTo>
                      <a:pt x="292" y="5481"/>
                      <a:pt x="315" y="5596"/>
                      <a:pt x="346" y="5711"/>
                    </a:cubicBezTo>
                    <a:cubicBezTo>
                      <a:pt x="366" y="5811"/>
                      <a:pt x="397" y="5904"/>
                      <a:pt x="440" y="5997"/>
                    </a:cubicBezTo>
                    <a:lnTo>
                      <a:pt x="440" y="5997"/>
                    </a:lnTo>
                    <a:cubicBezTo>
                      <a:pt x="290" y="6234"/>
                      <a:pt x="182" y="6491"/>
                      <a:pt x="116" y="6763"/>
                    </a:cubicBezTo>
                    <a:cubicBezTo>
                      <a:pt x="31" y="7039"/>
                      <a:pt x="0" y="7331"/>
                      <a:pt x="16" y="7623"/>
                    </a:cubicBezTo>
                    <a:cubicBezTo>
                      <a:pt x="54" y="8206"/>
                      <a:pt x="284" y="8766"/>
                      <a:pt x="668" y="9204"/>
                    </a:cubicBezTo>
                    <a:cubicBezTo>
                      <a:pt x="1044" y="9634"/>
                      <a:pt x="1497" y="9994"/>
                      <a:pt x="2004" y="10263"/>
                    </a:cubicBezTo>
                    <a:lnTo>
                      <a:pt x="2388" y="10455"/>
                    </a:lnTo>
                    <a:cubicBezTo>
                      <a:pt x="2518" y="10516"/>
                      <a:pt x="2649" y="10562"/>
                      <a:pt x="2779" y="10624"/>
                    </a:cubicBezTo>
                    <a:cubicBezTo>
                      <a:pt x="2910" y="10677"/>
                      <a:pt x="3040" y="10724"/>
                      <a:pt x="3178" y="10777"/>
                    </a:cubicBezTo>
                    <a:cubicBezTo>
                      <a:pt x="3240" y="10800"/>
                      <a:pt x="3309" y="10823"/>
                      <a:pt x="3378" y="10846"/>
                    </a:cubicBezTo>
                    <a:lnTo>
                      <a:pt x="3577" y="10915"/>
                    </a:lnTo>
                    <a:cubicBezTo>
                      <a:pt x="4115" y="11100"/>
                      <a:pt x="4675" y="11222"/>
                      <a:pt x="5243" y="11276"/>
                    </a:cubicBezTo>
                    <a:cubicBezTo>
                      <a:pt x="5527" y="11303"/>
                      <a:pt x="5811" y="11316"/>
                      <a:pt x="6095" y="11316"/>
                    </a:cubicBezTo>
                    <a:cubicBezTo>
                      <a:pt x="6379" y="11316"/>
                      <a:pt x="6663" y="11303"/>
                      <a:pt x="6947" y="11276"/>
                    </a:cubicBezTo>
                    <a:cubicBezTo>
                      <a:pt x="7085" y="11268"/>
                      <a:pt x="7239" y="11253"/>
                      <a:pt x="7377" y="11222"/>
                    </a:cubicBezTo>
                    <a:cubicBezTo>
                      <a:pt x="7515" y="11199"/>
                      <a:pt x="7661" y="11169"/>
                      <a:pt x="7799" y="11138"/>
                    </a:cubicBezTo>
                    <a:cubicBezTo>
                      <a:pt x="8075" y="11061"/>
                      <a:pt x="8344" y="10977"/>
                      <a:pt x="8613" y="10862"/>
                    </a:cubicBezTo>
                    <a:cubicBezTo>
                      <a:pt x="8874" y="10754"/>
                      <a:pt x="9127" y="10616"/>
                      <a:pt x="9365" y="10455"/>
                    </a:cubicBezTo>
                    <a:cubicBezTo>
                      <a:pt x="9488" y="10370"/>
                      <a:pt x="9603" y="10286"/>
                      <a:pt x="9710" y="10202"/>
                    </a:cubicBezTo>
                    <a:cubicBezTo>
                      <a:pt x="9802" y="10117"/>
                      <a:pt x="9917" y="10071"/>
                      <a:pt x="10040" y="10056"/>
                    </a:cubicBezTo>
                    <a:cubicBezTo>
                      <a:pt x="10360" y="10091"/>
                      <a:pt x="10683" y="10108"/>
                      <a:pt x="11007" y="10108"/>
                    </a:cubicBezTo>
                    <a:cubicBezTo>
                      <a:pt x="11250" y="10108"/>
                      <a:pt x="11493" y="10099"/>
                      <a:pt x="11737" y="10079"/>
                    </a:cubicBezTo>
                    <a:cubicBezTo>
                      <a:pt x="12028" y="10056"/>
                      <a:pt x="12312" y="9994"/>
                      <a:pt x="12581" y="9902"/>
                    </a:cubicBezTo>
                    <a:cubicBezTo>
                      <a:pt x="12857" y="9802"/>
                      <a:pt x="13118" y="9672"/>
                      <a:pt x="13356" y="9503"/>
                    </a:cubicBezTo>
                    <a:cubicBezTo>
                      <a:pt x="13594" y="9342"/>
                      <a:pt x="13817" y="9142"/>
                      <a:pt x="14001" y="8920"/>
                    </a:cubicBezTo>
                    <a:cubicBezTo>
                      <a:pt x="14047" y="8866"/>
                      <a:pt x="14093" y="8805"/>
                      <a:pt x="14131" y="8751"/>
                    </a:cubicBezTo>
                    <a:cubicBezTo>
                      <a:pt x="14177" y="8689"/>
                      <a:pt x="14216" y="8628"/>
                      <a:pt x="14254" y="8567"/>
                    </a:cubicBezTo>
                    <a:cubicBezTo>
                      <a:pt x="14331" y="8452"/>
                      <a:pt x="14408" y="8321"/>
                      <a:pt x="14469" y="8191"/>
                    </a:cubicBezTo>
                    <a:lnTo>
                      <a:pt x="14561" y="7999"/>
                    </a:lnTo>
                    <a:lnTo>
                      <a:pt x="14638" y="7799"/>
                    </a:lnTo>
                    <a:cubicBezTo>
                      <a:pt x="14791" y="7392"/>
                      <a:pt x="14868" y="6962"/>
                      <a:pt x="14853" y="6533"/>
                    </a:cubicBezTo>
                    <a:cubicBezTo>
                      <a:pt x="14845" y="6241"/>
                      <a:pt x="14815" y="5957"/>
                      <a:pt x="14753" y="5673"/>
                    </a:cubicBezTo>
                    <a:cubicBezTo>
                      <a:pt x="14730" y="5535"/>
                      <a:pt x="14699" y="5397"/>
                      <a:pt x="14669" y="5258"/>
                    </a:cubicBezTo>
                    <a:cubicBezTo>
                      <a:pt x="14653" y="5197"/>
                      <a:pt x="14638" y="5128"/>
                      <a:pt x="14630" y="5059"/>
                    </a:cubicBezTo>
                    <a:cubicBezTo>
                      <a:pt x="14630" y="5028"/>
                      <a:pt x="14623" y="4997"/>
                      <a:pt x="14623" y="4967"/>
                    </a:cubicBezTo>
                    <a:lnTo>
                      <a:pt x="14623" y="4882"/>
                    </a:lnTo>
                    <a:cubicBezTo>
                      <a:pt x="14646" y="4760"/>
                      <a:pt x="14684" y="4621"/>
                      <a:pt x="14722" y="4483"/>
                    </a:cubicBezTo>
                    <a:cubicBezTo>
                      <a:pt x="14753" y="4345"/>
                      <a:pt x="14791" y="4207"/>
                      <a:pt x="14815" y="4069"/>
                    </a:cubicBezTo>
                    <a:cubicBezTo>
                      <a:pt x="14868" y="3792"/>
                      <a:pt x="14922" y="3516"/>
                      <a:pt x="14945" y="3224"/>
                    </a:cubicBezTo>
                    <a:cubicBezTo>
                      <a:pt x="14976" y="2940"/>
                      <a:pt x="14983" y="2656"/>
                      <a:pt x="14976" y="2372"/>
                    </a:cubicBezTo>
                    <a:cubicBezTo>
                      <a:pt x="14968" y="2081"/>
                      <a:pt x="14922" y="1797"/>
                      <a:pt x="14861" y="1513"/>
                    </a:cubicBezTo>
                    <a:cubicBezTo>
                      <a:pt x="14730" y="952"/>
                      <a:pt x="14446" y="438"/>
                      <a:pt x="14047" y="16"/>
                    </a:cubicBezTo>
                    <a:cubicBezTo>
                      <a:pt x="14036" y="5"/>
                      <a:pt x="14024" y="1"/>
                      <a:pt x="14012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3578684" y="970083"/>
                <a:ext cx="379614" cy="69595"/>
              </a:xfrm>
              <a:custGeom>
                <a:rect b="b" l="l" r="r" t="t"/>
                <a:pathLst>
                  <a:path extrusionOk="0" h="1091" w="5951">
                    <a:moveTo>
                      <a:pt x="3064" y="1"/>
                    </a:moveTo>
                    <a:cubicBezTo>
                      <a:pt x="2934" y="1"/>
                      <a:pt x="2811" y="8"/>
                      <a:pt x="2680" y="8"/>
                    </a:cubicBezTo>
                    <a:cubicBezTo>
                      <a:pt x="2650" y="12"/>
                      <a:pt x="2619" y="12"/>
                      <a:pt x="2587" y="12"/>
                    </a:cubicBezTo>
                    <a:cubicBezTo>
                      <a:pt x="2556" y="12"/>
                      <a:pt x="2523" y="12"/>
                      <a:pt x="2488" y="16"/>
                    </a:cubicBezTo>
                    <a:lnTo>
                      <a:pt x="2297" y="31"/>
                    </a:lnTo>
                    <a:cubicBezTo>
                      <a:pt x="2174" y="47"/>
                      <a:pt x="2043" y="47"/>
                      <a:pt x="1920" y="62"/>
                    </a:cubicBezTo>
                    <a:cubicBezTo>
                      <a:pt x="1798" y="85"/>
                      <a:pt x="1667" y="93"/>
                      <a:pt x="1544" y="101"/>
                    </a:cubicBezTo>
                    <a:cubicBezTo>
                      <a:pt x="1475" y="108"/>
                      <a:pt x="1414" y="108"/>
                      <a:pt x="1352" y="124"/>
                    </a:cubicBezTo>
                    <a:cubicBezTo>
                      <a:pt x="1291" y="131"/>
                      <a:pt x="1230" y="139"/>
                      <a:pt x="1168" y="154"/>
                    </a:cubicBezTo>
                    <a:cubicBezTo>
                      <a:pt x="1038" y="177"/>
                      <a:pt x="915" y="208"/>
                      <a:pt x="792" y="239"/>
                    </a:cubicBezTo>
                    <a:cubicBezTo>
                      <a:pt x="669" y="269"/>
                      <a:pt x="554" y="308"/>
                      <a:pt x="431" y="354"/>
                    </a:cubicBezTo>
                    <a:cubicBezTo>
                      <a:pt x="316" y="392"/>
                      <a:pt x="193" y="438"/>
                      <a:pt x="78" y="492"/>
                    </a:cubicBezTo>
                    <a:cubicBezTo>
                      <a:pt x="1" y="513"/>
                      <a:pt x="27" y="618"/>
                      <a:pt x="96" y="618"/>
                    </a:cubicBezTo>
                    <a:cubicBezTo>
                      <a:pt x="103" y="618"/>
                      <a:pt x="109" y="617"/>
                      <a:pt x="117" y="615"/>
                    </a:cubicBezTo>
                    <a:lnTo>
                      <a:pt x="124" y="615"/>
                    </a:lnTo>
                    <a:cubicBezTo>
                      <a:pt x="370" y="569"/>
                      <a:pt x="608" y="492"/>
                      <a:pt x="846" y="438"/>
                    </a:cubicBezTo>
                    <a:cubicBezTo>
                      <a:pt x="969" y="408"/>
                      <a:pt x="1084" y="385"/>
                      <a:pt x="1207" y="354"/>
                    </a:cubicBezTo>
                    <a:cubicBezTo>
                      <a:pt x="1268" y="338"/>
                      <a:pt x="1329" y="323"/>
                      <a:pt x="1383" y="308"/>
                    </a:cubicBezTo>
                    <a:lnTo>
                      <a:pt x="1567" y="269"/>
                    </a:lnTo>
                    <a:cubicBezTo>
                      <a:pt x="1690" y="246"/>
                      <a:pt x="1813" y="216"/>
                      <a:pt x="1936" y="200"/>
                    </a:cubicBezTo>
                    <a:cubicBezTo>
                      <a:pt x="2059" y="185"/>
                      <a:pt x="2181" y="193"/>
                      <a:pt x="2304" y="185"/>
                    </a:cubicBezTo>
                    <a:lnTo>
                      <a:pt x="2488" y="185"/>
                    </a:lnTo>
                    <a:cubicBezTo>
                      <a:pt x="2501" y="183"/>
                      <a:pt x="2513" y="183"/>
                      <a:pt x="2525" y="183"/>
                    </a:cubicBezTo>
                    <a:cubicBezTo>
                      <a:pt x="2574" y="183"/>
                      <a:pt x="2623" y="193"/>
                      <a:pt x="2673" y="193"/>
                    </a:cubicBezTo>
                    <a:lnTo>
                      <a:pt x="3041" y="208"/>
                    </a:lnTo>
                    <a:cubicBezTo>
                      <a:pt x="3164" y="231"/>
                      <a:pt x="3287" y="239"/>
                      <a:pt x="3409" y="254"/>
                    </a:cubicBezTo>
                    <a:cubicBezTo>
                      <a:pt x="3471" y="254"/>
                      <a:pt x="3532" y="269"/>
                      <a:pt x="3594" y="277"/>
                    </a:cubicBezTo>
                    <a:lnTo>
                      <a:pt x="3778" y="315"/>
                    </a:lnTo>
                    <a:cubicBezTo>
                      <a:pt x="3893" y="331"/>
                      <a:pt x="4016" y="361"/>
                      <a:pt x="4131" y="392"/>
                    </a:cubicBezTo>
                    <a:cubicBezTo>
                      <a:pt x="4192" y="408"/>
                      <a:pt x="4254" y="423"/>
                      <a:pt x="4308" y="438"/>
                    </a:cubicBezTo>
                    <a:lnTo>
                      <a:pt x="4484" y="500"/>
                    </a:lnTo>
                    <a:lnTo>
                      <a:pt x="4661" y="561"/>
                    </a:lnTo>
                    <a:lnTo>
                      <a:pt x="4829" y="630"/>
                    </a:lnTo>
                    <a:cubicBezTo>
                      <a:pt x="4945" y="676"/>
                      <a:pt x="5052" y="722"/>
                      <a:pt x="5167" y="768"/>
                    </a:cubicBezTo>
                    <a:cubicBezTo>
                      <a:pt x="5390" y="868"/>
                      <a:pt x="5612" y="968"/>
                      <a:pt x="5827" y="1083"/>
                    </a:cubicBezTo>
                    <a:lnTo>
                      <a:pt x="5843" y="1083"/>
                    </a:lnTo>
                    <a:cubicBezTo>
                      <a:pt x="5851" y="1088"/>
                      <a:pt x="5860" y="1091"/>
                      <a:pt x="5869" y="1091"/>
                    </a:cubicBezTo>
                    <a:cubicBezTo>
                      <a:pt x="5886" y="1091"/>
                      <a:pt x="5905" y="1083"/>
                      <a:pt x="5919" y="1068"/>
                    </a:cubicBezTo>
                    <a:cubicBezTo>
                      <a:pt x="5950" y="1045"/>
                      <a:pt x="5950" y="999"/>
                      <a:pt x="5919" y="976"/>
                    </a:cubicBezTo>
                    <a:cubicBezTo>
                      <a:pt x="5728" y="791"/>
                      <a:pt x="5520" y="645"/>
                      <a:pt x="5290" y="530"/>
                    </a:cubicBezTo>
                    <a:cubicBezTo>
                      <a:pt x="5060" y="408"/>
                      <a:pt x="4822" y="323"/>
                      <a:pt x="4569" y="254"/>
                    </a:cubicBezTo>
                    <a:cubicBezTo>
                      <a:pt x="4077" y="116"/>
                      <a:pt x="3578" y="31"/>
                      <a:pt x="3064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3145609" y="1406548"/>
                <a:ext cx="22390" cy="20923"/>
              </a:xfrm>
              <a:custGeom>
                <a:rect b="b" l="l" r="r" t="t"/>
                <a:pathLst>
                  <a:path extrusionOk="0" h="328" w="351">
                    <a:moveTo>
                      <a:pt x="236" y="1"/>
                    </a:moveTo>
                    <a:cubicBezTo>
                      <a:pt x="222" y="1"/>
                      <a:pt x="209" y="3"/>
                      <a:pt x="197" y="8"/>
                    </a:cubicBezTo>
                    <a:cubicBezTo>
                      <a:pt x="97" y="54"/>
                      <a:pt x="90" y="161"/>
                      <a:pt x="36" y="238"/>
                    </a:cubicBezTo>
                    <a:cubicBezTo>
                      <a:pt x="1" y="285"/>
                      <a:pt x="46" y="328"/>
                      <a:pt x="91" y="328"/>
                    </a:cubicBezTo>
                    <a:cubicBezTo>
                      <a:pt x="104" y="328"/>
                      <a:pt x="117" y="324"/>
                      <a:pt x="128" y="315"/>
                    </a:cubicBezTo>
                    <a:cubicBezTo>
                      <a:pt x="212" y="261"/>
                      <a:pt x="282" y="192"/>
                      <a:pt x="320" y="100"/>
                    </a:cubicBezTo>
                    <a:cubicBezTo>
                      <a:pt x="351" y="38"/>
                      <a:pt x="292" y="1"/>
                      <a:pt x="23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3156198" y="1443482"/>
                <a:ext cx="13779" cy="22837"/>
              </a:xfrm>
              <a:custGeom>
                <a:rect b="b" l="l" r="r" t="t"/>
                <a:pathLst>
                  <a:path extrusionOk="0" h="358" w="216">
                    <a:moveTo>
                      <a:pt x="108" y="0"/>
                    </a:moveTo>
                    <a:cubicBezTo>
                      <a:pt x="85" y="0"/>
                      <a:pt x="62" y="12"/>
                      <a:pt x="46" y="35"/>
                    </a:cubicBezTo>
                    <a:cubicBezTo>
                      <a:pt x="0" y="104"/>
                      <a:pt x="23" y="212"/>
                      <a:pt x="31" y="288"/>
                    </a:cubicBezTo>
                    <a:cubicBezTo>
                      <a:pt x="35" y="334"/>
                      <a:pt x="69" y="357"/>
                      <a:pt x="105" y="357"/>
                    </a:cubicBezTo>
                    <a:cubicBezTo>
                      <a:pt x="140" y="357"/>
                      <a:pt x="177" y="334"/>
                      <a:pt x="185" y="288"/>
                    </a:cubicBezTo>
                    <a:cubicBezTo>
                      <a:pt x="192" y="212"/>
                      <a:pt x="215" y="104"/>
                      <a:pt x="169" y="35"/>
                    </a:cubicBezTo>
                    <a:cubicBezTo>
                      <a:pt x="154" y="12"/>
                      <a:pt x="131" y="0"/>
                      <a:pt x="108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3955304" y="1037765"/>
                <a:ext cx="23220" cy="18372"/>
              </a:xfrm>
              <a:custGeom>
                <a:rect b="b" l="l" r="r" t="t"/>
                <a:pathLst>
                  <a:path extrusionOk="0" h="288" w="364">
                    <a:moveTo>
                      <a:pt x="237" y="1"/>
                    </a:moveTo>
                    <a:cubicBezTo>
                      <a:pt x="219" y="1"/>
                      <a:pt x="202" y="5"/>
                      <a:pt x="184" y="14"/>
                    </a:cubicBezTo>
                    <a:cubicBezTo>
                      <a:pt x="161" y="30"/>
                      <a:pt x="138" y="45"/>
                      <a:pt x="115" y="68"/>
                    </a:cubicBezTo>
                    <a:cubicBezTo>
                      <a:pt x="115" y="68"/>
                      <a:pt x="83" y="100"/>
                      <a:pt x="95" y="100"/>
                    </a:cubicBezTo>
                    <a:cubicBezTo>
                      <a:pt x="96" y="100"/>
                      <a:pt x="98" y="99"/>
                      <a:pt x="100" y="99"/>
                    </a:cubicBezTo>
                    <a:lnTo>
                      <a:pt x="100" y="99"/>
                    </a:lnTo>
                    <a:cubicBezTo>
                      <a:pt x="15" y="129"/>
                      <a:pt x="0" y="260"/>
                      <a:pt x="100" y="283"/>
                    </a:cubicBezTo>
                    <a:cubicBezTo>
                      <a:pt x="114" y="286"/>
                      <a:pt x="128" y="288"/>
                      <a:pt x="143" y="288"/>
                    </a:cubicBezTo>
                    <a:cubicBezTo>
                      <a:pt x="231" y="288"/>
                      <a:pt x="319" y="230"/>
                      <a:pt x="345" y="145"/>
                    </a:cubicBezTo>
                    <a:cubicBezTo>
                      <a:pt x="364" y="65"/>
                      <a:pt x="304" y="1"/>
                      <a:pt x="237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3988603" y="1045994"/>
                <a:ext cx="20604" cy="30364"/>
              </a:xfrm>
              <a:custGeom>
                <a:rect b="b" l="l" r="r" t="t"/>
                <a:pathLst>
                  <a:path extrusionOk="0" h="476" w="323">
                    <a:moveTo>
                      <a:pt x="261" y="0"/>
                    </a:moveTo>
                    <a:cubicBezTo>
                      <a:pt x="84" y="8"/>
                      <a:pt x="0" y="261"/>
                      <a:pt x="8" y="407"/>
                    </a:cubicBezTo>
                    <a:cubicBezTo>
                      <a:pt x="8" y="450"/>
                      <a:pt x="40" y="475"/>
                      <a:pt x="74" y="475"/>
                    </a:cubicBezTo>
                    <a:cubicBezTo>
                      <a:pt x="95" y="475"/>
                      <a:pt x="116" y="466"/>
                      <a:pt x="131" y="446"/>
                    </a:cubicBezTo>
                    <a:cubicBezTo>
                      <a:pt x="169" y="377"/>
                      <a:pt x="200" y="315"/>
                      <a:pt x="238" y="254"/>
                    </a:cubicBezTo>
                    <a:cubicBezTo>
                      <a:pt x="284" y="192"/>
                      <a:pt x="315" y="131"/>
                      <a:pt x="322" y="62"/>
                    </a:cubicBezTo>
                    <a:cubicBezTo>
                      <a:pt x="322" y="23"/>
                      <a:pt x="292" y="0"/>
                      <a:pt x="26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4013417" y="1073870"/>
                <a:ext cx="22709" cy="31193"/>
              </a:xfrm>
              <a:custGeom>
                <a:rect b="b" l="l" r="r" t="t"/>
                <a:pathLst>
                  <a:path extrusionOk="0" h="489" w="356">
                    <a:moveTo>
                      <a:pt x="239" y="1"/>
                    </a:moveTo>
                    <a:cubicBezTo>
                      <a:pt x="212" y="1"/>
                      <a:pt x="185" y="10"/>
                      <a:pt x="164" y="32"/>
                    </a:cubicBezTo>
                    <a:cubicBezTo>
                      <a:pt x="79" y="131"/>
                      <a:pt x="26" y="254"/>
                      <a:pt x="10" y="377"/>
                    </a:cubicBezTo>
                    <a:cubicBezTo>
                      <a:pt x="1" y="451"/>
                      <a:pt x="58" y="489"/>
                      <a:pt x="119" y="489"/>
                    </a:cubicBezTo>
                    <a:cubicBezTo>
                      <a:pt x="159" y="489"/>
                      <a:pt x="201" y="472"/>
                      <a:pt x="225" y="438"/>
                    </a:cubicBezTo>
                    <a:cubicBezTo>
                      <a:pt x="294" y="346"/>
                      <a:pt x="340" y="231"/>
                      <a:pt x="356" y="116"/>
                    </a:cubicBezTo>
                    <a:cubicBezTo>
                      <a:pt x="356" y="47"/>
                      <a:pt x="297" y="1"/>
                      <a:pt x="239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" name="Google Shape;194;p17"/>
            <p:cNvSpPr txBox="1"/>
            <p:nvPr/>
          </p:nvSpPr>
          <p:spPr>
            <a:xfrm>
              <a:off x="2927430" y="1789650"/>
              <a:ext cx="705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459050" y="1190825"/>
              <a:ext cx="1563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mostly made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7"/>
            <p:cNvSpPr txBox="1"/>
            <p:nvPr/>
          </p:nvSpPr>
          <p:spPr>
            <a:xfrm>
              <a:off x="459058" y="1026125"/>
              <a:ext cx="156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" name="Google Shape;197;p17"/>
          <p:cNvGrpSpPr/>
          <p:nvPr/>
        </p:nvGrpSpPr>
        <p:grpSpPr>
          <a:xfrm>
            <a:off x="459050" y="2023625"/>
            <a:ext cx="3086932" cy="1233976"/>
            <a:chOff x="459050" y="2023625"/>
            <a:chExt cx="3086932" cy="1233976"/>
          </a:xfrm>
        </p:grpSpPr>
        <p:grpSp>
          <p:nvGrpSpPr>
            <p:cNvPr id="198" name="Google Shape;198;p17"/>
            <p:cNvGrpSpPr/>
            <p:nvPr/>
          </p:nvGrpSpPr>
          <p:grpSpPr>
            <a:xfrm>
              <a:off x="2372865" y="2412348"/>
              <a:ext cx="1173117" cy="845253"/>
              <a:chOff x="2490288" y="3583207"/>
              <a:chExt cx="1144839" cy="824878"/>
            </a:xfrm>
          </p:grpSpPr>
          <p:sp>
            <p:nvSpPr>
              <p:cNvPr id="199" name="Google Shape;199;p17"/>
              <p:cNvSpPr/>
              <p:nvPr/>
            </p:nvSpPr>
            <p:spPr>
              <a:xfrm>
                <a:off x="2490288" y="3666845"/>
                <a:ext cx="1144839" cy="741240"/>
              </a:xfrm>
              <a:custGeom>
                <a:rect b="b" l="l" r="r" t="t"/>
                <a:pathLst>
                  <a:path extrusionOk="0" h="11620" w="17947">
                    <a:moveTo>
                      <a:pt x="2510" y="7711"/>
                    </a:moveTo>
                    <a:cubicBezTo>
                      <a:pt x="2581" y="7711"/>
                      <a:pt x="2650" y="7762"/>
                      <a:pt x="2672" y="7834"/>
                    </a:cubicBezTo>
                    <a:cubicBezTo>
                      <a:pt x="2705" y="7926"/>
                      <a:pt x="2633" y="7984"/>
                      <a:pt x="2561" y="7984"/>
                    </a:cubicBezTo>
                    <a:cubicBezTo>
                      <a:pt x="2519" y="7984"/>
                      <a:pt x="2477" y="7964"/>
                      <a:pt x="2457" y="7919"/>
                    </a:cubicBezTo>
                    <a:lnTo>
                      <a:pt x="2449" y="7919"/>
                    </a:lnTo>
                    <a:cubicBezTo>
                      <a:pt x="2395" y="7896"/>
                      <a:pt x="2372" y="7842"/>
                      <a:pt x="2388" y="7788"/>
                    </a:cubicBezTo>
                    <a:cubicBezTo>
                      <a:pt x="2403" y="7742"/>
                      <a:pt x="2441" y="7711"/>
                      <a:pt x="2495" y="7711"/>
                    </a:cubicBezTo>
                    <a:cubicBezTo>
                      <a:pt x="2500" y="7711"/>
                      <a:pt x="2505" y="7711"/>
                      <a:pt x="2510" y="7711"/>
                    </a:cubicBezTo>
                    <a:close/>
                    <a:moveTo>
                      <a:pt x="2026" y="7851"/>
                    </a:moveTo>
                    <a:cubicBezTo>
                      <a:pt x="2042" y="7851"/>
                      <a:pt x="2058" y="7855"/>
                      <a:pt x="2073" y="7865"/>
                    </a:cubicBezTo>
                    <a:cubicBezTo>
                      <a:pt x="2188" y="7957"/>
                      <a:pt x="2342" y="8095"/>
                      <a:pt x="2249" y="8256"/>
                    </a:cubicBezTo>
                    <a:cubicBezTo>
                      <a:pt x="2227" y="8292"/>
                      <a:pt x="2189" y="8312"/>
                      <a:pt x="2151" y="8312"/>
                    </a:cubicBezTo>
                    <a:cubicBezTo>
                      <a:pt x="2123" y="8312"/>
                      <a:pt x="2095" y="8302"/>
                      <a:pt x="2073" y="8279"/>
                    </a:cubicBezTo>
                    <a:cubicBezTo>
                      <a:pt x="2050" y="8256"/>
                      <a:pt x="2027" y="8218"/>
                      <a:pt x="2011" y="8180"/>
                    </a:cubicBezTo>
                    <a:cubicBezTo>
                      <a:pt x="2011" y="8149"/>
                      <a:pt x="2004" y="8126"/>
                      <a:pt x="1996" y="8103"/>
                    </a:cubicBezTo>
                    <a:cubicBezTo>
                      <a:pt x="1981" y="8072"/>
                      <a:pt x="1958" y="8034"/>
                      <a:pt x="1935" y="8003"/>
                    </a:cubicBezTo>
                    <a:cubicBezTo>
                      <a:pt x="1884" y="7940"/>
                      <a:pt x="1953" y="7851"/>
                      <a:pt x="2026" y="7851"/>
                    </a:cubicBezTo>
                    <a:close/>
                    <a:moveTo>
                      <a:pt x="2540" y="8530"/>
                    </a:moveTo>
                    <a:cubicBezTo>
                      <a:pt x="2582" y="8530"/>
                      <a:pt x="2620" y="8543"/>
                      <a:pt x="2649" y="8586"/>
                    </a:cubicBezTo>
                    <a:cubicBezTo>
                      <a:pt x="2672" y="8640"/>
                      <a:pt x="2672" y="8702"/>
                      <a:pt x="2641" y="8748"/>
                    </a:cubicBezTo>
                    <a:lnTo>
                      <a:pt x="2633" y="8748"/>
                    </a:lnTo>
                    <a:cubicBezTo>
                      <a:pt x="2618" y="8774"/>
                      <a:pt x="2589" y="8788"/>
                      <a:pt x="2560" y="8788"/>
                    </a:cubicBezTo>
                    <a:cubicBezTo>
                      <a:pt x="2532" y="8788"/>
                      <a:pt x="2503" y="8774"/>
                      <a:pt x="2487" y="8748"/>
                    </a:cubicBezTo>
                    <a:cubicBezTo>
                      <a:pt x="2480" y="8740"/>
                      <a:pt x="2480" y="8740"/>
                      <a:pt x="2480" y="8732"/>
                    </a:cubicBezTo>
                    <a:lnTo>
                      <a:pt x="2464" y="8732"/>
                    </a:lnTo>
                    <a:cubicBezTo>
                      <a:pt x="2372" y="8702"/>
                      <a:pt x="2372" y="8571"/>
                      <a:pt x="2464" y="8540"/>
                    </a:cubicBezTo>
                    <a:cubicBezTo>
                      <a:pt x="2490" y="8535"/>
                      <a:pt x="2516" y="8530"/>
                      <a:pt x="2540" y="8530"/>
                    </a:cubicBezTo>
                    <a:close/>
                    <a:moveTo>
                      <a:pt x="5215" y="1"/>
                    </a:moveTo>
                    <a:cubicBezTo>
                      <a:pt x="4514" y="1"/>
                      <a:pt x="3773" y="156"/>
                      <a:pt x="3040" y="565"/>
                    </a:cubicBezTo>
                    <a:cubicBezTo>
                      <a:pt x="47" y="2246"/>
                      <a:pt x="0" y="8180"/>
                      <a:pt x="2449" y="9492"/>
                    </a:cubicBezTo>
                    <a:cubicBezTo>
                      <a:pt x="3946" y="10283"/>
                      <a:pt x="5604" y="10705"/>
                      <a:pt x="7300" y="10713"/>
                    </a:cubicBezTo>
                    <a:cubicBezTo>
                      <a:pt x="7300" y="10713"/>
                      <a:pt x="8844" y="11620"/>
                      <a:pt x="10651" y="11620"/>
                    </a:cubicBezTo>
                    <a:cubicBezTo>
                      <a:pt x="11080" y="11620"/>
                      <a:pt x="11525" y="11568"/>
                      <a:pt x="11967" y="11442"/>
                    </a:cubicBezTo>
                    <a:cubicBezTo>
                      <a:pt x="14323" y="10759"/>
                      <a:pt x="14960" y="8310"/>
                      <a:pt x="14960" y="8310"/>
                    </a:cubicBezTo>
                    <a:cubicBezTo>
                      <a:pt x="14960" y="8310"/>
                      <a:pt x="17946" y="5647"/>
                      <a:pt x="16319" y="2385"/>
                    </a:cubicBezTo>
                    <a:cubicBezTo>
                      <a:pt x="15441" y="632"/>
                      <a:pt x="14078" y="70"/>
                      <a:pt x="12767" y="70"/>
                    </a:cubicBezTo>
                    <a:cubicBezTo>
                      <a:pt x="11134" y="70"/>
                      <a:pt x="9583" y="943"/>
                      <a:pt x="9158" y="1471"/>
                    </a:cubicBezTo>
                    <a:cubicBezTo>
                      <a:pt x="9158" y="1471"/>
                      <a:pt x="7377" y="1"/>
                      <a:pt x="52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2951494" y="3645083"/>
                <a:ext cx="594523" cy="741176"/>
              </a:xfrm>
              <a:custGeom>
                <a:rect b="b" l="l" r="r" t="t"/>
                <a:pathLst>
                  <a:path extrusionOk="0" h="11619" w="9320">
                    <a:moveTo>
                      <a:pt x="5005" y="1"/>
                    </a:moveTo>
                    <a:cubicBezTo>
                      <a:pt x="4775" y="1"/>
                      <a:pt x="4545" y="9"/>
                      <a:pt x="4315" y="16"/>
                    </a:cubicBezTo>
                    <a:cubicBezTo>
                      <a:pt x="4284" y="16"/>
                      <a:pt x="4261" y="39"/>
                      <a:pt x="4261" y="62"/>
                    </a:cubicBezTo>
                    <a:cubicBezTo>
                      <a:pt x="4261" y="93"/>
                      <a:pt x="4284" y="116"/>
                      <a:pt x="4315" y="124"/>
                    </a:cubicBezTo>
                    <a:cubicBezTo>
                      <a:pt x="5228" y="147"/>
                      <a:pt x="6149" y="262"/>
                      <a:pt x="6970" y="615"/>
                    </a:cubicBezTo>
                    <a:lnTo>
                      <a:pt x="7270" y="769"/>
                    </a:lnTo>
                    <a:cubicBezTo>
                      <a:pt x="7362" y="822"/>
                      <a:pt x="7454" y="884"/>
                      <a:pt x="7554" y="937"/>
                    </a:cubicBezTo>
                    <a:cubicBezTo>
                      <a:pt x="7738" y="1060"/>
                      <a:pt x="7907" y="1198"/>
                      <a:pt x="8068" y="1352"/>
                    </a:cubicBezTo>
                    <a:cubicBezTo>
                      <a:pt x="8229" y="1505"/>
                      <a:pt x="8375" y="1682"/>
                      <a:pt x="8490" y="1874"/>
                    </a:cubicBezTo>
                    <a:cubicBezTo>
                      <a:pt x="8605" y="2066"/>
                      <a:pt x="8705" y="2265"/>
                      <a:pt x="8782" y="2480"/>
                    </a:cubicBezTo>
                    <a:cubicBezTo>
                      <a:pt x="8828" y="2580"/>
                      <a:pt x="8859" y="2687"/>
                      <a:pt x="8889" y="2803"/>
                    </a:cubicBezTo>
                    <a:cubicBezTo>
                      <a:pt x="8920" y="2910"/>
                      <a:pt x="8943" y="3017"/>
                      <a:pt x="8974" y="3133"/>
                    </a:cubicBezTo>
                    <a:lnTo>
                      <a:pt x="9035" y="3463"/>
                    </a:lnTo>
                    <a:lnTo>
                      <a:pt x="9058" y="3632"/>
                    </a:lnTo>
                    <a:lnTo>
                      <a:pt x="9074" y="3793"/>
                    </a:lnTo>
                    <a:cubicBezTo>
                      <a:pt x="9081" y="4238"/>
                      <a:pt x="9020" y="4691"/>
                      <a:pt x="8889" y="5121"/>
                    </a:cubicBezTo>
                    <a:cubicBezTo>
                      <a:pt x="8828" y="5336"/>
                      <a:pt x="8767" y="5558"/>
                      <a:pt x="8697" y="5773"/>
                    </a:cubicBezTo>
                    <a:cubicBezTo>
                      <a:pt x="8621" y="5988"/>
                      <a:pt x="8529" y="6195"/>
                      <a:pt x="8421" y="6395"/>
                    </a:cubicBezTo>
                    <a:cubicBezTo>
                      <a:pt x="8214" y="6802"/>
                      <a:pt x="7968" y="7185"/>
                      <a:pt x="7692" y="7546"/>
                    </a:cubicBezTo>
                    <a:cubicBezTo>
                      <a:pt x="7677" y="7561"/>
                      <a:pt x="7669" y="7584"/>
                      <a:pt x="7669" y="7600"/>
                    </a:cubicBezTo>
                    <a:cubicBezTo>
                      <a:pt x="7631" y="8007"/>
                      <a:pt x="7546" y="8413"/>
                      <a:pt x="7416" y="8805"/>
                    </a:cubicBezTo>
                    <a:cubicBezTo>
                      <a:pt x="7285" y="9189"/>
                      <a:pt x="7086" y="9549"/>
                      <a:pt x="6825" y="9864"/>
                    </a:cubicBezTo>
                    <a:cubicBezTo>
                      <a:pt x="6564" y="10163"/>
                      <a:pt x="6264" y="10440"/>
                      <a:pt x="5934" y="10670"/>
                    </a:cubicBezTo>
                    <a:lnTo>
                      <a:pt x="5804" y="10762"/>
                    </a:lnTo>
                    <a:cubicBezTo>
                      <a:pt x="5765" y="10793"/>
                      <a:pt x="5719" y="10816"/>
                      <a:pt x="5673" y="10839"/>
                    </a:cubicBezTo>
                    <a:cubicBezTo>
                      <a:pt x="5589" y="10893"/>
                      <a:pt x="5497" y="10946"/>
                      <a:pt x="5405" y="10992"/>
                    </a:cubicBezTo>
                    <a:cubicBezTo>
                      <a:pt x="5305" y="11031"/>
                      <a:pt x="5213" y="11077"/>
                      <a:pt x="5113" y="11115"/>
                    </a:cubicBezTo>
                    <a:cubicBezTo>
                      <a:pt x="5021" y="11154"/>
                      <a:pt x="4913" y="11177"/>
                      <a:pt x="4821" y="11215"/>
                    </a:cubicBezTo>
                    <a:cubicBezTo>
                      <a:pt x="4363" y="11372"/>
                      <a:pt x="3881" y="11440"/>
                      <a:pt x="3399" y="11440"/>
                    </a:cubicBezTo>
                    <a:cubicBezTo>
                      <a:pt x="3057" y="11440"/>
                      <a:pt x="2715" y="11406"/>
                      <a:pt x="2380" y="11346"/>
                    </a:cubicBezTo>
                    <a:cubicBezTo>
                      <a:pt x="2281" y="11323"/>
                      <a:pt x="2173" y="11307"/>
                      <a:pt x="2073" y="11276"/>
                    </a:cubicBezTo>
                    <a:lnTo>
                      <a:pt x="1774" y="11200"/>
                    </a:lnTo>
                    <a:lnTo>
                      <a:pt x="1482" y="11100"/>
                    </a:lnTo>
                    <a:cubicBezTo>
                      <a:pt x="1383" y="11069"/>
                      <a:pt x="1290" y="11031"/>
                      <a:pt x="1191" y="10992"/>
                    </a:cubicBezTo>
                    <a:cubicBezTo>
                      <a:pt x="1099" y="10954"/>
                      <a:pt x="999" y="10908"/>
                      <a:pt x="907" y="10870"/>
                    </a:cubicBezTo>
                    <a:cubicBezTo>
                      <a:pt x="815" y="10831"/>
                      <a:pt x="722" y="10778"/>
                      <a:pt x="623" y="10731"/>
                    </a:cubicBezTo>
                    <a:cubicBezTo>
                      <a:pt x="438" y="10639"/>
                      <a:pt x="262" y="10532"/>
                      <a:pt x="93" y="10424"/>
                    </a:cubicBezTo>
                    <a:cubicBezTo>
                      <a:pt x="83" y="10418"/>
                      <a:pt x="71" y="10414"/>
                      <a:pt x="59" y="10414"/>
                    </a:cubicBezTo>
                    <a:cubicBezTo>
                      <a:pt x="46" y="10414"/>
                      <a:pt x="32" y="10419"/>
                      <a:pt x="24" y="10432"/>
                    </a:cubicBezTo>
                    <a:cubicBezTo>
                      <a:pt x="1" y="10455"/>
                      <a:pt x="9" y="10494"/>
                      <a:pt x="32" y="10509"/>
                    </a:cubicBezTo>
                    <a:cubicBezTo>
                      <a:pt x="369" y="10762"/>
                      <a:pt x="745" y="10977"/>
                      <a:pt x="1137" y="11146"/>
                    </a:cubicBezTo>
                    <a:cubicBezTo>
                      <a:pt x="1521" y="11323"/>
                      <a:pt x="1928" y="11453"/>
                      <a:pt x="2350" y="11530"/>
                    </a:cubicBezTo>
                    <a:cubicBezTo>
                      <a:pt x="2659" y="11589"/>
                      <a:pt x="2972" y="11618"/>
                      <a:pt x="3284" y="11618"/>
                    </a:cubicBezTo>
                    <a:cubicBezTo>
                      <a:pt x="3823" y="11618"/>
                      <a:pt x="4360" y="11531"/>
                      <a:pt x="4875" y="11361"/>
                    </a:cubicBezTo>
                    <a:cubicBezTo>
                      <a:pt x="5282" y="11230"/>
                      <a:pt x="5681" y="11069"/>
                      <a:pt x="6057" y="10870"/>
                    </a:cubicBezTo>
                    <a:cubicBezTo>
                      <a:pt x="6441" y="10670"/>
                      <a:pt x="6786" y="10386"/>
                      <a:pt x="7047" y="10041"/>
                    </a:cubicBezTo>
                    <a:cubicBezTo>
                      <a:pt x="7308" y="9688"/>
                      <a:pt x="7508" y="9296"/>
                      <a:pt x="7638" y="8889"/>
                    </a:cubicBezTo>
                    <a:cubicBezTo>
                      <a:pt x="7765" y="8486"/>
                      <a:pt x="7848" y="8076"/>
                      <a:pt x="7881" y="7666"/>
                    </a:cubicBezTo>
                    <a:lnTo>
                      <a:pt x="7881" y="7666"/>
                    </a:lnTo>
                    <a:cubicBezTo>
                      <a:pt x="8137" y="7287"/>
                      <a:pt x="8363" y="6887"/>
                      <a:pt x="8567" y="6472"/>
                    </a:cubicBezTo>
                    <a:cubicBezTo>
                      <a:pt x="8674" y="6264"/>
                      <a:pt x="8767" y="6057"/>
                      <a:pt x="8866" y="5842"/>
                    </a:cubicBezTo>
                    <a:cubicBezTo>
                      <a:pt x="8966" y="5635"/>
                      <a:pt x="9058" y="5412"/>
                      <a:pt x="9127" y="5190"/>
                    </a:cubicBezTo>
                    <a:cubicBezTo>
                      <a:pt x="9265" y="4737"/>
                      <a:pt x="9319" y="4261"/>
                      <a:pt x="9289" y="3785"/>
                    </a:cubicBezTo>
                    <a:lnTo>
                      <a:pt x="9273" y="3608"/>
                    </a:lnTo>
                    <a:lnTo>
                      <a:pt x="9242" y="3432"/>
                    </a:lnTo>
                    <a:lnTo>
                      <a:pt x="9166" y="3087"/>
                    </a:lnTo>
                    <a:cubicBezTo>
                      <a:pt x="9135" y="2979"/>
                      <a:pt x="9112" y="2864"/>
                      <a:pt x="9074" y="2749"/>
                    </a:cubicBezTo>
                    <a:cubicBezTo>
                      <a:pt x="9035" y="2641"/>
                      <a:pt x="8997" y="2526"/>
                      <a:pt x="8951" y="2419"/>
                    </a:cubicBezTo>
                    <a:cubicBezTo>
                      <a:pt x="8782" y="1981"/>
                      <a:pt x="8536" y="1567"/>
                      <a:pt x="8229" y="1206"/>
                    </a:cubicBezTo>
                    <a:cubicBezTo>
                      <a:pt x="8076" y="1029"/>
                      <a:pt x="7892" y="868"/>
                      <a:pt x="7700" y="730"/>
                    </a:cubicBezTo>
                    <a:cubicBezTo>
                      <a:pt x="7600" y="661"/>
                      <a:pt x="7500" y="592"/>
                      <a:pt x="7393" y="538"/>
                    </a:cubicBezTo>
                    <a:lnTo>
                      <a:pt x="7070" y="385"/>
                    </a:lnTo>
                    <a:cubicBezTo>
                      <a:pt x="6963" y="339"/>
                      <a:pt x="6848" y="308"/>
                      <a:pt x="6740" y="270"/>
                    </a:cubicBezTo>
                    <a:cubicBezTo>
                      <a:pt x="6679" y="247"/>
                      <a:pt x="6625" y="224"/>
                      <a:pt x="6571" y="208"/>
                    </a:cubicBezTo>
                    <a:lnTo>
                      <a:pt x="6395" y="170"/>
                    </a:lnTo>
                    <a:cubicBezTo>
                      <a:pt x="6280" y="147"/>
                      <a:pt x="6172" y="108"/>
                      <a:pt x="6049" y="93"/>
                    </a:cubicBezTo>
                    <a:lnTo>
                      <a:pt x="5704" y="47"/>
                    </a:lnTo>
                    <a:cubicBezTo>
                      <a:pt x="5650" y="39"/>
                      <a:pt x="5589" y="24"/>
                      <a:pt x="5527" y="24"/>
                    </a:cubicBezTo>
                    <a:lnTo>
                      <a:pt x="5359" y="16"/>
                    </a:lnTo>
                    <a:lnTo>
                      <a:pt x="5005" y="1"/>
                    </a:ln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2503046" y="3583207"/>
                <a:ext cx="655187" cy="702392"/>
              </a:xfrm>
              <a:custGeom>
                <a:rect b="b" l="l" r="r" t="t"/>
                <a:pathLst>
                  <a:path extrusionOk="0" h="11011" w="10271">
                    <a:moveTo>
                      <a:pt x="4484" y="1"/>
                    </a:moveTo>
                    <a:cubicBezTo>
                      <a:pt x="4341" y="1"/>
                      <a:pt x="4197" y="7"/>
                      <a:pt x="4053" y="19"/>
                    </a:cubicBezTo>
                    <a:cubicBezTo>
                      <a:pt x="3600" y="73"/>
                      <a:pt x="3162" y="211"/>
                      <a:pt x="2763" y="441"/>
                    </a:cubicBezTo>
                    <a:cubicBezTo>
                      <a:pt x="2663" y="495"/>
                      <a:pt x="2571" y="541"/>
                      <a:pt x="2472" y="603"/>
                    </a:cubicBezTo>
                    <a:cubicBezTo>
                      <a:pt x="2379" y="664"/>
                      <a:pt x="2272" y="718"/>
                      <a:pt x="2188" y="787"/>
                    </a:cubicBezTo>
                    <a:cubicBezTo>
                      <a:pt x="2088" y="848"/>
                      <a:pt x="2003" y="925"/>
                      <a:pt x="1911" y="1002"/>
                    </a:cubicBezTo>
                    <a:lnTo>
                      <a:pt x="1788" y="1117"/>
                    </a:lnTo>
                    <a:cubicBezTo>
                      <a:pt x="1742" y="1147"/>
                      <a:pt x="1712" y="1194"/>
                      <a:pt x="1666" y="1232"/>
                    </a:cubicBezTo>
                    <a:cubicBezTo>
                      <a:pt x="1359" y="1562"/>
                      <a:pt x="1105" y="1938"/>
                      <a:pt x="898" y="2337"/>
                    </a:cubicBezTo>
                    <a:cubicBezTo>
                      <a:pt x="706" y="2744"/>
                      <a:pt x="545" y="3159"/>
                      <a:pt x="415" y="3588"/>
                    </a:cubicBezTo>
                    <a:cubicBezTo>
                      <a:pt x="376" y="3688"/>
                      <a:pt x="345" y="3796"/>
                      <a:pt x="315" y="3903"/>
                    </a:cubicBezTo>
                    <a:cubicBezTo>
                      <a:pt x="276" y="4010"/>
                      <a:pt x="238" y="4118"/>
                      <a:pt x="215" y="4225"/>
                    </a:cubicBezTo>
                    <a:cubicBezTo>
                      <a:pt x="192" y="4333"/>
                      <a:pt x="161" y="4440"/>
                      <a:pt x="146" y="4555"/>
                    </a:cubicBezTo>
                    <a:cubicBezTo>
                      <a:pt x="131" y="4663"/>
                      <a:pt x="107" y="4778"/>
                      <a:pt x="92" y="4886"/>
                    </a:cubicBezTo>
                    <a:cubicBezTo>
                      <a:pt x="0" y="5776"/>
                      <a:pt x="77" y="6674"/>
                      <a:pt x="307" y="7541"/>
                    </a:cubicBezTo>
                    <a:cubicBezTo>
                      <a:pt x="338" y="7649"/>
                      <a:pt x="368" y="7756"/>
                      <a:pt x="407" y="7864"/>
                    </a:cubicBezTo>
                    <a:cubicBezTo>
                      <a:pt x="445" y="7963"/>
                      <a:pt x="476" y="8079"/>
                      <a:pt x="514" y="8178"/>
                    </a:cubicBezTo>
                    <a:cubicBezTo>
                      <a:pt x="560" y="8286"/>
                      <a:pt x="591" y="8386"/>
                      <a:pt x="645" y="8493"/>
                    </a:cubicBezTo>
                    <a:cubicBezTo>
                      <a:pt x="691" y="8593"/>
                      <a:pt x="737" y="8693"/>
                      <a:pt x="791" y="8792"/>
                    </a:cubicBezTo>
                    <a:cubicBezTo>
                      <a:pt x="998" y="9199"/>
                      <a:pt x="1282" y="9560"/>
                      <a:pt x="1612" y="9867"/>
                    </a:cubicBezTo>
                    <a:cubicBezTo>
                      <a:pt x="1950" y="10174"/>
                      <a:pt x="2326" y="10420"/>
                      <a:pt x="2733" y="10612"/>
                    </a:cubicBezTo>
                    <a:lnTo>
                      <a:pt x="3040" y="10750"/>
                    </a:lnTo>
                    <a:cubicBezTo>
                      <a:pt x="3147" y="10788"/>
                      <a:pt x="3255" y="10819"/>
                      <a:pt x="3362" y="10857"/>
                    </a:cubicBezTo>
                    <a:lnTo>
                      <a:pt x="3523" y="10903"/>
                    </a:lnTo>
                    <a:lnTo>
                      <a:pt x="3684" y="10942"/>
                    </a:lnTo>
                    <a:lnTo>
                      <a:pt x="4014" y="11011"/>
                    </a:lnTo>
                    <a:cubicBezTo>
                      <a:pt x="4037" y="11011"/>
                      <a:pt x="4068" y="10995"/>
                      <a:pt x="4076" y="10972"/>
                    </a:cubicBezTo>
                    <a:cubicBezTo>
                      <a:pt x="4083" y="10942"/>
                      <a:pt x="4068" y="10911"/>
                      <a:pt x="4037" y="10903"/>
                    </a:cubicBezTo>
                    <a:lnTo>
                      <a:pt x="3723" y="10811"/>
                    </a:lnTo>
                    <a:lnTo>
                      <a:pt x="3569" y="10765"/>
                    </a:lnTo>
                    <a:lnTo>
                      <a:pt x="3416" y="10704"/>
                    </a:lnTo>
                    <a:cubicBezTo>
                      <a:pt x="3316" y="10658"/>
                      <a:pt x="3216" y="10627"/>
                      <a:pt x="3116" y="10581"/>
                    </a:cubicBezTo>
                    <a:lnTo>
                      <a:pt x="2832" y="10435"/>
                    </a:lnTo>
                    <a:cubicBezTo>
                      <a:pt x="2449" y="10235"/>
                      <a:pt x="2103" y="9982"/>
                      <a:pt x="1788" y="9683"/>
                    </a:cubicBezTo>
                    <a:cubicBezTo>
                      <a:pt x="1489" y="9376"/>
                      <a:pt x="1228" y="9046"/>
                      <a:pt x="998" y="8677"/>
                    </a:cubicBezTo>
                    <a:cubicBezTo>
                      <a:pt x="944" y="8585"/>
                      <a:pt x="883" y="8501"/>
                      <a:pt x="837" y="8401"/>
                    </a:cubicBezTo>
                    <a:cubicBezTo>
                      <a:pt x="791" y="8309"/>
                      <a:pt x="745" y="8209"/>
                      <a:pt x="699" y="8117"/>
                    </a:cubicBezTo>
                    <a:cubicBezTo>
                      <a:pt x="614" y="7917"/>
                      <a:pt x="545" y="7710"/>
                      <a:pt x="484" y="7495"/>
                    </a:cubicBezTo>
                    <a:cubicBezTo>
                      <a:pt x="276" y="6659"/>
                      <a:pt x="223" y="5784"/>
                      <a:pt x="353" y="4916"/>
                    </a:cubicBezTo>
                    <a:cubicBezTo>
                      <a:pt x="368" y="4809"/>
                      <a:pt x="384" y="4701"/>
                      <a:pt x="391" y="4594"/>
                    </a:cubicBezTo>
                    <a:cubicBezTo>
                      <a:pt x="407" y="4494"/>
                      <a:pt x="430" y="4387"/>
                      <a:pt x="445" y="4279"/>
                    </a:cubicBezTo>
                    <a:cubicBezTo>
                      <a:pt x="453" y="4172"/>
                      <a:pt x="476" y="4064"/>
                      <a:pt x="499" y="3957"/>
                    </a:cubicBezTo>
                    <a:cubicBezTo>
                      <a:pt x="514" y="3849"/>
                      <a:pt x="537" y="3742"/>
                      <a:pt x="568" y="3634"/>
                    </a:cubicBezTo>
                    <a:cubicBezTo>
                      <a:pt x="629" y="3427"/>
                      <a:pt x="699" y="3220"/>
                      <a:pt x="783" y="3020"/>
                    </a:cubicBezTo>
                    <a:lnTo>
                      <a:pt x="921" y="2729"/>
                    </a:lnTo>
                    <a:cubicBezTo>
                      <a:pt x="967" y="2629"/>
                      <a:pt x="1029" y="2537"/>
                      <a:pt x="1075" y="2437"/>
                    </a:cubicBezTo>
                    <a:cubicBezTo>
                      <a:pt x="1282" y="2061"/>
                      <a:pt x="1543" y="1715"/>
                      <a:pt x="1835" y="1401"/>
                    </a:cubicBezTo>
                    <a:cubicBezTo>
                      <a:pt x="1873" y="1362"/>
                      <a:pt x="1911" y="1324"/>
                      <a:pt x="1950" y="1286"/>
                    </a:cubicBezTo>
                    <a:lnTo>
                      <a:pt x="2072" y="1186"/>
                    </a:lnTo>
                    <a:cubicBezTo>
                      <a:pt x="2149" y="1109"/>
                      <a:pt x="2234" y="1048"/>
                      <a:pt x="2326" y="994"/>
                    </a:cubicBezTo>
                    <a:cubicBezTo>
                      <a:pt x="2410" y="933"/>
                      <a:pt x="2502" y="871"/>
                      <a:pt x="2594" y="825"/>
                    </a:cubicBezTo>
                    <a:cubicBezTo>
                      <a:pt x="2694" y="771"/>
                      <a:pt x="2786" y="725"/>
                      <a:pt x="2886" y="679"/>
                    </a:cubicBezTo>
                    <a:cubicBezTo>
                      <a:pt x="3078" y="587"/>
                      <a:pt x="3278" y="510"/>
                      <a:pt x="3477" y="449"/>
                    </a:cubicBezTo>
                    <a:cubicBezTo>
                      <a:pt x="3585" y="418"/>
                      <a:pt x="3684" y="380"/>
                      <a:pt x="3784" y="357"/>
                    </a:cubicBezTo>
                    <a:cubicBezTo>
                      <a:pt x="3892" y="334"/>
                      <a:pt x="3991" y="311"/>
                      <a:pt x="4099" y="288"/>
                    </a:cubicBezTo>
                    <a:cubicBezTo>
                      <a:pt x="4357" y="230"/>
                      <a:pt x="4625" y="200"/>
                      <a:pt x="4894" y="200"/>
                    </a:cubicBezTo>
                    <a:cubicBezTo>
                      <a:pt x="5056" y="200"/>
                      <a:pt x="5219" y="211"/>
                      <a:pt x="5381" y="234"/>
                    </a:cubicBezTo>
                    <a:cubicBezTo>
                      <a:pt x="5596" y="272"/>
                      <a:pt x="5803" y="319"/>
                      <a:pt x="6018" y="380"/>
                    </a:cubicBezTo>
                    <a:cubicBezTo>
                      <a:pt x="6217" y="441"/>
                      <a:pt x="6425" y="518"/>
                      <a:pt x="6624" y="603"/>
                    </a:cubicBezTo>
                    <a:cubicBezTo>
                      <a:pt x="7023" y="779"/>
                      <a:pt x="7407" y="979"/>
                      <a:pt x="7783" y="1201"/>
                    </a:cubicBezTo>
                    <a:cubicBezTo>
                      <a:pt x="7967" y="1316"/>
                      <a:pt x="8159" y="1424"/>
                      <a:pt x="8351" y="1539"/>
                    </a:cubicBezTo>
                    <a:cubicBezTo>
                      <a:pt x="8451" y="1593"/>
                      <a:pt x="8543" y="1646"/>
                      <a:pt x="8651" y="1700"/>
                    </a:cubicBezTo>
                    <a:cubicBezTo>
                      <a:pt x="8764" y="1771"/>
                      <a:pt x="8895" y="1808"/>
                      <a:pt x="9028" y="1808"/>
                    </a:cubicBezTo>
                    <a:cubicBezTo>
                      <a:pt x="9138" y="1808"/>
                      <a:pt x="9248" y="1783"/>
                      <a:pt x="9349" y="1731"/>
                    </a:cubicBezTo>
                    <a:cubicBezTo>
                      <a:pt x="9456" y="1685"/>
                      <a:pt x="9556" y="1639"/>
                      <a:pt x="9656" y="1593"/>
                    </a:cubicBezTo>
                    <a:cubicBezTo>
                      <a:pt x="9856" y="1485"/>
                      <a:pt x="10040" y="1385"/>
                      <a:pt x="10239" y="1286"/>
                    </a:cubicBezTo>
                    <a:cubicBezTo>
                      <a:pt x="10262" y="1270"/>
                      <a:pt x="10270" y="1240"/>
                      <a:pt x="10255" y="1209"/>
                    </a:cubicBezTo>
                    <a:cubicBezTo>
                      <a:pt x="10248" y="1190"/>
                      <a:pt x="10226" y="1176"/>
                      <a:pt x="10202" y="1176"/>
                    </a:cubicBezTo>
                    <a:cubicBezTo>
                      <a:pt x="10197" y="1176"/>
                      <a:pt x="10191" y="1177"/>
                      <a:pt x="10186" y="1178"/>
                    </a:cubicBezTo>
                    <a:cubicBezTo>
                      <a:pt x="9978" y="1263"/>
                      <a:pt x="9779" y="1355"/>
                      <a:pt x="9587" y="1455"/>
                    </a:cubicBezTo>
                    <a:cubicBezTo>
                      <a:pt x="9487" y="1501"/>
                      <a:pt x="9380" y="1547"/>
                      <a:pt x="9288" y="1577"/>
                    </a:cubicBezTo>
                    <a:cubicBezTo>
                      <a:pt x="9195" y="1616"/>
                      <a:pt x="9096" y="1631"/>
                      <a:pt x="8996" y="1631"/>
                    </a:cubicBezTo>
                    <a:cubicBezTo>
                      <a:pt x="8904" y="1616"/>
                      <a:pt x="8804" y="1585"/>
                      <a:pt x="8720" y="1539"/>
                    </a:cubicBezTo>
                    <a:cubicBezTo>
                      <a:pt x="8635" y="1493"/>
                      <a:pt x="8535" y="1431"/>
                      <a:pt x="8443" y="1378"/>
                    </a:cubicBezTo>
                    <a:cubicBezTo>
                      <a:pt x="8259" y="1263"/>
                      <a:pt x="8067" y="1147"/>
                      <a:pt x="7875" y="1040"/>
                    </a:cubicBezTo>
                    <a:cubicBezTo>
                      <a:pt x="7115" y="587"/>
                      <a:pt x="6279" y="226"/>
                      <a:pt x="5396" y="81"/>
                    </a:cubicBezTo>
                    <a:cubicBezTo>
                      <a:pt x="5093" y="28"/>
                      <a:pt x="4790" y="1"/>
                      <a:pt x="4484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2797312" y="4206940"/>
                <a:ext cx="56327" cy="17670"/>
              </a:xfrm>
              <a:custGeom>
                <a:rect b="b" l="l" r="r" t="t"/>
                <a:pathLst>
                  <a:path extrusionOk="0" h="277" w="883">
                    <a:moveTo>
                      <a:pt x="229" y="0"/>
                    </a:moveTo>
                    <a:cubicBezTo>
                      <a:pt x="169" y="0"/>
                      <a:pt x="108" y="6"/>
                      <a:pt x="46" y="18"/>
                    </a:cubicBezTo>
                    <a:cubicBezTo>
                      <a:pt x="8" y="25"/>
                      <a:pt x="0" y="79"/>
                      <a:pt x="38" y="102"/>
                    </a:cubicBezTo>
                    <a:cubicBezTo>
                      <a:pt x="154" y="164"/>
                      <a:pt x="276" y="202"/>
                      <a:pt x="399" y="233"/>
                    </a:cubicBezTo>
                    <a:cubicBezTo>
                      <a:pt x="484" y="252"/>
                      <a:pt x="578" y="276"/>
                      <a:pt x="667" y="276"/>
                    </a:cubicBezTo>
                    <a:cubicBezTo>
                      <a:pt x="722" y="276"/>
                      <a:pt x="774" y="267"/>
                      <a:pt x="821" y="240"/>
                    </a:cubicBezTo>
                    <a:cubicBezTo>
                      <a:pt x="883" y="210"/>
                      <a:pt x="883" y="118"/>
                      <a:pt x="821" y="87"/>
                    </a:cubicBezTo>
                    <a:cubicBezTo>
                      <a:pt x="706" y="18"/>
                      <a:pt x="545" y="41"/>
                      <a:pt x="407" y="18"/>
                    </a:cubicBezTo>
                    <a:cubicBezTo>
                      <a:pt x="349" y="6"/>
                      <a:pt x="290" y="0"/>
                      <a:pt x="22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2889808" y="4208598"/>
                <a:ext cx="13332" cy="16011"/>
              </a:xfrm>
              <a:custGeom>
                <a:rect b="b" l="l" r="r" t="t"/>
                <a:pathLst>
                  <a:path extrusionOk="0" h="251" w="209">
                    <a:moveTo>
                      <a:pt x="129" y="1"/>
                    </a:moveTo>
                    <a:cubicBezTo>
                      <a:pt x="110" y="1"/>
                      <a:pt x="91" y="9"/>
                      <a:pt x="78" y="22"/>
                    </a:cubicBezTo>
                    <a:cubicBezTo>
                      <a:pt x="16" y="68"/>
                      <a:pt x="1" y="153"/>
                      <a:pt x="32" y="222"/>
                    </a:cubicBezTo>
                    <a:cubicBezTo>
                      <a:pt x="41" y="241"/>
                      <a:pt x="59" y="251"/>
                      <a:pt x="76" y="251"/>
                    </a:cubicBezTo>
                    <a:cubicBezTo>
                      <a:pt x="88" y="251"/>
                      <a:pt x="99" y="246"/>
                      <a:pt x="108" y="237"/>
                    </a:cubicBezTo>
                    <a:cubicBezTo>
                      <a:pt x="139" y="199"/>
                      <a:pt x="170" y="161"/>
                      <a:pt x="193" y="115"/>
                    </a:cubicBezTo>
                    <a:cubicBezTo>
                      <a:pt x="208" y="92"/>
                      <a:pt x="208" y="61"/>
                      <a:pt x="193" y="38"/>
                    </a:cubicBezTo>
                    <a:cubicBezTo>
                      <a:pt x="185" y="30"/>
                      <a:pt x="177" y="15"/>
                      <a:pt x="170" y="15"/>
                    </a:cubicBezTo>
                    <a:cubicBezTo>
                      <a:pt x="157" y="5"/>
                      <a:pt x="143" y="1"/>
                      <a:pt x="129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2916282" y="4205855"/>
                <a:ext cx="17160" cy="16203"/>
              </a:xfrm>
              <a:custGeom>
                <a:rect b="b" l="l" r="r" t="t"/>
                <a:pathLst>
                  <a:path extrusionOk="0" h="254" w="269">
                    <a:moveTo>
                      <a:pt x="169" y="0"/>
                    </a:moveTo>
                    <a:cubicBezTo>
                      <a:pt x="156" y="0"/>
                      <a:pt x="142" y="4"/>
                      <a:pt x="131" y="12"/>
                    </a:cubicBezTo>
                    <a:cubicBezTo>
                      <a:pt x="100" y="19"/>
                      <a:pt x="77" y="42"/>
                      <a:pt x="69" y="73"/>
                    </a:cubicBezTo>
                    <a:cubicBezTo>
                      <a:pt x="69" y="88"/>
                      <a:pt x="62" y="96"/>
                      <a:pt x="62" y="111"/>
                    </a:cubicBezTo>
                    <a:cubicBezTo>
                      <a:pt x="0" y="150"/>
                      <a:pt x="16" y="234"/>
                      <a:pt x="77" y="250"/>
                    </a:cubicBezTo>
                    <a:cubicBezTo>
                      <a:pt x="89" y="252"/>
                      <a:pt x="101" y="254"/>
                      <a:pt x="113" y="254"/>
                    </a:cubicBezTo>
                    <a:cubicBezTo>
                      <a:pt x="198" y="254"/>
                      <a:pt x="269" y="184"/>
                      <a:pt x="269" y="96"/>
                    </a:cubicBezTo>
                    <a:cubicBezTo>
                      <a:pt x="269" y="65"/>
                      <a:pt x="246" y="27"/>
                      <a:pt x="215" y="12"/>
                    </a:cubicBezTo>
                    <a:lnTo>
                      <a:pt x="208" y="12"/>
                    </a:lnTo>
                    <a:cubicBezTo>
                      <a:pt x="196" y="4"/>
                      <a:pt x="183" y="0"/>
                      <a:pt x="16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177313" y="3644063"/>
                <a:ext cx="25452" cy="22773"/>
              </a:xfrm>
              <a:custGeom>
                <a:rect b="b" l="l" r="r" t="t"/>
                <a:pathLst>
                  <a:path extrusionOk="0" h="357" w="399">
                    <a:moveTo>
                      <a:pt x="261" y="1"/>
                    </a:moveTo>
                    <a:cubicBezTo>
                      <a:pt x="255" y="1"/>
                      <a:pt x="250" y="1"/>
                      <a:pt x="245" y="2"/>
                    </a:cubicBezTo>
                    <a:cubicBezTo>
                      <a:pt x="168" y="2"/>
                      <a:pt x="107" y="40"/>
                      <a:pt x="69" y="101"/>
                    </a:cubicBezTo>
                    <a:cubicBezTo>
                      <a:pt x="61" y="124"/>
                      <a:pt x="45" y="140"/>
                      <a:pt x="38" y="155"/>
                    </a:cubicBezTo>
                    <a:cubicBezTo>
                      <a:pt x="22" y="178"/>
                      <a:pt x="15" y="201"/>
                      <a:pt x="15" y="224"/>
                    </a:cubicBezTo>
                    <a:cubicBezTo>
                      <a:pt x="1" y="294"/>
                      <a:pt x="50" y="357"/>
                      <a:pt x="110" y="357"/>
                    </a:cubicBezTo>
                    <a:cubicBezTo>
                      <a:pt x="117" y="357"/>
                      <a:pt x="123" y="356"/>
                      <a:pt x="130" y="355"/>
                    </a:cubicBezTo>
                    <a:lnTo>
                      <a:pt x="153" y="355"/>
                    </a:lnTo>
                    <a:cubicBezTo>
                      <a:pt x="168" y="355"/>
                      <a:pt x="184" y="355"/>
                      <a:pt x="199" y="347"/>
                    </a:cubicBezTo>
                    <a:cubicBezTo>
                      <a:pt x="230" y="339"/>
                      <a:pt x="260" y="324"/>
                      <a:pt x="283" y="309"/>
                    </a:cubicBezTo>
                    <a:cubicBezTo>
                      <a:pt x="360" y="270"/>
                      <a:pt x="399" y="178"/>
                      <a:pt x="376" y="94"/>
                    </a:cubicBezTo>
                    <a:cubicBezTo>
                      <a:pt x="361" y="38"/>
                      <a:pt x="315" y="1"/>
                      <a:pt x="261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17"/>
            <p:cNvSpPr txBox="1"/>
            <p:nvPr/>
          </p:nvSpPr>
          <p:spPr>
            <a:xfrm>
              <a:off x="2606780" y="2752300"/>
              <a:ext cx="705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459050" y="2188325"/>
              <a:ext cx="1563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object in the Solar System and also a gas giant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459058" y="2023625"/>
              <a:ext cx="156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459050" y="3018550"/>
            <a:ext cx="3408357" cy="1444152"/>
            <a:chOff x="459050" y="3018550"/>
            <a:chExt cx="3408357" cy="1444152"/>
          </a:xfrm>
        </p:grpSpPr>
        <p:grpSp>
          <p:nvGrpSpPr>
            <p:cNvPr id="210" name="Google Shape;210;p17"/>
            <p:cNvGrpSpPr/>
            <p:nvPr/>
          </p:nvGrpSpPr>
          <p:grpSpPr>
            <a:xfrm>
              <a:off x="2852938" y="3555347"/>
              <a:ext cx="1014468" cy="907355"/>
              <a:chOff x="5043764" y="1134418"/>
              <a:chExt cx="1113455" cy="995890"/>
            </a:xfrm>
          </p:grpSpPr>
          <p:grpSp>
            <p:nvGrpSpPr>
              <p:cNvPr id="211" name="Google Shape;211;p17"/>
              <p:cNvGrpSpPr/>
              <p:nvPr/>
            </p:nvGrpSpPr>
            <p:grpSpPr>
              <a:xfrm>
                <a:off x="5043764" y="1134418"/>
                <a:ext cx="1113455" cy="995890"/>
                <a:chOff x="5043764" y="1134418"/>
                <a:chExt cx="1113455" cy="995890"/>
              </a:xfrm>
            </p:grpSpPr>
            <p:sp>
              <p:nvSpPr>
                <p:cNvPr id="212" name="Google Shape;212;p17"/>
                <p:cNvSpPr/>
                <p:nvPr/>
              </p:nvSpPr>
              <p:spPr>
                <a:xfrm>
                  <a:off x="5057479" y="1173649"/>
                  <a:ext cx="1099740" cy="956659"/>
                </a:xfrm>
                <a:custGeom>
                  <a:rect b="b" l="l" r="r" t="t"/>
                  <a:pathLst>
                    <a:path extrusionOk="0" h="14997" w="17240">
                      <a:moveTo>
                        <a:pt x="14818" y="7631"/>
                      </a:moveTo>
                      <a:cubicBezTo>
                        <a:pt x="14897" y="7631"/>
                        <a:pt x="14975" y="7673"/>
                        <a:pt x="14952" y="7757"/>
                      </a:cubicBezTo>
                      <a:cubicBezTo>
                        <a:pt x="14937" y="7826"/>
                        <a:pt x="14914" y="7896"/>
                        <a:pt x="14875" y="7957"/>
                      </a:cubicBezTo>
                      <a:cubicBezTo>
                        <a:pt x="14864" y="7980"/>
                        <a:pt x="14841" y="7992"/>
                        <a:pt x="14818" y="7992"/>
                      </a:cubicBezTo>
                      <a:cubicBezTo>
                        <a:pt x="14795" y="7992"/>
                        <a:pt x="14772" y="7980"/>
                        <a:pt x="14760" y="7957"/>
                      </a:cubicBezTo>
                      <a:cubicBezTo>
                        <a:pt x="14722" y="7896"/>
                        <a:pt x="14699" y="7826"/>
                        <a:pt x="14684" y="7757"/>
                      </a:cubicBezTo>
                      <a:cubicBezTo>
                        <a:pt x="14661" y="7673"/>
                        <a:pt x="14739" y="7631"/>
                        <a:pt x="14818" y="7631"/>
                      </a:cubicBezTo>
                      <a:close/>
                      <a:moveTo>
                        <a:pt x="14365" y="8504"/>
                      </a:moveTo>
                      <a:cubicBezTo>
                        <a:pt x="14400" y="8504"/>
                        <a:pt x="14434" y="8521"/>
                        <a:pt x="14453" y="8556"/>
                      </a:cubicBezTo>
                      <a:cubicBezTo>
                        <a:pt x="14499" y="8632"/>
                        <a:pt x="14492" y="8732"/>
                        <a:pt x="14423" y="8801"/>
                      </a:cubicBezTo>
                      <a:cubicBezTo>
                        <a:pt x="14404" y="8820"/>
                        <a:pt x="14374" y="8830"/>
                        <a:pt x="14345" y="8830"/>
                      </a:cubicBezTo>
                      <a:cubicBezTo>
                        <a:pt x="14326" y="8830"/>
                        <a:pt x="14307" y="8826"/>
                        <a:pt x="14292" y="8817"/>
                      </a:cubicBezTo>
                      <a:cubicBezTo>
                        <a:pt x="14246" y="8786"/>
                        <a:pt x="14238" y="8748"/>
                        <a:pt x="14231" y="8694"/>
                      </a:cubicBezTo>
                      <a:cubicBezTo>
                        <a:pt x="14231" y="8686"/>
                        <a:pt x="14238" y="8678"/>
                        <a:pt x="14246" y="8671"/>
                      </a:cubicBezTo>
                      <a:cubicBezTo>
                        <a:pt x="14238" y="8663"/>
                        <a:pt x="14238" y="8663"/>
                        <a:pt x="14246" y="8655"/>
                      </a:cubicBezTo>
                      <a:cubicBezTo>
                        <a:pt x="14246" y="8617"/>
                        <a:pt x="14254" y="8586"/>
                        <a:pt x="14277" y="8556"/>
                      </a:cubicBezTo>
                      <a:cubicBezTo>
                        <a:pt x="14296" y="8521"/>
                        <a:pt x="14331" y="8504"/>
                        <a:pt x="14365" y="8504"/>
                      </a:cubicBezTo>
                      <a:close/>
                      <a:moveTo>
                        <a:pt x="14762" y="8916"/>
                      </a:moveTo>
                      <a:cubicBezTo>
                        <a:pt x="14767" y="8916"/>
                        <a:pt x="14771" y="8916"/>
                        <a:pt x="14776" y="8916"/>
                      </a:cubicBezTo>
                      <a:cubicBezTo>
                        <a:pt x="14822" y="8916"/>
                        <a:pt x="14868" y="8955"/>
                        <a:pt x="14868" y="9009"/>
                      </a:cubicBezTo>
                      <a:cubicBezTo>
                        <a:pt x="14875" y="9131"/>
                        <a:pt x="14799" y="9200"/>
                        <a:pt x="14730" y="9293"/>
                      </a:cubicBezTo>
                      <a:cubicBezTo>
                        <a:pt x="14707" y="9322"/>
                        <a:pt x="14677" y="9334"/>
                        <a:pt x="14647" y="9334"/>
                      </a:cubicBezTo>
                      <a:cubicBezTo>
                        <a:pt x="14566" y="9334"/>
                        <a:pt x="14479" y="9244"/>
                        <a:pt x="14507" y="9154"/>
                      </a:cubicBezTo>
                      <a:cubicBezTo>
                        <a:pt x="14544" y="9035"/>
                        <a:pt x="14618" y="8916"/>
                        <a:pt x="14762" y="8916"/>
                      </a:cubicBezTo>
                      <a:close/>
                      <a:moveTo>
                        <a:pt x="14322" y="9509"/>
                      </a:moveTo>
                      <a:cubicBezTo>
                        <a:pt x="14353" y="9509"/>
                        <a:pt x="14380" y="9545"/>
                        <a:pt x="14361" y="9577"/>
                      </a:cubicBezTo>
                      <a:cubicBezTo>
                        <a:pt x="14332" y="9634"/>
                        <a:pt x="14286" y="9701"/>
                        <a:pt x="14229" y="9701"/>
                      </a:cubicBezTo>
                      <a:cubicBezTo>
                        <a:pt x="14210" y="9701"/>
                        <a:pt x="14190" y="9693"/>
                        <a:pt x="14169" y="9676"/>
                      </a:cubicBezTo>
                      <a:cubicBezTo>
                        <a:pt x="14146" y="9669"/>
                        <a:pt x="14146" y="9646"/>
                        <a:pt x="14154" y="9623"/>
                      </a:cubicBezTo>
                      <a:cubicBezTo>
                        <a:pt x="14185" y="9569"/>
                        <a:pt x="14238" y="9530"/>
                        <a:pt x="14300" y="9515"/>
                      </a:cubicBezTo>
                      <a:cubicBezTo>
                        <a:pt x="14307" y="9511"/>
                        <a:pt x="14314" y="9509"/>
                        <a:pt x="14322" y="9509"/>
                      </a:cubicBezTo>
                      <a:close/>
                      <a:moveTo>
                        <a:pt x="6561" y="0"/>
                      </a:moveTo>
                      <a:cubicBezTo>
                        <a:pt x="5998" y="0"/>
                        <a:pt x="5367" y="94"/>
                        <a:pt x="4667" y="327"/>
                      </a:cubicBezTo>
                      <a:cubicBezTo>
                        <a:pt x="1182" y="1494"/>
                        <a:pt x="1996" y="4526"/>
                        <a:pt x="1996" y="4526"/>
                      </a:cubicBezTo>
                      <a:cubicBezTo>
                        <a:pt x="1996" y="4526"/>
                        <a:pt x="0" y="5247"/>
                        <a:pt x="407" y="8057"/>
                      </a:cubicBezTo>
                      <a:cubicBezTo>
                        <a:pt x="762" y="10482"/>
                        <a:pt x="2998" y="10831"/>
                        <a:pt x="4258" y="10831"/>
                      </a:cubicBezTo>
                      <a:cubicBezTo>
                        <a:pt x="4769" y="10831"/>
                        <a:pt x="5120" y="10774"/>
                        <a:pt x="5120" y="10774"/>
                      </a:cubicBezTo>
                      <a:cubicBezTo>
                        <a:pt x="5120" y="10774"/>
                        <a:pt x="5956" y="14335"/>
                        <a:pt x="10516" y="14942"/>
                      </a:cubicBezTo>
                      <a:cubicBezTo>
                        <a:pt x="10792" y="14979"/>
                        <a:pt x="11051" y="14996"/>
                        <a:pt x="11296" y="14996"/>
                      </a:cubicBezTo>
                      <a:cubicBezTo>
                        <a:pt x="15084" y="14996"/>
                        <a:pt x="15206" y="10797"/>
                        <a:pt x="15206" y="10797"/>
                      </a:cubicBezTo>
                      <a:cubicBezTo>
                        <a:pt x="15206" y="10797"/>
                        <a:pt x="17240" y="7136"/>
                        <a:pt x="16157" y="5232"/>
                      </a:cubicBezTo>
                      <a:cubicBezTo>
                        <a:pt x="14384" y="2131"/>
                        <a:pt x="10109" y="1694"/>
                        <a:pt x="10109" y="1694"/>
                      </a:cubicBezTo>
                      <a:cubicBezTo>
                        <a:pt x="10109" y="1694"/>
                        <a:pt x="8948" y="0"/>
                        <a:pt x="6561" y="0"/>
                      </a:cubicBezTo>
                      <a:close/>
                    </a:path>
                  </a:pathLst>
                </a:custGeom>
                <a:solidFill>
                  <a:srgbClr val="5E7B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7"/>
                <p:cNvSpPr/>
                <p:nvPr/>
              </p:nvSpPr>
              <p:spPr>
                <a:xfrm>
                  <a:off x="5043764" y="1134418"/>
                  <a:ext cx="682872" cy="737285"/>
                </a:xfrm>
                <a:custGeom>
                  <a:rect b="b" l="l" r="r" t="t"/>
                  <a:pathLst>
                    <a:path extrusionOk="0" h="11558" w="10705">
                      <a:moveTo>
                        <a:pt x="5966" y="0"/>
                      </a:moveTo>
                      <a:cubicBezTo>
                        <a:pt x="5609" y="0"/>
                        <a:pt x="5251" y="30"/>
                        <a:pt x="4897" y="90"/>
                      </a:cubicBezTo>
                      <a:cubicBezTo>
                        <a:pt x="4767" y="113"/>
                        <a:pt x="4636" y="136"/>
                        <a:pt x="4506" y="167"/>
                      </a:cubicBezTo>
                      <a:cubicBezTo>
                        <a:pt x="4375" y="198"/>
                        <a:pt x="4245" y="244"/>
                        <a:pt x="4122" y="290"/>
                      </a:cubicBezTo>
                      <a:cubicBezTo>
                        <a:pt x="3869" y="374"/>
                        <a:pt x="3631" y="497"/>
                        <a:pt x="3408" y="658"/>
                      </a:cubicBezTo>
                      <a:cubicBezTo>
                        <a:pt x="3193" y="812"/>
                        <a:pt x="2994" y="1004"/>
                        <a:pt x="2825" y="1211"/>
                      </a:cubicBezTo>
                      <a:cubicBezTo>
                        <a:pt x="2656" y="1418"/>
                        <a:pt x="2510" y="1641"/>
                        <a:pt x="2380" y="1871"/>
                      </a:cubicBezTo>
                      <a:cubicBezTo>
                        <a:pt x="2134" y="2339"/>
                        <a:pt x="1950" y="2846"/>
                        <a:pt x="1850" y="3360"/>
                      </a:cubicBezTo>
                      <a:cubicBezTo>
                        <a:pt x="1761" y="3867"/>
                        <a:pt x="1715" y="4373"/>
                        <a:pt x="1733" y="4886"/>
                      </a:cubicBezTo>
                      <a:lnTo>
                        <a:pt x="1733" y="4886"/>
                      </a:lnTo>
                      <a:cubicBezTo>
                        <a:pt x="1543" y="4975"/>
                        <a:pt x="1360" y="5083"/>
                        <a:pt x="1190" y="5210"/>
                      </a:cubicBezTo>
                      <a:cubicBezTo>
                        <a:pt x="1006" y="5341"/>
                        <a:pt x="837" y="5494"/>
                        <a:pt x="683" y="5671"/>
                      </a:cubicBezTo>
                      <a:cubicBezTo>
                        <a:pt x="392" y="6024"/>
                        <a:pt x="192" y="6446"/>
                        <a:pt x="108" y="6899"/>
                      </a:cubicBezTo>
                      <a:cubicBezTo>
                        <a:pt x="15" y="7344"/>
                        <a:pt x="0" y="7797"/>
                        <a:pt x="69" y="8250"/>
                      </a:cubicBezTo>
                      <a:cubicBezTo>
                        <a:pt x="92" y="8472"/>
                        <a:pt x="138" y="8687"/>
                        <a:pt x="192" y="8910"/>
                      </a:cubicBezTo>
                      <a:cubicBezTo>
                        <a:pt x="215" y="9017"/>
                        <a:pt x="246" y="9125"/>
                        <a:pt x="284" y="9232"/>
                      </a:cubicBezTo>
                      <a:cubicBezTo>
                        <a:pt x="322" y="9340"/>
                        <a:pt x="361" y="9447"/>
                        <a:pt x="407" y="9547"/>
                      </a:cubicBezTo>
                      <a:cubicBezTo>
                        <a:pt x="576" y="9969"/>
                        <a:pt x="844" y="10353"/>
                        <a:pt x="1182" y="10660"/>
                      </a:cubicBezTo>
                      <a:cubicBezTo>
                        <a:pt x="1351" y="10813"/>
                        <a:pt x="1543" y="10944"/>
                        <a:pt x="1750" y="11051"/>
                      </a:cubicBezTo>
                      <a:cubicBezTo>
                        <a:pt x="1950" y="11159"/>
                        <a:pt x="2157" y="11243"/>
                        <a:pt x="2372" y="11312"/>
                      </a:cubicBezTo>
                      <a:cubicBezTo>
                        <a:pt x="2802" y="11450"/>
                        <a:pt x="3247" y="11527"/>
                        <a:pt x="3700" y="11550"/>
                      </a:cubicBezTo>
                      <a:cubicBezTo>
                        <a:pt x="3798" y="11555"/>
                        <a:pt x="3897" y="11558"/>
                        <a:pt x="3994" y="11558"/>
                      </a:cubicBezTo>
                      <a:cubicBezTo>
                        <a:pt x="4346" y="11558"/>
                        <a:pt x="4695" y="11526"/>
                        <a:pt x="5043" y="11466"/>
                      </a:cubicBezTo>
                      <a:cubicBezTo>
                        <a:pt x="5095" y="11458"/>
                        <a:pt x="5090" y="11373"/>
                        <a:pt x="5035" y="11373"/>
                      </a:cubicBezTo>
                      <a:cubicBezTo>
                        <a:pt x="5032" y="11373"/>
                        <a:pt x="5030" y="11373"/>
                        <a:pt x="5028" y="11374"/>
                      </a:cubicBezTo>
                      <a:cubicBezTo>
                        <a:pt x="4791" y="11401"/>
                        <a:pt x="4553" y="11414"/>
                        <a:pt x="4316" y="11414"/>
                      </a:cubicBezTo>
                      <a:cubicBezTo>
                        <a:pt x="3678" y="11414"/>
                        <a:pt x="3043" y="11316"/>
                        <a:pt x="2433" y="11120"/>
                      </a:cubicBezTo>
                      <a:cubicBezTo>
                        <a:pt x="2234" y="11051"/>
                        <a:pt x="2034" y="10967"/>
                        <a:pt x="1850" y="10859"/>
                      </a:cubicBezTo>
                      <a:cubicBezTo>
                        <a:pt x="1658" y="10760"/>
                        <a:pt x="1482" y="10637"/>
                        <a:pt x="1320" y="10499"/>
                      </a:cubicBezTo>
                      <a:cubicBezTo>
                        <a:pt x="983" y="10230"/>
                        <a:pt x="714" y="9884"/>
                        <a:pt x="537" y="9493"/>
                      </a:cubicBezTo>
                      <a:cubicBezTo>
                        <a:pt x="369" y="9086"/>
                        <a:pt x="261" y="8664"/>
                        <a:pt x="223" y="8227"/>
                      </a:cubicBezTo>
                      <a:cubicBezTo>
                        <a:pt x="169" y="7797"/>
                        <a:pt x="192" y="7359"/>
                        <a:pt x="292" y="6937"/>
                      </a:cubicBezTo>
                      <a:cubicBezTo>
                        <a:pt x="384" y="6523"/>
                        <a:pt x="576" y="6131"/>
                        <a:pt x="837" y="5786"/>
                      </a:cubicBezTo>
                      <a:cubicBezTo>
                        <a:pt x="960" y="5617"/>
                        <a:pt x="1113" y="5456"/>
                        <a:pt x="1274" y="5317"/>
                      </a:cubicBezTo>
                      <a:cubicBezTo>
                        <a:pt x="1435" y="5179"/>
                        <a:pt x="1627" y="5064"/>
                        <a:pt x="1827" y="4987"/>
                      </a:cubicBezTo>
                      <a:cubicBezTo>
                        <a:pt x="1850" y="4972"/>
                        <a:pt x="1865" y="4949"/>
                        <a:pt x="1865" y="4926"/>
                      </a:cubicBezTo>
                      <a:cubicBezTo>
                        <a:pt x="1858" y="4665"/>
                        <a:pt x="1873" y="4412"/>
                        <a:pt x="1904" y="4158"/>
                      </a:cubicBezTo>
                      <a:cubicBezTo>
                        <a:pt x="1934" y="3898"/>
                        <a:pt x="1973" y="3644"/>
                        <a:pt x="2026" y="3399"/>
                      </a:cubicBezTo>
                      <a:cubicBezTo>
                        <a:pt x="2134" y="2900"/>
                        <a:pt x="2303" y="2416"/>
                        <a:pt x="2548" y="1963"/>
                      </a:cubicBezTo>
                      <a:cubicBezTo>
                        <a:pt x="2794" y="1526"/>
                        <a:pt x="3139" y="1142"/>
                        <a:pt x="3546" y="850"/>
                      </a:cubicBezTo>
                      <a:cubicBezTo>
                        <a:pt x="3754" y="704"/>
                        <a:pt x="3968" y="574"/>
                        <a:pt x="4199" y="474"/>
                      </a:cubicBezTo>
                      <a:cubicBezTo>
                        <a:pt x="4314" y="420"/>
                        <a:pt x="4429" y="374"/>
                        <a:pt x="4552" y="328"/>
                      </a:cubicBezTo>
                      <a:cubicBezTo>
                        <a:pt x="4606" y="305"/>
                        <a:pt x="4667" y="290"/>
                        <a:pt x="4728" y="275"/>
                      </a:cubicBezTo>
                      <a:cubicBezTo>
                        <a:pt x="4790" y="259"/>
                        <a:pt x="4851" y="236"/>
                        <a:pt x="4913" y="229"/>
                      </a:cubicBezTo>
                      <a:cubicBezTo>
                        <a:pt x="5166" y="175"/>
                        <a:pt x="5427" y="144"/>
                        <a:pt x="5680" y="129"/>
                      </a:cubicBezTo>
                      <a:cubicBezTo>
                        <a:pt x="5811" y="121"/>
                        <a:pt x="5941" y="121"/>
                        <a:pt x="6064" y="121"/>
                      </a:cubicBezTo>
                      <a:cubicBezTo>
                        <a:pt x="6194" y="129"/>
                        <a:pt x="6325" y="129"/>
                        <a:pt x="6448" y="144"/>
                      </a:cubicBezTo>
                      <a:cubicBezTo>
                        <a:pt x="6962" y="190"/>
                        <a:pt x="7469" y="305"/>
                        <a:pt x="7952" y="474"/>
                      </a:cubicBezTo>
                      <a:cubicBezTo>
                        <a:pt x="8436" y="635"/>
                        <a:pt x="8904" y="850"/>
                        <a:pt x="9349" y="1111"/>
                      </a:cubicBezTo>
                      <a:cubicBezTo>
                        <a:pt x="9572" y="1242"/>
                        <a:pt x="9794" y="1380"/>
                        <a:pt x="10002" y="1526"/>
                      </a:cubicBezTo>
                      <a:cubicBezTo>
                        <a:pt x="10216" y="1672"/>
                        <a:pt x="10416" y="1833"/>
                        <a:pt x="10608" y="2009"/>
                      </a:cubicBezTo>
                      <a:lnTo>
                        <a:pt x="10616" y="2002"/>
                      </a:lnTo>
                      <a:cubicBezTo>
                        <a:pt x="10625" y="2012"/>
                        <a:pt x="10635" y="2017"/>
                        <a:pt x="10645" y="2017"/>
                      </a:cubicBezTo>
                      <a:cubicBezTo>
                        <a:pt x="10677" y="2017"/>
                        <a:pt x="10705" y="1970"/>
                        <a:pt x="10669" y="1940"/>
                      </a:cubicBezTo>
                      <a:cubicBezTo>
                        <a:pt x="10293" y="1579"/>
                        <a:pt x="9879" y="1257"/>
                        <a:pt x="9426" y="988"/>
                      </a:cubicBezTo>
                      <a:cubicBezTo>
                        <a:pt x="8973" y="720"/>
                        <a:pt x="8497" y="497"/>
                        <a:pt x="7998" y="328"/>
                      </a:cubicBezTo>
                      <a:cubicBezTo>
                        <a:pt x="7341" y="111"/>
                        <a:pt x="6654" y="0"/>
                        <a:pt x="5966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17"/>
                <p:cNvSpPr/>
                <p:nvPr/>
              </p:nvSpPr>
              <p:spPr>
                <a:xfrm>
                  <a:off x="5728748" y="1180464"/>
                  <a:ext cx="27557" cy="27812"/>
                </a:xfrm>
                <a:custGeom>
                  <a:rect b="b" l="l" r="r" t="t"/>
                  <a:pathLst>
                    <a:path extrusionOk="0" h="436" w="432">
                      <a:moveTo>
                        <a:pt x="262" y="1"/>
                      </a:moveTo>
                      <a:cubicBezTo>
                        <a:pt x="239" y="1"/>
                        <a:pt x="215" y="6"/>
                        <a:pt x="192" y="19"/>
                      </a:cubicBezTo>
                      <a:cubicBezTo>
                        <a:pt x="123" y="57"/>
                        <a:pt x="69" y="118"/>
                        <a:pt x="39" y="187"/>
                      </a:cubicBezTo>
                      <a:cubicBezTo>
                        <a:pt x="8" y="257"/>
                        <a:pt x="0" y="326"/>
                        <a:pt x="0" y="402"/>
                      </a:cubicBezTo>
                      <a:cubicBezTo>
                        <a:pt x="0" y="421"/>
                        <a:pt x="16" y="435"/>
                        <a:pt x="34" y="435"/>
                      </a:cubicBezTo>
                      <a:cubicBezTo>
                        <a:pt x="38" y="435"/>
                        <a:pt x="42" y="434"/>
                        <a:pt x="46" y="433"/>
                      </a:cubicBezTo>
                      <a:cubicBezTo>
                        <a:pt x="77" y="425"/>
                        <a:pt x="100" y="425"/>
                        <a:pt x="123" y="425"/>
                      </a:cubicBezTo>
                      <a:cubicBezTo>
                        <a:pt x="162" y="418"/>
                        <a:pt x="200" y="402"/>
                        <a:pt x="231" y="387"/>
                      </a:cubicBezTo>
                      <a:cubicBezTo>
                        <a:pt x="315" y="349"/>
                        <a:pt x="384" y="272"/>
                        <a:pt x="407" y="187"/>
                      </a:cubicBezTo>
                      <a:cubicBezTo>
                        <a:pt x="432" y="89"/>
                        <a:pt x="353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7"/>
                <p:cNvSpPr/>
                <p:nvPr/>
              </p:nvSpPr>
              <p:spPr>
                <a:xfrm>
                  <a:off x="5756624" y="1203875"/>
                  <a:ext cx="25835" cy="30938"/>
                </a:xfrm>
                <a:custGeom>
                  <a:rect b="b" l="l" r="r" t="t"/>
                  <a:pathLst>
                    <a:path extrusionOk="0" h="485" w="405">
                      <a:moveTo>
                        <a:pt x="285" y="0"/>
                      </a:moveTo>
                      <a:cubicBezTo>
                        <a:pt x="275" y="0"/>
                        <a:pt x="264" y="2"/>
                        <a:pt x="254" y="5"/>
                      </a:cubicBezTo>
                      <a:cubicBezTo>
                        <a:pt x="101" y="35"/>
                        <a:pt x="1" y="227"/>
                        <a:pt x="1" y="373"/>
                      </a:cubicBezTo>
                      <a:cubicBezTo>
                        <a:pt x="1" y="436"/>
                        <a:pt x="62" y="485"/>
                        <a:pt x="120" y="485"/>
                      </a:cubicBezTo>
                      <a:cubicBezTo>
                        <a:pt x="147" y="485"/>
                        <a:pt x="173" y="474"/>
                        <a:pt x="193" y="450"/>
                      </a:cubicBezTo>
                      <a:cubicBezTo>
                        <a:pt x="285" y="358"/>
                        <a:pt x="346" y="250"/>
                        <a:pt x="385" y="128"/>
                      </a:cubicBezTo>
                      <a:cubicBezTo>
                        <a:pt x="405" y="61"/>
                        <a:pt x="350" y="0"/>
                        <a:pt x="285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7"/>
                <p:cNvSpPr/>
                <p:nvPr/>
              </p:nvSpPr>
              <p:spPr>
                <a:xfrm>
                  <a:off x="5778696" y="1217335"/>
                  <a:ext cx="26473" cy="26728"/>
                </a:xfrm>
                <a:custGeom>
                  <a:rect b="b" l="l" r="r" t="t"/>
                  <a:pathLst>
                    <a:path extrusionOk="0" h="419" w="415">
                      <a:moveTo>
                        <a:pt x="277" y="1"/>
                      </a:moveTo>
                      <a:cubicBezTo>
                        <a:pt x="169" y="9"/>
                        <a:pt x="77" y="78"/>
                        <a:pt x="46" y="177"/>
                      </a:cubicBezTo>
                      <a:cubicBezTo>
                        <a:pt x="16" y="239"/>
                        <a:pt x="0" y="354"/>
                        <a:pt x="77" y="392"/>
                      </a:cubicBezTo>
                      <a:cubicBezTo>
                        <a:pt x="85" y="400"/>
                        <a:pt x="92" y="400"/>
                        <a:pt x="100" y="408"/>
                      </a:cubicBezTo>
                      <a:cubicBezTo>
                        <a:pt x="112" y="415"/>
                        <a:pt x="126" y="418"/>
                        <a:pt x="140" y="418"/>
                      </a:cubicBezTo>
                      <a:cubicBezTo>
                        <a:pt x="172" y="418"/>
                        <a:pt x="205" y="401"/>
                        <a:pt x="215" y="369"/>
                      </a:cubicBezTo>
                      <a:cubicBezTo>
                        <a:pt x="238" y="354"/>
                        <a:pt x="254" y="339"/>
                        <a:pt x="269" y="323"/>
                      </a:cubicBezTo>
                      <a:cubicBezTo>
                        <a:pt x="315" y="270"/>
                        <a:pt x="376" y="239"/>
                        <a:pt x="399" y="162"/>
                      </a:cubicBezTo>
                      <a:cubicBezTo>
                        <a:pt x="415" y="78"/>
                        <a:pt x="361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7"/>
                <p:cNvSpPr/>
                <p:nvPr/>
              </p:nvSpPr>
              <p:spPr>
                <a:xfrm>
                  <a:off x="5409476" y="1333444"/>
                  <a:ext cx="657675" cy="773964"/>
                </a:xfrm>
                <a:custGeom>
                  <a:rect b="b" l="l" r="r" t="t"/>
                  <a:pathLst>
                    <a:path extrusionOk="0" h="12133" w="10310">
                      <a:moveTo>
                        <a:pt x="6305" y="0"/>
                      </a:moveTo>
                      <a:cubicBezTo>
                        <a:pt x="6287" y="0"/>
                        <a:pt x="6270" y="13"/>
                        <a:pt x="6264" y="25"/>
                      </a:cubicBezTo>
                      <a:cubicBezTo>
                        <a:pt x="6257" y="48"/>
                        <a:pt x="6280" y="71"/>
                        <a:pt x="6303" y="79"/>
                      </a:cubicBezTo>
                      <a:cubicBezTo>
                        <a:pt x="6510" y="117"/>
                        <a:pt x="6717" y="171"/>
                        <a:pt x="6924" y="240"/>
                      </a:cubicBezTo>
                      <a:cubicBezTo>
                        <a:pt x="7132" y="302"/>
                        <a:pt x="7331" y="378"/>
                        <a:pt x="7523" y="470"/>
                      </a:cubicBezTo>
                      <a:cubicBezTo>
                        <a:pt x="7914" y="639"/>
                        <a:pt x="8283" y="870"/>
                        <a:pt x="8621" y="1138"/>
                      </a:cubicBezTo>
                      <a:cubicBezTo>
                        <a:pt x="8951" y="1407"/>
                        <a:pt x="9242" y="1722"/>
                        <a:pt x="9473" y="2082"/>
                      </a:cubicBezTo>
                      <a:cubicBezTo>
                        <a:pt x="9703" y="2443"/>
                        <a:pt x="9872" y="2842"/>
                        <a:pt x="9972" y="3257"/>
                      </a:cubicBezTo>
                      <a:cubicBezTo>
                        <a:pt x="10018" y="3464"/>
                        <a:pt x="10056" y="3679"/>
                        <a:pt x="10079" y="3894"/>
                      </a:cubicBezTo>
                      <a:cubicBezTo>
                        <a:pt x="10094" y="4109"/>
                        <a:pt x="10110" y="4324"/>
                        <a:pt x="10102" y="4539"/>
                      </a:cubicBezTo>
                      <a:cubicBezTo>
                        <a:pt x="10094" y="4753"/>
                        <a:pt x="10102" y="4968"/>
                        <a:pt x="10079" y="5183"/>
                      </a:cubicBezTo>
                      <a:cubicBezTo>
                        <a:pt x="10064" y="5398"/>
                        <a:pt x="10056" y="5613"/>
                        <a:pt x="10033" y="5828"/>
                      </a:cubicBezTo>
                      <a:cubicBezTo>
                        <a:pt x="10018" y="5936"/>
                        <a:pt x="10018" y="6043"/>
                        <a:pt x="9995" y="6143"/>
                      </a:cubicBezTo>
                      <a:lnTo>
                        <a:pt x="9949" y="6457"/>
                      </a:lnTo>
                      <a:lnTo>
                        <a:pt x="9887" y="6772"/>
                      </a:lnTo>
                      <a:cubicBezTo>
                        <a:pt x="9856" y="6872"/>
                        <a:pt x="9826" y="6979"/>
                        <a:pt x="9795" y="7079"/>
                      </a:cubicBezTo>
                      <a:cubicBezTo>
                        <a:pt x="9726" y="7279"/>
                        <a:pt x="9634" y="7471"/>
                        <a:pt x="9534" y="7655"/>
                      </a:cubicBezTo>
                      <a:cubicBezTo>
                        <a:pt x="9503" y="7701"/>
                        <a:pt x="9480" y="7747"/>
                        <a:pt x="9450" y="7785"/>
                      </a:cubicBezTo>
                      <a:cubicBezTo>
                        <a:pt x="9419" y="7831"/>
                        <a:pt x="9388" y="7870"/>
                        <a:pt x="9350" y="7908"/>
                      </a:cubicBezTo>
                      <a:cubicBezTo>
                        <a:pt x="9288" y="7985"/>
                        <a:pt x="9219" y="8062"/>
                        <a:pt x="9143" y="8115"/>
                      </a:cubicBezTo>
                      <a:cubicBezTo>
                        <a:pt x="9112" y="8138"/>
                        <a:pt x="9097" y="8177"/>
                        <a:pt x="9104" y="8215"/>
                      </a:cubicBezTo>
                      <a:cubicBezTo>
                        <a:pt x="9204" y="8714"/>
                        <a:pt x="9196" y="9228"/>
                        <a:pt x="9081" y="9727"/>
                      </a:cubicBezTo>
                      <a:cubicBezTo>
                        <a:pt x="9020" y="9973"/>
                        <a:pt x="8920" y="10211"/>
                        <a:pt x="8789" y="10433"/>
                      </a:cubicBezTo>
                      <a:cubicBezTo>
                        <a:pt x="8659" y="10648"/>
                        <a:pt x="8490" y="10840"/>
                        <a:pt x="8298" y="11009"/>
                      </a:cubicBezTo>
                      <a:cubicBezTo>
                        <a:pt x="7555" y="11647"/>
                        <a:pt x="6541" y="11977"/>
                        <a:pt x="5542" y="11977"/>
                      </a:cubicBezTo>
                      <a:cubicBezTo>
                        <a:pt x="5519" y="11977"/>
                        <a:pt x="5496" y="11977"/>
                        <a:pt x="5474" y="11976"/>
                      </a:cubicBezTo>
                      <a:cubicBezTo>
                        <a:pt x="4952" y="11961"/>
                        <a:pt x="4445" y="11876"/>
                        <a:pt x="3954" y="11715"/>
                      </a:cubicBezTo>
                      <a:cubicBezTo>
                        <a:pt x="3470" y="11546"/>
                        <a:pt x="2994" y="11347"/>
                        <a:pt x="2534" y="11109"/>
                      </a:cubicBezTo>
                      <a:cubicBezTo>
                        <a:pt x="2081" y="10871"/>
                        <a:pt x="1636" y="10602"/>
                        <a:pt x="1221" y="10295"/>
                      </a:cubicBezTo>
                      <a:cubicBezTo>
                        <a:pt x="1014" y="10149"/>
                        <a:pt x="814" y="9988"/>
                        <a:pt x="623" y="9819"/>
                      </a:cubicBezTo>
                      <a:cubicBezTo>
                        <a:pt x="423" y="9651"/>
                        <a:pt x="246" y="9466"/>
                        <a:pt x="85" y="9267"/>
                      </a:cubicBezTo>
                      <a:cubicBezTo>
                        <a:pt x="80" y="9252"/>
                        <a:pt x="66" y="9247"/>
                        <a:pt x="53" y="9247"/>
                      </a:cubicBezTo>
                      <a:cubicBezTo>
                        <a:pt x="45" y="9247"/>
                        <a:pt x="37" y="9249"/>
                        <a:pt x="32" y="9251"/>
                      </a:cubicBezTo>
                      <a:cubicBezTo>
                        <a:pt x="9" y="9267"/>
                        <a:pt x="1" y="9290"/>
                        <a:pt x="16" y="9313"/>
                      </a:cubicBezTo>
                      <a:cubicBezTo>
                        <a:pt x="85" y="9428"/>
                        <a:pt x="162" y="9535"/>
                        <a:pt x="254" y="9635"/>
                      </a:cubicBezTo>
                      <a:cubicBezTo>
                        <a:pt x="339" y="9735"/>
                        <a:pt x="431" y="9827"/>
                        <a:pt x="530" y="9919"/>
                      </a:cubicBezTo>
                      <a:cubicBezTo>
                        <a:pt x="715" y="10103"/>
                        <a:pt x="914" y="10280"/>
                        <a:pt x="1121" y="10441"/>
                      </a:cubicBezTo>
                      <a:cubicBezTo>
                        <a:pt x="1536" y="10764"/>
                        <a:pt x="1973" y="11055"/>
                        <a:pt x="2442" y="11301"/>
                      </a:cubicBezTo>
                      <a:cubicBezTo>
                        <a:pt x="2672" y="11431"/>
                        <a:pt x="2910" y="11546"/>
                        <a:pt x="3156" y="11646"/>
                      </a:cubicBezTo>
                      <a:cubicBezTo>
                        <a:pt x="3401" y="11738"/>
                        <a:pt x="3654" y="11823"/>
                        <a:pt x="3908" y="11884"/>
                      </a:cubicBezTo>
                      <a:cubicBezTo>
                        <a:pt x="4414" y="12030"/>
                        <a:pt x="4944" y="12107"/>
                        <a:pt x="5466" y="12130"/>
                      </a:cubicBezTo>
                      <a:cubicBezTo>
                        <a:pt x="5526" y="12131"/>
                        <a:pt x="5586" y="12132"/>
                        <a:pt x="5646" y="12132"/>
                      </a:cubicBezTo>
                      <a:cubicBezTo>
                        <a:pt x="5852" y="12132"/>
                        <a:pt x="6056" y="12121"/>
                        <a:pt x="6264" y="12091"/>
                      </a:cubicBezTo>
                      <a:cubicBezTo>
                        <a:pt x="6395" y="12076"/>
                        <a:pt x="6525" y="12045"/>
                        <a:pt x="6656" y="12030"/>
                      </a:cubicBezTo>
                      <a:cubicBezTo>
                        <a:pt x="6786" y="12007"/>
                        <a:pt x="6909" y="11969"/>
                        <a:pt x="7039" y="11930"/>
                      </a:cubicBezTo>
                      <a:cubicBezTo>
                        <a:pt x="7293" y="11853"/>
                        <a:pt x="7538" y="11754"/>
                        <a:pt x="7776" y="11631"/>
                      </a:cubicBezTo>
                      <a:cubicBezTo>
                        <a:pt x="8014" y="11500"/>
                        <a:pt x="8237" y="11339"/>
                        <a:pt x="8421" y="11147"/>
                      </a:cubicBezTo>
                      <a:cubicBezTo>
                        <a:pt x="8789" y="10756"/>
                        <a:pt x="9066" y="10288"/>
                        <a:pt x="9212" y="9773"/>
                      </a:cubicBezTo>
                      <a:cubicBezTo>
                        <a:pt x="9281" y="9512"/>
                        <a:pt x="9327" y="9251"/>
                        <a:pt x="9342" y="8983"/>
                      </a:cubicBezTo>
                      <a:cubicBezTo>
                        <a:pt x="9349" y="8734"/>
                        <a:pt x="9337" y="8485"/>
                        <a:pt x="9292" y="8242"/>
                      </a:cubicBezTo>
                      <a:lnTo>
                        <a:pt x="9292" y="8242"/>
                      </a:lnTo>
                      <a:cubicBezTo>
                        <a:pt x="9324" y="8218"/>
                        <a:pt x="9355" y="8192"/>
                        <a:pt x="9381" y="8161"/>
                      </a:cubicBezTo>
                      <a:cubicBezTo>
                        <a:pt x="9427" y="8123"/>
                        <a:pt x="9465" y="8077"/>
                        <a:pt x="9496" y="8031"/>
                      </a:cubicBezTo>
                      <a:cubicBezTo>
                        <a:pt x="9534" y="7993"/>
                        <a:pt x="9572" y="7947"/>
                        <a:pt x="9603" y="7900"/>
                      </a:cubicBezTo>
                      <a:cubicBezTo>
                        <a:pt x="9634" y="7854"/>
                        <a:pt x="9665" y="7808"/>
                        <a:pt x="9695" y="7755"/>
                      </a:cubicBezTo>
                      <a:cubicBezTo>
                        <a:pt x="9810" y="7563"/>
                        <a:pt x="9910" y="7363"/>
                        <a:pt x="9987" y="7148"/>
                      </a:cubicBezTo>
                      <a:cubicBezTo>
                        <a:pt x="10133" y="6734"/>
                        <a:pt x="10233" y="6296"/>
                        <a:pt x="10271" y="5859"/>
                      </a:cubicBezTo>
                      <a:cubicBezTo>
                        <a:pt x="10294" y="5636"/>
                        <a:pt x="10309" y="5414"/>
                        <a:pt x="10302" y="5199"/>
                      </a:cubicBezTo>
                      <a:cubicBezTo>
                        <a:pt x="10302" y="4976"/>
                        <a:pt x="10294" y="4753"/>
                        <a:pt x="10271" y="4539"/>
                      </a:cubicBezTo>
                      <a:cubicBezTo>
                        <a:pt x="10240" y="4316"/>
                        <a:pt x="10225" y="4101"/>
                        <a:pt x="10202" y="3886"/>
                      </a:cubicBezTo>
                      <a:cubicBezTo>
                        <a:pt x="10179" y="3664"/>
                        <a:pt x="10140" y="3449"/>
                        <a:pt x="10094" y="3234"/>
                      </a:cubicBezTo>
                      <a:cubicBezTo>
                        <a:pt x="9987" y="2804"/>
                        <a:pt x="9818" y="2389"/>
                        <a:pt x="9595" y="2013"/>
                      </a:cubicBezTo>
                      <a:cubicBezTo>
                        <a:pt x="9473" y="1821"/>
                        <a:pt x="9342" y="1645"/>
                        <a:pt x="9196" y="1484"/>
                      </a:cubicBezTo>
                      <a:cubicBezTo>
                        <a:pt x="9050" y="1315"/>
                        <a:pt x="8889" y="1161"/>
                        <a:pt x="8720" y="1023"/>
                      </a:cubicBezTo>
                      <a:cubicBezTo>
                        <a:pt x="8375" y="747"/>
                        <a:pt x="7991" y="524"/>
                        <a:pt x="7584" y="355"/>
                      </a:cubicBezTo>
                      <a:cubicBezTo>
                        <a:pt x="7178" y="179"/>
                        <a:pt x="6748" y="64"/>
                        <a:pt x="6318" y="2"/>
                      </a:cubicBezTo>
                      <a:cubicBezTo>
                        <a:pt x="6314" y="1"/>
                        <a:pt x="6309" y="0"/>
                        <a:pt x="6305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8" name="Google Shape;218;p17"/>
              <p:cNvSpPr/>
              <p:nvPr/>
            </p:nvSpPr>
            <p:spPr>
              <a:xfrm>
                <a:off x="5386511" y="1898372"/>
                <a:ext cx="24049" cy="21497"/>
              </a:xfrm>
              <a:custGeom>
                <a:rect b="b" l="l" r="r" t="t"/>
                <a:pathLst>
                  <a:path extrusionOk="0" h="337" w="377">
                    <a:moveTo>
                      <a:pt x="258" y="1"/>
                    </a:moveTo>
                    <a:cubicBezTo>
                      <a:pt x="249" y="1"/>
                      <a:pt x="240" y="2"/>
                      <a:pt x="230" y="4"/>
                    </a:cubicBezTo>
                    <a:cubicBezTo>
                      <a:pt x="184" y="27"/>
                      <a:pt x="138" y="58"/>
                      <a:pt x="108" y="104"/>
                    </a:cubicBezTo>
                    <a:cubicBezTo>
                      <a:pt x="1" y="199"/>
                      <a:pt x="108" y="336"/>
                      <a:pt x="215" y="336"/>
                    </a:cubicBezTo>
                    <a:cubicBezTo>
                      <a:pt x="254" y="336"/>
                      <a:pt x="294" y="318"/>
                      <a:pt x="322" y="273"/>
                    </a:cubicBezTo>
                    <a:cubicBezTo>
                      <a:pt x="361" y="211"/>
                      <a:pt x="376" y="150"/>
                      <a:pt x="361" y="81"/>
                    </a:cubicBezTo>
                    <a:cubicBezTo>
                      <a:pt x="348" y="35"/>
                      <a:pt x="307" y="1"/>
                      <a:pt x="258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5377644" y="1885869"/>
                <a:ext cx="64" cy="6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5375986" y="1868263"/>
                <a:ext cx="19392" cy="25261"/>
              </a:xfrm>
              <a:custGeom>
                <a:rect b="b" l="l" r="r" t="t"/>
                <a:pathLst>
                  <a:path extrusionOk="0" h="396" w="304">
                    <a:moveTo>
                      <a:pt x="203" y="0"/>
                    </a:moveTo>
                    <a:cubicBezTo>
                      <a:pt x="193" y="0"/>
                      <a:pt x="183" y="3"/>
                      <a:pt x="173" y="8"/>
                    </a:cubicBezTo>
                    <a:cubicBezTo>
                      <a:pt x="127" y="31"/>
                      <a:pt x="96" y="92"/>
                      <a:pt x="73" y="138"/>
                    </a:cubicBezTo>
                    <a:cubicBezTo>
                      <a:pt x="58" y="161"/>
                      <a:pt x="50" y="200"/>
                      <a:pt x="42" y="230"/>
                    </a:cubicBezTo>
                    <a:cubicBezTo>
                      <a:pt x="42" y="246"/>
                      <a:pt x="35" y="253"/>
                      <a:pt x="27" y="261"/>
                    </a:cubicBezTo>
                    <a:cubicBezTo>
                      <a:pt x="27" y="269"/>
                      <a:pt x="27" y="269"/>
                      <a:pt x="27" y="276"/>
                    </a:cubicBezTo>
                    <a:cubicBezTo>
                      <a:pt x="0" y="330"/>
                      <a:pt x="44" y="396"/>
                      <a:pt x="101" y="396"/>
                    </a:cubicBezTo>
                    <a:cubicBezTo>
                      <a:pt x="110" y="396"/>
                      <a:pt x="118" y="394"/>
                      <a:pt x="127" y="392"/>
                    </a:cubicBezTo>
                    <a:cubicBezTo>
                      <a:pt x="250" y="368"/>
                      <a:pt x="303" y="131"/>
                      <a:pt x="250" y="31"/>
                    </a:cubicBezTo>
                    <a:cubicBezTo>
                      <a:pt x="239" y="10"/>
                      <a:pt x="222" y="0"/>
                      <a:pt x="20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17"/>
            <p:cNvSpPr txBox="1"/>
            <p:nvPr/>
          </p:nvSpPr>
          <p:spPr>
            <a:xfrm>
              <a:off x="3007518" y="3926675"/>
              <a:ext cx="705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459050" y="3201212"/>
              <a:ext cx="1563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Is very far away from Earth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459058" y="3018550"/>
              <a:ext cx="156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5E7BF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1700">
                <a:solidFill>
                  <a:srgbClr val="5E7BF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4" name="Google Shape;224;p17"/>
          <p:cNvGrpSpPr/>
          <p:nvPr/>
        </p:nvGrpSpPr>
        <p:grpSpPr>
          <a:xfrm>
            <a:off x="459050" y="3794614"/>
            <a:ext cx="4687746" cy="1010249"/>
            <a:chOff x="459050" y="3794614"/>
            <a:chExt cx="4687746" cy="1010249"/>
          </a:xfrm>
        </p:grpSpPr>
        <p:grpSp>
          <p:nvGrpSpPr>
            <p:cNvPr id="225" name="Google Shape;225;p17"/>
            <p:cNvGrpSpPr/>
            <p:nvPr/>
          </p:nvGrpSpPr>
          <p:grpSpPr>
            <a:xfrm>
              <a:off x="3998574" y="3794614"/>
              <a:ext cx="1148222" cy="986552"/>
              <a:chOff x="5465803" y="3435851"/>
              <a:chExt cx="1187897" cy="1020641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5465803" y="3554692"/>
                <a:ext cx="1187897" cy="870351"/>
              </a:xfrm>
              <a:custGeom>
                <a:rect b="b" l="l" r="r" t="t"/>
                <a:pathLst>
                  <a:path extrusionOk="0" h="13644" w="18622">
                    <a:moveTo>
                      <a:pt x="12827" y="11541"/>
                    </a:moveTo>
                    <a:cubicBezTo>
                      <a:pt x="12847" y="11541"/>
                      <a:pt x="12867" y="11544"/>
                      <a:pt x="12888" y="11550"/>
                    </a:cubicBezTo>
                    <a:cubicBezTo>
                      <a:pt x="12957" y="11565"/>
                      <a:pt x="12995" y="11650"/>
                      <a:pt x="12957" y="11711"/>
                    </a:cubicBezTo>
                    <a:cubicBezTo>
                      <a:pt x="12909" y="11781"/>
                      <a:pt x="12835" y="11816"/>
                      <a:pt x="12761" y="11816"/>
                    </a:cubicBezTo>
                    <a:cubicBezTo>
                      <a:pt x="12681" y="11816"/>
                      <a:pt x="12602" y="11775"/>
                      <a:pt x="12558" y="11696"/>
                    </a:cubicBezTo>
                    <a:cubicBezTo>
                      <a:pt x="12538" y="11641"/>
                      <a:pt x="12571" y="11569"/>
                      <a:pt x="12627" y="11569"/>
                    </a:cubicBezTo>
                    <a:cubicBezTo>
                      <a:pt x="12634" y="11569"/>
                      <a:pt x="12642" y="11570"/>
                      <a:pt x="12650" y="11573"/>
                    </a:cubicBezTo>
                    <a:cubicBezTo>
                      <a:pt x="12657" y="11577"/>
                      <a:pt x="12664" y="11578"/>
                      <a:pt x="12671" y="11578"/>
                    </a:cubicBezTo>
                    <a:cubicBezTo>
                      <a:pt x="12692" y="11578"/>
                      <a:pt x="12711" y="11563"/>
                      <a:pt x="12734" y="11557"/>
                    </a:cubicBezTo>
                    <a:cubicBezTo>
                      <a:pt x="12763" y="11548"/>
                      <a:pt x="12794" y="11541"/>
                      <a:pt x="12827" y="11541"/>
                    </a:cubicBezTo>
                    <a:close/>
                    <a:moveTo>
                      <a:pt x="13448" y="11826"/>
                    </a:moveTo>
                    <a:cubicBezTo>
                      <a:pt x="13579" y="11834"/>
                      <a:pt x="13571" y="12026"/>
                      <a:pt x="13448" y="12026"/>
                    </a:cubicBezTo>
                    <a:lnTo>
                      <a:pt x="13448" y="12018"/>
                    </a:lnTo>
                    <a:cubicBezTo>
                      <a:pt x="13318" y="12018"/>
                      <a:pt x="13318" y="11826"/>
                      <a:pt x="13448" y="11826"/>
                    </a:cubicBezTo>
                    <a:close/>
                    <a:moveTo>
                      <a:pt x="12842" y="12072"/>
                    </a:moveTo>
                    <a:cubicBezTo>
                      <a:pt x="12949" y="12072"/>
                      <a:pt x="13018" y="12187"/>
                      <a:pt x="12965" y="12279"/>
                    </a:cubicBezTo>
                    <a:cubicBezTo>
                      <a:pt x="12930" y="12363"/>
                      <a:pt x="12850" y="12390"/>
                      <a:pt x="12769" y="12390"/>
                    </a:cubicBezTo>
                    <a:cubicBezTo>
                      <a:pt x="12725" y="12390"/>
                      <a:pt x="12680" y="12382"/>
                      <a:pt x="12642" y="12371"/>
                    </a:cubicBezTo>
                    <a:cubicBezTo>
                      <a:pt x="12520" y="12333"/>
                      <a:pt x="12520" y="12156"/>
                      <a:pt x="12642" y="12118"/>
                    </a:cubicBezTo>
                    <a:cubicBezTo>
                      <a:pt x="12704" y="12095"/>
                      <a:pt x="12773" y="12072"/>
                      <a:pt x="12842" y="12072"/>
                    </a:cubicBezTo>
                    <a:close/>
                    <a:moveTo>
                      <a:pt x="11941" y="12177"/>
                    </a:moveTo>
                    <a:cubicBezTo>
                      <a:pt x="11957" y="12177"/>
                      <a:pt x="11973" y="12178"/>
                      <a:pt x="11990" y="12179"/>
                    </a:cubicBezTo>
                    <a:cubicBezTo>
                      <a:pt x="12051" y="12179"/>
                      <a:pt x="12097" y="12210"/>
                      <a:pt x="12128" y="12256"/>
                    </a:cubicBezTo>
                    <a:cubicBezTo>
                      <a:pt x="12136" y="12264"/>
                      <a:pt x="12136" y="12271"/>
                      <a:pt x="12143" y="12279"/>
                    </a:cubicBezTo>
                    <a:cubicBezTo>
                      <a:pt x="12166" y="12310"/>
                      <a:pt x="12166" y="12356"/>
                      <a:pt x="12143" y="12394"/>
                    </a:cubicBezTo>
                    <a:cubicBezTo>
                      <a:pt x="12136" y="12402"/>
                      <a:pt x="12136" y="12409"/>
                      <a:pt x="12128" y="12417"/>
                    </a:cubicBezTo>
                    <a:cubicBezTo>
                      <a:pt x="12097" y="12463"/>
                      <a:pt x="12051" y="12494"/>
                      <a:pt x="11990" y="12494"/>
                    </a:cubicBezTo>
                    <a:cubicBezTo>
                      <a:pt x="11977" y="12495"/>
                      <a:pt x="11964" y="12495"/>
                      <a:pt x="11952" y="12495"/>
                    </a:cubicBezTo>
                    <a:cubicBezTo>
                      <a:pt x="11866" y="12495"/>
                      <a:pt x="11786" y="12474"/>
                      <a:pt x="11706" y="12440"/>
                    </a:cubicBezTo>
                    <a:cubicBezTo>
                      <a:pt x="11622" y="12394"/>
                      <a:pt x="11622" y="12279"/>
                      <a:pt x="11706" y="12225"/>
                    </a:cubicBezTo>
                    <a:cubicBezTo>
                      <a:pt x="11783" y="12193"/>
                      <a:pt x="11859" y="12177"/>
                      <a:pt x="11941" y="12177"/>
                    </a:cubicBezTo>
                    <a:close/>
                    <a:moveTo>
                      <a:pt x="12751" y="0"/>
                    </a:moveTo>
                    <a:cubicBezTo>
                      <a:pt x="10804" y="0"/>
                      <a:pt x="9188" y="1594"/>
                      <a:pt x="9188" y="1594"/>
                    </a:cubicBezTo>
                    <a:cubicBezTo>
                      <a:pt x="9188" y="1594"/>
                      <a:pt x="8073" y="1057"/>
                      <a:pt x="6682" y="1057"/>
                    </a:cubicBezTo>
                    <a:cubicBezTo>
                      <a:pt x="5456" y="1057"/>
                      <a:pt x="4015" y="1474"/>
                      <a:pt x="2933" y="3045"/>
                    </a:cubicBezTo>
                    <a:cubicBezTo>
                      <a:pt x="1" y="7297"/>
                      <a:pt x="3209" y="10383"/>
                      <a:pt x="3209" y="10383"/>
                    </a:cubicBezTo>
                    <a:cubicBezTo>
                      <a:pt x="3209" y="10383"/>
                      <a:pt x="3025" y="12202"/>
                      <a:pt x="5243" y="13238"/>
                    </a:cubicBezTo>
                    <a:cubicBezTo>
                      <a:pt x="5851" y="13525"/>
                      <a:pt x="6439" y="13629"/>
                      <a:pt x="6972" y="13629"/>
                    </a:cubicBezTo>
                    <a:cubicBezTo>
                      <a:pt x="8384" y="13629"/>
                      <a:pt x="9411" y="12901"/>
                      <a:pt x="9411" y="12901"/>
                    </a:cubicBezTo>
                    <a:cubicBezTo>
                      <a:pt x="9411" y="12901"/>
                      <a:pt x="10523" y="13643"/>
                      <a:pt x="12013" y="13643"/>
                    </a:cubicBezTo>
                    <a:cubicBezTo>
                      <a:pt x="12825" y="13643"/>
                      <a:pt x="13750" y="13422"/>
                      <a:pt x="14669" y="12740"/>
                    </a:cubicBezTo>
                    <a:cubicBezTo>
                      <a:pt x="17839" y="10383"/>
                      <a:pt x="16166" y="6852"/>
                      <a:pt x="16166" y="6852"/>
                    </a:cubicBezTo>
                    <a:cubicBezTo>
                      <a:pt x="18622" y="3298"/>
                      <a:pt x="15221" y="144"/>
                      <a:pt x="12949" y="6"/>
                    </a:cubicBezTo>
                    <a:cubicBezTo>
                      <a:pt x="12883" y="2"/>
                      <a:pt x="12817" y="0"/>
                      <a:pt x="12751" y="0"/>
                    </a:cubicBezTo>
                    <a:close/>
                  </a:path>
                </a:pathLst>
              </a:custGeom>
              <a:solidFill>
                <a:srgbClr val="5EA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362827" y="3435851"/>
                <a:ext cx="54540" cy="100150"/>
              </a:xfrm>
              <a:custGeom>
                <a:rect b="b" l="l" r="r" t="t"/>
                <a:pathLst>
                  <a:path extrusionOk="0" h="1570" w="855">
                    <a:moveTo>
                      <a:pt x="788" y="1"/>
                    </a:moveTo>
                    <a:cubicBezTo>
                      <a:pt x="771" y="1"/>
                      <a:pt x="755" y="9"/>
                      <a:pt x="745" y="26"/>
                    </a:cubicBezTo>
                    <a:cubicBezTo>
                      <a:pt x="668" y="134"/>
                      <a:pt x="591" y="249"/>
                      <a:pt x="530" y="372"/>
                    </a:cubicBezTo>
                    <a:cubicBezTo>
                      <a:pt x="453" y="487"/>
                      <a:pt x="423" y="618"/>
                      <a:pt x="361" y="740"/>
                    </a:cubicBezTo>
                    <a:cubicBezTo>
                      <a:pt x="300" y="863"/>
                      <a:pt x="223" y="978"/>
                      <a:pt x="169" y="1101"/>
                    </a:cubicBezTo>
                    <a:cubicBezTo>
                      <a:pt x="108" y="1224"/>
                      <a:pt x="54" y="1347"/>
                      <a:pt x="16" y="1477"/>
                    </a:cubicBezTo>
                    <a:cubicBezTo>
                      <a:pt x="0" y="1508"/>
                      <a:pt x="16" y="1546"/>
                      <a:pt x="46" y="1562"/>
                    </a:cubicBezTo>
                    <a:cubicBezTo>
                      <a:pt x="57" y="1567"/>
                      <a:pt x="69" y="1569"/>
                      <a:pt x="81" y="1569"/>
                    </a:cubicBezTo>
                    <a:cubicBezTo>
                      <a:pt x="104" y="1569"/>
                      <a:pt x="128" y="1559"/>
                      <a:pt x="139" y="1539"/>
                    </a:cubicBezTo>
                    <a:cubicBezTo>
                      <a:pt x="215" y="1431"/>
                      <a:pt x="284" y="1308"/>
                      <a:pt x="346" y="1185"/>
                    </a:cubicBezTo>
                    <a:cubicBezTo>
                      <a:pt x="407" y="1070"/>
                      <a:pt x="461" y="940"/>
                      <a:pt x="515" y="817"/>
                    </a:cubicBezTo>
                    <a:cubicBezTo>
                      <a:pt x="561" y="694"/>
                      <a:pt x="653" y="587"/>
                      <a:pt x="699" y="456"/>
                    </a:cubicBezTo>
                    <a:cubicBezTo>
                      <a:pt x="753" y="334"/>
                      <a:pt x="799" y="203"/>
                      <a:pt x="845" y="73"/>
                    </a:cubicBezTo>
                    <a:cubicBezTo>
                      <a:pt x="855" y="32"/>
                      <a:pt x="821" y="1"/>
                      <a:pt x="788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417687" y="3463727"/>
                <a:ext cx="100916" cy="111505"/>
              </a:xfrm>
              <a:custGeom>
                <a:rect b="b" l="l" r="r" t="t"/>
                <a:pathLst>
                  <a:path extrusionOk="0" h="1748" w="1582">
                    <a:moveTo>
                      <a:pt x="1524" y="0"/>
                    </a:moveTo>
                    <a:cubicBezTo>
                      <a:pt x="1508" y="0"/>
                      <a:pt x="1493" y="4"/>
                      <a:pt x="1481" y="12"/>
                    </a:cubicBezTo>
                    <a:cubicBezTo>
                      <a:pt x="1351" y="134"/>
                      <a:pt x="1228" y="273"/>
                      <a:pt x="1098" y="395"/>
                    </a:cubicBezTo>
                    <a:cubicBezTo>
                      <a:pt x="975" y="526"/>
                      <a:pt x="867" y="679"/>
                      <a:pt x="752" y="810"/>
                    </a:cubicBezTo>
                    <a:cubicBezTo>
                      <a:pt x="629" y="948"/>
                      <a:pt x="499" y="1079"/>
                      <a:pt x="384" y="1217"/>
                    </a:cubicBezTo>
                    <a:cubicBezTo>
                      <a:pt x="269" y="1347"/>
                      <a:pt x="154" y="1493"/>
                      <a:pt x="46" y="1639"/>
                    </a:cubicBezTo>
                    <a:lnTo>
                      <a:pt x="46" y="1631"/>
                    </a:lnTo>
                    <a:lnTo>
                      <a:pt x="46" y="1631"/>
                    </a:lnTo>
                    <a:cubicBezTo>
                      <a:pt x="0" y="1683"/>
                      <a:pt x="45" y="1748"/>
                      <a:pt x="99" y="1748"/>
                    </a:cubicBezTo>
                    <a:cubicBezTo>
                      <a:pt x="117" y="1748"/>
                      <a:pt x="136" y="1741"/>
                      <a:pt x="154" y="1723"/>
                    </a:cubicBezTo>
                    <a:cubicBezTo>
                      <a:pt x="284" y="1600"/>
                      <a:pt x="407" y="1470"/>
                      <a:pt x="530" y="1332"/>
                    </a:cubicBezTo>
                    <a:cubicBezTo>
                      <a:pt x="652" y="1201"/>
                      <a:pt x="768" y="1063"/>
                      <a:pt x="875" y="917"/>
                    </a:cubicBezTo>
                    <a:cubicBezTo>
                      <a:pt x="990" y="779"/>
                      <a:pt x="1128" y="664"/>
                      <a:pt x="1244" y="518"/>
                    </a:cubicBezTo>
                    <a:cubicBezTo>
                      <a:pt x="1351" y="372"/>
                      <a:pt x="1466" y="234"/>
                      <a:pt x="1566" y="88"/>
                    </a:cubicBezTo>
                    <a:cubicBezTo>
                      <a:pt x="1581" y="65"/>
                      <a:pt x="1581" y="35"/>
                      <a:pt x="1566" y="12"/>
                    </a:cubicBezTo>
                    <a:cubicBezTo>
                      <a:pt x="1554" y="4"/>
                      <a:pt x="1539" y="0"/>
                      <a:pt x="1524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484731" y="3500014"/>
                <a:ext cx="118075" cy="44717"/>
              </a:xfrm>
              <a:custGeom>
                <a:rect b="b" l="l" r="r" t="t"/>
                <a:pathLst>
                  <a:path extrusionOk="0" h="701" w="1851">
                    <a:moveTo>
                      <a:pt x="1781" y="1"/>
                    </a:moveTo>
                    <a:cubicBezTo>
                      <a:pt x="1628" y="31"/>
                      <a:pt x="1490" y="78"/>
                      <a:pt x="1336" y="116"/>
                    </a:cubicBezTo>
                    <a:cubicBezTo>
                      <a:pt x="1190" y="147"/>
                      <a:pt x="1060" y="216"/>
                      <a:pt x="906" y="269"/>
                    </a:cubicBezTo>
                    <a:cubicBezTo>
                      <a:pt x="761" y="315"/>
                      <a:pt x="615" y="354"/>
                      <a:pt x="469" y="400"/>
                    </a:cubicBezTo>
                    <a:cubicBezTo>
                      <a:pt x="323" y="446"/>
                      <a:pt x="185" y="507"/>
                      <a:pt x="47" y="569"/>
                    </a:cubicBezTo>
                    <a:cubicBezTo>
                      <a:pt x="16" y="584"/>
                      <a:pt x="1" y="615"/>
                      <a:pt x="8" y="646"/>
                    </a:cubicBezTo>
                    <a:cubicBezTo>
                      <a:pt x="15" y="679"/>
                      <a:pt x="45" y="701"/>
                      <a:pt x="78" y="701"/>
                    </a:cubicBezTo>
                    <a:cubicBezTo>
                      <a:pt x="83" y="701"/>
                      <a:pt x="88" y="700"/>
                      <a:pt x="93" y="699"/>
                    </a:cubicBezTo>
                    <a:cubicBezTo>
                      <a:pt x="239" y="669"/>
                      <a:pt x="384" y="630"/>
                      <a:pt x="530" y="584"/>
                    </a:cubicBezTo>
                    <a:cubicBezTo>
                      <a:pt x="676" y="538"/>
                      <a:pt x="822" y="484"/>
                      <a:pt x="960" y="431"/>
                    </a:cubicBezTo>
                    <a:cubicBezTo>
                      <a:pt x="1098" y="369"/>
                      <a:pt x="1259" y="354"/>
                      <a:pt x="1398" y="292"/>
                    </a:cubicBezTo>
                    <a:cubicBezTo>
                      <a:pt x="1543" y="239"/>
                      <a:pt x="1682" y="177"/>
                      <a:pt x="1820" y="108"/>
                    </a:cubicBezTo>
                    <a:cubicBezTo>
                      <a:pt x="1843" y="101"/>
                      <a:pt x="1850" y="78"/>
                      <a:pt x="1850" y="47"/>
                    </a:cubicBezTo>
                    <a:cubicBezTo>
                      <a:pt x="1843" y="16"/>
                      <a:pt x="1812" y="1"/>
                      <a:pt x="1781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5525511" y="3596666"/>
                <a:ext cx="987661" cy="859825"/>
              </a:xfrm>
              <a:custGeom>
                <a:rect b="b" l="l" r="r" t="t"/>
                <a:pathLst>
                  <a:path extrusionOk="0" h="13479" w="15483">
                    <a:moveTo>
                      <a:pt x="5543" y="0"/>
                    </a:moveTo>
                    <a:cubicBezTo>
                      <a:pt x="5366" y="8"/>
                      <a:pt x="5197" y="0"/>
                      <a:pt x="5021" y="15"/>
                    </a:cubicBezTo>
                    <a:lnTo>
                      <a:pt x="4768" y="46"/>
                    </a:lnTo>
                    <a:cubicBezTo>
                      <a:pt x="4675" y="46"/>
                      <a:pt x="4591" y="61"/>
                      <a:pt x="4507" y="77"/>
                    </a:cubicBezTo>
                    <a:lnTo>
                      <a:pt x="4253" y="131"/>
                    </a:lnTo>
                    <a:cubicBezTo>
                      <a:pt x="4169" y="146"/>
                      <a:pt x="4084" y="161"/>
                      <a:pt x="4000" y="184"/>
                    </a:cubicBezTo>
                    <a:cubicBezTo>
                      <a:pt x="3839" y="238"/>
                      <a:pt x="3670" y="276"/>
                      <a:pt x="3509" y="338"/>
                    </a:cubicBezTo>
                    <a:cubicBezTo>
                      <a:pt x="3424" y="368"/>
                      <a:pt x="3340" y="392"/>
                      <a:pt x="3263" y="430"/>
                    </a:cubicBezTo>
                    <a:lnTo>
                      <a:pt x="3033" y="545"/>
                    </a:lnTo>
                    <a:lnTo>
                      <a:pt x="2810" y="683"/>
                    </a:lnTo>
                    <a:cubicBezTo>
                      <a:pt x="2734" y="729"/>
                      <a:pt x="2664" y="783"/>
                      <a:pt x="2595" y="829"/>
                    </a:cubicBezTo>
                    <a:cubicBezTo>
                      <a:pt x="2311" y="1036"/>
                      <a:pt x="2058" y="1274"/>
                      <a:pt x="1828" y="1528"/>
                    </a:cubicBezTo>
                    <a:cubicBezTo>
                      <a:pt x="1598" y="1788"/>
                      <a:pt x="1390" y="2057"/>
                      <a:pt x="1198" y="2349"/>
                    </a:cubicBezTo>
                    <a:cubicBezTo>
                      <a:pt x="1014" y="2640"/>
                      <a:pt x="853" y="2940"/>
                      <a:pt x="707" y="3255"/>
                    </a:cubicBezTo>
                    <a:cubicBezTo>
                      <a:pt x="569" y="3562"/>
                      <a:pt x="438" y="3884"/>
                      <a:pt x="339" y="4214"/>
                    </a:cubicBezTo>
                    <a:cubicBezTo>
                      <a:pt x="231" y="4536"/>
                      <a:pt x="147" y="4874"/>
                      <a:pt x="85" y="5212"/>
                    </a:cubicBezTo>
                    <a:cubicBezTo>
                      <a:pt x="32" y="5557"/>
                      <a:pt x="1" y="5903"/>
                      <a:pt x="9" y="6248"/>
                    </a:cubicBezTo>
                    <a:cubicBezTo>
                      <a:pt x="31" y="7643"/>
                      <a:pt x="593" y="8964"/>
                      <a:pt x="1569" y="9957"/>
                    </a:cubicBezTo>
                    <a:lnTo>
                      <a:pt x="1569" y="9957"/>
                    </a:lnTo>
                    <a:cubicBezTo>
                      <a:pt x="1542" y="10335"/>
                      <a:pt x="1597" y="10704"/>
                      <a:pt x="1720" y="11061"/>
                    </a:cubicBezTo>
                    <a:cubicBezTo>
                      <a:pt x="1858" y="11421"/>
                      <a:pt x="2066" y="11759"/>
                      <a:pt x="2334" y="12043"/>
                    </a:cubicBezTo>
                    <a:lnTo>
                      <a:pt x="2542" y="12250"/>
                    </a:lnTo>
                    <a:lnTo>
                      <a:pt x="2764" y="12427"/>
                    </a:lnTo>
                    <a:cubicBezTo>
                      <a:pt x="2841" y="12488"/>
                      <a:pt x="2918" y="12542"/>
                      <a:pt x="3002" y="12596"/>
                    </a:cubicBezTo>
                    <a:cubicBezTo>
                      <a:pt x="3087" y="12650"/>
                      <a:pt x="3163" y="12696"/>
                      <a:pt x="3248" y="12742"/>
                    </a:cubicBezTo>
                    <a:lnTo>
                      <a:pt x="3501" y="12872"/>
                    </a:lnTo>
                    <a:cubicBezTo>
                      <a:pt x="3586" y="12918"/>
                      <a:pt x="3670" y="12957"/>
                      <a:pt x="3762" y="12987"/>
                    </a:cubicBezTo>
                    <a:lnTo>
                      <a:pt x="4031" y="13087"/>
                    </a:lnTo>
                    <a:lnTo>
                      <a:pt x="4161" y="13141"/>
                    </a:lnTo>
                    <a:cubicBezTo>
                      <a:pt x="4207" y="13156"/>
                      <a:pt x="4253" y="13164"/>
                      <a:pt x="4299" y="13179"/>
                    </a:cubicBezTo>
                    <a:cubicBezTo>
                      <a:pt x="4660" y="13302"/>
                      <a:pt x="5036" y="13394"/>
                      <a:pt x="5412" y="13448"/>
                    </a:cubicBezTo>
                    <a:lnTo>
                      <a:pt x="5704" y="13478"/>
                    </a:lnTo>
                    <a:lnTo>
                      <a:pt x="6134" y="13478"/>
                    </a:lnTo>
                    <a:lnTo>
                      <a:pt x="6280" y="13463"/>
                    </a:lnTo>
                    <a:cubicBezTo>
                      <a:pt x="6372" y="13455"/>
                      <a:pt x="6472" y="13448"/>
                      <a:pt x="6564" y="13432"/>
                    </a:cubicBezTo>
                    <a:cubicBezTo>
                      <a:pt x="6947" y="13363"/>
                      <a:pt x="7324" y="13233"/>
                      <a:pt x="7661" y="13049"/>
                    </a:cubicBezTo>
                    <a:cubicBezTo>
                      <a:pt x="7990" y="12877"/>
                      <a:pt x="8278" y="12646"/>
                      <a:pt x="8515" y="12368"/>
                    </a:cubicBezTo>
                    <a:lnTo>
                      <a:pt x="8515" y="12368"/>
                    </a:lnTo>
                    <a:cubicBezTo>
                      <a:pt x="8723" y="12441"/>
                      <a:pt x="8937" y="12501"/>
                      <a:pt x="9150" y="12550"/>
                    </a:cubicBezTo>
                    <a:cubicBezTo>
                      <a:pt x="9388" y="12603"/>
                      <a:pt x="9634" y="12642"/>
                      <a:pt x="9880" y="12673"/>
                    </a:cubicBezTo>
                    <a:cubicBezTo>
                      <a:pt x="10121" y="12699"/>
                      <a:pt x="10365" y="12713"/>
                      <a:pt x="10610" y="12713"/>
                    </a:cubicBezTo>
                    <a:cubicBezTo>
                      <a:pt x="10854" y="12713"/>
                      <a:pt x="11100" y="12699"/>
                      <a:pt x="11346" y="12673"/>
                    </a:cubicBezTo>
                    <a:cubicBezTo>
                      <a:pt x="11837" y="12619"/>
                      <a:pt x="12313" y="12496"/>
                      <a:pt x="12773" y="12312"/>
                    </a:cubicBezTo>
                    <a:cubicBezTo>
                      <a:pt x="13234" y="12128"/>
                      <a:pt x="13656" y="11859"/>
                      <a:pt x="14032" y="11537"/>
                    </a:cubicBezTo>
                    <a:cubicBezTo>
                      <a:pt x="14124" y="11452"/>
                      <a:pt x="14224" y="11368"/>
                      <a:pt x="14301" y="11276"/>
                    </a:cubicBezTo>
                    <a:cubicBezTo>
                      <a:pt x="14385" y="11183"/>
                      <a:pt x="14470" y="11099"/>
                      <a:pt x="14554" y="10999"/>
                    </a:cubicBezTo>
                    <a:cubicBezTo>
                      <a:pt x="14708" y="10807"/>
                      <a:pt x="14853" y="10608"/>
                      <a:pt x="14976" y="10385"/>
                    </a:cubicBezTo>
                    <a:cubicBezTo>
                      <a:pt x="15214" y="9948"/>
                      <a:pt x="15368" y="9472"/>
                      <a:pt x="15429" y="8973"/>
                    </a:cubicBezTo>
                    <a:cubicBezTo>
                      <a:pt x="15483" y="8482"/>
                      <a:pt x="15467" y="7990"/>
                      <a:pt x="15383" y="7499"/>
                    </a:cubicBezTo>
                    <a:cubicBezTo>
                      <a:pt x="15299" y="7016"/>
                      <a:pt x="15153" y="6547"/>
                      <a:pt x="14953" y="6102"/>
                    </a:cubicBezTo>
                    <a:cubicBezTo>
                      <a:pt x="14947" y="6083"/>
                      <a:pt x="14925" y="6069"/>
                      <a:pt x="14900" y="6069"/>
                    </a:cubicBezTo>
                    <a:cubicBezTo>
                      <a:pt x="14895" y="6069"/>
                      <a:pt x="14890" y="6070"/>
                      <a:pt x="14884" y="6071"/>
                    </a:cubicBezTo>
                    <a:cubicBezTo>
                      <a:pt x="14861" y="6087"/>
                      <a:pt x="14846" y="6118"/>
                      <a:pt x="14853" y="6141"/>
                    </a:cubicBezTo>
                    <a:cubicBezTo>
                      <a:pt x="15030" y="6586"/>
                      <a:pt x="15145" y="7054"/>
                      <a:pt x="15206" y="7522"/>
                    </a:cubicBezTo>
                    <a:cubicBezTo>
                      <a:pt x="15276" y="7998"/>
                      <a:pt x="15276" y="8474"/>
                      <a:pt x="15206" y="8942"/>
                    </a:cubicBezTo>
                    <a:cubicBezTo>
                      <a:pt x="15137" y="9403"/>
                      <a:pt x="14992" y="9856"/>
                      <a:pt x="14761" y="10262"/>
                    </a:cubicBezTo>
                    <a:cubicBezTo>
                      <a:pt x="14523" y="10669"/>
                      <a:pt x="14216" y="11030"/>
                      <a:pt x="13856" y="11337"/>
                    </a:cubicBezTo>
                    <a:cubicBezTo>
                      <a:pt x="13679" y="11490"/>
                      <a:pt x="13495" y="11636"/>
                      <a:pt x="13303" y="11759"/>
                    </a:cubicBezTo>
                    <a:cubicBezTo>
                      <a:pt x="13103" y="11890"/>
                      <a:pt x="12896" y="12012"/>
                      <a:pt x="12681" y="12105"/>
                    </a:cubicBezTo>
                    <a:cubicBezTo>
                      <a:pt x="12251" y="12304"/>
                      <a:pt x="11791" y="12435"/>
                      <a:pt x="11323" y="12488"/>
                    </a:cubicBezTo>
                    <a:cubicBezTo>
                      <a:pt x="11099" y="12517"/>
                      <a:pt x="10876" y="12531"/>
                      <a:pt x="10654" y="12531"/>
                    </a:cubicBezTo>
                    <a:cubicBezTo>
                      <a:pt x="10402" y="12531"/>
                      <a:pt x="10151" y="12513"/>
                      <a:pt x="9903" y="12481"/>
                    </a:cubicBezTo>
                    <a:cubicBezTo>
                      <a:pt x="9665" y="12450"/>
                      <a:pt x="9427" y="12404"/>
                      <a:pt x="9196" y="12350"/>
                    </a:cubicBezTo>
                    <a:cubicBezTo>
                      <a:pt x="8966" y="12296"/>
                      <a:pt x="8736" y="12220"/>
                      <a:pt x="8513" y="12135"/>
                    </a:cubicBezTo>
                    <a:cubicBezTo>
                      <a:pt x="8501" y="12131"/>
                      <a:pt x="8489" y="12129"/>
                      <a:pt x="8477" y="12129"/>
                    </a:cubicBezTo>
                    <a:cubicBezTo>
                      <a:pt x="8444" y="12129"/>
                      <a:pt x="8413" y="12143"/>
                      <a:pt x="8390" y="12166"/>
                    </a:cubicBezTo>
                    <a:cubicBezTo>
                      <a:pt x="8275" y="12304"/>
                      <a:pt x="8153" y="12427"/>
                      <a:pt x="8007" y="12542"/>
                    </a:cubicBezTo>
                    <a:cubicBezTo>
                      <a:pt x="7869" y="12650"/>
                      <a:pt x="7715" y="12742"/>
                      <a:pt x="7554" y="12826"/>
                    </a:cubicBezTo>
                    <a:cubicBezTo>
                      <a:pt x="7224" y="12995"/>
                      <a:pt x="6878" y="13102"/>
                      <a:pt x="6518" y="13164"/>
                    </a:cubicBezTo>
                    <a:cubicBezTo>
                      <a:pt x="6433" y="13171"/>
                      <a:pt x="6341" y="13179"/>
                      <a:pt x="6249" y="13194"/>
                    </a:cubicBezTo>
                    <a:lnTo>
                      <a:pt x="6111" y="13210"/>
                    </a:lnTo>
                    <a:lnTo>
                      <a:pt x="5704" y="13210"/>
                    </a:lnTo>
                    <a:lnTo>
                      <a:pt x="5428" y="13194"/>
                    </a:lnTo>
                    <a:cubicBezTo>
                      <a:pt x="5059" y="13171"/>
                      <a:pt x="4698" y="13102"/>
                      <a:pt x="4338" y="13003"/>
                    </a:cubicBezTo>
                    <a:cubicBezTo>
                      <a:pt x="4299" y="12987"/>
                      <a:pt x="4253" y="12980"/>
                      <a:pt x="4207" y="12964"/>
                    </a:cubicBezTo>
                    <a:lnTo>
                      <a:pt x="4077" y="12918"/>
                    </a:lnTo>
                    <a:lnTo>
                      <a:pt x="3816" y="12818"/>
                    </a:lnTo>
                    <a:cubicBezTo>
                      <a:pt x="3731" y="12788"/>
                      <a:pt x="3647" y="12749"/>
                      <a:pt x="3562" y="12703"/>
                    </a:cubicBezTo>
                    <a:lnTo>
                      <a:pt x="3317" y="12580"/>
                    </a:lnTo>
                    <a:cubicBezTo>
                      <a:pt x="3240" y="12534"/>
                      <a:pt x="3163" y="12481"/>
                      <a:pt x="3087" y="12427"/>
                    </a:cubicBezTo>
                    <a:cubicBezTo>
                      <a:pt x="3010" y="12381"/>
                      <a:pt x="2933" y="12327"/>
                      <a:pt x="2864" y="12266"/>
                    </a:cubicBezTo>
                    <a:lnTo>
                      <a:pt x="2657" y="12089"/>
                    </a:lnTo>
                    <a:lnTo>
                      <a:pt x="2465" y="11890"/>
                    </a:lnTo>
                    <a:cubicBezTo>
                      <a:pt x="2227" y="11621"/>
                      <a:pt x="2043" y="11306"/>
                      <a:pt x="1928" y="10961"/>
                    </a:cubicBezTo>
                    <a:lnTo>
                      <a:pt x="1882" y="10830"/>
                    </a:lnTo>
                    <a:lnTo>
                      <a:pt x="1851" y="10700"/>
                    </a:lnTo>
                    <a:cubicBezTo>
                      <a:pt x="1828" y="10615"/>
                      <a:pt x="1812" y="10523"/>
                      <a:pt x="1797" y="10431"/>
                    </a:cubicBezTo>
                    <a:cubicBezTo>
                      <a:pt x="1774" y="10262"/>
                      <a:pt x="1774" y="10078"/>
                      <a:pt x="1789" y="9902"/>
                    </a:cubicBezTo>
                    <a:cubicBezTo>
                      <a:pt x="1797" y="9871"/>
                      <a:pt x="1782" y="9833"/>
                      <a:pt x="1759" y="9810"/>
                    </a:cubicBezTo>
                    <a:cubicBezTo>
                      <a:pt x="1528" y="9572"/>
                      <a:pt x="1321" y="9318"/>
                      <a:pt x="1129" y="9042"/>
                    </a:cubicBezTo>
                    <a:cubicBezTo>
                      <a:pt x="945" y="8766"/>
                      <a:pt x="792" y="8474"/>
                      <a:pt x="669" y="8167"/>
                    </a:cubicBezTo>
                    <a:lnTo>
                      <a:pt x="577" y="7929"/>
                    </a:lnTo>
                    <a:cubicBezTo>
                      <a:pt x="546" y="7852"/>
                      <a:pt x="531" y="7775"/>
                      <a:pt x="508" y="7691"/>
                    </a:cubicBezTo>
                    <a:cubicBezTo>
                      <a:pt x="454" y="7538"/>
                      <a:pt x="431" y="7376"/>
                      <a:pt x="392" y="7215"/>
                    </a:cubicBezTo>
                    <a:cubicBezTo>
                      <a:pt x="377" y="7131"/>
                      <a:pt x="369" y="7054"/>
                      <a:pt x="354" y="6970"/>
                    </a:cubicBezTo>
                    <a:cubicBezTo>
                      <a:pt x="339" y="6885"/>
                      <a:pt x="331" y="6808"/>
                      <a:pt x="323" y="6724"/>
                    </a:cubicBezTo>
                    <a:lnTo>
                      <a:pt x="300" y="6478"/>
                    </a:lnTo>
                    <a:lnTo>
                      <a:pt x="285" y="6225"/>
                    </a:lnTo>
                    <a:lnTo>
                      <a:pt x="285" y="6102"/>
                    </a:lnTo>
                    <a:lnTo>
                      <a:pt x="285" y="5979"/>
                    </a:lnTo>
                    <a:lnTo>
                      <a:pt x="285" y="5726"/>
                    </a:lnTo>
                    <a:cubicBezTo>
                      <a:pt x="293" y="5565"/>
                      <a:pt x="300" y="5396"/>
                      <a:pt x="323" y="5235"/>
                    </a:cubicBezTo>
                    <a:cubicBezTo>
                      <a:pt x="354" y="4897"/>
                      <a:pt x="415" y="4567"/>
                      <a:pt x="500" y="4245"/>
                    </a:cubicBezTo>
                    <a:cubicBezTo>
                      <a:pt x="584" y="3922"/>
                      <a:pt x="692" y="3600"/>
                      <a:pt x="830" y="3293"/>
                    </a:cubicBezTo>
                    <a:cubicBezTo>
                      <a:pt x="976" y="2994"/>
                      <a:pt x="1137" y="2694"/>
                      <a:pt x="1314" y="2410"/>
                    </a:cubicBezTo>
                    <a:cubicBezTo>
                      <a:pt x="1498" y="2134"/>
                      <a:pt x="1705" y="1865"/>
                      <a:pt x="1928" y="1612"/>
                    </a:cubicBezTo>
                    <a:cubicBezTo>
                      <a:pt x="2158" y="1374"/>
                      <a:pt x="2411" y="1151"/>
                      <a:pt x="2680" y="952"/>
                    </a:cubicBezTo>
                    <a:cubicBezTo>
                      <a:pt x="2948" y="760"/>
                      <a:pt x="3240" y="599"/>
                      <a:pt x="3555" y="491"/>
                    </a:cubicBezTo>
                    <a:cubicBezTo>
                      <a:pt x="3708" y="430"/>
                      <a:pt x="3877" y="392"/>
                      <a:pt x="4031" y="345"/>
                    </a:cubicBezTo>
                    <a:cubicBezTo>
                      <a:pt x="4115" y="322"/>
                      <a:pt x="4192" y="299"/>
                      <a:pt x="4276" y="292"/>
                    </a:cubicBezTo>
                    <a:lnTo>
                      <a:pt x="4522" y="238"/>
                    </a:lnTo>
                    <a:cubicBezTo>
                      <a:pt x="4606" y="223"/>
                      <a:pt x="4691" y="215"/>
                      <a:pt x="4775" y="207"/>
                    </a:cubicBezTo>
                    <a:lnTo>
                      <a:pt x="5021" y="177"/>
                    </a:lnTo>
                    <a:cubicBezTo>
                      <a:pt x="5190" y="161"/>
                      <a:pt x="5359" y="161"/>
                      <a:pt x="5520" y="161"/>
                    </a:cubicBezTo>
                    <a:lnTo>
                      <a:pt x="5773" y="169"/>
                    </a:lnTo>
                    <a:cubicBezTo>
                      <a:pt x="5858" y="177"/>
                      <a:pt x="5942" y="177"/>
                      <a:pt x="6019" y="192"/>
                    </a:cubicBezTo>
                    <a:cubicBezTo>
                      <a:pt x="6188" y="215"/>
                      <a:pt x="6349" y="238"/>
                      <a:pt x="6518" y="269"/>
                    </a:cubicBezTo>
                    <a:cubicBezTo>
                      <a:pt x="6686" y="292"/>
                      <a:pt x="6840" y="330"/>
                      <a:pt x="7009" y="384"/>
                    </a:cubicBezTo>
                    <a:cubicBezTo>
                      <a:pt x="7170" y="430"/>
                      <a:pt x="7331" y="484"/>
                      <a:pt x="7485" y="545"/>
                    </a:cubicBezTo>
                    <a:cubicBezTo>
                      <a:pt x="7799" y="660"/>
                      <a:pt x="8099" y="814"/>
                      <a:pt x="8375" y="1006"/>
                    </a:cubicBezTo>
                    <a:lnTo>
                      <a:pt x="8390" y="1021"/>
                    </a:lnTo>
                    <a:cubicBezTo>
                      <a:pt x="8401" y="1028"/>
                      <a:pt x="8413" y="1032"/>
                      <a:pt x="8424" y="1032"/>
                    </a:cubicBezTo>
                    <a:cubicBezTo>
                      <a:pt x="8438" y="1032"/>
                      <a:pt x="8451" y="1026"/>
                      <a:pt x="8460" y="1013"/>
                    </a:cubicBezTo>
                    <a:cubicBezTo>
                      <a:pt x="8483" y="990"/>
                      <a:pt x="8475" y="952"/>
                      <a:pt x="8452" y="936"/>
                    </a:cubicBezTo>
                    <a:cubicBezTo>
                      <a:pt x="8168" y="737"/>
                      <a:pt x="7869" y="568"/>
                      <a:pt x="7546" y="430"/>
                    </a:cubicBezTo>
                    <a:cubicBezTo>
                      <a:pt x="7231" y="299"/>
                      <a:pt x="6901" y="192"/>
                      <a:pt x="6564" y="123"/>
                    </a:cubicBezTo>
                    <a:cubicBezTo>
                      <a:pt x="6226" y="54"/>
                      <a:pt x="5881" y="8"/>
                      <a:pt x="554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087124" y="3566175"/>
                <a:ext cx="431922" cy="391352"/>
              </a:xfrm>
              <a:custGeom>
                <a:rect b="b" l="l" r="r" t="t"/>
                <a:pathLst>
                  <a:path extrusionOk="0" h="6135" w="6771">
                    <a:moveTo>
                      <a:pt x="3209" y="0"/>
                    </a:moveTo>
                    <a:cubicBezTo>
                      <a:pt x="3007" y="0"/>
                      <a:pt x="2806" y="14"/>
                      <a:pt x="2611" y="33"/>
                    </a:cubicBezTo>
                    <a:cubicBezTo>
                      <a:pt x="2127" y="87"/>
                      <a:pt x="1651" y="217"/>
                      <a:pt x="1214" y="417"/>
                    </a:cubicBezTo>
                    <a:cubicBezTo>
                      <a:pt x="776" y="624"/>
                      <a:pt x="369" y="900"/>
                      <a:pt x="24" y="1246"/>
                    </a:cubicBezTo>
                    <a:cubicBezTo>
                      <a:pt x="1" y="1253"/>
                      <a:pt x="1" y="1292"/>
                      <a:pt x="24" y="1299"/>
                    </a:cubicBezTo>
                    <a:cubicBezTo>
                      <a:pt x="28" y="1307"/>
                      <a:pt x="36" y="1311"/>
                      <a:pt x="44" y="1311"/>
                    </a:cubicBezTo>
                    <a:cubicBezTo>
                      <a:pt x="53" y="1311"/>
                      <a:pt x="62" y="1307"/>
                      <a:pt x="70" y="1299"/>
                    </a:cubicBezTo>
                    <a:cubicBezTo>
                      <a:pt x="438" y="1000"/>
                      <a:pt x="838" y="739"/>
                      <a:pt x="1267" y="532"/>
                    </a:cubicBezTo>
                    <a:cubicBezTo>
                      <a:pt x="1690" y="325"/>
                      <a:pt x="2142" y="186"/>
                      <a:pt x="2618" y="133"/>
                    </a:cubicBezTo>
                    <a:cubicBezTo>
                      <a:pt x="2678" y="129"/>
                      <a:pt x="2737" y="127"/>
                      <a:pt x="2796" y="127"/>
                    </a:cubicBezTo>
                    <a:cubicBezTo>
                      <a:pt x="2971" y="127"/>
                      <a:pt x="3144" y="144"/>
                      <a:pt x="3317" y="179"/>
                    </a:cubicBezTo>
                    <a:cubicBezTo>
                      <a:pt x="3555" y="209"/>
                      <a:pt x="3777" y="263"/>
                      <a:pt x="4008" y="317"/>
                    </a:cubicBezTo>
                    <a:cubicBezTo>
                      <a:pt x="4453" y="463"/>
                      <a:pt x="4875" y="678"/>
                      <a:pt x="5251" y="954"/>
                    </a:cubicBezTo>
                    <a:cubicBezTo>
                      <a:pt x="5351" y="1023"/>
                      <a:pt x="5443" y="1100"/>
                      <a:pt x="5543" y="1169"/>
                    </a:cubicBezTo>
                    <a:cubicBezTo>
                      <a:pt x="5589" y="1207"/>
                      <a:pt x="5627" y="1246"/>
                      <a:pt x="5673" y="1284"/>
                    </a:cubicBezTo>
                    <a:lnTo>
                      <a:pt x="5735" y="1345"/>
                    </a:lnTo>
                    <a:lnTo>
                      <a:pt x="5796" y="1414"/>
                    </a:lnTo>
                    <a:cubicBezTo>
                      <a:pt x="5834" y="1453"/>
                      <a:pt x="5873" y="1507"/>
                      <a:pt x="5904" y="1553"/>
                    </a:cubicBezTo>
                    <a:lnTo>
                      <a:pt x="6003" y="1698"/>
                    </a:lnTo>
                    <a:cubicBezTo>
                      <a:pt x="6042" y="1752"/>
                      <a:pt x="6065" y="1791"/>
                      <a:pt x="6095" y="1844"/>
                    </a:cubicBezTo>
                    <a:cubicBezTo>
                      <a:pt x="6134" y="1898"/>
                      <a:pt x="6165" y="1944"/>
                      <a:pt x="6195" y="1990"/>
                    </a:cubicBezTo>
                    <a:cubicBezTo>
                      <a:pt x="6318" y="2190"/>
                      <a:pt x="6410" y="2405"/>
                      <a:pt x="6479" y="2627"/>
                    </a:cubicBezTo>
                    <a:cubicBezTo>
                      <a:pt x="6556" y="2850"/>
                      <a:pt x="6602" y="3080"/>
                      <a:pt x="6625" y="3318"/>
                    </a:cubicBezTo>
                    <a:cubicBezTo>
                      <a:pt x="6648" y="3556"/>
                      <a:pt x="6648" y="3794"/>
                      <a:pt x="6610" y="4024"/>
                    </a:cubicBezTo>
                    <a:cubicBezTo>
                      <a:pt x="6579" y="4254"/>
                      <a:pt x="6556" y="4492"/>
                      <a:pt x="6510" y="4723"/>
                    </a:cubicBezTo>
                    <a:cubicBezTo>
                      <a:pt x="6418" y="5191"/>
                      <a:pt x="6280" y="5644"/>
                      <a:pt x="6095" y="6081"/>
                    </a:cubicBezTo>
                    <a:cubicBezTo>
                      <a:pt x="6085" y="6111"/>
                      <a:pt x="6108" y="6135"/>
                      <a:pt x="6131" y="6135"/>
                    </a:cubicBezTo>
                    <a:cubicBezTo>
                      <a:pt x="6144" y="6135"/>
                      <a:pt x="6157" y="6128"/>
                      <a:pt x="6165" y="6112"/>
                    </a:cubicBezTo>
                    <a:cubicBezTo>
                      <a:pt x="6280" y="5905"/>
                      <a:pt x="6379" y="5682"/>
                      <a:pt x="6464" y="5452"/>
                    </a:cubicBezTo>
                    <a:cubicBezTo>
                      <a:pt x="6548" y="5229"/>
                      <a:pt x="6617" y="4991"/>
                      <a:pt x="6671" y="4753"/>
                    </a:cubicBezTo>
                    <a:cubicBezTo>
                      <a:pt x="6725" y="4523"/>
                      <a:pt x="6763" y="4277"/>
                      <a:pt x="6763" y="4032"/>
                    </a:cubicBezTo>
                    <a:cubicBezTo>
                      <a:pt x="6771" y="3794"/>
                      <a:pt x="6763" y="3548"/>
                      <a:pt x="6740" y="3303"/>
                    </a:cubicBezTo>
                    <a:cubicBezTo>
                      <a:pt x="6710" y="2819"/>
                      <a:pt x="6564" y="2343"/>
                      <a:pt x="6333" y="1906"/>
                    </a:cubicBezTo>
                    <a:cubicBezTo>
                      <a:pt x="6303" y="1852"/>
                      <a:pt x="6272" y="1798"/>
                      <a:pt x="6234" y="1752"/>
                    </a:cubicBezTo>
                    <a:cubicBezTo>
                      <a:pt x="6203" y="1698"/>
                      <a:pt x="6165" y="1652"/>
                      <a:pt x="6126" y="1606"/>
                    </a:cubicBezTo>
                    <a:lnTo>
                      <a:pt x="6003" y="1468"/>
                    </a:lnTo>
                    <a:lnTo>
                      <a:pt x="5873" y="1338"/>
                    </a:lnTo>
                    <a:cubicBezTo>
                      <a:pt x="5788" y="1253"/>
                      <a:pt x="5704" y="1161"/>
                      <a:pt x="5612" y="1084"/>
                    </a:cubicBezTo>
                    <a:cubicBezTo>
                      <a:pt x="5520" y="1008"/>
                      <a:pt x="5428" y="923"/>
                      <a:pt x="5336" y="846"/>
                    </a:cubicBezTo>
                    <a:cubicBezTo>
                      <a:pt x="4952" y="547"/>
                      <a:pt x="4522" y="309"/>
                      <a:pt x="4061" y="148"/>
                    </a:cubicBezTo>
                    <a:cubicBezTo>
                      <a:pt x="3831" y="64"/>
                      <a:pt x="3586" y="18"/>
                      <a:pt x="3340" y="2"/>
                    </a:cubicBezTo>
                    <a:cubicBezTo>
                      <a:pt x="3296" y="1"/>
                      <a:pt x="3253" y="0"/>
                      <a:pt x="320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065052" y="3642021"/>
                <a:ext cx="19456" cy="15054"/>
              </a:xfrm>
              <a:custGeom>
                <a:rect b="b" l="l" r="r" t="t"/>
                <a:pathLst>
                  <a:path extrusionOk="0" h="236" w="305">
                    <a:moveTo>
                      <a:pt x="101" y="0"/>
                    </a:moveTo>
                    <a:cubicBezTo>
                      <a:pt x="46" y="0"/>
                      <a:pt x="1" y="62"/>
                      <a:pt x="32" y="118"/>
                    </a:cubicBezTo>
                    <a:cubicBezTo>
                      <a:pt x="55" y="156"/>
                      <a:pt x="78" y="187"/>
                      <a:pt x="109" y="210"/>
                    </a:cubicBezTo>
                    <a:cubicBezTo>
                      <a:pt x="129" y="228"/>
                      <a:pt x="151" y="235"/>
                      <a:pt x="172" y="235"/>
                    </a:cubicBezTo>
                    <a:cubicBezTo>
                      <a:pt x="242" y="235"/>
                      <a:pt x="304" y="154"/>
                      <a:pt x="240" y="95"/>
                    </a:cubicBezTo>
                    <a:cubicBezTo>
                      <a:pt x="209" y="64"/>
                      <a:pt x="178" y="34"/>
                      <a:pt x="140" y="11"/>
                    </a:cubicBezTo>
                    <a:cubicBezTo>
                      <a:pt x="127" y="3"/>
                      <a:pt x="114" y="0"/>
                      <a:pt x="10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464509" y="3882820"/>
                <a:ext cx="18308" cy="15756"/>
              </a:xfrm>
              <a:custGeom>
                <a:rect b="b" l="l" r="r" t="t"/>
                <a:pathLst>
                  <a:path extrusionOk="0" h="247" w="287">
                    <a:moveTo>
                      <a:pt x="176" y="0"/>
                    </a:moveTo>
                    <a:cubicBezTo>
                      <a:pt x="169" y="0"/>
                      <a:pt x="163" y="1"/>
                      <a:pt x="156" y="2"/>
                    </a:cubicBezTo>
                    <a:cubicBezTo>
                      <a:pt x="110" y="10"/>
                      <a:pt x="103" y="40"/>
                      <a:pt x="72" y="64"/>
                    </a:cubicBezTo>
                    <a:cubicBezTo>
                      <a:pt x="0" y="141"/>
                      <a:pt x="72" y="246"/>
                      <a:pt x="151" y="246"/>
                    </a:cubicBezTo>
                    <a:cubicBezTo>
                      <a:pt x="174" y="246"/>
                      <a:pt x="197" y="238"/>
                      <a:pt x="218" y="217"/>
                    </a:cubicBezTo>
                    <a:cubicBezTo>
                      <a:pt x="241" y="202"/>
                      <a:pt x="249" y="179"/>
                      <a:pt x="264" y="163"/>
                    </a:cubicBezTo>
                    <a:cubicBezTo>
                      <a:pt x="287" y="125"/>
                      <a:pt x="287" y="87"/>
                      <a:pt x="264" y="56"/>
                    </a:cubicBezTo>
                    <a:lnTo>
                      <a:pt x="256" y="48"/>
                    </a:lnTo>
                    <a:cubicBezTo>
                      <a:pt x="237" y="16"/>
                      <a:pt x="207" y="0"/>
                      <a:pt x="176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" name="Google Shape;234;p17"/>
            <p:cNvSpPr txBox="1"/>
            <p:nvPr/>
          </p:nvSpPr>
          <p:spPr>
            <a:xfrm>
              <a:off x="4219293" y="4298000"/>
              <a:ext cx="7053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5" name="Google Shape;235;p17"/>
            <p:cNvSpPr txBox="1"/>
            <p:nvPr/>
          </p:nvSpPr>
          <p:spPr>
            <a:xfrm>
              <a:off x="459050" y="4188962"/>
              <a:ext cx="1563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object in the Solar System and also a gas giant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459058" y="4031438"/>
              <a:ext cx="156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5EA6F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700">
                <a:solidFill>
                  <a:srgbClr val="5EA6F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44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sp>
        <p:nvSpPr>
          <p:cNvPr id="2299" name="Google Shape;2299;p44"/>
          <p:cNvSpPr/>
          <p:nvPr/>
        </p:nvSpPr>
        <p:spPr>
          <a:xfrm>
            <a:off x="3069676" y="2057824"/>
            <a:ext cx="2979456" cy="1220735"/>
          </a:xfrm>
          <a:custGeom>
            <a:rect b="b" l="l" r="r" t="t"/>
            <a:pathLst>
              <a:path extrusionOk="0" h="6235" w="15218">
                <a:moveTo>
                  <a:pt x="7643" y="5485"/>
                </a:moveTo>
                <a:cubicBezTo>
                  <a:pt x="7651" y="5485"/>
                  <a:pt x="7659" y="5485"/>
                  <a:pt x="7667" y="5486"/>
                </a:cubicBezTo>
                <a:cubicBezTo>
                  <a:pt x="7827" y="5491"/>
                  <a:pt x="7983" y="5537"/>
                  <a:pt x="8123" y="5616"/>
                </a:cubicBezTo>
                <a:cubicBezTo>
                  <a:pt x="7810" y="5621"/>
                  <a:pt x="7499" y="5626"/>
                  <a:pt x="7185" y="5633"/>
                </a:cubicBezTo>
                <a:cubicBezTo>
                  <a:pt x="7319" y="5536"/>
                  <a:pt x="7478" y="5485"/>
                  <a:pt x="7643" y="5485"/>
                </a:cubicBezTo>
                <a:close/>
                <a:moveTo>
                  <a:pt x="8275" y="4601"/>
                </a:moveTo>
                <a:cubicBezTo>
                  <a:pt x="8282" y="4601"/>
                  <a:pt x="8289" y="4601"/>
                  <a:pt x="8296" y="4602"/>
                </a:cubicBezTo>
                <a:cubicBezTo>
                  <a:pt x="8345" y="4602"/>
                  <a:pt x="8388" y="4625"/>
                  <a:pt x="8411" y="4665"/>
                </a:cubicBezTo>
                <a:cubicBezTo>
                  <a:pt x="8477" y="4775"/>
                  <a:pt x="8464" y="4938"/>
                  <a:pt x="8446" y="5068"/>
                </a:cubicBezTo>
                <a:cubicBezTo>
                  <a:pt x="8440" y="5128"/>
                  <a:pt x="8504" y="5186"/>
                  <a:pt x="8564" y="5186"/>
                </a:cubicBezTo>
                <a:cubicBezTo>
                  <a:pt x="8575" y="5186"/>
                  <a:pt x="8586" y="5184"/>
                  <a:pt x="8597" y="5180"/>
                </a:cubicBezTo>
                <a:cubicBezTo>
                  <a:pt x="8716" y="5131"/>
                  <a:pt x="8859" y="5066"/>
                  <a:pt x="8997" y="5066"/>
                </a:cubicBezTo>
                <a:cubicBezTo>
                  <a:pt x="9053" y="5066"/>
                  <a:pt x="9108" y="5077"/>
                  <a:pt x="9160" y="5103"/>
                </a:cubicBezTo>
                <a:cubicBezTo>
                  <a:pt x="9218" y="5129"/>
                  <a:pt x="9259" y="5185"/>
                  <a:pt x="9267" y="5246"/>
                </a:cubicBezTo>
                <a:cubicBezTo>
                  <a:pt x="9272" y="5307"/>
                  <a:pt x="9252" y="5351"/>
                  <a:pt x="9201" y="5374"/>
                </a:cubicBezTo>
                <a:cubicBezTo>
                  <a:pt x="9094" y="5427"/>
                  <a:pt x="9150" y="5593"/>
                  <a:pt x="9262" y="5593"/>
                </a:cubicBezTo>
                <a:cubicBezTo>
                  <a:pt x="9313" y="5593"/>
                  <a:pt x="9366" y="5593"/>
                  <a:pt x="9420" y="5595"/>
                </a:cubicBezTo>
                <a:lnTo>
                  <a:pt x="9221" y="5595"/>
                </a:lnTo>
                <a:cubicBezTo>
                  <a:pt x="8984" y="5603"/>
                  <a:pt x="8745" y="5605"/>
                  <a:pt x="8505" y="5608"/>
                </a:cubicBezTo>
                <a:lnTo>
                  <a:pt x="8502" y="5605"/>
                </a:lnTo>
                <a:cubicBezTo>
                  <a:pt x="8278" y="5389"/>
                  <a:pt x="7980" y="5264"/>
                  <a:pt x="7667" y="5251"/>
                </a:cubicBezTo>
                <a:cubicBezTo>
                  <a:pt x="7656" y="5251"/>
                  <a:pt x="7645" y="5251"/>
                  <a:pt x="7633" y="5251"/>
                </a:cubicBezTo>
                <a:cubicBezTo>
                  <a:pt x="7340" y="5251"/>
                  <a:pt x="7061" y="5380"/>
                  <a:pt x="6872" y="5605"/>
                </a:cubicBezTo>
                <a:cubicBezTo>
                  <a:pt x="6862" y="5616"/>
                  <a:pt x="6854" y="5628"/>
                  <a:pt x="6849" y="5644"/>
                </a:cubicBezTo>
                <a:cubicBezTo>
                  <a:pt x="6485" y="5651"/>
                  <a:pt x="6123" y="5664"/>
                  <a:pt x="5759" y="5674"/>
                </a:cubicBezTo>
                <a:cubicBezTo>
                  <a:pt x="5759" y="5669"/>
                  <a:pt x="5759" y="5661"/>
                  <a:pt x="5756" y="5656"/>
                </a:cubicBezTo>
                <a:cubicBezTo>
                  <a:pt x="5705" y="5422"/>
                  <a:pt x="5669" y="5139"/>
                  <a:pt x="5919" y="5009"/>
                </a:cubicBezTo>
                <a:cubicBezTo>
                  <a:pt x="5974" y="4980"/>
                  <a:pt x="6029" y="4968"/>
                  <a:pt x="6083" y="4968"/>
                </a:cubicBezTo>
                <a:cubicBezTo>
                  <a:pt x="6306" y="4968"/>
                  <a:pt x="6511" y="5182"/>
                  <a:pt x="6632" y="5351"/>
                </a:cubicBezTo>
                <a:cubicBezTo>
                  <a:pt x="6658" y="5384"/>
                  <a:pt x="6699" y="5407"/>
                  <a:pt x="6740" y="5407"/>
                </a:cubicBezTo>
                <a:cubicBezTo>
                  <a:pt x="6768" y="5407"/>
                  <a:pt x="6795" y="5397"/>
                  <a:pt x="6818" y="5374"/>
                </a:cubicBezTo>
                <a:cubicBezTo>
                  <a:pt x="7043" y="5134"/>
                  <a:pt x="7310" y="4938"/>
                  <a:pt x="7608" y="4800"/>
                </a:cubicBezTo>
                <a:cubicBezTo>
                  <a:pt x="7751" y="4732"/>
                  <a:pt x="7901" y="4678"/>
                  <a:pt x="8054" y="4640"/>
                </a:cubicBezTo>
                <a:cubicBezTo>
                  <a:pt x="8124" y="4624"/>
                  <a:pt x="8200" y="4601"/>
                  <a:pt x="8275" y="4601"/>
                </a:cubicBezTo>
                <a:close/>
                <a:moveTo>
                  <a:pt x="8302" y="3054"/>
                </a:moveTo>
                <a:cubicBezTo>
                  <a:pt x="8338" y="3054"/>
                  <a:pt x="8374" y="3064"/>
                  <a:pt x="8408" y="3088"/>
                </a:cubicBezTo>
                <a:cubicBezTo>
                  <a:pt x="8594" y="3218"/>
                  <a:pt x="8548" y="3491"/>
                  <a:pt x="8518" y="3684"/>
                </a:cubicBezTo>
                <a:cubicBezTo>
                  <a:pt x="8503" y="3772"/>
                  <a:pt x="8563" y="3828"/>
                  <a:pt x="8629" y="3828"/>
                </a:cubicBezTo>
                <a:cubicBezTo>
                  <a:pt x="8665" y="3828"/>
                  <a:pt x="8703" y="3811"/>
                  <a:pt x="8732" y="3774"/>
                </a:cubicBezTo>
                <a:cubicBezTo>
                  <a:pt x="8812" y="3669"/>
                  <a:pt x="8928" y="3525"/>
                  <a:pt x="9063" y="3525"/>
                </a:cubicBezTo>
                <a:cubicBezTo>
                  <a:pt x="9082" y="3525"/>
                  <a:pt x="9102" y="3528"/>
                  <a:pt x="9122" y="3534"/>
                </a:cubicBezTo>
                <a:cubicBezTo>
                  <a:pt x="9185" y="3554"/>
                  <a:pt x="9203" y="3588"/>
                  <a:pt x="9201" y="3659"/>
                </a:cubicBezTo>
                <a:cubicBezTo>
                  <a:pt x="9195" y="3768"/>
                  <a:pt x="9173" y="3875"/>
                  <a:pt x="9239" y="3977"/>
                </a:cubicBezTo>
                <a:cubicBezTo>
                  <a:pt x="9261" y="4013"/>
                  <a:pt x="9300" y="4033"/>
                  <a:pt x="9341" y="4033"/>
                </a:cubicBezTo>
                <a:cubicBezTo>
                  <a:pt x="9361" y="4033"/>
                  <a:pt x="9381" y="4028"/>
                  <a:pt x="9399" y="4018"/>
                </a:cubicBezTo>
                <a:cubicBezTo>
                  <a:pt x="9551" y="3954"/>
                  <a:pt x="9731" y="3908"/>
                  <a:pt x="9904" y="3908"/>
                </a:cubicBezTo>
                <a:cubicBezTo>
                  <a:pt x="10127" y="3908"/>
                  <a:pt x="10340" y="3984"/>
                  <a:pt x="10469" y="4191"/>
                </a:cubicBezTo>
                <a:cubicBezTo>
                  <a:pt x="10513" y="4258"/>
                  <a:pt x="10538" y="4332"/>
                  <a:pt x="10543" y="4411"/>
                </a:cubicBezTo>
                <a:cubicBezTo>
                  <a:pt x="10548" y="4510"/>
                  <a:pt x="10508" y="4586"/>
                  <a:pt x="10480" y="4678"/>
                </a:cubicBezTo>
                <a:cubicBezTo>
                  <a:pt x="10441" y="4785"/>
                  <a:pt x="10457" y="4905"/>
                  <a:pt x="10523" y="4999"/>
                </a:cubicBezTo>
                <a:cubicBezTo>
                  <a:pt x="10587" y="5083"/>
                  <a:pt x="10658" y="5165"/>
                  <a:pt x="10732" y="5241"/>
                </a:cubicBezTo>
                <a:cubicBezTo>
                  <a:pt x="10785" y="5300"/>
                  <a:pt x="10834" y="5366"/>
                  <a:pt x="10869" y="5435"/>
                </a:cubicBezTo>
                <a:cubicBezTo>
                  <a:pt x="10890" y="5488"/>
                  <a:pt x="10905" y="5544"/>
                  <a:pt x="10910" y="5600"/>
                </a:cubicBezTo>
                <a:cubicBezTo>
                  <a:pt x="10569" y="5598"/>
                  <a:pt x="10225" y="5598"/>
                  <a:pt x="9883" y="5598"/>
                </a:cubicBezTo>
                <a:cubicBezTo>
                  <a:pt x="9820" y="5503"/>
                  <a:pt x="9728" y="5432"/>
                  <a:pt x="9618" y="5391"/>
                </a:cubicBezTo>
                <a:cubicBezTo>
                  <a:pt x="9578" y="5379"/>
                  <a:pt x="9534" y="5371"/>
                  <a:pt x="9491" y="5366"/>
                </a:cubicBezTo>
                <a:cubicBezTo>
                  <a:pt x="9527" y="5216"/>
                  <a:pt x="9476" y="5060"/>
                  <a:pt x="9359" y="4958"/>
                </a:cubicBezTo>
                <a:cubicBezTo>
                  <a:pt x="9252" y="4870"/>
                  <a:pt x="9133" y="4837"/>
                  <a:pt x="9010" y="4837"/>
                </a:cubicBezTo>
                <a:cubicBezTo>
                  <a:pt x="8906" y="4837"/>
                  <a:pt x="8799" y="4861"/>
                  <a:pt x="8696" y="4895"/>
                </a:cubicBezTo>
                <a:cubicBezTo>
                  <a:pt x="8699" y="4795"/>
                  <a:pt x="8681" y="4696"/>
                  <a:pt x="8645" y="4604"/>
                </a:cubicBezTo>
                <a:cubicBezTo>
                  <a:pt x="8576" y="4448"/>
                  <a:pt x="8436" y="4368"/>
                  <a:pt x="8275" y="4368"/>
                </a:cubicBezTo>
                <a:cubicBezTo>
                  <a:pt x="8253" y="4368"/>
                  <a:pt x="8230" y="4369"/>
                  <a:pt x="8207" y="4372"/>
                </a:cubicBezTo>
                <a:cubicBezTo>
                  <a:pt x="7832" y="4418"/>
                  <a:pt x="7460" y="4581"/>
                  <a:pt x="7150" y="4788"/>
                </a:cubicBezTo>
                <a:cubicBezTo>
                  <a:pt x="7004" y="4884"/>
                  <a:pt x="6869" y="4991"/>
                  <a:pt x="6747" y="5114"/>
                </a:cubicBezTo>
                <a:cubicBezTo>
                  <a:pt x="6648" y="4991"/>
                  <a:pt x="6533" y="4879"/>
                  <a:pt x="6390" y="4813"/>
                </a:cubicBezTo>
                <a:cubicBezTo>
                  <a:pt x="6292" y="4766"/>
                  <a:pt x="6184" y="4739"/>
                  <a:pt x="6076" y="4739"/>
                </a:cubicBezTo>
                <a:cubicBezTo>
                  <a:pt x="5988" y="4739"/>
                  <a:pt x="5899" y="4757"/>
                  <a:pt x="5817" y="4798"/>
                </a:cubicBezTo>
                <a:cubicBezTo>
                  <a:pt x="5659" y="4877"/>
                  <a:pt x="5545" y="5019"/>
                  <a:pt x="5504" y="5188"/>
                </a:cubicBezTo>
                <a:cubicBezTo>
                  <a:pt x="5463" y="5351"/>
                  <a:pt x="5489" y="5521"/>
                  <a:pt x="5522" y="5684"/>
                </a:cubicBezTo>
                <a:cubicBezTo>
                  <a:pt x="5323" y="5689"/>
                  <a:pt x="5124" y="5697"/>
                  <a:pt x="4926" y="5707"/>
                </a:cubicBezTo>
                <a:cubicBezTo>
                  <a:pt x="4836" y="5404"/>
                  <a:pt x="4773" y="5093"/>
                  <a:pt x="4732" y="4780"/>
                </a:cubicBezTo>
                <a:cubicBezTo>
                  <a:pt x="4701" y="4512"/>
                  <a:pt x="4676" y="4235"/>
                  <a:pt x="4737" y="3970"/>
                </a:cubicBezTo>
                <a:cubicBezTo>
                  <a:pt x="4788" y="3753"/>
                  <a:pt x="4908" y="3542"/>
                  <a:pt x="5137" y="3473"/>
                </a:cubicBezTo>
                <a:cubicBezTo>
                  <a:pt x="5194" y="3455"/>
                  <a:pt x="5252" y="3447"/>
                  <a:pt x="5311" y="3447"/>
                </a:cubicBezTo>
                <a:cubicBezTo>
                  <a:pt x="5501" y="3447"/>
                  <a:pt x="5694" y="3531"/>
                  <a:pt x="5838" y="3651"/>
                </a:cubicBezTo>
                <a:cubicBezTo>
                  <a:pt x="6095" y="3868"/>
                  <a:pt x="6243" y="4181"/>
                  <a:pt x="6388" y="4479"/>
                </a:cubicBezTo>
                <a:cubicBezTo>
                  <a:pt x="6407" y="4519"/>
                  <a:pt x="6441" y="4536"/>
                  <a:pt x="6478" y="4536"/>
                </a:cubicBezTo>
                <a:cubicBezTo>
                  <a:pt x="6521" y="4536"/>
                  <a:pt x="6566" y="4514"/>
                  <a:pt x="6592" y="4479"/>
                </a:cubicBezTo>
                <a:cubicBezTo>
                  <a:pt x="6834" y="4148"/>
                  <a:pt x="7117" y="3850"/>
                  <a:pt x="7432" y="3590"/>
                </a:cubicBezTo>
                <a:cubicBezTo>
                  <a:pt x="7585" y="3463"/>
                  <a:pt x="7748" y="3346"/>
                  <a:pt x="7917" y="3239"/>
                </a:cubicBezTo>
                <a:cubicBezTo>
                  <a:pt x="8003" y="3180"/>
                  <a:pt x="8097" y="3126"/>
                  <a:pt x="8192" y="3081"/>
                </a:cubicBezTo>
                <a:cubicBezTo>
                  <a:pt x="8229" y="3064"/>
                  <a:pt x="8266" y="3054"/>
                  <a:pt x="8302" y="3054"/>
                </a:cubicBezTo>
                <a:close/>
                <a:moveTo>
                  <a:pt x="2528" y="5493"/>
                </a:moveTo>
                <a:cubicBezTo>
                  <a:pt x="2752" y="5493"/>
                  <a:pt x="2958" y="5643"/>
                  <a:pt x="3124" y="5796"/>
                </a:cubicBezTo>
                <a:cubicBezTo>
                  <a:pt x="2678" y="5822"/>
                  <a:pt x="2233" y="5847"/>
                  <a:pt x="1787" y="5878"/>
                </a:cubicBezTo>
                <a:cubicBezTo>
                  <a:pt x="1843" y="5830"/>
                  <a:pt x="1901" y="5784"/>
                  <a:pt x="1963" y="5743"/>
                </a:cubicBezTo>
                <a:cubicBezTo>
                  <a:pt x="2103" y="5644"/>
                  <a:pt x="2258" y="5542"/>
                  <a:pt x="2429" y="5503"/>
                </a:cubicBezTo>
                <a:cubicBezTo>
                  <a:pt x="2462" y="5497"/>
                  <a:pt x="2495" y="5493"/>
                  <a:pt x="2528" y="5493"/>
                </a:cubicBezTo>
                <a:close/>
                <a:moveTo>
                  <a:pt x="8390" y="1618"/>
                </a:moveTo>
                <a:cubicBezTo>
                  <a:pt x="8562" y="1618"/>
                  <a:pt x="8729" y="1674"/>
                  <a:pt x="8867" y="1809"/>
                </a:cubicBezTo>
                <a:cubicBezTo>
                  <a:pt x="9007" y="1947"/>
                  <a:pt x="9094" y="2143"/>
                  <a:pt x="9040" y="2339"/>
                </a:cubicBezTo>
                <a:cubicBezTo>
                  <a:pt x="9018" y="2422"/>
                  <a:pt x="9092" y="2487"/>
                  <a:pt x="9163" y="2487"/>
                </a:cubicBezTo>
                <a:cubicBezTo>
                  <a:pt x="9199" y="2487"/>
                  <a:pt x="9235" y="2470"/>
                  <a:pt x="9257" y="2428"/>
                </a:cubicBezTo>
                <a:cubicBezTo>
                  <a:pt x="9314" y="2314"/>
                  <a:pt x="9439" y="2251"/>
                  <a:pt x="9563" y="2251"/>
                </a:cubicBezTo>
                <a:cubicBezTo>
                  <a:pt x="9627" y="2251"/>
                  <a:pt x="9691" y="2268"/>
                  <a:pt x="9746" y="2301"/>
                </a:cubicBezTo>
                <a:cubicBezTo>
                  <a:pt x="9929" y="2408"/>
                  <a:pt x="9983" y="2676"/>
                  <a:pt x="9901" y="2864"/>
                </a:cubicBezTo>
                <a:cubicBezTo>
                  <a:pt x="9876" y="2910"/>
                  <a:pt x="9883" y="2969"/>
                  <a:pt x="9919" y="3007"/>
                </a:cubicBezTo>
                <a:cubicBezTo>
                  <a:pt x="9941" y="3027"/>
                  <a:pt x="9976" y="3042"/>
                  <a:pt x="10008" y="3042"/>
                </a:cubicBezTo>
                <a:cubicBezTo>
                  <a:pt x="10028" y="3042"/>
                  <a:pt x="10046" y="3037"/>
                  <a:pt x="10062" y="3025"/>
                </a:cubicBezTo>
                <a:cubicBezTo>
                  <a:pt x="10206" y="2915"/>
                  <a:pt x="10373" y="2867"/>
                  <a:pt x="10542" y="2867"/>
                </a:cubicBezTo>
                <a:cubicBezTo>
                  <a:pt x="10738" y="2867"/>
                  <a:pt x="10937" y="2931"/>
                  <a:pt x="11106" y="3037"/>
                </a:cubicBezTo>
                <a:cubicBezTo>
                  <a:pt x="11483" y="3274"/>
                  <a:pt x="11646" y="3715"/>
                  <a:pt x="11651" y="4148"/>
                </a:cubicBezTo>
                <a:cubicBezTo>
                  <a:pt x="11654" y="4423"/>
                  <a:pt x="11608" y="4698"/>
                  <a:pt x="11519" y="4961"/>
                </a:cubicBezTo>
                <a:cubicBezTo>
                  <a:pt x="11499" y="5024"/>
                  <a:pt x="11553" y="5112"/>
                  <a:pt x="11625" y="5112"/>
                </a:cubicBezTo>
                <a:cubicBezTo>
                  <a:pt x="11628" y="5112"/>
                  <a:pt x="11631" y="5111"/>
                  <a:pt x="11634" y="5111"/>
                </a:cubicBezTo>
                <a:cubicBezTo>
                  <a:pt x="11698" y="5104"/>
                  <a:pt x="11763" y="5101"/>
                  <a:pt x="11827" y="5101"/>
                </a:cubicBezTo>
                <a:cubicBezTo>
                  <a:pt x="12298" y="5101"/>
                  <a:pt x="12754" y="5287"/>
                  <a:pt x="13088" y="5626"/>
                </a:cubicBezTo>
                <a:cubicBezTo>
                  <a:pt x="12441" y="5616"/>
                  <a:pt x="11794" y="5605"/>
                  <a:pt x="11147" y="5600"/>
                </a:cubicBezTo>
                <a:cubicBezTo>
                  <a:pt x="11132" y="5440"/>
                  <a:pt x="11071" y="5284"/>
                  <a:pt x="10969" y="5154"/>
                </a:cubicBezTo>
                <a:cubicBezTo>
                  <a:pt x="10905" y="5075"/>
                  <a:pt x="10834" y="5002"/>
                  <a:pt x="10767" y="4925"/>
                </a:cubicBezTo>
                <a:cubicBezTo>
                  <a:pt x="10737" y="4895"/>
                  <a:pt x="10699" y="4854"/>
                  <a:pt x="10694" y="4808"/>
                </a:cubicBezTo>
                <a:cubicBezTo>
                  <a:pt x="10688" y="4762"/>
                  <a:pt x="10719" y="4706"/>
                  <a:pt x="10734" y="4663"/>
                </a:cubicBezTo>
                <a:cubicBezTo>
                  <a:pt x="10902" y="4227"/>
                  <a:pt x="10558" y="3779"/>
                  <a:pt x="10130" y="3692"/>
                </a:cubicBezTo>
                <a:cubicBezTo>
                  <a:pt x="10056" y="3677"/>
                  <a:pt x="9981" y="3670"/>
                  <a:pt x="9907" y="3670"/>
                </a:cubicBezTo>
                <a:cubicBezTo>
                  <a:pt x="9743" y="3670"/>
                  <a:pt x="9581" y="3704"/>
                  <a:pt x="9425" y="3758"/>
                </a:cubicBezTo>
                <a:cubicBezTo>
                  <a:pt x="9427" y="3743"/>
                  <a:pt x="9430" y="3728"/>
                  <a:pt x="9430" y="3712"/>
                </a:cubicBezTo>
                <a:cubicBezTo>
                  <a:pt x="9440" y="3646"/>
                  <a:pt x="9435" y="3580"/>
                  <a:pt x="9417" y="3516"/>
                </a:cubicBezTo>
                <a:cubicBezTo>
                  <a:pt x="9374" y="3404"/>
                  <a:pt x="9274" y="3323"/>
                  <a:pt x="9155" y="3300"/>
                </a:cubicBezTo>
                <a:cubicBezTo>
                  <a:pt x="9125" y="3293"/>
                  <a:pt x="9095" y="3290"/>
                  <a:pt x="9064" y="3290"/>
                </a:cubicBezTo>
                <a:cubicBezTo>
                  <a:pt x="8962" y="3290"/>
                  <a:pt x="8860" y="3326"/>
                  <a:pt x="8778" y="3391"/>
                </a:cubicBezTo>
                <a:cubicBezTo>
                  <a:pt x="8780" y="3256"/>
                  <a:pt x="8739" y="3121"/>
                  <a:pt x="8660" y="3009"/>
                </a:cubicBezTo>
                <a:cubicBezTo>
                  <a:pt x="8597" y="2920"/>
                  <a:pt x="8502" y="2854"/>
                  <a:pt x="8395" y="2826"/>
                </a:cubicBezTo>
                <a:cubicBezTo>
                  <a:pt x="8366" y="2819"/>
                  <a:pt x="8336" y="2816"/>
                  <a:pt x="8307" y="2816"/>
                </a:cubicBezTo>
                <a:cubicBezTo>
                  <a:pt x="8209" y="2816"/>
                  <a:pt x="8115" y="2850"/>
                  <a:pt x="8026" y="2897"/>
                </a:cubicBezTo>
                <a:cubicBezTo>
                  <a:pt x="7613" y="3124"/>
                  <a:pt x="7239" y="3409"/>
                  <a:pt x="6908" y="3746"/>
                </a:cubicBezTo>
                <a:cubicBezTo>
                  <a:pt x="6768" y="3886"/>
                  <a:pt x="6635" y="4039"/>
                  <a:pt x="6510" y="4194"/>
                </a:cubicBezTo>
                <a:cubicBezTo>
                  <a:pt x="6388" y="3952"/>
                  <a:pt x="6250" y="3715"/>
                  <a:pt x="6052" y="3526"/>
                </a:cubicBezTo>
                <a:cubicBezTo>
                  <a:pt x="5856" y="3340"/>
                  <a:pt x="5589" y="3209"/>
                  <a:pt x="5315" y="3209"/>
                </a:cubicBezTo>
                <a:cubicBezTo>
                  <a:pt x="5278" y="3209"/>
                  <a:pt x="5242" y="3211"/>
                  <a:pt x="5206" y="3216"/>
                </a:cubicBezTo>
                <a:cubicBezTo>
                  <a:pt x="4895" y="3256"/>
                  <a:pt x="4671" y="3463"/>
                  <a:pt x="4559" y="3746"/>
                </a:cubicBezTo>
                <a:cubicBezTo>
                  <a:pt x="4454" y="4008"/>
                  <a:pt x="4454" y="4309"/>
                  <a:pt x="4477" y="4586"/>
                </a:cubicBezTo>
                <a:cubicBezTo>
                  <a:pt x="4513" y="4968"/>
                  <a:pt x="4582" y="5346"/>
                  <a:pt x="4683" y="5715"/>
                </a:cubicBezTo>
                <a:cubicBezTo>
                  <a:pt x="4266" y="5733"/>
                  <a:pt x="3850" y="5753"/>
                  <a:pt x="3433" y="5776"/>
                </a:cubicBezTo>
                <a:cubicBezTo>
                  <a:pt x="3425" y="5758"/>
                  <a:pt x="3415" y="5743"/>
                  <a:pt x="3402" y="5733"/>
                </a:cubicBezTo>
                <a:cubicBezTo>
                  <a:pt x="3161" y="5496"/>
                  <a:pt x="2868" y="5258"/>
                  <a:pt x="2522" y="5258"/>
                </a:cubicBezTo>
                <a:cubicBezTo>
                  <a:pt x="2484" y="5258"/>
                  <a:pt x="2445" y="5261"/>
                  <a:pt x="2406" y="5267"/>
                </a:cubicBezTo>
                <a:cubicBezTo>
                  <a:pt x="2207" y="5297"/>
                  <a:pt x="2024" y="5412"/>
                  <a:pt x="1861" y="5524"/>
                </a:cubicBezTo>
                <a:cubicBezTo>
                  <a:pt x="1700" y="5633"/>
                  <a:pt x="1550" y="5761"/>
                  <a:pt x="1415" y="5898"/>
                </a:cubicBezTo>
                <a:cubicBezTo>
                  <a:pt x="1221" y="5914"/>
                  <a:pt x="1028" y="5926"/>
                  <a:pt x="834" y="5942"/>
                </a:cubicBezTo>
                <a:cubicBezTo>
                  <a:pt x="946" y="5475"/>
                  <a:pt x="1239" y="5073"/>
                  <a:pt x="1649" y="4826"/>
                </a:cubicBezTo>
                <a:cubicBezTo>
                  <a:pt x="1909" y="4669"/>
                  <a:pt x="2203" y="4594"/>
                  <a:pt x="2498" y="4594"/>
                </a:cubicBezTo>
                <a:cubicBezTo>
                  <a:pt x="2727" y="4594"/>
                  <a:pt x="2956" y="4639"/>
                  <a:pt x="3173" y="4726"/>
                </a:cubicBezTo>
                <a:cubicBezTo>
                  <a:pt x="3455" y="4844"/>
                  <a:pt x="3700" y="5030"/>
                  <a:pt x="3889" y="5269"/>
                </a:cubicBezTo>
                <a:cubicBezTo>
                  <a:pt x="3910" y="5295"/>
                  <a:pt x="3936" y="5306"/>
                  <a:pt x="3962" y="5306"/>
                </a:cubicBezTo>
                <a:cubicBezTo>
                  <a:pt x="4032" y="5306"/>
                  <a:pt x="4103" y="5230"/>
                  <a:pt x="4085" y="5154"/>
                </a:cubicBezTo>
                <a:cubicBezTo>
                  <a:pt x="3988" y="4788"/>
                  <a:pt x="3919" y="4416"/>
                  <a:pt x="3906" y="4036"/>
                </a:cubicBezTo>
                <a:cubicBezTo>
                  <a:pt x="3894" y="3682"/>
                  <a:pt x="3932" y="3310"/>
                  <a:pt x="4085" y="2984"/>
                </a:cubicBezTo>
                <a:cubicBezTo>
                  <a:pt x="4238" y="2648"/>
                  <a:pt x="4508" y="2377"/>
                  <a:pt x="4841" y="2222"/>
                </a:cubicBezTo>
                <a:cubicBezTo>
                  <a:pt x="5034" y="2134"/>
                  <a:pt x="5242" y="2090"/>
                  <a:pt x="5451" y="2090"/>
                </a:cubicBezTo>
                <a:cubicBezTo>
                  <a:pt x="5605" y="2090"/>
                  <a:pt x="5760" y="2115"/>
                  <a:pt x="5909" y="2163"/>
                </a:cubicBezTo>
                <a:cubicBezTo>
                  <a:pt x="6296" y="2291"/>
                  <a:pt x="6615" y="2569"/>
                  <a:pt x="6793" y="2933"/>
                </a:cubicBezTo>
                <a:cubicBezTo>
                  <a:pt x="6816" y="2972"/>
                  <a:pt x="6855" y="2992"/>
                  <a:pt x="6895" y="2992"/>
                </a:cubicBezTo>
                <a:cubicBezTo>
                  <a:pt x="6934" y="2992"/>
                  <a:pt x="6974" y="2972"/>
                  <a:pt x="6997" y="2933"/>
                </a:cubicBezTo>
                <a:cubicBezTo>
                  <a:pt x="7193" y="2533"/>
                  <a:pt x="7402" y="2092"/>
                  <a:pt x="7776" y="1830"/>
                </a:cubicBezTo>
                <a:cubicBezTo>
                  <a:pt x="7956" y="1704"/>
                  <a:pt x="8176" y="1618"/>
                  <a:pt x="8390" y="1618"/>
                </a:cubicBezTo>
                <a:close/>
                <a:moveTo>
                  <a:pt x="7890" y="233"/>
                </a:moveTo>
                <a:cubicBezTo>
                  <a:pt x="8253" y="233"/>
                  <a:pt x="8603" y="401"/>
                  <a:pt x="8882" y="645"/>
                </a:cubicBezTo>
                <a:cubicBezTo>
                  <a:pt x="9106" y="846"/>
                  <a:pt x="9305" y="1078"/>
                  <a:pt x="9466" y="1335"/>
                </a:cubicBezTo>
                <a:cubicBezTo>
                  <a:pt x="9490" y="1373"/>
                  <a:pt x="9525" y="1389"/>
                  <a:pt x="9560" y="1389"/>
                </a:cubicBezTo>
                <a:cubicBezTo>
                  <a:pt x="9604" y="1389"/>
                  <a:pt x="9647" y="1365"/>
                  <a:pt x="9669" y="1330"/>
                </a:cubicBezTo>
                <a:cubicBezTo>
                  <a:pt x="9751" y="1293"/>
                  <a:pt x="9834" y="1276"/>
                  <a:pt x="9914" y="1276"/>
                </a:cubicBezTo>
                <a:cubicBezTo>
                  <a:pt x="10273" y="1276"/>
                  <a:pt x="10576" y="1621"/>
                  <a:pt x="10472" y="2008"/>
                </a:cubicBezTo>
                <a:cubicBezTo>
                  <a:pt x="10451" y="2094"/>
                  <a:pt x="10516" y="2152"/>
                  <a:pt x="10590" y="2152"/>
                </a:cubicBezTo>
                <a:cubicBezTo>
                  <a:pt x="10608" y="2152"/>
                  <a:pt x="10627" y="2148"/>
                  <a:pt x="10645" y="2141"/>
                </a:cubicBezTo>
                <a:cubicBezTo>
                  <a:pt x="10790" y="2078"/>
                  <a:pt x="10944" y="2050"/>
                  <a:pt x="11099" y="2050"/>
                </a:cubicBezTo>
                <a:cubicBezTo>
                  <a:pt x="11392" y="2050"/>
                  <a:pt x="11688" y="2151"/>
                  <a:pt x="11932" y="2311"/>
                </a:cubicBezTo>
                <a:cubicBezTo>
                  <a:pt x="12342" y="2586"/>
                  <a:pt x="12576" y="3045"/>
                  <a:pt x="12660" y="3521"/>
                </a:cubicBezTo>
                <a:cubicBezTo>
                  <a:pt x="12706" y="3802"/>
                  <a:pt x="12706" y="4092"/>
                  <a:pt x="12660" y="4372"/>
                </a:cubicBezTo>
                <a:cubicBezTo>
                  <a:pt x="12647" y="4448"/>
                  <a:pt x="12696" y="4522"/>
                  <a:pt x="12770" y="4522"/>
                </a:cubicBezTo>
                <a:cubicBezTo>
                  <a:pt x="12781" y="4522"/>
                  <a:pt x="12792" y="4521"/>
                  <a:pt x="12803" y="4518"/>
                </a:cubicBezTo>
                <a:cubicBezTo>
                  <a:pt x="12940" y="4480"/>
                  <a:pt x="13081" y="4462"/>
                  <a:pt x="13222" y="4462"/>
                </a:cubicBezTo>
                <a:cubicBezTo>
                  <a:pt x="13810" y="4462"/>
                  <a:pt x="14395" y="4777"/>
                  <a:pt x="14727" y="5264"/>
                </a:cubicBezTo>
                <a:cubicBezTo>
                  <a:pt x="14816" y="5391"/>
                  <a:pt x="14887" y="5534"/>
                  <a:pt x="14935" y="5684"/>
                </a:cubicBezTo>
                <a:cubicBezTo>
                  <a:pt x="14426" y="5667"/>
                  <a:pt x="13916" y="5649"/>
                  <a:pt x="13404" y="5636"/>
                </a:cubicBezTo>
                <a:cubicBezTo>
                  <a:pt x="13024" y="5150"/>
                  <a:pt x="12441" y="4866"/>
                  <a:pt x="11827" y="4866"/>
                </a:cubicBezTo>
                <a:cubicBezTo>
                  <a:pt x="11816" y="4866"/>
                  <a:pt x="11805" y="4866"/>
                  <a:pt x="11794" y="4867"/>
                </a:cubicBezTo>
                <a:cubicBezTo>
                  <a:pt x="11922" y="4390"/>
                  <a:pt x="11934" y="3875"/>
                  <a:pt x="11730" y="3419"/>
                </a:cubicBezTo>
                <a:cubicBezTo>
                  <a:pt x="11534" y="2984"/>
                  <a:pt x="11119" y="2686"/>
                  <a:pt x="10643" y="2637"/>
                </a:cubicBezTo>
                <a:cubicBezTo>
                  <a:pt x="10608" y="2634"/>
                  <a:pt x="10574" y="2632"/>
                  <a:pt x="10540" y="2632"/>
                </a:cubicBezTo>
                <a:cubicBezTo>
                  <a:pt x="10413" y="2632"/>
                  <a:pt x="10287" y="2655"/>
                  <a:pt x="10169" y="2701"/>
                </a:cubicBezTo>
                <a:cubicBezTo>
                  <a:pt x="10176" y="2464"/>
                  <a:pt x="10080" y="2227"/>
                  <a:pt x="9866" y="2100"/>
                </a:cubicBezTo>
                <a:cubicBezTo>
                  <a:pt x="9771" y="2047"/>
                  <a:pt x="9668" y="2021"/>
                  <a:pt x="9564" y="2021"/>
                </a:cubicBezTo>
                <a:cubicBezTo>
                  <a:pt x="9466" y="2021"/>
                  <a:pt x="9368" y="2045"/>
                  <a:pt x="9277" y="2092"/>
                </a:cubicBezTo>
                <a:cubicBezTo>
                  <a:pt x="9213" y="1748"/>
                  <a:pt x="8908" y="1455"/>
                  <a:pt x="8559" y="1399"/>
                </a:cubicBezTo>
                <a:cubicBezTo>
                  <a:pt x="8500" y="1389"/>
                  <a:pt x="8441" y="1385"/>
                  <a:pt x="8384" y="1385"/>
                </a:cubicBezTo>
                <a:cubicBezTo>
                  <a:pt x="7926" y="1385"/>
                  <a:pt x="7518" y="1676"/>
                  <a:pt x="7246" y="2036"/>
                </a:cubicBezTo>
                <a:cubicBezTo>
                  <a:pt x="7109" y="2222"/>
                  <a:pt x="6989" y="2423"/>
                  <a:pt x="6887" y="2632"/>
                </a:cubicBezTo>
                <a:cubicBezTo>
                  <a:pt x="6704" y="2357"/>
                  <a:pt x="6444" y="2138"/>
                  <a:pt x="6141" y="2005"/>
                </a:cubicBezTo>
                <a:cubicBezTo>
                  <a:pt x="5922" y="1909"/>
                  <a:pt x="5688" y="1860"/>
                  <a:pt x="5453" y="1860"/>
                </a:cubicBezTo>
                <a:cubicBezTo>
                  <a:pt x="5278" y="1860"/>
                  <a:pt x="5103" y="1887"/>
                  <a:pt x="4933" y="1942"/>
                </a:cubicBezTo>
                <a:cubicBezTo>
                  <a:pt x="4533" y="2069"/>
                  <a:pt x="4192" y="2339"/>
                  <a:pt x="3973" y="2696"/>
                </a:cubicBezTo>
                <a:cubicBezTo>
                  <a:pt x="3764" y="3040"/>
                  <a:pt x="3682" y="3442"/>
                  <a:pt x="3670" y="3837"/>
                </a:cubicBezTo>
                <a:cubicBezTo>
                  <a:pt x="3664" y="4166"/>
                  <a:pt x="3698" y="4492"/>
                  <a:pt x="3764" y="4813"/>
                </a:cubicBezTo>
                <a:cubicBezTo>
                  <a:pt x="3402" y="4522"/>
                  <a:pt x="2953" y="4362"/>
                  <a:pt x="2488" y="4362"/>
                </a:cubicBezTo>
                <a:cubicBezTo>
                  <a:pt x="2485" y="4362"/>
                  <a:pt x="2481" y="4362"/>
                  <a:pt x="2477" y="4362"/>
                </a:cubicBezTo>
                <a:cubicBezTo>
                  <a:pt x="1873" y="4365"/>
                  <a:pt x="1315" y="4673"/>
                  <a:pt x="949" y="5152"/>
                </a:cubicBezTo>
                <a:cubicBezTo>
                  <a:pt x="768" y="5391"/>
                  <a:pt x="643" y="5669"/>
                  <a:pt x="587" y="5965"/>
                </a:cubicBezTo>
                <a:lnTo>
                  <a:pt x="240" y="5990"/>
                </a:lnTo>
                <a:cubicBezTo>
                  <a:pt x="276" y="5422"/>
                  <a:pt x="434" y="4854"/>
                  <a:pt x="755" y="4380"/>
                </a:cubicBezTo>
                <a:cubicBezTo>
                  <a:pt x="1078" y="3893"/>
                  <a:pt x="1585" y="3557"/>
                  <a:pt x="2159" y="3455"/>
                </a:cubicBezTo>
                <a:cubicBezTo>
                  <a:pt x="2259" y="3436"/>
                  <a:pt x="2360" y="3427"/>
                  <a:pt x="2461" y="3427"/>
                </a:cubicBezTo>
                <a:cubicBezTo>
                  <a:pt x="2673" y="3427"/>
                  <a:pt x="2884" y="3468"/>
                  <a:pt x="3081" y="3549"/>
                </a:cubicBezTo>
                <a:cubicBezTo>
                  <a:pt x="3101" y="3558"/>
                  <a:pt x="3120" y="3562"/>
                  <a:pt x="3139" y="3562"/>
                </a:cubicBezTo>
                <a:cubicBezTo>
                  <a:pt x="3211" y="3562"/>
                  <a:pt x="3268" y="3502"/>
                  <a:pt x="3254" y="3417"/>
                </a:cubicBezTo>
                <a:cubicBezTo>
                  <a:pt x="3142" y="2805"/>
                  <a:pt x="3343" y="2151"/>
                  <a:pt x="3754" y="1690"/>
                </a:cubicBezTo>
                <a:cubicBezTo>
                  <a:pt x="4138" y="1258"/>
                  <a:pt x="4686" y="1034"/>
                  <a:pt x="5253" y="1034"/>
                </a:cubicBezTo>
                <a:cubicBezTo>
                  <a:pt x="5332" y="1034"/>
                  <a:pt x="5412" y="1039"/>
                  <a:pt x="5491" y="1048"/>
                </a:cubicBezTo>
                <a:cubicBezTo>
                  <a:pt x="5855" y="1088"/>
                  <a:pt x="6202" y="1226"/>
                  <a:pt x="6492" y="1448"/>
                </a:cubicBezTo>
                <a:cubicBezTo>
                  <a:pt x="6511" y="1461"/>
                  <a:pt x="6530" y="1467"/>
                  <a:pt x="6549" y="1467"/>
                </a:cubicBezTo>
                <a:cubicBezTo>
                  <a:pt x="6610" y="1467"/>
                  <a:pt x="6665" y="1404"/>
                  <a:pt x="6671" y="1346"/>
                </a:cubicBezTo>
                <a:cubicBezTo>
                  <a:pt x="6711" y="874"/>
                  <a:pt x="7071" y="454"/>
                  <a:pt x="7509" y="299"/>
                </a:cubicBezTo>
                <a:cubicBezTo>
                  <a:pt x="7636" y="254"/>
                  <a:pt x="7764" y="233"/>
                  <a:pt x="7890" y="233"/>
                </a:cubicBezTo>
                <a:close/>
                <a:moveTo>
                  <a:pt x="7912" y="0"/>
                </a:moveTo>
                <a:cubicBezTo>
                  <a:pt x="7499" y="0"/>
                  <a:pt x="7096" y="181"/>
                  <a:pt x="6811" y="497"/>
                </a:cubicBezTo>
                <a:cubicBezTo>
                  <a:pt x="6645" y="681"/>
                  <a:pt x="6525" y="905"/>
                  <a:pt x="6467" y="1147"/>
                </a:cubicBezTo>
                <a:cubicBezTo>
                  <a:pt x="6095" y="918"/>
                  <a:pt x="5671" y="800"/>
                  <a:pt x="5242" y="800"/>
                </a:cubicBezTo>
                <a:cubicBezTo>
                  <a:pt x="5008" y="800"/>
                  <a:pt x="4772" y="835"/>
                  <a:pt x="4543" y="907"/>
                </a:cubicBezTo>
                <a:cubicBezTo>
                  <a:pt x="3866" y="1121"/>
                  <a:pt x="3348" y="1664"/>
                  <a:pt x="3117" y="2329"/>
                </a:cubicBezTo>
                <a:cubicBezTo>
                  <a:pt x="3010" y="2635"/>
                  <a:pt x="2971" y="2956"/>
                  <a:pt x="2999" y="3277"/>
                </a:cubicBezTo>
                <a:cubicBezTo>
                  <a:pt x="2821" y="3224"/>
                  <a:pt x="2638" y="3198"/>
                  <a:pt x="2454" y="3198"/>
                </a:cubicBezTo>
                <a:cubicBezTo>
                  <a:pt x="2083" y="3198"/>
                  <a:pt x="1712" y="3301"/>
                  <a:pt x="1382" y="3483"/>
                </a:cubicBezTo>
                <a:cubicBezTo>
                  <a:pt x="801" y="3807"/>
                  <a:pt x="406" y="4375"/>
                  <a:pt x="194" y="4996"/>
                </a:cubicBezTo>
                <a:cubicBezTo>
                  <a:pt x="75" y="5358"/>
                  <a:pt x="11" y="5735"/>
                  <a:pt x="1" y="6117"/>
                </a:cubicBezTo>
                <a:cubicBezTo>
                  <a:pt x="1" y="6181"/>
                  <a:pt x="52" y="6235"/>
                  <a:pt x="118" y="6235"/>
                </a:cubicBezTo>
                <a:cubicBezTo>
                  <a:pt x="2067" y="6079"/>
                  <a:pt x="4021" y="5970"/>
                  <a:pt x="5978" y="5903"/>
                </a:cubicBezTo>
                <a:cubicBezTo>
                  <a:pt x="7407" y="5857"/>
                  <a:pt x="8838" y="5833"/>
                  <a:pt x="10269" y="5833"/>
                </a:cubicBezTo>
                <a:cubicBezTo>
                  <a:pt x="10784" y="5833"/>
                  <a:pt x="11299" y="5836"/>
                  <a:pt x="11814" y="5842"/>
                </a:cubicBezTo>
                <a:cubicBezTo>
                  <a:pt x="12314" y="5850"/>
                  <a:pt x="12813" y="5858"/>
                  <a:pt x="13313" y="5870"/>
                </a:cubicBezTo>
                <a:cubicBezTo>
                  <a:pt x="13325" y="5875"/>
                  <a:pt x="13339" y="5878"/>
                  <a:pt x="13353" y="5878"/>
                </a:cubicBezTo>
                <a:cubicBezTo>
                  <a:pt x="13367" y="5878"/>
                  <a:pt x="13381" y="5875"/>
                  <a:pt x="13394" y="5870"/>
                </a:cubicBezTo>
                <a:cubicBezTo>
                  <a:pt x="13960" y="5886"/>
                  <a:pt x="14525" y="5903"/>
                  <a:pt x="15091" y="5926"/>
                </a:cubicBezTo>
                <a:cubicBezTo>
                  <a:pt x="15092" y="5926"/>
                  <a:pt x="15093" y="5926"/>
                  <a:pt x="15094" y="5926"/>
                </a:cubicBezTo>
                <a:cubicBezTo>
                  <a:pt x="15171" y="5926"/>
                  <a:pt x="15218" y="5846"/>
                  <a:pt x="15203" y="5776"/>
                </a:cubicBezTo>
                <a:cubicBezTo>
                  <a:pt x="15025" y="4951"/>
                  <a:pt x="14260" y="4339"/>
                  <a:pt x="13440" y="4240"/>
                </a:cubicBezTo>
                <a:cubicBezTo>
                  <a:pt x="13370" y="4232"/>
                  <a:pt x="13299" y="4228"/>
                  <a:pt x="13228" y="4228"/>
                </a:cubicBezTo>
                <a:cubicBezTo>
                  <a:pt x="13122" y="4228"/>
                  <a:pt x="13015" y="4237"/>
                  <a:pt x="12910" y="4255"/>
                </a:cubicBezTo>
                <a:cubicBezTo>
                  <a:pt x="12964" y="3746"/>
                  <a:pt x="12892" y="3218"/>
                  <a:pt x="12645" y="2765"/>
                </a:cubicBezTo>
                <a:cubicBezTo>
                  <a:pt x="12390" y="2296"/>
                  <a:pt x="11932" y="1944"/>
                  <a:pt x="11402" y="1845"/>
                </a:cubicBezTo>
                <a:cubicBezTo>
                  <a:pt x="11309" y="1827"/>
                  <a:pt x="11215" y="1818"/>
                  <a:pt x="11121" y="1818"/>
                </a:cubicBezTo>
                <a:cubicBezTo>
                  <a:pt x="10988" y="1818"/>
                  <a:pt x="10854" y="1836"/>
                  <a:pt x="10724" y="1870"/>
                </a:cubicBezTo>
                <a:cubicBezTo>
                  <a:pt x="10732" y="1398"/>
                  <a:pt x="10345" y="1044"/>
                  <a:pt x="9912" y="1044"/>
                </a:cubicBezTo>
                <a:cubicBezTo>
                  <a:pt x="9807" y="1044"/>
                  <a:pt x="9700" y="1064"/>
                  <a:pt x="9595" y="1109"/>
                </a:cubicBezTo>
                <a:cubicBezTo>
                  <a:pt x="9282" y="653"/>
                  <a:pt x="8869" y="230"/>
                  <a:pt x="8332" y="64"/>
                </a:cubicBezTo>
                <a:cubicBezTo>
                  <a:pt x="8193" y="21"/>
                  <a:pt x="8052" y="0"/>
                  <a:pt x="7912" y="0"/>
                </a:cubicBezTo>
                <a:close/>
              </a:path>
            </a:pathLst>
          </a:custGeom>
          <a:solidFill>
            <a:srgbClr val="3B7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0" name="Google Shape;2300;p44"/>
          <p:cNvGrpSpPr/>
          <p:nvPr/>
        </p:nvGrpSpPr>
        <p:grpSpPr>
          <a:xfrm>
            <a:off x="3992619" y="1201251"/>
            <a:ext cx="1072131" cy="680167"/>
            <a:chOff x="3992619" y="1201251"/>
            <a:chExt cx="1072131" cy="680167"/>
          </a:xfrm>
        </p:grpSpPr>
        <p:sp>
          <p:nvSpPr>
            <p:cNvPr id="2301" name="Google Shape;2301;p44"/>
            <p:cNvSpPr/>
            <p:nvPr/>
          </p:nvSpPr>
          <p:spPr>
            <a:xfrm>
              <a:off x="4901857" y="1329688"/>
              <a:ext cx="162893" cy="468911"/>
            </a:xfrm>
            <a:custGeom>
              <a:rect b="b" l="l" r="r" t="t"/>
              <a:pathLst>
                <a:path extrusionOk="0" h="2395" w="832">
                  <a:moveTo>
                    <a:pt x="688" y="0"/>
                  </a:moveTo>
                  <a:cubicBezTo>
                    <a:pt x="642" y="0"/>
                    <a:pt x="596" y="25"/>
                    <a:pt x="579" y="81"/>
                  </a:cubicBezTo>
                  <a:cubicBezTo>
                    <a:pt x="365" y="795"/>
                    <a:pt x="179" y="1518"/>
                    <a:pt x="21" y="2247"/>
                  </a:cubicBezTo>
                  <a:cubicBezTo>
                    <a:pt x="1" y="2336"/>
                    <a:pt x="75" y="2395"/>
                    <a:pt x="145" y="2395"/>
                  </a:cubicBezTo>
                  <a:cubicBezTo>
                    <a:pt x="191" y="2395"/>
                    <a:pt x="234" y="2369"/>
                    <a:pt x="248" y="2311"/>
                  </a:cubicBezTo>
                  <a:cubicBezTo>
                    <a:pt x="403" y="1582"/>
                    <a:pt x="589" y="858"/>
                    <a:pt x="806" y="145"/>
                  </a:cubicBezTo>
                  <a:cubicBezTo>
                    <a:pt x="832" y="57"/>
                    <a:pt x="75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4485417" y="1201251"/>
              <a:ext cx="76944" cy="551533"/>
            </a:xfrm>
            <a:custGeom>
              <a:rect b="b" l="l" r="r" t="t"/>
              <a:pathLst>
                <a:path extrusionOk="0" h="2817" w="393">
                  <a:moveTo>
                    <a:pt x="143" y="0"/>
                  </a:moveTo>
                  <a:cubicBezTo>
                    <a:pt x="84" y="0"/>
                    <a:pt x="24" y="38"/>
                    <a:pt x="23" y="113"/>
                  </a:cubicBezTo>
                  <a:cubicBezTo>
                    <a:pt x="0" y="977"/>
                    <a:pt x="41" y="1841"/>
                    <a:pt x="151" y="2699"/>
                  </a:cubicBezTo>
                  <a:cubicBezTo>
                    <a:pt x="158" y="2760"/>
                    <a:pt x="199" y="2816"/>
                    <a:pt x="268" y="2816"/>
                  </a:cubicBezTo>
                  <a:cubicBezTo>
                    <a:pt x="326" y="2816"/>
                    <a:pt x="393" y="2763"/>
                    <a:pt x="385" y="2699"/>
                  </a:cubicBezTo>
                  <a:cubicBezTo>
                    <a:pt x="278" y="1841"/>
                    <a:pt x="235" y="977"/>
                    <a:pt x="258" y="113"/>
                  </a:cubicBezTo>
                  <a:cubicBezTo>
                    <a:pt x="260" y="38"/>
                    <a:pt x="20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992619" y="1439525"/>
              <a:ext cx="178752" cy="415069"/>
            </a:xfrm>
            <a:custGeom>
              <a:rect b="b" l="l" r="r" t="t"/>
              <a:pathLst>
                <a:path extrusionOk="0" h="2120" w="913">
                  <a:moveTo>
                    <a:pt x="126" y="1"/>
                  </a:moveTo>
                  <a:cubicBezTo>
                    <a:pt x="117" y="1"/>
                    <a:pt x="107" y="2"/>
                    <a:pt x="97" y="4"/>
                  </a:cubicBezTo>
                  <a:cubicBezTo>
                    <a:pt x="36" y="22"/>
                    <a:pt x="0" y="86"/>
                    <a:pt x="15" y="150"/>
                  </a:cubicBezTo>
                  <a:lnTo>
                    <a:pt x="668" y="2035"/>
                  </a:lnTo>
                  <a:cubicBezTo>
                    <a:pt x="685" y="2087"/>
                    <a:pt x="733" y="2120"/>
                    <a:pt x="784" y="2120"/>
                  </a:cubicBezTo>
                  <a:cubicBezTo>
                    <a:pt x="794" y="2120"/>
                    <a:pt x="803" y="2119"/>
                    <a:pt x="813" y="2116"/>
                  </a:cubicBezTo>
                  <a:cubicBezTo>
                    <a:pt x="876" y="2099"/>
                    <a:pt x="912" y="2032"/>
                    <a:pt x="894" y="1971"/>
                  </a:cubicBezTo>
                  <a:lnTo>
                    <a:pt x="242" y="88"/>
                  </a:lnTo>
                  <a:cubicBezTo>
                    <a:pt x="227" y="35"/>
                    <a:pt x="179" y="1"/>
                    <a:pt x="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4301768" y="1652934"/>
              <a:ext cx="102591" cy="228484"/>
            </a:xfrm>
            <a:custGeom>
              <a:rect b="b" l="l" r="r" t="t"/>
              <a:pathLst>
                <a:path extrusionOk="0" h="1167" w="524">
                  <a:moveTo>
                    <a:pt x="144" y="1"/>
                  </a:moveTo>
                  <a:cubicBezTo>
                    <a:pt x="74" y="1"/>
                    <a:pt x="1" y="59"/>
                    <a:pt x="24" y="148"/>
                  </a:cubicBezTo>
                  <a:lnTo>
                    <a:pt x="273" y="1083"/>
                  </a:lnTo>
                  <a:cubicBezTo>
                    <a:pt x="288" y="1141"/>
                    <a:pt x="333" y="1166"/>
                    <a:pt x="379" y="1166"/>
                  </a:cubicBezTo>
                  <a:cubicBezTo>
                    <a:pt x="450" y="1166"/>
                    <a:pt x="523" y="1108"/>
                    <a:pt x="500" y="1019"/>
                  </a:cubicBezTo>
                  <a:lnTo>
                    <a:pt x="250" y="84"/>
                  </a:lnTo>
                  <a:cubicBezTo>
                    <a:pt x="235" y="26"/>
                    <a:pt x="190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5" name="Google Shape;2305;p44"/>
          <p:cNvSpPr/>
          <p:nvPr/>
        </p:nvSpPr>
        <p:spPr>
          <a:xfrm>
            <a:off x="4481918" y="3694644"/>
            <a:ext cx="1820" cy="227"/>
          </a:xfrm>
          <a:custGeom>
            <a:rect b="b" l="l" r="r" t="t"/>
            <a:pathLst>
              <a:path extrusionOk="0" h="1" w="8">
                <a:moveTo>
                  <a:pt x="3" y="1"/>
                </a:moveTo>
                <a:lnTo>
                  <a:pt x="8" y="1"/>
                </a:lnTo>
                <a:lnTo>
                  <a:pt x="0" y="1"/>
                </a:lnTo>
                <a:close/>
              </a:path>
            </a:pathLst>
          </a:custGeom>
          <a:solidFill>
            <a:srgbClr val="684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6" name="Google Shape;2306;p44"/>
          <p:cNvGrpSpPr/>
          <p:nvPr/>
        </p:nvGrpSpPr>
        <p:grpSpPr>
          <a:xfrm>
            <a:off x="4442777" y="3400262"/>
            <a:ext cx="769166" cy="813078"/>
            <a:chOff x="4404677" y="3493187"/>
            <a:chExt cx="769166" cy="813078"/>
          </a:xfrm>
        </p:grpSpPr>
        <p:sp>
          <p:nvSpPr>
            <p:cNvPr id="2307" name="Google Shape;2307;p44"/>
            <p:cNvSpPr/>
            <p:nvPr/>
          </p:nvSpPr>
          <p:spPr>
            <a:xfrm>
              <a:off x="4404677" y="3555521"/>
              <a:ext cx="199058" cy="289832"/>
            </a:xfrm>
            <a:custGeom>
              <a:rect b="b" l="l" r="r" t="t"/>
              <a:pathLst>
                <a:path extrusionOk="0" h="1274" w="875">
                  <a:moveTo>
                    <a:pt x="553" y="1003"/>
                  </a:moveTo>
                  <a:lnTo>
                    <a:pt x="553" y="1003"/>
                  </a:lnTo>
                  <a:cubicBezTo>
                    <a:pt x="552" y="1004"/>
                    <a:pt x="552" y="1004"/>
                    <a:pt x="551" y="1004"/>
                  </a:cubicBezTo>
                  <a:cubicBezTo>
                    <a:pt x="551" y="1004"/>
                    <a:pt x="551" y="1003"/>
                    <a:pt x="553" y="1003"/>
                  </a:cubicBezTo>
                  <a:close/>
                  <a:moveTo>
                    <a:pt x="426" y="371"/>
                  </a:moveTo>
                  <a:lnTo>
                    <a:pt x="461" y="445"/>
                  </a:lnTo>
                  <a:cubicBezTo>
                    <a:pt x="497" y="519"/>
                    <a:pt x="530" y="588"/>
                    <a:pt x="556" y="654"/>
                  </a:cubicBezTo>
                  <a:cubicBezTo>
                    <a:pt x="566" y="684"/>
                    <a:pt x="576" y="715"/>
                    <a:pt x="584" y="748"/>
                  </a:cubicBezTo>
                  <a:cubicBezTo>
                    <a:pt x="589" y="763"/>
                    <a:pt x="591" y="781"/>
                    <a:pt x="594" y="797"/>
                  </a:cubicBezTo>
                  <a:lnTo>
                    <a:pt x="596" y="812"/>
                  </a:lnTo>
                  <a:cubicBezTo>
                    <a:pt x="596" y="819"/>
                    <a:pt x="599" y="835"/>
                    <a:pt x="599" y="835"/>
                  </a:cubicBezTo>
                  <a:lnTo>
                    <a:pt x="599" y="881"/>
                  </a:lnTo>
                  <a:cubicBezTo>
                    <a:pt x="599" y="893"/>
                    <a:pt x="596" y="914"/>
                    <a:pt x="596" y="916"/>
                  </a:cubicBezTo>
                  <a:cubicBezTo>
                    <a:pt x="594" y="929"/>
                    <a:pt x="591" y="939"/>
                    <a:pt x="589" y="952"/>
                  </a:cubicBezTo>
                  <a:cubicBezTo>
                    <a:pt x="584" y="960"/>
                    <a:pt x="579" y="967"/>
                    <a:pt x="576" y="975"/>
                  </a:cubicBezTo>
                  <a:lnTo>
                    <a:pt x="573" y="977"/>
                  </a:lnTo>
                  <a:cubicBezTo>
                    <a:pt x="568" y="983"/>
                    <a:pt x="563" y="988"/>
                    <a:pt x="561" y="993"/>
                  </a:cubicBezTo>
                  <a:lnTo>
                    <a:pt x="556" y="998"/>
                  </a:lnTo>
                  <a:cubicBezTo>
                    <a:pt x="550" y="1003"/>
                    <a:pt x="543" y="1005"/>
                    <a:pt x="538" y="1008"/>
                  </a:cubicBezTo>
                  <a:lnTo>
                    <a:pt x="533" y="1013"/>
                  </a:lnTo>
                  <a:lnTo>
                    <a:pt x="520" y="1016"/>
                  </a:lnTo>
                  <a:lnTo>
                    <a:pt x="477" y="1016"/>
                  </a:lnTo>
                  <a:cubicBezTo>
                    <a:pt x="466" y="1016"/>
                    <a:pt x="456" y="1013"/>
                    <a:pt x="446" y="1008"/>
                  </a:cubicBezTo>
                  <a:lnTo>
                    <a:pt x="433" y="1005"/>
                  </a:lnTo>
                  <a:lnTo>
                    <a:pt x="428" y="1003"/>
                  </a:lnTo>
                  <a:cubicBezTo>
                    <a:pt x="413" y="995"/>
                    <a:pt x="395" y="985"/>
                    <a:pt x="382" y="975"/>
                  </a:cubicBezTo>
                  <a:cubicBezTo>
                    <a:pt x="377" y="975"/>
                    <a:pt x="375" y="972"/>
                    <a:pt x="372" y="970"/>
                  </a:cubicBezTo>
                  <a:lnTo>
                    <a:pt x="365" y="962"/>
                  </a:lnTo>
                  <a:cubicBezTo>
                    <a:pt x="354" y="952"/>
                    <a:pt x="344" y="942"/>
                    <a:pt x="331" y="929"/>
                  </a:cubicBezTo>
                  <a:lnTo>
                    <a:pt x="321" y="919"/>
                  </a:lnTo>
                  <a:lnTo>
                    <a:pt x="319" y="911"/>
                  </a:lnTo>
                  <a:cubicBezTo>
                    <a:pt x="308" y="898"/>
                    <a:pt x="301" y="883"/>
                    <a:pt x="293" y="870"/>
                  </a:cubicBezTo>
                  <a:lnTo>
                    <a:pt x="288" y="863"/>
                  </a:lnTo>
                  <a:cubicBezTo>
                    <a:pt x="286" y="858"/>
                    <a:pt x="283" y="850"/>
                    <a:pt x="280" y="842"/>
                  </a:cubicBezTo>
                  <a:cubicBezTo>
                    <a:pt x="278" y="830"/>
                    <a:pt x="273" y="817"/>
                    <a:pt x="270" y="804"/>
                  </a:cubicBezTo>
                  <a:cubicBezTo>
                    <a:pt x="270" y="794"/>
                    <a:pt x="270" y="784"/>
                    <a:pt x="270" y="771"/>
                  </a:cubicBezTo>
                  <a:cubicBezTo>
                    <a:pt x="268" y="751"/>
                    <a:pt x="270" y="730"/>
                    <a:pt x="273" y="707"/>
                  </a:cubicBezTo>
                  <a:cubicBezTo>
                    <a:pt x="288" y="590"/>
                    <a:pt x="354" y="476"/>
                    <a:pt x="426" y="371"/>
                  </a:cubicBezTo>
                  <a:close/>
                  <a:moveTo>
                    <a:pt x="446" y="1"/>
                  </a:moveTo>
                  <a:cubicBezTo>
                    <a:pt x="423" y="1"/>
                    <a:pt x="401" y="6"/>
                    <a:pt x="382" y="17"/>
                  </a:cubicBezTo>
                  <a:cubicBezTo>
                    <a:pt x="352" y="35"/>
                    <a:pt x="331" y="65"/>
                    <a:pt x="326" y="101"/>
                  </a:cubicBezTo>
                  <a:cubicBezTo>
                    <a:pt x="316" y="109"/>
                    <a:pt x="306" y="119"/>
                    <a:pt x="301" y="129"/>
                  </a:cubicBezTo>
                  <a:cubicBezTo>
                    <a:pt x="181" y="287"/>
                    <a:pt x="59" y="465"/>
                    <a:pt x="28" y="667"/>
                  </a:cubicBezTo>
                  <a:cubicBezTo>
                    <a:pt x="0" y="855"/>
                    <a:pt x="54" y="1039"/>
                    <a:pt x="204" y="1161"/>
                  </a:cubicBezTo>
                  <a:cubicBezTo>
                    <a:pt x="286" y="1229"/>
                    <a:pt x="392" y="1274"/>
                    <a:pt x="497" y="1274"/>
                  </a:cubicBezTo>
                  <a:cubicBezTo>
                    <a:pt x="562" y="1274"/>
                    <a:pt x="626" y="1257"/>
                    <a:pt x="683" y="1217"/>
                  </a:cubicBezTo>
                  <a:cubicBezTo>
                    <a:pt x="849" y="1100"/>
                    <a:pt x="874" y="901"/>
                    <a:pt x="833" y="715"/>
                  </a:cubicBezTo>
                  <a:cubicBezTo>
                    <a:pt x="808" y="618"/>
                    <a:pt x="775" y="524"/>
                    <a:pt x="729" y="432"/>
                  </a:cubicBezTo>
                  <a:cubicBezTo>
                    <a:pt x="670" y="310"/>
                    <a:pt x="614" y="185"/>
                    <a:pt x="556" y="63"/>
                  </a:cubicBezTo>
                  <a:cubicBezTo>
                    <a:pt x="537" y="22"/>
                    <a:pt x="491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4"/>
            <p:cNvSpPr/>
            <p:nvPr/>
          </p:nvSpPr>
          <p:spPr>
            <a:xfrm>
              <a:off x="4751155" y="3493186"/>
              <a:ext cx="175854" cy="254797"/>
            </a:xfrm>
            <a:custGeom>
              <a:rect b="b" l="l" r="r" t="t"/>
              <a:pathLst>
                <a:path extrusionOk="0" h="1120" w="773">
                  <a:moveTo>
                    <a:pt x="383" y="406"/>
                  </a:moveTo>
                  <a:lnTo>
                    <a:pt x="388" y="413"/>
                  </a:lnTo>
                  <a:cubicBezTo>
                    <a:pt x="391" y="416"/>
                    <a:pt x="401" y="431"/>
                    <a:pt x="401" y="431"/>
                  </a:cubicBezTo>
                  <a:cubicBezTo>
                    <a:pt x="421" y="457"/>
                    <a:pt x="436" y="485"/>
                    <a:pt x="454" y="510"/>
                  </a:cubicBezTo>
                  <a:cubicBezTo>
                    <a:pt x="467" y="536"/>
                    <a:pt x="480" y="561"/>
                    <a:pt x="490" y="586"/>
                  </a:cubicBezTo>
                  <a:cubicBezTo>
                    <a:pt x="492" y="602"/>
                    <a:pt x="498" y="615"/>
                    <a:pt x="500" y="627"/>
                  </a:cubicBezTo>
                  <a:cubicBezTo>
                    <a:pt x="500" y="632"/>
                    <a:pt x="505" y="650"/>
                    <a:pt x="505" y="655"/>
                  </a:cubicBezTo>
                  <a:cubicBezTo>
                    <a:pt x="508" y="681"/>
                    <a:pt x="505" y="706"/>
                    <a:pt x="503" y="734"/>
                  </a:cubicBezTo>
                  <a:lnTo>
                    <a:pt x="503" y="732"/>
                  </a:lnTo>
                  <a:cubicBezTo>
                    <a:pt x="503" y="737"/>
                    <a:pt x="498" y="755"/>
                    <a:pt x="498" y="757"/>
                  </a:cubicBezTo>
                  <a:cubicBezTo>
                    <a:pt x="495" y="762"/>
                    <a:pt x="490" y="783"/>
                    <a:pt x="490" y="783"/>
                  </a:cubicBezTo>
                  <a:cubicBezTo>
                    <a:pt x="485" y="793"/>
                    <a:pt x="480" y="803"/>
                    <a:pt x="475" y="813"/>
                  </a:cubicBezTo>
                  <a:lnTo>
                    <a:pt x="467" y="821"/>
                  </a:lnTo>
                  <a:lnTo>
                    <a:pt x="459" y="831"/>
                  </a:lnTo>
                  <a:lnTo>
                    <a:pt x="449" y="841"/>
                  </a:lnTo>
                  <a:lnTo>
                    <a:pt x="424" y="854"/>
                  </a:lnTo>
                  <a:cubicBezTo>
                    <a:pt x="426" y="854"/>
                    <a:pt x="413" y="862"/>
                    <a:pt x="403" y="864"/>
                  </a:cubicBezTo>
                  <a:lnTo>
                    <a:pt x="391" y="867"/>
                  </a:lnTo>
                  <a:lnTo>
                    <a:pt x="347" y="867"/>
                  </a:lnTo>
                  <a:cubicBezTo>
                    <a:pt x="342" y="864"/>
                    <a:pt x="337" y="864"/>
                    <a:pt x="332" y="862"/>
                  </a:cubicBezTo>
                  <a:lnTo>
                    <a:pt x="319" y="857"/>
                  </a:lnTo>
                  <a:cubicBezTo>
                    <a:pt x="317" y="851"/>
                    <a:pt x="308" y="839"/>
                    <a:pt x="307" y="839"/>
                  </a:cubicBezTo>
                  <a:lnTo>
                    <a:pt x="307" y="839"/>
                  </a:lnTo>
                  <a:cubicBezTo>
                    <a:pt x="307" y="839"/>
                    <a:pt x="308" y="841"/>
                    <a:pt x="312" y="846"/>
                  </a:cubicBezTo>
                  <a:cubicBezTo>
                    <a:pt x="306" y="841"/>
                    <a:pt x="304" y="836"/>
                    <a:pt x="301" y="829"/>
                  </a:cubicBezTo>
                  <a:cubicBezTo>
                    <a:pt x="296" y="818"/>
                    <a:pt x="294" y="808"/>
                    <a:pt x="291" y="798"/>
                  </a:cubicBezTo>
                  <a:lnTo>
                    <a:pt x="291" y="788"/>
                  </a:lnTo>
                  <a:lnTo>
                    <a:pt x="291" y="762"/>
                  </a:lnTo>
                  <a:cubicBezTo>
                    <a:pt x="291" y="744"/>
                    <a:pt x="294" y="729"/>
                    <a:pt x="296" y="711"/>
                  </a:cubicBezTo>
                  <a:lnTo>
                    <a:pt x="296" y="706"/>
                  </a:lnTo>
                  <a:cubicBezTo>
                    <a:pt x="296" y="701"/>
                    <a:pt x="296" y="691"/>
                    <a:pt x="296" y="688"/>
                  </a:cubicBezTo>
                  <a:cubicBezTo>
                    <a:pt x="301" y="655"/>
                    <a:pt x="309" y="622"/>
                    <a:pt x="317" y="589"/>
                  </a:cubicBezTo>
                  <a:cubicBezTo>
                    <a:pt x="327" y="558"/>
                    <a:pt x="337" y="518"/>
                    <a:pt x="352" y="482"/>
                  </a:cubicBezTo>
                  <a:cubicBezTo>
                    <a:pt x="355" y="474"/>
                    <a:pt x="357" y="469"/>
                    <a:pt x="360" y="462"/>
                  </a:cubicBezTo>
                  <a:cubicBezTo>
                    <a:pt x="362" y="457"/>
                    <a:pt x="362" y="457"/>
                    <a:pt x="362" y="454"/>
                  </a:cubicBezTo>
                  <a:lnTo>
                    <a:pt x="362" y="449"/>
                  </a:lnTo>
                  <a:cubicBezTo>
                    <a:pt x="368" y="434"/>
                    <a:pt x="375" y="421"/>
                    <a:pt x="383" y="406"/>
                  </a:cubicBezTo>
                  <a:close/>
                  <a:moveTo>
                    <a:pt x="401" y="1"/>
                  </a:moveTo>
                  <a:cubicBezTo>
                    <a:pt x="370" y="1"/>
                    <a:pt x="339" y="11"/>
                    <a:pt x="319" y="36"/>
                  </a:cubicBezTo>
                  <a:cubicBezTo>
                    <a:pt x="205" y="174"/>
                    <a:pt x="123" y="334"/>
                    <a:pt x="75" y="505"/>
                  </a:cubicBezTo>
                  <a:cubicBezTo>
                    <a:pt x="29" y="673"/>
                    <a:pt x="1" y="885"/>
                    <a:pt x="131" y="1022"/>
                  </a:cubicBezTo>
                  <a:cubicBezTo>
                    <a:pt x="192" y="1089"/>
                    <a:pt x="278" y="1119"/>
                    <a:pt x="366" y="1119"/>
                  </a:cubicBezTo>
                  <a:cubicBezTo>
                    <a:pt x="435" y="1119"/>
                    <a:pt x="505" y="1100"/>
                    <a:pt x="564" y="1065"/>
                  </a:cubicBezTo>
                  <a:cubicBezTo>
                    <a:pt x="712" y="976"/>
                    <a:pt x="773" y="795"/>
                    <a:pt x="752" y="632"/>
                  </a:cubicBezTo>
                  <a:cubicBezTo>
                    <a:pt x="729" y="454"/>
                    <a:pt x="633" y="311"/>
                    <a:pt x="518" y="179"/>
                  </a:cubicBezTo>
                  <a:cubicBezTo>
                    <a:pt x="543" y="130"/>
                    <a:pt x="536" y="74"/>
                    <a:pt x="498" y="36"/>
                  </a:cubicBezTo>
                  <a:cubicBezTo>
                    <a:pt x="473" y="14"/>
                    <a:pt x="436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4"/>
            <p:cNvSpPr/>
            <p:nvPr/>
          </p:nvSpPr>
          <p:spPr>
            <a:xfrm>
              <a:off x="4829414" y="3690200"/>
              <a:ext cx="2047" cy="227"/>
            </a:xfrm>
            <a:custGeom>
              <a:rect b="b" l="l" r="r" t="t"/>
              <a:pathLst>
                <a:path extrusionOk="0" h="1" w="9">
                  <a:moveTo>
                    <a:pt x="1" y="1"/>
                  </a:moveTo>
                  <a:lnTo>
                    <a:pt x="1" y="1"/>
                  </a:lnTo>
                  <a:cubicBezTo>
                    <a:pt x="3" y="1"/>
                    <a:pt x="6" y="1"/>
                    <a:pt x="8" y="1"/>
                  </a:cubicBezTo>
                  <a:lnTo>
                    <a:pt x="8" y="1"/>
                  </a:lnTo>
                  <a:cubicBezTo>
                    <a:pt x="6" y="1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4"/>
            <p:cNvSpPr/>
            <p:nvPr/>
          </p:nvSpPr>
          <p:spPr>
            <a:xfrm>
              <a:off x="4584854" y="4058747"/>
              <a:ext cx="174034" cy="247517"/>
            </a:xfrm>
            <a:custGeom>
              <a:rect b="b" l="l" r="r" t="t"/>
              <a:pathLst>
                <a:path extrusionOk="0" h="1088" w="765">
                  <a:moveTo>
                    <a:pt x="260" y="725"/>
                  </a:moveTo>
                  <a:cubicBezTo>
                    <a:pt x="260" y="725"/>
                    <a:pt x="265" y="732"/>
                    <a:pt x="265" y="735"/>
                  </a:cubicBezTo>
                  <a:cubicBezTo>
                    <a:pt x="263" y="732"/>
                    <a:pt x="260" y="725"/>
                    <a:pt x="260" y="725"/>
                  </a:cubicBezTo>
                  <a:close/>
                  <a:moveTo>
                    <a:pt x="469" y="818"/>
                  </a:moveTo>
                  <a:cubicBezTo>
                    <a:pt x="468" y="818"/>
                    <a:pt x="467" y="820"/>
                    <a:pt x="467" y="821"/>
                  </a:cubicBezTo>
                  <a:cubicBezTo>
                    <a:pt x="467" y="820"/>
                    <a:pt x="468" y="819"/>
                    <a:pt x="469" y="818"/>
                  </a:cubicBezTo>
                  <a:close/>
                  <a:moveTo>
                    <a:pt x="362" y="340"/>
                  </a:moveTo>
                  <a:lnTo>
                    <a:pt x="365" y="348"/>
                  </a:lnTo>
                  <a:cubicBezTo>
                    <a:pt x="383" y="373"/>
                    <a:pt x="398" y="404"/>
                    <a:pt x="413" y="432"/>
                  </a:cubicBezTo>
                  <a:cubicBezTo>
                    <a:pt x="416" y="439"/>
                    <a:pt x="421" y="447"/>
                    <a:pt x="423" y="455"/>
                  </a:cubicBezTo>
                  <a:cubicBezTo>
                    <a:pt x="423" y="457"/>
                    <a:pt x="426" y="457"/>
                    <a:pt x="426" y="460"/>
                  </a:cubicBezTo>
                  <a:cubicBezTo>
                    <a:pt x="431" y="475"/>
                    <a:pt x="436" y="488"/>
                    <a:pt x="441" y="503"/>
                  </a:cubicBezTo>
                  <a:cubicBezTo>
                    <a:pt x="451" y="534"/>
                    <a:pt x="462" y="564"/>
                    <a:pt x="469" y="595"/>
                  </a:cubicBezTo>
                  <a:cubicBezTo>
                    <a:pt x="472" y="613"/>
                    <a:pt x="474" y="628"/>
                    <a:pt x="477" y="643"/>
                  </a:cubicBezTo>
                  <a:lnTo>
                    <a:pt x="482" y="661"/>
                  </a:lnTo>
                  <a:lnTo>
                    <a:pt x="482" y="671"/>
                  </a:lnTo>
                  <a:cubicBezTo>
                    <a:pt x="485" y="702"/>
                    <a:pt x="485" y="735"/>
                    <a:pt x="485" y="768"/>
                  </a:cubicBezTo>
                  <a:cubicBezTo>
                    <a:pt x="482" y="778"/>
                    <a:pt x="479" y="788"/>
                    <a:pt x="477" y="798"/>
                  </a:cubicBezTo>
                  <a:cubicBezTo>
                    <a:pt x="477" y="798"/>
                    <a:pt x="474" y="806"/>
                    <a:pt x="474" y="809"/>
                  </a:cubicBezTo>
                  <a:cubicBezTo>
                    <a:pt x="472" y="811"/>
                    <a:pt x="471" y="814"/>
                    <a:pt x="469" y="818"/>
                  </a:cubicBezTo>
                  <a:lnTo>
                    <a:pt x="469" y="818"/>
                  </a:lnTo>
                  <a:cubicBezTo>
                    <a:pt x="469" y="818"/>
                    <a:pt x="469" y="818"/>
                    <a:pt x="469" y="818"/>
                  </a:cubicBezTo>
                  <a:cubicBezTo>
                    <a:pt x="469" y="818"/>
                    <a:pt x="469" y="818"/>
                    <a:pt x="469" y="819"/>
                  </a:cubicBezTo>
                  <a:cubicBezTo>
                    <a:pt x="469" y="819"/>
                    <a:pt x="469" y="819"/>
                    <a:pt x="467" y="821"/>
                  </a:cubicBezTo>
                  <a:lnTo>
                    <a:pt x="459" y="827"/>
                  </a:lnTo>
                  <a:lnTo>
                    <a:pt x="454" y="829"/>
                  </a:lnTo>
                  <a:lnTo>
                    <a:pt x="451" y="832"/>
                  </a:lnTo>
                  <a:cubicBezTo>
                    <a:pt x="446" y="832"/>
                    <a:pt x="444" y="834"/>
                    <a:pt x="439" y="834"/>
                  </a:cubicBezTo>
                  <a:lnTo>
                    <a:pt x="411" y="834"/>
                  </a:lnTo>
                  <a:cubicBezTo>
                    <a:pt x="401" y="832"/>
                    <a:pt x="390" y="829"/>
                    <a:pt x="380" y="827"/>
                  </a:cubicBezTo>
                  <a:lnTo>
                    <a:pt x="365" y="821"/>
                  </a:lnTo>
                  <a:cubicBezTo>
                    <a:pt x="352" y="816"/>
                    <a:pt x="322" y="804"/>
                    <a:pt x="314" y="793"/>
                  </a:cubicBezTo>
                  <a:lnTo>
                    <a:pt x="314" y="793"/>
                  </a:lnTo>
                  <a:cubicBezTo>
                    <a:pt x="317" y="796"/>
                    <a:pt x="322" y="800"/>
                    <a:pt x="323" y="800"/>
                  </a:cubicBezTo>
                  <a:cubicBezTo>
                    <a:pt x="324" y="800"/>
                    <a:pt x="323" y="799"/>
                    <a:pt x="319" y="793"/>
                  </a:cubicBezTo>
                  <a:lnTo>
                    <a:pt x="306" y="783"/>
                  </a:lnTo>
                  <a:cubicBezTo>
                    <a:pt x="299" y="776"/>
                    <a:pt x="291" y="765"/>
                    <a:pt x="283" y="758"/>
                  </a:cubicBezTo>
                  <a:cubicBezTo>
                    <a:pt x="281" y="755"/>
                    <a:pt x="278" y="750"/>
                    <a:pt x="276" y="745"/>
                  </a:cubicBezTo>
                  <a:cubicBezTo>
                    <a:pt x="273" y="740"/>
                    <a:pt x="271" y="737"/>
                    <a:pt x="268" y="732"/>
                  </a:cubicBezTo>
                  <a:cubicBezTo>
                    <a:pt x="263" y="727"/>
                    <a:pt x="268" y="730"/>
                    <a:pt x="268" y="727"/>
                  </a:cubicBezTo>
                  <a:cubicBezTo>
                    <a:pt x="268" y="722"/>
                    <a:pt x="263" y="717"/>
                    <a:pt x="263" y="709"/>
                  </a:cubicBezTo>
                  <a:cubicBezTo>
                    <a:pt x="260" y="704"/>
                    <a:pt x="260" y="697"/>
                    <a:pt x="258" y="689"/>
                  </a:cubicBezTo>
                  <a:cubicBezTo>
                    <a:pt x="258" y="684"/>
                    <a:pt x="255" y="676"/>
                    <a:pt x="255" y="674"/>
                  </a:cubicBezTo>
                  <a:cubicBezTo>
                    <a:pt x="255" y="653"/>
                    <a:pt x="255" y="633"/>
                    <a:pt x="255" y="615"/>
                  </a:cubicBezTo>
                  <a:cubicBezTo>
                    <a:pt x="255" y="613"/>
                    <a:pt x="255" y="610"/>
                    <a:pt x="255" y="607"/>
                  </a:cubicBezTo>
                  <a:cubicBezTo>
                    <a:pt x="258" y="597"/>
                    <a:pt x="260" y="587"/>
                    <a:pt x="263" y="577"/>
                  </a:cubicBezTo>
                  <a:cubicBezTo>
                    <a:pt x="271" y="539"/>
                    <a:pt x="283" y="500"/>
                    <a:pt x="299" y="465"/>
                  </a:cubicBezTo>
                  <a:cubicBezTo>
                    <a:pt x="299" y="465"/>
                    <a:pt x="299" y="462"/>
                    <a:pt x="301" y="457"/>
                  </a:cubicBezTo>
                  <a:cubicBezTo>
                    <a:pt x="304" y="447"/>
                    <a:pt x="309" y="437"/>
                    <a:pt x="314" y="427"/>
                  </a:cubicBezTo>
                  <a:cubicBezTo>
                    <a:pt x="324" y="409"/>
                    <a:pt x="334" y="388"/>
                    <a:pt x="342" y="370"/>
                  </a:cubicBezTo>
                  <a:lnTo>
                    <a:pt x="362" y="340"/>
                  </a:lnTo>
                  <a:close/>
                  <a:moveTo>
                    <a:pt x="449" y="834"/>
                  </a:moveTo>
                  <a:lnTo>
                    <a:pt x="446" y="837"/>
                  </a:lnTo>
                  <a:lnTo>
                    <a:pt x="444" y="837"/>
                  </a:lnTo>
                  <a:lnTo>
                    <a:pt x="449" y="834"/>
                  </a:lnTo>
                  <a:close/>
                  <a:moveTo>
                    <a:pt x="346" y="0"/>
                  </a:moveTo>
                  <a:cubicBezTo>
                    <a:pt x="314" y="0"/>
                    <a:pt x="282" y="13"/>
                    <a:pt x="258" y="37"/>
                  </a:cubicBezTo>
                  <a:cubicBezTo>
                    <a:pt x="240" y="55"/>
                    <a:pt x="230" y="75"/>
                    <a:pt x="225" y="100"/>
                  </a:cubicBezTo>
                  <a:cubicBezTo>
                    <a:pt x="212" y="111"/>
                    <a:pt x="199" y="123"/>
                    <a:pt x="192" y="136"/>
                  </a:cubicBezTo>
                  <a:cubicBezTo>
                    <a:pt x="95" y="294"/>
                    <a:pt x="1" y="467"/>
                    <a:pt x="3" y="658"/>
                  </a:cubicBezTo>
                  <a:cubicBezTo>
                    <a:pt x="1" y="814"/>
                    <a:pt x="85" y="959"/>
                    <a:pt x="222" y="1033"/>
                  </a:cubicBezTo>
                  <a:cubicBezTo>
                    <a:pt x="285" y="1067"/>
                    <a:pt x="356" y="1087"/>
                    <a:pt x="426" y="1087"/>
                  </a:cubicBezTo>
                  <a:cubicBezTo>
                    <a:pt x="493" y="1087"/>
                    <a:pt x="559" y="1069"/>
                    <a:pt x="615" y="1025"/>
                  </a:cubicBezTo>
                  <a:cubicBezTo>
                    <a:pt x="765" y="911"/>
                    <a:pt x="750" y="699"/>
                    <a:pt x="711" y="531"/>
                  </a:cubicBezTo>
                  <a:cubicBezTo>
                    <a:pt x="665" y="345"/>
                    <a:pt x="571" y="172"/>
                    <a:pt x="434" y="37"/>
                  </a:cubicBezTo>
                  <a:cubicBezTo>
                    <a:pt x="409" y="13"/>
                    <a:pt x="378" y="0"/>
                    <a:pt x="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4"/>
            <p:cNvSpPr/>
            <p:nvPr/>
          </p:nvSpPr>
          <p:spPr>
            <a:xfrm>
              <a:off x="4984794" y="3787797"/>
              <a:ext cx="189048" cy="295292"/>
            </a:xfrm>
            <a:custGeom>
              <a:rect b="b" l="l" r="r" t="t"/>
              <a:pathLst>
                <a:path extrusionOk="0" h="1298" w="831">
                  <a:moveTo>
                    <a:pt x="434" y="308"/>
                  </a:moveTo>
                  <a:cubicBezTo>
                    <a:pt x="584" y="522"/>
                    <a:pt x="607" y="805"/>
                    <a:pt x="487" y="1039"/>
                  </a:cubicBezTo>
                  <a:cubicBezTo>
                    <a:pt x="378" y="1011"/>
                    <a:pt x="288" y="897"/>
                    <a:pt x="273" y="777"/>
                  </a:cubicBezTo>
                  <a:cubicBezTo>
                    <a:pt x="253" y="609"/>
                    <a:pt x="334" y="443"/>
                    <a:pt x="434" y="308"/>
                  </a:cubicBezTo>
                  <a:close/>
                  <a:moveTo>
                    <a:pt x="441" y="1"/>
                  </a:moveTo>
                  <a:cubicBezTo>
                    <a:pt x="413" y="1"/>
                    <a:pt x="386" y="10"/>
                    <a:pt x="365" y="28"/>
                  </a:cubicBezTo>
                  <a:cubicBezTo>
                    <a:pt x="342" y="33"/>
                    <a:pt x="321" y="43"/>
                    <a:pt x="306" y="61"/>
                  </a:cubicBezTo>
                  <a:cubicBezTo>
                    <a:pt x="171" y="232"/>
                    <a:pt x="51" y="420"/>
                    <a:pt x="26" y="642"/>
                  </a:cubicBezTo>
                  <a:cubicBezTo>
                    <a:pt x="0" y="840"/>
                    <a:pt x="72" y="1039"/>
                    <a:pt x="220" y="1172"/>
                  </a:cubicBezTo>
                  <a:cubicBezTo>
                    <a:pt x="296" y="1243"/>
                    <a:pt x="395" y="1286"/>
                    <a:pt x="500" y="1297"/>
                  </a:cubicBezTo>
                  <a:cubicBezTo>
                    <a:pt x="509" y="1297"/>
                    <a:pt x="519" y="1298"/>
                    <a:pt x="528" y="1298"/>
                  </a:cubicBezTo>
                  <a:cubicBezTo>
                    <a:pt x="583" y="1298"/>
                    <a:pt x="631" y="1283"/>
                    <a:pt x="665" y="1233"/>
                  </a:cubicBezTo>
                  <a:cubicBezTo>
                    <a:pt x="691" y="1197"/>
                    <a:pt x="711" y="1159"/>
                    <a:pt x="729" y="1121"/>
                  </a:cubicBezTo>
                  <a:cubicBezTo>
                    <a:pt x="806" y="947"/>
                    <a:pt x="831" y="756"/>
                    <a:pt x="803" y="570"/>
                  </a:cubicBezTo>
                  <a:cubicBezTo>
                    <a:pt x="772" y="367"/>
                    <a:pt x="676" y="178"/>
                    <a:pt x="528" y="35"/>
                  </a:cubicBezTo>
                  <a:cubicBezTo>
                    <a:pt x="503" y="12"/>
                    <a:pt x="472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2" name="Google Shape;2312;p44"/>
          <p:cNvGrpSpPr/>
          <p:nvPr/>
        </p:nvGrpSpPr>
        <p:grpSpPr>
          <a:xfrm>
            <a:off x="3576025" y="3278550"/>
            <a:ext cx="624933" cy="1109052"/>
            <a:chOff x="3614125" y="3371475"/>
            <a:chExt cx="624933" cy="1109052"/>
          </a:xfrm>
        </p:grpSpPr>
        <p:sp>
          <p:nvSpPr>
            <p:cNvPr id="2313" name="Google Shape;2313;p44"/>
            <p:cNvSpPr/>
            <p:nvPr/>
          </p:nvSpPr>
          <p:spPr>
            <a:xfrm>
              <a:off x="3900544" y="3681555"/>
              <a:ext cx="72798" cy="352166"/>
            </a:xfrm>
            <a:custGeom>
              <a:rect b="b" l="l" r="r" t="t"/>
              <a:pathLst>
                <a:path extrusionOk="0" h="1548" w="320">
                  <a:moveTo>
                    <a:pt x="195" y="1"/>
                  </a:moveTo>
                  <a:cubicBezTo>
                    <a:pt x="132" y="1"/>
                    <a:pt x="67" y="41"/>
                    <a:pt x="63" y="123"/>
                  </a:cubicBezTo>
                  <a:lnTo>
                    <a:pt x="5" y="1427"/>
                  </a:lnTo>
                  <a:cubicBezTo>
                    <a:pt x="1" y="1507"/>
                    <a:pt x="62" y="1548"/>
                    <a:pt x="125" y="1548"/>
                  </a:cubicBezTo>
                  <a:cubicBezTo>
                    <a:pt x="188" y="1548"/>
                    <a:pt x="253" y="1507"/>
                    <a:pt x="257" y="1427"/>
                  </a:cubicBezTo>
                  <a:lnTo>
                    <a:pt x="316" y="123"/>
                  </a:lnTo>
                  <a:cubicBezTo>
                    <a:pt x="319" y="41"/>
                    <a:pt x="258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4"/>
            <p:cNvSpPr/>
            <p:nvPr/>
          </p:nvSpPr>
          <p:spPr>
            <a:xfrm>
              <a:off x="4091641" y="4001417"/>
              <a:ext cx="68703" cy="479110"/>
            </a:xfrm>
            <a:custGeom>
              <a:rect b="b" l="l" r="r" t="t"/>
              <a:pathLst>
                <a:path extrusionOk="0" h="2106" w="302">
                  <a:moveTo>
                    <a:pt x="124" y="1"/>
                  </a:moveTo>
                  <a:cubicBezTo>
                    <a:pt x="61" y="1"/>
                    <a:pt x="0" y="42"/>
                    <a:pt x="6" y="123"/>
                  </a:cubicBezTo>
                  <a:cubicBezTo>
                    <a:pt x="41" y="742"/>
                    <a:pt x="49" y="1364"/>
                    <a:pt x="26" y="1985"/>
                  </a:cubicBezTo>
                  <a:cubicBezTo>
                    <a:pt x="23" y="2066"/>
                    <a:pt x="85" y="2106"/>
                    <a:pt x="147" y="2106"/>
                  </a:cubicBezTo>
                  <a:cubicBezTo>
                    <a:pt x="210" y="2106"/>
                    <a:pt x="274" y="2066"/>
                    <a:pt x="278" y="1985"/>
                  </a:cubicBezTo>
                  <a:cubicBezTo>
                    <a:pt x="301" y="1364"/>
                    <a:pt x="293" y="745"/>
                    <a:pt x="258" y="123"/>
                  </a:cubicBezTo>
                  <a:cubicBezTo>
                    <a:pt x="253" y="42"/>
                    <a:pt x="187" y="1"/>
                    <a:pt x="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4"/>
            <p:cNvSpPr/>
            <p:nvPr/>
          </p:nvSpPr>
          <p:spPr>
            <a:xfrm>
              <a:off x="4168080" y="3371475"/>
              <a:ext cx="70978" cy="309624"/>
            </a:xfrm>
            <a:custGeom>
              <a:rect b="b" l="l" r="r" t="t"/>
              <a:pathLst>
                <a:path extrusionOk="0" h="1361" w="312">
                  <a:moveTo>
                    <a:pt x="126" y="0"/>
                  </a:moveTo>
                  <a:cubicBezTo>
                    <a:pt x="57" y="3"/>
                    <a:pt x="1" y="59"/>
                    <a:pt x="1" y="128"/>
                  </a:cubicBezTo>
                  <a:lnTo>
                    <a:pt x="59" y="1234"/>
                  </a:lnTo>
                  <a:cubicBezTo>
                    <a:pt x="59" y="1305"/>
                    <a:pt x="118" y="1361"/>
                    <a:pt x="187" y="1361"/>
                  </a:cubicBezTo>
                  <a:cubicBezTo>
                    <a:pt x="256" y="1358"/>
                    <a:pt x="312" y="1302"/>
                    <a:pt x="312" y="1234"/>
                  </a:cubicBezTo>
                  <a:lnTo>
                    <a:pt x="253" y="128"/>
                  </a:lnTo>
                  <a:cubicBezTo>
                    <a:pt x="253" y="59"/>
                    <a:pt x="197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4"/>
            <p:cNvSpPr/>
            <p:nvPr/>
          </p:nvSpPr>
          <p:spPr>
            <a:xfrm>
              <a:off x="3614125" y="3462929"/>
              <a:ext cx="69158" cy="252522"/>
            </a:xfrm>
            <a:custGeom>
              <a:rect b="b" l="l" r="r" t="t"/>
              <a:pathLst>
                <a:path extrusionOk="0" h="1110" w="304">
                  <a:moveTo>
                    <a:pt x="178" y="0"/>
                  </a:moveTo>
                  <a:cubicBezTo>
                    <a:pt x="123" y="0"/>
                    <a:pt x="60" y="34"/>
                    <a:pt x="51" y="90"/>
                  </a:cubicBezTo>
                  <a:cubicBezTo>
                    <a:pt x="10" y="386"/>
                    <a:pt x="0" y="686"/>
                    <a:pt x="23" y="982"/>
                  </a:cubicBezTo>
                  <a:cubicBezTo>
                    <a:pt x="26" y="1051"/>
                    <a:pt x="79" y="1107"/>
                    <a:pt x="148" y="1109"/>
                  </a:cubicBezTo>
                  <a:cubicBezTo>
                    <a:pt x="212" y="1109"/>
                    <a:pt x="280" y="1051"/>
                    <a:pt x="275" y="982"/>
                  </a:cubicBezTo>
                  <a:cubicBezTo>
                    <a:pt x="252" y="709"/>
                    <a:pt x="257" y="432"/>
                    <a:pt x="293" y="159"/>
                  </a:cubicBezTo>
                  <a:cubicBezTo>
                    <a:pt x="303" y="90"/>
                    <a:pt x="278" y="24"/>
                    <a:pt x="206" y="4"/>
                  </a:cubicBezTo>
                  <a:cubicBezTo>
                    <a:pt x="197" y="1"/>
                    <a:pt x="188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7" name="Google Shape;2317;p44"/>
          <p:cNvSpPr/>
          <p:nvPr/>
        </p:nvSpPr>
        <p:spPr>
          <a:xfrm>
            <a:off x="5925355" y="3584585"/>
            <a:ext cx="1076" cy="1479"/>
          </a:xfrm>
          <a:custGeom>
            <a:rect b="b" l="l" r="r" t="t"/>
            <a:pathLst>
              <a:path extrusionOk="0" h="11" w="8">
                <a:moveTo>
                  <a:pt x="8" y="1"/>
                </a:moveTo>
                <a:lnTo>
                  <a:pt x="8" y="1"/>
                </a:lnTo>
                <a:cubicBezTo>
                  <a:pt x="5" y="3"/>
                  <a:pt x="3" y="6"/>
                  <a:pt x="0" y="11"/>
                </a:cubicBezTo>
                <a:lnTo>
                  <a:pt x="0" y="11"/>
                </a:lnTo>
                <a:cubicBezTo>
                  <a:pt x="0" y="11"/>
                  <a:pt x="3" y="6"/>
                  <a:pt x="8" y="1"/>
                </a:cubicBezTo>
                <a:close/>
              </a:path>
            </a:pathLst>
          </a:custGeom>
          <a:solidFill>
            <a:srgbClr val="A48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44"/>
          <p:cNvSpPr/>
          <p:nvPr/>
        </p:nvSpPr>
        <p:spPr>
          <a:xfrm>
            <a:off x="5399083" y="3608922"/>
            <a:ext cx="3630" cy="134"/>
          </a:xfrm>
          <a:custGeom>
            <a:rect b="b" l="l" r="r" t="t"/>
            <a:pathLst>
              <a:path extrusionOk="0" h="1" w="27">
                <a:moveTo>
                  <a:pt x="26" y="1"/>
                </a:moveTo>
                <a:cubicBezTo>
                  <a:pt x="1" y="1"/>
                  <a:pt x="14" y="1"/>
                  <a:pt x="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9" name="Google Shape;2319;p44"/>
          <p:cNvGrpSpPr/>
          <p:nvPr/>
        </p:nvGrpSpPr>
        <p:grpSpPr>
          <a:xfrm>
            <a:off x="5343638" y="3344926"/>
            <a:ext cx="489883" cy="675341"/>
            <a:chOff x="5343638" y="3344926"/>
            <a:chExt cx="489883" cy="675341"/>
          </a:xfrm>
        </p:grpSpPr>
        <p:sp>
          <p:nvSpPr>
            <p:cNvPr id="2320" name="Google Shape;2320;p44"/>
            <p:cNvSpPr/>
            <p:nvPr/>
          </p:nvSpPr>
          <p:spPr>
            <a:xfrm>
              <a:off x="5677547" y="3344926"/>
              <a:ext cx="155974" cy="163503"/>
            </a:xfrm>
            <a:custGeom>
              <a:rect b="b" l="l" r="r" t="t"/>
              <a:pathLst>
                <a:path extrusionOk="0" h="1216" w="1160">
                  <a:moveTo>
                    <a:pt x="310" y="676"/>
                  </a:moveTo>
                  <a:cubicBezTo>
                    <a:pt x="311" y="677"/>
                    <a:pt x="311" y="678"/>
                    <a:pt x="311" y="679"/>
                  </a:cubicBezTo>
                  <a:lnTo>
                    <a:pt x="311" y="679"/>
                  </a:lnTo>
                  <a:cubicBezTo>
                    <a:pt x="311" y="679"/>
                    <a:pt x="311" y="677"/>
                    <a:pt x="310" y="676"/>
                  </a:cubicBezTo>
                  <a:close/>
                  <a:moveTo>
                    <a:pt x="497" y="320"/>
                  </a:moveTo>
                  <a:cubicBezTo>
                    <a:pt x="543" y="348"/>
                    <a:pt x="589" y="376"/>
                    <a:pt x="632" y="407"/>
                  </a:cubicBezTo>
                  <a:lnTo>
                    <a:pt x="635" y="409"/>
                  </a:lnTo>
                  <a:lnTo>
                    <a:pt x="637" y="412"/>
                  </a:lnTo>
                  <a:cubicBezTo>
                    <a:pt x="645" y="419"/>
                    <a:pt x="655" y="424"/>
                    <a:pt x="663" y="432"/>
                  </a:cubicBezTo>
                  <a:cubicBezTo>
                    <a:pt x="678" y="445"/>
                    <a:pt x="691" y="458"/>
                    <a:pt x="704" y="470"/>
                  </a:cubicBezTo>
                  <a:cubicBezTo>
                    <a:pt x="719" y="483"/>
                    <a:pt x="732" y="498"/>
                    <a:pt x="744" y="511"/>
                  </a:cubicBezTo>
                  <a:lnTo>
                    <a:pt x="757" y="531"/>
                  </a:lnTo>
                  <a:cubicBezTo>
                    <a:pt x="762" y="536"/>
                    <a:pt x="767" y="544"/>
                    <a:pt x="772" y="549"/>
                  </a:cubicBezTo>
                  <a:cubicBezTo>
                    <a:pt x="780" y="565"/>
                    <a:pt x="788" y="582"/>
                    <a:pt x="798" y="598"/>
                  </a:cubicBezTo>
                  <a:lnTo>
                    <a:pt x="798" y="600"/>
                  </a:lnTo>
                  <a:cubicBezTo>
                    <a:pt x="800" y="608"/>
                    <a:pt x="803" y="615"/>
                    <a:pt x="806" y="623"/>
                  </a:cubicBezTo>
                  <a:cubicBezTo>
                    <a:pt x="808" y="631"/>
                    <a:pt x="811" y="646"/>
                    <a:pt x="813" y="656"/>
                  </a:cubicBezTo>
                  <a:lnTo>
                    <a:pt x="813" y="715"/>
                  </a:lnTo>
                  <a:cubicBezTo>
                    <a:pt x="811" y="728"/>
                    <a:pt x="808" y="735"/>
                    <a:pt x="808" y="740"/>
                  </a:cubicBezTo>
                  <a:cubicBezTo>
                    <a:pt x="806" y="751"/>
                    <a:pt x="800" y="758"/>
                    <a:pt x="798" y="766"/>
                  </a:cubicBezTo>
                  <a:cubicBezTo>
                    <a:pt x="790" y="781"/>
                    <a:pt x="780" y="794"/>
                    <a:pt x="772" y="809"/>
                  </a:cubicBezTo>
                  <a:cubicBezTo>
                    <a:pt x="770" y="814"/>
                    <a:pt x="767" y="817"/>
                    <a:pt x="765" y="819"/>
                  </a:cubicBezTo>
                  <a:cubicBezTo>
                    <a:pt x="760" y="822"/>
                    <a:pt x="757" y="827"/>
                    <a:pt x="752" y="829"/>
                  </a:cubicBezTo>
                  <a:cubicBezTo>
                    <a:pt x="747" y="835"/>
                    <a:pt x="721" y="858"/>
                    <a:pt x="721" y="858"/>
                  </a:cubicBezTo>
                  <a:cubicBezTo>
                    <a:pt x="711" y="865"/>
                    <a:pt x="698" y="875"/>
                    <a:pt x="686" y="883"/>
                  </a:cubicBezTo>
                  <a:cubicBezTo>
                    <a:pt x="678" y="886"/>
                    <a:pt x="673" y="888"/>
                    <a:pt x="665" y="893"/>
                  </a:cubicBezTo>
                  <a:lnTo>
                    <a:pt x="653" y="898"/>
                  </a:lnTo>
                  <a:lnTo>
                    <a:pt x="640" y="903"/>
                  </a:lnTo>
                  <a:cubicBezTo>
                    <a:pt x="630" y="908"/>
                    <a:pt x="617" y="911"/>
                    <a:pt x="607" y="914"/>
                  </a:cubicBezTo>
                  <a:cubicBezTo>
                    <a:pt x="599" y="914"/>
                    <a:pt x="589" y="916"/>
                    <a:pt x="581" y="919"/>
                  </a:cubicBezTo>
                  <a:lnTo>
                    <a:pt x="510" y="919"/>
                  </a:lnTo>
                  <a:cubicBezTo>
                    <a:pt x="500" y="916"/>
                    <a:pt x="490" y="914"/>
                    <a:pt x="479" y="911"/>
                  </a:cubicBezTo>
                  <a:cubicBezTo>
                    <a:pt x="474" y="911"/>
                    <a:pt x="467" y="906"/>
                    <a:pt x="462" y="903"/>
                  </a:cubicBezTo>
                  <a:lnTo>
                    <a:pt x="428" y="886"/>
                  </a:lnTo>
                  <a:cubicBezTo>
                    <a:pt x="426" y="883"/>
                    <a:pt x="421" y="880"/>
                    <a:pt x="418" y="878"/>
                  </a:cubicBezTo>
                  <a:lnTo>
                    <a:pt x="411" y="870"/>
                  </a:lnTo>
                  <a:cubicBezTo>
                    <a:pt x="398" y="860"/>
                    <a:pt x="385" y="847"/>
                    <a:pt x="372" y="832"/>
                  </a:cubicBezTo>
                  <a:cubicBezTo>
                    <a:pt x="367" y="824"/>
                    <a:pt x="362" y="814"/>
                    <a:pt x="355" y="807"/>
                  </a:cubicBezTo>
                  <a:cubicBezTo>
                    <a:pt x="347" y="791"/>
                    <a:pt x="339" y="776"/>
                    <a:pt x="332" y="763"/>
                  </a:cubicBezTo>
                  <a:cubicBezTo>
                    <a:pt x="332" y="763"/>
                    <a:pt x="332" y="761"/>
                    <a:pt x="332" y="761"/>
                  </a:cubicBezTo>
                  <a:lnTo>
                    <a:pt x="332" y="758"/>
                  </a:lnTo>
                  <a:cubicBezTo>
                    <a:pt x="329" y="751"/>
                    <a:pt x="327" y="743"/>
                    <a:pt x="324" y="735"/>
                  </a:cubicBezTo>
                  <a:cubicBezTo>
                    <a:pt x="319" y="720"/>
                    <a:pt x="314" y="702"/>
                    <a:pt x="311" y="684"/>
                  </a:cubicBezTo>
                  <a:cubicBezTo>
                    <a:pt x="311" y="683"/>
                    <a:pt x="311" y="681"/>
                    <a:pt x="311" y="679"/>
                  </a:cubicBezTo>
                  <a:lnTo>
                    <a:pt x="311" y="679"/>
                  </a:lnTo>
                  <a:cubicBezTo>
                    <a:pt x="311" y="679"/>
                    <a:pt x="311" y="679"/>
                    <a:pt x="311" y="679"/>
                  </a:cubicBezTo>
                  <a:cubicBezTo>
                    <a:pt x="311" y="679"/>
                    <a:pt x="311" y="676"/>
                    <a:pt x="309" y="667"/>
                  </a:cubicBezTo>
                  <a:lnTo>
                    <a:pt x="309" y="667"/>
                  </a:lnTo>
                  <a:cubicBezTo>
                    <a:pt x="310" y="670"/>
                    <a:pt x="310" y="673"/>
                    <a:pt x="310" y="676"/>
                  </a:cubicBezTo>
                  <a:lnTo>
                    <a:pt x="310" y="676"/>
                  </a:lnTo>
                  <a:cubicBezTo>
                    <a:pt x="310" y="671"/>
                    <a:pt x="309" y="666"/>
                    <a:pt x="309" y="661"/>
                  </a:cubicBezTo>
                  <a:lnTo>
                    <a:pt x="309" y="661"/>
                  </a:lnTo>
                  <a:cubicBezTo>
                    <a:pt x="309" y="663"/>
                    <a:pt x="309" y="665"/>
                    <a:pt x="309" y="667"/>
                  </a:cubicBezTo>
                  <a:lnTo>
                    <a:pt x="309" y="667"/>
                  </a:lnTo>
                  <a:cubicBezTo>
                    <a:pt x="309" y="663"/>
                    <a:pt x="309" y="659"/>
                    <a:pt x="309" y="656"/>
                  </a:cubicBezTo>
                  <a:cubicBezTo>
                    <a:pt x="306" y="633"/>
                    <a:pt x="306" y="613"/>
                    <a:pt x="309" y="590"/>
                  </a:cubicBezTo>
                  <a:cubicBezTo>
                    <a:pt x="309" y="586"/>
                    <a:pt x="309" y="582"/>
                    <a:pt x="309" y="578"/>
                  </a:cubicBezTo>
                  <a:lnTo>
                    <a:pt x="309" y="578"/>
                  </a:lnTo>
                  <a:cubicBezTo>
                    <a:pt x="309" y="574"/>
                    <a:pt x="310" y="567"/>
                    <a:pt x="311" y="565"/>
                  </a:cubicBezTo>
                  <a:cubicBezTo>
                    <a:pt x="316" y="542"/>
                    <a:pt x="321" y="521"/>
                    <a:pt x="329" y="501"/>
                  </a:cubicBezTo>
                  <a:cubicBezTo>
                    <a:pt x="332" y="491"/>
                    <a:pt x="337" y="483"/>
                    <a:pt x="342" y="475"/>
                  </a:cubicBezTo>
                  <a:cubicBezTo>
                    <a:pt x="347" y="465"/>
                    <a:pt x="352" y="455"/>
                    <a:pt x="357" y="447"/>
                  </a:cubicBezTo>
                  <a:cubicBezTo>
                    <a:pt x="360" y="445"/>
                    <a:pt x="362" y="442"/>
                    <a:pt x="362" y="437"/>
                  </a:cubicBezTo>
                  <a:cubicBezTo>
                    <a:pt x="365" y="435"/>
                    <a:pt x="367" y="432"/>
                    <a:pt x="370" y="429"/>
                  </a:cubicBezTo>
                  <a:cubicBezTo>
                    <a:pt x="388" y="409"/>
                    <a:pt x="406" y="391"/>
                    <a:pt x="426" y="373"/>
                  </a:cubicBezTo>
                  <a:cubicBezTo>
                    <a:pt x="434" y="366"/>
                    <a:pt x="441" y="361"/>
                    <a:pt x="449" y="353"/>
                  </a:cubicBezTo>
                  <a:lnTo>
                    <a:pt x="472" y="338"/>
                  </a:lnTo>
                  <a:lnTo>
                    <a:pt x="497" y="320"/>
                  </a:lnTo>
                  <a:close/>
                  <a:moveTo>
                    <a:pt x="483" y="1"/>
                  </a:moveTo>
                  <a:cubicBezTo>
                    <a:pt x="437" y="1"/>
                    <a:pt x="392" y="22"/>
                    <a:pt x="362" y="60"/>
                  </a:cubicBezTo>
                  <a:cubicBezTo>
                    <a:pt x="260" y="121"/>
                    <a:pt x="171" y="203"/>
                    <a:pt x="102" y="302"/>
                  </a:cubicBezTo>
                  <a:cubicBezTo>
                    <a:pt x="44" y="391"/>
                    <a:pt x="13" y="496"/>
                    <a:pt x="11" y="603"/>
                  </a:cubicBezTo>
                  <a:cubicBezTo>
                    <a:pt x="0" y="814"/>
                    <a:pt x="100" y="1015"/>
                    <a:pt x="276" y="1135"/>
                  </a:cubicBezTo>
                  <a:cubicBezTo>
                    <a:pt x="356" y="1190"/>
                    <a:pt x="451" y="1215"/>
                    <a:pt x="546" y="1215"/>
                  </a:cubicBezTo>
                  <a:cubicBezTo>
                    <a:pt x="661" y="1215"/>
                    <a:pt x="776" y="1179"/>
                    <a:pt x="869" y="1112"/>
                  </a:cubicBezTo>
                  <a:cubicBezTo>
                    <a:pt x="1055" y="980"/>
                    <a:pt x="1160" y="751"/>
                    <a:pt x="1076" y="524"/>
                  </a:cubicBezTo>
                  <a:cubicBezTo>
                    <a:pt x="989" y="284"/>
                    <a:pt x="767" y="137"/>
                    <a:pt x="553" y="19"/>
                  </a:cubicBezTo>
                  <a:cubicBezTo>
                    <a:pt x="531" y="7"/>
                    <a:pt x="507" y="1"/>
                    <a:pt x="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4"/>
            <p:cNvSpPr/>
            <p:nvPr/>
          </p:nvSpPr>
          <p:spPr>
            <a:xfrm>
              <a:off x="5343638" y="3400257"/>
              <a:ext cx="154360" cy="148982"/>
            </a:xfrm>
            <a:custGeom>
              <a:rect b="b" l="l" r="r" t="t"/>
              <a:pathLst>
                <a:path extrusionOk="0" h="1108" w="1148">
                  <a:moveTo>
                    <a:pt x="776" y="408"/>
                  </a:moveTo>
                  <a:lnTo>
                    <a:pt x="776" y="408"/>
                  </a:lnTo>
                  <a:cubicBezTo>
                    <a:pt x="776" y="409"/>
                    <a:pt x="778" y="411"/>
                    <a:pt x="780" y="413"/>
                  </a:cubicBezTo>
                  <a:lnTo>
                    <a:pt x="780" y="413"/>
                  </a:lnTo>
                  <a:lnTo>
                    <a:pt x="776" y="408"/>
                  </a:lnTo>
                  <a:close/>
                  <a:moveTo>
                    <a:pt x="780" y="413"/>
                  </a:moveTo>
                  <a:lnTo>
                    <a:pt x="780" y="414"/>
                  </a:lnTo>
                  <a:lnTo>
                    <a:pt x="783" y="416"/>
                  </a:lnTo>
                  <a:cubicBezTo>
                    <a:pt x="782" y="415"/>
                    <a:pt x="781" y="414"/>
                    <a:pt x="780" y="413"/>
                  </a:cubicBezTo>
                  <a:close/>
                  <a:moveTo>
                    <a:pt x="582" y="294"/>
                  </a:moveTo>
                  <a:cubicBezTo>
                    <a:pt x="599" y="296"/>
                    <a:pt x="617" y="301"/>
                    <a:pt x="635" y="307"/>
                  </a:cubicBezTo>
                  <a:lnTo>
                    <a:pt x="650" y="312"/>
                  </a:lnTo>
                  <a:lnTo>
                    <a:pt x="653" y="312"/>
                  </a:lnTo>
                  <a:lnTo>
                    <a:pt x="668" y="322"/>
                  </a:lnTo>
                  <a:cubicBezTo>
                    <a:pt x="686" y="329"/>
                    <a:pt x="704" y="342"/>
                    <a:pt x="719" y="352"/>
                  </a:cubicBezTo>
                  <a:cubicBezTo>
                    <a:pt x="722" y="355"/>
                    <a:pt x="722" y="355"/>
                    <a:pt x="724" y="355"/>
                  </a:cubicBezTo>
                  <a:cubicBezTo>
                    <a:pt x="732" y="365"/>
                    <a:pt x="742" y="373"/>
                    <a:pt x="752" y="380"/>
                  </a:cubicBezTo>
                  <a:cubicBezTo>
                    <a:pt x="760" y="391"/>
                    <a:pt x="765" y="396"/>
                    <a:pt x="770" y="401"/>
                  </a:cubicBezTo>
                  <a:lnTo>
                    <a:pt x="776" y="408"/>
                  </a:lnTo>
                  <a:lnTo>
                    <a:pt x="776" y="408"/>
                  </a:lnTo>
                  <a:cubicBezTo>
                    <a:pt x="775" y="407"/>
                    <a:pt x="775" y="406"/>
                    <a:pt x="775" y="406"/>
                  </a:cubicBezTo>
                  <a:lnTo>
                    <a:pt x="775" y="406"/>
                  </a:lnTo>
                  <a:cubicBezTo>
                    <a:pt x="775" y="406"/>
                    <a:pt x="778" y="408"/>
                    <a:pt x="783" y="416"/>
                  </a:cubicBezTo>
                  <a:cubicBezTo>
                    <a:pt x="793" y="431"/>
                    <a:pt x="808" y="457"/>
                    <a:pt x="811" y="459"/>
                  </a:cubicBezTo>
                  <a:cubicBezTo>
                    <a:pt x="811" y="462"/>
                    <a:pt x="819" y="475"/>
                    <a:pt x="821" y="482"/>
                  </a:cubicBezTo>
                  <a:cubicBezTo>
                    <a:pt x="821" y="485"/>
                    <a:pt x="824" y="487"/>
                    <a:pt x="824" y="487"/>
                  </a:cubicBezTo>
                  <a:cubicBezTo>
                    <a:pt x="831" y="510"/>
                    <a:pt x="836" y="531"/>
                    <a:pt x="841" y="551"/>
                  </a:cubicBezTo>
                  <a:lnTo>
                    <a:pt x="841" y="584"/>
                  </a:lnTo>
                  <a:lnTo>
                    <a:pt x="841" y="607"/>
                  </a:lnTo>
                  <a:cubicBezTo>
                    <a:pt x="841" y="615"/>
                    <a:pt x="841" y="615"/>
                    <a:pt x="839" y="617"/>
                  </a:cubicBezTo>
                  <a:cubicBezTo>
                    <a:pt x="834" y="633"/>
                    <a:pt x="829" y="648"/>
                    <a:pt x="824" y="661"/>
                  </a:cubicBezTo>
                  <a:lnTo>
                    <a:pt x="824" y="663"/>
                  </a:lnTo>
                  <a:cubicBezTo>
                    <a:pt x="824" y="663"/>
                    <a:pt x="821" y="666"/>
                    <a:pt x="821" y="668"/>
                  </a:cubicBezTo>
                  <a:cubicBezTo>
                    <a:pt x="816" y="676"/>
                    <a:pt x="811" y="684"/>
                    <a:pt x="806" y="691"/>
                  </a:cubicBezTo>
                  <a:lnTo>
                    <a:pt x="798" y="707"/>
                  </a:lnTo>
                  <a:lnTo>
                    <a:pt x="790" y="712"/>
                  </a:lnTo>
                  <a:cubicBezTo>
                    <a:pt x="780" y="727"/>
                    <a:pt x="765" y="737"/>
                    <a:pt x="752" y="750"/>
                  </a:cubicBezTo>
                  <a:lnTo>
                    <a:pt x="734" y="763"/>
                  </a:lnTo>
                  <a:cubicBezTo>
                    <a:pt x="717" y="773"/>
                    <a:pt x="699" y="783"/>
                    <a:pt x="681" y="791"/>
                  </a:cubicBezTo>
                  <a:cubicBezTo>
                    <a:pt x="673" y="793"/>
                    <a:pt x="668" y="796"/>
                    <a:pt x="658" y="798"/>
                  </a:cubicBezTo>
                  <a:cubicBezTo>
                    <a:pt x="640" y="806"/>
                    <a:pt x="622" y="808"/>
                    <a:pt x="604" y="814"/>
                  </a:cubicBezTo>
                  <a:lnTo>
                    <a:pt x="607" y="814"/>
                  </a:lnTo>
                  <a:cubicBezTo>
                    <a:pt x="599" y="814"/>
                    <a:pt x="592" y="816"/>
                    <a:pt x="584" y="816"/>
                  </a:cubicBezTo>
                  <a:lnTo>
                    <a:pt x="503" y="816"/>
                  </a:lnTo>
                  <a:cubicBezTo>
                    <a:pt x="485" y="811"/>
                    <a:pt x="467" y="806"/>
                    <a:pt x="449" y="801"/>
                  </a:cubicBezTo>
                  <a:lnTo>
                    <a:pt x="447" y="801"/>
                  </a:lnTo>
                  <a:cubicBezTo>
                    <a:pt x="441" y="798"/>
                    <a:pt x="436" y="796"/>
                    <a:pt x="431" y="793"/>
                  </a:cubicBezTo>
                  <a:cubicBezTo>
                    <a:pt x="426" y="791"/>
                    <a:pt x="413" y="783"/>
                    <a:pt x="406" y="780"/>
                  </a:cubicBezTo>
                  <a:lnTo>
                    <a:pt x="398" y="773"/>
                  </a:lnTo>
                  <a:lnTo>
                    <a:pt x="385" y="763"/>
                  </a:lnTo>
                  <a:cubicBezTo>
                    <a:pt x="380" y="757"/>
                    <a:pt x="373" y="750"/>
                    <a:pt x="365" y="742"/>
                  </a:cubicBezTo>
                  <a:lnTo>
                    <a:pt x="365" y="740"/>
                  </a:lnTo>
                  <a:lnTo>
                    <a:pt x="352" y="722"/>
                  </a:lnTo>
                  <a:cubicBezTo>
                    <a:pt x="347" y="714"/>
                    <a:pt x="342" y="704"/>
                    <a:pt x="337" y="696"/>
                  </a:cubicBezTo>
                  <a:lnTo>
                    <a:pt x="337" y="694"/>
                  </a:lnTo>
                  <a:cubicBezTo>
                    <a:pt x="332" y="679"/>
                    <a:pt x="327" y="666"/>
                    <a:pt x="324" y="650"/>
                  </a:cubicBezTo>
                  <a:cubicBezTo>
                    <a:pt x="322" y="643"/>
                    <a:pt x="319" y="633"/>
                    <a:pt x="317" y="625"/>
                  </a:cubicBezTo>
                  <a:cubicBezTo>
                    <a:pt x="317" y="607"/>
                    <a:pt x="314" y="589"/>
                    <a:pt x="317" y="572"/>
                  </a:cubicBezTo>
                  <a:cubicBezTo>
                    <a:pt x="317" y="561"/>
                    <a:pt x="317" y="551"/>
                    <a:pt x="317" y="538"/>
                  </a:cubicBezTo>
                  <a:cubicBezTo>
                    <a:pt x="322" y="518"/>
                    <a:pt x="327" y="498"/>
                    <a:pt x="332" y="480"/>
                  </a:cubicBezTo>
                  <a:cubicBezTo>
                    <a:pt x="334" y="470"/>
                    <a:pt x="337" y="462"/>
                    <a:pt x="342" y="452"/>
                  </a:cubicBezTo>
                  <a:cubicBezTo>
                    <a:pt x="342" y="452"/>
                    <a:pt x="342" y="449"/>
                    <a:pt x="342" y="449"/>
                  </a:cubicBezTo>
                  <a:cubicBezTo>
                    <a:pt x="350" y="431"/>
                    <a:pt x="360" y="414"/>
                    <a:pt x="370" y="396"/>
                  </a:cubicBezTo>
                  <a:lnTo>
                    <a:pt x="385" y="378"/>
                  </a:lnTo>
                  <a:lnTo>
                    <a:pt x="390" y="370"/>
                  </a:lnTo>
                  <a:cubicBezTo>
                    <a:pt x="403" y="357"/>
                    <a:pt x="421" y="345"/>
                    <a:pt x="431" y="332"/>
                  </a:cubicBezTo>
                  <a:lnTo>
                    <a:pt x="436" y="329"/>
                  </a:lnTo>
                  <a:cubicBezTo>
                    <a:pt x="444" y="322"/>
                    <a:pt x="454" y="317"/>
                    <a:pt x="464" y="312"/>
                  </a:cubicBezTo>
                  <a:lnTo>
                    <a:pt x="472" y="309"/>
                  </a:lnTo>
                  <a:lnTo>
                    <a:pt x="495" y="299"/>
                  </a:lnTo>
                  <a:lnTo>
                    <a:pt x="503" y="296"/>
                  </a:lnTo>
                  <a:lnTo>
                    <a:pt x="510" y="296"/>
                  </a:lnTo>
                  <a:lnTo>
                    <a:pt x="531" y="294"/>
                  </a:lnTo>
                  <a:close/>
                  <a:moveTo>
                    <a:pt x="549" y="0"/>
                  </a:moveTo>
                  <a:cubicBezTo>
                    <a:pt x="510" y="0"/>
                    <a:pt x="471" y="5"/>
                    <a:pt x="431" y="14"/>
                  </a:cubicBezTo>
                  <a:lnTo>
                    <a:pt x="426" y="16"/>
                  </a:lnTo>
                  <a:lnTo>
                    <a:pt x="416" y="16"/>
                  </a:lnTo>
                  <a:cubicBezTo>
                    <a:pt x="212" y="85"/>
                    <a:pt x="62" y="263"/>
                    <a:pt x="34" y="477"/>
                  </a:cubicBezTo>
                  <a:cubicBezTo>
                    <a:pt x="1" y="699"/>
                    <a:pt x="80" y="936"/>
                    <a:pt x="289" y="1045"/>
                  </a:cubicBezTo>
                  <a:cubicBezTo>
                    <a:pt x="374" y="1087"/>
                    <a:pt x="466" y="1108"/>
                    <a:pt x="558" y="1108"/>
                  </a:cubicBezTo>
                  <a:cubicBezTo>
                    <a:pt x="675" y="1108"/>
                    <a:pt x="791" y="1074"/>
                    <a:pt x="892" y="1007"/>
                  </a:cubicBezTo>
                  <a:cubicBezTo>
                    <a:pt x="989" y="946"/>
                    <a:pt x="1063" y="854"/>
                    <a:pt x="1104" y="747"/>
                  </a:cubicBezTo>
                  <a:cubicBezTo>
                    <a:pt x="1147" y="635"/>
                    <a:pt x="1147" y="513"/>
                    <a:pt x="1104" y="401"/>
                  </a:cubicBezTo>
                  <a:cubicBezTo>
                    <a:pt x="1014" y="172"/>
                    <a:pt x="794" y="0"/>
                    <a:pt x="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4"/>
            <p:cNvSpPr/>
            <p:nvPr/>
          </p:nvSpPr>
          <p:spPr>
            <a:xfrm>
              <a:off x="5643497" y="3574789"/>
              <a:ext cx="155974" cy="163503"/>
            </a:xfrm>
            <a:custGeom>
              <a:rect b="b" l="l" r="r" t="t"/>
              <a:pathLst>
                <a:path extrusionOk="0" h="1216" w="1160">
                  <a:moveTo>
                    <a:pt x="310" y="676"/>
                  </a:moveTo>
                  <a:cubicBezTo>
                    <a:pt x="311" y="677"/>
                    <a:pt x="311" y="678"/>
                    <a:pt x="311" y="679"/>
                  </a:cubicBezTo>
                  <a:lnTo>
                    <a:pt x="311" y="679"/>
                  </a:lnTo>
                  <a:cubicBezTo>
                    <a:pt x="311" y="679"/>
                    <a:pt x="311" y="677"/>
                    <a:pt x="310" y="676"/>
                  </a:cubicBezTo>
                  <a:close/>
                  <a:moveTo>
                    <a:pt x="497" y="320"/>
                  </a:moveTo>
                  <a:cubicBezTo>
                    <a:pt x="543" y="348"/>
                    <a:pt x="589" y="376"/>
                    <a:pt x="632" y="407"/>
                  </a:cubicBezTo>
                  <a:lnTo>
                    <a:pt x="635" y="409"/>
                  </a:lnTo>
                  <a:lnTo>
                    <a:pt x="637" y="412"/>
                  </a:lnTo>
                  <a:cubicBezTo>
                    <a:pt x="645" y="419"/>
                    <a:pt x="655" y="424"/>
                    <a:pt x="663" y="432"/>
                  </a:cubicBezTo>
                  <a:cubicBezTo>
                    <a:pt x="678" y="445"/>
                    <a:pt x="691" y="458"/>
                    <a:pt x="704" y="470"/>
                  </a:cubicBezTo>
                  <a:cubicBezTo>
                    <a:pt x="719" y="483"/>
                    <a:pt x="732" y="498"/>
                    <a:pt x="744" y="511"/>
                  </a:cubicBezTo>
                  <a:lnTo>
                    <a:pt x="757" y="531"/>
                  </a:lnTo>
                  <a:cubicBezTo>
                    <a:pt x="762" y="536"/>
                    <a:pt x="767" y="544"/>
                    <a:pt x="772" y="549"/>
                  </a:cubicBezTo>
                  <a:cubicBezTo>
                    <a:pt x="780" y="565"/>
                    <a:pt x="788" y="582"/>
                    <a:pt x="798" y="598"/>
                  </a:cubicBezTo>
                  <a:lnTo>
                    <a:pt x="798" y="600"/>
                  </a:lnTo>
                  <a:cubicBezTo>
                    <a:pt x="800" y="608"/>
                    <a:pt x="803" y="615"/>
                    <a:pt x="806" y="623"/>
                  </a:cubicBezTo>
                  <a:cubicBezTo>
                    <a:pt x="808" y="631"/>
                    <a:pt x="811" y="646"/>
                    <a:pt x="813" y="656"/>
                  </a:cubicBezTo>
                  <a:lnTo>
                    <a:pt x="813" y="715"/>
                  </a:lnTo>
                  <a:cubicBezTo>
                    <a:pt x="811" y="728"/>
                    <a:pt x="808" y="735"/>
                    <a:pt x="808" y="740"/>
                  </a:cubicBezTo>
                  <a:cubicBezTo>
                    <a:pt x="806" y="751"/>
                    <a:pt x="800" y="758"/>
                    <a:pt x="798" y="766"/>
                  </a:cubicBezTo>
                  <a:cubicBezTo>
                    <a:pt x="790" y="781"/>
                    <a:pt x="780" y="794"/>
                    <a:pt x="772" y="809"/>
                  </a:cubicBezTo>
                  <a:cubicBezTo>
                    <a:pt x="770" y="814"/>
                    <a:pt x="767" y="817"/>
                    <a:pt x="765" y="819"/>
                  </a:cubicBezTo>
                  <a:cubicBezTo>
                    <a:pt x="760" y="822"/>
                    <a:pt x="757" y="827"/>
                    <a:pt x="752" y="829"/>
                  </a:cubicBezTo>
                  <a:cubicBezTo>
                    <a:pt x="747" y="835"/>
                    <a:pt x="721" y="858"/>
                    <a:pt x="721" y="858"/>
                  </a:cubicBezTo>
                  <a:cubicBezTo>
                    <a:pt x="711" y="865"/>
                    <a:pt x="698" y="875"/>
                    <a:pt x="686" y="883"/>
                  </a:cubicBezTo>
                  <a:cubicBezTo>
                    <a:pt x="678" y="886"/>
                    <a:pt x="673" y="888"/>
                    <a:pt x="665" y="893"/>
                  </a:cubicBezTo>
                  <a:lnTo>
                    <a:pt x="653" y="898"/>
                  </a:lnTo>
                  <a:lnTo>
                    <a:pt x="640" y="903"/>
                  </a:lnTo>
                  <a:cubicBezTo>
                    <a:pt x="630" y="908"/>
                    <a:pt x="617" y="911"/>
                    <a:pt x="607" y="914"/>
                  </a:cubicBezTo>
                  <a:cubicBezTo>
                    <a:pt x="599" y="914"/>
                    <a:pt x="589" y="916"/>
                    <a:pt x="581" y="919"/>
                  </a:cubicBezTo>
                  <a:lnTo>
                    <a:pt x="510" y="919"/>
                  </a:lnTo>
                  <a:cubicBezTo>
                    <a:pt x="500" y="916"/>
                    <a:pt x="490" y="914"/>
                    <a:pt x="479" y="911"/>
                  </a:cubicBezTo>
                  <a:cubicBezTo>
                    <a:pt x="474" y="911"/>
                    <a:pt x="467" y="906"/>
                    <a:pt x="462" y="903"/>
                  </a:cubicBezTo>
                  <a:lnTo>
                    <a:pt x="428" y="886"/>
                  </a:lnTo>
                  <a:cubicBezTo>
                    <a:pt x="426" y="883"/>
                    <a:pt x="421" y="880"/>
                    <a:pt x="418" y="878"/>
                  </a:cubicBezTo>
                  <a:lnTo>
                    <a:pt x="411" y="870"/>
                  </a:lnTo>
                  <a:cubicBezTo>
                    <a:pt x="398" y="860"/>
                    <a:pt x="385" y="847"/>
                    <a:pt x="372" y="832"/>
                  </a:cubicBezTo>
                  <a:cubicBezTo>
                    <a:pt x="367" y="824"/>
                    <a:pt x="362" y="814"/>
                    <a:pt x="355" y="807"/>
                  </a:cubicBezTo>
                  <a:cubicBezTo>
                    <a:pt x="347" y="791"/>
                    <a:pt x="339" y="776"/>
                    <a:pt x="332" y="763"/>
                  </a:cubicBezTo>
                  <a:cubicBezTo>
                    <a:pt x="332" y="763"/>
                    <a:pt x="332" y="761"/>
                    <a:pt x="332" y="761"/>
                  </a:cubicBezTo>
                  <a:lnTo>
                    <a:pt x="332" y="758"/>
                  </a:lnTo>
                  <a:cubicBezTo>
                    <a:pt x="329" y="751"/>
                    <a:pt x="327" y="743"/>
                    <a:pt x="324" y="735"/>
                  </a:cubicBezTo>
                  <a:cubicBezTo>
                    <a:pt x="319" y="720"/>
                    <a:pt x="314" y="702"/>
                    <a:pt x="311" y="684"/>
                  </a:cubicBezTo>
                  <a:cubicBezTo>
                    <a:pt x="311" y="683"/>
                    <a:pt x="311" y="681"/>
                    <a:pt x="311" y="679"/>
                  </a:cubicBezTo>
                  <a:lnTo>
                    <a:pt x="311" y="679"/>
                  </a:lnTo>
                  <a:cubicBezTo>
                    <a:pt x="311" y="679"/>
                    <a:pt x="311" y="679"/>
                    <a:pt x="311" y="679"/>
                  </a:cubicBezTo>
                  <a:cubicBezTo>
                    <a:pt x="311" y="679"/>
                    <a:pt x="311" y="676"/>
                    <a:pt x="309" y="667"/>
                  </a:cubicBezTo>
                  <a:lnTo>
                    <a:pt x="309" y="667"/>
                  </a:lnTo>
                  <a:cubicBezTo>
                    <a:pt x="310" y="670"/>
                    <a:pt x="310" y="673"/>
                    <a:pt x="310" y="676"/>
                  </a:cubicBezTo>
                  <a:lnTo>
                    <a:pt x="310" y="676"/>
                  </a:lnTo>
                  <a:cubicBezTo>
                    <a:pt x="310" y="671"/>
                    <a:pt x="309" y="666"/>
                    <a:pt x="309" y="661"/>
                  </a:cubicBezTo>
                  <a:lnTo>
                    <a:pt x="309" y="661"/>
                  </a:lnTo>
                  <a:cubicBezTo>
                    <a:pt x="309" y="663"/>
                    <a:pt x="309" y="665"/>
                    <a:pt x="309" y="667"/>
                  </a:cubicBezTo>
                  <a:lnTo>
                    <a:pt x="309" y="667"/>
                  </a:lnTo>
                  <a:cubicBezTo>
                    <a:pt x="309" y="663"/>
                    <a:pt x="309" y="659"/>
                    <a:pt x="309" y="656"/>
                  </a:cubicBezTo>
                  <a:cubicBezTo>
                    <a:pt x="306" y="633"/>
                    <a:pt x="306" y="613"/>
                    <a:pt x="309" y="590"/>
                  </a:cubicBezTo>
                  <a:cubicBezTo>
                    <a:pt x="309" y="586"/>
                    <a:pt x="309" y="582"/>
                    <a:pt x="309" y="578"/>
                  </a:cubicBezTo>
                  <a:lnTo>
                    <a:pt x="309" y="578"/>
                  </a:lnTo>
                  <a:cubicBezTo>
                    <a:pt x="309" y="574"/>
                    <a:pt x="310" y="567"/>
                    <a:pt x="311" y="565"/>
                  </a:cubicBezTo>
                  <a:cubicBezTo>
                    <a:pt x="316" y="542"/>
                    <a:pt x="321" y="521"/>
                    <a:pt x="329" y="501"/>
                  </a:cubicBezTo>
                  <a:cubicBezTo>
                    <a:pt x="332" y="491"/>
                    <a:pt x="337" y="483"/>
                    <a:pt x="342" y="475"/>
                  </a:cubicBezTo>
                  <a:cubicBezTo>
                    <a:pt x="347" y="465"/>
                    <a:pt x="352" y="455"/>
                    <a:pt x="357" y="447"/>
                  </a:cubicBezTo>
                  <a:cubicBezTo>
                    <a:pt x="360" y="445"/>
                    <a:pt x="362" y="442"/>
                    <a:pt x="362" y="437"/>
                  </a:cubicBezTo>
                  <a:cubicBezTo>
                    <a:pt x="365" y="435"/>
                    <a:pt x="367" y="432"/>
                    <a:pt x="370" y="429"/>
                  </a:cubicBezTo>
                  <a:cubicBezTo>
                    <a:pt x="388" y="409"/>
                    <a:pt x="406" y="391"/>
                    <a:pt x="426" y="373"/>
                  </a:cubicBezTo>
                  <a:cubicBezTo>
                    <a:pt x="434" y="366"/>
                    <a:pt x="441" y="361"/>
                    <a:pt x="449" y="353"/>
                  </a:cubicBezTo>
                  <a:lnTo>
                    <a:pt x="472" y="338"/>
                  </a:lnTo>
                  <a:lnTo>
                    <a:pt x="497" y="320"/>
                  </a:lnTo>
                  <a:close/>
                  <a:moveTo>
                    <a:pt x="483" y="1"/>
                  </a:moveTo>
                  <a:cubicBezTo>
                    <a:pt x="437" y="1"/>
                    <a:pt x="392" y="22"/>
                    <a:pt x="362" y="60"/>
                  </a:cubicBezTo>
                  <a:cubicBezTo>
                    <a:pt x="260" y="121"/>
                    <a:pt x="171" y="203"/>
                    <a:pt x="102" y="302"/>
                  </a:cubicBezTo>
                  <a:cubicBezTo>
                    <a:pt x="44" y="391"/>
                    <a:pt x="13" y="496"/>
                    <a:pt x="11" y="603"/>
                  </a:cubicBezTo>
                  <a:cubicBezTo>
                    <a:pt x="0" y="814"/>
                    <a:pt x="100" y="1015"/>
                    <a:pt x="276" y="1135"/>
                  </a:cubicBezTo>
                  <a:cubicBezTo>
                    <a:pt x="356" y="1190"/>
                    <a:pt x="451" y="1215"/>
                    <a:pt x="546" y="1215"/>
                  </a:cubicBezTo>
                  <a:cubicBezTo>
                    <a:pt x="661" y="1215"/>
                    <a:pt x="776" y="1179"/>
                    <a:pt x="869" y="1112"/>
                  </a:cubicBezTo>
                  <a:cubicBezTo>
                    <a:pt x="1055" y="980"/>
                    <a:pt x="1160" y="751"/>
                    <a:pt x="1076" y="524"/>
                  </a:cubicBezTo>
                  <a:cubicBezTo>
                    <a:pt x="989" y="284"/>
                    <a:pt x="767" y="137"/>
                    <a:pt x="553" y="19"/>
                  </a:cubicBezTo>
                  <a:cubicBezTo>
                    <a:pt x="531" y="7"/>
                    <a:pt x="507" y="1"/>
                    <a:pt x="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4"/>
            <p:cNvSpPr/>
            <p:nvPr/>
          </p:nvSpPr>
          <p:spPr>
            <a:xfrm>
              <a:off x="5453785" y="3856764"/>
              <a:ext cx="155974" cy="163503"/>
            </a:xfrm>
            <a:custGeom>
              <a:rect b="b" l="l" r="r" t="t"/>
              <a:pathLst>
                <a:path extrusionOk="0" h="1216" w="1160">
                  <a:moveTo>
                    <a:pt x="310" y="676"/>
                  </a:moveTo>
                  <a:cubicBezTo>
                    <a:pt x="311" y="677"/>
                    <a:pt x="311" y="678"/>
                    <a:pt x="311" y="679"/>
                  </a:cubicBezTo>
                  <a:lnTo>
                    <a:pt x="311" y="679"/>
                  </a:lnTo>
                  <a:cubicBezTo>
                    <a:pt x="311" y="679"/>
                    <a:pt x="311" y="677"/>
                    <a:pt x="310" y="676"/>
                  </a:cubicBezTo>
                  <a:close/>
                  <a:moveTo>
                    <a:pt x="497" y="320"/>
                  </a:moveTo>
                  <a:cubicBezTo>
                    <a:pt x="543" y="348"/>
                    <a:pt x="589" y="376"/>
                    <a:pt x="632" y="407"/>
                  </a:cubicBezTo>
                  <a:lnTo>
                    <a:pt x="635" y="409"/>
                  </a:lnTo>
                  <a:lnTo>
                    <a:pt x="637" y="412"/>
                  </a:lnTo>
                  <a:cubicBezTo>
                    <a:pt x="645" y="419"/>
                    <a:pt x="655" y="424"/>
                    <a:pt x="663" y="432"/>
                  </a:cubicBezTo>
                  <a:cubicBezTo>
                    <a:pt x="678" y="445"/>
                    <a:pt x="691" y="458"/>
                    <a:pt x="704" y="470"/>
                  </a:cubicBezTo>
                  <a:cubicBezTo>
                    <a:pt x="719" y="483"/>
                    <a:pt x="732" y="498"/>
                    <a:pt x="744" y="511"/>
                  </a:cubicBezTo>
                  <a:lnTo>
                    <a:pt x="757" y="531"/>
                  </a:lnTo>
                  <a:cubicBezTo>
                    <a:pt x="762" y="536"/>
                    <a:pt x="767" y="544"/>
                    <a:pt x="772" y="549"/>
                  </a:cubicBezTo>
                  <a:cubicBezTo>
                    <a:pt x="780" y="565"/>
                    <a:pt x="788" y="582"/>
                    <a:pt x="798" y="598"/>
                  </a:cubicBezTo>
                  <a:lnTo>
                    <a:pt x="798" y="600"/>
                  </a:lnTo>
                  <a:cubicBezTo>
                    <a:pt x="800" y="608"/>
                    <a:pt x="803" y="615"/>
                    <a:pt x="806" y="623"/>
                  </a:cubicBezTo>
                  <a:cubicBezTo>
                    <a:pt x="808" y="631"/>
                    <a:pt x="811" y="646"/>
                    <a:pt x="813" y="656"/>
                  </a:cubicBezTo>
                  <a:lnTo>
                    <a:pt x="813" y="715"/>
                  </a:lnTo>
                  <a:cubicBezTo>
                    <a:pt x="811" y="728"/>
                    <a:pt x="808" y="735"/>
                    <a:pt x="808" y="740"/>
                  </a:cubicBezTo>
                  <a:cubicBezTo>
                    <a:pt x="806" y="751"/>
                    <a:pt x="800" y="758"/>
                    <a:pt x="798" y="766"/>
                  </a:cubicBezTo>
                  <a:cubicBezTo>
                    <a:pt x="790" y="781"/>
                    <a:pt x="780" y="794"/>
                    <a:pt x="772" y="809"/>
                  </a:cubicBezTo>
                  <a:cubicBezTo>
                    <a:pt x="770" y="814"/>
                    <a:pt x="767" y="817"/>
                    <a:pt x="765" y="819"/>
                  </a:cubicBezTo>
                  <a:cubicBezTo>
                    <a:pt x="760" y="822"/>
                    <a:pt x="757" y="827"/>
                    <a:pt x="752" y="829"/>
                  </a:cubicBezTo>
                  <a:cubicBezTo>
                    <a:pt x="747" y="835"/>
                    <a:pt x="721" y="858"/>
                    <a:pt x="721" y="858"/>
                  </a:cubicBezTo>
                  <a:cubicBezTo>
                    <a:pt x="711" y="865"/>
                    <a:pt x="698" y="875"/>
                    <a:pt x="686" y="883"/>
                  </a:cubicBezTo>
                  <a:cubicBezTo>
                    <a:pt x="678" y="886"/>
                    <a:pt x="673" y="888"/>
                    <a:pt x="665" y="893"/>
                  </a:cubicBezTo>
                  <a:lnTo>
                    <a:pt x="653" y="898"/>
                  </a:lnTo>
                  <a:lnTo>
                    <a:pt x="640" y="903"/>
                  </a:lnTo>
                  <a:cubicBezTo>
                    <a:pt x="630" y="908"/>
                    <a:pt x="617" y="911"/>
                    <a:pt x="607" y="914"/>
                  </a:cubicBezTo>
                  <a:cubicBezTo>
                    <a:pt x="599" y="914"/>
                    <a:pt x="589" y="916"/>
                    <a:pt x="581" y="919"/>
                  </a:cubicBezTo>
                  <a:lnTo>
                    <a:pt x="510" y="919"/>
                  </a:lnTo>
                  <a:cubicBezTo>
                    <a:pt x="500" y="916"/>
                    <a:pt x="490" y="914"/>
                    <a:pt x="479" y="911"/>
                  </a:cubicBezTo>
                  <a:cubicBezTo>
                    <a:pt x="474" y="911"/>
                    <a:pt x="467" y="906"/>
                    <a:pt x="462" y="903"/>
                  </a:cubicBezTo>
                  <a:lnTo>
                    <a:pt x="428" y="886"/>
                  </a:lnTo>
                  <a:cubicBezTo>
                    <a:pt x="426" y="883"/>
                    <a:pt x="421" y="880"/>
                    <a:pt x="418" y="878"/>
                  </a:cubicBezTo>
                  <a:lnTo>
                    <a:pt x="411" y="870"/>
                  </a:lnTo>
                  <a:cubicBezTo>
                    <a:pt x="398" y="860"/>
                    <a:pt x="385" y="847"/>
                    <a:pt x="372" y="832"/>
                  </a:cubicBezTo>
                  <a:cubicBezTo>
                    <a:pt x="367" y="824"/>
                    <a:pt x="362" y="814"/>
                    <a:pt x="355" y="807"/>
                  </a:cubicBezTo>
                  <a:cubicBezTo>
                    <a:pt x="347" y="791"/>
                    <a:pt x="339" y="776"/>
                    <a:pt x="332" y="763"/>
                  </a:cubicBezTo>
                  <a:cubicBezTo>
                    <a:pt x="332" y="763"/>
                    <a:pt x="332" y="761"/>
                    <a:pt x="332" y="761"/>
                  </a:cubicBezTo>
                  <a:lnTo>
                    <a:pt x="332" y="758"/>
                  </a:lnTo>
                  <a:cubicBezTo>
                    <a:pt x="329" y="751"/>
                    <a:pt x="327" y="743"/>
                    <a:pt x="324" y="735"/>
                  </a:cubicBezTo>
                  <a:cubicBezTo>
                    <a:pt x="319" y="720"/>
                    <a:pt x="314" y="702"/>
                    <a:pt x="311" y="684"/>
                  </a:cubicBezTo>
                  <a:cubicBezTo>
                    <a:pt x="311" y="683"/>
                    <a:pt x="311" y="681"/>
                    <a:pt x="311" y="679"/>
                  </a:cubicBezTo>
                  <a:lnTo>
                    <a:pt x="311" y="679"/>
                  </a:lnTo>
                  <a:cubicBezTo>
                    <a:pt x="311" y="679"/>
                    <a:pt x="311" y="679"/>
                    <a:pt x="311" y="679"/>
                  </a:cubicBezTo>
                  <a:cubicBezTo>
                    <a:pt x="311" y="679"/>
                    <a:pt x="311" y="676"/>
                    <a:pt x="309" y="667"/>
                  </a:cubicBezTo>
                  <a:lnTo>
                    <a:pt x="309" y="667"/>
                  </a:lnTo>
                  <a:cubicBezTo>
                    <a:pt x="310" y="670"/>
                    <a:pt x="310" y="673"/>
                    <a:pt x="310" y="676"/>
                  </a:cubicBezTo>
                  <a:lnTo>
                    <a:pt x="310" y="676"/>
                  </a:lnTo>
                  <a:cubicBezTo>
                    <a:pt x="310" y="671"/>
                    <a:pt x="309" y="666"/>
                    <a:pt x="309" y="661"/>
                  </a:cubicBezTo>
                  <a:lnTo>
                    <a:pt x="309" y="661"/>
                  </a:lnTo>
                  <a:cubicBezTo>
                    <a:pt x="309" y="663"/>
                    <a:pt x="309" y="665"/>
                    <a:pt x="309" y="667"/>
                  </a:cubicBezTo>
                  <a:lnTo>
                    <a:pt x="309" y="667"/>
                  </a:lnTo>
                  <a:cubicBezTo>
                    <a:pt x="309" y="663"/>
                    <a:pt x="309" y="659"/>
                    <a:pt x="309" y="656"/>
                  </a:cubicBezTo>
                  <a:cubicBezTo>
                    <a:pt x="306" y="633"/>
                    <a:pt x="306" y="613"/>
                    <a:pt x="309" y="590"/>
                  </a:cubicBezTo>
                  <a:cubicBezTo>
                    <a:pt x="309" y="586"/>
                    <a:pt x="309" y="582"/>
                    <a:pt x="309" y="578"/>
                  </a:cubicBezTo>
                  <a:lnTo>
                    <a:pt x="309" y="578"/>
                  </a:lnTo>
                  <a:cubicBezTo>
                    <a:pt x="309" y="574"/>
                    <a:pt x="310" y="567"/>
                    <a:pt x="311" y="565"/>
                  </a:cubicBezTo>
                  <a:cubicBezTo>
                    <a:pt x="316" y="542"/>
                    <a:pt x="321" y="521"/>
                    <a:pt x="329" y="501"/>
                  </a:cubicBezTo>
                  <a:cubicBezTo>
                    <a:pt x="332" y="491"/>
                    <a:pt x="337" y="483"/>
                    <a:pt x="342" y="475"/>
                  </a:cubicBezTo>
                  <a:cubicBezTo>
                    <a:pt x="347" y="465"/>
                    <a:pt x="352" y="455"/>
                    <a:pt x="357" y="447"/>
                  </a:cubicBezTo>
                  <a:cubicBezTo>
                    <a:pt x="360" y="445"/>
                    <a:pt x="362" y="442"/>
                    <a:pt x="362" y="437"/>
                  </a:cubicBezTo>
                  <a:cubicBezTo>
                    <a:pt x="365" y="435"/>
                    <a:pt x="367" y="432"/>
                    <a:pt x="370" y="429"/>
                  </a:cubicBezTo>
                  <a:cubicBezTo>
                    <a:pt x="388" y="409"/>
                    <a:pt x="406" y="391"/>
                    <a:pt x="426" y="373"/>
                  </a:cubicBezTo>
                  <a:cubicBezTo>
                    <a:pt x="434" y="366"/>
                    <a:pt x="441" y="361"/>
                    <a:pt x="449" y="353"/>
                  </a:cubicBezTo>
                  <a:lnTo>
                    <a:pt x="472" y="338"/>
                  </a:lnTo>
                  <a:lnTo>
                    <a:pt x="497" y="320"/>
                  </a:lnTo>
                  <a:close/>
                  <a:moveTo>
                    <a:pt x="483" y="1"/>
                  </a:moveTo>
                  <a:cubicBezTo>
                    <a:pt x="437" y="1"/>
                    <a:pt x="392" y="22"/>
                    <a:pt x="362" y="60"/>
                  </a:cubicBezTo>
                  <a:cubicBezTo>
                    <a:pt x="260" y="121"/>
                    <a:pt x="171" y="203"/>
                    <a:pt x="102" y="302"/>
                  </a:cubicBezTo>
                  <a:cubicBezTo>
                    <a:pt x="44" y="391"/>
                    <a:pt x="13" y="496"/>
                    <a:pt x="11" y="603"/>
                  </a:cubicBezTo>
                  <a:cubicBezTo>
                    <a:pt x="0" y="814"/>
                    <a:pt x="100" y="1015"/>
                    <a:pt x="276" y="1135"/>
                  </a:cubicBezTo>
                  <a:cubicBezTo>
                    <a:pt x="356" y="1190"/>
                    <a:pt x="451" y="1215"/>
                    <a:pt x="546" y="1215"/>
                  </a:cubicBezTo>
                  <a:cubicBezTo>
                    <a:pt x="661" y="1215"/>
                    <a:pt x="776" y="1179"/>
                    <a:pt x="869" y="1112"/>
                  </a:cubicBezTo>
                  <a:cubicBezTo>
                    <a:pt x="1055" y="980"/>
                    <a:pt x="1160" y="751"/>
                    <a:pt x="1076" y="524"/>
                  </a:cubicBezTo>
                  <a:cubicBezTo>
                    <a:pt x="989" y="284"/>
                    <a:pt x="767" y="137"/>
                    <a:pt x="553" y="19"/>
                  </a:cubicBezTo>
                  <a:cubicBezTo>
                    <a:pt x="531" y="7"/>
                    <a:pt x="507" y="1"/>
                    <a:pt x="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4" name="Google Shape;2324;p44"/>
          <p:cNvGrpSpPr/>
          <p:nvPr/>
        </p:nvGrpSpPr>
        <p:grpSpPr>
          <a:xfrm>
            <a:off x="6842389" y="3574250"/>
            <a:ext cx="1844347" cy="913225"/>
            <a:chOff x="435525" y="3772475"/>
            <a:chExt cx="2186800" cy="913225"/>
          </a:xfrm>
        </p:grpSpPr>
        <p:sp>
          <p:nvSpPr>
            <p:cNvPr id="2325" name="Google Shape;2325;p44"/>
            <p:cNvSpPr txBox="1"/>
            <p:nvPr/>
          </p:nvSpPr>
          <p:spPr>
            <a:xfrm>
              <a:off x="435525" y="3772475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26" name="Google Shape;2326;p44"/>
            <p:cNvSpPr txBox="1"/>
            <p:nvPr/>
          </p:nvSpPr>
          <p:spPr>
            <a:xfrm>
              <a:off x="435625" y="4064400"/>
              <a:ext cx="21867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 and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7" name="Google Shape;2327;p44"/>
          <p:cNvGrpSpPr/>
          <p:nvPr/>
        </p:nvGrpSpPr>
        <p:grpSpPr>
          <a:xfrm>
            <a:off x="6842389" y="2348652"/>
            <a:ext cx="1844347" cy="914355"/>
            <a:chOff x="435525" y="2495425"/>
            <a:chExt cx="2186800" cy="909625"/>
          </a:xfrm>
        </p:grpSpPr>
        <p:sp>
          <p:nvSpPr>
            <p:cNvPr id="2328" name="Google Shape;2328;p44"/>
            <p:cNvSpPr txBox="1"/>
            <p:nvPr/>
          </p:nvSpPr>
          <p:spPr>
            <a:xfrm>
              <a:off x="435525" y="2495425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29" name="Google Shape;2329;p44"/>
            <p:cNvSpPr txBox="1"/>
            <p:nvPr/>
          </p:nvSpPr>
          <p:spPr>
            <a:xfrm>
              <a:off x="435625" y="2783150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0" name="Google Shape;2330;p44"/>
          <p:cNvGrpSpPr/>
          <p:nvPr/>
        </p:nvGrpSpPr>
        <p:grpSpPr>
          <a:xfrm>
            <a:off x="3077703" y="1655871"/>
            <a:ext cx="2996518" cy="854808"/>
            <a:chOff x="3077703" y="1655871"/>
            <a:chExt cx="2996518" cy="854808"/>
          </a:xfrm>
        </p:grpSpPr>
        <p:sp>
          <p:nvSpPr>
            <p:cNvPr id="2331" name="Google Shape;2331;p44"/>
            <p:cNvSpPr/>
            <p:nvPr/>
          </p:nvSpPr>
          <p:spPr>
            <a:xfrm>
              <a:off x="3077703" y="1665073"/>
              <a:ext cx="462053" cy="845606"/>
            </a:xfrm>
            <a:custGeom>
              <a:rect b="b" l="l" r="r" t="t"/>
              <a:pathLst>
                <a:path extrusionOk="0" h="4319" w="2360">
                  <a:moveTo>
                    <a:pt x="706" y="289"/>
                  </a:moveTo>
                  <a:lnTo>
                    <a:pt x="2067" y="1382"/>
                  </a:lnTo>
                  <a:cubicBezTo>
                    <a:pt x="1955" y="1573"/>
                    <a:pt x="1809" y="1741"/>
                    <a:pt x="1636" y="1882"/>
                  </a:cubicBezTo>
                  <a:cubicBezTo>
                    <a:pt x="1555" y="1948"/>
                    <a:pt x="1626" y="2080"/>
                    <a:pt x="1720" y="2080"/>
                  </a:cubicBezTo>
                  <a:lnTo>
                    <a:pt x="2049" y="2080"/>
                  </a:lnTo>
                  <a:cubicBezTo>
                    <a:pt x="2046" y="2557"/>
                    <a:pt x="2082" y="3031"/>
                    <a:pt x="2100" y="3505"/>
                  </a:cubicBezTo>
                  <a:cubicBezTo>
                    <a:pt x="1967" y="3120"/>
                    <a:pt x="1853" y="2727"/>
                    <a:pt x="1751" y="2333"/>
                  </a:cubicBezTo>
                  <a:cubicBezTo>
                    <a:pt x="1736" y="2280"/>
                    <a:pt x="1690" y="2246"/>
                    <a:pt x="1639" y="2246"/>
                  </a:cubicBezTo>
                  <a:cubicBezTo>
                    <a:pt x="1628" y="2246"/>
                    <a:pt x="1617" y="2248"/>
                    <a:pt x="1606" y="2251"/>
                  </a:cubicBezTo>
                  <a:lnTo>
                    <a:pt x="1017" y="2442"/>
                  </a:lnTo>
                  <a:lnTo>
                    <a:pt x="1017" y="2442"/>
                  </a:lnTo>
                  <a:lnTo>
                    <a:pt x="1616" y="1538"/>
                  </a:lnTo>
                  <a:cubicBezTo>
                    <a:pt x="1662" y="1471"/>
                    <a:pt x="1613" y="1387"/>
                    <a:pt x="1544" y="1364"/>
                  </a:cubicBezTo>
                  <a:lnTo>
                    <a:pt x="314" y="947"/>
                  </a:lnTo>
                  <a:cubicBezTo>
                    <a:pt x="444" y="728"/>
                    <a:pt x="576" y="508"/>
                    <a:pt x="706" y="289"/>
                  </a:cubicBezTo>
                  <a:close/>
                  <a:moveTo>
                    <a:pt x="670" y="0"/>
                  </a:moveTo>
                  <a:cubicBezTo>
                    <a:pt x="632" y="0"/>
                    <a:pt x="595" y="18"/>
                    <a:pt x="571" y="57"/>
                  </a:cubicBezTo>
                  <a:lnTo>
                    <a:pt x="36" y="954"/>
                  </a:lnTo>
                  <a:cubicBezTo>
                    <a:pt x="1" y="1021"/>
                    <a:pt x="34" y="1105"/>
                    <a:pt x="108" y="1125"/>
                  </a:cubicBezTo>
                  <a:lnTo>
                    <a:pt x="1333" y="1543"/>
                  </a:lnTo>
                  <a:lnTo>
                    <a:pt x="632" y="2600"/>
                  </a:lnTo>
                  <a:cubicBezTo>
                    <a:pt x="583" y="2675"/>
                    <a:pt x="650" y="2776"/>
                    <a:pt x="733" y="2776"/>
                  </a:cubicBezTo>
                  <a:cubicBezTo>
                    <a:pt x="743" y="2776"/>
                    <a:pt x="754" y="2774"/>
                    <a:pt x="765" y="2771"/>
                  </a:cubicBezTo>
                  <a:lnTo>
                    <a:pt x="1557" y="2513"/>
                  </a:lnTo>
                  <a:cubicBezTo>
                    <a:pt x="1710" y="3094"/>
                    <a:pt x="1894" y="3665"/>
                    <a:pt x="2110" y="4225"/>
                  </a:cubicBezTo>
                  <a:cubicBezTo>
                    <a:pt x="2115" y="4259"/>
                    <a:pt x="2138" y="4287"/>
                    <a:pt x="2169" y="4302"/>
                  </a:cubicBezTo>
                  <a:cubicBezTo>
                    <a:pt x="2188" y="4312"/>
                    <a:pt x="2209" y="4318"/>
                    <a:pt x="2230" y="4318"/>
                  </a:cubicBezTo>
                  <a:cubicBezTo>
                    <a:pt x="2239" y="4318"/>
                    <a:pt x="2248" y="4317"/>
                    <a:pt x="2258" y="4315"/>
                  </a:cubicBezTo>
                  <a:cubicBezTo>
                    <a:pt x="2281" y="4307"/>
                    <a:pt x="2301" y="4292"/>
                    <a:pt x="2316" y="4274"/>
                  </a:cubicBezTo>
                  <a:cubicBezTo>
                    <a:pt x="2319" y="4269"/>
                    <a:pt x="2322" y="4266"/>
                    <a:pt x="2324" y="4264"/>
                  </a:cubicBezTo>
                  <a:lnTo>
                    <a:pt x="2332" y="4254"/>
                  </a:lnTo>
                  <a:lnTo>
                    <a:pt x="2334" y="4248"/>
                  </a:lnTo>
                  <a:cubicBezTo>
                    <a:pt x="2344" y="4228"/>
                    <a:pt x="2347" y="4208"/>
                    <a:pt x="2344" y="4187"/>
                  </a:cubicBezTo>
                  <a:cubicBezTo>
                    <a:pt x="2360" y="3446"/>
                    <a:pt x="2271" y="2707"/>
                    <a:pt x="2286" y="1966"/>
                  </a:cubicBezTo>
                  <a:cubicBezTo>
                    <a:pt x="2286" y="1902"/>
                    <a:pt x="2232" y="1849"/>
                    <a:pt x="2169" y="1849"/>
                  </a:cubicBezTo>
                  <a:lnTo>
                    <a:pt x="2016" y="1849"/>
                  </a:lnTo>
                  <a:cubicBezTo>
                    <a:pt x="2136" y="1719"/>
                    <a:pt x="2237" y="1571"/>
                    <a:pt x="2319" y="1413"/>
                  </a:cubicBezTo>
                  <a:cubicBezTo>
                    <a:pt x="2339" y="1372"/>
                    <a:pt x="2342" y="1303"/>
                    <a:pt x="2299" y="1270"/>
                  </a:cubicBezTo>
                  <a:lnTo>
                    <a:pt x="757" y="32"/>
                  </a:lnTo>
                  <a:cubicBezTo>
                    <a:pt x="731" y="12"/>
                    <a:pt x="700" y="0"/>
                    <a:pt x="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4"/>
            <p:cNvSpPr/>
            <p:nvPr/>
          </p:nvSpPr>
          <p:spPr>
            <a:xfrm>
              <a:off x="5226669" y="1655871"/>
              <a:ext cx="847553" cy="664503"/>
            </a:xfrm>
            <a:custGeom>
              <a:rect b="b" l="l" r="r" t="t"/>
              <a:pathLst>
                <a:path extrusionOk="0" h="3394" w="4329">
                  <a:moveTo>
                    <a:pt x="2494" y="2069"/>
                  </a:moveTo>
                  <a:lnTo>
                    <a:pt x="2494" y="2069"/>
                  </a:lnTo>
                  <a:cubicBezTo>
                    <a:pt x="2492" y="2073"/>
                    <a:pt x="2491" y="2074"/>
                    <a:pt x="2490" y="2074"/>
                  </a:cubicBezTo>
                  <a:cubicBezTo>
                    <a:pt x="2489" y="2074"/>
                    <a:pt x="2490" y="2070"/>
                    <a:pt x="2494" y="2069"/>
                  </a:cubicBezTo>
                  <a:close/>
                  <a:moveTo>
                    <a:pt x="4066" y="234"/>
                  </a:moveTo>
                  <a:lnTo>
                    <a:pt x="4066" y="234"/>
                  </a:lnTo>
                  <a:cubicBezTo>
                    <a:pt x="4084" y="372"/>
                    <a:pt x="4076" y="512"/>
                    <a:pt x="4048" y="647"/>
                  </a:cubicBezTo>
                  <a:lnTo>
                    <a:pt x="3498" y="693"/>
                  </a:lnTo>
                  <a:lnTo>
                    <a:pt x="3185" y="724"/>
                  </a:lnTo>
                  <a:cubicBezTo>
                    <a:pt x="3096" y="726"/>
                    <a:pt x="3006" y="736"/>
                    <a:pt x="2917" y="757"/>
                  </a:cubicBezTo>
                  <a:cubicBezTo>
                    <a:pt x="2838" y="775"/>
                    <a:pt x="2769" y="823"/>
                    <a:pt x="2729" y="894"/>
                  </a:cubicBezTo>
                  <a:cubicBezTo>
                    <a:pt x="2708" y="940"/>
                    <a:pt x="2696" y="989"/>
                    <a:pt x="2690" y="1039"/>
                  </a:cubicBezTo>
                  <a:cubicBezTo>
                    <a:pt x="2680" y="1093"/>
                    <a:pt x="2670" y="1146"/>
                    <a:pt x="2660" y="1200"/>
                  </a:cubicBezTo>
                  <a:cubicBezTo>
                    <a:pt x="2622" y="1406"/>
                    <a:pt x="2583" y="1615"/>
                    <a:pt x="2545" y="1822"/>
                  </a:cubicBezTo>
                  <a:cubicBezTo>
                    <a:pt x="2535" y="1875"/>
                    <a:pt x="2525" y="1929"/>
                    <a:pt x="2515" y="1980"/>
                  </a:cubicBezTo>
                  <a:cubicBezTo>
                    <a:pt x="2512" y="2000"/>
                    <a:pt x="2507" y="2018"/>
                    <a:pt x="2502" y="2038"/>
                  </a:cubicBezTo>
                  <a:cubicBezTo>
                    <a:pt x="2502" y="2043"/>
                    <a:pt x="2499" y="2051"/>
                    <a:pt x="2499" y="2056"/>
                  </a:cubicBezTo>
                  <a:cubicBezTo>
                    <a:pt x="2497" y="2061"/>
                    <a:pt x="2497" y="2064"/>
                    <a:pt x="2494" y="2066"/>
                  </a:cubicBezTo>
                  <a:cubicBezTo>
                    <a:pt x="2479" y="2068"/>
                    <a:pt x="2464" y="2070"/>
                    <a:pt x="2450" y="2070"/>
                  </a:cubicBezTo>
                  <a:cubicBezTo>
                    <a:pt x="2431" y="2070"/>
                    <a:pt x="2413" y="2068"/>
                    <a:pt x="2395" y="2064"/>
                  </a:cubicBezTo>
                  <a:lnTo>
                    <a:pt x="2232" y="2051"/>
                  </a:lnTo>
                  <a:cubicBezTo>
                    <a:pt x="2023" y="2031"/>
                    <a:pt x="1817" y="2005"/>
                    <a:pt x="1610" y="1972"/>
                  </a:cubicBezTo>
                  <a:cubicBezTo>
                    <a:pt x="1487" y="1952"/>
                    <a:pt x="1360" y="1922"/>
                    <a:pt x="1235" y="1922"/>
                  </a:cubicBezTo>
                  <a:cubicBezTo>
                    <a:pt x="1157" y="1922"/>
                    <a:pt x="1080" y="1933"/>
                    <a:pt x="1004" y="1967"/>
                  </a:cubicBezTo>
                  <a:cubicBezTo>
                    <a:pt x="846" y="2036"/>
                    <a:pt x="729" y="2178"/>
                    <a:pt x="624" y="2313"/>
                  </a:cubicBezTo>
                  <a:cubicBezTo>
                    <a:pt x="515" y="2464"/>
                    <a:pt x="413" y="2622"/>
                    <a:pt x="321" y="2785"/>
                  </a:cubicBezTo>
                  <a:cubicBezTo>
                    <a:pt x="413" y="2344"/>
                    <a:pt x="553" y="1913"/>
                    <a:pt x="734" y="1501"/>
                  </a:cubicBezTo>
                  <a:lnTo>
                    <a:pt x="2005" y="1883"/>
                  </a:lnTo>
                  <a:cubicBezTo>
                    <a:pt x="2016" y="1886"/>
                    <a:pt x="2027" y="1888"/>
                    <a:pt x="2037" y="1888"/>
                  </a:cubicBezTo>
                  <a:cubicBezTo>
                    <a:pt x="2100" y="1888"/>
                    <a:pt x="2146" y="1832"/>
                    <a:pt x="2153" y="1771"/>
                  </a:cubicBezTo>
                  <a:cubicBezTo>
                    <a:pt x="2199" y="1327"/>
                    <a:pt x="2181" y="884"/>
                    <a:pt x="2104" y="446"/>
                  </a:cubicBezTo>
                  <a:cubicBezTo>
                    <a:pt x="2752" y="329"/>
                    <a:pt x="3406" y="257"/>
                    <a:pt x="4066" y="234"/>
                  </a:cubicBezTo>
                  <a:close/>
                  <a:moveTo>
                    <a:pt x="4166" y="0"/>
                  </a:moveTo>
                  <a:cubicBezTo>
                    <a:pt x="3417" y="20"/>
                    <a:pt x="2673" y="102"/>
                    <a:pt x="1939" y="242"/>
                  </a:cubicBezTo>
                  <a:cubicBezTo>
                    <a:pt x="1873" y="255"/>
                    <a:pt x="1845" y="329"/>
                    <a:pt x="1857" y="387"/>
                  </a:cubicBezTo>
                  <a:cubicBezTo>
                    <a:pt x="1936" y="792"/>
                    <a:pt x="1962" y="1208"/>
                    <a:pt x="1934" y="1618"/>
                  </a:cubicBezTo>
                  <a:lnTo>
                    <a:pt x="703" y="1248"/>
                  </a:lnTo>
                  <a:cubicBezTo>
                    <a:pt x="693" y="1245"/>
                    <a:pt x="682" y="1244"/>
                    <a:pt x="671" y="1244"/>
                  </a:cubicBezTo>
                  <a:cubicBezTo>
                    <a:pt x="630" y="1244"/>
                    <a:pt x="591" y="1266"/>
                    <a:pt x="571" y="1302"/>
                  </a:cubicBezTo>
                  <a:cubicBezTo>
                    <a:pt x="283" y="1926"/>
                    <a:pt x="92" y="2594"/>
                    <a:pt x="3" y="3276"/>
                  </a:cubicBezTo>
                  <a:cubicBezTo>
                    <a:pt x="0" y="3304"/>
                    <a:pt x="13" y="3335"/>
                    <a:pt x="36" y="3355"/>
                  </a:cubicBezTo>
                  <a:cubicBezTo>
                    <a:pt x="36" y="3355"/>
                    <a:pt x="36" y="3358"/>
                    <a:pt x="38" y="3358"/>
                  </a:cubicBezTo>
                  <a:cubicBezTo>
                    <a:pt x="51" y="3371"/>
                    <a:pt x="66" y="3381"/>
                    <a:pt x="84" y="3386"/>
                  </a:cubicBezTo>
                  <a:cubicBezTo>
                    <a:pt x="97" y="3391"/>
                    <a:pt x="107" y="3394"/>
                    <a:pt x="120" y="3394"/>
                  </a:cubicBezTo>
                  <a:cubicBezTo>
                    <a:pt x="125" y="3394"/>
                    <a:pt x="130" y="3391"/>
                    <a:pt x="135" y="3391"/>
                  </a:cubicBezTo>
                  <a:lnTo>
                    <a:pt x="148" y="3391"/>
                  </a:lnTo>
                  <a:cubicBezTo>
                    <a:pt x="168" y="3388"/>
                    <a:pt x="189" y="3376"/>
                    <a:pt x="204" y="3360"/>
                  </a:cubicBezTo>
                  <a:cubicBezTo>
                    <a:pt x="413" y="3121"/>
                    <a:pt x="555" y="2833"/>
                    <a:pt x="734" y="2571"/>
                  </a:cubicBezTo>
                  <a:cubicBezTo>
                    <a:pt x="813" y="2448"/>
                    <a:pt x="905" y="2324"/>
                    <a:pt x="1019" y="2232"/>
                  </a:cubicBezTo>
                  <a:cubicBezTo>
                    <a:pt x="1088" y="2177"/>
                    <a:pt x="1165" y="2160"/>
                    <a:pt x="1246" y="2160"/>
                  </a:cubicBezTo>
                  <a:cubicBezTo>
                    <a:pt x="1337" y="2160"/>
                    <a:pt x="1433" y="2182"/>
                    <a:pt x="1524" y="2199"/>
                  </a:cubicBezTo>
                  <a:cubicBezTo>
                    <a:pt x="1727" y="2232"/>
                    <a:pt x="1934" y="2260"/>
                    <a:pt x="2140" y="2280"/>
                  </a:cubicBezTo>
                  <a:cubicBezTo>
                    <a:pt x="2242" y="2290"/>
                    <a:pt x="2344" y="2301"/>
                    <a:pt x="2446" y="2306"/>
                  </a:cubicBezTo>
                  <a:cubicBezTo>
                    <a:pt x="2453" y="2306"/>
                    <a:pt x="2459" y="2306"/>
                    <a:pt x="2466" y="2306"/>
                  </a:cubicBezTo>
                  <a:cubicBezTo>
                    <a:pt x="2560" y="2306"/>
                    <a:pt x="2648" y="2272"/>
                    <a:pt x="2696" y="2188"/>
                  </a:cubicBezTo>
                  <a:cubicBezTo>
                    <a:pt x="2741" y="2110"/>
                    <a:pt x="2746" y="2008"/>
                    <a:pt x="2764" y="1921"/>
                  </a:cubicBezTo>
                  <a:cubicBezTo>
                    <a:pt x="2782" y="1817"/>
                    <a:pt x="2803" y="1712"/>
                    <a:pt x="2823" y="1610"/>
                  </a:cubicBezTo>
                  <a:lnTo>
                    <a:pt x="2879" y="1299"/>
                  </a:lnTo>
                  <a:cubicBezTo>
                    <a:pt x="2897" y="1203"/>
                    <a:pt x="2907" y="1098"/>
                    <a:pt x="2935" y="1004"/>
                  </a:cubicBezTo>
                  <a:lnTo>
                    <a:pt x="2938" y="1004"/>
                  </a:lnTo>
                  <a:cubicBezTo>
                    <a:pt x="2948" y="996"/>
                    <a:pt x="2958" y="991"/>
                    <a:pt x="2971" y="989"/>
                  </a:cubicBezTo>
                  <a:cubicBezTo>
                    <a:pt x="3004" y="978"/>
                    <a:pt x="3042" y="971"/>
                    <a:pt x="3078" y="971"/>
                  </a:cubicBezTo>
                  <a:lnTo>
                    <a:pt x="3429" y="940"/>
                  </a:lnTo>
                  <a:lnTo>
                    <a:pt x="4140" y="879"/>
                  </a:lnTo>
                  <a:cubicBezTo>
                    <a:pt x="4194" y="879"/>
                    <a:pt x="4239" y="843"/>
                    <a:pt x="4255" y="795"/>
                  </a:cubicBezTo>
                  <a:cubicBezTo>
                    <a:pt x="4321" y="563"/>
                    <a:pt x="4329" y="321"/>
                    <a:pt x="4278" y="87"/>
                  </a:cubicBezTo>
                  <a:cubicBezTo>
                    <a:pt x="4265" y="36"/>
                    <a:pt x="4217" y="0"/>
                    <a:pt x="4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3" name="Google Shape;2333;p44"/>
          <p:cNvGrpSpPr/>
          <p:nvPr/>
        </p:nvGrpSpPr>
        <p:grpSpPr>
          <a:xfrm>
            <a:off x="6842389" y="1172916"/>
            <a:ext cx="1844347" cy="914440"/>
            <a:chOff x="435525" y="1219000"/>
            <a:chExt cx="2186800" cy="919775"/>
          </a:xfrm>
        </p:grpSpPr>
        <p:sp>
          <p:nvSpPr>
            <p:cNvPr id="2334" name="Google Shape;2334;p44"/>
            <p:cNvSpPr txBox="1"/>
            <p:nvPr/>
          </p:nvSpPr>
          <p:spPr>
            <a:xfrm>
              <a:off x="435525" y="1219000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5" name="Google Shape;2335;p44"/>
            <p:cNvSpPr txBox="1"/>
            <p:nvPr/>
          </p:nvSpPr>
          <p:spPr>
            <a:xfrm>
              <a:off x="435625" y="1516875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biggest object in our Solar System and also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6" name="Google Shape;2336;p44"/>
          <p:cNvGrpSpPr/>
          <p:nvPr/>
        </p:nvGrpSpPr>
        <p:grpSpPr>
          <a:xfrm>
            <a:off x="451264" y="3574250"/>
            <a:ext cx="1844347" cy="913225"/>
            <a:chOff x="435525" y="3772475"/>
            <a:chExt cx="2186800" cy="913225"/>
          </a:xfrm>
        </p:grpSpPr>
        <p:sp>
          <p:nvSpPr>
            <p:cNvPr id="2337" name="Google Shape;2337;p44"/>
            <p:cNvSpPr txBox="1"/>
            <p:nvPr/>
          </p:nvSpPr>
          <p:spPr>
            <a:xfrm>
              <a:off x="435525" y="3772475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8" name="Google Shape;2338;p44"/>
            <p:cNvSpPr txBox="1"/>
            <p:nvPr/>
          </p:nvSpPr>
          <p:spPr>
            <a:xfrm>
              <a:off x="435625" y="4064400"/>
              <a:ext cx="21867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red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9" name="Google Shape;2339;p44"/>
          <p:cNvGrpSpPr/>
          <p:nvPr/>
        </p:nvGrpSpPr>
        <p:grpSpPr>
          <a:xfrm>
            <a:off x="451264" y="2348652"/>
            <a:ext cx="1844347" cy="914355"/>
            <a:chOff x="435525" y="2495425"/>
            <a:chExt cx="2186800" cy="909625"/>
          </a:xfrm>
        </p:grpSpPr>
        <p:sp>
          <p:nvSpPr>
            <p:cNvPr id="2340" name="Google Shape;2340;p44"/>
            <p:cNvSpPr txBox="1"/>
            <p:nvPr/>
          </p:nvSpPr>
          <p:spPr>
            <a:xfrm>
              <a:off x="435525" y="2495425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1" name="Google Shape;2341;p44"/>
            <p:cNvSpPr txBox="1"/>
            <p:nvPr/>
          </p:nvSpPr>
          <p:spPr>
            <a:xfrm>
              <a:off x="435625" y="2783150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the ringed one. It’s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2" name="Google Shape;2342;p44"/>
          <p:cNvGrpSpPr/>
          <p:nvPr/>
        </p:nvGrpSpPr>
        <p:grpSpPr>
          <a:xfrm>
            <a:off x="451264" y="1172916"/>
            <a:ext cx="1844347" cy="914440"/>
            <a:chOff x="435525" y="1219000"/>
            <a:chExt cx="2186800" cy="919775"/>
          </a:xfrm>
        </p:grpSpPr>
        <p:sp>
          <p:nvSpPr>
            <p:cNvPr id="2343" name="Google Shape;2343;p44"/>
            <p:cNvSpPr txBox="1"/>
            <p:nvPr/>
          </p:nvSpPr>
          <p:spPr>
            <a:xfrm>
              <a:off x="435525" y="1219000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4" name="Google Shape;2344;p44"/>
            <p:cNvSpPr txBox="1"/>
            <p:nvPr/>
          </p:nvSpPr>
          <p:spPr>
            <a:xfrm>
              <a:off x="435625" y="1516875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farthest planet from the Sun. Is far away from Earth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45" name="Google Shape;2345;p44"/>
          <p:cNvCxnSpPr>
            <a:stCxn id="2334" idx="1"/>
          </p:cNvCxnSpPr>
          <p:nvPr/>
        </p:nvCxnSpPr>
        <p:spPr>
          <a:xfrm flipH="1">
            <a:off x="6218689" y="1313844"/>
            <a:ext cx="623700" cy="468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6" name="Google Shape;2346;p44"/>
          <p:cNvCxnSpPr>
            <a:stCxn id="2328" idx="1"/>
          </p:cNvCxnSpPr>
          <p:nvPr/>
        </p:nvCxnSpPr>
        <p:spPr>
          <a:xfrm flipH="1">
            <a:off x="6083389" y="2491139"/>
            <a:ext cx="759000" cy="531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7" name="Google Shape;2347;p44"/>
          <p:cNvCxnSpPr>
            <a:stCxn id="2325" idx="1"/>
          </p:cNvCxnSpPr>
          <p:nvPr/>
        </p:nvCxnSpPr>
        <p:spPr>
          <a:xfrm flipH="1">
            <a:off x="5692489" y="3716000"/>
            <a:ext cx="1149900" cy="239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8" name="Google Shape;2348;p44"/>
          <p:cNvCxnSpPr>
            <a:stCxn id="2343" idx="3"/>
          </p:cNvCxnSpPr>
          <p:nvPr/>
        </p:nvCxnSpPr>
        <p:spPr>
          <a:xfrm>
            <a:off x="2295527" y="1313844"/>
            <a:ext cx="1652400" cy="378000"/>
          </a:xfrm>
          <a:prstGeom prst="bentConnector3">
            <a:avLst>
              <a:gd fmla="val 74511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9" name="Google Shape;2349;p44"/>
          <p:cNvCxnSpPr>
            <a:stCxn id="2340" idx="3"/>
          </p:cNvCxnSpPr>
          <p:nvPr/>
        </p:nvCxnSpPr>
        <p:spPr>
          <a:xfrm>
            <a:off x="2295527" y="2491139"/>
            <a:ext cx="1148400" cy="998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0" name="Google Shape;2350;p44"/>
          <p:cNvCxnSpPr>
            <a:stCxn id="2337" idx="3"/>
          </p:cNvCxnSpPr>
          <p:nvPr/>
        </p:nvCxnSpPr>
        <p:spPr>
          <a:xfrm>
            <a:off x="2295527" y="3716000"/>
            <a:ext cx="2238900" cy="427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5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2356" name="Google Shape;2356;p45"/>
          <p:cNvGrpSpPr/>
          <p:nvPr/>
        </p:nvGrpSpPr>
        <p:grpSpPr>
          <a:xfrm>
            <a:off x="1929831" y="1840700"/>
            <a:ext cx="3357831" cy="2314359"/>
            <a:chOff x="1929831" y="1840700"/>
            <a:chExt cx="3357831" cy="2314359"/>
          </a:xfrm>
        </p:grpSpPr>
        <p:sp>
          <p:nvSpPr>
            <p:cNvPr id="2357" name="Google Shape;2357;p45"/>
            <p:cNvSpPr/>
            <p:nvPr/>
          </p:nvSpPr>
          <p:spPr>
            <a:xfrm>
              <a:off x="1929831" y="3397575"/>
              <a:ext cx="1680634" cy="225050"/>
            </a:xfrm>
            <a:custGeom>
              <a:rect b="b" l="l" r="r" t="t"/>
              <a:pathLst>
                <a:path extrusionOk="0" h="484" w="2584">
                  <a:moveTo>
                    <a:pt x="504" y="0"/>
                  </a:moveTo>
                  <a:cubicBezTo>
                    <a:pt x="502" y="0"/>
                    <a:pt x="500" y="0"/>
                    <a:pt x="498" y="1"/>
                  </a:cubicBezTo>
                  <a:lnTo>
                    <a:pt x="50" y="57"/>
                  </a:lnTo>
                  <a:cubicBezTo>
                    <a:pt x="19" y="61"/>
                    <a:pt x="1" y="99"/>
                    <a:pt x="19" y="127"/>
                  </a:cubicBezTo>
                  <a:cubicBezTo>
                    <a:pt x="22" y="138"/>
                    <a:pt x="33" y="152"/>
                    <a:pt x="47" y="156"/>
                  </a:cubicBezTo>
                  <a:lnTo>
                    <a:pt x="89" y="170"/>
                  </a:lnTo>
                  <a:cubicBezTo>
                    <a:pt x="177" y="223"/>
                    <a:pt x="269" y="272"/>
                    <a:pt x="364" y="314"/>
                  </a:cubicBezTo>
                  <a:cubicBezTo>
                    <a:pt x="371" y="319"/>
                    <a:pt x="378" y="321"/>
                    <a:pt x="385" y="321"/>
                  </a:cubicBezTo>
                  <a:cubicBezTo>
                    <a:pt x="421" y="321"/>
                    <a:pt x="444" y="267"/>
                    <a:pt x="406" y="244"/>
                  </a:cubicBezTo>
                  <a:cubicBezTo>
                    <a:pt x="385" y="230"/>
                    <a:pt x="360" y="216"/>
                    <a:pt x="339" y="201"/>
                  </a:cubicBezTo>
                  <a:lnTo>
                    <a:pt x="339" y="201"/>
                  </a:lnTo>
                  <a:cubicBezTo>
                    <a:pt x="1068" y="318"/>
                    <a:pt x="1801" y="413"/>
                    <a:pt x="2534" y="483"/>
                  </a:cubicBezTo>
                  <a:cubicBezTo>
                    <a:pt x="2536" y="484"/>
                    <a:pt x="2538" y="484"/>
                    <a:pt x="2540" y="484"/>
                  </a:cubicBezTo>
                  <a:cubicBezTo>
                    <a:pt x="2583" y="484"/>
                    <a:pt x="2581" y="406"/>
                    <a:pt x="2530" y="402"/>
                  </a:cubicBezTo>
                  <a:cubicBezTo>
                    <a:pt x="1780" y="328"/>
                    <a:pt x="1030" y="230"/>
                    <a:pt x="286" y="110"/>
                  </a:cubicBezTo>
                  <a:lnTo>
                    <a:pt x="498" y="82"/>
                  </a:lnTo>
                  <a:cubicBezTo>
                    <a:pt x="545" y="75"/>
                    <a:pt x="550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8" name="Google Shape;2358;p45"/>
            <p:cNvGrpSpPr/>
            <p:nvPr/>
          </p:nvGrpSpPr>
          <p:grpSpPr>
            <a:xfrm>
              <a:off x="4004468" y="3267825"/>
              <a:ext cx="1283194" cy="887235"/>
              <a:chOff x="3977300" y="1886950"/>
              <a:chExt cx="383650" cy="265250"/>
            </a:xfrm>
          </p:grpSpPr>
          <p:sp>
            <p:nvSpPr>
              <p:cNvPr id="2359" name="Google Shape;2359;p45"/>
              <p:cNvSpPr/>
              <p:nvPr/>
            </p:nvSpPr>
            <p:spPr>
              <a:xfrm>
                <a:off x="3977300" y="1996325"/>
                <a:ext cx="380450" cy="155875"/>
              </a:xfrm>
              <a:custGeom>
                <a:rect b="b" l="l" r="r" t="t"/>
                <a:pathLst>
                  <a:path extrusionOk="0" h="6235" w="15218">
                    <a:moveTo>
                      <a:pt x="7643" y="5485"/>
                    </a:moveTo>
                    <a:cubicBezTo>
                      <a:pt x="7651" y="5485"/>
                      <a:pt x="7659" y="5485"/>
                      <a:pt x="7667" y="5486"/>
                    </a:cubicBezTo>
                    <a:cubicBezTo>
                      <a:pt x="7827" y="5491"/>
                      <a:pt x="7983" y="5537"/>
                      <a:pt x="8123" y="5616"/>
                    </a:cubicBezTo>
                    <a:cubicBezTo>
                      <a:pt x="7810" y="5621"/>
                      <a:pt x="7499" y="5626"/>
                      <a:pt x="7185" y="5633"/>
                    </a:cubicBezTo>
                    <a:cubicBezTo>
                      <a:pt x="7319" y="5536"/>
                      <a:pt x="7478" y="5485"/>
                      <a:pt x="7643" y="5485"/>
                    </a:cubicBezTo>
                    <a:close/>
                    <a:moveTo>
                      <a:pt x="8275" y="4601"/>
                    </a:moveTo>
                    <a:cubicBezTo>
                      <a:pt x="8282" y="4601"/>
                      <a:pt x="8289" y="4601"/>
                      <a:pt x="8296" y="4602"/>
                    </a:cubicBezTo>
                    <a:cubicBezTo>
                      <a:pt x="8345" y="4602"/>
                      <a:pt x="8388" y="4625"/>
                      <a:pt x="8411" y="4665"/>
                    </a:cubicBezTo>
                    <a:cubicBezTo>
                      <a:pt x="8477" y="4775"/>
                      <a:pt x="8464" y="4938"/>
                      <a:pt x="8446" y="5068"/>
                    </a:cubicBezTo>
                    <a:cubicBezTo>
                      <a:pt x="8440" y="5128"/>
                      <a:pt x="8504" y="5186"/>
                      <a:pt x="8564" y="5186"/>
                    </a:cubicBezTo>
                    <a:cubicBezTo>
                      <a:pt x="8575" y="5186"/>
                      <a:pt x="8586" y="5184"/>
                      <a:pt x="8597" y="5180"/>
                    </a:cubicBezTo>
                    <a:cubicBezTo>
                      <a:pt x="8716" y="5131"/>
                      <a:pt x="8859" y="5066"/>
                      <a:pt x="8997" y="5066"/>
                    </a:cubicBezTo>
                    <a:cubicBezTo>
                      <a:pt x="9053" y="5066"/>
                      <a:pt x="9108" y="5077"/>
                      <a:pt x="9160" y="5103"/>
                    </a:cubicBezTo>
                    <a:cubicBezTo>
                      <a:pt x="9218" y="5129"/>
                      <a:pt x="9259" y="5185"/>
                      <a:pt x="9267" y="5246"/>
                    </a:cubicBezTo>
                    <a:cubicBezTo>
                      <a:pt x="9272" y="5307"/>
                      <a:pt x="9252" y="5351"/>
                      <a:pt x="9201" y="5374"/>
                    </a:cubicBezTo>
                    <a:cubicBezTo>
                      <a:pt x="9094" y="5427"/>
                      <a:pt x="9150" y="5593"/>
                      <a:pt x="9262" y="5593"/>
                    </a:cubicBezTo>
                    <a:cubicBezTo>
                      <a:pt x="9313" y="5593"/>
                      <a:pt x="9366" y="5593"/>
                      <a:pt x="9420" y="5595"/>
                    </a:cubicBezTo>
                    <a:lnTo>
                      <a:pt x="9221" y="5595"/>
                    </a:lnTo>
                    <a:cubicBezTo>
                      <a:pt x="8984" y="5603"/>
                      <a:pt x="8745" y="5605"/>
                      <a:pt x="8505" y="5608"/>
                    </a:cubicBezTo>
                    <a:lnTo>
                      <a:pt x="8502" y="5605"/>
                    </a:lnTo>
                    <a:cubicBezTo>
                      <a:pt x="8278" y="5389"/>
                      <a:pt x="7980" y="5264"/>
                      <a:pt x="7667" y="5251"/>
                    </a:cubicBezTo>
                    <a:cubicBezTo>
                      <a:pt x="7656" y="5251"/>
                      <a:pt x="7645" y="5251"/>
                      <a:pt x="7633" y="5251"/>
                    </a:cubicBezTo>
                    <a:cubicBezTo>
                      <a:pt x="7340" y="5251"/>
                      <a:pt x="7061" y="5380"/>
                      <a:pt x="6872" y="5605"/>
                    </a:cubicBezTo>
                    <a:cubicBezTo>
                      <a:pt x="6862" y="5616"/>
                      <a:pt x="6854" y="5628"/>
                      <a:pt x="6849" y="5644"/>
                    </a:cubicBezTo>
                    <a:cubicBezTo>
                      <a:pt x="6485" y="5651"/>
                      <a:pt x="6123" y="5664"/>
                      <a:pt x="5759" y="5674"/>
                    </a:cubicBezTo>
                    <a:cubicBezTo>
                      <a:pt x="5759" y="5669"/>
                      <a:pt x="5759" y="5661"/>
                      <a:pt x="5756" y="5656"/>
                    </a:cubicBezTo>
                    <a:cubicBezTo>
                      <a:pt x="5705" y="5422"/>
                      <a:pt x="5669" y="5139"/>
                      <a:pt x="5919" y="5009"/>
                    </a:cubicBezTo>
                    <a:cubicBezTo>
                      <a:pt x="5974" y="4980"/>
                      <a:pt x="6029" y="4968"/>
                      <a:pt x="6083" y="4968"/>
                    </a:cubicBezTo>
                    <a:cubicBezTo>
                      <a:pt x="6306" y="4968"/>
                      <a:pt x="6511" y="5182"/>
                      <a:pt x="6632" y="5351"/>
                    </a:cubicBezTo>
                    <a:cubicBezTo>
                      <a:pt x="6658" y="5384"/>
                      <a:pt x="6699" y="5407"/>
                      <a:pt x="6740" y="5407"/>
                    </a:cubicBezTo>
                    <a:cubicBezTo>
                      <a:pt x="6768" y="5407"/>
                      <a:pt x="6795" y="5397"/>
                      <a:pt x="6818" y="5374"/>
                    </a:cubicBezTo>
                    <a:cubicBezTo>
                      <a:pt x="7043" y="5134"/>
                      <a:pt x="7310" y="4938"/>
                      <a:pt x="7608" y="4800"/>
                    </a:cubicBezTo>
                    <a:cubicBezTo>
                      <a:pt x="7751" y="4732"/>
                      <a:pt x="7901" y="4678"/>
                      <a:pt x="8054" y="4640"/>
                    </a:cubicBezTo>
                    <a:cubicBezTo>
                      <a:pt x="8124" y="4624"/>
                      <a:pt x="8200" y="4601"/>
                      <a:pt x="8275" y="4601"/>
                    </a:cubicBezTo>
                    <a:close/>
                    <a:moveTo>
                      <a:pt x="8302" y="3054"/>
                    </a:moveTo>
                    <a:cubicBezTo>
                      <a:pt x="8338" y="3054"/>
                      <a:pt x="8374" y="3064"/>
                      <a:pt x="8408" y="3088"/>
                    </a:cubicBezTo>
                    <a:cubicBezTo>
                      <a:pt x="8594" y="3218"/>
                      <a:pt x="8548" y="3491"/>
                      <a:pt x="8518" y="3684"/>
                    </a:cubicBezTo>
                    <a:cubicBezTo>
                      <a:pt x="8503" y="3772"/>
                      <a:pt x="8563" y="3828"/>
                      <a:pt x="8629" y="3828"/>
                    </a:cubicBezTo>
                    <a:cubicBezTo>
                      <a:pt x="8665" y="3828"/>
                      <a:pt x="8703" y="3811"/>
                      <a:pt x="8732" y="3774"/>
                    </a:cubicBezTo>
                    <a:cubicBezTo>
                      <a:pt x="8812" y="3669"/>
                      <a:pt x="8928" y="3525"/>
                      <a:pt x="9063" y="3525"/>
                    </a:cubicBezTo>
                    <a:cubicBezTo>
                      <a:pt x="9082" y="3525"/>
                      <a:pt x="9102" y="3528"/>
                      <a:pt x="9122" y="3534"/>
                    </a:cubicBezTo>
                    <a:cubicBezTo>
                      <a:pt x="9185" y="3554"/>
                      <a:pt x="9203" y="3588"/>
                      <a:pt x="9201" y="3659"/>
                    </a:cubicBezTo>
                    <a:cubicBezTo>
                      <a:pt x="9195" y="3768"/>
                      <a:pt x="9173" y="3875"/>
                      <a:pt x="9239" y="3977"/>
                    </a:cubicBezTo>
                    <a:cubicBezTo>
                      <a:pt x="9261" y="4013"/>
                      <a:pt x="9300" y="4033"/>
                      <a:pt x="9341" y="4033"/>
                    </a:cubicBezTo>
                    <a:cubicBezTo>
                      <a:pt x="9361" y="4033"/>
                      <a:pt x="9381" y="4028"/>
                      <a:pt x="9399" y="4018"/>
                    </a:cubicBezTo>
                    <a:cubicBezTo>
                      <a:pt x="9551" y="3954"/>
                      <a:pt x="9731" y="3908"/>
                      <a:pt x="9904" y="3908"/>
                    </a:cubicBezTo>
                    <a:cubicBezTo>
                      <a:pt x="10127" y="3908"/>
                      <a:pt x="10340" y="3984"/>
                      <a:pt x="10469" y="4191"/>
                    </a:cubicBezTo>
                    <a:cubicBezTo>
                      <a:pt x="10513" y="4258"/>
                      <a:pt x="10538" y="4332"/>
                      <a:pt x="10543" y="4411"/>
                    </a:cubicBezTo>
                    <a:cubicBezTo>
                      <a:pt x="10548" y="4510"/>
                      <a:pt x="10508" y="4586"/>
                      <a:pt x="10480" y="4678"/>
                    </a:cubicBezTo>
                    <a:cubicBezTo>
                      <a:pt x="10441" y="4785"/>
                      <a:pt x="10457" y="4905"/>
                      <a:pt x="10523" y="4999"/>
                    </a:cubicBezTo>
                    <a:cubicBezTo>
                      <a:pt x="10587" y="5083"/>
                      <a:pt x="10658" y="5165"/>
                      <a:pt x="10732" y="5241"/>
                    </a:cubicBezTo>
                    <a:cubicBezTo>
                      <a:pt x="10785" y="5300"/>
                      <a:pt x="10834" y="5366"/>
                      <a:pt x="10869" y="5435"/>
                    </a:cubicBezTo>
                    <a:cubicBezTo>
                      <a:pt x="10890" y="5488"/>
                      <a:pt x="10905" y="5544"/>
                      <a:pt x="10910" y="5600"/>
                    </a:cubicBezTo>
                    <a:cubicBezTo>
                      <a:pt x="10569" y="5598"/>
                      <a:pt x="10225" y="5598"/>
                      <a:pt x="9883" y="5598"/>
                    </a:cubicBezTo>
                    <a:cubicBezTo>
                      <a:pt x="9820" y="5503"/>
                      <a:pt x="9728" y="5432"/>
                      <a:pt x="9618" y="5391"/>
                    </a:cubicBezTo>
                    <a:cubicBezTo>
                      <a:pt x="9578" y="5379"/>
                      <a:pt x="9534" y="5371"/>
                      <a:pt x="9491" y="5366"/>
                    </a:cubicBezTo>
                    <a:cubicBezTo>
                      <a:pt x="9527" y="5216"/>
                      <a:pt x="9476" y="5060"/>
                      <a:pt x="9359" y="4958"/>
                    </a:cubicBezTo>
                    <a:cubicBezTo>
                      <a:pt x="9252" y="4870"/>
                      <a:pt x="9133" y="4837"/>
                      <a:pt x="9010" y="4837"/>
                    </a:cubicBezTo>
                    <a:cubicBezTo>
                      <a:pt x="8906" y="4837"/>
                      <a:pt x="8799" y="4861"/>
                      <a:pt x="8696" y="4895"/>
                    </a:cubicBezTo>
                    <a:cubicBezTo>
                      <a:pt x="8699" y="4795"/>
                      <a:pt x="8681" y="4696"/>
                      <a:pt x="8645" y="4604"/>
                    </a:cubicBezTo>
                    <a:cubicBezTo>
                      <a:pt x="8576" y="4448"/>
                      <a:pt x="8436" y="4368"/>
                      <a:pt x="8275" y="4368"/>
                    </a:cubicBezTo>
                    <a:cubicBezTo>
                      <a:pt x="8253" y="4368"/>
                      <a:pt x="8230" y="4369"/>
                      <a:pt x="8207" y="4372"/>
                    </a:cubicBezTo>
                    <a:cubicBezTo>
                      <a:pt x="7832" y="4418"/>
                      <a:pt x="7460" y="4581"/>
                      <a:pt x="7150" y="4788"/>
                    </a:cubicBezTo>
                    <a:cubicBezTo>
                      <a:pt x="7004" y="4884"/>
                      <a:pt x="6869" y="4991"/>
                      <a:pt x="6747" y="5114"/>
                    </a:cubicBezTo>
                    <a:cubicBezTo>
                      <a:pt x="6648" y="4991"/>
                      <a:pt x="6533" y="4879"/>
                      <a:pt x="6390" y="4813"/>
                    </a:cubicBezTo>
                    <a:cubicBezTo>
                      <a:pt x="6292" y="4766"/>
                      <a:pt x="6184" y="4739"/>
                      <a:pt x="6076" y="4739"/>
                    </a:cubicBezTo>
                    <a:cubicBezTo>
                      <a:pt x="5988" y="4739"/>
                      <a:pt x="5899" y="4757"/>
                      <a:pt x="5817" y="4798"/>
                    </a:cubicBezTo>
                    <a:cubicBezTo>
                      <a:pt x="5659" y="4877"/>
                      <a:pt x="5545" y="5019"/>
                      <a:pt x="5504" y="5188"/>
                    </a:cubicBezTo>
                    <a:cubicBezTo>
                      <a:pt x="5463" y="5351"/>
                      <a:pt x="5489" y="5521"/>
                      <a:pt x="5522" y="5684"/>
                    </a:cubicBezTo>
                    <a:cubicBezTo>
                      <a:pt x="5323" y="5689"/>
                      <a:pt x="5124" y="5697"/>
                      <a:pt x="4926" y="5707"/>
                    </a:cubicBezTo>
                    <a:cubicBezTo>
                      <a:pt x="4836" y="5404"/>
                      <a:pt x="4773" y="5093"/>
                      <a:pt x="4732" y="4780"/>
                    </a:cubicBezTo>
                    <a:cubicBezTo>
                      <a:pt x="4701" y="4512"/>
                      <a:pt x="4676" y="4235"/>
                      <a:pt x="4737" y="3970"/>
                    </a:cubicBezTo>
                    <a:cubicBezTo>
                      <a:pt x="4788" y="3753"/>
                      <a:pt x="4908" y="3542"/>
                      <a:pt x="5137" y="3473"/>
                    </a:cubicBezTo>
                    <a:cubicBezTo>
                      <a:pt x="5194" y="3455"/>
                      <a:pt x="5252" y="3447"/>
                      <a:pt x="5311" y="3447"/>
                    </a:cubicBezTo>
                    <a:cubicBezTo>
                      <a:pt x="5501" y="3447"/>
                      <a:pt x="5694" y="3531"/>
                      <a:pt x="5838" y="3651"/>
                    </a:cubicBezTo>
                    <a:cubicBezTo>
                      <a:pt x="6095" y="3868"/>
                      <a:pt x="6243" y="4181"/>
                      <a:pt x="6388" y="4479"/>
                    </a:cubicBezTo>
                    <a:cubicBezTo>
                      <a:pt x="6407" y="4519"/>
                      <a:pt x="6441" y="4536"/>
                      <a:pt x="6478" y="4536"/>
                    </a:cubicBezTo>
                    <a:cubicBezTo>
                      <a:pt x="6521" y="4536"/>
                      <a:pt x="6566" y="4514"/>
                      <a:pt x="6592" y="4479"/>
                    </a:cubicBezTo>
                    <a:cubicBezTo>
                      <a:pt x="6834" y="4148"/>
                      <a:pt x="7117" y="3850"/>
                      <a:pt x="7432" y="3590"/>
                    </a:cubicBezTo>
                    <a:cubicBezTo>
                      <a:pt x="7585" y="3463"/>
                      <a:pt x="7748" y="3346"/>
                      <a:pt x="7917" y="3239"/>
                    </a:cubicBezTo>
                    <a:cubicBezTo>
                      <a:pt x="8003" y="3180"/>
                      <a:pt x="8097" y="3126"/>
                      <a:pt x="8192" y="3081"/>
                    </a:cubicBezTo>
                    <a:cubicBezTo>
                      <a:pt x="8229" y="3064"/>
                      <a:pt x="8266" y="3054"/>
                      <a:pt x="8302" y="3054"/>
                    </a:cubicBezTo>
                    <a:close/>
                    <a:moveTo>
                      <a:pt x="2528" y="5493"/>
                    </a:moveTo>
                    <a:cubicBezTo>
                      <a:pt x="2752" y="5493"/>
                      <a:pt x="2958" y="5643"/>
                      <a:pt x="3124" y="5796"/>
                    </a:cubicBezTo>
                    <a:cubicBezTo>
                      <a:pt x="2678" y="5822"/>
                      <a:pt x="2233" y="5847"/>
                      <a:pt x="1787" y="5878"/>
                    </a:cubicBezTo>
                    <a:cubicBezTo>
                      <a:pt x="1843" y="5830"/>
                      <a:pt x="1901" y="5784"/>
                      <a:pt x="1963" y="5743"/>
                    </a:cubicBezTo>
                    <a:cubicBezTo>
                      <a:pt x="2103" y="5644"/>
                      <a:pt x="2258" y="5542"/>
                      <a:pt x="2429" y="5503"/>
                    </a:cubicBezTo>
                    <a:cubicBezTo>
                      <a:pt x="2462" y="5497"/>
                      <a:pt x="2495" y="5493"/>
                      <a:pt x="2528" y="5493"/>
                    </a:cubicBezTo>
                    <a:close/>
                    <a:moveTo>
                      <a:pt x="8390" y="1618"/>
                    </a:moveTo>
                    <a:cubicBezTo>
                      <a:pt x="8562" y="1618"/>
                      <a:pt x="8729" y="1674"/>
                      <a:pt x="8867" y="1809"/>
                    </a:cubicBezTo>
                    <a:cubicBezTo>
                      <a:pt x="9007" y="1947"/>
                      <a:pt x="9094" y="2143"/>
                      <a:pt x="9040" y="2339"/>
                    </a:cubicBezTo>
                    <a:cubicBezTo>
                      <a:pt x="9018" y="2422"/>
                      <a:pt x="9092" y="2487"/>
                      <a:pt x="9163" y="2487"/>
                    </a:cubicBezTo>
                    <a:cubicBezTo>
                      <a:pt x="9199" y="2487"/>
                      <a:pt x="9235" y="2470"/>
                      <a:pt x="9257" y="2428"/>
                    </a:cubicBezTo>
                    <a:cubicBezTo>
                      <a:pt x="9314" y="2314"/>
                      <a:pt x="9439" y="2251"/>
                      <a:pt x="9563" y="2251"/>
                    </a:cubicBezTo>
                    <a:cubicBezTo>
                      <a:pt x="9627" y="2251"/>
                      <a:pt x="9691" y="2268"/>
                      <a:pt x="9746" y="2301"/>
                    </a:cubicBezTo>
                    <a:cubicBezTo>
                      <a:pt x="9929" y="2408"/>
                      <a:pt x="9983" y="2676"/>
                      <a:pt x="9901" y="2864"/>
                    </a:cubicBezTo>
                    <a:cubicBezTo>
                      <a:pt x="9876" y="2910"/>
                      <a:pt x="9883" y="2969"/>
                      <a:pt x="9919" y="3007"/>
                    </a:cubicBezTo>
                    <a:cubicBezTo>
                      <a:pt x="9941" y="3027"/>
                      <a:pt x="9976" y="3042"/>
                      <a:pt x="10008" y="3042"/>
                    </a:cubicBezTo>
                    <a:cubicBezTo>
                      <a:pt x="10028" y="3042"/>
                      <a:pt x="10046" y="3037"/>
                      <a:pt x="10062" y="3025"/>
                    </a:cubicBezTo>
                    <a:cubicBezTo>
                      <a:pt x="10206" y="2915"/>
                      <a:pt x="10373" y="2867"/>
                      <a:pt x="10542" y="2867"/>
                    </a:cubicBezTo>
                    <a:cubicBezTo>
                      <a:pt x="10738" y="2867"/>
                      <a:pt x="10937" y="2931"/>
                      <a:pt x="11106" y="3037"/>
                    </a:cubicBezTo>
                    <a:cubicBezTo>
                      <a:pt x="11483" y="3274"/>
                      <a:pt x="11646" y="3715"/>
                      <a:pt x="11651" y="4148"/>
                    </a:cubicBezTo>
                    <a:cubicBezTo>
                      <a:pt x="11654" y="4423"/>
                      <a:pt x="11608" y="4698"/>
                      <a:pt x="11519" y="4961"/>
                    </a:cubicBezTo>
                    <a:cubicBezTo>
                      <a:pt x="11499" y="5024"/>
                      <a:pt x="11553" y="5112"/>
                      <a:pt x="11625" y="5112"/>
                    </a:cubicBezTo>
                    <a:cubicBezTo>
                      <a:pt x="11628" y="5112"/>
                      <a:pt x="11631" y="5111"/>
                      <a:pt x="11634" y="5111"/>
                    </a:cubicBezTo>
                    <a:cubicBezTo>
                      <a:pt x="11698" y="5104"/>
                      <a:pt x="11763" y="5101"/>
                      <a:pt x="11827" y="5101"/>
                    </a:cubicBezTo>
                    <a:cubicBezTo>
                      <a:pt x="12298" y="5101"/>
                      <a:pt x="12754" y="5287"/>
                      <a:pt x="13088" y="5626"/>
                    </a:cubicBezTo>
                    <a:cubicBezTo>
                      <a:pt x="12441" y="5616"/>
                      <a:pt x="11794" y="5605"/>
                      <a:pt x="11147" y="5600"/>
                    </a:cubicBezTo>
                    <a:cubicBezTo>
                      <a:pt x="11132" y="5440"/>
                      <a:pt x="11071" y="5284"/>
                      <a:pt x="10969" y="5154"/>
                    </a:cubicBezTo>
                    <a:cubicBezTo>
                      <a:pt x="10905" y="5075"/>
                      <a:pt x="10834" y="5002"/>
                      <a:pt x="10767" y="4925"/>
                    </a:cubicBezTo>
                    <a:cubicBezTo>
                      <a:pt x="10737" y="4895"/>
                      <a:pt x="10699" y="4854"/>
                      <a:pt x="10694" y="4808"/>
                    </a:cubicBezTo>
                    <a:cubicBezTo>
                      <a:pt x="10688" y="4762"/>
                      <a:pt x="10719" y="4706"/>
                      <a:pt x="10734" y="4663"/>
                    </a:cubicBezTo>
                    <a:cubicBezTo>
                      <a:pt x="10902" y="4227"/>
                      <a:pt x="10558" y="3779"/>
                      <a:pt x="10130" y="3692"/>
                    </a:cubicBezTo>
                    <a:cubicBezTo>
                      <a:pt x="10056" y="3677"/>
                      <a:pt x="9981" y="3670"/>
                      <a:pt x="9907" y="3670"/>
                    </a:cubicBezTo>
                    <a:cubicBezTo>
                      <a:pt x="9743" y="3670"/>
                      <a:pt x="9581" y="3704"/>
                      <a:pt x="9425" y="3758"/>
                    </a:cubicBezTo>
                    <a:cubicBezTo>
                      <a:pt x="9427" y="3743"/>
                      <a:pt x="9430" y="3728"/>
                      <a:pt x="9430" y="3712"/>
                    </a:cubicBezTo>
                    <a:cubicBezTo>
                      <a:pt x="9440" y="3646"/>
                      <a:pt x="9435" y="3580"/>
                      <a:pt x="9417" y="3516"/>
                    </a:cubicBezTo>
                    <a:cubicBezTo>
                      <a:pt x="9374" y="3404"/>
                      <a:pt x="9274" y="3323"/>
                      <a:pt x="9155" y="3300"/>
                    </a:cubicBezTo>
                    <a:cubicBezTo>
                      <a:pt x="9125" y="3293"/>
                      <a:pt x="9095" y="3290"/>
                      <a:pt x="9064" y="3290"/>
                    </a:cubicBezTo>
                    <a:cubicBezTo>
                      <a:pt x="8962" y="3290"/>
                      <a:pt x="8860" y="3326"/>
                      <a:pt x="8778" y="3391"/>
                    </a:cubicBezTo>
                    <a:cubicBezTo>
                      <a:pt x="8780" y="3256"/>
                      <a:pt x="8739" y="3121"/>
                      <a:pt x="8660" y="3009"/>
                    </a:cubicBezTo>
                    <a:cubicBezTo>
                      <a:pt x="8597" y="2920"/>
                      <a:pt x="8502" y="2854"/>
                      <a:pt x="8395" y="2826"/>
                    </a:cubicBezTo>
                    <a:cubicBezTo>
                      <a:pt x="8366" y="2819"/>
                      <a:pt x="8336" y="2816"/>
                      <a:pt x="8307" y="2816"/>
                    </a:cubicBezTo>
                    <a:cubicBezTo>
                      <a:pt x="8209" y="2816"/>
                      <a:pt x="8115" y="2850"/>
                      <a:pt x="8026" y="2897"/>
                    </a:cubicBezTo>
                    <a:cubicBezTo>
                      <a:pt x="7613" y="3124"/>
                      <a:pt x="7239" y="3409"/>
                      <a:pt x="6908" y="3746"/>
                    </a:cubicBezTo>
                    <a:cubicBezTo>
                      <a:pt x="6768" y="3886"/>
                      <a:pt x="6635" y="4039"/>
                      <a:pt x="6510" y="4194"/>
                    </a:cubicBezTo>
                    <a:cubicBezTo>
                      <a:pt x="6388" y="3952"/>
                      <a:pt x="6250" y="3715"/>
                      <a:pt x="6052" y="3526"/>
                    </a:cubicBezTo>
                    <a:cubicBezTo>
                      <a:pt x="5856" y="3340"/>
                      <a:pt x="5589" y="3209"/>
                      <a:pt x="5315" y="3209"/>
                    </a:cubicBezTo>
                    <a:cubicBezTo>
                      <a:pt x="5278" y="3209"/>
                      <a:pt x="5242" y="3211"/>
                      <a:pt x="5206" y="3216"/>
                    </a:cubicBezTo>
                    <a:cubicBezTo>
                      <a:pt x="4895" y="3256"/>
                      <a:pt x="4671" y="3463"/>
                      <a:pt x="4559" y="3746"/>
                    </a:cubicBezTo>
                    <a:cubicBezTo>
                      <a:pt x="4454" y="4008"/>
                      <a:pt x="4454" y="4309"/>
                      <a:pt x="4477" y="4586"/>
                    </a:cubicBezTo>
                    <a:cubicBezTo>
                      <a:pt x="4513" y="4968"/>
                      <a:pt x="4582" y="5346"/>
                      <a:pt x="4683" y="5715"/>
                    </a:cubicBezTo>
                    <a:cubicBezTo>
                      <a:pt x="4266" y="5733"/>
                      <a:pt x="3850" y="5753"/>
                      <a:pt x="3433" y="5776"/>
                    </a:cubicBezTo>
                    <a:cubicBezTo>
                      <a:pt x="3425" y="5758"/>
                      <a:pt x="3415" y="5743"/>
                      <a:pt x="3402" y="5733"/>
                    </a:cubicBezTo>
                    <a:cubicBezTo>
                      <a:pt x="3161" y="5496"/>
                      <a:pt x="2868" y="5258"/>
                      <a:pt x="2522" y="5258"/>
                    </a:cubicBezTo>
                    <a:cubicBezTo>
                      <a:pt x="2484" y="5258"/>
                      <a:pt x="2445" y="5261"/>
                      <a:pt x="2406" y="5267"/>
                    </a:cubicBezTo>
                    <a:cubicBezTo>
                      <a:pt x="2207" y="5297"/>
                      <a:pt x="2024" y="5412"/>
                      <a:pt x="1861" y="5524"/>
                    </a:cubicBezTo>
                    <a:cubicBezTo>
                      <a:pt x="1700" y="5633"/>
                      <a:pt x="1550" y="5761"/>
                      <a:pt x="1415" y="5898"/>
                    </a:cubicBezTo>
                    <a:cubicBezTo>
                      <a:pt x="1221" y="5914"/>
                      <a:pt x="1028" y="5926"/>
                      <a:pt x="834" y="5942"/>
                    </a:cubicBezTo>
                    <a:cubicBezTo>
                      <a:pt x="946" y="5475"/>
                      <a:pt x="1239" y="5073"/>
                      <a:pt x="1649" y="4826"/>
                    </a:cubicBezTo>
                    <a:cubicBezTo>
                      <a:pt x="1909" y="4669"/>
                      <a:pt x="2203" y="4594"/>
                      <a:pt x="2498" y="4594"/>
                    </a:cubicBezTo>
                    <a:cubicBezTo>
                      <a:pt x="2727" y="4594"/>
                      <a:pt x="2956" y="4639"/>
                      <a:pt x="3173" y="4726"/>
                    </a:cubicBezTo>
                    <a:cubicBezTo>
                      <a:pt x="3455" y="4844"/>
                      <a:pt x="3700" y="5030"/>
                      <a:pt x="3889" y="5269"/>
                    </a:cubicBezTo>
                    <a:cubicBezTo>
                      <a:pt x="3910" y="5295"/>
                      <a:pt x="3936" y="5306"/>
                      <a:pt x="3962" y="5306"/>
                    </a:cubicBezTo>
                    <a:cubicBezTo>
                      <a:pt x="4032" y="5306"/>
                      <a:pt x="4103" y="5230"/>
                      <a:pt x="4085" y="5154"/>
                    </a:cubicBezTo>
                    <a:cubicBezTo>
                      <a:pt x="3988" y="4788"/>
                      <a:pt x="3919" y="4416"/>
                      <a:pt x="3906" y="4036"/>
                    </a:cubicBezTo>
                    <a:cubicBezTo>
                      <a:pt x="3894" y="3682"/>
                      <a:pt x="3932" y="3310"/>
                      <a:pt x="4085" y="2984"/>
                    </a:cubicBezTo>
                    <a:cubicBezTo>
                      <a:pt x="4238" y="2648"/>
                      <a:pt x="4508" y="2377"/>
                      <a:pt x="4841" y="2222"/>
                    </a:cubicBezTo>
                    <a:cubicBezTo>
                      <a:pt x="5034" y="2134"/>
                      <a:pt x="5242" y="2090"/>
                      <a:pt x="5451" y="2090"/>
                    </a:cubicBezTo>
                    <a:cubicBezTo>
                      <a:pt x="5605" y="2090"/>
                      <a:pt x="5760" y="2115"/>
                      <a:pt x="5909" y="2163"/>
                    </a:cubicBezTo>
                    <a:cubicBezTo>
                      <a:pt x="6296" y="2291"/>
                      <a:pt x="6615" y="2569"/>
                      <a:pt x="6793" y="2933"/>
                    </a:cubicBezTo>
                    <a:cubicBezTo>
                      <a:pt x="6816" y="2972"/>
                      <a:pt x="6855" y="2992"/>
                      <a:pt x="6895" y="2992"/>
                    </a:cubicBezTo>
                    <a:cubicBezTo>
                      <a:pt x="6934" y="2992"/>
                      <a:pt x="6974" y="2972"/>
                      <a:pt x="6997" y="2933"/>
                    </a:cubicBezTo>
                    <a:cubicBezTo>
                      <a:pt x="7193" y="2533"/>
                      <a:pt x="7402" y="2092"/>
                      <a:pt x="7776" y="1830"/>
                    </a:cubicBezTo>
                    <a:cubicBezTo>
                      <a:pt x="7956" y="1704"/>
                      <a:pt x="8176" y="1618"/>
                      <a:pt x="8390" y="1618"/>
                    </a:cubicBezTo>
                    <a:close/>
                    <a:moveTo>
                      <a:pt x="7890" y="233"/>
                    </a:moveTo>
                    <a:cubicBezTo>
                      <a:pt x="8253" y="233"/>
                      <a:pt x="8603" y="401"/>
                      <a:pt x="8882" y="645"/>
                    </a:cubicBezTo>
                    <a:cubicBezTo>
                      <a:pt x="9106" y="846"/>
                      <a:pt x="9305" y="1078"/>
                      <a:pt x="9466" y="1335"/>
                    </a:cubicBezTo>
                    <a:cubicBezTo>
                      <a:pt x="9490" y="1373"/>
                      <a:pt x="9525" y="1389"/>
                      <a:pt x="9560" y="1389"/>
                    </a:cubicBezTo>
                    <a:cubicBezTo>
                      <a:pt x="9604" y="1389"/>
                      <a:pt x="9647" y="1365"/>
                      <a:pt x="9669" y="1330"/>
                    </a:cubicBezTo>
                    <a:cubicBezTo>
                      <a:pt x="9751" y="1293"/>
                      <a:pt x="9834" y="1276"/>
                      <a:pt x="9914" y="1276"/>
                    </a:cubicBezTo>
                    <a:cubicBezTo>
                      <a:pt x="10273" y="1276"/>
                      <a:pt x="10576" y="1621"/>
                      <a:pt x="10472" y="2008"/>
                    </a:cubicBezTo>
                    <a:cubicBezTo>
                      <a:pt x="10451" y="2094"/>
                      <a:pt x="10516" y="2152"/>
                      <a:pt x="10590" y="2152"/>
                    </a:cubicBezTo>
                    <a:cubicBezTo>
                      <a:pt x="10608" y="2152"/>
                      <a:pt x="10627" y="2148"/>
                      <a:pt x="10645" y="2141"/>
                    </a:cubicBezTo>
                    <a:cubicBezTo>
                      <a:pt x="10790" y="2078"/>
                      <a:pt x="10944" y="2050"/>
                      <a:pt x="11099" y="2050"/>
                    </a:cubicBezTo>
                    <a:cubicBezTo>
                      <a:pt x="11392" y="2050"/>
                      <a:pt x="11688" y="2151"/>
                      <a:pt x="11932" y="2311"/>
                    </a:cubicBezTo>
                    <a:cubicBezTo>
                      <a:pt x="12342" y="2586"/>
                      <a:pt x="12576" y="3045"/>
                      <a:pt x="12660" y="3521"/>
                    </a:cubicBezTo>
                    <a:cubicBezTo>
                      <a:pt x="12706" y="3802"/>
                      <a:pt x="12706" y="4092"/>
                      <a:pt x="12660" y="4372"/>
                    </a:cubicBezTo>
                    <a:cubicBezTo>
                      <a:pt x="12647" y="4448"/>
                      <a:pt x="12696" y="4522"/>
                      <a:pt x="12770" y="4522"/>
                    </a:cubicBezTo>
                    <a:cubicBezTo>
                      <a:pt x="12781" y="4522"/>
                      <a:pt x="12792" y="4521"/>
                      <a:pt x="12803" y="4518"/>
                    </a:cubicBezTo>
                    <a:cubicBezTo>
                      <a:pt x="12940" y="4480"/>
                      <a:pt x="13081" y="4462"/>
                      <a:pt x="13222" y="4462"/>
                    </a:cubicBezTo>
                    <a:cubicBezTo>
                      <a:pt x="13810" y="4462"/>
                      <a:pt x="14395" y="4777"/>
                      <a:pt x="14727" y="5264"/>
                    </a:cubicBezTo>
                    <a:cubicBezTo>
                      <a:pt x="14816" y="5391"/>
                      <a:pt x="14887" y="5534"/>
                      <a:pt x="14935" y="5684"/>
                    </a:cubicBezTo>
                    <a:cubicBezTo>
                      <a:pt x="14426" y="5667"/>
                      <a:pt x="13916" y="5649"/>
                      <a:pt x="13404" y="5636"/>
                    </a:cubicBezTo>
                    <a:cubicBezTo>
                      <a:pt x="13024" y="5150"/>
                      <a:pt x="12441" y="4866"/>
                      <a:pt x="11827" y="4866"/>
                    </a:cubicBezTo>
                    <a:cubicBezTo>
                      <a:pt x="11816" y="4866"/>
                      <a:pt x="11805" y="4866"/>
                      <a:pt x="11794" y="4867"/>
                    </a:cubicBezTo>
                    <a:cubicBezTo>
                      <a:pt x="11922" y="4390"/>
                      <a:pt x="11934" y="3875"/>
                      <a:pt x="11730" y="3419"/>
                    </a:cubicBezTo>
                    <a:cubicBezTo>
                      <a:pt x="11534" y="2984"/>
                      <a:pt x="11119" y="2686"/>
                      <a:pt x="10643" y="2637"/>
                    </a:cubicBezTo>
                    <a:cubicBezTo>
                      <a:pt x="10608" y="2634"/>
                      <a:pt x="10574" y="2632"/>
                      <a:pt x="10540" y="2632"/>
                    </a:cubicBezTo>
                    <a:cubicBezTo>
                      <a:pt x="10413" y="2632"/>
                      <a:pt x="10287" y="2655"/>
                      <a:pt x="10169" y="2701"/>
                    </a:cubicBezTo>
                    <a:cubicBezTo>
                      <a:pt x="10176" y="2464"/>
                      <a:pt x="10080" y="2227"/>
                      <a:pt x="9866" y="2100"/>
                    </a:cubicBezTo>
                    <a:cubicBezTo>
                      <a:pt x="9771" y="2047"/>
                      <a:pt x="9668" y="2021"/>
                      <a:pt x="9564" y="2021"/>
                    </a:cubicBezTo>
                    <a:cubicBezTo>
                      <a:pt x="9466" y="2021"/>
                      <a:pt x="9368" y="2045"/>
                      <a:pt x="9277" y="2092"/>
                    </a:cubicBezTo>
                    <a:cubicBezTo>
                      <a:pt x="9213" y="1748"/>
                      <a:pt x="8908" y="1455"/>
                      <a:pt x="8559" y="1399"/>
                    </a:cubicBezTo>
                    <a:cubicBezTo>
                      <a:pt x="8500" y="1389"/>
                      <a:pt x="8441" y="1385"/>
                      <a:pt x="8384" y="1385"/>
                    </a:cubicBezTo>
                    <a:cubicBezTo>
                      <a:pt x="7926" y="1385"/>
                      <a:pt x="7518" y="1676"/>
                      <a:pt x="7246" y="2036"/>
                    </a:cubicBezTo>
                    <a:cubicBezTo>
                      <a:pt x="7109" y="2222"/>
                      <a:pt x="6989" y="2423"/>
                      <a:pt x="6887" y="2632"/>
                    </a:cubicBezTo>
                    <a:cubicBezTo>
                      <a:pt x="6704" y="2357"/>
                      <a:pt x="6444" y="2138"/>
                      <a:pt x="6141" y="2005"/>
                    </a:cubicBezTo>
                    <a:cubicBezTo>
                      <a:pt x="5922" y="1909"/>
                      <a:pt x="5688" y="1860"/>
                      <a:pt x="5453" y="1860"/>
                    </a:cubicBezTo>
                    <a:cubicBezTo>
                      <a:pt x="5278" y="1860"/>
                      <a:pt x="5103" y="1887"/>
                      <a:pt x="4933" y="1942"/>
                    </a:cubicBezTo>
                    <a:cubicBezTo>
                      <a:pt x="4533" y="2069"/>
                      <a:pt x="4192" y="2339"/>
                      <a:pt x="3973" y="2696"/>
                    </a:cubicBezTo>
                    <a:cubicBezTo>
                      <a:pt x="3764" y="3040"/>
                      <a:pt x="3682" y="3442"/>
                      <a:pt x="3670" y="3837"/>
                    </a:cubicBezTo>
                    <a:cubicBezTo>
                      <a:pt x="3664" y="4166"/>
                      <a:pt x="3698" y="4492"/>
                      <a:pt x="3764" y="4813"/>
                    </a:cubicBezTo>
                    <a:cubicBezTo>
                      <a:pt x="3402" y="4522"/>
                      <a:pt x="2953" y="4362"/>
                      <a:pt x="2488" y="4362"/>
                    </a:cubicBezTo>
                    <a:cubicBezTo>
                      <a:pt x="2485" y="4362"/>
                      <a:pt x="2481" y="4362"/>
                      <a:pt x="2477" y="4362"/>
                    </a:cubicBezTo>
                    <a:cubicBezTo>
                      <a:pt x="1873" y="4365"/>
                      <a:pt x="1315" y="4673"/>
                      <a:pt x="949" y="5152"/>
                    </a:cubicBezTo>
                    <a:cubicBezTo>
                      <a:pt x="768" y="5391"/>
                      <a:pt x="643" y="5669"/>
                      <a:pt x="587" y="5965"/>
                    </a:cubicBezTo>
                    <a:lnTo>
                      <a:pt x="240" y="5990"/>
                    </a:lnTo>
                    <a:cubicBezTo>
                      <a:pt x="276" y="5422"/>
                      <a:pt x="434" y="4854"/>
                      <a:pt x="755" y="4380"/>
                    </a:cubicBezTo>
                    <a:cubicBezTo>
                      <a:pt x="1078" y="3893"/>
                      <a:pt x="1585" y="3557"/>
                      <a:pt x="2159" y="3455"/>
                    </a:cubicBezTo>
                    <a:cubicBezTo>
                      <a:pt x="2259" y="3436"/>
                      <a:pt x="2360" y="3427"/>
                      <a:pt x="2461" y="3427"/>
                    </a:cubicBezTo>
                    <a:cubicBezTo>
                      <a:pt x="2673" y="3427"/>
                      <a:pt x="2884" y="3468"/>
                      <a:pt x="3081" y="3549"/>
                    </a:cubicBezTo>
                    <a:cubicBezTo>
                      <a:pt x="3101" y="3558"/>
                      <a:pt x="3120" y="3562"/>
                      <a:pt x="3139" y="3562"/>
                    </a:cubicBezTo>
                    <a:cubicBezTo>
                      <a:pt x="3211" y="3562"/>
                      <a:pt x="3268" y="3502"/>
                      <a:pt x="3254" y="3417"/>
                    </a:cubicBezTo>
                    <a:cubicBezTo>
                      <a:pt x="3142" y="2805"/>
                      <a:pt x="3343" y="2151"/>
                      <a:pt x="3754" y="1690"/>
                    </a:cubicBezTo>
                    <a:cubicBezTo>
                      <a:pt x="4138" y="1258"/>
                      <a:pt x="4686" y="1034"/>
                      <a:pt x="5253" y="1034"/>
                    </a:cubicBezTo>
                    <a:cubicBezTo>
                      <a:pt x="5332" y="1034"/>
                      <a:pt x="5412" y="1039"/>
                      <a:pt x="5491" y="1048"/>
                    </a:cubicBezTo>
                    <a:cubicBezTo>
                      <a:pt x="5855" y="1088"/>
                      <a:pt x="6202" y="1226"/>
                      <a:pt x="6492" y="1448"/>
                    </a:cubicBezTo>
                    <a:cubicBezTo>
                      <a:pt x="6511" y="1461"/>
                      <a:pt x="6530" y="1467"/>
                      <a:pt x="6549" y="1467"/>
                    </a:cubicBezTo>
                    <a:cubicBezTo>
                      <a:pt x="6610" y="1467"/>
                      <a:pt x="6665" y="1404"/>
                      <a:pt x="6671" y="1346"/>
                    </a:cubicBezTo>
                    <a:cubicBezTo>
                      <a:pt x="6711" y="874"/>
                      <a:pt x="7071" y="454"/>
                      <a:pt x="7509" y="299"/>
                    </a:cubicBezTo>
                    <a:cubicBezTo>
                      <a:pt x="7636" y="254"/>
                      <a:pt x="7764" y="233"/>
                      <a:pt x="7890" y="233"/>
                    </a:cubicBezTo>
                    <a:close/>
                    <a:moveTo>
                      <a:pt x="7912" y="0"/>
                    </a:moveTo>
                    <a:cubicBezTo>
                      <a:pt x="7499" y="0"/>
                      <a:pt x="7096" y="181"/>
                      <a:pt x="6811" y="497"/>
                    </a:cubicBezTo>
                    <a:cubicBezTo>
                      <a:pt x="6645" y="681"/>
                      <a:pt x="6525" y="905"/>
                      <a:pt x="6467" y="1147"/>
                    </a:cubicBezTo>
                    <a:cubicBezTo>
                      <a:pt x="6095" y="918"/>
                      <a:pt x="5671" y="800"/>
                      <a:pt x="5242" y="800"/>
                    </a:cubicBezTo>
                    <a:cubicBezTo>
                      <a:pt x="5008" y="800"/>
                      <a:pt x="4772" y="835"/>
                      <a:pt x="4543" y="907"/>
                    </a:cubicBezTo>
                    <a:cubicBezTo>
                      <a:pt x="3866" y="1121"/>
                      <a:pt x="3348" y="1664"/>
                      <a:pt x="3117" y="2329"/>
                    </a:cubicBezTo>
                    <a:cubicBezTo>
                      <a:pt x="3010" y="2635"/>
                      <a:pt x="2971" y="2956"/>
                      <a:pt x="2999" y="3277"/>
                    </a:cubicBezTo>
                    <a:cubicBezTo>
                      <a:pt x="2821" y="3224"/>
                      <a:pt x="2638" y="3198"/>
                      <a:pt x="2454" y="3198"/>
                    </a:cubicBezTo>
                    <a:cubicBezTo>
                      <a:pt x="2083" y="3198"/>
                      <a:pt x="1712" y="3301"/>
                      <a:pt x="1382" y="3483"/>
                    </a:cubicBezTo>
                    <a:cubicBezTo>
                      <a:pt x="801" y="3807"/>
                      <a:pt x="406" y="4375"/>
                      <a:pt x="194" y="4996"/>
                    </a:cubicBezTo>
                    <a:cubicBezTo>
                      <a:pt x="75" y="5358"/>
                      <a:pt x="11" y="5735"/>
                      <a:pt x="1" y="6117"/>
                    </a:cubicBezTo>
                    <a:cubicBezTo>
                      <a:pt x="1" y="6181"/>
                      <a:pt x="52" y="6235"/>
                      <a:pt x="118" y="6235"/>
                    </a:cubicBezTo>
                    <a:cubicBezTo>
                      <a:pt x="2067" y="6079"/>
                      <a:pt x="4021" y="5970"/>
                      <a:pt x="5978" y="5903"/>
                    </a:cubicBezTo>
                    <a:cubicBezTo>
                      <a:pt x="7407" y="5857"/>
                      <a:pt x="8838" y="5833"/>
                      <a:pt x="10269" y="5833"/>
                    </a:cubicBezTo>
                    <a:cubicBezTo>
                      <a:pt x="10784" y="5833"/>
                      <a:pt x="11299" y="5836"/>
                      <a:pt x="11814" y="5842"/>
                    </a:cubicBezTo>
                    <a:cubicBezTo>
                      <a:pt x="12314" y="5850"/>
                      <a:pt x="12813" y="5858"/>
                      <a:pt x="13313" y="5870"/>
                    </a:cubicBezTo>
                    <a:cubicBezTo>
                      <a:pt x="13325" y="5875"/>
                      <a:pt x="13339" y="5878"/>
                      <a:pt x="13353" y="5878"/>
                    </a:cubicBezTo>
                    <a:cubicBezTo>
                      <a:pt x="13367" y="5878"/>
                      <a:pt x="13381" y="5875"/>
                      <a:pt x="13394" y="5870"/>
                    </a:cubicBezTo>
                    <a:cubicBezTo>
                      <a:pt x="13960" y="5886"/>
                      <a:pt x="14525" y="5903"/>
                      <a:pt x="15091" y="5926"/>
                    </a:cubicBezTo>
                    <a:cubicBezTo>
                      <a:pt x="15092" y="5926"/>
                      <a:pt x="15093" y="5926"/>
                      <a:pt x="15094" y="5926"/>
                    </a:cubicBezTo>
                    <a:cubicBezTo>
                      <a:pt x="15171" y="5926"/>
                      <a:pt x="15218" y="5846"/>
                      <a:pt x="15203" y="5776"/>
                    </a:cubicBezTo>
                    <a:cubicBezTo>
                      <a:pt x="15025" y="4951"/>
                      <a:pt x="14260" y="4339"/>
                      <a:pt x="13440" y="4240"/>
                    </a:cubicBezTo>
                    <a:cubicBezTo>
                      <a:pt x="13370" y="4232"/>
                      <a:pt x="13299" y="4228"/>
                      <a:pt x="13228" y="4228"/>
                    </a:cubicBezTo>
                    <a:cubicBezTo>
                      <a:pt x="13122" y="4228"/>
                      <a:pt x="13015" y="4237"/>
                      <a:pt x="12910" y="4255"/>
                    </a:cubicBezTo>
                    <a:cubicBezTo>
                      <a:pt x="12964" y="3746"/>
                      <a:pt x="12892" y="3218"/>
                      <a:pt x="12645" y="2765"/>
                    </a:cubicBezTo>
                    <a:cubicBezTo>
                      <a:pt x="12390" y="2296"/>
                      <a:pt x="11932" y="1944"/>
                      <a:pt x="11402" y="1845"/>
                    </a:cubicBezTo>
                    <a:cubicBezTo>
                      <a:pt x="11309" y="1827"/>
                      <a:pt x="11215" y="1818"/>
                      <a:pt x="11121" y="1818"/>
                    </a:cubicBezTo>
                    <a:cubicBezTo>
                      <a:pt x="10988" y="1818"/>
                      <a:pt x="10854" y="1836"/>
                      <a:pt x="10724" y="1870"/>
                    </a:cubicBezTo>
                    <a:cubicBezTo>
                      <a:pt x="10732" y="1398"/>
                      <a:pt x="10345" y="1044"/>
                      <a:pt x="9912" y="1044"/>
                    </a:cubicBezTo>
                    <a:cubicBezTo>
                      <a:pt x="9807" y="1044"/>
                      <a:pt x="9700" y="1064"/>
                      <a:pt x="9595" y="1109"/>
                    </a:cubicBezTo>
                    <a:cubicBezTo>
                      <a:pt x="9282" y="653"/>
                      <a:pt x="8869" y="230"/>
                      <a:pt x="8332" y="64"/>
                    </a:cubicBezTo>
                    <a:cubicBezTo>
                      <a:pt x="8193" y="21"/>
                      <a:pt x="8052" y="0"/>
                      <a:pt x="7912" y="0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978325" y="1946175"/>
                <a:ext cx="59000" cy="107975"/>
              </a:xfrm>
              <a:custGeom>
                <a:rect b="b" l="l" r="r" t="t"/>
                <a:pathLst>
                  <a:path extrusionOk="0" h="4319" w="2360">
                    <a:moveTo>
                      <a:pt x="706" y="289"/>
                    </a:moveTo>
                    <a:lnTo>
                      <a:pt x="2067" y="1382"/>
                    </a:lnTo>
                    <a:cubicBezTo>
                      <a:pt x="1955" y="1573"/>
                      <a:pt x="1809" y="1741"/>
                      <a:pt x="1636" y="1882"/>
                    </a:cubicBezTo>
                    <a:cubicBezTo>
                      <a:pt x="1555" y="1948"/>
                      <a:pt x="1626" y="2080"/>
                      <a:pt x="1720" y="2080"/>
                    </a:cubicBezTo>
                    <a:lnTo>
                      <a:pt x="2049" y="2080"/>
                    </a:lnTo>
                    <a:cubicBezTo>
                      <a:pt x="2046" y="2557"/>
                      <a:pt x="2082" y="3031"/>
                      <a:pt x="2100" y="3505"/>
                    </a:cubicBezTo>
                    <a:cubicBezTo>
                      <a:pt x="1967" y="3120"/>
                      <a:pt x="1853" y="2727"/>
                      <a:pt x="1751" y="2333"/>
                    </a:cubicBezTo>
                    <a:cubicBezTo>
                      <a:pt x="1736" y="2280"/>
                      <a:pt x="1690" y="2246"/>
                      <a:pt x="1639" y="2246"/>
                    </a:cubicBezTo>
                    <a:cubicBezTo>
                      <a:pt x="1628" y="2246"/>
                      <a:pt x="1617" y="2248"/>
                      <a:pt x="1606" y="2251"/>
                    </a:cubicBezTo>
                    <a:lnTo>
                      <a:pt x="1017" y="2442"/>
                    </a:lnTo>
                    <a:lnTo>
                      <a:pt x="1017" y="2442"/>
                    </a:lnTo>
                    <a:lnTo>
                      <a:pt x="1616" y="1538"/>
                    </a:lnTo>
                    <a:cubicBezTo>
                      <a:pt x="1662" y="1471"/>
                      <a:pt x="1613" y="1387"/>
                      <a:pt x="1544" y="1364"/>
                    </a:cubicBezTo>
                    <a:lnTo>
                      <a:pt x="314" y="947"/>
                    </a:lnTo>
                    <a:cubicBezTo>
                      <a:pt x="444" y="728"/>
                      <a:pt x="576" y="508"/>
                      <a:pt x="706" y="289"/>
                    </a:cubicBezTo>
                    <a:close/>
                    <a:moveTo>
                      <a:pt x="670" y="0"/>
                    </a:moveTo>
                    <a:cubicBezTo>
                      <a:pt x="632" y="0"/>
                      <a:pt x="595" y="18"/>
                      <a:pt x="571" y="57"/>
                    </a:cubicBezTo>
                    <a:lnTo>
                      <a:pt x="36" y="954"/>
                    </a:lnTo>
                    <a:cubicBezTo>
                      <a:pt x="1" y="1021"/>
                      <a:pt x="34" y="1105"/>
                      <a:pt x="108" y="1125"/>
                    </a:cubicBezTo>
                    <a:lnTo>
                      <a:pt x="1333" y="1543"/>
                    </a:lnTo>
                    <a:lnTo>
                      <a:pt x="632" y="2600"/>
                    </a:lnTo>
                    <a:cubicBezTo>
                      <a:pt x="583" y="2675"/>
                      <a:pt x="650" y="2776"/>
                      <a:pt x="733" y="2776"/>
                    </a:cubicBezTo>
                    <a:cubicBezTo>
                      <a:pt x="743" y="2776"/>
                      <a:pt x="754" y="2774"/>
                      <a:pt x="765" y="2771"/>
                    </a:cubicBezTo>
                    <a:lnTo>
                      <a:pt x="1557" y="2513"/>
                    </a:lnTo>
                    <a:cubicBezTo>
                      <a:pt x="1710" y="3094"/>
                      <a:pt x="1894" y="3665"/>
                      <a:pt x="2110" y="4225"/>
                    </a:cubicBezTo>
                    <a:cubicBezTo>
                      <a:pt x="2115" y="4259"/>
                      <a:pt x="2138" y="4287"/>
                      <a:pt x="2169" y="4302"/>
                    </a:cubicBezTo>
                    <a:cubicBezTo>
                      <a:pt x="2188" y="4312"/>
                      <a:pt x="2209" y="4318"/>
                      <a:pt x="2230" y="4318"/>
                    </a:cubicBezTo>
                    <a:cubicBezTo>
                      <a:pt x="2239" y="4318"/>
                      <a:pt x="2248" y="4317"/>
                      <a:pt x="2258" y="4315"/>
                    </a:cubicBezTo>
                    <a:cubicBezTo>
                      <a:pt x="2281" y="4307"/>
                      <a:pt x="2301" y="4292"/>
                      <a:pt x="2316" y="4274"/>
                    </a:cubicBezTo>
                    <a:cubicBezTo>
                      <a:pt x="2319" y="4269"/>
                      <a:pt x="2322" y="4266"/>
                      <a:pt x="2324" y="4264"/>
                    </a:cubicBezTo>
                    <a:lnTo>
                      <a:pt x="2332" y="4254"/>
                    </a:lnTo>
                    <a:lnTo>
                      <a:pt x="2334" y="4248"/>
                    </a:lnTo>
                    <a:cubicBezTo>
                      <a:pt x="2344" y="4228"/>
                      <a:pt x="2347" y="4208"/>
                      <a:pt x="2344" y="4187"/>
                    </a:cubicBezTo>
                    <a:cubicBezTo>
                      <a:pt x="2360" y="3446"/>
                      <a:pt x="2271" y="2707"/>
                      <a:pt x="2286" y="1966"/>
                    </a:cubicBezTo>
                    <a:cubicBezTo>
                      <a:pt x="2286" y="1902"/>
                      <a:pt x="2232" y="1849"/>
                      <a:pt x="2169" y="1849"/>
                    </a:cubicBezTo>
                    <a:lnTo>
                      <a:pt x="2016" y="1849"/>
                    </a:lnTo>
                    <a:cubicBezTo>
                      <a:pt x="2136" y="1719"/>
                      <a:pt x="2237" y="1571"/>
                      <a:pt x="2319" y="1413"/>
                    </a:cubicBezTo>
                    <a:cubicBezTo>
                      <a:pt x="2339" y="1372"/>
                      <a:pt x="2342" y="1303"/>
                      <a:pt x="2299" y="1270"/>
                    </a:cubicBezTo>
                    <a:lnTo>
                      <a:pt x="757" y="32"/>
                    </a:lnTo>
                    <a:cubicBezTo>
                      <a:pt x="731" y="12"/>
                      <a:pt x="700" y="0"/>
                      <a:pt x="670" y="0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4252725" y="1945000"/>
                <a:ext cx="108225" cy="84850"/>
              </a:xfrm>
              <a:custGeom>
                <a:rect b="b" l="l" r="r" t="t"/>
                <a:pathLst>
                  <a:path extrusionOk="0" h="3394" w="4329">
                    <a:moveTo>
                      <a:pt x="2494" y="2069"/>
                    </a:moveTo>
                    <a:lnTo>
                      <a:pt x="2494" y="2069"/>
                    </a:lnTo>
                    <a:cubicBezTo>
                      <a:pt x="2492" y="2073"/>
                      <a:pt x="2491" y="2074"/>
                      <a:pt x="2490" y="2074"/>
                    </a:cubicBezTo>
                    <a:cubicBezTo>
                      <a:pt x="2489" y="2074"/>
                      <a:pt x="2490" y="2070"/>
                      <a:pt x="2494" y="2069"/>
                    </a:cubicBezTo>
                    <a:close/>
                    <a:moveTo>
                      <a:pt x="4066" y="234"/>
                    </a:moveTo>
                    <a:lnTo>
                      <a:pt x="4066" y="234"/>
                    </a:lnTo>
                    <a:cubicBezTo>
                      <a:pt x="4084" y="372"/>
                      <a:pt x="4076" y="512"/>
                      <a:pt x="4048" y="647"/>
                    </a:cubicBezTo>
                    <a:lnTo>
                      <a:pt x="3498" y="693"/>
                    </a:lnTo>
                    <a:lnTo>
                      <a:pt x="3185" y="724"/>
                    </a:lnTo>
                    <a:cubicBezTo>
                      <a:pt x="3096" y="726"/>
                      <a:pt x="3006" y="736"/>
                      <a:pt x="2917" y="757"/>
                    </a:cubicBezTo>
                    <a:cubicBezTo>
                      <a:pt x="2838" y="775"/>
                      <a:pt x="2769" y="823"/>
                      <a:pt x="2729" y="894"/>
                    </a:cubicBezTo>
                    <a:cubicBezTo>
                      <a:pt x="2708" y="940"/>
                      <a:pt x="2696" y="989"/>
                      <a:pt x="2690" y="1039"/>
                    </a:cubicBezTo>
                    <a:cubicBezTo>
                      <a:pt x="2680" y="1093"/>
                      <a:pt x="2670" y="1146"/>
                      <a:pt x="2660" y="1200"/>
                    </a:cubicBezTo>
                    <a:cubicBezTo>
                      <a:pt x="2622" y="1406"/>
                      <a:pt x="2583" y="1615"/>
                      <a:pt x="2545" y="1822"/>
                    </a:cubicBezTo>
                    <a:cubicBezTo>
                      <a:pt x="2535" y="1875"/>
                      <a:pt x="2525" y="1929"/>
                      <a:pt x="2515" y="1980"/>
                    </a:cubicBezTo>
                    <a:cubicBezTo>
                      <a:pt x="2512" y="2000"/>
                      <a:pt x="2507" y="2018"/>
                      <a:pt x="2502" y="2038"/>
                    </a:cubicBezTo>
                    <a:cubicBezTo>
                      <a:pt x="2502" y="2043"/>
                      <a:pt x="2499" y="2051"/>
                      <a:pt x="2499" y="2056"/>
                    </a:cubicBezTo>
                    <a:cubicBezTo>
                      <a:pt x="2497" y="2061"/>
                      <a:pt x="2497" y="2064"/>
                      <a:pt x="2494" y="2066"/>
                    </a:cubicBezTo>
                    <a:cubicBezTo>
                      <a:pt x="2479" y="2068"/>
                      <a:pt x="2464" y="2070"/>
                      <a:pt x="2450" y="2070"/>
                    </a:cubicBezTo>
                    <a:cubicBezTo>
                      <a:pt x="2431" y="2070"/>
                      <a:pt x="2413" y="2068"/>
                      <a:pt x="2395" y="2064"/>
                    </a:cubicBezTo>
                    <a:lnTo>
                      <a:pt x="2232" y="2051"/>
                    </a:lnTo>
                    <a:cubicBezTo>
                      <a:pt x="2023" y="2031"/>
                      <a:pt x="1817" y="2005"/>
                      <a:pt x="1610" y="1972"/>
                    </a:cubicBezTo>
                    <a:cubicBezTo>
                      <a:pt x="1487" y="1952"/>
                      <a:pt x="1360" y="1922"/>
                      <a:pt x="1235" y="1922"/>
                    </a:cubicBezTo>
                    <a:cubicBezTo>
                      <a:pt x="1157" y="1922"/>
                      <a:pt x="1080" y="1933"/>
                      <a:pt x="1004" y="1967"/>
                    </a:cubicBezTo>
                    <a:cubicBezTo>
                      <a:pt x="846" y="2036"/>
                      <a:pt x="729" y="2178"/>
                      <a:pt x="624" y="2313"/>
                    </a:cubicBezTo>
                    <a:cubicBezTo>
                      <a:pt x="515" y="2464"/>
                      <a:pt x="413" y="2622"/>
                      <a:pt x="321" y="2785"/>
                    </a:cubicBezTo>
                    <a:cubicBezTo>
                      <a:pt x="413" y="2344"/>
                      <a:pt x="553" y="1913"/>
                      <a:pt x="734" y="1501"/>
                    </a:cubicBezTo>
                    <a:lnTo>
                      <a:pt x="2005" y="1883"/>
                    </a:lnTo>
                    <a:cubicBezTo>
                      <a:pt x="2016" y="1886"/>
                      <a:pt x="2027" y="1888"/>
                      <a:pt x="2037" y="1888"/>
                    </a:cubicBezTo>
                    <a:cubicBezTo>
                      <a:pt x="2100" y="1888"/>
                      <a:pt x="2146" y="1832"/>
                      <a:pt x="2153" y="1771"/>
                    </a:cubicBezTo>
                    <a:cubicBezTo>
                      <a:pt x="2199" y="1327"/>
                      <a:pt x="2181" y="884"/>
                      <a:pt x="2104" y="446"/>
                    </a:cubicBezTo>
                    <a:cubicBezTo>
                      <a:pt x="2752" y="329"/>
                      <a:pt x="3406" y="257"/>
                      <a:pt x="4066" y="234"/>
                    </a:cubicBezTo>
                    <a:close/>
                    <a:moveTo>
                      <a:pt x="4166" y="0"/>
                    </a:moveTo>
                    <a:cubicBezTo>
                      <a:pt x="3417" y="20"/>
                      <a:pt x="2673" y="102"/>
                      <a:pt x="1939" y="242"/>
                    </a:cubicBezTo>
                    <a:cubicBezTo>
                      <a:pt x="1873" y="255"/>
                      <a:pt x="1845" y="329"/>
                      <a:pt x="1857" y="387"/>
                    </a:cubicBezTo>
                    <a:cubicBezTo>
                      <a:pt x="1936" y="792"/>
                      <a:pt x="1962" y="1208"/>
                      <a:pt x="1934" y="1618"/>
                    </a:cubicBezTo>
                    <a:lnTo>
                      <a:pt x="703" y="1248"/>
                    </a:lnTo>
                    <a:cubicBezTo>
                      <a:pt x="693" y="1245"/>
                      <a:pt x="682" y="1244"/>
                      <a:pt x="671" y="1244"/>
                    </a:cubicBezTo>
                    <a:cubicBezTo>
                      <a:pt x="630" y="1244"/>
                      <a:pt x="591" y="1266"/>
                      <a:pt x="571" y="1302"/>
                    </a:cubicBezTo>
                    <a:cubicBezTo>
                      <a:pt x="283" y="1926"/>
                      <a:pt x="92" y="2594"/>
                      <a:pt x="3" y="3276"/>
                    </a:cubicBezTo>
                    <a:cubicBezTo>
                      <a:pt x="0" y="3304"/>
                      <a:pt x="13" y="3335"/>
                      <a:pt x="36" y="3355"/>
                    </a:cubicBezTo>
                    <a:cubicBezTo>
                      <a:pt x="36" y="3355"/>
                      <a:pt x="36" y="3358"/>
                      <a:pt x="38" y="3358"/>
                    </a:cubicBezTo>
                    <a:cubicBezTo>
                      <a:pt x="51" y="3371"/>
                      <a:pt x="66" y="3381"/>
                      <a:pt x="84" y="3386"/>
                    </a:cubicBezTo>
                    <a:cubicBezTo>
                      <a:pt x="97" y="3391"/>
                      <a:pt x="107" y="3394"/>
                      <a:pt x="120" y="3394"/>
                    </a:cubicBezTo>
                    <a:cubicBezTo>
                      <a:pt x="125" y="3394"/>
                      <a:pt x="130" y="3391"/>
                      <a:pt x="135" y="3391"/>
                    </a:cubicBezTo>
                    <a:lnTo>
                      <a:pt x="148" y="3391"/>
                    </a:lnTo>
                    <a:cubicBezTo>
                      <a:pt x="168" y="3388"/>
                      <a:pt x="189" y="3376"/>
                      <a:pt x="204" y="3360"/>
                    </a:cubicBezTo>
                    <a:cubicBezTo>
                      <a:pt x="413" y="3121"/>
                      <a:pt x="555" y="2833"/>
                      <a:pt x="734" y="2571"/>
                    </a:cubicBezTo>
                    <a:cubicBezTo>
                      <a:pt x="813" y="2448"/>
                      <a:pt x="905" y="2324"/>
                      <a:pt x="1019" y="2232"/>
                    </a:cubicBezTo>
                    <a:cubicBezTo>
                      <a:pt x="1088" y="2177"/>
                      <a:pt x="1165" y="2160"/>
                      <a:pt x="1246" y="2160"/>
                    </a:cubicBezTo>
                    <a:cubicBezTo>
                      <a:pt x="1337" y="2160"/>
                      <a:pt x="1433" y="2182"/>
                      <a:pt x="1524" y="2199"/>
                    </a:cubicBezTo>
                    <a:cubicBezTo>
                      <a:pt x="1727" y="2232"/>
                      <a:pt x="1934" y="2260"/>
                      <a:pt x="2140" y="2280"/>
                    </a:cubicBezTo>
                    <a:cubicBezTo>
                      <a:pt x="2242" y="2290"/>
                      <a:pt x="2344" y="2301"/>
                      <a:pt x="2446" y="2306"/>
                    </a:cubicBezTo>
                    <a:cubicBezTo>
                      <a:pt x="2453" y="2306"/>
                      <a:pt x="2459" y="2306"/>
                      <a:pt x="2466" y="2306"/>
                    </a:cubicBezTo>
                    <a:cubicBezTo>
                      <a:pt x="2560" y="2306"/>
                      <a:pt x="2648" y="2272"/>
                      <a:pt x="2696" y="2188"/>
                    </a:cubicBezTo>
                    <a:cubicBezTo>
                      <a:pt x="2741" y="2110"/>
                      <a:pt x="2746" y="2008"/>
                      <a:pt x="2764" y="1921"/>
                    </a:cubicBezTo>
                    <a:cubicBezTo>
                      <a:pt x="2782" y="1817"/>
                      <a:pt x="2803" y="1712"/>
                      <a:pt x="2823" y="1610"/>
                    </a:cubicBezTo>
                    <a:lnTo>
                      <a:pt x="2879" y="1299"/>
                    </a:lnTo>
                    <a:cubicBezTo>
                      <a:pt x="2897" y="1203"/>
                      <a:pt x="2907" y="1098"/>
                      <a:pt x="2935" y="1004"/>
                    </a:cubicBezTo>
                    <a:lnTo>
                      <a:pt x="2938" y="1004"/>
                    </a:lnTo>
                    <a:cubicBezTo>
                      <a:pt x="2948" y="996"/>
                      <a:pt x="2958" y="991"/>
                      <a:pt x="2971" y="989"/>
                    </a:cubicBezTo>
                    <a:cubicBezTo>
                      <a:pt x="3004" y="978"/>
                      <a:pt x="3042" y="971"/>
                      <a:pt x="3078" y="971"/>
                    </a:cubicBezTo>
                    <a:lnTo>
                      <a:pt x="3429" y="940"/>
                    </a:lnTo>
                    <a:lnTo>
                      <a:pt x="4140" y="879"/>
                    </a:lnTo>
                    <a:cubicBezTo>
                      <a:pt x="4194" y="879"/>
                      <a:pt x="4239" y="843"/>
                      <a:pt x="4255" y="795"/>
                    </a:cubicBezTo>
                    <a:cubicBezTo>
                      <a:pt x="4321" y="563"/>
                      <a:pt x="4329" y="321"/>
                      <a:pt x="4278" y="87"/>
                    </a:cubicBezTo>
                    <a:cubicBezTo>
                      <a:pt x="4265" y="36"/>
                      <a:pt x="4217" y="0"/>
                      <a:pt x="4166" y="0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4211250" y="1903350"/>
                <a:ext cx="20800" cy="59875"/>
              </a:xfrm>
              <a:custGeom>
                <a:rect b="b" l="l" r="r" t="t"/>
                <a:pathLst>
                  <a:path extrusionOk="0" h="2395" w="832">
                    <a:moveTo>
                      <a:pt x="688" y="0"/>
                    </a:moveTo>
                    <a:cubicBezTo>
                      <a:pt x="642" y="0"/>
                      <a:pt x="596" y="25"/>
                      <a:pt x="579" y="81"/>
                    </a:cubicBezTo>
                    <a:cubicBezTo>
                      <a:pt x="365" y="795"/>
                      <a:pt x="179" y="1518"/>
                      <a:pt x="21" y="2247"/>
                    </a:cubicBezTo>
                    <a:cubicBezTo>
                      <a:pt x="1" y="2336"/>
                      <a:pt x="75" y="2395"/>
                      <a:pt x="145" y="2395"/>
                    </a:cubicBezTo>
                    <a:cubicBezTo>
                      <a:pt x="191" y="2395"/>
                      <a:pt x="234" y="2369"/>
                      <a:pt x="248" y="2311"/>
                    </a:cubicBezTo>
                    <a:cubicBezTo>
                      <a:pt x="403" y="1582"/>
                      <a:pt x="589" y="858"/>
                      <a:pt x="806" y="145"/>
                    </a:cubicBezTo>
                    <a:cubicBezTo>
                      <a:pt x="832" y="57"/>
                      <a:pt x="759" y="0"/>
                      <a:pt x="688" y="0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4158075" y="1886950"/>
                <a:ext cx="9825" cy="70425"/>
              </a:xfrm>
              <a:custGeom>
                <a:rect b="b" l="l" r="r" t="t"/>
                <a:pathLst>
                  <a:path extrusionOk="0" h="2817" w="393">
                    <a:moveTo>
                      <a:pt x="143" y="0"/>
                    </a:moveTo>
                    <a:cubicBezTo>
                      <a:pt x="84" y="0"/>
                      <a:pt x="24" y="38"/>
                      <a:pt x="23" y="113"/>
                    </a:cubicBezTo>
                    <a:cubicBezTo>
                      <a:pt x="0" y="977"/>
                      <a:pt x="41" y="1841"/>
                      <a:pt x="151" y="2699"/>
                    </a:cubicBezTo>
                    <a:cubicBezTo>
                      <a:pt x="158" y="2760"/>
                      <a:pt x="199" y="2816"/>
                      <a:pt x="268" y="2816"/>
                    </a:cubicBezTo>
                    <a:cubicBezTo>
                      <a:pt x="326" y="2816"/>
                      <a:pt x="393" y="2763"/>
                      <a:pt x="385" y="2699"/>
                    </a:cubicBezTo>
                    <a:cubicBezTo>
                      <a:pt x="278" y="1841"/>
                      <a:pt x="235" y="977"/>
                      <a:pt x="258" y="113"/>
                    </a:cubicBezTo>
                    <a:cubicBezTo>
                      <a:pt x="260" y="38"/>
                      <a:pt x="202" y="0"/>
                      <a:pt x="143" y="0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4095150" y="1917375"/>
                <a:ext cx="22825" cy="53000"/>
              </a:xfrm>
              <a:custGeom>
                <a:rect b="b" l="l" r="r" t="t"/>
                <a:pathLst>
                  <a:path extrusionOk="0" h="2120" w="913">
                    <a:moveTo>
                      <a:pt x="126" y="1"/>
                    </a:moveTo>
                    <a:cubicBezTo>
                      <a:pt x="117" y="1"/>
                      <a:pt x="107" y="2"/>
                      <a:pt x="97" y="4"/>
                    </a:cubicBezTo>
                    <a:cubicBezTo>
                      <a:pt x="36" y="22"/>
                      <a:pt x="0" y="86"/>
                      <a:pt x="15" y="150"/>
                    </a:cubicBezTo>
                    <a:lnTo>
                      <a:pt x="668" y="2035"/>
                    </a:lnTo>
                    <a:cubicBezTo>
                      <a:pt x="685" y="2087"/>
                      <a:pt x="733" y="2120"/>
                      <a:pt x="784" y="2120"/>
                    </a:cubicBezTo>
                    <a:cubicBezTo>
                      <a:pt x="794" y="2120"/>
                      <a:pt x="803" y="2119"/>
                      <a:pt x="813" y="2116"/>
                    </a:cubicBezTo>
                    <a:cubicBezTo>
                      <a:pt x="876" y="2099"/>
                      <a:pt x="912" y="2032"/>
                      <a:pt x="894" y="1971"/>
                    </a:cubicBezTo>
                    <a:lnTo>
                      <a:pt x="242" y="88"/>
                    </a:lnTo>
                    <a:cubicBezTo>
                      <a:pt x="227" y="35"/>
                      <a:pt x="179" y="1"/>
                      <a:pt x="126" y="1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4134625" y="1944625"/>
                <a:ext cx="13100" cy="29175"/>
              </a:xfrm>
              <a:custGeom>
                <a:rect b="b" l="l" r="r" t="t"/>
                <a:pathLst>
                  <a:path extrusionOk="0" h="1167" w="524">
                    <a:moveTo>
                      <a:pt x="144" y="1"/>
                    </a:moveTo>
                    <a:cubicBezTo>
                      <a:pt x="74" y="1"/>
                      <a:pt x="1" y="59"/>
                      <a:pt x="24" y="148"/>
                    </a:cubicBezTo>
                    <a:lnTo>
                      <a:pt x="273" y="1083"/>
                    </a:lnTo>
                    <a:cubicBezTo>
                      <a:pt x="288" y="1141"/>
                      <a:pt x="333" y="1166"/>
                      <a:pt x="379" y="1166"/>
                    </a:cubicBezTo>
                    <a:cubicBezTo>
                      <a:pt x="450" y="1166"/>
                      <a:pt x="523" y="1108"/>
                      <a:pt x="500" y="1019"/>
                    </a:cubicBezTo>
                    <a:lnTo>
                      <a:pt x="250" y="84"/>
                    </a:lnTo>
                    <a:cubicBezTo>
                      <a:pt x="235" y="26"/>
                      <a:pt x="190" y="1"/>
                      <a:pt x="144" y="1"/>
                    </a:cubicBezTo>
                    <a:close/>
                  </a:path>
                </a:pathLst>
              </a:custGeom>
              <a:solidFill>
                <a:srgbClr val="3B7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6" name="Google Shape;2366;p45"/>
            <p:cNvSpPr/>
            <p:nvPr/>
          </p:nvSpPr>
          <p:spPr>
            <a:xfrm rot="2746402">
              <a:off x="3221026" y="2327596"/>
              <a:ext cx="1440357" cy="192876"/>
            </a:xfrm>
            <a:custGeom>
              <a:rect b="b" l="l" r="r" t="t"/>
              <a:pathLst>
                <a:path extrusionOk="0" h="484" w="2584">
                  <a:moveTo>
                    <a:pt x="504" y="0"/>
                  </a:moveTo>
                  <a:cubicBezTo>
                    <a:pt x="502" y="0"/>
                    <a:pt x="500" y="0"/>
                    <a:pt x="498" y="1"/>
                  </a:cubicBezTo>
                  <a:lnTo>
                    <a:pt x="50" y="57"/>
                  </a:lnTo>
                  <a:cubicBezTo>
                    <a:pt x="19" y="61"/>
                    <a:pt x="1" y="99"/>
                    <a:pt x="19" y="127"/>
                  </a:cubicBezTo>
                  <a:cubicBezTo>
                    <a:pt x="22" y="138"/>
                    <a:pt x="33" y="152"/>
                    <a:pt x="47" y="156"/>
                  </a:cubicBezTo>
                  <a:lnTo>
                    <a:pt x="89" y="170"/>
                  </a:lnTo>
                  <a:cubicBezTo>
                    <a:pt x="177" y="223"/>
                    <a:pt x="269" y="272"/>
                    <a:pt x="364" y="314"/>
                  </a:cubicBezTo>
                  <a:cubicBezTo>
                    <a:pt x="371" y="319"/>
                    <a:pt x="378" y="321"/>
                    <a:pt x="385" y="321"/>
                  </a:cubicBezTo>
                  <a:cubicBezTo>
                    <a:pt x="421" y="321"/>
                    <a:pt x="444" y="267"/>
                    <a:pt x="406" y="244"/>
                  </a:cubicBezTo>
                  <a:cubicBezTo>
                    <a:pt x="385" y="230"/>
                    <a:pt x="360" y="216"/>
                    <a:pt x="339" y="201"/>
                  </a:cubicBezTo>
                  <a:lnTo>
                    <a:pt x="339" y="201"/>
                  </a:lnTo>
                  <a:cubicBezTo>
                    <a:pt x="1068" y="318"/>
                    <a:pt x="1801" y="413"/>
                    <a:pt x="2534" y="483"/>
                  </a:cubicBezTo>
                  <a:cubicBezTo>
                    <a:pt x="2536" y="484"/>
                    <a:pt x="2538" y="484"/>
                    <a:pt x="2540" y="484"/>
                  </a:cubicBezTo>
                  <a:cubicBezTo>
                    <a:pt x="2583" y="484"/>
                    <a:pt x="2581" y="406"/>
                    <a:pt x="2530" y="402"/>
                  </a:cubicBezTo>
                  <a:cubicBezTo>
                    <a:pt x="1780" y="328"/>
                    <a:pt x="1030" y="230"/>
                    <a:pt x="286" y="110"/>
                  </a:cubicBezTo>
                  <a:lnTo>
                    <a:pt x="498" y="82"/>
                  </a:lnTo>
                  <a:cubicBezTo>
                    <a:pt x="545" y="75"/>
                    <a:pt x="550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7" name="Google Shape;2367;p45"/>
          <p:cNvGrpSpPr/>
          <p:nvPr/>
        </p:nvGrpSpPr>
        <p:grpSpPr>
          <a:xfrm>
            <a:off x="457189" y="1840700"/>
            <a:ext cx="3242381" cy="2355576"/>
            <a:chOff x="457189" y="1840700"/>
            <a:chExt cx="3242381" cy="2355576"/>
          </a:xfrm>
        </p:grpSpPr>
        <p:sp>
          <p:nvSpPr>
            <p:cNvPr id="2368" name="Google Shape;2368;p45"/>
            <p:cNvSpPr/>
            <p:nvPr/>
          </p:nvSpPr>
          <p:spPr>
            <a:xfrm>
              <a:off x="1833572" y="3736547"/>
              <a:ext cx="1865998" cy="288753"/>
            </a:xfrm>
            <a:custGeom>
              <a:rect b="b" l="l" r="r" t="t"/>
              <a:pathLst>
                <a:path extrusionOk="0" h="621" w="2869">
                  <a:moveTo>
                    <a:pt x="2369" y="0"/>
                  </a:moveTo>
                  <a:cubicBezTo>
                    <a:pt x="2332" y="0"/>
                    <a:pt x="2309" y="55"/>
                    <a:pt x="2347" y="78"/>
                  </a:cubicBezTo>
                  <a:cubicBezTo>
                    <a:pt x="2411" y="117"/>
                    <a:pt x="2583" y="195"/>
                    <a:pt x="2633" y="290"/>
                  </a:cubicBezTo>
                  <a:lnTo>
                    <a:pt x="57" y="159"/>
                  </a:lnTo>
                  <a:cubicBezTo>
                    <a:pt x="1" y="159"/>
                    <a:pt x="1" y="240"/>
                    <a:pt x="57" y="244"/>
                  </a:cubicBezTo>
                  <a:lnTo>
                    <a:pt x="2636" y="371"/>
                  </a:lnTo>
                  <a:cubicBezTo>
                    <a:pt x="2594" y="424"/>
                    <a:pt x="2446" y="512"/>
                    <a:pt x="2400" y="543"/>
                  </a:cubicBezTo>
                  <a:lnTo>
                    <a:pt x="2393" y="550"/>
                  </a:lnTo>
                  <a:cubicBezTo>
                    <a:pt x="2357" y="578"/>
                    <a:pt x="2391" y="621"/>
                    <a:pt x="2426" y="621"/>
                  </a:cubicBezTo>
                  <a:cubicBezTo>
                    <a:pt x="2432" y="621"/>
                    <a:pt x="2437" y="620"/>
                    <a:pt x="2442" y="617"/>
                  </a:cubicBezTo>
                  <a:cubicBezTo>
                    <a:pt x="2583" y="547"/>
                    <a:pt x="2717" y="466"/>
                    <a:pt x="2841" y="374"/>
                  </a:cubicBezTo>
                  <a:cubicBezTo>
                    <a:pt x="2869" y="350"/>
                    <a:pt x="2855" y="304"/>
                    <a:pt x="2819" y="297"/>
                  </a:cubicBezTo>
                  <a:lnTo>
                    <a:pt x="2774" y="297"/>
                  </a:lnTo>
                  <a:lnTo>
                    <a:pt x="2774" y="286"/>
                  </a:lnTo>
                  <a:cubicBezTo>
                    <a:pt x="2774" y="170"/>
                    <a:pt x="2467" y="54"/>
                    <a:pt x="2393" y="8"/>
                  </a:cubicBezTo>
                  <a:cubicBezTo>
                    <a:pt x="2385" y="3"/>
                    <a:pt x="2376" y="0"/>
                    <a:pt x="2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9" name="Google Shape;2369;p45"/>
            <p:cNvGrpSpPr/>
            <p:nvPr/>
          </p:nvGrpSpPr>
          <p:grpSpPr>
            <a:xfrm>
              <a:off x="457189" y="3226608"/>
              <a:ext cx="932918" cy="969667"/>
              <a:chOff x="4022350" y="1115275"/>
              <a:chExt cx="303625" cy="315575"/>
            </a:xfrm>
          </p:grpSpPr>
          <p:sp>
            <p:nvSpPr>
              <p:cNvPr id="2370" name="Google Shape;2370;p45"/>
              <p:cNvSpPr/>
              <p:nvPr/>
            </p:nvSpPr>
            <p:spPr>
              <a:xfrm>
                <a:off x="4022350" y="1115275"/>
                <a:ext cx="303625" cy="266525"/>
              </a:xfrm>
              <a:custGeom>
                <a:rect b="b" l="l" r="r" t="t"/>
                <a:pathLst>
                  <a:path extrusionOk="0" h="10661" w="12145">
                    <a:moveTo>
                      <a:pt x="8754" y="291"/>
                    </a:moveTo>
                    <a:cubicBezTo>
                      <a:pt x="9136" y="291"/>
                      <a:pt x="9515" y="396"/>
                      <a:pt x="9847" y="607"/>
                    </a:cubicBezTo>
                    <a:cubicBezTo>
                      <a:pt x="10418" y="973"/>
                      <a:pt x="10751" y="1687"/>
                      <a:pt x="10502" y="2347"/>
                    </a:cubicBezTo>
                    <a:cubicBezTo>
                      <a:pt x="10347" y="2755"/>
                      <a:pt x="9921" y="3041"/>
                      <a:pt x="9495" y="3041"/>
                    </a:cubicBezTo>
                    <a:cubicBezTo>
                      <a:pt x="9323" y="3041"/>
                      <a:pt x="9152" y="2995"/>
                      <a:pt x="8999" y="2892"/>
                    </a:cubicBezTo>
                    <a:cubicBezTo>
                      <a:pt x="8754" y="2726"/>
                      <a:pt x="8565" y="2354"/>
                      <a:pt x="8736" y="2087"/>
                    </a:cubicBezTo>
                    <a:cubicBezTo>
                      <a:pt x="8810" y="1982"/>
                      <a:pt x="8920" y="1914"/>
                      <a:pt x="9042" y="1888"/>
                    </a:cubicBezTo>
                    <a:cubicBezTo>
                      <a:pt x="9068" y="1882"/>
                      <a:pt x="9095" y="1878"/>
                      <a:pt x="9121" y="1878"/>
                    </a:cubicBezTo>
                    <a:cubicBezTo>
                      <a:pt x="9207" y="1878"/>
                      <a:pt x="9290" y="1913"/>
                      <a:pt x="9353" y="1977"/>
                    </a:cubicBezTo>
                    <a:cubicBezTo>
                      <a:pt x="9382" y="2008"/>
                      <a:pt x="9416" y="2021"/>
                      <a:pt x="9449" y="2021"/>
                    </a:cubicBezTo>
                    <a:cubicBezTo>
                      <a:pt x="9560" y="2021"/>
                      <a:pt x="9659" y="1875"/>
                      <a:pt x="9559" y="1771"/>
                    </a:cubicBezTo>
                    <a:cubicBezTo>
                      <a:pt x="9442" y="1646"/>
                      <a:pt x="9284" y="1591"/>
                      <a:pt x="9123" y="1591"/>
                    </a:cubicBezTo>
                    <a:cubicBezTo>
                      <a:pt x="8962" y="1591"/>
                      <a:pt x="8797" y="1646"/>
                      <a:pt x="8667" y="1743"/>
                    </a:cubicBezTo>
                    <a:cubicBezTo>
                      <a:pt x="8351" y="1980"/>
                      <a:pt x="8313" y="2390"/>
                      <a:pt x="8481" y="2731"/>
                    </a:cubicBezTo>
                    <a:cubicBezTo>
                      <a:pt x="8662" y="3096"/>
                      <a:pt x="9052" y="3320"/>
                      <a:pt x="9455" y="3335"/>
                    </a:cubicBezTo>
                    <a:cubicBezTo>
                      <a:pt x="9467" y="3336"/>
                      <a:pt x="9480" y="3336"/>
                      <a:pt x="9492" y="3336"/>
                    </a:cubicBezTo>
                    <a:cubicBezTo>
                      <a:pt x="9754" y="3336"/>
                      <a:pt x="10010" y="3259"/>
                      <a:pt x="10229" y="3114"/>
                    </a:cubicBezTo>
                    <a:cubicBezTo>
                      <a:pt x="10471" y="3417"/>
                      <a:pt x="10606" y="3794"/>
                      <a:pt x="10609" y="4184"/>
                    </a:cubicBezTo>
                    <a:cubicBezTo>
                      <a:pt x="10469" y="4146"/>
                      <a:pt x="10326" y="4127"/>
                      <a:pt x="10184" y="4127"/>
                    </a:cubicBezTo>
                    <a:cubicBezTo>
                      <a:pt x="10152" y="4127"/>
                      <a:pt x="10120" y="4128"/>
                      <a:pt x="10089" y="4130"/>
                    </a:cubicBezTo>
                    <a:cubicBezTo>
                      <a:pt x="9661" y="4153"/>
                      <a:pt x="9246" y="4331"/>
                      <a:pt x="8986" y="4680"/>
                    </a:cubicBezTo>
                    <a:cubicBezTo>
                      <a:pt x="8744" y="4999"/>
                      <a:pt x="8665" y="5445"/>
                      <a:pt x="8830" y="5812"/>
                    </a:cubicBezTo>
                    <a:cubicBezTo>
                      <a:pt x="8962" y="6107"/>
                      <a:pt x="9281" y="6342"/>
                      <a:pt x="9609" y="6342"/>
                    </a:cubicBezTo>
                    <a:cubicBezTo>
                      <a:pt x="9674" y="6342"/>
                      <a:pt x="9739" y="6333"/>
                      <a:pt x="9804" y="6313"/>
                    </a:cubicBezTo>
                    <a:cubicBezTo>
                      <a:pt x="10135" y="6214"/>
                      <a:pt x="10354" y="5832"/>
                      <a:pt x="10267" y="5498"/>
                    </a:cubicBezTo>
                    <a:cubicBezTo>
                      <a:pt x="10244" y="5412"/>
                      <a:pt x="10201" y="5333"/>
                      <a:pt x="10140" y="5266"/>
                    </a:cubicBezTo>
                    <a:cubicBezTo>
                      <a:pt x="10112" y="5238"/>
                      <a:pt x="10075" y="5224"/>
                      <a:pt x="10038" y="5224"/>
                    </a:cubicBezTo>
                    <a:cubicBezTo>
                      <a:pt x="10000" y="5224"/>
                      <a:pt x="9963" y="5238"/>
                      <a:pt x="9934" y="5266"/>
                    </a:cubicBezTo>
                    <a:cubicBezTo>
                      <a:pt x="9877" y="5322"/>
                      <a:pt x="9877" y="5414"/>
                      <a:pt x="9934" y="5473"/>
                    </a:cubicBezTo>
                    <a:cubicBezTo>
                      <a:pt x="9969" y="5511"/>
                      <a:pt x="9990" y="5562"/>
                      <a:pt x="9995" y="5615"/>
                    </a:cubicBezTo>
                    <a:cubicBezTo>
                      <a:pt x="9997" y="5666"/>
                      <a:pt x="9990" y="5720"/>
                      <a:pt x="9974" y="5768"/>
                    </a:cubicBezTo>
                    <a:cubicBezTo>
                      <a:pt x="9941" y="5878"/>
                      <a:pt x="9865" y="5967"/>
                      <a:pt x="9765" y="6018"/>
                    </a:cubicBezTo>
                    <a:cubicBezTo>
                      <a:pt x="9715" y="6042"/>
                      <a:pt x="9663" y="6053"/>
                      <a:pt x="9610" y="6053"/>
                    </a:cubicBezTo>
                    <a:cubicBezTo>
                      <a:pt x="9389" y="6053"/>
                      <a:pt x="9163" y="5863"/>
                      <a:pt x="9083" y="5664"/>
                    </a:cubicBezTo>
                    <a:cubicBezTo>
                      <a:pt x="8968" y="5386"/>
                      <a:pt x="9057" y="5050"/>
                      <a:pt x="9243" y="4823"/>
                    </a:cubicBezTo>
                    <a:cubicBezTo>
                      <a:pt x="9460" y="4553"/>
                      <a:pt x="9809" y="4426"/>
                      <a:pt x="10148" y="4421"/>
                    </a:cubicBezTo>
                    <a:cubicBezTo>
                      <a:pt x="10157" y="4420"/>
                      <a:pt x="10167" y="4420"/>
                      <a:pt x="10177" y="4420"/>
                    </a:cubicBezTo>
                    <a:cubicBezTo>
                      <a:pt x="10789" y="4420"/>
                      <a:pt x="11329" y="4806"/>
                      <a:pt x="11618" y="5338"/>
                    </a:cubicBezTo>
                    <a:cubicBezTo>
                      <a:pt x="11760" y="5600"/>
                      <a:pt x="11832" y="5898"/>
                      <a:pt x="11821" y="6199"/>
                    </a:cubicBezTo>
                    <a:cubicBezTo>
                      <a:pt x="11804" y="6489"/>
                      <a:pt x="11704" y="6772"/>
                      <a:pt x="11533" y="7006"/>
                    </a:cubicBezTo>
                    <a:cubicBezTo>
                      <a:pt x="11213" y="7455"/>
                      <a:pt x="10663" y="7754"/>
                      <a:pt x="10110" y="7754"/>
                    </a:cubicBezTo>
                    <a:cubicBezTo>
                      <a:pt x="10008" y="7754"/>
                      <a:pt x="9905" y="7744"/>
                      <a:pt x="9804" y="7722"/>
                    </a:cubicBezTo>
                    <a:cubicBezTo>
                      <a:pt x="9791" y="7720"/>
                      <a:pt x="9778" y="7718"/>
                      <a:pt x="9767" y="7718"/>
                    </a:cubicBezTo>
                    <a:cubicBezTo>
                      <a:pt x="9656" y="7718"/>
                      <a:pt x="9590" y="7830"/>
                      <a:pt x="9638" y="7936"/>
                    </a:cubicBezTo>
                    <a:cubicBezTo>
                      <a:pt x="9819" y="8339"/>
                      <a:pt x="9732" y="8820"/>
                      <a:pt x="9516" y="9190"/>
                    </a:cubicBezTo>
                    <a:cubicBezTo>
                      <a:pt x="9286" y="9580"/>
                      <a:pt x="8904" y="9855"/>
                      <a:pt x="8502" y="10046"/>
                    </a:cubicBezTo>
                    <a:cubicBezTo>
                      <a:pt x="8059" y="10254"/>
                      <a:pt x="7563" y="10370"/>
                      <a:pt x="7069" y="10370"/>
                    </a:cubicBezTo>
                    <a:cubicBezTo>
                      <a:pt x="6761" y="10370"/>
                      <a:pt x="6455" y="10325"/>
                      <a:pt x="6163" y="10229"/>
                    </a:cubicBezTo>
                    <a:cubicBezTo>
                      <a:pt x="5763" y="10097"/>
                      <a:pt x="5396" y="9855"/>
                      <a:pt x="5149" y="9511"/>
                    </a:cubicBezTo>
                    <a:cubicBezTo>
                      <a:pt x="5144" y="9503"/>
                      <a:pt x="5136" y="9496"/>
                      <a:pt x="5131" y="9488"/>
                    </a:cubicBezTo>
                    <a:cubicBezTo>
                      <a:pt x="5396" y="9144"/>
                      <a:pt x="5495" y="8647"/>
                      <a:pt x="5264" y="8257"/>
                    </a:cubicBezTo>
                    <a:cubicBezTo>
                      <a:pt x="5139" y="8046"/>
                      <a:pt x="4932" y="7918"/>
                      <a:pt x="4711" y="7829"/>
                    </a:cubicBezTo>
                    <a:cubicBezTo>
                      <a:pt x="4475" y="7738"/>
                      <a:pt x="4209" y="7651"/>
                      <a:pt x="3955" y="7651"/>
                    </a:cubicBezTo>
                    <a:cubicBezTo>
                      <a:pt x="3948" y="7651"/>
                      <a:pt x="3941" y="7651"/>
                      <a:pt x="3934" y="7651"/>
                    </a:cubicBezTo>
                    <a:cubicBezTo>
                      <a:pt x="3694" y="7656"/>
                      <a:pt x="3450" y="7753"/>
                      <a:pt x="3312" y="7957"/>
                    </a:cubicBezTo>
                    <a:cubicBezTo>
                      <a:pt x="3187" y="8145"/>
                      <a:pt x="3200" y="8390"/>
                      <a:pt x="3340" y="8566"/>
                    </a:cubicBezTo>
                    <a:cubicBezTo>
                      <a:pt x="3404" y="8645"/>
                      <a:pt x="3493" y="8698"/>
                      <a:pt x="3592" y="8718"/>
                    </a:cubicBezTo>
                    <a:cubicBezTo>
                      <a:pt x="3603" y="8720"/>
                      <a:pt x="3613" y="8721"/>
                      <a:pt x="3624" y="8721"/>
                    </a:cubicBezTo>
                    <a:cubicBezTo>
                      <a:pt x="3690" y="8721"/>
                      <a:pt x="3751" y="8687"/>
                      <a:pt x="3771" y="8617"/>
                    </a:cubicBezTo>
                    <a:cubicBezTo>
                      <a:pt x="3791" y="8545"/>
                      <a:pt x="3748" y="8448"/>
                      <a:pt x="3669" y="8436"/>
                    </a:cubicBezTo>
                    <a:cubicBezTo>
                      <a:pt x="3552" y="8418"/>
                      <a:pt x="3485" y="8283"/>
                      <a:pt x="3529" y="8171"/>
                    </a:cubicBezTo>
                    <a:cubicBezTo>
                      <a:pt x="3590" y="8005"/>
                      <a:pt x="3788" y="7944"/>
                      <a:pt x="3946" y="7944"/>
                    </a:cubicBezTo>
                    <a:cubicBezTo>
                      <a:pt x="4171" y="7944"/>
                      <a:pt x="4402" y="8023"/>
                      <a:pt x="4611" y="8102"/>
                    </a:cubicBezTo>
                    <a:cubicBezTo>
                      <a:pt x="4785" y="8168"/>
                      <a:pt x="4945" y="8273"/>
                      <a:pt x="5032" y="8441"/>
                    </a:cubicBezTo>
                    <a:cubicBezTo>
                      <a:pt x="5197" y="8759"/>
                      <a:pt x="5060" y="9154"/>
                      <a:pt x="4828" y="9394"/>
                    </a:cubicBezTo>
                    <a:cubicBezTo>
                      <a:pt x="4545" y="9687"/>
                      <a:pt x="4138" y="9834"/>
                      <a:pt x="3750" y="9924"/>
                    </a:cubicBezTo>
                    <a:cubicBezTo>
                      <a:pt x="3518" y="9976"/>
                      <a:pt x="3278" y="10003"/>
                      <a:pt x="3039" y="10003"/>
                    </a:cubicBezTo>
                    <a:cubicBezTo>
                      <a:pt x="2443" y="10003"/>
                      <a:pt x="1847" y="9836"/>
                      <a:pt x="1366" y="9478"/>
                    </a:cubicBezTo>
                    <a:cubicBezTo>
                      <a:pt x="759" y="9024"/>
                      <a:pt x="359" y="8268"/>
                      <a:pt x="413" y="7506"/>
                    </a:cubicBezTo>
                    <a:cubicBezTo>
                      <a:pt x="461" y="6810"/>
                      <a:pt x="930" y="6120"/>
                      <a:pt x="1585" y="5862"/>
                    </a:cubicBezTo>
                    <a:cubicBezTo>
                      <a:pt x="1671" y="5827"/>
                      <a:pt x="1760" y="5801"/>
                      <a:pt x="1850" y="5781"/>
                    </a:cubicBezTo>
                    <a:cubicBezTo>
                      <a:pt x="1878" y="5776"/>
                      <a:pt x="1903" y="5761"/>
                      <a:pt x="1921" y="5740"/>
                    </a:cubicBezTo>
                    <a:cubicBezTo>
                      <a:pt x="2403" y="6122"/>
                      <a:pt x="2994" y="6362"/>
                      <a:pt x="3613" y="6377"/>
                    </a:cubicBezTo>
                    <a:cubicBezTo>
                      <a:pt x="3634" y="6378"/>
                      <a:pt x="3656" y="6378"/>
                      <a:pt x="3678" y="6378"/>
                    </a:cubicBezTo>
                    <a:cubicBezTo>
                      <a:pt x="4858" y="6378"/>
                      <a:pt x="5999" y="5433"/>
                      <a:pt x="6076" y="4224"/>
                    </a:cubicBezTo>
                    <a:cubicBezTo>
                      <a:pt x="6097" y="3906"/>
                      <a:pt x="6036" y="3562"/>
                      <a:pt x="5794" y="3333"/>
                    </a:cubicBezTo>
                    <a:cubicBezTo>
                      <a:pt x="5602" y="3149"/>
                      <a:pt x="5337" y="3065"/>
                      <a:pt x="5075" y="3055"/>
                    </a:cubicBezTo>
                    <a:cubicBezTo>
                      <a:pt x="5056" y="3054"/>
                      <a:pt x="5038" y="3054"/>
                      <a:pt x="5019" y="3054"/>
                    </a:cubicBezTo>
                    <a:cubicBezTo>
                      <a:pt x="4768" y="3054"/>
                      <a:pt x="4518" y="3117"/>
                      <a:pt x="4295" y="3238"/>
                    </a:cubicBezTo>
                    <a:cubicBezTo>
                      <a:pt x="4048" y="3376"/>
                      <a:pt x="3829" y="3631"/>
                      <a:pt x="3816" y="3926"/>
                    </a:cubicBezTo>
                    <a:cubicBezTo>
                      <a:pt x="3809" y="4079"/>
                      <a:pt x="3883" y="4204"/>
                      <a:pt x="4000" y="4296"/>
                    </a:cubicBezTo>
                    <a:cubicBezTo>
                      <a:pt x="4020" y="4311"/>
                      <a:pt x="4044" y="4318"/>
                      <a:pt x="4068" y="4318"/>
                    </a:cubicBezTo>
                    <a:cubicBezTo>
                      <a:pt x="4121" y="4318"/>
                      <a:pt x="4177" y="4287"/>
                      <a:pt x="4201" y="4245"/>
                    </a:cubicBezTo>
                    <a:cubicBezTo>
                      <a:pt x="4245" y="4168"/>
                      <a:pt x="4211" y="4092"/>
                      <a:pt x="4148" y="4043"/>
                    </a:cubicBezTo>
                    <a:cubicBezTo>
                      <a:pt x="4130" y="4026"/>
                      <a:pt x="4115" y="4003"/>
                      <a:pt x="4109" y="3975"/>
                    </a:cubicBezTo>
                    <a:cubicBezTo>
                      <a:pt x="4102" y="3924"/>
                      <a:pt x="4109" y="3873"/>
                      <a:pt x="4132" y="3827"/>
                    </a:cubicBezTo>
                    <a:cubicBezTo>
                      <a:pt x="4173" y="3722"/>
                      <a:pt x="4242" y="3633"/>
                      <a:pt x="4329" y="3564"/>
                    </a:cubicBezTo>
                    <a:cubicBezTo>
                      <a:pt x="4499" y="3432"/>
                      <a:pt x="4729" y="3361"/>
                      <a:pt x="4932" y="3348"/>
                    </a:cubicBezTo>
                    <a:cubicBezTo>
                      <a:pt x="4963" y="3346"/>
                      <a:pt x="4994" y="3345"/>
                      <a:pt x="5024" y="3345"/>
                    </a:cubicBezTo>
                    <a:cubicBezTo>
                      <a:pt x="5208" y="3345"/>
                      <a:pt x="5383" y="3386"/>
                      <a:pt x="5534" y="3496"/>
                    </a:cubicBezTo>
                    <a:cubicBezTo>
                      <a:pt x="5615" y="3554"/>
                      <a:pt x="5676" y="3633"/>
                      <a:pt x="5720" y="3722"/>
                    </a:cubicBezTo>
                    <a:cubicBezTo>
                      <a:pt x="5783" y="3860"/>
                      <a:pt x="5791" y="4015"/>
                      <a:pt x="5786" y="4166"/>
                    </a:cubicBezTo>
                    <a:cubicBezTo>
                      <a:pt x="5755" y="5223"/>
                      <a:pt x="4736" y="6077"/>
                      <a:pt x="3709" y="6087"/>
                    </a:cubicBezTo>
                    <a:cubicBezTo>
                      <a:pt x="3699" y="6087"/>
                      <a:pt x="3689" y="6087"/>
                      <a:pt x="3679" y="6087"/>
                    </a:cubicBezTo>
                    <a:cubicBezTo>
                      <a:pt x="2559" y="6087"/>
                      <a:pt x="1518" y="5254"/>
                      <a:pt x="1169" y="4206"/>
                    </a:cubicBezTo>
                    <a:cubicBezTo>
                      <a:pt x="986" y="3654"/>
                      <a:pt x="968" y="3017"/>
                      <a:pt x="1259" y="2497"/>
                    </a:cubicBezTo>
                    <a:cubicBezTo>
                      <a:pt x="1552" y="1972"/>
                      <a:pt x="2110" y="1641"/>
                      <a:pt x="2655" y="1424"/>
                    </a:cubicBezTo>
                    <a:cubicBezTo>
                      <a:pt x="3223" y="1201"/>
                      <a:pt x="3824" y="1089"/>
                      <a:pt x="4424" y="1089"/>
                    </a:cubicBezTo>
                    <a:cubicBezTo>
                      <a:pt x="5055" y="1089"/>
                      <a:pt x="5687" y="1213"/>
                      <a:pt x="6280" y="1460"/>
                    </a:cubicBezTo>
                    <a:cubicBezTo>
                      <a:pt x="6418" y="1519"/>
                      <a:pt x="6550" y="1582"/>
                      <a:pt x="6680" y="1654"/>
                    </a:cubicBezTo>
                    <a:cubicBezTo>
                      <a:pt x="6705" y="1667"/>
                      <a:pt x="6730" y="1673"/>
                      <a:pt x="6753" y="1673"/>
                    </a:cubicBezTo>
                    <a:cubicBezTo>
                      <a:pt x="6848" y="1673"/>
                      <a:pt x="6917" y="1572"/>
                      <a:pt x="6897" y="1486"/>
                    </a:cubicBezTo>
                    <a:cubicBezTo>
                      <a:pt x="7090" y="968"/>
                      <a:pt x="7549" y="584"/>
                      <a:pt x="8066" y="405"/>
                    </a:cubicBezTo>
                    <a:cubicBezTo>
                      <a:pt x="8290" y="329"/>
                      <a:pt x="8522" y="291"/>
                      <a:pt x="8754" y="291"/>
                    </a:cubicBezTo>
                    <a:close/>
                    <a:moveTo>
                      <a:pt x="8747" y="1"/>
                    </a:moveTo>
                    <a:cubicBezTo>
                      <a:pt x="8605" y="1"/>
                      <a:pt x="8463" y="13"/>
                      <a:pt x="8323" y="38"/>
                    </a:cubicBezTo>
                    <a:cubicBezTo>
                      <a:pt x="7651" y="161"/>
                      <a:pt x="6999" y="586"/>
                      <a:pt x="6695" y="1213"/>
                    </a:cubicBezTo>
                    <a:cubicBezTo>
                      <a:pt x="6680" y="1244"/>
                      <a:pt x="6665" y="1279"/>
                      <a:pt x="6652" y="1312"/>
                    </a:cubicBezTo>
                    <a:cubicBezTo>
                      <a:pt x="5950" y="972"/>
                      <a:pt x="5185" y="799"/>
                      <a:pt x="4418" y="799"/>
                    </a:cubicBezTo>
                    <a:cubicBezTo>
                      <a:pt x="3877" y="799"/>
                      <a:pt x="3335" y="885"/>
                      <a:pt x="2813" y="1058"/>
                    </a:cubicBezTo>
                    <a:cubicBezTo>
                      <a:pt x="2176" y="1272"/>
                      <a:pt x="1531" y="1610"/>
                      <a:pt x="1126" y="2163"/>
                    </a:cubicBezTo>
                    <a:cubicBezTo>
                      <a:pt x="721" y="2719"/>
                      <a:pt x="665" y="3447"/>
                      <a:pt x="831" y="4092"/>
                    </a:cubicBezTo>
                    <a:cubicBezTo>
                      <a:pt x="976" y="4640"/>
                      <a:pt x="1266" y="5134"/>
                      <a:pt x="1674" y="5526"/>
                    </a:cubicBezTo>
                    <a:cubicBezTo>
                      <a:pt x="884" y="5748"/>
                      <a:pt x="280" y="6482"/>
                      <a:pt x="148" y="7282"/>
                    </a:cubicBezTo>
                    <a:cubicBezTo>
                      <a:pt x="0" y="8176"/>
                      <a:pt x="420" y="9098"/>
                      <a:pt x="1118" y="9653"/>
                    </a:cubicBezTo>
                    <a:cubicBezTo>
                      <a:pt x="1665" y="10090"/>
                      <a:pt x="2350" y="10294"/>
                      <a:pt x="3039" y="10294"/>
                    </a:cubicBezTo>
                    <a:cubicBezTo>
                      <a:pt x="3323" y="10294"/>
                      <a:pt x="3609" y="10259"/>
                      <a:pt x="3885" y="10191"/>
                    </a:cubicBezTo>
                    <a:cubicBezTo>
                      <a:pt x="4252" y="10102"/>
                      <a:pt x="4637" y="9952"/>
                      <a:pt x="4927" y="9702"/>
                    </a:cubicBezTo>
                    <a:cubicBezTo>
                      <a:pt x="5428" y="10364"/>
                      <a:pt x="6251" y="10660"/>
                      <a:pt x="7067" y="10660"/>
                    </a:cubicBezTo>
                    <a:cubicBezTo>
                      <a:pt x="7114" y="10660"/>
                      <a:pt x="7161" y="10659"/>
                      <a:pt x="7207" y="10657"/>
                    </a:cubicBezTo>
                    <a:cubicBezTo>
                      <a:pt x="7664" y="10637"/>
                      <a:pt x="8112" y="10532"/>
                      <a:pt x="8532" y="10352"/>
                    </a:cubicBezTo>
                    <a:cubicBezTo>
                      <a:pt x="8996" y="10150"/>
                      <a:pt x="9429" y="9847"/>
                      <a:pt x="9714" y="9424"/>
                    </a:cubicBezTo>
                    <a:cubicBezTo>
                      <a:pt x="9984" y="9019"/>
                      <a:pt x="10097" y="8507"/>
                      <a:pt x="9977" y="8038"/>
                    </a:cubicBezTo>
                    <a:lnTo>
                      <a:pt x="9977" y="8038"/>
                    </a:lnTo>
                    <a:cubicBezTo>
                      <a:pt x="10019" y="8041"/>
                      <a:pt x="10061" y="8042"/>
                      <a:pt x="10103" y="8042"/>
                    </a:cubicBezTo>
                    <a:cubicBezTo>
                      <a:pt x="10698" y="8042"/>
                      <a:pt x="11288" y="7759"/>
                      <a:pt x="11671" y="7299"/>
                    </a:cubicBezTo>
                    <a:cubicBezTo>
                      <a:pt x="11913" y="7017"/>
                      <a:pt x="12063" y="6668"/>
                      <a:pt x="12107" y="6298"/>
                    </a:cubicBezTo>
                    <a:cubicBezTo>
                      <a:pt x="12145" y="5936"/>
                      <a:pt x="12058" y="5564"/>
                      <a:pt x="11895" y="5241"/>
                    </a:cubicBezTo>
                    <a:cubicBezTo>
                      <a:pt x="11684" y="4815"/>
                      <a:pt x="11330" y="4477"/>
                      <a:pt x="10897" y="4280"/>
                    </a:cubicBezTo>
                    <a:cubicBezTo>
                      <a:pt x="10897" y="4273"/>
                      <a:pt x="10899" y="4263"/>
                      <a:pt x="10899" y="4255"/>
                    </a:cubicBezTo>
                    <a:cubicBezTo>
                      <a:pt x="10914" y="3776"/>
                      <a:pt x="10756" y="3307"/>
                      <a:pt x="10456" y="2933"/>
                    </a:cubicBezTo>
                    <a:lnTo>
                      <a:pt x="10463" y="2928"/>
                    </a:lnTo>
                    <a:cubicBezTo>
                      <a:pt x="11075" y="2319"/>
                      <a:pt x="10958" y="1310"/>
                      <a:pt x="10410" y="703"/>
                    </a:cubicBezTo>
                    <a:cubicBezTo>
                      <a:pt x="9987" y="239"/>
                      <a:pt x="9367" y="1"/>
                      <a:pt x="87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4060500" y="1168750"/>
                <a:ext cx="26950" cy="80100"/>
              </a:xfrm>
              <a:custGeom>
                <a:rect b="b" l="l" r="r" t="t"/>
                <a:pathLst>
                  <a:path extrusionOk="0" h="3204" w="1078">
                    <a:moveTo>
                      <a:pt x="856" y="1"/>
                    </a:moveTo>
                    <a:cubicBezTo>
                      <a:pt x="843" y="1"/>
                      <a:pt x="829" y="3"/>
                      <a:pt x="815" y="9"/>
                    </a:cubicBezTo>
                    <a:cubicBezTo>
                      <a:pt x="364" y="187"/>
                      <a:pt x="158" y="641"/>
                      <a:pt x="71" y="1092"/>
                    </a:cubicBezTo>
                    <a:cubicBezTo>
                      <a:pt x="23" y="1357"/>
                      <a:pt x="0" y="1627"/>
                      <a:pt x="5" y="1899"/>
                    </a:cubicBezTo>
                    <a:cubicBezTo>
                      <a:pt x="15" y="2180"/>
                      <a:pt x="69" y="2467"/>
                      <a:pt x="219" y="2710"/>
                    </a:cubicBezTo>
                    <a:cubicBezTo>
                      <a:pt x="372" y="2952"/>
                      <a:pt x="599" y="3143"/>
                      <a:pt x="879" y="3199"/>
                    </a:cubicBezTo>
                    <a:cubicBezTo>
                      <a:pt x="892" y="3202"/>
                      <a:pt x="904" y="3204"/>
                      <a:pt x="917" y="3204"/>
                    </a:cubicBezTo>
                    <a:cubicBezTo>
                      <a:pt x="981" y="3204"/>
                      <a:pt x="1038" y="3161"/>
                      <a:pt x="1057" y="3097"/>
                    </a:cubicBezTo>
                    <a:cubicBezTo>
                      <a:pt x="1078" y="3025"/>
                      <a:pt x="1034" y="2934"/>
                      <a:pt x="955" y="2918"/>
                    </a:cubicBezTo>
                    <a:cubicBezTo>
                      <a:pt x="517" y="2829"/>
                      <a:pt x="324" y="2368"/>
                      <a:pt x="301" y="1966"/>
                    </a:cubicBezTo>
                    <a:cubicBezTo>
                      <a:pt x="288" y="1726"/>
                      <a:pt x="301" y="1487"/>
                      <a:pt x="339" y="1250"/>
                    </a:cubicBezTo>
                    <a:cubicBezTo>
                      <a:pt x="364" y="1059"/>
                      <a:pt x="418" y="873"/>
                      <a:pt x="499" y="697"/>
                    </a:cubicBezTo>
                    <a:cubicBezTo>
                      <a:pt x="584" y="524"/>
                      <a:pt x="708" y="363"/>
                      <a:pt x="892" y="289"/>
                    </a:cubicBezTo>
                    <a:cubicBezTo>
                      <a:pt x="966" y="261"/>
                      <a:pt x="1017" y="192"/>
                      <a:pt x="994" y="111"/>
                    </a:cubicBezTo>
                    <a:cubicBezTo>
                      <a:pt x="979" y="52"/>
                      <a:pt x="918" y="1"/>
                      <a:pt x="8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4096475" y="1248075"/>
                <a:ext cx="27675" cy="9500"/>
              </a:xfrm>
              <a:custGeom>
                <a:rect b="b" l="l" r="r" t="t"/>
                <a:pathLst>
                  <a:path extrusionOk="0" h="380" w="1107">
                    <a:moveTo>
                      <a:pt x="162" y="1"/>
                    </a:moveTo>
                    <a:cubicBezTo>
                      <a:pt x="99" y="1"/>
                      <a:pt x="33" y="53"/>
                      <a:pt x="18" y="110"/>
                    </a:cubicBezTo>
                    <a:cubicBezTo>
                      <a:pt x="1" y="194"/>
                      <a:pt x="44" y="258"/>
                      <a:pt x="120" y="291"/>
                    </a:cubicBezTo>
                    <a:cubicBezTo>
                      <a:pt x="270" y="350"/>
                      <a:pt x="427" y="380"/>
                      <a:pt x="585" y="380"/>
                    </a:cubicBezTo>
                    <a:cubicBezTo>
                      <a:pt x="705" y="380"/>
                      <a:pt x="824" y="363"/>
                      <a:pt x="941" y="329"/>
                    </a:cubicBezTo>
                    <a:cubicBezTo>
                      <a:pt x="1106" y="274"/>
                      <a:pt x="1054" y="42"/>
                      <a:pt x="901" y="42"/>
                    </a:cubicBezTo>
                    <a:cubicBezTo>
                      <a:pt x="889" y="42"/>
                      <a:pt x="877" y="43"/>
                      <a:pt x="864" y="46"/>
                    </a:cubicBezTo>
                    <a:cubicBezTo>
                      <a:pt x="834" y="56"/>
                      <a:pt x="803" y="64"/>
                      <a:pt x="775" y="69"/>
                    </a:cubicBezTo>
                    <a:lnTo>
                      <a:pt x="724" y="82"/>
                    </a:lnTo>
                    <a:lnTo>
                      <a:pt x="711" y="82"/>
                    </a:lnTo>
                    <a:cubicBezTo>
                      <a:pt x="667" y="85"/>
                      <a:pt x="622" y="88"/>
                      <a:pt x="577" y="88"/>
                    </a:cubicBezTo>
                    <a:cubicBezTo>
                      <a:pt x="561" y="88"/>
                      <a:pt x="544" y="87"/>
                      <a:pt x="528" y="87"/>
                    </a:cubicBezTo>
                    <a:lnTo>
                      <a:pt x="487" y="82"/>
                    </a:lnTo>
                    <a:cubicBezTo>
                      <a:pt x="485" y="82"/>
                      <a:pt x="452" y="79"/>
                      <a:pt x="452" y="79"/>
                    </a:cubicBezTo>
                    <a:cubicBezTo>
                      <a:pt x="423" y="74"/>
                      <a:pt x="398" y="69"/>
                      <a:pt x="373" y="64"/>
                    </a:cubicBezTo>
                    <a:cubicBezTo>
                      <a:pt x="314" y="51"/>
                      <a:pt x="255" y="31"/>
                      <a:pt x="199" y="8"/>
                    </a:cubicBezTo>
                    <a:cubicBezTo>
                      <a:pt x="187" y="3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4123925" y="1246275"/>
                <a:ext cx="14050" cy="9075"/>
              </a:xfrm>
              <a:custGeom>
                <a:rect b="b" l="l" r="r" t="t"/>
                <a:pathLst>
                  <a:path extrusionOk="0" h="363" w="562">
                    <a:moveTo>
                      <a:pt x="378" y="1"/>
                    </a:moveTo>
                    <a:cubicBezTo>
                      <a:pt x="365" y="1"/>
                      <a:pt x="353" y="2"/>
                      <a:pt x="339" y="6"/>
                    </a:cubicBezTo>
                    <a:lnTo>
                      <a:pt x="113" y="77"/>
                    </a:lnTo>
                    <a:cubicBezTo>
                      <a:pt x="77" y="87"/>
                      <a:pt x="46" y="110"/>
                      <a:pt x="26" y="144"/>
                    </a:cubicBezTo>
                    <a:cubicBezTo>
                      <a:pt x="6" y="179"/>
                      <a:pt x="1" y="217"/>
                      <a:pt x="11" y="256"/>
                    </a:cubicBezTo>
                    <a:cubicBezTo>
                      <a:pt x="21" y="294"/>
                      <a:pt x="46" y="324"/>
                      <a:pt x="80" y="345"/>
                    </a:cubicBezTo>
                    <a:cubicBezTo>
                      <a:pt x="101" y="357"/>
                      <a:pt x="126" y="363"/>
                      <a:pt x="152" y="363"/>
                    </a:cubicBezTo>
                    <a:cubicBezTo>
                      <a:pt x="165" y="363"/>
                      <a:pt x="179" y="361"/>
                      <a:pt x="192" y="358"/>
                    </a:cubicBezTo>
                    <a:lnTo>
                      <a:pt x="416" y="289"/>
                    </a:lnTo>
                    <a:cubicBezTo>
                      <a:pt x="454" y="279"/>
                      <a:pt x="485" y="253"/>
                      <a:pt x="503" y="223"/>
                    </a:cubicBezTo>
                    <a:cubicBezTo>
                      <a:pt x="562" y="120"/>
                      <a:pt x="484" y="1"/>
                      <a:pt x="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4188550" y="1308350"/>
                <a:ext cx="63425" cy="51425"/>
              </a:xfrm>
              <a:custGeom>
                <a:rect b="b" l="l" r="r" t="t"/>
                <a:pathLst>
                  <a:path extrusionOk="0" h="2057" w="2537">
                    <a:moveTo>
                      <a:pt x="2382" y="1"/>
                    </a:moveTo>
                    <a:cubicBezTo>
                      <a:pt x="2309" y="1"/>
                      <a:pt x="2237" y="48"/>
                      <a:pt x="2238" y="142"/>
                    </a:cubicBezTo>
                    <a:cubicBezTo>
                      <a:pt x="2264" y="942"/>
                      <a:pt x="1686" y="1632"/>
                      <a:pt x="896" y="1750"/>
                    </a:cubicBezTo>
                    <a:cubicBezTo>
                      <a:pt x="817" y="1762"/>
                      <a:pt x="737" y="1768"/>
                      <a:pt x="657" y="1768"/>
                    </a:cubicBezTo>
                    <a:cubicBezTo>
                      <a:pt x="519" y="1768"/>
                      <a:pt x="380" y="1750"/>
                      <a:pt x="246" y="1714"/>
                    </a:cubicBezTo>
                    <a:cubicBezTo>
                      <a:pt x="232" y="1710"/>
                      <a:pt x="218" y="1708"/>
                      <a:pt x="205" y="1708"/>
                    </a:cubicBezTo>
                    <a:cubicBezTo>
                      <a:pt x="54" y="1708"/>
                      <a:pt x="1" y="1950"/>
                      <a:pt x="170" y="1994"/>
                    </a:cubicBezTo>
                    <a:cubicBezTo>
                      <a:pt x="329" y="2036"/>
                      <a:pt x="493" y="2057"/>
                      <a:pt x="656" y="2057"/>
                    </a:cubicBezTo>
                    <a:cubicBezTo>
                      <a:pt x="949" y="2057"/>
                      <a:pt x="1241" y="1990"/>
                      <a:pt x="1507" y="1859"/>
                    </a:cubicBezTo>
                    <a:cubicBezTo>
                      <a:pt x="1917" y="1655"/>
                      <a:pt x="2226" y="1299"/>
                      <a:pt x="2399" y="878"/>
                    </a:cubicBezTo>
                    <a:cubicBezTo>
                      <a:pt x="2491" y="644"/>
                      <a:pt x="2536" y="394"/>
                      <a:pt x="2531" y="142"/>
                    </a:cubicBezTo>
                    <a:cubicBezTo>
                      <a:pt x="2529" y="48"/>
                      <a:pt x="2455" y="1"/>
                      <a:pt x="23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4162400" y="1341200"/>
                <a:ext cx="16650" cy="10075"/>
              </a:xfrm>
              <a:custGeom>
                <a:rect b="b" l="l" r="r" t="t"/>
                <a:pathLst>
                  <a:path extrusionOk="0" h="403" w="666">
                    <a:moveTo>
                      <a:pt x="162" y="0"/>
                    </a:moveTo>
                    <a:cubicBezTo>
                      <a:pt x="98" y="0"/>
                      <a:pt x="38" y="43"/>
                      <a:pt x="21" y="107"/>
                    </a:cubicBezTo>
                    <a:cubicBezTo>
                      <a:pt x="0" y="186"/>
                      <a:pt x="46" y="265"/>
                      <a:pt x="123" y="288"/>
                    </a:cubicBezTo>
                    <a:lnTo>
                      <a:pt x="467" y="397"/>
                    </a:lnTo>
                    <a:cubicBezTo>
                      <a:pt x="479" y="401"/>
                      <a:pt x="492" y="402"/>
                      <a:pt x="505" y="402"/>
                    </a:cubicBezTo>
                    <a:cubicBezTo>
                      <a:pt x="570" y="402"/>
                      <a:pt x="628" y="360"/>
                      <a:pt x="648" y="295"/>
                    </a:cubicBezTo>
                    <a:cubicBezTo>
                      <a:pt x="665" y="219"/>
                      <a:pt x="622" y="140"/>
                      <a:pt x="546" y="117"/>
                    </a:cubicBezTo>
                    <a:lnTo>
                      <a:pt x="199" y="5"/>
                    </a:lnTo>
                    <a:cubicBezTo>
                      <a:pt x="187" y="2"/>
                      <a:pt x="174" y="0"/>
                      <a:pt x="1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4040750" y="1276650"/>
                <a:ext cx="29375" cy="66800"/>
              </a:xfrm>
              <a:custGeom>
                <a:rect b="b" l="l" r="r" t="t"/>
                <a:pathLst>
                  <a:path extrusionOk="0" h="2672" w="1175">
                    <a:moveTo>
                      <a:pt x="1015" y="0"/>
                    </a:moveTo>
                    <a:cubicBezTo>
                      <a:pt x="989" y="0"/>
                      <a:pt x="963" y="6"/>
                      <a:pt x="938" y="16"/>
                    </a:cubicBezTo>
                    <a:cubicBezTo>
                      <a:pt x="553" y="187"/>
                      <a:pt x="258" y="534"/>
                      <a:pt x="128" y="931"/>
                    </a:cubicBezTo>
                    <a:cubicBezTo>
                      <a:pt x="0" y="1341"/>
                      <a:pt x="61" y="1790"/>
                      <a:pt x="293" y="2151"/>
                    </a:cubicBezTo>
                    <a:cubicBezTo>
                      <a:pt x="423" y="2358"/>
                      <a:pt x="602" y="2528"/>
                      <a:pt x="813" y="2651"/>
                    </a:cubicBezTo>
                    <a:cubicBezTo>
                      <a:pt x="838" y="2665"/>
                      <a:pt x="862" y="2671"/>
                      <a:pt x="885" y="2671"/>
                    </a:cubicBezTo>
                    <a:cubicBezTo>
                      <a:pt x="1014" y="2671"/>
                      <a:pt x="1099" y="2476"/>
                      <a:pt x="958" y="2398"/>
                    </a:cubicBezTo>
                    <a:cubicBezTo>
                      <a:pt x="658" y="2223"/>
                      <a:pt x="444" y="1925"/>
                      <a:pt x="375" y="1581"/>
                    </a:cubicBezTo>
                    <a:cubicBezTo>
                      <a:pt x="311" y="1242"/>
                      <a:pt x="400" y="893"/>
                      <a:pt x="619" y="625"/>
                    </a:cubicBezTo>
                    <a:cubicBezTo>
                      <a:pt x="744" y="470"/>
                      <a:pt x="905" y="350"/>
                      <a:pt x="1086" y="269"/>
                    </a:cubicBezTo>
                    <a:cubicBezTo>
                      <a:pt x="1160" y="238"/>
                      <a:pt x="1175" y="134"/>
                      <a:pt x="1139" y="70"/>
                    </a:cubicBezTo>
                    <a:cubicBezTo>
                      <a:pt x="1109" y="21"/>
                      <a:pt x="1063" y="0"/>
                      <a:pt x="10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4069400" y="1343675"/>
                <a:ext cx="25200" cy="13125"/>
              </a:xfrm>
              <a:custGeom>
                <a:rect b="b" l="l" r="r" t="t"/>
                <a:pathLst>
                  <a:path extrusionOk="0" h="525" w="1008">
                    <a:moveTo>
                      <a:pt x="162" y="1"/>
                    </a:moveTo>
                    <a:cubicBezTo>
                      <a:pt x="97" y="1"/>
                      <a:pt x="38" y="43"/>
                      <a:pt x="19" y="107"/>
                    </a:cubicBezTo>
                    <a:cubicBezTo>
                      <a:pt x="1" y="186"/>
                      <a:pt x="44" y="265"/>
                      <a:pt x="123" y="288"/>
                    </a:cubicBezTo>
                    <a:lnTo>
                      <a:pt x="808" y="520"/>
                    </a:lnTo>
                    <a:cubicBezTo>
                      <a:pt x="821" y="523"/>
                      <a:pt x="834" y="525"/>
                      <a:pt x="846" y="525"/>
                    </a:cubicBezTo>
                    <a:cubicBezTo>
                      <a:pt x="911" y="525"/>
                      <a:pt x="970" y="482"/>
                      <a:pt x="989" y="418"/>
                    </a:cubicBezTo>
                    <a:cubicBezTo>
                      <a:pt x="1007" y="339"/>
                      <a:pt x="964" y="260"/>
                      <a:pt x="887" y="237"/>
                    </a:cubicBezTo>
                    <a:lnTo>
                      <a:pt x="200" y="5"/>
                    </a:lnTo>
                    <a:cubicBezTo>
                      <a:pt x="187" y="2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4098125" y="1348350"/>
                <a:ext cx="17775" cy="8900"/>
              </a:xfrm>
              <a:custGeom>
                <a:rect b="b" l="l" r="r" t="t"/>
                <a:pathLst>
                  <a:path extrusionOk="0" h="356" w="711">
                    <a:moveTo>
                      <a:pt x="499" y="0"/>
                    </a:moveTo>
                    <a:cubicBezTo>
                      <a:pt x="475" y="0"/>
                      <a:pt x="450" y="7"/>
                      <a:pt x="424" y="22"/>
                    </a:cubicBezTo>
                    <a:lnTo>
                      <a:pt x="401" y="35"/>
                    </a:lnTo>
                    <a:cubicBezTo>
                      <a:pt x="368" y="45"/>
                      <a:pt x="332" y="55"/>
                      <a:pt x="299" y="60"/>
                    </a:cubicBezTo>
                    <a:cubicBezTo>
                      <a:pt x="280" y="63"/>
                      <a:pt x="261" y="64"/>
                      <a:pt x="242" y="64"/>
                    </a:cubicBezTo>
                    <a:cubicBezTo>
                      <a:pt x="223" y="64"/>
                      <a:pt x="205" y="63"/>
                      <a:pt x="187" y="60"/>
                    </a:cubicBezTo>
                    <a:cubicBezTo>
                      <a:pt x="175" y="58"/>
                      <a:pt x="164" y="57"/>
                      <a:pt x="153" y="57"/>
                    </a:cubicBezTo>
                    <a:cubicBezTo>
                      <a:pt x="127" y="57"/>
                      <a:pt x="103" y="63"/>
                      <a:pt x="80" y="76"/>
                    </a:cubicBezTo>
                    <a:cubicBezTo>
                      <a:pt x="47" y="96"/>
                      <a:pt x="24" y="127"/>
                      <a:pt x="11" y="162"/>
                    </a:cubicBezTo>
                    <a:cubicBezTo>
                      <a:pt x="1" y="201"/>
                      <a:pt x="6" y="241"/>
                      <a:pt x="26" y="277"/>
                    </a:cubicBezTo>
                    <a:cubicBezTo>
                      <a:pt x="47" y="310"/>
                      <a:pt x="77" y="333"/>
                      <a:pt x="113" y="343"/>
                    </a:cubicBezTo>
                    <a:cubicBezTo>
                      <a:pt x="156" y="351"/>
                      <a:pt x="200" y="356"/>
                      <a:pt x="240" y="356"/>
                    </a:cubicBezTo>
                    <a:cubicBezTo>
                      <a:pt x="284" y="356"/>
                      <a:pt x="324" y="353"/>
                      <a:pt x="365" y="346"/>
                    </a:cubicBezTo>
                    <a:cubicBezTo>
                      <a:pt x="436" y="333"/>
                      <a:pt x="505" y="310"/>
                      <a:pt x="569" y="274"/>
                    </a:cubicBezTo>
                    <a:cubicBezTo>
                      <a:pt x="711" y="193"/>
                      <a:pt x="628" y="0"/>
                      <a:pt x="4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4202725" y="1132050"/>
                <a:ext cx="50700" cy="30300"/>
              </a:xfrm>
              <a:custGeom>
                <a:rect b="b" l="l" r="r" t="t"/>
                <a:pathLst>
                  <a:path extrusionOk="0" h="1212" w="2028">
                    <a:moveTo>
                      <a:pt x="1510" y="0"/>
                    </a:moveTo>
                    <a:cubicBezTo>
                      <a:pt x="868" y="0"/>
                      <a:pt x="248" y="414"/>
                      <a:pt x="28" y="1029"/>
                    </a:cubicBezTo>
                    <a:cubicBezTo>
                      <a:pt x="0" y="1102"/>
                      <a:pt x="59" y="1187"/>
                      <a:pt x="130" y="1207"/>
                    </a:cubicBezTo>
                    <a:cubicBezTo>
                      <a:pt x="142" y="1210"/>
                      <a:pt x="155" y="1212"/>
                      <a:pt x="167" y="1212"/>
                    </a:cubicBezTo>
                    <a:cubicBezTo>
                      <a:pt x="230" y="1212"/>
                      <a:pt x="289" y="1169"/>
                      <a:pt x="308" y="1105"/>
                    </a:cubicBezTo>
                    <a:cubicBezTo>
                      <a:pt x="483" y="619"/>
                      <a:pt x="997" y="290"/>
                      <a:pt x="1509" y="290"/>
                    </a:cubicBezTo>
                    <a:cubicBezTo>
                      <a:pt x="1600" y="290"/>
                      <a:pt x="1692" y="301"/>
                      <a:pt x="1781" y="323"/>
                    </a:cubicBezTo>
                    <a:cubicBezTo>
                      <a:pt x="1795" y="326"/>
                      <a:pt x="1808" y="328"/>
                      <a:pt x="1820" y="328"/>
                    </a:cubicBezTo>
                    <a:cubicBezTo>
                      <a:pt x="1974" y="328"/>
                      <a:pt x="2027" y="85"/>
                      <a:pt x="1860" y="43"/>
                    </a:cubicBezTo>
                    <a:cubicBezTo>
                      <a:pt x="1744" y="14"/>
                      <a:pt x="1627" y="0"/>
                      <a:pt x="15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4260550" y="1138700"/>
                <a:ext cx="14300" cy="13350"/>
              </a:xfrm>
              <a:custGeom>
                <a:rect b="b" l="l" r="r" t="t"/>
                <a:pathLst>
                  <a:path extrusionOk="0" h="534" w="572">
                    <a:moveTo>
                      <a:pt x="148" y="1"/>
                    </a:moveTo>
                    <a:cubicBezTo>
                      <a:pt x="67" y="1"/>
                      <a:pt x="0" y="67"/>
                      <a:pt x="0" y="149"/>
                    </a:cubicBezTo>
                    <a:cubicBezTo>
                      <a:pt x="0" y="187"/>
                      <a:pt x="16" y="225"/>
                      <a:pt x="44" y="250"/>
                    </a:cubicBezTo>
                    <a:lnTo>
                      <a:pt x="321" y="493"/>
                    </a:lnTo>
                    <a:cubicBezTo>
                      <a:pt x="349" y="518"/>
                      <a:pt x="385" y="533"/>
                      <a:pt x="423" y="533"/>
                    </a:cubicBezTo>
                    <a:cubicBezTo>
                      <a:pt x="505" y="533"/>
                      <a:pt x="571" y="470"/>
                      <a:pt x="571" y="388"/>
                    </a:cubicBezTo>
                    <a:cubicBezTo>
                      <a:pt x="571" y="350"/>
                      <a:pt x="556" y="312"/>
                      <a:pt x="528" y="286"/>
                    </a:cubicBezTo>
                    <a:lnTo>
                      <a:pt x="250" y="44"/>
                    </a:lnTo>
                    <a:cubicBezTo>
                      <a:pt x="222" y="19"/>
                      <a:pt x="186" y="3"/>
                      <a:pt x="1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4255075" y="1384675"/>
                <a:ext cx="27225" cy="26400"/>
              </a:xfrm>
              <a:custGeom>
                <a:rect b="b" l="l" r="r" t="t"/>
                <a:pathLst>
                  <a:path extrusionOk="0" h="1056" w="1089">
                    <a:moveTo>
                      <a:pt x="714" y="340"/>
                    </a:moveTo>
                    <a:cubicBezTo>
                      <a:pt x="719" y="345"/>
                      <a:pt x="721" y="350"/>
                      <a:pt x="724" y="353"/>
                    </a:cubicBezTo>
                    <a:lnTo>
                      <a:pt x="729" y="360"/>
                    </a:lnTo>
                    <a:cubicBezTo>
                      <a:pt x="739" y="373"/>
                      <a:pt x="747" y="388"/>
                      <a:pt x="754" y="404"/>
                    </a:cubicBezTo>
                    <a:cubicBezTo>
                      <a:pt x="757" y="409"/>
                      <a:pt x="760" y="414"/>
                      <a:pt x="762" y="419"/>
                    </a:cubicBezTo>
                    <a:lnTo>
                      <a:pt x="765" y="426"/>
                    </a:lnTo>
                    <a:cubicBezTo>
                      <a:pt x="770" y="442"/>
                      <a:pt x="775" y="457"/>
                      <a:pt x="780" y="470"/>
                    </a:cubicBezTo>
                    <a:cubicBezTo>
                      <a:pt x="780" y="480"/>
                      <a:pt x="782" y="488"/>
                      <a:pt x="785" y="498"/>
                    </a:cubicBezTo>
                    <a:cubicBezTo>
                      <a:pt x="785" y="513"/>
                      <a:pt x="788" y="528"/>
                      <a:pt x="788" y="544"/>
                    </a:cubicBezTo>
                    <a:lnTo>
                      <a:pt x="788" y="567"/>
                    </a:lnTo>
                    <a:lnTo>
                      <a:pt x="788" y="582"/>
                    </a:lnTo>
                    <a:cubicBezTo>
                      <a:pt x="788" y="584"/>
                      <a:pt x="788" y="587"/>
                      <a:pt x="788" y="587"/>
                    </a:cubicBezTo>
                    <a:cubicBezTo>
                      <a:pt x="782" y="597"/>
                      <a:pt x="780" y="605"/>
                      <a:pt x="780" y="612"/>
                    </a:cubicBezTo>
                    <a:cubicBezTo>
                      <a:pt x="777" y="620"/>
                      <a:pt x="775" y="628"/>
                      <a:pt x="772" y="638"/>
                    </a:cubicBezTo>
                    <a:cubicBezTo>
                      <a:pt x="770" y="638"/>
                      <a:pt x="770" y="638"/>
                      <a:pt x="772" y="640"/>
                    </a:cubicBezTo>
                    <a:cubicBezTo>
                      <a:pt x="765" y="653"/>
                      <a:pt x="760" y="666"/>
                      <a:pt x="752" y="679"/>
                    </a:cubicBezTo>
                    <a:lnTo>
                      <a:pt x="742" y="689"/>
                    </a:lnTo>
                    <a:lnTo>
                      <a:pt x="737" y="697"/>
                    </a:lnTo>
                    <a:cubicBezTo>
                      <a:pt x="726" y="707"/>
                      <a:pt x="719" y="714"/>
                      <a:pt x="709" y="722"/>
                    </a:cubicBezTo>
                    <a:lnTo>
                      <a:pt x="706" y="722"/>
                    </a:lnTo>
                    <a:cubicBezTo>
                      <a:pt x="698" y="727"/>
                      <a:pt x="691" y="730"/>
                      <a:pt x="683" y="735"/>
                    </a:cubicBezTo>
                    <a:lnTo>
                      <a:pt x="668" y="742"/>
                    </a:lnTo>
                    <a:cubicBezTo>
                      <a:pt x="653" y="747"/>
                      <a:pt x="637" y="753"/>
                      <a:pt x="619" y="758"/>
                    </a:cubicBezTo>
                    <a:lnTo>
                      <a:pt x="604" y="760"/>
                    </a:lnTo>
                    <a:lnTo>
                      <a:pt x="533" y="760"/>
                    </a:lnTo>
                    <a:cubicBezTo>
                      <a:pt x="518" y="758"/>
                      <a:pt x="502" y="755"/>
                      <a:pt x="489" y="750"/>
                    </a:cubicBezTo>
                    <a:cubicBezTo>
                      <a:pt x="474" y="747"/>
                      <a:pt x="464" y="742"/>
                      <a:pt x="451" y="737"/>
                    </a:cubicBezTo>
                    <a:cubicBezTo>
                      <a:pt x="444" y="735"/>
                      <a:pt x="436" y="730"/>
                      <a:pt x="428" y="727"/>
                    </a:cubicBezTo>
                    <a:cubicBezTo>
                      <a:pt x="421" y="722"/>
                      <a:pt x="413" y="717"/>
                      <a:pt x="408" y="714"/>
                    </a:cubicBezTo>
                    <a:cubicBezTo>
                      <a:pt x="403" y="712"/>
                      <a:pt x="400" y="709"/>
                      <a:pt x="398" y="707"/>
                    </a:cubicBezTo>
                    <a:lnTo>
                      <a:pt x="395" y="707"/>
                    </a:lnTo>
                    <a:cubicBezTo>
                      <a:pt x="390" y="699"/>
                      <a:pt x="382" y="694"/>
                      <a:pt x="375" y="686"/>
                    </a:cubicBezTo>
                    <a:cubicBezTo>
                      <a:pt x="370" y="679"/>
                      <a:pt x="370" y="679"/>
                      <a:pt x="365" y="676"/>
                    </a:cubicBezTo>
                    <a:cubicBezTo>
                      <a:pt x="357" y="663"/>
                      <a:pt x="349" y="651"/>
                      <a:pt x="344" y="638"/>
                    </a:cubicBezTo>
                    <a:cubicBezTo>
                      <a:pt x="342" y="630"/>
                      <a:pt x="339" y="623"/>
                      <a:pt x="337" y="612"/>
                    </a:cubicBezTo>
                    <a:cubicBezTo>
                      <a:pt x="337" y="610"/>
                      <a:pt x="337" y="605"/>
                      <a:pt x="334" y="600"/>
                    </a:cubicBezTo>
                    <a:cubicBezTo>
                      <a:pt x="332" y="595"/>
                      <a:pt x="334" y="592"/>
                      <a:pt x="334" y="587"/>
                    </a:cubicBezTo>
                    <a:lnTo>
                      <a:pt x="334" y="567"/>
                    </a:lnTo>
                    <a:cubicBezTo>
                      <a:pt x="342" y="551"/>
                      <a:pt x="342" y="528"/>
                      <a:pt x="347" y="513"/>
                    </a:cubicBezTo>
                    <a:cubicBezTo>
                      <a:pt x="347" y="511"/>
                      <a:pt x="347" y="511"/>
                      <a:pt x="349" y="508"/>
                    </a:cubicBezTo>
                    <a:lnTo>
                      <a:pt x="362" y="485"/>
                    </a:lnTo>
                    <a:cubicBezTo>
                      <a:pt x="365" y="475"/>
                      <a:pt x="370" y="467"/>
                      <a:pt x="377" y="460"/>
                    </a:cubicBezTo>
                    <a:lnTo>
                      <a:pt x="380" y="454"/>
                    </a:lnTo>
                    <a:cubicBezTo>
                      <a:pt x="395" y="439"/>
                      <a:pt x="408" y="426"/>
                      <a:pt x="421" y="409"/>
                    </a:cubicBezTo>
                    <a:lnTo>
                      <a:pt x="428" y="404"/>
                    </a:lnTo>
                    <a:cubicBezTo>
                      <a:pt x="436" y="398"/>
                      <a:pt x="441" y="393"/>
                      <a:pt x="449" y="391"/>
                    </a:cubicBezTo>
                    <a:cubicBezTo>
                      <a:pt x="454" y="386"/>
                      <a:pt x="464" y="381"/>
                      <a:pt x="472" y="375"/>
                    </a:cubicBezTo>
                    <a:lnTo>
                      <a:pt x="477" y="373"/>
                    </a:lnTo>
                    <a:cubicBezTo>
                      <a:pt x="495" y="368"/>
                      <a:pt x="512" y="360"/>
                      <a:pt x="528" y="358"/>
                    </a:cubicBezTo>
                    <a:lnTo>
                      <a:pt x="563" y="358"/>
                    </a:lnTo>
                    <a:cubicBezTo>
                      <a:pt x="574" y="360"/>
                      <a:pt x="581" y="360"/>
                      <a:pt x="591" y="365"/>
                    </a:cubicBezTo>
                    <a:cubicBezTo>
                      <a:pt x="604" y="368"/>
                      <a:pt x="616" y="370"/>
                      <a:pt x="628" y="370"/>
                    </a:cubicBezTo>
                    <a:cubicBezTo>
                      <a:pt x="658" y="370"/>
                      <a:pt x="688" y="360"/>
                      <a:pt x="714" y="340"/>
                    </a:cubicBezTo>
                    <a:close/>
                    <a:moveTo>
                      <a:pt x="686" y="1"/>
                    </a:moveTo>
                    <a:cubicBezTo>
                      <a:pt x="638" y="1"/>
                      <a:pt x="592" y="21"/>
                      <a:pt x="566" y="67"/>
                    </a:cubicBezTo>
                    <a:cubicBezTo>
                      <a:pt x="558" y="67"/>
                      <a:pt x="551" y="67"/>
                      <a:pt x="543" y="67"/>
                    </a:cubicBezTo>
                    <a:cubicBezTo>
                      <a:pt x="368" y="67"/>
                      <a:pt x="198" y="178"/>
                      <a:pt x="110" y="332"/>
                    </a:cubicBezTo>
                    <a:cubicBezTo>
                      <a:pt x="0" y="521"/>
                      <a:pt x="21" y="770"/>
                      <a:pt x="191" y="916"/>
                    </a:cubicBezTo>
                    <a:cubicBezTo>
                      <a:pt x="298" y="1007"/>
                      <a:pt x="430" y="1056"/>
                      <a:pt x="566" y="1056"/>
                    </a:cubicBezTo>
                    <a:cubicBezTo>
                      <a:pt x="623" y="1056"/>
                      <a:pt x="680" y="1047"/>
                      <a:pt x="737" y="1030"/>
                    </a:cubicBezTo>
                    <a:cubicBezTo>
                      <a:pt x="938" y="961"/>
                      <a:pt x="1075" y="775"/>
                      <a:pt x="1078" y="564"/>
                    </a:cubicBezTo>
                    <a:cubicBezTo>
                      <a:pt x="1088" y="347"/>
                      <a:pt x="966" y="108"/>
                      <a:pt x="762" y="19"/>
                    </a:cubicBezTo>
                    <a:cubicBezTo>
                      <a:pt x="738" y="7"/>
                      <a:pt x="712" y="1"/>
                      <a:pt x="6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4282575" y="1345000"/>
                <a:ext cx="28000" cy="27800"/>
              </a:xfrm>
              <a:custGeom>
                <a:rect b="b" l="l" r="r" t="t"/>
                <a:pathLst>
                  <a:path extrusionOk="0" h="1112" w="1120">
                    <a:moveTo>
                      <a:pt x="554" y="294"/>
                    </a:moveTo>
                    <a:cubicBezTo>
                      <a:pt x="567" y="301"/>
                      <a:pt x="582" y="309"/>
                      <a:pt x="600" y="312"/>
                    </a:cubicBezTo>
                    <a:cubicBezTo>
                      <a:pt x="617" y="314"/>
                      <a:pt x="633" y="319"/>
                      <a:pt x="651" y="324"/>
                    </a:cubicBezTo>
                    <a:lnTo>
                      <a:pt x="658" y="327"/>
                    </a:lnTo>
                    <a:lnTo>
                      <a:pt x="674" y="335"/>
                    </a:lnTo>
                    <a:cubicBezTo>
                      <a:pt x="686" y="342"/>
                      <a:pt x="702" y="352"/>
                      <a:pt x="714" y="360"/>
                    </a:cubicBezTo>
                    <a:lnTo>
                      <a:pt x="717" y="363"/>
                    </a:lnTo>
                    <a:cubicBezTo>
                      <a:pt x="722" y="368"/>
                      <a:pt x="730" y="375"/>
                      <a:pt x="737" y="380"/>
                    </a:cubicBezTo>
                    <a:cubicBezTo>
                      <a:pt x="742" y="388"/>
                      <a:pt x="750" y="396"/>
                      <a:pt x="755" y="403"/>
                    </a:cubicBezTo>
                    <a:cubicBezTo>
                      <a:pt x="765" y="419"/>
                      <a:pt x="775" y="434"/>
                      <a:pt x="786" y="449"/>
                    </a:cubicBezTo>
                    <a:lnTo>
                      <a:pt x="796" y="470"/>
                    </a:lnTo>
                    <a:lnTo>
                      <a:pt x="796" y="475"/>
                    </a:lnTo>
                    <a:cubicBezTo>
                      <a:pt x="801" y="490"/>
                      <a:pt x="806" y="505"/>
                      <a:pt x="811" y="523"/>
                    </a:cubicBezTo>
                    <a:cubicBezTo>
                      <a:pt x="814" y="531"/>
                      <a:pt x="816" y="538"/>
                      <a:pt x="816" y="549"/>
                    </a:cubicBezTo>
                    <a:cubicBezTo>
                      <a:pt x="816" y="549"/>
                      <a:pt x="816" y="551"/>
                      <a:pt x="816" y="554"/>
                    </a:cubicBezTo>
                    <a:cubicBezTo>
                      <a:pt x="816" y="569"/>
                      <a:pt x="819" y="587"/>
                      <a:pt x="819" y="602"/>
                    </a:cubicBezTo>
                    <a:lnTo>
                      <a:pt x="819" y="630"/>
                    </a:lnTo>
                    <a:cubicBezTo>
                      <a:pt x="816" y="645"/>
                      <a:pt x="814" y="661"/>
                      <a:pt x="809" y="676"/>
                    </a:cubicBezTo>
                    <a:cubicBezTo>
                      <a:pt x="806" y="681"/>
                      <a:pt x="803" y="689"/>
                      <a:pt x="803" y="694"/>
                    </a:cubicBezTo>
                    <a:lnTo>
                      <a:pt x="803" y="696"/>
                    </a:lnTo>
                    <a:cubicBezTo>
                      <a:pt x="793" y="712"/>
                      <a:pt x="781" y="727"/>
                      <a:pt x="773" y="745"/>
                    </a:cubicBezTo>
                    <a:cubicBezTo>
                      <a:pt x="773" y="742"/>
                      <a:pt x="775" y="740"/>
                      <a:pt x="775" y="737"/>
                    </a:cubicBezTo>
                    <a:lnTo>
                      <a:pt x="775" y="737"/>
                    </a:lnTo>
                    <a:cubicBezTo>
                      <a:pt x="775" y="740"/>
                      <a:pt x="773" y="740"/>
                      <a:pt x="770" y="742"/>
                    </a:cubicBezTo>
                    <a:cubicBezTo>
                      <a:pt x="765" y="750"/>
                      <a:pt x="758" y="755"/>
                      <a:pt x="753" y="763"/>
                    </a:cubicBezTo>
                    <a:lnTo>
                      <a:pt x="750" y="765"/>
                    </a:lnTo>
                    <a:lnTo>
                      <a:pt x="730" y="778"/>
                    </a:lnTo>
                    <a:cubicBezTo>
                      <a:pt x="724" y="780"/>
                      <a:pt x="717" y="785"/>
                      <a:pt x="709" y="788"/>
                    </a:cubicBezTo>
                    <a:lnTo>
                      <a:pt x="691" y="798"/>
                    </a:lnTo>
                    <a:cubicBezTo>
                      <a:pt x="681" y="801"/>
                      <a:pt x="671" y="803"/>
                      <a:pt x="661" y="806"/>
                    </a:cubicBezTo>
                    <a:lnTo>
                      <a:pt x="638" y="813"/>
                    </a:lnTo>
                    <a:lnTo>
                      <a:pt x="630" y="813"/>
                    </a:lnTo>
                    <a:cubicBezTo>
                      <a:pt x="615" y="813"/>
                      <a:pt x="600" y="816"/>
                      <a:pt x="587" y="816"/>
                    </a:cubicBezTo>
                    <a:cubicBezTo>
                      <a:pt x="572" y="816"/>
                      <a:pt x="554" y="816"/>
                      <a:pt x="536" y="813"/>
                    </a:cubicBezTo>
                    <a:lnTo>
                      <a:pt x="510" y="808"/>
                    </a:lnTo>
                    <a:cubicBezTo>
                      <a:pt x="490" y="803"/>
                      <a:pt x="472" y="801"/>
                      <a:pt x="454" y="796"/>
                    </a:cubicBezTo>
                    <a:cubicBezTo>
                      <a:pt x="452" y="793"/>
                      <a:pt x="449" y="793"/>
                      <a:pt x="449" y="793"/>
                    </a:cubicBezTo>
                    <a:lnTo>
                      <a:pt x="429" y="783"/>
                    </a:lnTo>
                    <a:cubicBezTo>
                      <a:pt x="414" y="775"/>
                      <a:pt x="401" y="765"/>
                      <a:pt x="386" y="757"/>
                    </a:cubicBezTo>
                    <a:cubicBezTo>
                      <a:pt x="378" y="750"/>
                      <a:pt x="370" y="742"/>
                      <a:pt x="363" y="737"/>
                    </a:cubicBezTo>
                    <a:cubicBezTo>
                      <a:pt x="358" y="729"/>
                      <a:pt x="353" y="724"/>
                      <a:pt x="347" y="719"/>
                    </a:cubicBezTo>
                    <a:cubicBezTo>
                      <a:pt x="340" y="704"/>
                      <a:pt x="330" y="689"/>
                      <a:pt x="322" y="673"/>
                    </a:cubicBezTo>
                    <a:cubicBezTo>
                      <a:pt x="319" y="666"/>
                      <a:pt x="314" y="656"/>
                      <a:pt x="312" y="648"/>
                    </a:cubicBezTo>
                    <a:cubicBezTo>
                      <a:pt x="309" y="638"/>
                      <a:pt x="309" y="630"/>
                      <a:pt x="307" y="622"/>
                    </a:cubicBezTo>
                    <a:cubicBezTo>
                      <a:pt x="307" y="622"/>
                      <a:pt x="307" y="620"/>
                      <a:pt x="307" y="617"/>
                    </a:cubicBezTo>
                    <a:cubicBezTo>
                      <a:pt x="307" y="599"/>
                      <a:pt x="307" y="579"/>
                      <a:pt x="307" y="561"/>
                    </a:cubicBezTo>
                    <a:cubicBezTo>
                      <a:pt x="307" y="561"/>
                      <a:pt x="307" y="559"/>
                      <a:pt x="307" y="559"/>
                    </a:cubicBezTo>
                    <a:cubicBezTo>
                      <a:pt x="309" y="549"/>
                      <a:pt x="309" y="541"/>
                      <a:pt x="312" y="531"/>
                    </a:cubicBezTo>
                    <a:cubicBezTo>
                      <a:pt x="317" y="515"/>
                      <a:pt x="324" y="500"/>
                      <a:pt x="330" y="485"/>
                    </a:cubicBezTo>
                    <a:lnTo>
                      <a:pt x="330" y="485"/>
                    </a:lnTo>
                    <a:cubicBezTo>
                      <a:pt x="329" y="487"/>
                      <a:pt x="328" y="487"/>
                      <a:pt x="327" y="487"/>
                    </a:cubicBezTo>
                    <a:cubicBezTo>
                      <a:pt x="326" y="487"/>
                      <a:pt x="326" y="485"/>
                      <a:pt x="330" y="480"/>
                    </a:cubicBezTo>
                    <a:lnTo>
                      <a:pt x="332" y="475"/>
                    </a:lnTo>
                    <a:lnTo>
                      <a:pt x="332" y="472"/>
                    </a:lnTo>
                    <a:lnTo>
                      <a:pt x="337" y="464"/>
                    </a:lnTo>
                    <a:cubicBezTo>
                      <a:pt x="342" y="454"/>
                      <a:pt x="347" y="444"/>
                      <a:pt x="355" y="431"/>
                    </a:cubicBezTo>
                    <a:cubicBezTo>
                      <a:pt x="360" y="421"/>
                      <a:pt x="365" y="416"/>
                      <a:pt x="370" y="406"/>
                    </a:cubicBezTo>
                    <a:lnTo>
                      <a:pt x="373" y="403"/>
                    </a:lnTo>
                    <a:lnTo>
                      <a:pt x="375" y="401"/>
                    </a:lnTo>
                    <a:cubicBezTo>
                      <a:pt x="391" y="383"/>
                      <a:pt x="406" y="368"/>
                      <a:pt x="421" y="352"/>
                    </a:cubicBezTo>
                    <a:lnTo>
                      <a:pt x="426" y="347"/>
                    </a:lnTo>
                    <a:lnTo>
                      <a:pt x="429" y="347"/>
                    </a:lnTo>
                    <a:lnTo>
                      <a:pt x="432" y="345"/>
                    </a:lnTo>
                    <a:cubicBezTo>
                      <a:pt x="438" y="339"/>
                      <a:pt x="441" y="337"/>
                      <a:pt x="441" y="337"/>
                    </a:cubicBezTo>
                    <a:lnTo>
                      <a:pt x="441" y="337"/>
                    </a:lnTo>
                    <a:cubicBezTo>
                      <a:pt x="442" y="337"/>
                      <a:pt x="436" y="344"/>
                      <a:pt x="432" y="347"/>
                    </a:cubicBezTo>
                    <a:cubicBezTo>
                      <a:pt x="439" y="342"/>
                      <a:pt x="449" y="335"/>
                      <a:pt x="454" y="332"/>
                    </a:cubicBezTo>
                    <a:cubicBezTo>
                      <a:pt x="465" y="324"/>
                      <a:pt x="475" y="319"/>
                      <a:pt x="485" y="314"/>
                    </a:cubicBezTo>
                    <a:lnTo>
                      <a:pt x="495" y="309"/>
                    </a:lnTo>
                    <a:cubicBezTo>
                      <a:pt x="513" y="304"/>
                      <a:pt x="533" y="296"/>
                      <a:pt x="551" y="294"/>
                    </a:cubicBezTo>
                    <a:close/>
                    <a:moveTo>
                      <a:pt x="576" y="1"/>
                    </a:moveTo>
                    <a:cubicBezTo>
                      <a:pt x="337" y="1"/>
                      <a:pt x="137" y="172"/>
                      <a:pt x="52" y="385"/>
                    </a:cubicBezTo>
                    <a:cubicBezTo>
                      <a:pt x="11" y="490"/>
                      <a:pt x="1" y="605"/>
                      <a:pt x="26" y="714"/>
                    </a:cubicBezTo>
                    <a:cubicBezTo>
                      <a:pt x="57" y="829"/>
                      <a:pt x="126" y="928"/>
                      <a:pt x="223" y="997"/>
                    </a:cubicBezTo>
                    <a:cubicBezTo>
                      <a:pt x="325" y="1072"/>
                      <a:pt x="449" y="1111"/>
                      <a:pt x="573" y="1111"/>
                    </a:cubicBezTo>
                    <a:cubicBezTo>
                      <a:pt x="646" y="1111"/>
                      <a:pt x="720" y="1098"/>
                      <a:pt x="791" y="1071"/>
                    </a:cubicBezTo>
                    <a:cubicBezTo>
                      <a:pt x="898" y="1030"/>
                      <a:pt x="989" y="954"/>
                      <a:pt x="1048" y="852"/>
                    </a:cubicBezTo>
                    <a:cubicBezTo>
                      <a:pt x="1096" y="760"/>
                      <a:pt x="1119" y="653"/>
                      <a:pt x="1107" y="549"/>
                    </a:cubicBezTo>
                    <a:cubicBezTo>
                      <a:pt x="1081" y="314"/>
                      <a:pt x="923" y="75"/>
                      <a:pt x="676" y="31"/>
                    </a:cubicBezTo>
                    <a:cubicBezTo>
                      <a:pt x="651" y="11"/>
                      <a:pt x="620" y="1"/>
                      <a:pt x="587" y="1"/>
                    </a:cubicBezTo>
                    <a:cubicBezTo>
                      <a:pt x="583" y="1"/>
                      <a:pt x="580" y="1"/>
                      <a:pt x="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4290800" y="1356800"/>
                <a:ext cx="100" cy="325"/>
              </a:xfrm>
              <a:custGeom>
                <a:rect b="b" l="l" r="r" t="t"/>
                <a:pathLst>
                  <a:path extrusionOk="0" h="13" w="4">
                    <a:moveTo>
                      <a:pt x="1" y="0"/>
                    </a:moveTo>
                    <a:cubicBezTo>
                      <a:pt x="1" y="5"/>
                      <a:pt x="1" y="8"/>
                      <a:pt x="1" y="13"/>
                    </a:cubicBezTo>
                    <a:cubicBezTo>
                      <a:pt x="1" y="8"/>
                      <a:pt x="1" y="3"/>
                      <a:pt x="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4301875" y="1363200"/>
                <a:ext cx="150" cy="300"/>
              </a:xfrm>
              <a:custGeom>
                <a:rect b="b" l="l" r="r" t="t"/>
                <a:pathLst>
                  <a:path extrusionOk="0" h="12" w="6">
                    <a:moveTo>
                      <a:pt x="6" y="1"/>
                    </a:moveTo>
                    <a:lnTo>
                      <a:pt x="6" y="1"/>
                    </a:lnTo>
                    <a:cubicBezTo>
                      <a:pt x="6" y="1"/>
                      <a:pt x="4" y="4"/>
                      <a:pt x="1" y="12"/>
                    </a:cubicBezTo>
                    <a:cubicBezTo>
                      <a:pt x="4" y="6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4293225" y="1353675"/>
                <a:ext cx="75" cy="25"/>
              </a:xfrm>
              <a:custGeom>
                <a:rect b="b" l="l" r="r" t="t"/>
                <a:pathLst>
                  <a:path extrusionOk="0" h="1"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4293925" y="1398675"/>
                <a:ext cx="29000" cy="30400"/>
              </a:xfrm>
              <a:custGeom>
                <a:rect b="b" l="l" r="r" t="t"/>
                <a:pathLst>
                  <a:path extrusionOk="0" h="1216" w="1160">
                    <a:moveTo>
                      <a:pt x="310" y="676"/>
                    </a:moveTo>
                    <a:cubicBezTo>
                      <a:pt x="311" y="677"/>
                      <a:pt x="311" y="678"/>
                      <a:pt x="311" y="679"/>
                    </a:cubicBezTo>
                    <a:lnTo>
                      <a:pt x="311" y="679"/>
                    </a:lnTo>
                    <a:cubicBezTo>
                      <a:pt x="311" y="679"/>
                      <a:pt x="311" y="677"/>
                      <a:pt x="310" y="676"/>
                    </a:cubicBezTo>
                    <a:close/>
                    <a:moveTo>
                      <a:pt x="497" y="320"/>
                    </a:moveTo>
                    <a:cubicBezTo>
                      <a:pt x="543" y="348"/>
                      <a:pt x="589" y="376"/>
                      <a:pt x="632" y="407"/>
                    </a:cubicBezTo>
                    <a:lnTo>
                      <a:pt x="635" y="409"/>
                    </a:lnTo>
                    <a:lnTo>
                      <a:pt x="637" y="412"/>
                    </a:lnTo>
                    <a:cubicBezTo>
                      <a:pt x="645" y="419"/>
                      <a:pt x="655" y="424"/>
                      <a:pt x="663" y="432"/>
                    </a:cubicBezTo>
                    <a:cubicBezTo>
                      <a:pt x="678" y="445"/>
                      <a:pt x="691" y="458"/>
                      <a:pt x="704" y="470"/>
                    </a:cubicBezTo>
                    <a:cubicBezTo>
                      <a:pt x="719" y="483"/>
                      <a:pt x="732" y="498"/>
                      <a:pt x="744" y="511"/>
                    </a:cubicBezTo>
                    <a:lnTo>
                      <a:pt x="757" y="531"/>
                    </a:lnTo>
                    <a:cubicBezTo>
                      <a:pt x="762" y="536"/>
                      <a:pt x="767" y="544"/>
                      <a:pt x="772" y="549"/>
                    </a:cubicBezTo>
                    <a:cubicBezTo>
                      <a:pt x="780" y="565"/>
                      <a:pt x="788" y="582"/>
                      <a:pt x="798" y="598"/>
                    </a:cubicBezTo>
                    <a:lnTo>
                      <a:pt x="798" y="600"/>
                    </a:lnTo>
                    <a:cubicBezTo>
                      <a:pt x="800" y="608"/>
                      <a:pt x="803" y="615"/>
                      <a:pt x="806" y="623"/>
                    </a:cubicBezTo>
                    <a:cubicBezTo>
                      <a:pt x="808" y="631"/>
                      <a:pt x="811" y="646"/>
                      <a:pt x="813" y="656"/>
                    </a:cubicBezTo>
                    <a:lnTo>
                      <a:pt x="813" y="715"/>
                    </a:lnTo>
                    <a:cubicBezTo>
                      <a:pt x="811" y="728"/>
                      <a:pt x="808" y="735"/>
                      <a:pt x="808" y="740"/>
                    </a:cubicBezTo>
                    <a:cubicBezTo>
                      <a:pt x="806" y="751"/>
                      <a:pt x="800" y="758"/>
                      <a:pt x="798" y="766"/>
                    </a:cubicBezTo>
                    <a:cubicBezTo>
                      <a:pt x="790" y="781"/>
                      <a:pt x="780" y="794"/>
                      <a:pt x="772" y="809"/>
                    </a:cubicBezTo>
                    <a:cubicBezTo>
                      <a:pt x="770" y="814"/>
                      <a:pt x="767" y="817"/>
                      <a:pt x="765" y="819"/>
                    </a:cubicBezTo>
                    <a:cubicBezTo>
                      <a:pt x="760" y="822"/>
                      <a:pt x="757" y="827"/>
                      <a:pt x="752" y="829"/>
                    </a:cubicBezTo>
                    <a:cubicBezTo>
                      <a:pt x="747" y="835"/>
                      <a:pt x="721" y="858"/>
                      <a:pt x="721" y="858"/>
                    </a:cubicBezTo>
                    <a:cubicBezTo>
                      <a:pt x="711" y="865"/>
                      <a:pt x="698" y="875"/>
                      <a:pt x="686" y="883"/>
                    </a:cubicBezTo>
                    <a:cubicBezTo>
                      <a:pt x="678" y="886"/>
                      <a:pt x="673" y="888"/>
                      <a:pt x="665" y="893"/>
                    </a:cubicBezTo>
                    <a:lnTo>
                      <a:pt x="653" y="898"/>
                    </a:lnTo>
                    <a:lnTo>
                      <a:pt x="640" y="903"/>
                    </a:lnTo>
                    <a:cubicBezTo>
                      <a:pt x="630" y="908"/>
                      <a:pt x="617" y="911"/>
                      <a:pt x="607" y="914"/>
                    </a:cubicBezTo>
                    <a:cubicBezTo>
                      <a:pt x="599" y="914"/>
                      <a:pt x="589" y="916"/>
                      <a:pt x="581" y="919"/>
                    </a:cubicBezTo>
                    <a:lnTo>
                      <a:pt x="510" y="919"/>
                    </a:lnTo>
                    <a:cubicBezTo>
                      <a:pt x="500" y="916"/>
                      <a:pt x="490" y="914"/>
                      <a:pt x="479" y="911"/>
                    </a:cubicBezTo>
                    <a:cubicBezTo>
                      <a:pt x="474" y="911"/>
                      <a:pt x="467" y="906"/>
                      <a:pt x="462" y="903"/>
                    </a:cubicBezTo>
                    <a:lnTo>
                      <a:pt x="428" y="886"/>
                    </a:lnTo>
                    <a:cubicBezTo>
                      <a:pt x="426" y="883"/>
                      <a:pt x="421" y="880"/>
                      <a:pt x="418" y="878"/>
                    </a:cubicBezTo>
                    <a:lnTo>
                      <a:pt x="411" y="870"/>
                    </a:lnTo>
                    <a:cubicBezTo>
                      <a:pt x="398" y="860"/>
                      <a:pt x="385" y="847"/>
                      <a:pt x="372" y="832"/>
                    </a:cubicBezTo>
                    <a:cubicBezTo>
                      <a:pt x="367" y="824"/>
                      <a:pt x="362" y="814"/>
                      <a:pt x="355" y="807"/>
                    </a:cubicBezTo>
                    <a:cubicBezTo>
                      <a:pt x="347" y="791"/>
                      <a:pt x="339" y="776"/>
                      <a:pt x="332" y="763"/>
                    </a:cubicBezTo>
                    <a:cubicBezTo>
                      <a:pt x="332" y="763"/>
                      <a:pt x="332" y="761"/>
                      <a:pt x="332" y="761"/>
                    </a:cubicBezTo>
                    <a:lnTo>
                      <a:pt x="332" y="758"/>
                    </a:lnTo>
                    <a:cubicBezTo>
                      <a:pt x="329" y="751"/>
                      <a:pt x="327" y="743"/>
                      <a:pt x="324" y="735"/>
                    </a:cubicBezTo>
                    <a:cubicBezTo>
                      <a:pt x="319" y="720"/>
                      <a:pt x="314" y="702"/>
                      <a:pt x="311" y="684"/>
                    </a:cubicBezTo>
                    <a:cubicBezTo>
                      <a:pt x="311" y="683"/>
                      <a:pt x="311" y="681"/>
                      <a:pt x="311" y="679"/>
                    </a:cubicBezTo>
                    <a:lnTo>
                      <a:pt x="311" y="679"/>
                    </a:lnTo>
                    <a:cubicBezTo>
                      <a:pt x="311" y="679"/>
                      <a:pt x="311" y="679"/>
                      <a:pt x="311" y="679"/>
                    </a:cubicBezTo>
                    <a:cubicBezTo>
                      <a:pt x="311" y="679"/>
                      <a:pt x="311" y="676"/>
                      <a:pt x="309" y="667"/>
                    </a:cubicBezTo>
                    <a:lnTo>
                      <a:pt x="309" y="667"/>
                    </a:lnTo>
                    <a:cubicBezTo>
                      <a:pt x="310" y="670"/>
                      <a:pt x="310" y="673"/>
                      <a:pt x="310" y="676"/>
                    </a:cubicBezTo>
                    <a:lnTo>
                      <a:pt x="310" y="676"/>
                    </a:lnTo>
                    <a:cubicBezTo>
                      <a:pt x="310" y="671"/>
                      <a:pt x="309" y="666"/>
                      <a:pt x="309" y="661"/>
                    </a:cubicBezTo>
                    <a:lnTo>
                      <a:pt x="309" y="661"/>
                    </a:lnTo>
                    <a:cubicBezTo>
                      <a:pt x="309" y="663"/>
                      <a:pt x="309" y="665"/>
                      <a:pt x="309" y="667"/>
                    </a:cubicBezTo>
                    <a:lnTo>
                      <a:pt x="309" y="667"/>
                    </a:lnTo>
                    <a:cubicBezTo>
                      <a:pt x="309" y="663"/>
                      <a:pt x="309" y="659"/>
                      <a:pt x="309" y="656"/>
                    </a:cubicBezTo>
                    <a:cubicBezTo>
                      <a:pt x="306" y="633"/>
                      <a:pt x="306" y="613"/>
                      <a:pt x="309" y="590"/>
                    </a:cubicBezTo>
                    <a:cubicBezTo>
                      <a:pt x="309" y="586"/>
                      <a:pt x="309" y="582"/>
                      <a:pt x="309" y="578"/>
                    </a:cubicBezTo>
                    <a:lnTo>
                      <a:pt x="309" y="578"/>
                    </a:lnTo>
                    <a:cubicBezTo>
                      <a:pt x="309" y="574"/>
                      <a:pt x="310" y="567"/>
                      <a:pt x="311" y="565"/>
                    </a:cubicBezTo>
                    <a:cubicBezTo>
                      <a:pt x="316" y="542"/>
                      <a:pt x="321" y="521"/>
                      <a:pt x="329" y="501"/>
                    </a:cubicBezTo>
                    <a:cubicBezTo>
                      <a:pt x="332" y="491"/>
                      <a:pt x="337" y="483"/>
                      <a:pt x="342" y="475"/>
                    </a:cubicBezTo>
                    <a:cubicBezTo>
                      <a:pt x="347" y="465"/>
                      <a:pt x="352" y="455"/>
                      <a:pt x="357" y="447"/>
                    </a:cubicBezTo>
                    <a:cubicBezTo>
                      <a:pt x="360" y="445"/>
                      <a:pt x="362" y="442"/>
                      <a:pt x="362" y="437"/>
                    </a:cubicBezTo>
                    <a:cubicBezTo>
                      <a:pt x="365" y="435"/>
                      <a:pt x="367" y="432"/>
                      <a:pt x="370" y="429"/>
                    </a:cubicBezTo>
                    <a:cubicBezTo>
                      <a:pt x="388" y="409"/>
                      <a:pt x="406" y="391"/>
                      <a:pt x="426" y="373"/>
                    </a:cubicBezTo>
                    <a:cubicBezTo>
                      <a:pt x="434" y="366"/>
                      <a:pt x="441" y="361"/>
                      <a:pt x="449" y="353"/>
                    </a:cubicBezTo>
                    <a:lnTo>
                      <a:pt x="472" y="338"/>
                    </a:lnTo>
                    <a:lnTo>
                      <a:pt x="497" y="320"/>
                    </a:lnTo>
                    <a:close/>
                    <a:moveTo>
                      <a:pt x="483" y="1"/>
                    </a:moveTo>
                    <a:cubicBezTo>
                      <a:pt x="437" y="1"/>
                      <a:pt x="392" y="22"/>
                      <a:pt x="362" y="60"/>
                    </a:cubicBezTo>
                    <a:cubicBezTo>
                      <a:pt x="260" y="121"/>
                      <a:pt x="171" y="203"/>
                      <a:pt x="102" y="302"/>
                    </a:cubicBezTo>
                    <a:cubicBezTo>
                      <a:pt x="44" y="391"/>
                      <a:pt x="13" y="496"/>
                      <a:pt x="11" y="603"/>
                    </a:cubicBezTo>
                    <a:cubicBezTo>
                      <a:pt x="0" y="814"/>
                      <a:pt x="100" y="1015"/>
                      <a:pt x="276" y="1135"/>
                    </a:cubicBezTo>
                    <a:cubicBezTo>
                      <a:pt x="356" y="1190"/>
                      <a:pt x="451" y="1215"/>
                      <a:pt x="546" y="1215"/>
                    </a:cubicBezTo>
                    <a:cubicBezTo>
                      <a:pt x="661" y="1215"/>
                      <a:pt x="776" y="1179"/>
                      <a:pt x="869" y="1112"/>
                    </a:cubicBezTo>
                    <a:cubicBezTo>
                      <a:pt x="1055" y="980"/>
                      <a:pt x="1160" y="751"/>
                      <a:pt x="1076" y="524"/>
                    </a:cubicBezTo>
                    <a:cubicBezTo>
                      <a:pt x="989" y="284"/>
                      <a:pt x="767" y="137"/>
                      <a:pt x="553" y="19"/>
                    </a:cubicBezTo>
                    <a:cubicBezTo>
                      <a:pt x="531" y="7"/>
                      <a:pt x="507" y="1"/>
                      <a:pt x="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4312975" y="1418950"/>
                <a:ext cx="200" cy="275"/>
              </a:xfrm>
              <a:custGeom>
                <a:rect b="b" l="l" r="r" t="t"/>
                <a:pathLst>
                  <a:path extrusionOk="0" h="11" w="8">
                    <a:moveTo>
                      <a:pt x="8" y="1"/>
                    </a:moveTo>
                    <a:lnTo>
                      <a:pt x="8" y="1"/>
                    </a:lnTo>
                    <a:cubicBezTo>
                      <a:pt x="5" y="3"/>
                      <a:pt x="3" y="6"/>
                      <a:pt x="0" y="11"/>
                    </a:cubicBezTo>
                    <a:lnTo>
                      <a:pt x="0" y="11"/>
                    </a:lnTo>
                    <a:cubicBezTo>
                      <a:pt x="0" y="11"/>
                      <a:pt x="3" y="6"/>
                      <a:pt x="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4200800" y="1403150"/>
                <a:ext cx="28700" cy="27700"/>
              </a:xfrm>
              <a:custGeom>
                <a:rect b="b" l="l" r="r" t="t"/>
                <a:pathLst>
                  <a:path extrusionOk="0" h="1108" w="1148">
                    <a:moveTo>
                      <a:pt x="776" y="408"/>
                    </a:moveTo>
                    <a:lnTo>
                      <a:pt x="776" y="408"/>
                    </a:lnTo>
                    <a:cubicBezTo>
                      <a:pt x="776" y="409"/>
                      <a:pt x="778" y="411"/>
                      <a:pt x="780" y="413"/>
                    </a:cubicBezTo>
                    <a:lnTo>
                      <a:pt x="780" y="413"/>
                    </a:lnTo>
                    <a:lnTo>
                      <a:pt x="776" y="408"/>
                    </a:lnTo>
                    <a:close/>
                    <a:moveTo>
                      <a:pt x="780" y="413"/>
                    </a:moveTo>
                    <a:lnTo>
                      <a:pt x="780" y="414"/>
                    </a:lnTo>
                    <a:lnTo>
                      <a:pt x="783" y="416"/>
                    </a:lnTo>
                    <a:cubicBezTo>
                      <a:pt x="782" y="415"/>
                      <a:pt x="781" y="414"/>
                      <a:pt x="780" y="413"/>
                    </a:cubicBezTo>
                    <a:close/>
                    <a:moveTo>
                      <a:pt x="582" y="294"/>
                    </a:moveTo>
                    <a:cubicBezTo>
                      <a:pt x="599" y="296"/>
                      <a:pt x="617" y="301"/>
                      <a:pt x="635" y="307"/>
                    </a:cubicBezTo>
                    <a:lnTo>
                      <a:pt x="650" y="312"/>
                    </a:lnTo>
                    <a:lnTo>
                      <a:pt x="653" y="312"/>
                    </a:lnTo>
                    <a:lnTo>
                      <a:pt x="668" y="322"/>
                    </a:lnTo>
                    <a:cubicBezTo>
                      <a:pt x="686" y="329"/>
                      <a:pt x="704" y="342"/>
                      <a:pt x="719" y="352"/>
                    </a:cubicBezTo>
                    <a:cubicBezTo>
                      <a:pt x="722" y="355"/>
                      <a:pt x="722" y="355"/>
                      <a:pt x="724" y="355"/>
                    </a:cubicBezTo>
                    <a:cubicBezTo>
                      <a:pt x="732" y="365"/>
                      <a:pt x="742" y="373"/>
                      <a:pt x="752" y="380"/>
                    </a:cubicBezTo>
                    <a:cubicBezTo>
                      <a:pt x="760" y="391"/>
                      <a:pt x="765" y="396"/>
                      <a:pt x="770" y="401"/>
                    </a:cubicBezTo>
                    <a:lnTo>
                      <a:pt x="776" y="408"/>
                    </a:lnTo>
                    <a:lnTo>
                      <a:pt x="776" y="408"/>
                    </a:lnTo>
                    <a:cubicBezTo>
                      <a:pt x="775" y="407"/>
                      <a:pt x="775" y="406"/>
                      <a:pt x="775" y="406"/>
                    </a:cubicBezTo>
                    <a:lnTo>
                      <a:pt x="775" y="406"/>
                    </a:lnTo>
                    <a:cubicBezTo>
                      <a:pt x="775" y="406"/>
                      <a:pt x="778" y="408"/>
                      <a:pt x="783" y="416"/>
                    </a:cubicBezTo>
                    <a:cubicBezTo>
                      <a:pt x="793" y="431"/>
                      <a:pt x="808" y="457"/>
                      <a:pt x="811" y="459"/>
                    </a:cubicBezTo>
                    <a:cubicBezTo>
                      <a:pt x="811" y="462"/>
                      <a:pt x="819" y="475"/>
                      <a:pt x="821" y="482"/>
                    </a:cubicBezTo>
                    <a:cubicBezTo>
                      <a:pt x="821" y="485"/>
                      <a:pt x="824" y="487"/>
                      <a:pt x="824" y="487"/>
                    </a:cubicBezTo>
                    <a:cubicBezTo>
                      <a:pt x="831" y="510"/>
                      <a:pt x="836" y="531"/>
                      <a:pt x="841" y="551"/>
                    </a:cubicBezTo>
                    <a:lnTo>
                      <a:pt x="841" y="584"/>
                    </a:lnTo>
                    <a:lnTo>
                      <a:pt x="841" y="607"/>
                    </a:lnTo>
                    <a:cubicBezTo>
                      <a:pt x="841" y="615"/>
                      <a:pt x="841" y="615"/>
                      <a:pt x="839" y="617"/>
                    </a:cubicBezTo>
                    <a:cubicBezTo>
                      <a:pt x="834" y="633"/>
                      <a:pt x="829" y="648"/>
                      <a:pt x="824" y="661"/>
                    </a:cubicBezTo>
                    <a:lnTo>
                      <a:pt x="824" y="663"/>
                    </a:lnTo>
                    <a:cubicBezTo>
                      <a:pt x="824" y="663"/>
                      <a:pt x="821" y="666"/>
                      <a:pt x="821" y="668"/>
                    </a:cubicBezTo>
                    <a:cubicBezTo>
                      <a:pt x="816" y="676"/>
                      <a:pt x="811" y="684"/>
                      <a:pt x="806" y="691"/>
                    </a:cubicBezTo>
                    <a:lnTo>
                      <a:pt x="798" y="707"/>
                    </a:lnTo>
                    <a:lnTo>
                      <a:pt x="790" y="712"/>
                    </a:lnTo>
                    <a:cubicBezTo>
                      <a:pt x="780" y="727"/>
                      <a:pt x="765" y="737"/>
                      <a:pt x="752" y="750"/>
                    </a:cubicBezTo>
                    <a:lnTo>
                      <a:pt x="734" y="763"/>
                    </a:lnTo>
                    <a:cubicBezTo>
                      <a:pt x="717" y="773"/>
                      <a:pt x="699" y="783"/>
                      <a:pt x="681" y="791"/>
                    </a:cubicBezTo>
                    <a:cubicBezTo>
                      <a:pt x="673" y="793"/>
                      <a:pt x="668" y="796"/>
                      <a:pt x="658" y="798"/>
                    </a:cubicBezTo>
                    <a:cubicBezTo>
                      <a:pt x="640" y="806"/>
                      <a:pt x="622" y="808"/>
                      <a:pt x="604" y="814"/>
                    </a:cubicBezTo>
                    <a:lnTo>
                      <a:pt x="607" y="814"/>
                    </a:lnTo>
                    <a:cubicBezTo>
                      <a:pt x="599" y="814"/>
                      <a:pt x="592" y="816"/>
                      <a:pt x="584" y="816"/>
                    </a:cubicBezTo>
                    <a:lnTo>
                      <a:pt x="503" y="816"/>
                    </a:lnTo>
                    <a:cubicBezTo>
                      <a:pt x="485" y="811"/>
                      <a:pt x="467" y="806"/>
                      <a:pt x="449" y="801"/>
                    </a:cubicBezTo>
                    <a:lnTo>
                      <a:pt x="447" y="801"/>
                    </a:lnTo>
                    <a:cubicBezTo>
                      <a:pt x="441" y="798"/>
                      <a:pt x="436" y="796"/>
                      <a:pt x="431" y="793"/>
                    </a:cubicBezTo>
                    <a:cubicBezTo>
                      <a:pt x="426" y="791"/>
                      <a:pt x="413" y="783"/>
                      <a:pt x="406" y="780"/>
                    </a:cubicBezTo>
                    <a:lnTo>
                      <a:pt x="398" y="773"/>
                    </a:lnTo>
                    <a:lnTo>
                      <a:pt x="385" y="763"/>
                    </a:lnTo>
                    <a:cubicBezTo>
                      <a:pt x="380" y="757"/>
                      <a:pt x="373" y="750"/>
                      <a:pt x="365" y="742"/>
                    </a:cubicBezTo>
                    <a:lnTo>
                      <a:pt x="365" y="740"/>
                    </a:lnTo>
                    <a:lnTo>
                      <a:pt x="352" y="722"/>
                    </a:lnTo>
                    <a:cubicBezTo>
                      <a:pt x="347" y="714"/>
                      <a:pt x="342" y="704"/>
                      <a:pt x="337" y="696"/>
                    </a:cubicBezTo>
                    <a:lnTo>
                      <a:pt x="337" y="694"/>
                    </a:lnTo>
                    <a:cubicBezTo>
                      <a:pt x="332" y="679"/>
                      <a:pt x="327" y="666"/>
                      <a:pt x="324" y="650"/>
                    </a:cubicBezTo>
                    <a:cubicBezTo>
                      <a:pt x="322" y="643"/>
                      <a:pt x="319" y="633"/>
                      <a:pt x="317" y="625"/>
                    </a:cubicBezTo>
                    <a:cubicBezTo>
                      <a:pt x="317" y="607"/>
                      <a:pt x="314" y="589"/>
                      <a:pt x="317" y="572"/>
                    </a:cubicBezTo>
                    <a:cubicBezTo>
                      <a:pt x="317" y="561"/>
                      <a:pt x="317" y="551"/>
                      <a:pt x="317" y="538"/>
                    </a:cubicBezTo>
                    <a:cubicBezTo>
                      <a:pt x="322" y="518"/>
                      <a:pt x="327" y="498"/>
                      <a:pt x="332" y="480"/>
                    </a:cubicBezTo>
                    <a:cubicBezTo>
                      <a:pt x="334" y="470"/>
                      <a:pt x="337" y="462"/>
                      <a:pt x="342" y="452"/>
                    </a:cubicBezTo>
                    <a:cubicBezTo>
                      <a:pt x="342" y="452"/>
                      <a:pt x="342" y="449"/>
                      <a:pt x="342" y="449"/>
                    </a:cubicBezTo>
                    <a:cubicBezTo>
                      <a:pt x="350" y="431"/>
                      <a:pt x="360" y="414"/>
                      <a:pt x="370" y="396"/>
                    </a:cubicBezTo>
                    <a:lnTo>
                      <a:pt x="385" y="378"/>
                    </a:lnTo>
                    <a:lnTo>
                      <a:pt x="390" y="370"/>
                    </a:lnTo>
                    <a:cubicBezTo>
                      <a:pt x="403" y="357"/>
                      <a:pt x="421" y="345"/>
                      <a:pt x="431" y="332"/>
                    </a:cubicBezTo>
                    <a:lnTo>
                      <a:pt x="436" y="329"/>
                    </a:lnTo>
                    <a:cubicBezTo>
                      <a:pt x="444" y="322"/>
                      <a:pt x="454" y="317"/>
                      <a:pt x="464" y="312"/>
                    </a:cubicBezTo>
                    <a:lnTo>
                      <a:pt x="472" y="309"/>
                    </a:lnTo>
                    <a:lnTo>
                      <a:pt x="495" y="299"/>
                    </a:lnTo>
                    <a:lnTo>
                      <a:pt x="503" y="296"/>
                    </a:lnTo>
                    <a:lnTo>
                      <a:pt x="510" y="296"/>
                    </a:lnTo>
                    <a:lnTo>
                      <a:pt x="531" y="294"/>
                    </a:lnTo>
                    <a:close/>
                    <a:moveTo>
                      <a:pt x="549" y="0"/>
                    </a:moveTo>
                    <a:cubicBezTo>
                      <a:pt x="510" y="0"/>
                      <a:pt x="471" y="5"/>
                      <a:pt x="431" y="14"/>
                    </a:cubicBezTo>
                    <a:lnTo>
                      <a:pt x="426" y="16"/>
                    </a:lnTo>
                    <a:lnTo>
                      <a:pt x="416" y="16"/>
                    </a:lnTo>
                    <a:cubicBezTo>
                      <a:pt x="212" y="85"/>
                      <a:pt x="62" y="263"/>
                      <a:pt x="34" y="477"/>
                    </a:cubicBezTo>
                    <a:cubicBezTo>
                      <a:pt x="1" y="699"/>
                      <a:pt x="80" y="936"/>
                      <a:pt x="289" y="1045"/>
                    </a:cubicBezTo>
                    <a:cubicBezTo>
                      <a:pt x="374" y="1087"/>
                      <a:pt x="466" y="1108"/>
                      <a:pt x="558" y="1108"/>
                    </a:cubicBezTo>
                    <a:cubicBezTo>
                      <a:pt x="675" y="1108"/>
                      <a:pt x="791" y="1074"/>
                      <a:pt x="892" y="1007"/>
                    </a:cubicBezTo>
                    <a:cubicBezTo>
                      <a:pt x="989" y="946"/>
                      <a:pt x="1063" y="854"/>
                      <a:pt x="1104" y="747"/>
                    </a:cubicBezTo>
                    <a:cubicBezTo>
                      <a:pt x="1147" y="635"/>
                      <a:pt x="1147" y="513"/>
                      <a:pt x="1104" y="401"/>
                    </a:cubicBezTo>
                    <a:cubicBezTo>
                      <a:pt x="1014" y="172"/>
                      <a:pt x="794" y="0"/>
                      <a:pt x="5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9" name="Google Shape;2389;p45"/>
            <p:cNvSpPr/>
            <p:nvPr/>
          </p:nvSpPr>
          <p:spPr>
            <a:xfrm flipH="1" rot="-2746402">
              <a:off x="931068" y="2327596"/>
              <a:ext cx="1440357" cy="192876"/>
            </a:xfrm>
            <a:custGeom>
              <a:rect b="b" l="l" r="r" t="t"/>
              <a:pathLst>
                <a:path extrusionOk="0" h="484" w="2584">
                  <a:moveTo>
                    <a:pt x="504" y="0"/>
                  </a:moveTo>
                  <a:cubicBezTo>
                    <a:pt x="502" y="0"/>
                    <a:pt x="500" y="0"/>
                    <a:pt x="498" y="1"/>
                  </a:cubicBezTo>
                  <a:lnTo>
                    <a:pt x="50" y="57"/>
                  </a:lnTo>
                  <a:cubicBezTo>
                    <a:pt x="19" y="61"/>
                    <a:pt x="1" y="99"/>
                    <a:pt x="19" y="127"/>
                  </a:cubicBezTo>
                  <a:cubicBezTo>
                    <a:pt x="22" y="138"/>
                    <a:pt x="33" y="152"/>
                    <a:pt x="47" y="156"/>
                  </a:cubicBezTo>
                  <a:lnTo>
                    <a:pt x="89" y="170"/>
                  </a:lnTo>
                  <a:cubicBezTo>
                    <a:pt x="177" y="223"/>
                    <a:pt x="269" y="272"/>
                    <a:pt x="364" y="314"/>
                  </a:cubicBezTo>
                  <a:cubicBezTo>
                    <a:pt x="371" y="319"/>
                    <a:pt x="378" y="321"/>
                    <a:pt x="385" y="321"/>
                  </a:cubicBezTo>
                  <a:cubicBezTo>
                    <a:pt x="421" y="321"/>
                    <a:pt x="444" y="267"/>
                    <a:pt x="406" y="244"/>
                  </a:cubicBezTo>
                  <a:cubicBezTo>
                    <a:pt x="385" y="230"/>
                    <a:pt x="360" y="216"/>
                    <a:pt x="339" y="201"/>
                  </a:cubicBezTo>
                  <a:lnTo>
                    <a:pt x="339" y="201"/>
                  </a:lnTo>
                  <a:cubicBezTo>
                    <a:pt x="1068" y="318"/>
                    <a:pt x="1801" y="413"/>
                    <a:pt x="2534" y="483"/>
                  </a:cubicBezTo>
                  <a:cubicBezTo>
                    <a:pt x="2536" y="484"/>
                    <a:pt x="2538" y="484"/>
                    <a:pt x="2540" y="484"/>
                  </a:cubicBezTo>
                  <a:cubicBezTo>
                    <a:pt x="2583" y="484"/>
                    <a:pt x="2581" y="406"/>
                    <a:pt x="2530" y="402"/>
                  </a:cubicBezTo>
                  <a:cubicBezTo>
                    <a:pt x="1780" y="328"/>
                    <a:pt x="1030" y="230"/>
                    <a:pt x="286" y="110"/>
                  </a:cubicBezTo>
                  <a:lnTo>
                    <a:pt x="498" y="82"/>
                  </a:lnTo>
                  <a:cubicBezTo>
                    <a:pt x="545" y="75"/>
                    <a:pt x="550" y="0"/>
                    <a:pt x="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0" name="Google Shape;2390;p45"/>
          <p:cNvGrpSpPr/>
          <p:nvPr/>
        </p:nvGrpSpPr>
        <p:grpSpPr>
          <a:xfrm>
            <a:off x="1234729" y="1028711"/>
            <a:ext cx="3122992" cy="2274086"/>
            <a:chOff x="1234729" y="1028711"/>
            <a:chExt cx="3122992" cy="2274086"/>
          </a:xfrm>
        </p:grpSpPr>
        <p:grpSp>
          <p:nvGrpSpPr>
            <p:cNvPr id="2391" name="Google Shape;2391;p45"/>
            <p:cNvGrpSpPr/>
            <p:nvPr/>
          </p:nvGrpSpPr>
          <p:grpSpPr>
            <a:xfrm>
              <a:off x="2237777" y="1028711"/>
              <a:ext cx="1040382" cy="1022595"/>
              <a:chOff x="4013750" y="755650"/>
              <a:chExt cx="338600" cy="332800"/>
            </a:xfrm>
          </p:grpSpPr>
          <p:sp>
            <p:nvSpPr>
              <p:cNvPr id="2392" name="Google Shape;2392;p45"/>
              <p:cNvSpPr/>
              <p:nvPr/>
            </p:nvSpPr>
            <p:spPr>
              <a:xfrm>
                <a:off x="4015900" y="758700"/>
                <a:ext cx="336450" cy="237900"/>
              </a:xfrm>
              <a:custGeom>
                <a:rect b="b" l="l" r="r" t="t"/>
                <a:pathLst>
                  <a:path extrusionOk="0" h="9516" w="13458">
                    <a:moveTo>
                      <a:pt x="7314" y="1"/>
                    </a:moveTo>
                    <a:cubicBezTo>
                      <a:pt x="6762" y="1"/>
                      <a:pt x="6205" y="301"/>
                      <a:pt x="6087" y="832"/>
                    </a:cubicBezTo>
                    <a:cubicBezTo>
                      <a:pt x="5805" y="585"/>
                      <a:pt x="5435" y="468"/>
                      <a:pt x="5063" y="468"/>
                    </a:cubicBezTo>
                    <a:cubicBezTo>
                      <a:pt x="4535" y="468"/>
                      <a:pt x="4002" y="704"/>
                      <a:pt x="3708" y="1145"/>
                    </a:cubicBezTo>
                    <a:cubicBezTo>
                      <a:pt x="3613" y="1290"/>
                      <a:pt x="3522" y="1464"/>
                      <a:pt x="3356" y="1504"/>
                    </a:cubicBezTo>
                    <a:cubicBezTo>
                      <a:pt x="3327" y="1512"/>
                      <a:pt x="3297" y="1516"/>
                      <a:pt x="3267" y="1516"/>
                    </a:cubicBezTo>
                    <a:cubicBezTo>
                      <a:pt x="3193" y="1516"/>
                      <a:pt x="3117" y="1496"/>
                      <a:pt x="3043" y="1481"/>
                    </a:cubicBezTo>
                    <a:cubicBezTo>
                      <a:pt x="2922" y="1456"/>
                      <a:pt x="2800" y="1445"/>
                      <a:pt x="2678" y="1445"/>
                    </a:cubicBezTo>
                    <a:cubicBezTo>
                      <a:pt x="2118" y="1445"/>
                      <a:pt x="1560" y="1693"/>
                      <a:pt x="1104" y="2032"/>
                    </a:cubicBezTo>
                    <a:cubicBezTo>
                      <a:pt x="571" y="2429"/>
                      <a:pt x="115" y="2997"/>
                      <a:pt x="57" y="3662"/>
                    </a:cubicBezTo>
                    <a:cubicBezTo>
                      <a:pt x="1" y="4325"/>
                      <a:pt x="464" y="5048"/>
                      <a:pt x="1127" y="5102"/>
                    </a:cubicBezTo>
                    <a:cubicBezTo>
                      <a:pt x="722" y="6149"/>
                      <a:pt x="801" y="7321"/>
                      <a:pt x="1343" y="8307"/>
                    </a:cubicBezTo>
                    <a:cubicBezTo>
                      <a:pt x="1522" y="8625"/>
                      <a:pt x="1756" y="8926"/>
                      <a:pt x="2067" y="9119"/>
                    </a:cubicBezTo>
                    <a:cubicBezTo>
                      <a:pt x="2343" y="9290"/>
                      <a:pt x="2662" y="9363"/>
                      <a:pt x="2987" y="9363"/>
                    </a:cubicBezTo>
                    <a:cubicBezTo>
                      <a:pt x="3255" y="9363"/>
                      <a:pt x="3528" y="9313"/>
                      <a:pt x="3782" y="9224"/>
                    </a:cubicBezTo>
                    <a:cubicBezTo>
                      <a:pt x="4339" y="9028"/>
                      <a:pt x="4821" y="8666"/>
                      <a:pt x="5277" y="8291"/>
                    </a:cubicBezTo>
                    <a:cubicBezTo>
                      <a:pt x="5873" y="9025"/>
                      <a:pt x="6803" y="9515"/>
                      <a:pt x="7735" y="9515"/>
                    </a:cubicBezTo>
                    <a:cubicBezTo>
                      <a:pt x="7942" y="9515"/>
                      <a:pt x="8149" y="9491"/>
                      <a:pt x="8352" y="9440"/>
                    </a:cubicBezTo>
                    <a:cubicBezTo>
                      <a:pt x="9473" y="9163"/>
                      <a:pt x="10342" y="7963"/>
                      <a:pt x="10085" y="6837"/>
                    </a:cubicBezTo>
                    <a:cubicBezTo>
                      <a:pt x="11025" y="6829"/>
                      <a:pt x="11985" y="6478"/>
                      <a:pt x="12607" y="5772"/>
                    </a:cubicBezTo>
                    <a:cubicBezTo>
                      <a:pt x="13231" y="5069"/>
                      <a:pt x="13458" y="3996"/>
                      <a:pt x="13047" y="3150"/>
                    </a:cubicBezTo>
                    <a:cubicBezTo>
                      <a:pt x="12731" y="2497"/>
                      <a:pt x="12009" y="2055"/>
                      <a:pt x="11299" y="2055"/>
                    </a:cubicBezTo>
                    <a:cubicBezTo>
                      <a:pt x="11089" y="2055"/>
                      <a:pt x="10880" y="2094"/>
                      <a:pt x="10683" y="2177"/>
                    </a:cubicBezTo>
                    <a:cubicBezTo>
                      <a:pt x="10626" y="1707"/>
                      <a:pt x="10148" y="1368"/>
                      <a:pt x="9685" y="1368"/>
                    </a:cubicBezTo>
                    <a:cubicBezTo>
                      <a:pt x="9532" y="1368"/>
                      <a:pt x="9380" y="1405"/>
                      <a:pt x="9246" y="1488"/>
                    </a:cubicBezTo>
                    <a:lnTo>
                      <a:pt x="9246" y="1488"/>
                    </a:lnTo>
                    <a:cubicBezTo>
                      <a:pt x="8927" y="849"/>
                      <a:pt x="8487" y="353"/>
                      <a:pt x="7822" y="93"/>
                    </a:cubicBezTo>
                    <a:cubicBezTo>
                      <a:pt x="7662" y="31"/>
                      <a:pt x="7488" y="1"/>
                      <a:pt x="73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45"/>
              <p:cNvSpPr/>
              <p:nvPr/>
            </p:nvSpPr>
            <p:spPr>
              <a:xfrm>
                <a:off x="4083350" y="796300"/>
                <a:ext cx="45700" cy="60075"/>
              </a:xfrm>
              <a:custGeom>
                <a:rect b="b" l="l" r="r" t="t"/>
                <a:pathLst>
                  <a:path extrusionOk="0" h="2403" w="1828">
                    <a:moveTo>
                      <a:pt x="655" y="0"/>
                    </a:moveTo>
                    <a:cubicBezTo>
                      <a:pt x="327" y="344"/>
                      <a:pt x="197" y="510"/>
                      <a:pt x="98" y="976"/>
                    </a:cubicBezTo>
                    <a:cubicBezTo>
                      <a:pt x="1" y="1442"/>
                      <a:pt x="141" y="1983"/>
                      <a:pt x="531" y="2255"/>
                    </a:cubicBezTo>
                    <a:cubicBezTo>
                      <a:pt x="673" y="2355"/>
                      <a:pt x="848" y="2403"/>
                      <a:pt x="1022" y="2403"/>
                    </a:cubicBezTo>
                    <a:cubicBezTo>
                      <a:pt x="1326" y="2403"/>
                      <a:pt x="1627" y="2257"/>
                      <a:pt x="1748" y="1980"/>
                    </a:cubicBezTo>
                    <a:cubicBezTo>
                      <a:pt x="1825" y="1807"/>
                      <a:pt x="1827" y="1611"/>
                      <a:pt x="1812" y="1422"/>
                    </a:cubicBezTo>
                    <a:cubicBezTo>
                      <a:pt x="1789" y="1083"/>
                      <a:pt x="1713" y="734"/>
                      <a:pt x="1499" y="472"/>
                    </a:cubicBezTo>
                    <a:cubicBezTo>
                      <a:pt x="1275" y="197"/>
                      <a:pt x="1012" y="44"/>
                      <a:pt x="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45"/>
              <p:cNvSpPr/>
              <p:nvPr/>
            </p:nvSpPr>
            <p:spPr>
              <a:xfrm>
                <a:off x="4155900" y="777625"/>
                <a:ext cx="18700" cy="47875"/>
              </a:xfrm>
              <a:custGeom>
                <a:rect b="b" l="l" r="r" t="t"/>
                <a:pathLst>
                  <a:path extrusionOk="0" h="1915" w="748">
                    <a:moveTo>
                      <a:pt x="472" y="1"/>
                    </a:moveTo>
                    <a:cubicBezTo>
                      <a:pt x="276" y="345"/>
                      <a:pt x="166" y="398"/>
                      <a:pt x="85" y="786"/>
                    </a:cubicBezTo>
                    <a:cubicBezTo>
                      <a:pt x="1" y="1175"/>
                      <a:pt x="54" y="1614"/>
                      <a:pt x="316" y="1914"/>
                    </a:cubicBezTo>
                    <a:cubicBezTo>
                      <a:pt x="502" y="1856"/>
                      <a:pt x="637" y="1680"/>
                      <a:pt x="694" y="1491"/>
                    </a:cubicBezTo>
                    <a:cubicBezTo>
                      <a:pt x="747" y="1305"/>
                      <a:pt x="734" y="1104"/>
                      <a:pt x="709" y="910"/>
                    </a:cubicBezTo>
                    <a:cubicBezTo>
                      <a:pt x="666" y="597"/>
                      <a:pt x="587" y="294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4224050" y="797125"/>
                <a:ext cx="24750" cy="34225"/>
              </a:xfrm>
              <a:custGeom>
                <a:rect b="b" l="l" r="r" t="t"/>
                <a:pathLst>
                  <a:path extrusionOk="0" h="1369" w="990">
                    <a:moveTo>
                      <a:pt x="849" y="1"/>
                    </a:moveTo>
                    <a:lnTo>
                      <a:pt x="849" y="1"/>
                    </a:lnTo>
                    <a:cubicBezTo>
                      <a:pt x="668" y="130"/>
                      <a:pt x="495" y="271"/>
                      <a:pt x="332" y="418"/>
                    </a:cubicBezTo>
                    <a:cubicBezTo>
                      <a:pt x="194" y="538"/>
                      <a:pt x="156" y="686"/>
                      <a:pt x="82" y="851"/>
                    </a:cubicBezTo>
                    <a:cubicBezTo>
                      <a:pt x="8" y="1017"/>
                      <a:pt x="1" y="1226"/>
                      <a:pt x="115" y="1369"/>
                    </a:cubicBezTo>
                    <a:cubicBezTo>
                      <a:pt x="650" y="1180"/>
                      <a:pt x="989" y="551"/>
                      <a:pt x="8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4255000" y="813125"/>
                <a:ext cx="28175" cy="36725"/>
              </a:xfrm>
              <a:custGeom>
                <a:rect b="b" l="l" r="r" t="t"/>
                <a:pathLst>
                  <a:path extrusionOk="0" h="1469" w="1127">
                    <a:moveTo>
                      <a:pt x="1119" y="0"/>
                    </a:moveTo>
                    <a:lnTo>
                      <a:pt x="1119" y="0"/>
                    </a:lnTo>
                    <a:cubicBezTo>
                      <a:pt x="875" y="61"/>
                      <a:pt x="877" y="140"/>
                      <a:pt x="658" y="268"/>
                    </a:cubicBezTo>
                    <a:cubicBezTo>
                      <a:pt x="370" y="436"/>
                      <a:pt x="100" y="683"/>
                      <a:pt x="36" y="1009"/>
                    </a:cubicBezTo>
                    <a:cubicBezTo>
                      <a:pt x="1" y="1192"/>
                      <a:pt x="70" y="1424"/>
                      <a:pt x="253" y="1465"/>
                    </a:cubicBezTo>
                    <a:cubicBezTo>
                      <a:pt x="271" y="1467"/>
                      <a:pt x="288" y="1469"/>
                      <a:pt x="306" y="1469"/>
                    </a:cubicBezTo>
                    <a:cubicBezTo>
                      <a:pt x="361" y="1469"/>
                      <a:pt x="417" y="1457"/>
                      <a:pt x="467" y="1432"/>
                    </a:cubicBezTo>
                    <a:cubicBezTo>
                      <a:pt x="729" y="1320"/>
                      <a:pt x="903" y="1060"/>
                      <a:pt x="977" y="785"/>
                    </a:cubicBezTo>
                    <a:cubicBezTo>
                      <a:pt x="1053" y="510"/>
                      <a:pt x="1127" y="285"/>
                      <a:pt x="1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4238375" y="897100"/>
                <a:ext cx="30850" cy="43475"/>
              </a:xfrm>
              <a:custGeom>
                <a:rect b="b" l="l" r="r" t="t"/>
                <a:pathLst>
                  <a:path extrusionOk="0" h="1739" w="1234">
                    <a:moveTo>
                      <a:pt x="265" y="1"/>
                    </a:moveTo>
                    <a:cubicBezTo>
                      <a:pt x="172" y="1"/>
                      <a:pt x="80" y="23"/>
                      <a:pt x="1" y="73"/>
                    </a:cubicBezTo>
                    <a:cubicBezTo>
                      <a:pt x="24" y="363"/>
                      <a:pt x="85" y="682"/>
                      <a:pt x="312" y="865"/>
                    </a:cubicBezTo>
                    <a:cubicBezTo>
                      <a:pt x="543" y="1056"/>
                      <a:pt x="969" y="1097"/>
                      <a:pt x="1188" y="1301"/>
                    </a:cubicBezTo>
                    <a:lnTo>
                      <a:pt x="1226" y="1739"/>
                    </a:lnTo>
                    <a:cubicBezTo>
                      <a:pt x="1234" y="1370"/>
                      <a:pt x="1168" y="1005"/>
                      <a:pt x="1028" y="666"/>
                    </a:cubicBezTo>
                    <a:cubicBezTo>
                      <a:pt x="941" y="457"/>
                      <a:pt x="824" y="251"/>
                      <a:pt x="638" y="121"/>
                    </a:cubicBezTo>
                    <a:cubicBezTo>
                      <a:pt x="530" y="45"/>
                      <a:pt x="396" y="1"/>
                      <a:pt x="2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4136100" y="927200"/>
                <a:ext cx="24025" cy="47275"/>
              </a:xfrm>
              <a:custGeom>
                <a:rect b="b" l="l" r="r" t="t"/>
                <a:pathLst>
                  <a:path extrusionOk="0" h="1891" w="961">
                    <a:moveTo>
                      <a:pt x="700" y="1"/>
                    </a:moveTo>
                    <a:cubicBezTo>
                      <a:pt x="376" y="1"/>
                      <a:pt x="102" y="347"/>
                      <a:pt x="97" y="685"/>
                    </a:cubicBezTo>
                    <a:cubicBezTo>
                      <a:pt x="93" y="950"/>
                      <a:pt x="272" y="1248"/>
                      <a:pt x="457" y="1501"/>
                    </a:cubicBezTo>
                    <a:lnTo>
                      <a:pt x="457" y="1501"/>
                    </a:lnTo>
                    <a:cubicBezTo>
                      <a:pt x="576" y="1374"/>
                      <a:pt x="679" y="1235"/>
                      <a:pt x="757" y="1080"/>
                    </a:cubicBezTo>
                    <a:cubicBezTo>
                      <a:pt x="925" y="749"/>
                      <a:pt x="961" y="334"/>
                      <a:pt x="777" y="8"/>
                    </a:cubicBezTo>
                    <a:cubicBezTo>
                      <a:pt x="751" y="3"/>
                      <a:pt x="725" y="1"/>
                      <a:pt x="700" y="1"/>
                    </a:cubicBezTo>
                    <a:close/>
                    <a:moveTo>
                      <a:pt x="457" y="1501"/>
                    </a:moveTo>
                    <a:lnTo>
                      <a:pt x="457" y="1501"/>
                    </a:lnTo>
                    <a:cubicBezTo>
                      <a:pt x="321" y="1646"/>
                      <a:pt x="164" y="1774"/>
                      <a:pt x="0" y="1890"/>
                    </a:cubicBezTo>
                    <a:lnTo>
                      <a:pt x="660" y="1763"/>
                    </a:lnTo>
                    <a:cubicBezTo>
                      <a:pt x="598" y="1685"/>
                      <a:pt x="527" y="1596"/>
                      <a:pt x="457" y="15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4041825" y="864175"/>
                <a:ext cx="38250" cy="26850"/>
              </a:xfrm>
              <a:custGeom>
                <a:rect b="b" l="l" r="r" t="t"/>
                <a:pathLst>
                  <a:path extrusionOk="0" h="1074" w="1530">
                    <a:moveTo>
                      <a:pt x="1009" y="1"/>
                    </a:moveTo>
                    <a:cubicBezTo>
                      <a:pt x="876" y="1"/>
                      <a:pt x="740" y="53"/>
                      <a:pt x="630" y="131"/>
                    </a:cubicBezTo>
                    <a:cubicBezTo>
                      <a:pt x="469" y="243"/>
                      <a:pt x="355" y="404"/>
                      <a:pt x="240" y="562"/>
                    </a:cubicBezTo>
                    <a:lnTo>
                      <a:pt x="1" y="896"/>
                    </a:lnTo>
                    <a:cubicBezTo>
                      <a:pt x="167" y="1024"/>
                      <a:pt x="360" y="1073"/>
                      <a:pt x="550" y="1073"/>
                    </a:cubicBezTo>
                    <a:cubicBezTo>
                      <a:pt x="987" y="1073"/>
                      <a:pt x="1408" y="813"/>
                      <a:pt x="1458" y="648"/>
                    </a:cubicBezTo>
                    <a:cubicBezTo>
                      <a:pt x="1529" y="411"/>
                      <a:pt x="1410" y="121"/>
                      <a:pt x="1178" y="32"/>
                    </a:cubicBezTo>
                    <a:cubicBezTo>
                      <a:pt x="1123" y="10"/>
                      <a:pt x="1066" y="1"/>
                      <a:pt x="1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4172850" y="870775"/>
                <a:ext cx="18800" cy="15075"/>
              </a:xfrm>
              <a:custGeom>
                <a:rect b="b" l="l" r="r" t="t"/>
                <a:pathLst>
                  <a:path extrusionOk="0" h="603" w="752">
                    <a:moveTo>
                      <a:pt x="509" y="0"/>
                    </a:moveTo>
                    <a:cubicBezTo>
                      <a:pt x="485" y="0"/>
                      <a:pt x="462" y="8"/>
                      <a:pt x="444" y="28"/>
                    </a:cubicBezTo>
                    <a:lnTo>
                      <a:pt x="370" y="35"/>
                    </a:lnTo>
                    <a:cubicBezTo>
                      <a:pt x="343" y="24"/>
                      <a:pt x="314" y="19"/>
                      <a:pt x="286" y="19"/>
                    </a:cubicBezTo>
                    <a:cubicBezTo>
                      <a:pt x="155" y="19"/>
                      <a:pt x="26" y="131"/>
                      <a:pt x="13" y="267"/>
                    </a:cubicBezTo>
                    <a:cubicBezTo>
                      <a:pt x="0" y="430"/>
                      <a:pt x="145" y="586"/>
                      <a:pt x="309" y="601"/>
                    </a:cubicBezTo>
                    <a:cubicBezTo>
                      <a:pt x="317" y="602"/>
                      <a:pt x="325" y="602"/>
                      <a:pt x="334" y="602"/>
                    </a:cubicBezTo>
                    <a:cubicBezTo>
                      <a:pt x="560" y="602"/>
                      <a:pt x="751" y="341"/>
                      <a:pt x="673" y="127"/>
                    </a:cubicBezTo>
                    <a:cubicBezTo>
                      <a:pt x="647" y="60"/>
                      <a:pt x="573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4212225" y="853750"/>
                <a:ext cx="18350" cy="14325"/>
              </a:xfrm>
              <a:custGeom>
                <a:rect b="b" l="l" r="r" t="t"/>
                <a:pathLst>
                  <a:path extrusionOk="0" h="573" w="734">
                    <a:moveTo>
                      <a:pt x="474" y="1"/>
                    </a:moveTo>
                    <a:cubicBezTo>
                      <a:pt x="452" y="1"/>
                      <a:pt x="429" y="5"/>
                      <a:pt x="407" y="13"/>
                    </a:cubicBezTo>
                    <a:lnTo>
                      <a:pt x="351" y="31"/>
                    </a:lnTo>
                    <a:cubicBezTo>
                      <a:pt x="332" y="25"/>
                      <a:pt x="312" y="22"/>
                      <a:pt x="293" y="22"/>
                    </a:cubicBezTo>
                    <a:cubicBezTo>
                      <a:pt x="140" y="22"/>
                      <a:pt x="1" y="204"/>
                      <a:pt x="48" y="360"/>
                    </a:cubicBezTo>
                    <a:cubicBezTo>
                      <a:pt x="89" y="493"/>
                      <a:pt x="231" y="573"/>
                      <a:pt x="372" y="573"/>
                    </a:cubicBezTo>
                    <a:cubicBezTo>
                      <a:pt x="417" y="573"/>
                      <a:pt x="461" y="565"/>
                      <a:pt x="502" y="548"/>
                    </a:cubicBezTo>
                    <a:cubicBezTo>
                      <a:pt x="632" y="497"/>
                      <a:pt x="733" y="357"/>
                      <a:pt x="716" y="217"/>
                    </a:cubicBezTo>
                    <a:cubicBezTo>
                      <a:pt x="701" y="100"/>
                      <a:pt x="588" y="1"/>
                      <a:pt x="4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4184425" y="820900"/>
                <a:ext cx="20225" cy="19375"/>
              </a:xfrm>
              <a:custGeom>
                <a:rect b="b" l="l" r="r" t="t"/>
                <a:pathLst>
                  <a:path extrusionOk="0" h="775" w="809">
                    <a:moveTo>
                      <a:pt x="465" y="0"/>
                    </a:moveTo>
                    <a:cubicBezTo>
                      <a:pt x="370" y="0"/>
                      <a:pt x="276" y="41"/>
                      <a:pt x="230" y="125"/>
                    </a:cubicBezTo>
                    <a:lnTo>
                      <a:pt x="187" y="104"/>
                    </a:lnTo>
                    <a:cubicBezTo>
                      <a:pt x="95" y="244"/>
                      <a:pt x="1" y="410"/>
                      <a:pt x="54" y="571"/>
                    </a:cubicBezTo>
                    <a:cubicBezTo>
                      <a:pt x="103" y="693"/>
                      <a:pt x="225" y="774"/>
                      <a:pt x="358" y="774"/>
                    </a:cubicBezTo>
                    <a:cubicBezTo>
                      <a:pt x="490" y="769"/>
                      <a:pt x="612" y="700"/>
                      <a:pt x="689" y="593"/>
                    </a:cubicBezTo>
                    <a:cubicBezTo>
                      <a:pt x="793" y="448"/>
                      <a:pt x="809" y="229"/>
                      <a:pt x="689" y="94"/>
                    </a:cubicBezTo>
                    <a:cubicBezTo>
                      <a:pt x="634" y="32"/>
                      <a:pt x="549" y="0"/>
                      <a:pt x="4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4193100" y="917125"/>
                <a:ext cx="20050" cy="22525"/>
              </a:xfrm>
              <a:custGeom>
                <a:rect b="b" l="l" r="r" t="t"/>
                <a:pathLst>
                  <a:path extrusionOk="0" h="901" w="802">
                    <a:moveTo>
                      <a:pt x="479" y="1"/>
                    </a:moveTo>
                    <a:cubicBezTo>
                      <a:pt x="451" y="1"/>
                      <a:pt x="423" y="6"/>
                      <a:pt x="395" y="18"/>
                    </a:cubicBezTo>
                    <a:lnTo>
                      <a:pt x="380" y="44"/>
                    </a:lnTo>
                    <a:cubicBezTo>
                      <a:pt x="270" y="130"/>
                      <a:pt x="158" y="225"/>
                      <a:pt x="90" y="349"/>
                    </a:cubicBezTo>
                    <a:cubicBezTo>
                      <a:pt x="21" y="474"/>
                      <a:pt x="0" y="637"/>
                      <a:pt x="77" y="755"/>
                    </a:cubicBezTo>
                    <a:cubicBezTo>
                      <a:pt x="136" y="851"/>
                      <a:pt x="250" y="900"/>
                      <a:pt x="365" y="900"/>
                    </a:cubicBezTo>
                    <a:cubicBezTo>
                      <a:pt x="426" y="900"/>
                      <a:pt x="489" y="886"/>
                      <a:pt x="543" y="856"/>
                    </a:cubicBezTo>
                    <a:cubicBezTo>
                      <a:pt x="698" y="772"/>
                      <a:pt x="785" y="594"/>
                      <a:pt x="793" y="418"/>
                    </a:cubicBezTo>
                    <a:cubicBezTo>
                      <a:pt x="802" y="225"/>
                      <a:pt x="653" y="1"/>
                      <a:pt x="4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4107050" y="895925"/>
                <a:ext cx="20150" cy="21375"/>
              </a:xfrm>
              <a:custGeom>
                <a:rect b="b" l="l" r="r" t="t"/>
                <a:pathLst>
                  <a:path extrusionOk="0" h="855" w="806">
                    <a:moveTo>
                      <a:pt x="416" y="0"/>
                    </a:moveTo>
                    <a:cubicBezTo>
                      <a:pt x="189" y="69"/>
                      <a:pt x="0" y="290"/>
                      <a:pt x="29" y="525"/>
                    </a:cubicBezTo>
                    <a:cubicBezTo>
                      <a:pt x="48" y="707"/>
                      <a:pt x="229" y="855"/>
                      <a:pt x="402" y="855"/>
                    </a:cubicBezTo>
                    <a:cubicBezTo>
                      <a:pt x="452" y="855"/>
                      <a:pt x="501" y="843"/>
                      <a:pt x="546" y="815"/>
                    </a:cubicBezTo>
                    <a:cubicBezTo>
                      <a:pt x="630" y="762"/>
                      <a:pt x="683" y="670"/>
                      <a:pt x="724" y="578"/>
                    </a:cubicBezTo>
                    <a:cubicBezTo>
                      <a:pt x="772" y="466"/>
                      <a:pt x="806" y="344"/>
                      <a:pt x="778" y="224"/>
                    </a:cubicBezTo>
                    <a:cubicBezTo>
                      <a:pt x="753" y="111"/>
                      <a:pt x="652" y="5"/>
                      <a:pt x="535" y="5"/>
                    </a:cubicBezTo>
                    <a:cubicBezTo>
                      <a:pt x="531" y="5"/>
                      <a:pt x="527" y="5"/>
                      <a:pt x="523" y="5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4136150" y="867050"/>
                <a:ext cx="16900" cy="13850"/>
              </a:xfrm>
              <a:custGeom>
                <a:rect b="b" l="l" r="r" t="t"/>
                <a:pathLst>
                  <a:path extrusionOk="0" h="554" w="676">
                    <a:moveTo>
                      <a:pt x="337" y="1"/>
                    </a:moveTo>
                    <a:cubicBezTo>
                      <a:pt x="146" y="1"/>
                      <a:pt x="1" y="238"/>
                      <a:pt x="85" y="411"/>
                    </a:cubicBezTo>
                    <a:cubicBezTo>
                      <a:pt x="132" y="505"/>
                      <a:pt x="238" y="554"/>
                      <a:pt x="343" y="554"/>
                    </a:cubicBezTo>
                    <a:cubicBezTo>
                      <a:pt x="429" y="554"/>
                      <a:pt x="513" y="521"/>
                      <a:pt x="564" y="452"/>
                    </a:cubicBezTo>
                    <a:cubicBezTo>
                      <a:pt x="676" y="296"/>
                      <a:pt x="574" y="37"/>
                      <a:pt x="385" y="6"/>
                    </a:cubicBezTo>
                    <a:lnTo>
                      <a:pt x="3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4081325" y="936075"/>
                <a:ext cx="21925" cy="18875"/>
              </a:xfrm>
              <a:custGeom>
                <a:rect b="b" l="l" r="r" t="t"/>
                <a:pathLst>
                  <a:path extrusionOk="0" h="755" w="877">
                    <a:moveTo>
                      <a:pt x="437" y="0"/>
                    </a:moveTo>
                    <a:cubicBezTo>
                      <a:pt x="349" y="0"/>
                      <a:pt x="262" y="25"/>
                      <a:pt x="191" y="75"/>
                    </a:cubicBezTo>
                    <a:lnTo>
                      <a:pt x="291" y="68"/>
                    </a:lnTo>
                    <a:lnTo>
                      <a:pt x="291" y="68"/>
                    </a:lnTo>
                    <a:cubicBezTo>
                      <a:pt x="97" y="129"/>
                      <a:pt x="0" y="384"/>
                      <a:pt x="94" y="562"/>
                    </a:cubicBezTo>
                    <a:cubicBezTo>
                      <a:pt x="161" y="685"/>
                      <a:pt x="301" y="754"/>
                      <a:pt x="439" y="754"/>
                    </a:cubicBezTo>
                    <a:cubicBezTo>
                      <a:pt x="502" y="754"/>
                      <a:pt x="564" y="740"/>
                      <a:pt x="619" y="710"/>
                    </a:cubicBezTo>
                    <a:cubicBezTo>
                      <a:pt x="798" y="613"/>
                      <a:pt x="877" y="376"/>
                      <a:pt x="808" y="185"/>
                    </a:cubicBezTo>
                    <a:cubicBezTo>
                      <a:pt x="727" y="66"/>
                      <a:pt x="581" y="0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4066275" y="900075"/>
                <a:ext cx="20550" cy="17675"/>
              </a:xfrm>
              <a:custGeom>
                <a:rect b="b" l="l" r="r" t="t"/>
                <a:pathLst>
                  <a:path extrusionOk="0" h="707" w="822">
                    <a:moveTo>
                      <a:pt x="543" y="1"/>
                    </a:moveTo>
                    <a:cubicBezTo>
                      <a:pt x="515" y="1"/>
                      <a:pt x="486" y="6"/>
                      <a:pt x="460" y="17"/>
                    </a:cubicBezTo>
                    <a:lnTo>
                      <a:pt x="442" y="94"/>
                    </a:lnTo>
                    <a:cubicBezTo>
                      <a:pt x="412" y="82"/>
                      <a:pt x="382" y="76"/>
                      <a:pt x="352" y="76"/>
                    </a:cubicBezTo>
                    <a:cubicBezTo>
                      <a:pt x="174" y="76"/>
                      <a:pt x="1" y="272"/>
                      <a:pt x="44" y="456"/>
                    </a:cubicBezTo>
                    <a:cubicBezTo>
                      <a:pt x="83" y="609"/>
                      <a:pt x="243" y="707"/>
                      <a:pt x="401" y="707"/>
                    </a:cubicBezTo>
                    <a:cubicBezTo>
                      <a:pt x="463" y="707"/>
                      <a:pt x="524" y="692"/>
                      <a:pt x="577" y="659"/>
                    </a:cubicBezTo>
                    <a:cubicBezTo>
                      <a:pt x="765" y="547"/>
                      <a:pt x="821" y="270"/>
                      <a:pt x="712" y="79"/>
                    </a:cubicBezTo>
                    <a:cubicBezTo>
                      <a:pt x="668" y="28"/>
                      <a:pt x="606" y="1"/>
                      <a:pt x="5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4275075" y="872975"/>
                <a:ext cx="19175" cy="15425"/>
              </a:xfrm>
              <a:custGeom>
                <a:rect b="b" l="l" r="r" t="t"/>
                <a:pathLst>
                  <a:path extrusionOk="0" h="617" w="767">
                    <a:moveTo>
                      <a:pt x="383" y="1"/>
                    </a:moveTo>
                    <a:cubicBezTo>
                      <a:pt x="381" y="1"/>
                      <a:pt x="379" y="1"/>
                      <a:pt x="377" y="1"/>
                    </a:cubicBezTo>
                    <a:lnTo>
                      <a:pt x="375" y="1"/>
                    </a:lnTo>
                    <a:cubicBezTo>
                      <a:pt x="156" y="6"/>
                      <a:pt x="0" y="291"/>
                      <a:pt x="115" y="480"/>
                    </a:cubicBezTo>
                    <a:cubicBezTo>
                      <a:pt x="171" y="572"/>
                      <a:pt x="277" y="617"/>
                      <a:pt x="383" y="617"/>
                    </a:cubicBezTo>
                    <a:cubicBezTo>
                      <a:pt x="495" y="617"/>
                      <a:pt x="607" y="566"/>
                      <a:pt x="660" y="467"/>
                    </a:cubicBezTo>
                    <a:cubicBezTo>
                      <a:pt x="766" y="275"/>
                      <a:pt x="600" y="1"/>
                      <a:pt x="3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4013750" y="755650"/>
                <a:ext cx="338425" cy="243975"/>
              </a:xfrm>
              <a:custGeom>
                <a:rect b="b" l="l" r="r" t="t"/>
                <a:pathLst>
                  <a:path extrusionOk="0" h="9759" w="13537">
                    <a:moveTo>
                      <a:pt x="6127" y="1158"/>
                    </a:moveTo>
                    <a:cubicBezTo>
                      <a:pt x="6214" y="1412"/>
                      <a:pt x="6267" y="1680"/>
                      <a:pt x="6290" y="1947"/>
                    </a:cubicBezTo>
                    <a:cubicBezTo>
                      <a:pt x="6308" y="2189"/>
                      <a:pt x="6273" y="2513"/>
                      <a:pt x="6041" y="2646"/>
                    </a:cubicBezTo>
                    <a:cubicBezTo>
                      <a:pt x="5860" y="2391"/>
                      <a:pt x="5824" y="2049"/>
                      <a:pt x="5878" y="1749"/>
                    </a:cubicBezTo>
                    <a:cubicBezTo>
                      <a:pt x="5901" y="1603"/>
                      <a:pt x="5949" y="1461"/>
                      <a:pt x="6020" y="1331"/>
                    </a:cubicBezTo>
                    <a:cubicBezTo>
                      <a:pt x="6053" y="1272"/>
                      <a:pt x="6092" y="1214"/>
                      <a:pt x="6127" y="1158"/>
                    </a:cubicBezTo>
                    <a:close/>
                    <a:moveTo>
                      <a:pt x="9169" y="1881"/>
                    </a:moveTo>
                    <a:lnTo>
                      <a:pt x="9169" y="1881"/>
                    </a:lnTo>
                    <a:cubicBezTo>
                      <a:pt x="9187" y="2284"/>
                      <a:pt x="8948" y="2696"/>
                      <a:pt x="8581" y="2872"/>
                    </a:cubicBezTo>
                    <a:cubicBezTo>
                      <a:pt x="8558" y="2798"/>
                      <a:pt x="8555" y="2722"/>
                      <a:pt x="8576" y="2646"/>
                    </a:cubicBezTo>
                    <a:cubicBezTo>
                      <a:pt x="8611" y="2523"/>
                      <a:pt x="8662" y="2403"/>
                      <a:pt x="8726" y="2294"/>
                    </a:cubicBezTo>
                    <a:cubicBezTo>
                      <a:pt x="8792" y="2179"/>
                      <a:pt x="8904" y="2098"/>
                      <a:pt x="9004" y="2014"/>
                    </a:cubicBezTo>
                    <a:cubicBezTo>
                      <a:pt x="9057" y="1968"/>
                      <a:pt x="9113" y="1925"/>
                      <a:pt x="9169" y="1881"/>
                    </a:cubicBezTo>
                    <a:close/>
                    <a:moveTo>
                      <a:pt x="10639" y="2485"/>
                    </a:moveTo>
                    <a:lnTo>
                      <a:pt x="10639" y="2485"/>
                    </a:lnTo>
                    <a:cubicBezTo>
                      <a:pt x="10614" y="2699"/>
                      <a:pt x="10565" y="2908"/>
                      <a:pt x="10492" y="3112"/>
                    </a:cubicBezTo>
                    <a:cubicBezTo>
                      <a:pt x="10423" y="3321"/>
                      <a:pt x="10283" y="3527"/>
                      <a:pt x="10076" y="3619"/>
                    </a:cubicBezTo>
                    <a:cubicBezTo>
                      <a:pt x="10038" y="3635"/>
                      <a:pt x="10000" y="3645"/>
                      <a:pt x="9965" y="3645"/>
                    </a:cubicBezTo>
                    <a:cubicBezTo>
                      <a:pt x="9913" y="3645"/>
                      <a:pt x="9867" y="3623"/>
                      <a:pt x="9837" y="3565"/>
                    </a:cubicBezTo>
                    <a:cubicBezTo>
                      <a:pt x="9799" y="3491"/>
                      <a:pt x="9788" y="3405"/>
                      <a:pt x="9806" y="3321"/>
                    </a:cubicBezTo>
                    <a:cubicBezTo>
                      <a:pt x="9857" y="3099"/>
                      <a:pt x="10018" y="2916"/>
                      <a:pt x="10199" y="2783"/>
                    </a:cubicBezTo>
                    <a:cubicBezTo>
                      <a:pt x="10308" y="2702"/>
                      <a:pt x="10430" y="2638"/>
                      <a:pt x="10540" y="2554"/>
                    </a:cubicBezTo>
                    <a:cubicBezTo>
                      <a:pt x="10571" y="2528"/>
                      <a:pt x="10604" y="2505"/>
                      <a:pt x="10639" y="2485"/>
                    </a:cubicBezTo>
                    <a:close/>
                    <a:moveTo>
                      <a:pt x="3488" y="1756"/>
                    </a:moveTo>
                    <a:cubicBezTo>
                      <a:pt x="3883" y="1825"/>
                      <a:pt x="4217" y="2095"/>
                      <a:pt x="4359" y="2472"/>
                    </a:cubicBezTo>
                    <a:cubicBezTo>
                      <a:pt x="4438" y="2691"/>
                      <a:pt x="4479" y="2921"/>
                      <a:pt x="4482" y="3155"/>
                    </a:cubicBezTo>
                    <a:cubicBezTo>
                      <a:pt x="4487" y="3356"/>
                      <a:pt x="4461" y="3568"/>
                      <a:pt x="4311" y="3718"/>
                    </a:cubicBezTo>
                    <a:cubicBezTo>
                      <a:pt x="4180" y="3846"/>
                      <a:pt x="3996" y="3908"/>
                      <a:pt x="3812" y="3908"/>
                    </a:cubicBezTo>
                    <a:cubicBezTo>
                      <a:pt x="3673" y="3908"/>
                      <a:pt x="3534" y="3872"/>
                      <a:pt x="3419" y="3802"/>
                    </a:cubicBezTo>
                    <a:cubicBezTo>
                      <a:pt x="3080" y="3598"/>
                      <a:pt x="2953" y="3170"/>
                      <a:pt x="2978" y="2796"/>
                    </a:cubicBezTo>
                    <a:cubicBezTo>
                      <a:pt x="2991" y="2587"/>
                      <a:pt x="3047" y="2386"/>
                      <a:pt x="3141" y="2200"/>
                    </a:cubicBezTo>
                    <a:cubicBezTo>
                      <a:pt x="3228" y="2032"/>
                      <a:pt x="3355" y="1891"/>
                      <a:pt x="3485" y="1756"/>
                    </a:cubicBezTo>
                    <a:close/>
                    <a:moveTo>
                      <a:pt x="2134" y="4467"/>
                    </a:moveTo>
                    <a:cubicBezTo>
                      <a:pt x="2245" y="4467"/>
                      <a:pt x="2349" y="4511"/>
                      <a:pt x="2418" y="4623"/>
                    </a:cubicBezTo>
                    <a:cubicBezTo>
                      <a:pt x="2469" y="4707"/>
                      <a:pt x="2489" y="4808"/>
                      <a:pt x="2476" y="4905"/>
                    </a:cubicBezTo>
                    <a:cubicBezTo>
                      <a:pt x="2474" y="4921"/>
                      <a:pt x="2469" y="4933"/>
                      <a:pt x="2466" y="4949"/>
                    </a:cubicBezTo>
                    <a:lnTo>
                      <a:pt x="2469" y="4949"/>
                    </a:lnTo>
                    <a:cubicBezTo>
                      <a:pt x="2466" y="4951"/>
                      <a:pt x="2466" y="4954"/>
                      <a:pt x="2466" y="4956"/>
                    </a:cubicBezTo>
                    <a:lnTo>
                      <a:pt x="2454" y="4979"/>
                    </a:lnTo>
                    <a:cubicBezTo>
                      <a:pt x="2451" y="4982"/>
                      <a:pt x="2448" y="4984"/>
                      <a:pt x="2448" y="4989"/>
                    </a:cubicBezTo>
                    <a:cubicBezTo>
                      <a:pt x="2443" y="4992"/>
                      <a:pt x="2441" y="4994"/>
                      <a:pt x="2438" y="5000"/>
                    </a:cubicBezTo>
                    <a:cubicBezTo>
                      <a:pt x="2423" y="5012"/>
                      <a:pt x="2413" y="5025"/>
                      <a:pt x="2397" y="5038"/>
                    </a:cubicBezTo>
                    <a:cubicBezTo>
                      <a:pt x="2334" y="5091"/>
                      <a:pt x="2262" y="5137"/>
                      <a:pt x="2186" y="5173"/>
                    </a:cubicBezTo>
                    <a:cubicBezTo>
                      <a:pt x="2094" y="5216"/>
                      <a:pt x="1997" y="5249"/>
                      <a:pt x="1898" y="5270"/>
                    </a:cubicBezTo>
                    <a:cubicBezTo>
                      <a:pt x="1831" y="5285"/>
                      <a:pt x="1763" y="5293"/>
                      <a:pt x="1695" y="5293"/>
                    </a:cubicBezTo>
                    <a:cubicBezTo>
                      <a:pt x="1573" y="5293"/>
                      <a:pt x="1452" y="5269"/>
                      <a:pt x="1338" y="5221"/>
                    </a:cubicBezTo>
                    <a:cubicBezTo>
                      <a:pt x="1338" y="5203"/>
                      <a:pt x="1333" y="5183"/>
                      <a:pt x="1322" y="5168"/>
                    </a:cubicBezTo>
                    <a:cubicBezTo>
                      <a:pt x="1386" y="5079"/>
                      <a:pt x="1452" y="4987"/>
                      <a:pt x="1519" y="4898"/>
                    </a:cubicBezTo>
                    <a:cubicBezTo>
                      <a:pt x="1600" y="4786"/>
                      <a:pt x="1692" y="4668"/>
                      <a:pt x="1804" y="4584"/>
                    </a:cubicBezTo>
                    <a:cubicBezTo>
                      <a:pt x="1898" y="4514"/>
                      <a:pt x="2019" y="4467"/>
                      <a:pt x="2134" y="4467"/>
                    </a:cubicBezTo>
                    <a:close/>
                    <a:moveTo>
                      <a:pt x="9258" y="5782"/>
                    </a:moveTo>
                    <a:cubicBezTo>
                      <a:pt x="9339" y="5782"/>
                      <a:pt x="9418" y="5803"/>
                      <a:pt x="9490" y="5843"/>
                    </a:cubicBezTo>
                    <a:cubicBezTo>
                      <a:pt x="9648" y="5927"/>
                      <a:pt x="9753" y="6072"/>
                      <a:pt x="9834" y="6225"/>
                    </a:cubicBezTo>
                    <a:cubicBezTo>
                      <a:pt x="9913" y="6383"/>
                      <a:pt x="9974" y="6549"/>
                      <a:pt x="10018" y="6722"/>
                    </a:cubicBezTo>
                    <a:cubicBezTo>
                      <a:pt x="9834" y="6635"/>
                      <a:pt x="9635" y="6587"/>
                      <a:pt x="9460" y="6487"/>
                    </a:cubicBezTo>
                    <a:cubicBezTo>
                      <a:pt x="9213" y="6350"/>
                      <a:pt x="9144" y="6070"/>
                      <a:pt x="9116" y="5805"/>
                    </a:cubicBezTo>
                    <a:cubicBezTo>
                      <a:pt x="9162" y="5789"/>
                      <a:pt x="9210" y="5782"/>
                      <a:pt x="9258" y="5782"/>
                    </a:cubicBezTo>
                    <a:close/>
                    <a:moveTo>
                      <a:pt x="5583" y="6984"/>
                    </a:moveTo>
                    <a:cubicBezTo>
                      <a:pt x="5586" y="6984"/>
                      <a:pt x="5589" y="6984"/>
                      <a:pt x="5592" y="6984"/>
                    </a:cubicBezTo>
                    <a:lnTo>
                      <a:pt x="5595" y="6984"/>
                    </a:lnTo>
                    <a:cubicBezTo>
                      <a:pt x="5725" y="7270"/>
                      <a:pt x="5684" y="7616"/>
                      <a:pt x="5541" y="7891"/>
                    </a:cubicBezTo>
                    <a:cubicBezTo>
                      <a:pt x="5493" y="7991"/>
                      <a:pt x="5432" y="8082"/>
                      <a:pt x="5363" y="8166"/>
                    </a:cubicBezTo>
                    <a:cubicBezTo>
                      <a:pt x="5348" y="8146"/>
                      <a:pt x="5335" y="8123"/>
                      <a:pt x="5320" y="8103"/>
                    </a:cubicBezTo>
                    <a:cubicBezTo>
                      <a:pt x="5228" y="7955"/>
                      <a:pt x="5134" y="7789"/>
                      <a:pt x="5116" y="7614"/>
                    </a:cubicBezTo>
                    <a:cubicBezTo>
                      <a:pt x="5091" y="7349"/>
                      <a:pt x="5293" y="6984"/>
                      <a:pt x="5583" y="6984"/>
                    </a:cubicBezTo>
                    <a:close/>
                    <a:moveTo>
                      <a:pt x="7385" y="241"/>
                    </a:moveTo>
                    <a:cubicBezTo>
                      <a:pt x="7882" y="241"/>
                      <a:pt x="8346" y="523"/>
                      <a:pt x="8685" y="875"/>
                    </a:cubicBezTo>
                    <a:cubicBezTo>
                      <a:pt x="8879" y="1081"/>
                      <a:pt x="9044" y="1316"/>
                      <a:pt x="9174" y="1570"/>
                    </a:cubicBezTo>
                    <a:cubicBezTo>
                      <a:pt x="9052" y="1660"/>
                      <a:pt x="8930" y="1754"/>
                      <a:pt x="8815" y="1851"/>
                    </a:cubicBezTo>
                    <a:cubicBezTo>
                      <a:pt x="8690" y="1955"/>
                      <a:pt x="8571" y="2054"/>
                      <a:pt x="8497" y="2202"/>
                    </a:cubicBezTo>
                    <a:cubicBezTo>
                      <a:pt x="8359" y="2470"/>
                      <a:pt x="8214" y="2811"/>
                      <a:pt x="8420" y="3084"/>
                    </a:cubicBezTo>
                    <a:cubicBezTo>
                      <a:pt x="8444" y="3118"/>
                      <a:pt x="8481" y="3146"/>
                      <a:pt x="8524" y="3146"/>
                    </a:cubicBezTo>
                    <a:cubicBezTo>
                      <a:pt x="8535" y="3146"/>
                      <a:pt x="8546" y="3144"/>
                      <a:pt x="8558" y="3140"/>
                    </a:cubicBezTo>
                    <a:cubicBezTo>
                      <a:pt x="9131" y="2936"/>
                      <a:pt x="9495" y="2309"/>
                      <a:pt x="9396" y="1711"/>
                    </a:cubicBezTo>
                    <a:cubicBezTo>
                      <a:pt x="9510" y="1641"/>
                      <a:pt x="9642" y="1610"/>
                      <a:pt x="9776" y="1610"/>
                    </a:cubicBezTo>
                    <a:cubicBezTo>
                      <a:pt x="10146" y="1610"/>
                      <a:pt x="10536" y="1852"/>
                      <a:pt x="10629" y="2215"/>
                    </a:cubicBezTo>
                    <a:cubicBezTo>
                      <a:pt x="10548" y="2248"/>
                      <a:pt x="10471" y="2294"/>
                      <a:pt x="10402" y="2350"/>
                    </a:cubicBezTo>
                    <a:cubicBezTo>
                      <a:pt x="10298" y="2431"/>
                      <a:pt x="10181" y="2493"/>
                      <a:pt x="10074" y="2572"/>
                    </a:cubicBezTo>
                    <a:cubicBezTo>
                      <a:pt x="9839" y="2742"/>
                      <a:pt x="9623" y="2977"/>
                      <a:pt x="9567" y="3272"/>
                    </a:cubicBezTo>
                    <a:cubicBezTo>
                      <a:pt x="9521" y="3527"/>
                      <a:pt x="9625" y="3858"/>
                      <a:pt x="9926" y="3884"/>
                    </a:cubicBezTo>
                    <a:cubicBezTo>
                      <a:pt x="9938" y="3885"/>
                      <a:pt x="9951" y="3885"/>
                      <a:pt x="9963" y="3885"/>
                    </a:cubicBezTo>
                    <a:cubicBezTo>
                      <a:pt x="10113" y="3885"/>
                      <a:pt x="10261" y="3802"/>
                      <a:pt x="10374" y="3710"/>
                    </a:cubicBezTo>
                    <a:cubicBezTo>
                      <a:pt x="10486" y="3616"/>
                      <a:pt x="10578" y="3499"/>
                      <a:pt x="10642" y="3369"/>
                    </a:cubicBezTo>
                    <a:cubicBezTo>
                      <a:pt x="10723" y="3214"/>
                      <a:pt x="10764" y="3043"/>
                      <a:pt x="10810" y="2872"/>
                    </a:cubicBezTo>
                    <a:cubicBezTo>
                      <a:pt x="10853" y="2712"/>
                      <a:pt x="10881" y="2546"/>
                      <a:pt x="10889" y="2378"/>
                    </a:cubicBezTo>
                    <a:cubicBezTo>
                      <a:pt x="11053" y="2322"/>
                      <a:pt x="11221" y="2296"/>
                      <a:pt x="11388" y="2296"/>
                    </a:cubicBezTo>
                    <a:cubicBezTo>
                      <a:pt x="12139" y="2296"/>
                      <a:pt x="12874" y="2820"/>
                      <a:pt x="13113" y="3545"/>
                    </a:cubicBezTo>
                    <a:cubicBezTo>
                      <a:pt x="13284" y="4059"/>
                      <a:pt x="13235" y="4620"/>
                      <a:pt x="13037" y="5114"/>
                    </a:cubicBezTo>
                    <a:lnTo>
                      <a:pt x="13039" y="5117"/>
                    </a:lnTo>
                    <a:cubicBezTo>
                      <a:pt x="12833" y="5626"/>
                      <a:pt x="12451" y="6047"/>
                      <a:pt x="11984" y="6335"/>
                    </a:cubicBezTo>
                    <a:cubicBezTo>
                      <a:pt x="11475" y="6648"/>
                      <a:pt x="10886" y="6811"/>
                      <a:pt x="10290" y="6836"/>
                    </a:cubicBezTo>
                    <a:cubicBezTo>
                      <a:pt x="10244" y="6551"/>
                      <a:pt x="10148" y="6276"/>
                      <a:pt x="10002" y="6026"/>
                    </a:cubicBezTo>
                    <a:cubicBezTo>
                      <a:pt x="9890" y="5838"/>
                      <a:pt x="9735" y="5675"/>
                      <a:pt x="9531" y="5593"/>
                    </a:cubicBezTo>
                    <a:cubicBezTo>
                      <a:pt x="9442" y="5557"/>
                      <a:pt x="9347" y="5538"/>
                      <a:pt x="9253" y="5538"/>
                    </a:cubicBezTo>
                    <a:cubicBezTo>
                      <a:pt x="9139" y="5538"/>
                      <a:pt x="9025" y="5566"/>
                      <a:pt x="8925" y="5626"/>
                    </a:cubicBezTo>
                    <a:cubicBezTo>
                      <a:pt x="8889" y="5647"/>
                      <a:pt x="8866" y="5687"/>
                      <a:pt x="8866" y="5731"/>
                    </a:cubicBezTo>
                    <a:cubicBezTo>
                      <a:pt x="8892" y="6070"/>
                      <a:pt x="8968" y="6436"/>
                      <a:pt x="9261" y="6648"/>
                    </a:cubicBezTo>
                    <a:cubicBezTo>
                      <a:pt x="9391" y="6742"/>
                      <a:pt x="9549" y="6793"/>
                      <a:pt x="9697" y="6849"/>
                    </a:cubicBezTo>
                    <a:cubicBezTo>
                      <a:pt x="9821" y="6895"/>
                      <a:pt x="9957" y="6941"/>
                      <a:pt x="10061" y="7025"/>
                    </a:cubicBezTo>
                    <a:cubicBezTo>
                      <a:pt x="10071" y="7073"/>
                      <a:pt x="10079" y="7119"/>
                      <a:pt x="10084" y="7170"/>
                    </a:cubicBezTo>
                    <a:cubicBezTo>
                      <a:pt x="10089" y="7244"/>
                      <a:pt x="10092" y="7321"/>
                      <a:pt x="10089" y="7394"/>
                    </a:cubicBezTo>
                    <a:cubicBezTo>
                      <a:pt x="10089" y="7407"/>
                      <a:pt x="10092" y="7420"/>
                      <a:pt x="10094" y="7433"/>
                    </a:cubicBezTo>
                    <a:cubicBezTo>
                      <a:pt x="10069" y="8095"/>
                      <a:pt x="9676" y="8729"/>
                      <a:pt x="9134" y="9109"/>
                    </a:cubicBezTo>
                    <a:cubicBezTo>
                      <a:pt x="8737" y="9386"/>
                      <a:pt x="8277" y="9513"/>
                      <a:pt x="7811" y="9513"/>
                    </a:cubicBezTo>
                    <a:cubicBezTo>
                      <a:pt x="7417" y="9513"/>
                      <a:pt x="7020" y="9423"/>
                      <a:pt x="6655" y="9257"/>
                    </a:cubicBezTo>
                    <a:cubicBezTo>
                      <a:pt x="6273" y="9081"/>
                      <a:pt x="5929" y="8836"/>
                      <a:pt x="5636" y="8536"/>
                    </a:cubicBezTo>
                    <a:cubicBezTo>
                      <a:pt x="5592" y="8480"/>
                      <a:pt x="5549" y="8426"/>
                      <a:pt x="5506" y="8370"/>
                    </a:cubicBezTo>
                    <a:cubicBezTo>
                      <a:pt x="5580" y="8286"/>
                      <a:pt x="5643" y="8197"/>
                      <a:pt x="5702" y="8100"/>
                    </a:cubicBezTo>
                    <a:cubicBezTo>
                      <a:pt x="5880" y="7802"/>
                      <a:pt x="5959" y="7443"/>
                      <a:pt x="5888" y="7099"/>
                    </a:cubicBezTo>
                    <a:cubicBezTo>
                      <a:pt x="5867" y="7012"/>
                      <a:pt x="5837" y="6926"/>
                      <a:pt x="5796" y="6844"/>
                    </a:cubicBezTo>
                    <a:cubicBezTo>
                      <a:pt x="5776" y="6803"/>
                      <a:pt x="5753" y="6765"/>
                      <a:pt x="5704" y="6750"/>
                    </a:cubicBezTo>
                    <a:cubicBezTo>
                      <a:pt x="5673" y="6741"/>
                      <a:pt x="5641" y="6737"/>
                      <a:pt x="5608" y="6737"/>
                    </a:cubicBezTo>
                    <a:cubicBezTo>
                      <a:pt x="5592" y="6737"/>
                      <a:pt x="5577" y="6738"/>
                      <a:pt x="5562" y="6740"/>
                    </a:cubicBezTo>
                    <a:cubicBezTo>
                      <a:pt x="5409" y="6752"/>
                      <a:pt x="5264" y="6816"/>
                      <a:pt x="5152" y="6921"/>
                    </a:cubicBezTo>
                    <a:cubicBezTo>
                      <a:pt x="4920" y="7132"/>
                      <a:pt x="4823" y="7456"/>
                      <a:pt x="4897" y="7761"/>
                    </a:cubicBezTo>
                    <a:cubicBezTo>
                      <a:pt x="4950" y="7973"/>
                      <a:pt x="5060" y="8169"/>
                      <a:pt x="5190" y="8350"/>
                    </a:cubicBezTo>
                    <a:cubicBezTo>
                      <a:pt x="5078" y="8457"/>
                      <a:pt x="4958" y="8554"/>
                      <a:pt x="4833" y="8643"/>
                    </a:cubicBezTo>
                    <a:cubicBezTo>
                      <a:pt x="4810" y="8658"/>
                      <a:pt x="4795" y="8678"/>
                      <a:pt x="4782" y="8704"/>
                    </a:cubicBezTo>
                    <a:cubicBezTo>
                      <a:pt x="4273" y="9065"/>
                      <a:pt x="3695" y="9365"/>
                      <a:pt x="3085" y="9365"/>
                    </a:cubicBezTo>
                    <a:cubicBezTo>
                      <a:pt x="2904" y="9365"/>
                      <a:pt x="2720" y="9339"/>
                      <a:pt x="2535" y="9280"/>
                    </a:cubicBezTo>
                    <a:cubicBezTo>
                      <a:pt x="2064" y="9129"/>
                      <a:pt x="1740" y="8745"/>
                      <a:pt x="1511" y="8324"/>
                    </a:cubicBezTo>
                    <a:cubicBezTo>
                      <a:pt x="1274" y="7884"/>
                      <a:pt x="1131" y="7399"/>
                      <a:pt x="1091" y="6903"/>
                    </a:cubicBezTo>
                    <a:cubicBezTo>
                      <a:pt x="1050" y="6414"/>
                      <a:pt x="1108" y="5919"/>
                      <a:pt x="1259" y="5453"/>
                    </a:cubicBezTo>
                    <a:cubicBezTo>
                      <a:pt x="1393" y="5509"/>
                      <a:pt x="1539" y="5535"/>
                      <a:pt x="1687" y="5535"/>
                    </a:cubicBezTo>
                    <a:cubicBezTo>
                      <a:pt x="2004" y="5535"/>
                      <a:pt x="2329" y="5416"/>
                      <a:pt x="2558" y="5216"/>
                    </a:cubicBezTo>
                    <a:cubicBezTo>
                      <a:pt x="2749" y="5048"/>
                      <a:pt x="2759" y="4783"/>
                      <a:pt x="2660" y="4561"/>
                    </a:cubicBezTo>
                    <a:cubicBezTo>
                      <a:pt x="2599" y="4424"/>
                      <a:pt x="2487" y="4317"/>
                      <a:pt x="2349" y="4258"/>
                    </a:cubicBezTo>
                    <a:cubicBezTo>
                      <a:pt x="2281" y="4231"/>
                      <a:pt x="2209" y="4219"/>
                      <a:pt x="2137" y="4219"/>
                    </a:cubicBezTo>
                    <a:cubicBezTo>
                      <a:pt x="2036" y="4219"/>
                      <a:pt x="1934" y="4242"/>
                      <a:pt x="1842" y="4281"/>
                    </a:cubicBezTo>
                    <a:cubicBezTo>
                      <a:pt x="1664" y="4358"/>
                      <a:pt x="1524" y="4495"/>
                      <a:pt x="1401" y="4645"/>
                    </a:cubicBezTo>
                    <a:cubicBezTo>
                      <a:pt x="1292" y="4786"/>
                      <a:pt x="1190" y="4933"/>
                      <a:pt x="1085" y="5079"/>
                    </a:cubicBezTo>
                    <a:cubicBezTo>
                      <a:pt x="604" y="4961"/>
                      <a:pt x="288" y="4442"/>
                      <a:pt x="263" y="3963"/>
                    </a:cubicBezTo>
                    <a:cubicBezTo>
                      <a:pt x="227" y="3321"/>
                      <a:pt x="655" y="2747"/>
                      <a:pt x="1126" y="2355"/>
                    </a:cubicBezTo>
                    <a:cubicBezTo>
                      <a:pt x="1573" y="1984"/>
                      <a:pt x="2161" y="1684"/>
                      <a:pt x="2756" y="1684"/>
                    </a:cubicBezTo>
                    <a:cubicBezTo>
                      <a:pt x="2847" y="1684"/>
                      <a:pt x="2938" y="1691"/>
                      <a:pt x="3029" y="1705"/>
                    </a:cubicBezTo>
                    <a:cubicBezTo>
                      <a:pt x="3078" y="1713"/>
                      <a:pt x="3124" y="1723"/>
                      <a:pt x="3175" y="1731"/>
                    </a:cubicBezTo>
                    <a:cubicBezTo>
                      <a:pt x="3085" y="1828"/>
                      <a:pt x="3009" y="1932"/>
                      <a:pt x="2945" y="2044"/>
                    </a:cubicBezTo>
                    <a:cubicBezTo>
                      <a:pt x="2841" y="2243"/>
                      <a:pt x="2775" y="2457"/>
                      <a:pt x="2747" y="2679"/>
                    </a:cubicBezTo>
                    <a:cubicBezTo>
                      <a:pt x="2683" y="3145"/>
                      <a:pt x="2825" y="3657"/>
                      <a:pt x="3210" y="3950"/>
                    </a:cubicBezTo>
                    <a:cubicBezTo>
                      <a:pt x="3380" y="4080"/>
                      <a:pt x="3597" y="4147"/>
                      <a:pt x="3814" y="4147"/>
                    </a:cubicBezTo>
                    <a:cubicBezTo>
                      <a:pt x="4018" y="4147"/>
                      <a:pt x="4221" y="4088"/>
                      <a:pt x="4385" y="3968"/>
                    </a:cubicBezTo>
                    <a:cubicBezTo>
                      <a:pt x="4581" y="3823"/>
                      <a:pt x="4685" y="3619"/>
                      <a:pt x="4713" y="3377"/>
                    </a:cubicBezTo>
                    <a:cubicBezTo>
                      <a:pt x="4746" y="3107"/>
                      <a:pt x="4711" y="2811"/>
                      <a:pt x="4639" y="2551"/>
                    </a:cubicBezTo>
                    <a:cubicBezTo>
                      <a:pt x="4566" y="2266"/>
                      <a:pt x="4408" y="2011"/>
                      <a:pt x="4183" y="1818"/>
                    </a:cubicBezTo>
                    <a:cubicBezTo>
                      <a:pt x="4051" y="1705"/>
                      <a:pt x="3898" y="1619"/>
                      <a:pt x="3730" y="1565"/>
                    </a:cubicBezTo>
                    <a:cubicBezTo>
                      <a:pt x="3786" y="1494"/>
                      <a:pt x="3839" y="1420"/>
                      <a:pt x="3888" y="1344"/>
                    </a:cubicBezTo>
                    <a:cubicBezTo>
                      <a:pt x="4031" y="1132"/>
                      <a:pt x="4229" y="964"/>
                      <a:pt x="4461" y="860"/>
                    </a:cubicBezTo>
                    <a:cubicBezTo>
                      <a:pt x="4671" y="759"/>
                      <a:pt x="4907" y="708"/>
                      <a:pt x="5143" y="708"/>
                    </a:cubicBezTo>
                    <a:cubicBezTo>
                      <a:pt x="5436" y="708"/>
                      <a:pt x="5728" y="787"/>
                      <a:pt x="5969" y="949"/>
                    </a:cubicBezTo>
                    <a:cubicBezTo>
                      <a:pt x="5908" y="1046"/>
                      <a:pt x="5842" y="1137"/>
                      <a:pt x="5791" y="1237"/>
                    </a:cubicBezTo>
                    <a:cubicBezTo>
                      <a:pt x="5707" y="1395"/>
                      <a:pt x="5653" y="1565"/>
                      <a:pt x="5631" y="1744"/>
                    </a:cubicBezTo>
                    <a:cubicBezTo>
                      <a:pt x="5574" y="2144"/>
                      <a:pt x="5646" y="2561"/>
                      <a:pt x="5916" y="2875"/>
                    </a:cubicBezTo>
                    <a:cubicBezTo>
                      <a:pt x="5939" y="2900"/>
                      <a:pt x="5971" y="2912"/>
                      <a:pt x="6002" y="2912"/>
                    </a:cubicBezTo>
                    <a:cubicBezTo>
                      <a:pt x="6013" y="2912"/>
                      <a:pt x="6023" y="2910"/>
                      <a:pt x="6033" y="2908"/>
                    </a:cubicBezTo>
                    <a:cubicBezTo>
                      <a:pt x="6397" y="2783"/>
                      <a:pt x="6543" y="2401"/>
                      <a:pt x="6537" y="2042"/>
                    </a:cubicBezTo>
                    <a:cubicBezTo>
                      <a:pt x="6530" y="1665"/>
                      <a:pt x="6433" y="1277"/>
                      <a:pt x="6306" y="923"/>
                    </a:cubicBezTo>
                    <a:cubicBezTo>
                      <a:pt x="6438" y="500"/>
                      <a:pt x="6884" y="269"/>
                      <a:pt x="7309" y="243"/>
                    </a:cubicBezTo>
                    <a:cubicBezTo>
                      <a:pt x="7335" y="242"/>
                      <a:pt x="7360" y="241"/>
                      <a:pt x="7385" y="241"/>
                    </a:cubicBezTo>
                    <a:close/>
                    <a:moveTo>
                      <a:pt x="7392" y="0"/>
                    </a:moveTo>
                    <a:cubicBezTo>
                      <a:pt x="7379" y="0"/>
                      <a:pt x="7366" y="1"/>
                      <a:pt x="7353" y="1"/>
                    </a:cubicBezTo>
                    <a:cubicBezTo>
                      <a:pt x="7080" y="9"/>
                      <a:pt x="6815" y="85"/>
                      <a:pt x="6583" y="225"/>
                    </a:cubicBezTo>
                    <a:cubicBezTo>
                      <a:pt x="6372" y="347"/>
                      <a:pt x="6209" y="533"/>
                      <a:pt x="6109" y="755"/>
                    </a:cubicBezTo>
                    <a:cubicBezTo>
                      <a:pt x="5825" y="564"/>
                      <a:pt x="5486" y="470"/>
                      <a:pt x="5145" y="470"/>
                    </a:cubicBezTo>
                    <a:cubicBezTo>
                      <a:pt x="4963" y="470"/>
                      <a:pt x="4781" y="497"/>
                      <a:pt x="4606" y="549"/>
                    </a:cubicBezTo>
                    <a:cubicBezTo>
                      <a:pt x="4324" y="630"/>
                      <a:pt x="4066" y="783"/>
                      <a:pt x="3857" y="995"/>
                    </a:cubicBezTo>
                    <a:cubicBezTo>
                      <a:pt x="3753" y="1104"/>
                      <a:pt x="3679" y="1232"/>
                      <a:pt x="3592" y="1354"/>
                    </a:cubicBezTo>
                    <a:cubicBezTo>
                      <a:pt x="3557" y="1412"/>
                      <a:pt x="3508" y="1461"/>
                      <a:pt x="3450" y="1494"/>
                    </a:cubicBezTo>
                    <a:cubicBezTo>
                      <a:pt x="3439" y="1499"/>
                      <a:pt x="3432" y="1502"/>
                      <a:pt x="3422" y="1504"/>
                    </a:cubicBezTo>
                    <a:lnTo>
                      <a:pt x="3419" y="1504"/>
                    </a:lnTo>
                    <a:cubicBezTo>
                      <a:pt x="3414" y="1507"/>
                      <a:pt x="3409" y="1507"/>
                      <a:pt x="3404" y="1509"/>
                    </a:cubicBezTo>
                    <a:cubicBezTo>
                      <a:pt x="3386" y="1513"/>
                      <a:pt x="3368" y="1515"/>
                      <a:pt x="3350" y="1515"/>
                    </a:cubicBezTo>
                    <a:cubicBezTo>
                      <a:pt x="3295" y="1515"/>
                      <a:pt x="3238" y="1500"/>
                      <a:pt x="3185" y="1489"/>
                    </a:cubicBezTo>
                    <a:cubicBezTo>
                      <a:pt x="3047" y="1460"/>
                      <a:pt x="2909" y="1447"/>
                      <a:pt x="2772" y="1447"/>
                    </a:cubicBezTo>
                    <a:cubicBezTo>
                      <a:pt x="2150" y="1447"/>
                      <a:pt x="1546" y="1723"/>
                      <a:pt x="1055" y="2105"/>
                    </a:cubicBezTo>
                    <a:cubicBezTo>
                      <a:pt x="515" y="2526"/>
                      <a:pt x="41" y="3142"/>
                      <a:pt x="18" y="3856"/>
                    </a:cubicBezTo>
                    <a:cubicBezTo>
                      <a:pt x="0" y="4490"/>
                      <a:pt x="408" y="5155"/>
                      <a:pt x="1029" y="5313"/>
                    </a:cubicBezTo>
                    <a:cubicBezTo>
                      <a:pt x="1034" y="5321"/>
                      <a:pt x="1040" y="5326"/>
                      <a:pt x="1047" y="5331"/>
                    </a:cubicBezTo>
                    <a:cubicBezTo>
                      <a:pt x="713" y="6309"/>
                      <a:pt x="780" y="7379"/>
                      <a:pt x="1231" y="8309"/>
                    </a:cubicBezTo>
                    <a:cubicBezTo>
                      <a:pt x="1457" y="8780"/>
                      <a:pt x="1796" y="9234"/>
                      <a:pt x="2288" y="9448"/>
                    </a:cubicBezTo>
                    <a:cubicBezTo>
                      <a:pt x="2540" y="9557"/>
                      <a:pt x="2811" y="9607"/>
                      <a:pt x="3082" y="9607"/>
                    </a:cubicBezTo>
                    <a:cubicBezTo>
                      <a:pt x="3342" y="9607"/>
                      <a:pt x="3602" y="9562"/>
                      <a:pt x="3847" y="9481"/>
                    </a:cubicBezTo>
                    <a:cubicBezTo>
                      <a:pt x="4410" y="9298"/>
                      <a:pt x="4894" y="8951"/>
                      <a:pt x="5350" y="8582"/>
                    </a:cubicBezTo>
                    <a:cubicBezTo>
                      <a:pt x="5388" y="8625"/>
                      <a:pt x="5427" y="8668"/>
                      <a:pt x="5467" y="8709"/>
                    </a:cubicBezTo>
                    <a:lnTo>
                      <a:pt x="5467" y="8712"/>
                    </a:lnTo>
                    <a:cubicBezTo>
                      <a:pt x="5470" y="8714"/>
                      <a:pt x="5473" y="8714"/>
                      <a:pt x="5475" y="8717"/>
                    </a:cubicBezTo>
                    <a:cubicBezTo>
                      <a:pt x="6081" y="9343"/>
                      <a:pt x="6940" y="9756"/>
                      <a:pt x="7816" y="9759"/>
                    </a:cubicBezTo>
                    <a:cubicBezTo>
                      <a:pt x="7825" y="9759"/>
                      <a:pt x="7834" y="9759"/>
                      <a:pt x="7844" y="9759"/>
                    </a:cubicBezTo>
                    <a:cubicBezTo>
                      <a:pt x="8303" y="9759"/>
                      <a:pt x="8754" y="9632"/>
                      <a:pt x="9146" y="9392"/>
                    </a:cubicBezTo>
                    <a:cubicBezTo>
                      <a:pt x="9539" y="9147"/>
                      <a:pt x="9860" y="8806"/>
                      <a:pt x="10074" y="8396"/>
                    </a:cubicBezTo>
                    <a:cubicBezTo>
                      <a:pt x="10275" y="8024"/>
                      <a:pt x="10362" y="7603"/>
                      <a:pt x="10328" y="7183"/>
                    </a:cubicBezTo>
                    <a:cubicBezTo>
                      <a:pt x="10328" y="7147"/>
                      <a:pt x="10326" y="7112"/>
                      <a:pt x="10321" y="7076"/>
                    </a:cubicBezTo>
                    <a:cubicBezTo>
                      <a:pt x="11477" y="7017"/>
                      <a:pt x="12662" y="6454"/>
                      <a:pt x="13184" y="5377"/>
                    </a:cubicBezTo>
                    <a:cubicBezTo>
                      <a:pt x="13442" y="4849"/>
                      <a:pt x="13536" y="4238"/>
                      <a:pt x="13398" y="3659"/>
                    </a:cubicBezTo>
                    <a:cubicBezTo>
                      <a:pt x="13271" y="3119"/>
                      <a:pt x="12930" y="2653"/>
                      <a:pt x="12453" y="2365"/>
                    </a:cubicBezTo>
                    <a:cubicBezTo>
                      <a:pt x="12134" y="2172"/>
                      <a:pt x="11757" y="2058"/>
                      <a:pt x="11382" y="2058"/>
                    </a:cubicBezTo>
                    <a:cubicBezTo>
                      <a:pt x="11204" y="2058"/>
                      <a:pt x="11026" y="2084"/>
                      <a:pt x="10856" y="2139"/>
                    </a:cubicBezTo>
                    <a:cubicBezTo>
                      <a:pt x="10764" y="1853"/>
                      <a:pt x="10558" y="1616"/>
                      <a:pt x="10285" y="1489"/>
                    </a:cubicBezTo>
                    <a:cubicBezTo>
                      <a:pt x="10125" y="1412"/>
                      <a:pt x="9948" y="1369"/>
                      <a:pt x="9773" y="1369"/>
                    </a:cubicBezTo>
                    <a:cubicBezTo>
                      <a:pt x="9640" y="1369"/>
                      <a:pt x="9508" y="1394"/>
                      <a:pt x="9383" y="1448"/>
                    </a:cubicBezTo>
                    <a:cubicBezTo>
                      <a:pt x="9106" y="926"/>
                      <a:pt x="8711" y="467"/>
                      <a:pt x="8176" y="200"/>
                    </a:cubicBezTo>
                    <a:cubicBezTo>
                      <a:pt x="7927" y="78"/>
                      <a:pt x="7670" y="0"/>
                      <a:pt x="7392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4168950" y="867800"/>
                <a:ext cx="24225" cy="21075"/>
              </a:xfrm>
              <a:custGeom>
                <a:rect b="b" l="l" r="r" t="t"/>
                <a:pathLst>
                  <a:path extrusionOk="0" h="843" w="969">
                    <a:moveTo>
                      <a:pt x="663" y="241"/>
                    </a:moveTo>
                    <a:lnTo>
                      <a:pt x="663" y="241"/>
                    </a:lnTo>
                    <a:cubicBezTo>
                      <a:pt x="660" y="242"/>
                      <a:pt x="658" y="242"/>
                      <a:pt x="658" y="242"/>
                    </a:cubicBezTo>
                    <a:cubicBezTo>
                      <a:pt x="656" y="242"/>
                      <a:pt x="660" y="241"/>
                      <a:pt x="663" y="241"/>
                    </a:cubicBezTo>
                    <a:close/>
                    <a:moveTo>
                      <a:pt x="465" y="264"/>
                    </a:moveTo>
                    <a:lnTo>
                      <a:pt x="465" y="264"/>
                    </a:lnTo>
                    <a:cubicBezTo>
                      <a:pt x="465" y="264"/>
                      <a:pt x="466" y="264"/>
                      <a:pt x="467" y="265"/>
                    </a:cubicBezTo>
                    <a:lnTo>
                      <a:pt x="467" y="265"/>
                    </a:lnTo>
                    <a:cubicBezTo>
                      <a:pt x="467" y="264"/>
                      <a:pt x="466" y="264"/>
                      <a:pt x="465" y="264"/>
                    </a:cubicBezTo>
                    <a:close/>
                    <a:moveTo>
                      <a:pt x="673" y="246"/>
                    </a:moveTo>
                    <a:lnTo>
                      <a:pt x="676" y="249"/>
                    </a:lnTo>
                    <a:lnTo>
                      <a:pt x="684" y="251"/>
                    </a:lnTo>
                    <a:cubicBezTo>
                      <a:pt x="686" y="254"/>
                      <a:pt x="691" y="259"/>
                      <a:pt x="696" y="264"/>
                    </a:cubicBezTo>
                    <a:lnTo>
                      <a:pt x="701" y="269"/>
                    </a:lnTo>
                    <a:cubicBezTo>
                      <a:pt x="704" y="272"/>
                      <a:pt x="707" y="277"/>
                      <a:pt x="709" y="279"/>
                    </a:cubicBezTo>
                    <a:lnTo>
                      <a:pt x="712" y="287"/>
                    </a:lnTo>
                    <a:cubicBezTo>
                      <a:pt x="717" y="300"/>
                      <a:pt x="719" y="312"/>
                      <a:pt x="722" y="325"/>
                    </a:cubicBezTo>
                    <a:lnTo>
                      <a:pt x="722" y="351"/>
                    </a:lnTo>
                    <a:cubicBezTo>
                      <a:pt x="722" y="358"/>
                      <a:pt x="724" y="384"/>
                      <a:pt x="722" y="389"/>
                    </a:cubicBezTo>
                    <a:lnTo>
                      <a:pt x="722" y="386"/>
                    </a:lnTo>
                    <a:cubicBezTo>
                      <a:pt x="719" y="394"/>
                      <a:pt x="719" y="399"/>
                      <a:pt x="717" y="404"/>
                    </a:cubicBezTo>
                    <a:cubicBezTo>
                      <a:pt x="714" y="411"/>
                      <a:pt x="712" y="438"/>
                      <a:pt x="705" y="442"/>
                    </a:cubicBezTo>
                    <a:lnTo>
                      <a:pt x="705" y="442"/>
                    </a:lnTo>
                    <a:cubicBezTo>
                      <a:pt x="705" y="440"/>
                      <a:pt x="706" y="439"/>
                      <a:pt x="707" y="437"/>
                    </a:cubicBezTo>
                    <a:lnTo>
                      <a:pt x="707" y="437"/>
                    </a:lnTo>
                    <a:cubicBezTo>
                      <a:pt x="705" y="440"/>
                      <a:pt x="704" y="442"/>
                      <a:pt x="704" y="442"/>
                    </a:cubicBezTo>
                    <a:cubicBezTo>
                      <a:pt x="704" y="442"/>
                      <a:pt x="704" y="442"/>
                      <a:pt x="705" y="442"/>
                    </a:cubicBezTo>
                    <a:lnTo>
                      <a:pt x="705" y="442"/>
                    </a:lnTo>
                    <a:cubicBezTo>
                      <a:pt x="702" y="448"/>
                      <a:pt x="698" y="454"/>
                      <a:pt x="696" y="460"/>
                    </a:cubicBezTo>
                    <a:cubicBezTo>
                      <a:pt x="689" y="473"/>
                      <a:pt x="681" y="486"/>
                      <a:pt x="673" y="496"/>
                    </a:cubicBezTo>
                    <a:cubicBezTo>
                      <a:pt x="671" y="498"/>
                      <a:pt x="668" y="503"/>
                      <a:pt x="666" y="506"/>
                    </a:cubicBezTo>
                    <a:cubicBezTo>
                      <a:pt x="663" y="508"/>
                      <a:pt x="663" y="511"/>
                      <a:pt x="661" y="511"/>
                    </a:cubicBezTo>
                    <a:cubicBezTo>
                      <a:pt x="653" y="519"/>
                      <a:pt x="645" y="529"/>
                      <a:pt x="638" y="536"/>
                    </a:cubicBezTo>
                    <a:lnTo>
                      <a:pt x="620" y="552"/>
                    </a:lnTo>
                    <a:cubicBezTo>
                      <a:pt x="610" y="559"/>
                      <a:pt x="600" y="567"/>
                      <a:pt x="587" y="572"/>
                    </a:cubicBezTo>
                    <a:lnTo>
                      <a:pt x="569" y="582"/>
                    </a:lnTo>
                    <a:cubicBezTo>
                      <a:pt x="572" y="581"/>
                      <a:pt x="574" y="580"/>
                      <a:pt x="574" y="580"/>
                    </a:cubicBezTo>
                    <a:lnTo>
                      <a:pt x="574" y="580"/>
                    </a:lnTo>
                    <a:cubicBezTo>
                      <a:pt x="572" y="587"/>
                      <a:pt x="544" y="590"/>
                      <a:pt x="536" y="593"/>
                    </a:cubicBezTo>
                    <a:lnTo>
                      <a:pt x="521" y="598"/>
                    </a:lnTo>
                    <a:lnTo>
                      <a:pt x="470" y="598"/>
                    </a:lnTo>
                    <a:lnTo>
                      <a:pt x="452" y="593"/>
                    </a:lnTo>
                    <a:cubicBezTo>
                      <a:pt x="447" y="590"/>
                      <a:pt x="421" y="582"/>
                      <a:pt x="419" y="582"/>
                    </a:cubicBezTo>
                    <a:cubicBezTo>
                      <a:pt x="408" y="577"/>
                      <a:pt x="398" y="572"/>
                      <a:pt x="388" y="565"/>
                    </a:cubicBezTo>
                    <a:cubicBezTo>
                      <a:pt x="378" y="559"/>
                      <a:pt x="375" y="557"/>
                      <a:pt x="370" y="552"/>
                    </a:cubicBezTo>
                    <a:lnTo>
                      <a:pt x="368" y="549"/>
                    </a:lnTo>
                    <a:cubicBezTo>
                      <a:pt x="358" y="539"/>
                      <a:pt x="345" y="529"/>
                      <a:pt x="335" y="519"/>
                    </a:cubicBezTo>
                    <a:lnTo>
                      <a:pt x="332" y="514"/>
                    </a:lnTo>
                    <a:lnTo>
                      <a:pt x="327" y="506"/>
                    </a:lnTo>
                    <a:cubicBezTo>
                      <a:pt x="322" y="498"/>
                      <a:pt x="317" y="491"/>
                      <a:pt x="312" y="483"/>
                    </a:cubicBezTo>
                    <a:cubicBezTo>
                      <a:pt x="312" y="480"/>
                      <a:pt x="309" y="478"/>
                      <a:pt x="309" y="475"/>
                    </a:cubicBezTo>
                    <a:cubicBezTo>
                      <a:pt x="305" y="469"/>
                      <a:pt x="304" y="466"/>
                      <a:pt x="303" y="466"/>
                    </a:cubicBezTo>
                    <a:lnTo>
                      <a:pt x="303" y="466"/>
                    </a:lnTo>
                    <a:cubicBezTo>
                      <a:pt x="303" y="466"/>
                      <a:pt x="305" y="470"/>
                      <a:pt x="309" y="478"/>
                    </a:cubicBezTo>
                    <a:cubicBezTo>
                      <a:pt x="301" y="475"/>
                      <a:pt x="296" y="447"/>
                      <a:pt x="296" y="440"/>
                    </a:cubicBezTo>
                    <a:cubicBezTo>
                      <a:pt x="294" y="432"/>
                      <a:pt x="294" y="429"/>
                      <a:pt x="291" y="427"/>
                    </a:cubicBezTo>
                    <a:cubicBezTo>
                      <a:pt x="291" y="424"/>
                      <a:pt x="291" y="424"/>
                      <a:pt x="291" y="422"/>
                    </a:cubicBezTo>
                    <a:lnTo>
                      <a:pt x="291" y="394"/>
                    </a:lnTo>
                    <a:cubicBezTo>
                      <a:pt x="291" y="391"/>
                      <a:pt x="291" y="389"/>
                      <a:pt x="291" y="386"/>
                    </a:cubicBezTo>
                    <a:cubicBezTo>
                      <a:pt x="294" y="376"/>
                      <a:pt x="301" y="363"/>
                      <a:pt x="301" y="358"/>
                    </a:cubicBezTo>
                    <a:cubicBezTo>
                      <a:pt x="307" y="351"/>
                      <a:pt x="309" y="343"/>
                      <a:pt x="314" y="335"/>
                    </a:cubicBezTo>
                    <a:cubicBezTo>
                      <a:pt x="314" y="335"/>
                      <a:pt x="317" y="333"/>
                      <a:pt x="319" y="328"/>
                    </a:cubicBezTo>
                    <a:cubicBezTo>
                      <a:pt x="319" y="328"/>
                      <a:pt x="319" y="326"/>
                      <a:pt x="321" y="325"/>
                    </a:cubicBezTo>
                    <a:lnTo>
                      <a:pt x="321" y="325"/>
                    </a:lnTo>
                    <a:lnTo>
                      <a:pt x="319" y="328"/>
                    </a:lnTo>
                    <a:lnTo>
                      <a:pt x="322" y="325"/>
                    </a:lnTo>
                    <a:lnTo>
                      <a:pt x="322" y="325"/>
                    </a:lnTo>
                    <a:cubicBezTo>
                      <a:pt x="322" y="325"/>
                      <a:pt x="321" y="325"/>
                      <a:pt x="321" y="325"/>
                    </a:cubicBezTo>
                    <a:lnTo>
                      <a:pt x="321" y="325"/>
                    </a:lnTo>
                    <a:lnTo>
                      <a:pt x="327" y="317"/>
                    </a:lnTo>
                    <a:cubicBezTo>
                      <a:pt x="332" y="312"/>
                      <a:pt x="337" y="307"/>
                      <a:pt x="342" y="302"/>
                    </a:cubicBezTo>
                    <a:cubicBezTo>
                      <a:pt x="345" y="300"/>
                      <a:pt x="347" y="297"/>
                      <a:pt x="350" y="294"/>
                    </a:cubicBezTo>
                    <a:cubicBezTo>
                      <a:pt x="360" y="287"/>
                      <a:pt x="370" y="282"/>
                      <a:pt x="383" y="277"/>
                    </a:cubicBezTo>
                    <a:cubicBezTo>
                      <a:pt x="388" y="274"/>
                      <a:pt x="391" y="272"/>
                      <a:pt x="396" y="269"/>
                    </a:cubicBezTo>
                    <a:cubicBezTo>
                      <a:pt x="398" y="269"/>
                      <a:pt x="401" y="266"/>
                      <a:pt x="403" y="266"/>
                    </a:cubicBezTo>
                    <a:lnTo>
                      <a:pt x="421" y="264"/>
                    </a:lnTo>
                    <a:lnTo>
                      <a:pt x="429" y="261"/>
                    </a:lnTo>
                    <a:lnTo>
                      <a:pt x="454" y="261"/>
                    </a:lnTo>
                    <a:cubicBezTo>
                      <a:pt x="462" y="261"/>
                      <a:pt x="470" y="261"/>
                      <a:pt x="470" y="264"/>
                    </a:cubicBezTo>
                    <a:cubicBezTo>
                      <a:pt x="470" y="265"/>
                      <a:pt x="469" y="265"/>
                      <a:pt x="469" y="265"/>
                    </a:cubicBezTo>
                    <a:lnTo>
                      <a:pt x="469" y="265"/>
                    </a:lnTo>
                    <a:cubicBezTo>
                      <a:pt x="468" y="265"/>
                      <a:pt x="468" y="265"/>
                      <a:pt x="467" y="265"/>
                    </a:cubicBezTo>
                    <a:lnTo>
                      <a:pt x="467" y="265"/>
                    </a:lnTo>
                    <a:cubicBezTo>
                      <a:pt x="468" y="265"/>
                      <a:pt x="468" y="265"/>
                      <a:pt x="469" y="265"/>
                    </a:cubicBezTo>
                    <a:cubicBezTo>
                      <a:pt x="469" y="265"/>
                      <a:pt x="469" y="265"/>
                      <a:pt x="469" y="265"/>
                    </a:cubicBezTo>
                    <a:lnTo>
                      <a:pt x="469" y="265"/>
                    </a:lnTo>
                    <a:cubicBezTo>
                      <a:pt x="478" y="267"/>
                      <a:pt x="486" y="270"/>
                      <a:pt x="495" y="274"/>
                    </a:cubicBezTo>
                    <a:cubicBezTo>
                      <a:pt x="505" y="277"/>
                      <a:pt x="515" y="278"/>
                      <a:pt x="525" y="278"/>
                    </a:cubicBezTo>
                    <a:cubicBezTo>
                      <a:pt x="541" y="278"/>
                      <a:pt x="558" y="274"/>
                      <a:pt x="574" y="266"/>
                    </a:cubicBezTo>
                    <a:cubicBezTo>
                      <a:pt x="583" y="268"/>
                      <a:pt x="592" y="269"/>
                      <a:pt x="601" y="269"/>
                    </a:cubicBezTo>
                    <a:cubicBezTo>
                      <a:pt x="627" y="269"/>
                      <a:pt x="653" y="261"/>
                      <a:pt x="673" y="246"/>
                    </a:cubicBezTo>
                    <a:close/>
                    <a:moveTo>
                      <a:pt x="664" y="0"/>
                    </a:moveTo>
                    <a:cubicBezTo>
                      <a:pt x="624" y="0"/>
                      <a:pt x="584" y="11"/>
                      <a:pt x="549" y="35"/>
                    </a:cubicBezTo>
                    <a:cubicBezTo>
                      <a:pt x="514" y="22"/>
                      <a:pt x="478" y="16"/>
                      <a:pt x="442" y="16"/>
                    </a:cubicBezTo>
                    <a:cubicBezTo>
                      <a:pt x="302" y="16"/>
                      <a:pt x="164" y="104"/>
                      <a:pt x="95" y="226"/>
                    </a:cubicBezTo>
                    <a:cubicBezTo>
                      <a:pt x="1" y="394"/>
                      <a:pt x="57" y="613"/>
                      <a:pt x="205" y="735"/>
                    </a:cubicBezTo>
                    <a:cubicBezTo>
                      <a:pt x="281" y="799"/>
                      <a:pt x="378" y="837"/>
                      <a:pt x="477" y="842"/>
                    </a:cubicBezTo>
                    <a:cubicBezTo>
                      <a:pt x="482" y="842"/>
                      <a:pt x="486" y="842"/>
                      <a:pt x="491" y="842"/>
                    </a:cubicBezTo>
                    <a:cubicBezTo>
                      <a:pt x="575" y="842"/>
                      <a:pt x="654" y="820"/>
                      <a:pt x="724" y="776"/>
                    </a:cubicBezTo>
                    <a:cubicBezTo>
                      <a:pt x="872" y="682"/>
                      <a:pt x="964" y="521"/>
                      <a:pt x="966" y="345"/>
                    </a:cubicBezTo>
                    <a:cubicBezTo>
                      <a:pt x="969" y="241"/>
                      <a:pt x="923" y="139"/>
                      <a:pt x="844" y="70"/>
                    </a:cubicBezTo>
                    <a:cubicBezTo>
                      <a:pt x="791" y="27"/>
                      <a:pt x="727" y="0"/>
                      <a:pt x="664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4180300" y="874250"/>
                <a:ext cx="275" cy="100"/>
              </a:xfrm>
              <a:custGeom>
                <a:rect b="b" l="l" r="r" t="t"/>
                <a:pathLst>
                  <a:path extrusionOk="0" h="4" w="11">
                    <a:moveTo>
                      <a:pt x="0" y="1"/>
                    </a:moveTo>
                    <a:lnTo>
                      <a:pt x="8" y="3"/>
                    </a:lnTo>
                    <a:lnTo>
                      <a:pt x="11" y="3"/>
                    </a:lnTo>
                    <a:cubicBezTo>
                      <a:pt x="8" y="1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4209925" y="850700"/>
                <a:ext cx="23900" cy="20375"/>
              </a:xfrm>
              <a:custGeom>
                <a:rect b="b" l="l" r="r" t="t"/>
                <a:pathLst>
                  <a:path extrusionOk="0" h="815" w="956">
                    <a:moveTo>
                      <a:pt x="349" y="273"/>
                    </a:moveTo>
                    <a:lnTo>
                      <a:pt x="347" y="275"/>
                    </a:lnTo>
                    <a:cubicBezTo>
                      <a:pt x="347" y="275"/>
                      <a:pt x="347" y="273"/>
                      <a:pt x="349" y="273"/>
                    </a:cubicBezTo>
                    <a:close/>
                    <a:moveTo>
                      <a:pt x="680" y="326"/>
                    </a:moveTo>
                    <a:cubicBezTo>
                      <a:pt x="680" y="328"/>
                      <a:pt x="681" y="329"/>
                      <a:pt x="682" y="330"/>
                    </a:cubicBezTo>
                    <a:lnTo>
                      <a:pt x="682" y="330"/>
                    </a:lnTo>
                    <a:lnTo>
                      <a:pt x="680" y="326"/>
                    </a:lnTo>
                    <a:close/>
                    <a:moveTo>
                      <a:pt x="682" y="330"/>
                    </a:moveTo>
                    <a:lnTo>
                      <a:pt x="683" y="334"/>
                    </a:lnTo>
                    <a:cubicBezTo>
                      <a:pt x="683" y="333"/>
                      <a:pt x="682" y="331"/>
                      <a:pt x="682" y="330"/>
                    </a:cubicBezTo>
                    <a:close/>
                    <a:moveTo>
                      <a:pt x="255" y="398"/>
                    </a:moveTo>
                    <a:lnTo>
                      <a:pt x="255" y="400"/>
                    </a:lnTo>
                    <a:cubicBezTo>
                      <a:pt x="255" y="398"/>
                      <a:pt x="252" y="398"/>
                      <a:pt x="255" y="398"/>
                    </a:cubicBezTo>
                    <a:close/>
                    <a:moveTo>
                      <a:pt x="586" y="245"/>
                    </a:moveTo>
                    <a:lnTo>
                      <a:pt x="606" y="250"/>
                    </a:lnTo>
                    <a:lnTo>
                      <a:pt x="609" y="250"/>
                    </a:lnTo>
                    <a:lnTo>
                      <a:pt x="624" y="260"/>
                    </a:lnTo>
                    <a:cubicBezTo>
                      <a:pt x="629" y="263"/>
                      <a:pt x="637" y="268"/>
                      <a:pt x="642" y="270"/>
                    </a:cubicBezTo>
                    <a:cubicBezTo>
                      <a:pt x="650" y="280"/>
                      <a:pt x="660" y="288"/>
                      <a:pt x="668" y="296"/>
                    </a:cubicBezTo>
                    <a:cubicBezTo>
                      <a:pt x="670" y="303"/>
                      <a:pt x="675" y="308"/>
                      <a:pt x="678" y="314"/>
                    </a:cubicBezTo>
                    <a:cubicBezTo>
                      <a:pt x="678" y="314"/>
                      <a:pt x="680" y="319"/>
                      <a:pt x="683" y="321"/>
                    </a:cubicBezTo>
                    <a:cubicBezTo>
                      <a:pt x="685" y="326"/>
                      <a:pt x="685" y="329"/>
                      <a:pt x="688" y="334"/>
                    </a:cubicBezTo>
                    <a:cubicBezTo>
                      <a:pt x="688" y="339"/>
                      <a:pt x="690" y="347"/>
                      <a:pt x="690" y="352"/>
                    </a:cubicBezTo>
                    <a:cubicBezTo>
                      <a:pt x="693" y="357"/>
                      <a:pt x="690" y="372"/>
                      <a:pt x="690" y="382"/>
                    </a:cubicBezTo>
                    <a:cubicBezTo>
                      <a:pt x="690" y="382"/>
                      <a:pt x="690" y="385"/>
                      <a:pt x="690" y="390"/>
                    </a:cubicBezTo>
                    <a:cubicBezTo>
                      <a:pt x="690" y="390"/>
                      <a:pt x="690" y="390"/>
                      <a:pt x="690" y="390"/>
                    </a:cubicBezTo>
                    <a:lnTo>
                      <a:pt x="690" y="390"/>
                    </a:lnTo>
                    <a:cubicBezTo>
                      <a:pt x="690" y="389"/>
                      <a:pt x="690" y="388"/>
                      <a:pt x="690" y="387"/>
                    </a:cubicBezTo>
                    <a:lnTo>
                      <a:pt x="688" y="387"/>
                    </a:lnTo>
                    <a:cubicBezTo>
                      <a:pt x="688" y="390"/>
                      <a:pt x="688" y="392"/>
                      <a:pt x="688" y="395"/>
                    </a:cubicBezTo>
                    <a:lnTo>
                      <a:pt x="688" y="395"/>
                    </a:lnTo>
                    <a:cubicBezTo>
                      <a:pt x="689" y="393"/>
                      <a:pt x="690" y="391"/>
                      <a:pt x="690" y="390"/>
                    </a:cubicBezTo>
                    <a:lnTo>
                      <a:pt x="690" y="390"/>
                    </a:lnTo>
                    <a:cubicBezTo>
                      <a:pt x="690" y="393"/>
                      <a:pt x="690" y="396"/>
                      <a:pt x="688" y="398"/>
                    </a:cubicBezTo>
                    <a:cubicBezTo>
                      <a:pt x="688" y="397"/>
                      <a:pt x="688" y="396"/>
                      <a:pt x="688" y="395"/>
                    </a:cubicBezTo>
                    <a:lnTo>
                      <a:pt x="688" y="395"/>
                    </a:lnTo>
                    <a:cubicBezTo>
                      <a:pt x="686" y="400"/>
                      <a:pt x="684" y="408"/>
                      <a:pt x="683" y="413"/>
                    </a:cubicBezTo>
                    <a:cubicBezTo>
                      <a:pt x="683" y="421"/>
                      <a:pt x="678" y="426"/>
                      <a:pt x="678" y="431"/>
                    </a:cubicBezTo>
                    <a:cubicBezTo>
                      <a:pt x="675" y="436"/>
                      <a:pt x="673" y="438"/>
                      <a:pt x="670" y="443"/>
                    </a:cubicBezTo>
                    <a:cubicBezTo>
                      <a:pt x="665" y="456"/>
                      <a:pt x="655" y="469"/>
                      <a:pt x="650" y="482"/>
                    </a:cubicBezTo>
                    <a:lnTo>
                      <a:pt x="637" y="494"/>
                    </a:lnTo>
                    <a:cubicBezTo>
                      <a:pt x="627" y="505"/>
                      <a:pt x="614" y="515"/>
                      <a:pt x="604" y="525"/>
                    </a:cubicBezTo>
                    <a:lnTo>
                      <a:pt x="601" y="525"/>
                    </a:lnTo>
                    <a:lnTo>
                      <a:pt x="578" y="540"/>
                    </a:lnTo>
                    <a:cubicBezTo>
                      <a:pt x="571" y="543"/>
                      <a:pt x="558" y="550"/>
                      <a:pt x="553" y="553"/>
                    </a:cubicBezTo>
                    <a:cubicBezTo>
                      <a:pt x="543" y="556"/>
                      <a:pt x="532" y="561"/>
                      <a:pt x="522" y="563"/>
                    </a:cubicBezTo>
                    <a:cubicBezTo>
                      <a:pt x="516" y="563"/>
                      <a:pt x="504" y="570"/>
                      <a:pt x="495" y="570"/>
                    </a:cubicBezTo>
                    <a:cubicBezTo>
                      <a:pt x="493" y="570"/>
                      <a:pt x="491" y="569"/>
                      <a:pt x="489" y="568"/>
                    </a:cubicBezTo>
                    <a:lnTo>
                      <a:pt x="441" y="568"/>
                    </a:lnTo>
                    <a:lnTo>
                      <a:pt x="433" y="563"/>
                    </a:lnTo>
                    <a:lnTo>
                      <a:pt x="410" y="561"/>
                    </a:lnTo>
                    <a:cubicBezTo>
                      <a:pt x="400" y="558"/>
                      <a:pt x="390" y="553"/>
                      <a:pt x="380" y="550"/>
                    </a:cubicBezTo>
                    <a:cubicBezTo>
                      <a:pt x="378" y="550"/>
                      <a:pt x="363" y="546"/>
                      <a:pt x="363" y="546"/>
                    </a:cubicBezTo>
                    <a:lnTo>
                      <a:pt x="363" y="546"/>
                    </a:lnTo>
                    <a:cubicBezTo>
                      <a:pt x="363" y="546"/>
                      <a:pt x="365" y="547"/>
                      <a:pt x="369" y="548"/>
                    </a:cubicBezTo>
                    <a:cubicBezTo>
                      <a:pt x="373" y="549"/>
                      <a:pt x="376" y="549"/>
                      <a:pt x="376" y="549"/>
                    </a:cubicBezTo>
                    <a:cubicBezTo>
                      <a:pt x="380" y="549"/>
                      <a:pt x="361" y="542"/>
                      <a:pt x="359" y="540"/>
                    </a:cubicBezTo>
                    <a:cubicBezTo>
                      <a:pt x="347" y="535"/>
                      <a:pt x="336" y="530"/>
                      <a:pt x="326" y="522"/>
                    </a:cubicBezTo>
                    <a:lnTo>
                      <a:pt x="318" y="517"/>
                    </a:lnTo>
                    <a:lnTo>
                      <a:pt x="313" y="515"/>
                    </a:lnTo>
                    <a:lnTo>
                      <a:pt x="288" y="489"/>
                    </a:lnTo>
                    <a:lnTo>
                      <a:pt x="283" y="484"/>
                    </a:lnTo>
                    <a:cubicBezTo>
                      <a:pt x="283" y="479"/>
                      <a:pt x="280" y="477"/>
                      <a:pt x="278" y="474"/>
                    </a:cubicBezTo>
                    <a:cubicBezTo>
                      <a:pt x="275" y="471"/>
                      <a:pt x="273" y="461"/>
                      <a:pt x="268" y="456"/>
                    </a:cubicBezTo>
                    <a:cubicBezTo>
                      <a:pt x="268" y="454"/>
                      <a:pt x="265" y="451"/>
                      <a:pt x="262" y="449"/>
                    </a:cubicBezTo>
                    <a:cubicBezTo>
                      <a:pt x="260" y="441"/>
                      <a:pt x="260" y="428"/>
                      <a:pt x="257" y="423"/>
                    </a:cubicBezTo>
                    <a:cubicBezTo>
                      <a:pt x="255" y="418"/>
                      <a:pt x="257" y="413"/>
                      <a:pt x="257" y="408"/>
                    </a:cubicBezTo>
                    <a:lnTo>
                      <a:pt x="257" y="403"/>
                    </a:lnTo>
                    <a:lnTo>
                      <a:pt x="260" y="395"/>
                    </a:lnTo>
                    <a:cubicBezTo>
                      <a:pt x="262" y="390"/>
                      <a:pt x="262" y="382"/>
                      <a:pt x="265" y="375"/>
                    </a:cubicBezTo>
                    <a:cubicBezTo>
                      <a:pt x="268" y="367"/>
                      <a:pt x="273" y="359"/>
                      <a:pt x="273" y="357"/>
                    </a:cubicBezTo>
                    <a:cubicBezTo>
                      <a:pt x="273" y="354"/>
                      <a:pt x="273" y="354"/>
                      <a:pt x="275" y="352"/>
                    </a:cubicBezTo>
                    <a:cubicBezTo>
                      <a:pt x="278" y="344"/>
                      <a:pt x="283" y="336"/>
                      <a:pt x="288" y="329"/>
                    </a:cubicBezTo>
                    <a:cubicBezTo>
                      <a:pt x="293" y="321"/>
                      <a:pt x="293" y="321"/>
                      <a:pt x="296" y="319"/>
                    </a:cubicBezTo>
                    <a:cubicBezTo>
                      <a:pt x="298" y="316"/>
                      <a:pt x="298" y="316"/>
                      <a:pt x="301" y="314"/>
                    </a:cubicBezTo>
                    <a:cubicBezTo>
                      <a:pt x="308" y="306"/>
                      <a:pt x="316" y="296"/>
                      <a:pt x="326" y="288"/>
                    </a:cubicBezTo>
                    <a:cubicBezTo>
                      <a:pt x="329" y="288"/>
                      <a:pt x="331" y="285"/>
                      <a:pt x="334" y="283"/>
                    </a:cubicBezTo>
                    <a:cubicBezTo>
                      <a:pt x="341" y="280"/>
                      <a:pt x="349" y="275"/>
                      <a:pt x="357" y="273"/>
                    </a:cubicBezTo>
                    <a:cubicBezTo>
                      <a:pt x="364" y="268"/>
                      <a:pt x="372" y="268"/>
                      <a:pt x="375" y="268"/>
                    </a:cubicBezTo>
                    <a:lnTo>
                      <a:pt x="390" y="268"/>
                    </a:lnTo>
                    <a:cubicBezTo>
                      <a:pt x="395" y="268"/>
                      <a:pt x="402" y="270"/>
                      <a:pt x="404" y="270"/>
                    </a:cubicBezTo>
                    <a:cubicBezTo>
                      <a:pt x="405" y="270"/>
                      <a:pt x="405" y="269"/>
                      <a:pt x="403" y="268"/>
                    </a:cubicBezTo>
                    <a:lnTo>
                      <a:pt x="403" y="268"/>
                    </a:lnTo>
                    <a:lnTo>
                      <a:pt x="415" y="270"/>
                    </a:lnTo>
                    <a:cubicBezTo>
                      <a:pt x="427" y="274"/>
                      <a:pt x="438" y="275"/>
                      <a:pt x="449" y="275"/>
                    </a:cubicBezTo>
                    <a:cubicBezTo>
                      <a:pt x="471" y="275"/>
                      <a:pt x="491" y="269"/>
                      <a:pt x="510" y="257"/>
                    </a:cubicBezTo>
                    <a:cubicBezTo>
                      <a:pt x="520" y="257"/>
                      <a:pt x="527" y="257"/>
                      <a:pt x="535" y="252"/>
                    </a:cubicBezTo>
                    <a:cubicBezTo>
                      <a:pt x="543" y="250"/>
                      <a:pt x="550" y="250"/>
                      <a:pt x="558" y="247"/>
                    </a:cubicBezTo>
                    <a:lnTo>
                      <a:pt x="563" y="245"/>
                    </a:lnTo>
                    <a:close/>
                    <a:moveTo>
                      <a:pt x="566" y="1"/>
                    </a:moveTo>
                    <a:cubicBezTo>
                      <a:pt x="533" y="1"/>
                      <a:pt x="499" y="6"/>
                      <a:pt x="466" y="18"/>
                    </a:cubicBezTo>
                    <a:cubicBezTo>
                      <a:pt x="459" y="21"/>
                      <a:pt x="451" y="26"/>
                      <a:pt x="443" y="28"/>
                    </a:cubicBezTo>
                    <a:cubicBezTo>
                      <a:pt x="424" y="25"/>
                      <a:pt x="405" y="23"/>
                      <a:pt x="386" y="23"/>
                    </a:cubicBezTo>
                    <a:cubicBezTo>
                      <a:pt x="243" y="23"/>
                      <a:pt x="107" y="120"/>
                      <a:pt x="48" y="252"/>
                    </a:cubicBezTo>
                    <a:cubicBezTo>
                      <a:pt x="8" y="334"/>
                      <a:pt x="0" y="431"/>
                      <a:pt x="25" y="520"/>
                    </a:cubicBezTo>
                    <a:cubicBezTo>
                      <a:pt x="56" y="607"/>
                      <a:pt x="112" y="678"/>
                      <a:pt x="186" y="729"/>
                    </a:cubicBezTo>
                    <a:cubicBezTo>
                      <a:pt x="268" y="786"/>
                      <a:pt x="365" y="814"/>
                      <a:pt x="462" y="814"/>
                    </a:cubicBezTo>
                    <a:cubicBezTo>
                      <a:pt x="530" y="814"/>
                      <a:pt x="598" y="800"/>
                      <a:pt x="662" y="772"/>
                    </a:cubicBezTo>
                    <a:cubicBezTo>
                      <a:pt x="838" y="691"/>
                      <a:pt x="955" y="500"/>
                      <a:pt x="925" y="306"/>
                    </a:cubicBezTo>
                    <a:cubicBezTo>
                      <a:pt x="899" y="140"/>
                      <a:pt x="735" y="1"/>
                      <a:pt x="566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4180625" y="817900"/>
                <a:ext cx="26775" cy="25375"/>
              </a:xfrm>
              <a:custGeom>
                <a:rect b="b" l="l" r="r" t="t"/>
                <a:pathLst>
                  <a:path extrusionOk="0" h="1015" w="1071">
                    <a:moveTo>
                      <a:pt x="696" y="257"/>
                    </a:moveTo>
                    <a:cubicBezTo>
                      <a:pt x="698" y="257"/>
                      <a:pt x="701" y="257"/>
                      <a:pt x="703" y="260"/>
                    </a:cubicBezTo>
                    <a:lnTo>
                      <a:pt x="703" y="263"/>
                    </a:lnTo>
                    <a:lnTo>
                      <a:pt x="696" y="257"/>
                    </a:lnTo>
                    <a:close/>
                    <a:moveTo>
                      <a:pt x="499" y="285"/>
                    </a:moveTo>
                    <a:cubicBezTo>
                      <a:pt x="499" y="285"/>
                      <a:pt x="499" y="288"/>
                      <a:pt x="497" y="291"/>
                    </a:cubicBezTo>
                    <a:cubicBezTo>
                      <a:pt x="494" y="291"/>
                      <a:pt x="499" y="285"/>
                      <a:pt x="499" y="285"/>
                    </a:cubicBezTo>
                    <a:close/>
                    <a:moveTo>
                      <a:pt x="593" y="246"/>
                    </a:moveTo>
                    <a:cubicBezTo>
                      <a:pt x="595" y="246"/>
                      <a:pt x="591" y="247"/>
                      <a:pt x="586" y="247"/>
                    </a:cubicBezTo>
                    <a:lnTo>
                      <a:pt x="637" y="247"/>
                    </a:lnTo>
                    <a:cubicBezTo>
                      <a:pt x="652" y="250"/>
                      <a:pt x="668" y="255"/>
                      <a:pt x="683" y="260"/>
                    </a:cubicBezTo>
                    <a:lnTo>
                      <a:pt x="688" y="260"/>
                    </a:lnTo>
                    <a:lnTo>
                      <a:pt x="698" y="265"/>
                    </a:lnTo>
                    <a:cubicBezTo>
                      <a:pt x="703" y="265"/>
                      <a:pt x="716" y="273"/>
                      <a:pt x="726" y="278"/>
                    </a:cubicBezTo>
                    <a:cubicBezTo>
                      <a:pt x="726" y="280"/>
                      <a:pt x="729" y="283"/>
                      <a:pt x="731" y="283"/>
                    </a:cubicBezTo>
                    <a:lnTo>
                      <a:pt x="744" y="298"/>
                    </a:lnTo>
                    <a:lnTo>
                      <a:pt x="752" y="306"/>
                    </a:lnTo>
                    <a:cubicBezTo>
                      <a:pt x="754" y="311"/>
                      <a:pt x="764" y="324"/>
                      <a:pt x="767" y="326"/>
                    </a:cubicBezTo>
                    <a:cubicBezTo>
                      <a:pt x="769" y="334"/>
                      <a:pt x="775" y="339"/>
                      <a:pt x="777" y="347"/>
                    </a:cubicBezTo>
                    <a:cubicBezTo>
                      <a:pt x="777" y="349"/>
                      <a:pt x="780" y="352"/>
                      <a:pt x="780" y="354"/>
                    </a:cubicBezTo>
                    <a:cubicBezTo>
                      <a:pt x="785" y="367"/>
                      <a:pt x="790" y="380"/>
                      <a:pt x="792" y="395"/>
                    </a:cubicBezTo>
                    <a:cubicBezTo>
                      <a:pt x="795" y="403"/>
                      <a:pt x="798" y="410"/>
                      <a:pt x="798" y="418"/>
                    </a:cubicBezTo>
                    <a:cubicBezTo>
                      <a:pt x="798" y="438"/>
                      <a:pt x="800" y="456"/>
                      <a:pt x="798" y="477"/>
                    </a:cubicBezTo>
                    <a:cubicBezTo>
                      <a:pt x="798" y="484"/>
                      <a:pt x="798" y="492"/>
                      <a:pt x="795" y="499"/>
                    </a:cubicBezTo>
                    <a:lnTo>
                      <a:pt x="795" y="502"/>
                    </a:lnTo>
                    <a:cubicBezTo>
                      <a:pt x="792" y="520"/>
                      <a:pt x="790" y="535"/>
                      <a:pt x="785" y="550"/>
                    </a:cubicBezTo>
                    <a:cubicBezTo>
                      <a:pt x="782" y="561"/>
                      <a:pt x="777" y="568"/>
                      <a:pt x="775" y="578"/>
                    </a:cubicBezTo>
                    <a:lnTo>
                      <a:pt x="775" y="581"/>
                    </a:lnTo>
                    <a:cubicBezTo>
                      <a:pt x="767" y="596"/>
                      <a:pt x="759" y="614"/>
                      <a:pt x="749" y="629"/>
                    </a:cubicBezTo>
                    <a:cubicBezTo>
                      <a:pt x="747" y="634"/>
                      <a:pt x="741" y="642"/>
                      <a:pt x="736" y="647"/>
                    </a:cubicBezTo>
                    <a:lnTo>
                      <a:pt x="729" y="657"/>
                    </a:lnTo>
                    <a:cubicBezTo>
                      <a:pt x="719" y="670"/>
                      <a:pt x="706" y="683"/>
                      <a:pt x="693" y="693"/>
                    </a:cubicBezTo>
                    <a:cubicBezTo>
                      <a:pt x="688" y="701"/>
                      <a:pt x="680" y="706"/>
                      <a:pt x="675" y="711"/>
                    </a:cubicBezTo>
                    <a:lnTo>
                      <a:pt x="670" y="716"/>
                    </a:lnTo>
                    <a:lnTo>
                      <a:pt x="668" y="719"/>
                    </a:lnTo>
                    <a:cubicBezTo>
                      <a:pt x="650" y="729"/>
                      <a:pt x="632" y="739"/>
                      <a:pt x="614" y="749"/>
                    </a:cubicBezTo>
                    <a:lnTo>
                      <a:pt x="604" y="754"/>
                    </a:lnTo>
                    <a:cubicBezTo>
                      <a:pt x="604" y="754"/>
                      <a:pt x="589" y="759"/>
                      <a:pt x="586" y="759"/>
                    </a:cubicBezTo>
                    <a:cubicBezTo>
                      <a:pt x="568" y="764"/>
                      <a:pt x="553" y="769"/>
                      <a:pt x="535" y="772"/>
                    </a:cubicBezTo>
                    <a:lnTo>
                      <a:pt x="471" y="772"/>
                    </a:lnTo>
                    <a:cubicBezTo>
                      <a:pt x="456" y="769"/>
                      <a:pt x="441" y="764"/>
                      <a:pt x="426" y="759"/>
                    </a:cubicBezTo>
                    <a:cubicBezTo>
                      <a:pt x="418" y="754"/>
                      <a:pt x="410" y="752"/>
                      <a:pt x="403" y="749"/>
                    </a:cubicBezTo>
                    <a:cubicBezTo>
                      <a:pt x="395" y="744"/>
                      <a:pt x="390" y="739"/>
                      <a:pt x="382" y="736"/>
                    </a:cubicBezTo>
                    <a:lnTo>
                      <a:pt x="377" y="731"/>
                    </a:lnTo>
                    <a:cubicBezTo>
                      <a:pt x="364" y="721"/>
                      <a:pt x="354" y="711"/>
                      <a:pt x="344" y="698"/>
                    </a:cubicBezTo>
                    <a:lnTo>
                      <a:pt x="336" y="691"/>
                    </a:lnTo>
                    <a:cubicBezTo>
                      <a:pt x="334" y="683"/>
                      <a:pt x="329" y="675"/>
                      <a:pt x="326" y="668"/>
                    </a:cubicBezTo>
                    <a:cubicBezTo>
                      <a:pt x="324" y="662"/>
                      <a:pt x="321" y="660"/>
                      <a:pt x="321" y="657"/>
                    </a:cubicBezTo>
                    <a:cubicBezTo>
                      <a:pt x="319" y="645"/>
                      <a:pt x="313" y="632"/>
                      <a:pt x="313" y="622"/>
                    </a:cubicBezTo>
                    <a:cubicBezTo>
                      <a:pt x="313" y="619"/>
                      <a:pt x="313" y="617"/>
                      <a:pt x="313" y="617"/>
                    </a:cubicBezTo>
                    <a:lnTo>
                      <a:pt x="313" y="571"/>
                    </a:lnTo>
                    <a:lnTo>
                      <a:pt x="313" y="568"/>
                    </a:lnTo>
                    <a:cubicBezTo>
                      <a:pt x="316" y="553"/>
                      <a:pt x="319" y="540"/>
                      <a:pt x="321" y="525"/>
                    </a:cubicBezTo>
                    <a:cubicBezTo>
                      <a:pt x="329" y="505"/>
                      <a:pt x="334" y="482"/>
                      <a:pt x="344" y="461"/>
                    </a:cubicBezTo>
                    <a:lnTo>
                      <a:pt x="347" y="456"/>
                    </a:lnTo>
                    <a:cubicBezTo>
                      <a:pt x="354" y="441"/>
                      <a:pt x="362" y="426"/>
                      <a:pt x="369" y="413"/>
                    </a:cubicBezTo>
                    <a:cubicBezTo>
                      <a:pt x="377" y="398"/>
                      <a:pt x="385" y="382"/>
                      <a:pt x="395" y="367"/>
                    </a:cubicBezTo>
                    <a:cubicBezTo>
                      <a:pt x="433" y="364"/>
                      <a:pt x="469" y="341"/>
                      <a:pt x="487" y="306"/>
                    </a:cubicBezTo>
                    <a:cubicBezTo>
                      <a:pt x="487" y="306"/>
                      <a:pt x="492" y="298"/>
                      <a:pt x="497" y="293"/>
                    </a:cubicBezTo>
                    <a:lnTo>
                      <a:pt x="499" y="291"/>
                    </a:lnTo>
                    <a:cubicBezTo>
                      <a:pt x="502" y="285"/>
                      <a:pt x="507" y="280"/>
                      <a:pt x="512" y="275"/>
                    </a:cubicBezTo>
                    <a:lnTo>
                      <a:pt x="515" y="273"/>
                    </a:lnTo>
                    <a:lnTo>
                      <a:pt x="525" y="268"/>
                    </a:lnTo>
                    <a:cubicBezTo>
                      <a:pt x="530" y="265"/>
                      <a:pt x="535" y="263"/>
                      <a:pt x="540" y="260"/>
                    </a:cubicBezTo>
                    <a:lnTo>
                      <a:pt x="538" y="260"/>
                    </a:lnTo>
                    <a:lnTo>
                      <a:pt x="545" y="257"/>
                    </a:lnTo>
                    <a:cubicBezTo>
                      <a:pt x="549" y="255"/>
                      <a:pt x="550" y="254"/>
                      <a:pt x="550" y="254"/>
                    </a:cubicBezTo>
                    <a:lnTo>
                      <a:pt x="550" y="254"/>
                    </a:lnTo>
                    <a:cubicBezTo>
                      <a:pt x="551" y="254"/>
                      <a:pt x="549" y="256"/>
                      <a:pt x="548" y="257"/>
                    </a:cubicBezTo>
                    <a:lnTo>
                      <a:pt x="563" y="252"/>
                    </a:lnTo>
                    <a:cubicBezTo>
                      <a:pt x="568" y="250"/>
                      <a:pt x="576" y="247"/>
                      <a:pt x="583" y="247"/>
                    </a:cubicBezTo>
                    <a:cubicBezTo>
                      <a:pt x="589" y="246"/>
                      <a:pt x="591" y="246"/>
                      <a:pt x="593" y="246"/>
                    </a:cubicBezTo>
                    <a:close/>
                    <a:moveTo>
                      <a:pt x="614" y="1"/>
                    </a:moveTo>
                    <a:cubicBezTo>
                      <a:pt x="513" y="1"/>
                      <a:pt x="413" y="34"/>
                      <a:pt x="339" y="102"/>
                    </a:cubicBezTo>
                    <a:cubicBezTo>
                      <a:pt x="296" y="102"/>
                      <a:pt x="255" y="125"/>
                      <a:pt x="232" y="163"/>
                    </a:cubicBezTo>
                    <a:cubicBezTo>
                      <a:pt x="115" y="347"/>
                      <a:pt x="0" y="581"/>
                      <a:pt x="120" y="795"/>
                    </a:cubicBezTo>
                    <a:cubicBezTo>
                      <a:pt x="202" y="935"/>
                      <a:pt x="358" y="1014"/>
                      <a:pt x="514" y="1014"/>
                    </a:cubicBezTo>
                    <a:cubicBezTo>
                      <a:pt x="563" y="1014"/>
                      <a:pt x="611" y="1007"/>
                      <a:pt x="657" y="991"/>
                    </a:cubicBezTo>
                    <a:cubicBezTo>
                      <a:pt x="856" y="925"/>
                      <a:pt x="1001" y="754"/>
                      <a:pt x="1037" y="550"/>
                    </a:cubicBezTo>
                    <a:cubicBezTo>
                      <a:pt x="1070" y="357"/>
                      <a:pt x="1004" y="135"/>
                      <a:pt x="815" y="46"/>
                    </a:cubicBezTo>
                    <a:cubicBezTo>
                      <a:pt x="752" y="16"/>
                      <a:pt x="683" y="1"/>
                      <a:pt x="614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4195200" y="824000"/>
                <a:ext cx="150" cy="25"/>
              </a:xfrm>
              <a:custGeom>
                <a:rect b="b" l="l" r="r" t="t"/>
                <a:pathLst>
                  <a:path extrusionOk="0" h="1" w="6">
                    <a:moveTo>
                      <a:pt x="6" y="1"/>
                    </a:moveTo>
                    <a:lnTo>
                      <a:pt x="0" y="1"/>
                    </a:lnTo>
                    <a:cubicBezTo>
                      <a:pt x="3" y="1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4194125" y="824250"/>
                <a:ext cx="200" cy="100"/>
              </a:xfrm>
              <a:custGeom>
                <a:rect b="b" l="l" r="r" t="t"/>
                <a:pathLst>
                  <a:path extrusionOk="0" h="4" w="8">
                    <a:moveTo>
                      <a:pt x="5" y="1"/>
                    </a:moveTo>
                    <a:lnTo>
                      <a:pt x="0" y="3"/>
                    </a:lnTo>
                    <a:cubicBezTo>
                      <a:pt x="3" y="3"/>
                      <a:pt x="5" y="1"/>
                      <a:pt x="8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4190425" y="914050"/>
                <a:ext cx="26525" cy="28650"/>
              </a:xfrm>
              <a:custGeom>
                <a:rect b="b" l="l" r="r" t="t"/>
                <a:pathLst>
                  <a:path extrusionOk="0" h="1146" w="1061">
                    <a:moveTo>
                      <a:pt x="258" y="664"/>
                    </a:moveTo>
                    <a:cubicBezTo>
                      <a:pt x="258" y="666"/>
                      <a:pt x="257" y="668"/>
                      <a:pt x="257" y="670"/>
                    </a:cubicBezTo>
                    <a:lnTo>
                      <a:pt x="257" y="670"/>
                    </a:lnTo>
                    <a:cubicBezTo>
                      <a:pt x="257" y="668"/>
                      <a:pt x="258" y="665"/>
                      <a:pt x="258" y="664"/>
                    </a:cubicBezTo>
                    <a:close/>
                    <a:moveTo>
                      <a:pt x="319" y="851"/>
                    </a:moveTo>
                    <a:cubicBezTo>
                      <a:pt x="319" y="851"/>
                      <a:pt x="322" y="856"/>
                      <a:pt x="324" y="857"/>
                    </a:cubicBezTo>
                    <a:cubicBezTo>
                      <a:pt x="320" y="852"/>
                      <a:pt x="319" y="851"/>
                      <a:pt x="319" y="851"/>
                    </a:cubicBezTo>
                    <a:close/>
                    <a:moveTo>
                      <a:pt x="604" y="246"/>
                    </a:moveTo>
                    <a:lnTo>
                      <a:pt x="627" y="253"/>
                    </a:lnTo>
                    <a:cubicBezTo>
                      <a:pt x="623" y="252"/>
                      <a:pt x="620" y="251"/>
                      <a:pt x="620" y="251"/>
                    </a:cubicBezTo>
                    <a:lnTo>
                      <a:pt x="620" y="251"/>
                    </a:lnTo>
                    <a:cubicBezTo>
                      <a:pt x="616" y="251"/>
                      <a:pt x="646" y="264"/>
                      <a:pt x="653" y="269"/>
                    </a:cubicBezTo>
                    <a:lnTo>
                      <a:pt x="655" y="271"/>
                    </a:lnTo>
                    <a:lnTo>
                      <a:pt x="673" y="286"/>
                    </a:lnTo>
                    <a:cubicBezTo>
                      <a:pt x="683" y="297"/>
                      <a:pt x="693" y="307"/>
                      <a:pt x="704" y="317"/>
                    </a:cubicBezTo>
                    <a:cubicBezTo>
                      <a:pt x="704" y="320"/>
                      <a:pt x="719" y="337"/>
                      <a:pt x="721" y="342"/>
                    </a:cubicBezTo>
                    <a:cubicBezTo>
                      <a:pt x="732" y="360"/>
                      <a:pt x="742" y="378"/>
                      <a:pt x="752" y="399"/>
                    </a:cubicBezTo>
                    <a:lnTo>
                      <a:pt x="755" y="401"/>
                    </a:lnTo>
                    <a:cubicBezTo>
                      <a:pt x="755" y="404"/>
                      <a:pt x="755" y="404"/>
                      <a:pt x="755" y="406"/>
                    </a:cubicBezTo>
                    <a:cubicBezTo>
                      <a:pt x="757" y="414"/>
                      <a:pt x="760" y="421"/>
                      <a:pt x="762" y="427"/>
                    </a:cubicBezTo>
                    <a:cubicBezTo>
                      <a:pt x="767" y="444"/>
                      <a:pt x="772" y="460"/>
                      <a:pt x="775" y="478"/>
                    </a:cubicBezTo>
                    <a:cubicBezTo>
                      <a:pt x="775" y="483"/>
                      <a:pt x="777" y="490"/>
                      <a:pt x="777" y="493"/>
                    </a:cubicBezTo>
                    <a:lnTo>
                      <a:pt x="777" y="508"/>
                    </a:lnTo>
                    <a:cubicBezTo>
                      <a:pt x="780" y="528"/>
                      <a:pt x="777" y="546"/>
                      <a:pt x="777" y="567"/>
                    </a:cubicBezTo>
                    <a:cubicBezTo>
                      <a:pt x="777" y="569"/>
                      <a:pt x="777" y="572"/>
                      <a:pt x="777" y="574"/>
                    </a:cubicBezTo>
                    <a:cubicBezTo>
                      <a:pt x="777" y="574"/>
                      <a:pt x="777" y="577"/>
                      <a:pt x="777" y="577"/>
                    </a:cubicBezTo>
                    <a:cubicBezTo>
                      <a:pt x="775" y="587"/>
                      <a:pt x="775" y="597"/>
                      <a:pt x="772" y="607"/>
                    </a:cubicBezTo>
                    <a:cubicBezTo>
                      <a:pt x="770" y="625"/>
                      <a:pt x="765" y="641"/>
                      <a:pt x="760" y="656"/>
                    </a:cubicBezTo>
                    <a:cubicBezTo>
                      <a:pt x="757" y="666"/>
                      <a:pt x="755" y="676"/>
                      <a:pt x="749" y="686"/>
                    </a:cubicBezTo>
                    <a:lnTo>
                      <a:pt x="744" y="699"/>
                    </a:lnTo>
                    <a:cubicBezTo>
                      <a:pt x="737" y="717"/>
                      <a:pt x="727" y="735"/>
                      <a:pt x="716" y="750"/>
                    </a:cubicBezTo>
                    <a:cubicBezTo>
                      <a:pt x="686" y="806"/>
                      <a:pt x="637" y="852"/>
                      <a:pt x="581" y="880"/>
                    </a:cubicBezTo>
                    <a:lnTo>
                      <a:pt x="574" y="883"/>
                    </a:lnTo>
                    <a:lnTo>
                      <a:pt x="558" y="888"/>
                    </a:lnTo>
                    <a:cubicBezTo>
                      <a:pt x="543" y="893"/>
                      <a:pt x="528" y="898"/>
                      <a:pt x="510" y="900"/>
                    </a:cubicBezTo>
                    <a:lnTo>
                      <a:pt x="479" y="900"/>
                    </a:lnTo>
                    <a:cubicBezTo>
                      <a:pt x="464" y="900"/>
                      <a:pt x="449" y="900"/>
                      <a:pt x="434" y="898"/>
                    </a:cubicBezTo>
                    <a:lnTo>
                      <a:pt x="418" y="895"/>
                    </a:lnTo>
                    <a:cubicBezTo>
                      <a:pt x="411" y="893"/>
                      <a:pt x="403" y="893"/>
                      <a:pt x="393" y="890"/>
                    </a:cubicBezTo>
                    <a:cubicBezTo>
                      <a:pt x="385" y="888"/>
                      <a:pt x="370" y="880"/>
                      <a:pt x="365" y="880"/>
                    </a:cubicBezTo>
                    <a:cubicBezTo>
                      <a:pt x="352" y="872"/>
                      <a:pt x="339" y="865"/>
                      <a:pt x="324" y="857"/>
                    </a:cubicBezTo>
                    <a:cubicBezTo>
                      <a:pt x="316" y="849"/>
                      <a:pt x="309" y="842"/>
                      <a:pt x="304" y="834"/>
                    </a:cubicBezTo>
                    <a:cubicBezTo>
                      <a:pt x="298" y="832"/>
                      <a:pt x="296" y="829"/>
                      <a:pt x="293" y="824"/>
                    </a:cubicBezTo>
                    <a:lnTo>
                      <a:pt x="286" y="811"/>
                    </a:lnTo>
                    <a:cubicBezTo>
                      <a:pt x="278" y="801"/>
                      <a:pt x="273" y="793"/>
                      <a:pt x="270" y="783"/>
                    </a:cubicBezTo>
                    <a:cubicBezTo>
                      <a:pt x="270" y="781"/>
                      <a:pt x="270" y="778"/>
                      <a:pt x="268" y="773"/>
                    </a:cubicBezTo>
                    <a:lnTo>
                      <a:pt x="260" y="748"/>
                    </a:lnTo>
                    <a:cubicBezTo>
                      <a:pt x="260" y="745"/>
                      <a:pt x="258" y="742"/>
                      <a:pt x="258" y="740"/>
                    </a:cubicBezTo>
                    <a:cubicBezTo>
                      <a:pt x="258" y="740"/>
                      <a:pt x="258" y="737"/>
                      <a:pt x="258" y="735"/>
                    </a:cubicBezTo>
                    <a:cubicBezTo>
                      <a:pt x="255" y="714"/>
                      <a:pt x="255" y="691"/>
                      <a:pt x="257" y="670"/>
                    </a:cubicBezTo>
                    <a:lnTo>
                      <a:pt x="257" y="670"/>
                    </a:lnTo>
                    <a:cubicBezTo>
                      <a:pt x="257" y="671"/>
                      <a:pt x="257" y="671"/>
                      <a:pt x="257" y="671"/>
                    </a:cubicBezTo>
                    <a:cubicBezTo>
                      <a:pt x="256" y="671"/>
                      <a:pt x="257" y="668"/>
                      <a:pt x="258" y="656"/>
                    </a:cubicBezTo>
                    <a:cubicBezTo>
                      <a:pt x="260" y="643"/>
                      <a:pt x="263" y="630"/>
                      <a:pt x="268" y="615"/>
                    </a:cubicBezTo>
                    <a:cubicBezTo>
                      <a:pt x="270" y="607"/>
                      <a:pt x="273" y="600"/>
                      <a:pt x="276" y="590"/>
                    </a:cubicBezTo>
                    <a:cubicBezTo>
                      <a:pt x="276" y="590"/>
                      <a:pt x="285" y="567"/>
                      <a:pt x="283" y="567"/>
                    </a:cubicBezTo>
                    <a:lnTo>
                      <a:pt x="283" y="567"/>
                    </a:lnTo>
                    <a:cubicBezTo>
                      <a:pt x="283" y="567"/>
                      <a:pt x="283" y="567"/>
                      <a:pt x="283" y="567"/>
                    </a:cubicBezTo>
                    <a:cubicBezTo>
                      <a:pt x="301" y="528"/>
                      <a:pt x="324" y="493"/>
                      <a:pt x="349" y="460"/>
                    </a:cubicBezTo>
                    <a:cubicBezTo>
                      <a:pt x="416" y="383"/>
                      <a:pt x="492" y="312"/>
                      <a:pt x="574" y="251"/>
                    </a:cubicBezTo>
                    <a:cubicBezTo>
                      <a:pt x="574" y="251"/>
                      <a:pt x="576" y="248"/>
                      <a:pt x="576" y="246"/>
                    </a:cubicBezTo>
                    <a:close/>
                    <a:moveTo>
                      <a:pt x="588" y="1"/>
                    </a:moveTo>
                    <a:cubicBezTo>
                      <a:pt x="550" y="1"/>
                      <a:pt x="511" y="8"/>
                      <a:pt x="472" y="24"/>
                    </a:cubicBezTo>
                    <a:cubicBezTo>
                      <a:pt x="441" y="34"/>
                      <a:pt x="416" y="55"/>
                      <a:pt x="398" y="83"/>
                    </a:cubicBezTo>
                    <a:cubicBezTo>
                      <a:pt x="225" y="223"/>
                      <a:pt x="54" y="388"/>
                      <a:pt x="21" y="618"/>
                    </a:cubicBezTo>
                    <a:cubicBezTo>
                      <a:pt x="0" y="735"/>
                      <a:pt x="26" y="857"/>
                      <a:pt x="92" y="956"/>
                    </a:cubicBezTo>
                    <a:cubicBezTo>
                      <a:pt x="151" y="1041"/>
                      <a:pt x="240" y="1102"/>
                      <a:pt x="342" y="1130"/>
                    </a:cubicBezTo>
                    <a:cubicBezTo>
                      <a:pt x="384" y="1140"/>
                      <a:pt x="426" y="1145"/>
                      <a:pt x="467" y="1145"/>
                    </a:cubicBezTo>
                    <a:cubicBezTo>
                      <a:pt x="634" y="1145"/>
                      <a:pt x="790" y="1062"/>
                      <a:pt x="892" y="923"/>
                    </a:cubicBezTo>
                    <a:cubicBezTo>
                      <a:pt x="1012" y="763"/>
                      <a:pt x="1060" y="531"/>
                      <a:pt x="991" y="342"/>
                    </a:cubicBezTo>
                    <a:cubicBezTo>
                      <a:pt x="930" y="173"/>
                      <a:pt x="772" y="1"/>
                      <a:pt x="588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45"/>
              <p:cNvSpPr/>
              <p:nvPr/>
            </p:nvSpPr>
            <p:spPr>
              <a:xfrm>
                <a:off x="4103725" y="892825"/>
                <a:ext cx="26350" cy="27550"/>
              </a:xfrm>
              <a:custGeom>
                <a:rect b="b" l="l" r="r" t="t"/>
                <a:pathLst>
                  <a:path extrusionOk="0" h="1102" w="1054">
                    <a:moveTo>
                      <a:pt x="597" y="234"/>
                    </a:moveTo>
                    <a:cubicBezTo>
                      <a:pt x="615" y="246"/>
                      <a:pt x="635" y="251"/>
                      <a:pt x="656" y="251"/>
                    </a:cubicBezTo>
                    <a:lnTo>
                      <a:pt x="674" y="251"/>
                    </a:lnTo>
                    <a:cubicBezTo>
                      <a:pt x="679" y="251"/>
                      <a:pt x="681" y="251"/>
                      <a:pt x="684" y="254"/>
                    </a:cubicBezTo>
                    <a:cubicBezTo>
                      <a:pt x="689" y="254"/>
                      <a:pt x="697" y="256"/>
                      <a:pt x="699" y="259"/>
                    </a:cubicBezTo>
                    <a:cubicBezTo>
                      <a:pt x="704" y="259"/>
                      <a:pt x="707" y="262"/>
                      <a:pt x="712" y="264"/>
                    </a:cubicBezTo>
                    <a:cubicBezTo>
                      <a:pt x="717" y="267"/>
                      <a:pt x="722" y="272"/>
                      <a:pt x="727" y="274"/>
                    </a:cubicBezTo>
                    <a:lnTo>
                      <a:pt x="732" y="279"/>
                    </a:lnTo>
                    <a:cubicBezTo>
                      <a:pt x="740" y="287"/>
                      <a:pt x="747" y="292"/>
                      <a:pt x="753" y="300"/>
                    </a:cubicBezTo>
                    <a:lnTo>
                      <a:pt x="760" y="307"/>
                    </a:lnTo>
                    <a:cubicBezTo>
                      <a:pt x="760" y="307"/>
                      <a:pt x="760" y="310"/>
                      <a:pt x="763" y="310"/>
                    </a:cubicBezTo>
                    <a:cubicBezTo>
                      <a:pt x="770" y="323"/>
                      <a:pt x="778" y="338"/>
                      <a:pt x="786" y="351"/>
                    </a:cubicBezTo>
                    <a:cubicBezTo>
                      <a:pt x="786" y="351"/>
                      <a:pt x="791" y="376"/>
                      <a:pt x="793" y="384"/>
                    </a:cubicBezTo>
                    <a:cubicBezTo>
                      <a:pt x="796" y="399"/>
                      <a:pt x="798" y="414"/>
                      <a:pt x="798" y="430"/>
                    </a:cubicBezTo>
                    <a:cubicBezTo>
                      <a:pt x="798" y="450"/>
                      <a:pt x="798" y="471"/>
                      <a:pt x="796" y="491"/>
                    </a:cubicBezTo>
                    <a:cubicBezTo>
                      <a:pt x="783" y="567"/>
                      <a:pt x="758" y="641"/>
                      <a:pt x="719" y="710"/>
                    </a:cubicBezTo>
                    <a:cubicBezTo>
                      <a:pt x="712" y="725"/>
                      <a:pt x="702" y="738"/>
                      <a:pt x="694" y="753"/>
                    </a:cubicBezTo>
                    <a:cubicBezTo>
                      <a:pt x="689" y="761"/>
                      <a:pt x="684" y="766"/>
                      <a:pt x="681" y="774"/>
                    </a:cubicBezTo>
                    <a:lnTo>
                      <a:pt x="676" y="779"/>
                    </a:lnTo>
                    <a:lnTo>
                      <a:pt x="671" y="784"/>
                    </a:lnTo>
                    <a:cubicBezTo>
                      <a:pt x="653" y="809"/>
                      <a:pt x="628" y="830"/>
                      <a:pt x="600" y="845"/>
                    </a:cubicBezTo>
                    <a:lnTo>
                      <a:pt x="597" y="845"/>
                    </a:lnTo>
                    <a:cubicBezTo>
                      <a:pt x="592" y="848"/>
                      <a:pt x="587" y="850"/>
                      <a:pt x="584" y="850"/>
                    </a:cubicBezTo>
                    <a:cubicBezTo>
                      <a:pt x="579" y="853"/>
                      <a:pt x="567" y="855"/>
                      <a:pt x="559" y="855"/>
                    </a:cubicBezTo>
                    <a:lnTo>
                      <a:pt x="513" y="855"/>
                    </a:lnTo>
                    <a:cubicBezTo>
                      <a:pt x="513" y="855"/>
                      <a:pt x="498" y="855"/>
                      <a:pt x="493" y="853"/>
                    </a:cubicBezTo>
                    <a:cubicBezTo>
                      <a:pt x="480" y="850"/>
                      <a:pt x="465" y="842"/>
                      <a:pt x="449" y="840"/>
                    </a:cubicBezTo>
                    <a:lnTo>
                      <a:pt x="447" y="840"/>
                    </a:lnTo>
                    <a:lnTo>
                      <a:pt x="429" y="832"/>
                    </a:lnTo>
                    <a:cubicBezTo>
                      <a:pt x="416" y="825"/>
                      <a:pt x="406" y="817"/>
                      <a:pt x="393" y="809"/>
                    </a:cubicBezTo>
                    <a:lnTo>
                      <a:pt x="381" y="802"/>
                    </a:lnTo>
                    <a:lnTo>
                      <a:pt x="365" y="789"/>
                    </a:lnTo>
                    <a:cubicBezTo>
                      <a:pt x="355" y="779"/>
                      <a:pt x="345" y="766"/>
                      <a:pt x="335" y="756"/>
                    </a:cubicBezTo>
                    <a:lnTo>
                      <a:pt x="330" y="751"/>
                    </a:lnTo>
                    <a:lnTo>
                      <a:pt x="322" y="741"/>
                    </a:lnTo>
                    <a:cubicBezTo>
                      <a:pt x="314" y="728"/>
                      <a:pt x="307" y="715"/>
                      <a:pt x="299" y="700"/>
                    </a:cubicBezTo>
                    <a:cubicBezTo>
                      <a:pt x="299" y="700"/>
                      <a:pt x="297" y="695"/>
                      <a:pt x="297" y="692"/>
                    </a:cubicBezTo>
                    <a:cubicBezTo>
                      <a:pt x="294" y="690"/>
                      <a:pt x="291" y="679"/>
                      <a:pt x="289" y="674"/>
                    </a:cubicBezTo>
                    <a:cubicBezTo>
                      <a:pt x="289" y="667"/>
                      <a:pt x="284" y="641"/>
                      <a:pt x="284" y="641"/>
                    </a:cubicBezTo>
                    <a:cubicBezTo>
                      <a:pt x="284" y="641"/>
                      <a:pt x="284" y="641"/>
                      <a:pt x="284" y="641"/>
                    </a:cubicBezTo>
                    <a:cubicBezTo>
                      <a:pt x="281" y="628"/>
                      <a:pt x="281" y="616"/>
                      <a:pt x="281" y="603"/>
                    </a:cubicBezTo>
                    <a:lnTo>
                      <a:pt x="281" y="575"/>
                    </a:lnTo>
                    <a:cubicBezTo>
                      <a:pt x="281" y="572"/>
                      <a:pt x="281" y="572"/>
                      <a:pt x="281" y="570"/>
                    </a:cubicBezTo>
                    <a:lnTo>
                      <a:pt x="281" y="567"/>
                    </a:lnTo>
                    <a:cubicBezTo>
                      <a:pt x="284" y="549"/>
                      <a:pt x="289" y="529"/>
                      <a:pt x="294" y="511"/>
                    </a:cubicBezTo>
                    <a:cubicBezTo>
                      <a:pt x="332" y="392"/>
                      <a:pt x="457" y="282"/>
                      <a:pt x="579" y="241"/>
                    </a:cubicBezTo>
                    <a:cubicBezTo>
                      <a:pt x="584" y="239"/>
                      <a:pt x="590" y="239"/>
                      <a:pt x="597" y="234"/>
                    </a:cubicBezTo>
                    <a:close/>
                    <a:moveTo>
                      <a:pt x="550" y="0"/>
                    </a:moveTo>
                    <a:cubicBezTo>
                      <a:pt x="539" y="0"/>
                      <a:pt x="527" y="2"/>
                      <a:pt x="516" y="4"/>
                    </a:cubicBezTo>
                    <a:cubicBezTo>
                      <a:pt x="314" y="68"/>
                      <a:pt x="154" y="218"/>
                      <a:pt x="75" y="412"/>
                    </a:cubicBezTo>
                    <a:cubicBezTo>
                      <a:pt x="1" y="593"/>
                      <a:pt x="42" y="802"/>
                      <a:pt x="177" y="942"/>
                    </a:cubicBezTo>
                    <a:cubicBezTo>
                      <a:pt x="267" y="1038"/>
                      <a:pt x="401" y="1102"/>
                      <a:pt x="535" y="1102"/>
                    </a:cubicBezTo>
                    <a:cubicBezTo>
                      <a:pt x="579" y="1102"/>
                      <a:pt x="624" y="1095"/>
                      <a:pt x="666" y="1079"/>
                    </a:cubicBezTo>
                    <a:cubicBezTo>
                      <a:pt x="770" y="1036"/>
                      <a:pt x="854" y="962"/>
                      <a:pt x="911" y="865"/>
                    </a:cubicBezTo>
                    <a:cubicBezTo>
                      <a:pt x="969" y="769"/>
                      <a:pt x="1010" y="664"/>
                      <a:pt x="1033" y="555"/>
                    </a:cubicBezTo>
                    <a:cubicBezTo>
                      <a:pt x="1053" y="427"/>
                      <a:pt x="1046" y="292"/>
                      <a:pt x="972" y="183"/>
                    </a:cubicBezTo>
                    <a:cubicBezTo>
                      <a:pt x="903" y="73"/>
                      <a:pt x="786" y="9"/>
                      <a:pt x="658" y="7"/>
                    </a:cubicBezTo>
                    <a:cubicBezTo>
                      <a:pt x="640" y="7"/>
                      <a:pt x="625" y="9"/>
                      <a:pt x="610" y="17"/>
                    </a:cubicBezTo>
                    <a:cubicBezTo>
                      <a:pt x="592" y="5"/>
                      <a:pt x="571" y="0"/>
                      <a:pt x="55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45"/>
              <p:cNvSpPr/>
              <p:nvPr/>
            </p:nvSpPr>
            <p:spPr>
              <a:xfrm>
                <a:off x="4147250" y="876750"/>
                <a:ext cx="400" cy="400"/>
              </a:xfrm>
              <a:custGeom>
                <a:rect b="b" l="l" r="r" t="t"/>
                <a:pathLst>
                  <a:path extrusionOk="0" h="16" w="16">
                    <a:moveTo>
                      <a:pt x="0" y="15"/>
                    </a:moveTo>
                    <a:cubicBezTo>
                      <a:pt x="8" y="8"/>
                      <a:pt x="15" y="0"/>
                      <a:pt x="0" y="15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4134425" y="864075"/>
                <a:ext cx="20425" cy="19900"/>
              </a:xfrm>
              <a:custGeom>
                <a:rect b="b" l="l" r="r" t="t"/>
                <a:pathLst>
                  <a:path extrusionOk="0" h="796" w="817">
                    <a:moveTo>
                      <a:pt x="360" y="250"/>
                    </a:moveTo>
                    <a:lnTo>
                      <a:pt x="360" y="250"/>
                    </a:lnTo>
                    <a:cubicBezTo>
                      <a:pt x="357" y="252"/>
                      <a:pt x="354" y="253"/>
                      <a:pt x="353" y="253"/>
                    </a:cubicBezTo>
                    <a:cubicBezTo>
                      <a:pt x="353" y="253"/>
                      <a:pt x="353" y="253"/>
                      <a:pt x="353" y="252"/>
                    </a:cubicBezTo>
                    <a:cubicBezTo>
                      <a:pt x="355" y="252"/>
                      <a:pt x="358" y="250"/>
                      <a:pt x="360" y="250"/>
                    </a:cubicBezTo>
                    <a:close/>
                    <a:moveTo>
                      <a:pt x="480" y="260"/>
                    </a:moveTo>
                    <a:lnTo>
                      <a:pt x="480" y="260"/>
                    </a:lnTo>
                    <a:cubicBezTo>
                      <a:pt x="485" y="263"/>
                      <a:pt x="490" y="265"/>
                      <a:pt x="495" y="270"/>
                    </a:cubicBezTo>
                    <a:cubicBezTo>
                      <a:pt x="490" y="268"/>
                      <a:pt x="477" y="260"/>
                      <a:pt x="480" y="260"/>
                    </a:cubicBezTo>
                    <a:close/>
                    <a:moveTo>
                      <a:pt x="258" y="466"/>
                    </a:moveTo>
                    <a:lnTo>
                      <a:pt x="258" y="466"/>
                    </a:lnTo>
                    <a:cubicBezTo>
                      <a:pt x="260" y="468"/>
                      <a:pt x="261" y="471"/>
                      <a:pt x="262" y="473"/>
                    </a:cubicBezTo>
                    <a:lnTo>
                      <a:pt x="262" y="473"/>
                    </a:lnTo>
                    <a:cubicBezTo>
                      <a:pt x="260" y="471"/>
                      <a:pt x="258" y="469"/>
                      <a:pt x="258" y="466"/>
                    </a:cubicBezTo>
                    <a:close/>
                    <a:moveTo>
                      <a:pt x="424" y="242"/>
                    </a:moveTo>
                    <a:cubicBezTo>
                      <a:pt x="437" y="245"/>
                      <a:pt x="447" y="250"/>
                      <a:pt x="460" y="252"/>
                    </a:cubicBezTo>
                    <a:lnTo>
                      <a:pt x="472" y="257"/>
                    </a:lnTo>
                    <a:cubicBezTo>
                      <a:pt x="477" y="263"/>
                      <a:pt x="483" y="265"/>
                      <a:pt x="488" y="268"/>
                    </a:cubicBezTo>
                    <a:cubicBezTo>
                      <a:pt x="493" y="273"/>
                      <a:pt x="493" y="273"/>
                      <a:pt x="495" y="273"/>
                    </a:cubicBezTo>
                    <a:lnTo>
                      <a:pt x="511" y="288"/>
                    </a:lnTo>
                    <a:cubicBezTo>
                      <a:pt x="511" y="288"/>
                      <a:pt x="511" y="288"/>
                      <a:pt x="511" y="288"/>
                    </a:cubicBezTo>
                    <a:lnTo>
                      <a:pt x="511" y="288"/>
                    </a:lnTo>
                    <a:cubicBezTo>
                      <a:pt x="512" y="288"/>
                      <a:pt x="512" y="288"/>
                      <a:pt x="513" y="289"/>
                    </a:cubicBezTo>
                    <a:lnTo>
                      <a:pt x="513" y="289"/>
                    </a:lnTo>
                    <a:cubicBezTo>
                      <a:pt x="511" y="288"/>
                      <a:pt x="511" y="288"/>
                      <a:pt x="511" y="288"/>
                    </a:cubicBezTo>
                    <a:lnTo>
                      <a:pt x="511" y="288"/>
                    </a:lnTo>
                    <a:cubicBezTo>
                      <a:pt x="513" y="291"/>
                      <a:pt x="516" y="296"/>
                      <a:pt x="518" y="298"/>
                    </a:cubicBezTo>
                    <a:cubicBezTo>
                      <a:pt x="526" y="308"/>
                      <a:pt x="531" y="319"/>
                      <a:pt x="539" y="329"/>
                    </a:cubicBezTo>
                    <a:lnTo>
                      <a:pt x="544" y="344"/>
                    </a:lnTo>
                    <a:cubicBezTo>
                      <a:pt x="549" y="354"/>
                      <a:pt x="551" y="364"/>
                      <a:pt x="556" y="375"/>
                    </a:cubicBezTo>
                    <a:cubicBezTo>
                      <a:pt x="556" y="382"/>
                      <a:pt x="559" y="387"/>
                      <a:pt x="559" y="393"/>
                    </a:cubicBezTo>
                    <a:cubicBezTo>
                      <a:pt x="561" y="400"/>
                      <a:pt x="559" y="403"/>
                      <a:pt x="559" y="403"/>
                    </a:cubicBezTo>
                    <a:lnTo>
                      <a:pt x="559" y="423"/>
                    </a:lnTo>
                    <a:cubicBezTo>
                      <a:pt x="559" y="431"/>
                      <a:pt x="559" y="436"/>
                      <a:pt x="559" y="443"/>
                    </a:cubicBezTo>
                    <a:cubicBezTo>
                      <a:pt x="559" y="438"/>
                      <a:pt x="559" y="436"/>
                      <a:pt x="561" y="431"/>
                    </a:cubicBezTo>
                    <a:lnTo>
                      <a:pt x="561" y="431"/>
                    </a:lnTo>
                    <a:cubicBezTo>
                      <a:pt x="561" y="431"/>
                      <a:pt x="561" y="436"/>
                      <a:pt x="559" y="443"/>
                    </a:cubicBezTo>
                    <a:cubicBezTo>
                      <a:pt x="559" y="443"/>
                      <a:pt x="559" y="443"/>
                      <a:pt x="559" y="446"/>
                    </a:cubicBezTo>
                    <a:cubicBezTo>
                      <a:pt x="556" y="456"/>
                      <a:pt x="554" y="466"/>
                      <a:pt x="551" y="469"/>
                    </a:cubicBezTo>
                    <a:cubicBezTo>
                      <a:pt x="551" y="471"/>
                      <a:pt x="551" y="474"/>
                      <a:pt x="551" y="477"/>
                    </a:cubicBezTo>
                    <a:cubicBezTo>
                      <a:pt x="551" y="477"/>
                      <a:pt x="551" y="477"/>
                      <a:pt x="551" y="479"/>
                    </a:cubicBezTo>
                    <a:cubicBezTo>
                      <a:pt x="546" y="484"/>
                      <a:pt x="544" y="489"/>
                      <a:pt x="541" y="497"/>
                    </a:cubicBezTo>
                    <a:cubicBezTo>
                      <a:pt x="539" y="497"/>
                      <a:pt x="539" y="500"/>
                      <a:pt x="539" y="500"/>
                    </a:cubicBezTo>
                    <a:lnTo>
                      <a:pt x="531" y="507"/>
                    </a:lnTo>
                    <a:lnTo>
                      <a:pt x="521" y="517"/>
                    </a:lnTo>
                    <a:cubicBezTo>
                      <a:pt x="517" y="519"/>
                      <a:pt x="514" y="521"/>
                      <a:pt x="512" y="523"/>
                    </a:cubicBezTo>
                    <a:lnTo>
                      <a:pt x="512" y="523"/>
                    </a:lnTo>
                    <a:cubicBezTo>
                      <a:pt x="512" y="523"/>
                      <a:pt x="513" y="522"/>
                      <a:pt x="513" y="522"/>
                    </a:cubicBezTo>
                    <a:lnTo>
                      <a:pt x="513" y="522"/>
                    </a:lnTo>
                    <a:lnTo>
                      <a:pt x="511" y="524"/>
                    </a:lnTo>
                    <a:lnTo>
                      <a:pt x="511" y="524"/>
                    </a:lnTo>
                    <a:cubicBezTo>
                      <a:pt x="511" y="523"/>
                      <a:pt x="512" y="523"/>
                      <a:pt x="512" y="523"/>
                    </a:cubicBezTo>
                    <a:lnTo>
                      <a:pt x="512" y="523"/>
                    </a:lnTo>
                    <a:cubicBezTo>
                      <a:pt x="511" y="523"/>
                      <a:pt x="509" y="524"/>
                      <a:pt x="508" y="525"/>
                    </a:cubicBezTo>
                    <a:lnTo>
                      <a:pt x="508" y="525"/>
                    </a:lnTo>
                    <a:lnTo>
                      <a:pt x="511" y="524"/>
                    </a:lnTo>
                    <a:lnTo>
                      <a:pt x="511" y="524"/>
                    </a:lnTo>
                    <a:cubicBezTo>
                      <a:pt x="509" y="525"/>
                      <a:pt x="507" y="527"/>
                      <a:pt x="505" y="528"/>
                    </a:cubicBezTo>
                    <a:cubicBezTo>
                      <a:pt x="506" y="527"/>
                      <a:pt x="507" y="526"/>
                      <a:pt x="508" y="525"/>
                    </a:cubicBezTo>
                    <a:lnTo>
                      <a:pt x="508" y="525"/>
                    </a:lnTo>
                    <a:lnTo>
                      <a:pt x="508" y="525"/>
                    </a:lnTo>
                    <a:cubicBezTo>
                      <a:pt x="500" y="530"/>
                      <a:pt x="490" y="533"/>
                      <a:pt x="483" y="538"/>
                    </a:cubicBezTo>
                    <a:lnTo>
                      <a:pt x="467" y="543"/>
                    </a:lnTo>
                    <a:cubicBezTo>
                      <a:pt x="457" y="545"/>
                      <a:pt x="447" y="548"/>
                      <a:pt x="437" y="550"/>
                    </a:cubicBezTo>
                    <a:lnTo>
                      <a:pt x="386" y="550"/>
                    </a:lnTo>
                    <a:lnTo>
                      <a:pt x="373" y="548"/>
                    </a:lnTo>
                    <a:cubicBezTo>
                      <a:pt x="360" y="545"/>
                      <a:pt x="350" y="543"/>
                      <a:pt x="337" y="538"/>
                    </a:cubicBezTo>
                    <a:lnTo>
                      <a:pt x="322" y="533"/>
                    </a:lnTo>
                    <a:lnTo>
                      <a:pt x="332" y="535"/>
                    </a:lnTo>
                    <a:lnTo>
                      <a:pt x="327" y="533"/>
                    </a:lnTo>
                    <a:cubicBezTo>
                      <a:pt x="317" y="528"/>
                      <a:pt x="307" y="522"/>
                      <a:pt x="299" y="515"/>
                    </a:cubicBezTo>
                    <a:lnTo>
                      <a:pt x="289" y="507"/>
                    </a:lnTo>
                    <a:cubicBezTo>
                      <a:pt x="284" y="502"/>
                      <a:pt x="279" y="497"/>
                      <a:pt x="276" y="492"/>
                    </a:cubicBezTo>
                    <a:cubicBezTo>
                      <a:pt x="274" y="492"/>
                      <a:pt x="271" y="489"/>
                      <a:pt x="269" y="487"/>
                    </a:cubicBezTo>
                    <a:lnTo>
                      <a:pt x="269" y="487"/>
                    </a:lnTo>
                    <a:cubicBezTo>
                      <a:pt x="272" y="490"/>
                      <a:pt x="277" y="497"/>
                      <a:pt x="280" y="499"/>
                    </a:cubicBezTo>
                    <a:lnTo>
                      <a:pt x="280" y="499"/>
                    </a:lnTo>
                    <a:cubicBezTo>
                      <a:pt x="277" y="498"/>
                      <a:pt x="273" y="493"/>
                      <a:pt x="268" y="487"/>
                    </a:cubicBezTo>
                    <a:lnTo>
                      <a:pt x="268" y="487"/>
                    </a:lnTo>
                    <a:cubicBezTo>
                      <a:pt x="268" y="487"/>
                      <a:pt x="268" y="487"/>
                      <a:pt x="268" y="487"/>
                    </a:cubicBezTo>
                    <a:lnTo>
                      <a:pt x="268" y="487"/>
                    </a:lnTo>
                    <a:cubicBezTo>
                      <a:pt x="268" y="487"/>
                      <a:pt x="268" y="487"/>
                      <a:pt x="268" y="487"/>
                    </a:cubicBezTo>
                    <a:cubicBezTo>
                      <a:pt x="266" y="479"/>
                      <a:pt x="263" y="471"/>
                      <a:pt x="261" y="469"/>
                    </a:cubicBezTo>
                    <a:lnTo>
                      <a:pt x="258" y="464"/>
                    </a:lnTo>
                    <a:cubicBezTo>
                      <a:pt x="258" y="461"/>
                      <a:pt x="258" y="459"/>
                      <a:pt x="256" y="456"/>
                    </a:cubicBezTo>
                    <a:cubicBezTo>
                      <a:pt x="256" y="451"/>
                      <a:pt x="253" y="443"/>
                      <a:pt x="253" y="438"/>
                    </a:cubicBezTo>
                    <a:lnTo>
                      <a:pt x="253" y="405"/>
                    </a:lnTo>
                    <a:cubicBezTo>
                      <a:pt x="253" y="402"/>
                      <a:pt x="253" y="397"/>
                      <a:pt x="253" y="393"/>
                    </a:cubicBezTo>
                    <a:cubicBezTo>
                      <a:pt x="258" y="377"/>
                      <a:pt x="261" y="364"/>
                      <a:pt x="266" y="352"/>
                    </a:cubicBezTo>
                    <a:lnTo>
                      <a:pt x="276" y="331"/>
                    </a:lnTo>
                    <a:lnTo>
                      <a:pt x="289" y="311"/>
                    </a:lnTo>
                    <a:cubicBezTo>
                      <a:pt x="289" y="311"/>
                      <a:pt x="291" y="308"/>
                      <a:pt x="291" y="306"/>
                    </a:cubicBezTo>
                    <a:lnTo>
                      <a:pt x="299" y="296"/>
                    </a:lnTo>
                    <a:cubicBezTo>
                      <a:pt x="304" y="293"/>
                      <a:pt x="309" y="288"/>
                      <a:pt x="314" y="283"/>
                    </a:cubicBezTo>
                    <a:cubicBezTo>
                      <a:pt x="319" y="278"/>
                      <a:pt x="325" y="275"/>
                      <a:pt x="327" y="270"/>
                    </a:cubicBezTo>
                    <a:lnTo>
                      <a:pt x="330" y="268"/>
                    </a:lnTo>
                    <a:cubicBezTo>
                      <a:pt x="342" y="260"/>
                      <a:pt x="353" y="255"/>
                      <a:pt x="365" y="250"/>
                    </a:cubicBezTo>
                    <a:cubicBezTo>
                      <a:pt x="376" y="242"/>
                      <a:pt x="378" y="245"/>
                      <a:pt x="386" y="242"/>
                    </a:cubicBezTo>
                    <a:close/>
                    <a:moveTo>
                      <a:pt x="406" y="0"/>
                    </a:moveTo>
                    <a:cubicBezTo>
                      <a:pt x="230" y="3"/>
                      <a:pt x="93" y="128"/>
                      <a:pt x="32" y="283"/>
                    </a:cubicBezTo>
                    <a:cubicBezTo>
                      <a:pt x="4" y="357"/>
                      <a:pt x="1" y="438"/>
                      <a:pt x="19" y="517"/>
                    </a:cubicBezTo>
                    <a:cubicBezTo>
                      <a:pt x="42" y="599"/>
                      <a:pt x="93" y="670"/>
                      <a:pt x="161" y="719"/>
                    </a:cubicBezTo>
                    <a:cubicBezTo>
                      <a:pt x="233" y="771"/>
                      <a:pt x="320" y="795"/>
                      <a:pt x="406" y="795"/>
                    </a:cubicBezTo>
                    <a:cubicBezTo>
                      <a:pt x="470" y="795"/>
                      <a:pt x="534" y="782"/>
                      <a:pt x="592" y="757"/>
                    </a:cubicBezTo>
                    <a:cubicBezTo>
                      <a:pt x="735" y="691"/>
                      <a:pt x="816" y="543"/>
                      <a:pt x="801" y="387"/>
                    </a:cubicBezTo>
                    <a:cubicBezTo>
                      <a:pt x="783" y="214"/>
                      <a:pt x="668" y="41"/>
                      <a:pt x="490" y="5"/>
                    </a:cubicBezTo>
                    <a:lnTo>
                      <a:pt x="447" y="5"/>
                    </a:lnTo>
                    <a:cubicBezTo>
                      <a:pt x="434" y="3"/>
                      <a:pt x="419" y="0"/>
                      <a:pt x="406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4142725" y="877450"/>
                <a:ext cx="300" cy="125"/>
              </a:xfrm>
              <a:custGeom>
                <a:rect b="b" l="l" r="r" t="t"/>
                <a:pathLst>
                  <a:path extrusionOk="0" h="5" w="12">
                    <a:moveTo>
                      <a:pt x="0" y="0"/>
                    </a:moveTo>
                    <a:cubicBezTo>
                      <a:pt x="8" y="3"/>
                      <a:pt x="11" y="4"/>
                      <a:pt x="11" y="4"/>
                    </a:cubicBezTo>
                    <a:cubicBezTo>
                      <a:pt x="11" y="4"/>
                      <a:pt x="5" y="2"/>
                      <a:pt x="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4140750" y="873950"/>
                <a:ext cx="25" cy="575"/>
              </a:xfrm>
              <a:custGeom>
                <a:rect b="b" l="l" r="r" t="t"/>
                <a:pathLst>
                  <a:path extrusionOk="0" h="23" w="1">
                    <a:moveTo>
                      <a:pt x="0" y="0"/>
                    </a:moveTo>
                    <a:cubicBezTo>
                      <a:pt x="0" y="13"/>
                      <a:pt x="0" y="23"/>
                      <a:pt x="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4098775" y="9421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4079525" y="933000"/>
                <a:ext cx="25825" cy="25000"/>
              </a:xfrm>
              <a:custGeom>
                <a:rect b="b" l="l" r="r" t="t"/>
                <a:pathLst>
                  <a:path extrusionOk="0" h="1000" w="1033">
                    <a:moveTo>
                      <a:pt x="538" y="247"/>
                    </a:moveTo>
                    <a:lnTo>
                      <a:pt x="556" y="249"/>
                    </a:lnTo>
                    <a:lnTo>
                      <a:pt x="569" y="252"/>
                    </a:lnTo>
                    <a:cubicBezTo>
                      <a:pt x="587" y="255"/>
                      <a:pt x="605" y="260"/>
                      <a:pt x="623" y="265"/>
                    </a:cubicBezTo>
                    <a:lnTo>
                      <a:pt x="638" y="270"/>
                    </a:lnTo>
                    <a:cubicBezTo>
                      <a:pt x="635" y="270"/>
                      <a:pt x="653" y="277"/>
                      <a:pt x="658" y="280"/>
                    </a:cubicBezTo>
                    <a:cubicBezTo>
                      <a:pt x="673" y="288"/>
                      <a:pt x="686" y="295"/>
                      <a:pt x="701" y="305"/>
                    </a:cubicBezTo>
                    <a:lnTo>
                      <a:pt x="717" y="316"/>
                    </a:lnTo>
                    <a:lnTo>
                      <a:pt x="727" y="326"/>
                    </a:lnTo>
                    <a:cubicBezTo>
                      <a:pt x="740" y="339"/>
                      <a:pt x="752" y="349"/>
                      <a:pt x="763" y="364"/>
                    </a:cubicBezTo>
                    <a:cubicBezTo>
                      <a:pt x="765" y="372"/>
                      <a:pt x="768" y="379"/>
                      <a:pt x="770" y="387"/>
                    </a:cubicBezTo>
                    <a:cubicBezTo>
                      <a:pt x="770" y="392"/>
                      <a:pt x="773" y="400"/>
                      <a:pt x="773" y="405"/>
                    </a:cubicBezTo>
                    <a:lnTo>
                      <a:pt x="773" y="410"/>
                    </a:lnTo>
                    <a:cubicBezTo>
                      <a:pt x="773" y="430"/>
                      <a:pt x="775" y="448"/>
                      <a:pt x="775" y="469"/>
                    </a:cubicBezTo>
                    <a:cubicBezTo>
                      <a:pt x="775" y="479"/>
                      <a:pt x="775" y="486"/>
                      <a:pt x="773" y="497"/>
                    </a:cubicBezTo>
                    <a:lnTo>
                      <a:pt x="773" y="499"/>
                    </a:lnTo>
                    <a:cubicBezTo>
                      <a:pt x="773" y="499"/>
                      <a:pt x="773" y="502"/>
                      <a:pt x="773" y="502"/>
                    </a:cubicBezTo>
                    <a:cubicBezTo>
                      <a:pt x="775" y="525"/>
                      <a:pt x="770" y="548"/>
                      <a:pt x="763" y="568"/>
                    </a:cubicBezTo>
                    <a:cubicBezTo>
                      <a:pt x="760" y="573"/>
                      <a:pt x="758" y="580"/>
                      <a:pt x="755" y="585"/>
                    </a:cubicBezTo>
                    <a:lnTo>
                      <a:pt x="755" y="585"/>
                    </a:lnTo>
                    <a:cubicBezTo>
                      <a:pt x="757" y="579"/>
                      <a:pt x="759" y="574"/>
                      <a:pt x="759" y="574"/>
                    </a:cubicBezTo>
                    <a:lnTo>
                      <a:pt x="759" y="574"/>
                    </a:lnTo>
                    <a:cubicBezTo>
                      <a:pt x="759" y="574"/>
                      <a:pt x="758" y="577"/>
                      <a:pt x="755" y="586"/>
                    </a:cubicBezTo>
                    <a:cubicBezTo>
                      <a:pt x="755" y="585"/>
                      <a:pt x="755" y="585"/>
                      <a:pt x="755" y="585"/>
                    </a:cubicBezTo>
                    <a:lnTo>
                      <a:pt x="755" y="585"/>
                    </a:lnTo>
                    <a:cubicBezTo>
                      <a:pt x="754" y="588"/>
                      <a:pt x="753" y="591"/>
                      <a:pt x="752" y="593"/>
                    </a:cubicBezTo>
                    <a:cubicBezTo>
                      <a:pt x="745" y="609"/>
                      <a:pt x="735" y="627"/>
                      <a:pt x="724" y="642"/>
                    </a:cubicBezTo>
                    <a:lnTo>
                      <a:pt x="714" y="657"/>
                    </a:lnTo>
                    <a:lnTo>
                      <a:pt x="704" y="670"/>
                    </a:lnTo>
                    <a:cubicBezTo>
                      <a:pt x="696" y="677"/>
                      <a:pt x="689" y="685"/>
                      <a:pt x="684" y="690"/>
                    </a:cubicBezTo>
                    <a:lnTo>
                      <a:pt x="663" y="708"/>
                    </a:lnTo>
                    <a:cubicBezTo>
                      <a:pt x="653" y="713"/>
                      <a:pt x="643" y="721"/>
                      <a:pt x="630" y="728"/>
                    </a:cubicBezTo>
                    <a:lnTo>
                      <a:pt x="617" y="734"/>
                    </a:lnTo>
                    <a:lnTo>
                      <a:pt x="602" y="741"/>
                    </a:lnTo>
                    <a:cubicBezTo>
                      <a:pt x="584" y="746"/>
                      <a:pt x="566" y="751"/>
                      <a:pt x="549" y="754"/>
                    </a:cubicBezTo>
                    <a:lnTo>
                      <a:pt x="508" y="754"/>
                    </a:lnTo>
                    <a:cubicBezTo>
                      <a:pt x="503" y="755"/>
                      <a:pt x="499" y="755"/>
                      <a:pt x="494" y="755"/>
                    </a:cubicBezTo>
                    <a:cubicBezTo>
                      <a:pt x="484" y="755"/>
                      <a:pt x="474" y="753"/>
                      <a:pt x="465" y="751"/>
                    </a:cubicBezTo>
                    <a:lnTo>
                      <a:pt x="457" y="749"/>
                    </a:lnTo>
                    <a:cubicBezTo>
                      <a:pt x="449" y="749"/>
                      <a:pt x="439" y="746"/>
                      <a:pt x="431" y="744"/>
                    </a:cubicBezTo>
                    <a:cubicBezTo>
                      <a:pt x="421" y="741"/>
                      <a:pt x="414" y="739"/>
                      <a:pt x="403" y="736"/>
                    </a:cubicBezTo>
                    <a:lnTo>
                      <a:pt x="388" y="728"/>
                    </a:lnTo>
                    <a:cubicBezTo>
                      <a:pt x="373" y="721"/>
                      <a:pt x="358" y="713"/>
                      <a:pt x="345" y="703"/>
                    </a:cubicBezTo>
                    <a:cubicBezTo>
                      <a:pt x="341" y="701"/>
                      <a:pt x="329" y="692"/>
                      <a:pt x="329" y="692"/>
                    </a:cubicBezTo>
                    <a:lnTo>
                      <a:pt x="329" y="692"/>
                    </a:lnTo>
                    <a:cubicBezTo>
                      <a:pt x="328" y="692"/>
                      <a:pt x="329" y="692"/>
                      <a:pt x="330" y="693"/>
                    </a:cubicBezTo>
                    <a:lnTo>
                      <a:pt x="324" y="690"/>
                    </a:lnTo>
                    <a:cubicBezTo>
                      <a:pt x="314" y="680"/>
                      <a:pt x="307" y="670"/>
                      <a:pt x="296" y="660"/>
                    </a:cubicBezTo>
                    <a:cubicBezTo>
                      <a:pt x="294" y="657"/>
                      <a:pt x="289" y="649"/>
                      <a:pt x="286" y="647"/>
                    </a:cubicBezTo>
                    <a:cubicBezTo>
                      <a:pt x="281" y="639"/>
                      <a:pt x="276" y="629"/>
                      <a:pt x="271" y="621"/>
                    </a:cubicBezTo>
                    <a:cubicBezTo>
                      <a:pt x="271" y="619"/>
                      <a:pt x="268" y="611"/>
                      <a:pt x="266" y="609"/>
                    </a:cubicBezTo>
                    <a:cubicBezTo>
                      <a:pt x="263" y="604"/>
                      <a:pt x="261" y="593"/>
                      <a:pt x="258" y="586"/>
                    </a:cubicBezTo>
                    <a:cubicBezTo>
                      <a:pt x="256" y="578"/>
                      <a:pt x="256" y="568"/>
                      <a:pt x="253" y="560"/>
                    </a:cubicBezTo>
                    <a:lnTo>
                      <a:pt x="253" y="558"/>
                    </a:lnTo>
                    <a:lnTo>
                      <a:pt x="253" y="497"/>
                    </a:lnTo>
                    <a:cubicBezTo>
                      <a:pt x="253" y="494"/>
                      <a:pt x="253" y="494"/>
                      <a:pt x="253" y="494"/>
                    </a:cubicBezTo>
                    <a:cubicBezTo>
                      <a:pt x="256" y="481"/>
                      <a:pt x="258" y="469"/>
                      <a:pt x="261" y="458"/>
                    </a:cubicBezTo>
                    <a:cubicBezTo>
                      <a:pt x="263" y="448"/>
                      <a:pt x="266" y="441"/>
                      <a:pt x="268" y="433"/>
                    </a:cubicBezTo>
                    <a:cubicBezTo>
                      <a:pt x="268" y="433"/>
                      <a:pt x="268" y="430"/>
                      <a:pt x="268" y="430"/>
                    </a:cubicBezTo>
                    <a:lnTo>
                      <a:pt x="273" y="420"/>
                    </a:lnTo>
                    <a:cubicBezTo>
                      <a:pt x="281" y="405"/>
                      <a:pt x="291" y="390"/>
                      <a:pt x="299" y="377"/>
                    </a:cubicBezTo>
                    <a:lnTo>
                      <a:pt x="299" y="374"/>
                    </a:lnTo>
                    <a:cubicBezTo>
                      <a:pt x="307" y="364"/>
                      <a:pt x="314" y="356"/>
                      <a:pt x="324" y="349"/>
                    </a:cubicBezTo>
                    <a:cubicBezTo>
                      <a:pt x="330" y="342"/>
                      <a:pt x="334" y="338"/>
                      <a:pt x="338" y="335"/>
                    </a:cubicBezTo>
                    <a:lnTo>
                      <a:pt x="338" y="335"/>
                    </a:lnTo>
                    <a:cubicBezTo>
                      <a:pt x="334" y="338"/>
                      <a:pt x="333" y="339"/>
                      <a:pt x="333" y="339"/>
                    </a:cubicBezTo>
                    <a:cubicBezTo>
                      <a:pt x="334" y="339"/>
                      <a:pt x="350" y="327"/>
                      <a:pt x="355" y="323"/>
                    </a:cubicBezTo>
                    <a:cubicBezTo>
                      <a:pt x="360" y="321"/>
                      <a:pt x="370" y="316"/>
                      <a:pt x="378" y="313"/>
                    </a:cubicBezTo>
                    <a:lnTo>
                      <a:pt x="388" y="308"/>
                    </a:lnTo>
                    <a:cubicBezTo>
                      <a:pt x="421" y="298"/>
                      <a:pt x="447" y="275"/>
                      <a:pt x="465" y="247"/>
                    </a:cubicBezTo>
                    <a:close/>
                    <a:moveTo>
                      <a:pt x="507" y="1"/>
                    </a:moveTo>
                    <a:cubicBezTo>
                      <a:pt x="399" y="1"/>
                      <a:pt x="291" y="31"/>
                      <a:pt x="202" y="94"/>
                    </a:cubicBezTo>
                    <a:cubicBezTo>
                      <a:pt x="169" y="117"/>
                      <a:pt x="146" y="153"/>
                      <a:pt x="141" y="193"/>
                    </a:cubicBezTo>
                    <a:cubicBezTo>
                      <a:pt x="49" y="293"/>
                      <a:pt x="1" y="425"/>
                      <a:pt x="11" y="558"/>
                    </a:cubicBezTo>
                    <a:cubicBezTo>
                      <a:pt x="29" y="777"/>
                      <a:pt x="194" y="955"/>
                      <a:pt x="411" y="991"/>
                    </a:cubicBezTo>
                    <a:cubicBezTo>
                      <a:pt x="443" y="997"/>
                      <a:pt x="475" y="1000"/>
                      <a:pt x="507" y="1000"/>
                    </a:cubicBezTo>
                    <a:cubicBezTo>
                      <a:pt x="586" y="1000"/>
                      <a:pt x="664" y="981"/>
                      <a:pt x="737" y="945"/>
                    </a:cubicBezTo>
                    <a:cubicBezTo>
                      <a:pt x="834" y="897"/>
                      <a:pt x="910" y="820"/>
                      <a:pt x="961" y="723"/>
                    </a:cubicBezTo>
                    <a:cubicBezTo>
                      <a:pt x="1012" y="627"/>
                      <a:pt x="1033" y="520"/>
                      <a:pt x="1025" y="410"/>
                    </a:cubicBezTo>
                    <a:cubicBezTo>
                      <a:pt x="1023" y="351"/>
                      <a:pt x="1007" y="293"/>
                      <a:pt x="979" y="239"/>
                    </a:cubicBezTo>
                    <a:cubicBezTo>
                      <a:pt x="949" y="193"/>
                      <a:pt x="910" y="153"/>
                      <a:pt x="865" y="120"/>
                    </a:cubicBezTo>
                    <a:cubicBezTo>
                      <a:pt x="764" y="42"/>
                      <a:pt x="635" y="1"/>
                      <a:pt x="507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4098550" y="941875"/>
                <a:ext cx="250" cy="175"/>
              </a:xfrm>
              <a:custGeom>
                <a:rect b="b" l="l" r="r" t="t"/>
                <a:pathLst>
                  <a:path extrusionOk="0" h="7" w="10">
                    <a:moveTo>
                      <a:pt x="1" y="1"/>
                    </a:moveTo>
                    <a:cubicBezTo>
                      <a:pt x="0" y="1"/>
                      <a:pt x="6" y="7"/>
                      <a:pt x="9" y="7"/>
                    </a:cubicBezTo>
                    <a:cubicBezTo>
                      <a:pt x="4" y="2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4076925" y="914575"/>
                <a:ext cx="225" cy="100"/>
              </a:xfrm>
              <a:custGeom>
                <a:rect b="b" l="l" r="r" t="t"/>
                <a:pathLst>
                  <a:path extrusionOk="0" h="4" w="9">
                    <a:moveTo>
                      <a:pt x="8" y="0"/>
                    </a:moveTo>
                    <a:lnTo>
                      <a:pt x="8" y="0"/>
                    </a:lnTo>
                    <a:cubicBezTo>
                      <a:pt x="6" y="0"/>
                      <a:pt x="3" y="3"/>
                      <a:pt x="0" y="3"/>
                    </a:cubicBezTo>
                    <a:cubicBezTo>
                      <a:pt x="3" y="3"/>
                      <a:pt x="6" y="3"/>
                      <a:pt x="8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4078400" y="914325"/>
                <a:ext cx="75" cy="25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4070550" y="911325"/>
                <a:ext cx="100" cy="225"/>
              </a:xfrm>
              <a:custGeom>
                <a:rect b="b" l="l" r="r" t="t"/>
                <a:pathLst>
                  <a:path extrusionOk="0" h="9" w="4">
                    <a:moveTo>
                      <a:pt x="1" y="1"/>
                    </a:moveTo>
                    <a:lnTo>
                      <a:pt x="1" y="3"/>
                    </a:lnTo>
                    <a:lnTo>
                      <a:pt x="3" y="8"/>
                    </a:lnTo>
                    <a:cubicBezTo>
                      <a:pt x="3" y="6"/>
                      <a:pt x="1" y="3"/>
                      <a:pt x="1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4063875" y="897050"/>
                <a:ext cx="24675" cy="23725"/>
              </a:xfrm>
              <a:custGeom>
                <a:rect b="b" l="l" r="r" t="t"/>
                <a:pathLst>
                  <a:path extrusionOk="0" h="949" w="987">
                    <a:moveTo>
                      <a:pt x="708" y="272"/>
                    </a:moveTo>
                    <a:lnTo>
                      <a:pt x="708" y="272"/>
                    </a:lnTo>
                    <a:cubicBezTo>
                      <a:pt x="712" y="275"/>
                      <a:pt x="713" y="277"/>
                      <a:pt x="713" y="277"/>
                    </a:cubicBezTo>
                    <a:cubicBezTo>
                      <a:pt x="712" y="277"/>
                      <a:pt x="710" y="276"/>
                      <a:pt x="708" y="272"/>
                    </a:cubicBezTo>
                    <a:close/>
                    <a:moveTo>
                      <a:pt x="711" y="551"/>
                    </a:moveTo>
                    <a:cubicBezTo>
                      <a:pt x="709" y="557"/>
                      <a:pt x="708" y="561"/>
                      <a:pt x="707" y="563"/>
                    </a:cubicBezTo>
                    <a:lnTo>
                      <a:pt x="707" y="563"/>
                    </a:lnTo>
                    <a:cubicBezTo>
                      <a:pt x="709" y="559"/>
                      <a:pt x="710" y="555"/>
                      <a:pt x="711" y="551"/>
                    </a:cubicBezTo>
                    <a:close/>
                    <a:moveTo>
                      <a:pt x="291" y="615"/>
                    </a:moveTo>
                    <a:cubicBezTo>
                      <a:pt x="293" y="617"/>
                      <a:pt x="294" y="619"/>
                      <a:pt x="296" y="623"/>
                    </a:cubicBezTo>
                    <a:cubicBezTo>
                      <a:pt x="296" y="623"/>
                      <a:pt x="294" y="620"/>
                      <a:pt x="291" y="615"/>
                    </a:cubicBezTo>
                    <a:close/>
                    <a:moveTo>
                      <a:pt x="459" y="699"/>
                    </a:moveTo>
                    <a:cubicBezTo>
                      <a:pt x="460" y="699"/>
                      <a:pt x="461" y="699"/>
                      <a:pt x="461" y="699"/>
                    </a:cubicBezTo>
                    <a:lnTo>
                      <a:pt x="461" y="699"/>
                    </a:lnTo>
                    <a:cubicBezTo>
                      <a:pt x="461" y="699"/>
                      <a:pt x="460" y="699"/>
                      <a:pt x="459" y="699"/>
                    </a:cubicBezTo>
                    <a:close/>
                    <a:moveTo>
                      <a:pt x="655" y="248"/>
                    </a:moveTo>
                    <a:cubicBezTo>
                      <a:pt x="663" y="251"/>
                      <a:pt x="673" y="256"/>
                      <a:pt x="675" y="256"/>
                    </a:cubicBezTo>
                    <a:cubicBezTo>
                      <a:pt x="680" y="258"/>
                      <a:pt x="688" y="263"/>
                      <a:pt x="693" y="266"/>
                    </a:cubicBezTo>
                    <a:lnTo>
                      <a:pt x="696" y="268"/>
                    </a:lnTo>
                    <a:lnTo>
                      <a:pt x="703" y="273"/>
                    </a:lnTo>
                    <a:cubicBezTo>
                      <a:pt x="706" y="281"/>
                      <a:pt x="711" y="289"/>
                      <a:pt x="713" y="294"/>
                    </a:cubicBezTo>
                    <a:lnTo>
                      <a:pt x="713" y="296"/>
                    </a:lnTo>
                    <a:cubicBezTo>
                      <a:pt x="716" y="304"/>
                      <a:pt x="719" y="314"/>
                      <a:pt x="721" y="322"/>
                    </a:cubicBezTo>
                    <a:cubicBezTo>
                      <a:pt x="726" y="335"/>
                      <a:pt x="729" y="350"/>
                      <a:pt x="731" y="365"/>
                    </a:cubicBezTo>
                    <a:cubicBezTo>
                      <a:pt x="731" y="368"/>
                      <a:pt x="731" y="370"/>
                      <a:pt x="731" y="373"/>
                    </a:cubicBezTo>
                    <a:cubicBezTo>
                      <a:pt x="732" y="378"/>
                      <a:pt x="733" y="381"/>
                      <a:pt x="733" y="381"/>
                    </a:cubicBezTo>
                    <a:cubicBezTo>
                      <a:pt x="733" y="381"/>
                      <a:pt x="733" y="376"/>
                      <a:pt x="731" y="365"/>
                    </a:cubicBezTo>
                    <a:lnTo>
                      <a:pt x="731" y="365"/>
                    </a:lnTo>
                    <a:cubicBezTo>
                      <a:pt x="736" y="378"/>
                      <a:pt x="736" y="388"/>
                      <a:pt x="734" y="401"/>
                    </a:cubicBezTo>
                    <a:cubicBezTo>
                      <a:pt x="736" y="416"/>
                      <a:pt x="736" y="429"/>
                      <a:pt x="734" y="444"/>
                    </a:cubicBezTo>
                    <a:cubicBezTo>
                      <a:pt x="734" y="452"/>
                      <a:pt x="734" y="462"/>
                      <a:pt x="734" y="470"/>
                    </a:cubicBezTo>
                    <a:lnTo>
                      <a:pt x="734" y="472"/>
                    </a:lnTo>
                    <a:cubicBezTo>
                      <a:pt x="729" y="487"/>
                      <a:pt x="726" y="500"/>
                      <a:pt x="724" y="516"/>
                    </a:cubicBezTo>
                    <a:cubicBezTo>
                      <a:pt x="721" y="523"/>
                      <a:pt x="719" y="531"/>
                      <a:pt x="716" y="541"/>
                    </a:cubicBezTo>
                    <a:cubicBezTo>
                      <a:pt x="713" y="546"/>
                      <a:pt x="711" y="551"/>
                      <a:pt x="711" y="556"/>
                    </a:cubicBezTo>
                    <a:cubicBezTo>
                      <a:pt x="709" y="562"/>
                      <a:pt x="707" y="564"/>
                      <a:pt x="707" y="564"/>
                    </a:cubicBezTo>
                    <a:cubicBezTo>
                      <a:pt x="707" y="564"/>
                      <a:pt x="707" y="564"/>
                      <a:pt x="707" y="563"/>
                    </a:cubicBezTo>
                    <a:lnTo>
                      <a:pt x="707" y="563"/>
                    </a:lnTo>
                    <a:cubicBezTo>
                      <a:pt x="704" y="572"/>
                      <a:pt x="698" y="580"/>
                      <a:pt x="693" y="589"/>
                    </a:cubicBezTo>
                    <a:cubicBezTo>
                      <a:pt x="693" y="594"/>
                      <a:pt x="688" y="600"/>
                      <a:pt x="685" y="607"/>
                    </a:cubicBezTo>
                    <a:lnTo>
                      <a:pt x="683" y="607"/>
                    </a:lnTo>
                    <a:cubicBezTo>
                      <a:pt x="683" y="610"/>
                      <a:pt x="680" y="612"/>
                      <a:pt x="680" y="615"/>
                    </a:cubicBezTo>
                    <a:cubicBezTo>
                      <a:pt x="670" y="628"/>
                      <a:pt x="660" y="638"/>
                      <a:pt x="647" y="645"/>
                    </a:cubicBezTo>
                    <a:cubicBezTo>
                      <a:pt x="645" y="651"/>
                      <a:pt x="640" y="653"/>
                      <a:pt x="635" y="658"/>
                    </a:cubicBezTo>
                    <a:cubicBezTo>
                      <a:pt x="635" y="658"/>
                      <a:pt x="635" y="661"/>
                      <a:pt x="632" y="661"/>
                    </a:cubicBezTo>
                    <a:lnTo>
                      <a:pt x="627" y="666"/>
                    </a:lnTo>
                    <a:cubicBezTo>
                      <a:pt x="612" y="673"/>
                      <a:pt x="599" y="681"/>
                      <a:pt x="584" y="689"/>
                    </a:cubicBezTo>
                    <a:cubicBezTo>
                      <a:pt x="586" y="689"/>
                      <a:pt x="589" y="686"/>
                      <a:pt x="589" y="686"/>
                    </a:cubicBezTo>
                    <a:lnTo>
                      <a:pt x="589" y="686"/>
                    </a:lnTo>
                    <a:cubicBezTo>
                      <a:pt x="589" y="689"/>
                      <a:pt x="586" y="689"/>
                      <a:pt x="584" y="689"/>
                    </a:cubicBezTo>
                    <a:lnTo>
                      <a:pt x="568" y="694"/>
                    </a:lnTo>
                    <a:cubicBezTo>
                      <a:pt x="563" y="696"/>
                      <a:pt x="543" y="699"/>
                      <a:pt x="530" y="701"/>
                    </a:cubicBezTo>
                    <a:cubicBezTo>
                      <a:pt x="538" y="701"/>
                      <a:pt x="540" y="704"/>
                      <a:pt x="525" y="704"/>
                    </a:cubicBezTo>
                    <a:lnTo>
                      <a:pt x="497" y="704"/>
                    </a:lnTo>
                    <a:cubicBezTo>
                      <a:pt x="492" y="704"/>
                      <a:pt x="474" y="702"/>
                      <a:pt x="461" y="699"/>
                    </a:cubicBezTo>
                    <a:lnTo>
                      <a:pt x="461" y="699"/>
                    </a:lnTo>
                    <a:cubicBezTo>
                      <a:pt x="463" y="700"/>
                      <a:pt x="464" y="701"/>
                      <a:pt x="462" y="701"/>
                    </a:cubicBezTo>
                    <a:cubicBezTo>
                      <a:pt x="460" y="701"/>
                      <a:pt x="458" y="701"/>
                      <a:pt x="454" y="699"/>
                    </a:cubicBezTo>
                    <a:lnTo>
                      <a:pt x="449" y="699"/>
                    </a:lnTo>
                    <a:lnTo>
                      <a:pt x="431" y="696"/>
                    </a:lnTo>
                    <a:cubicBezTo>
                      <a:pt x="415" y="691"/>
                      <a:pt x="400" y="686"/>
                      <a:pt x="385" y="681"/>
                    </a:cubicBezTo>
                    <a:lnTo>
                      <a:pt x="364" y="671"/>
                    </a:lnTo>
                    <a:cubicBezTo>
                      <a:pt x="349" y="663"/>
                      <a:pt x="336" y="656"/>
                      <a:pt x="324" y="645"/>
                    </a:cubicBezTo>
                    <a:lnTo>
                      <a:pt x="314" y="635"/>
                    </a:lnTo>
                    <a:cubicBezTo>
                      <a:pt x="306" y="630"/>
                      <a:pt x="301" y="625"/>
                      <a:pt x="296" y="620"/>
                    </a:cubicBezTo>
                    <a:lnTo>
                      <a:pt x="291" y="614"/>
                    </a:lnTo>
                    <a:lnTo>
                      <a:pt x="291" y="614"/>
                    </a:lnTo>
                    <a:cubicBezTo>
                      <a:pt x="291" y="613"/>
                      <a:pt x="291" y="613"/>
                      <a:pt x="291" y="612"/>
                    </a:cubicBezTo>
                    <a:lnTo>
                      <a:pt x="290" y="612"/>
                    </a:lnTo>
                    <a:lnTo>
                      <a:pt x="288" y="610"/>
                    </a:lnTo>
                    <a:cubicBezTo>
                      <a:pt x="280" y="600"/>
                      <a:pt x="270" y="582"/>
                      <a:pt x="268" y="579"/>
                    </a:cubicBezTo>
                    <a:lnTo>
                      <a:pt x="268" y="582"/>
                    </a:lnTo>
                    <a:cubicBezTo>
                      <a:pt x="268" y="579"/>
                      <a:pt x="265" y="577"/>
                      <a:pt x="265" y="574"/>
                    </a:cubicBezTo>
                    <a:cubicBezTo>
                      <a:pt x="264" y="572"/>
                      <a:pt x="264" y="571"/>
                      <a:pt x="264" y="570"/>
                    </a:cubicBezTo>
                    <a:lnTo>
                      <a:pt x="264" y="570"/>
                    </a:lnTo>
                    <a:cubicBezTo>
                      <a:pt x="262" y="566"/>
                      <a:pt x="262" y="561"/>
                      <a:pt x="260" y="561"/>
                    </a:cubicBezTo>
                    <a:cubicBezTo>
                      <a:pt x="257" y="554"/>
                      <a:pt x="257" y="546"/>
                      <a:pt x="255" y="536"/>
                    </a:cubicBezTo>
                    <a:cubicBezTo>
                      <a:pt x="255" y="533"/>
                      <a:pt x="252" y="521"/>
                      <a:pt x="252" y="510"/>
                    </a:cubicBezTo>
                    <a:cubicBezTo>
                      <a:pt x="252" y="507"/>
                      <a:pt x="254" y="504"/>
                      <a:pt x="255" y="499"/>
                    </a:cubicBezTo>
                    <a:lnTo>
                      <a:pt x="255" y="499"/>
                    </a:lnTo>
                    <a:cubicBezTo>
                      <a:pt x="255" y="502"/>
                      <a:pt x="255" y="505"/>
                      <a:pt x="255" y="508"/>
                    </a:cubicBezTo>
                    <a:cubicBezTo>
                      <a:pt x="255" y="503"/>
                      <a:pt x="257" y="498"/>
                      <a:pt x="257" y="493"/>
                    </a:cubicBezTo>
                    <a:lnTo>
                      <a:pt x="257" y="493"/>
                    </a:lnTo>
                    <a:cubicBezTo>
                      <a:pt x="257" y="495"/>
                      <a:pt x="256" y="497"/>
                      <a:pt x="255" y="499"/>
                    </a:cubicBezTo>
                    <a:lnTo>
                      <a:pt x="255" y="499"/>
                    </a:lnTo>
                    <a:cubicBezTo>
                      <a:pt x="255" y="495"/>
                      <a:pt x="256" y="493"/>
                      <a:pt x="257" y="493"/>
                    </a:cubicBezTo>
                    <a:lnTo>
                      <a:pt x="257" y="493"/>
                    </a:lnTo>
                    <a:cubicBezTo>
                      <a:pt x="257" y="493"/>
                      <a:pt x="257" y="493"/>
                      <a:pt x="257" y="493"/>
                    </a:cubicBezTo>
                    <a:cubicBezTo>
                      <a:pt x="260" y="482"/>
                      <a:pt x="263" y="472"/>
                      <a:pt x="265" y="462"/>
                    </a:cubicBezTo>
                    <a:lnTo>
                      <a:pt x="265" y="457"/>
                    </a:lnTo>
                    <a:lnTo>
                      <a:pt x="268" y="452"/>
                    </a:lnTo>
                    <a:cubicBezTo>
                      <a:pt x="269" y="450"/>
                      <a:pt x="270" y="448"/>
                      <a:pt x="270" y="446"/>
                    </a:cubicBezTo>
                    <a:lnTo>
                      <a:pt x="270" y="446"/>
                    </a:lnTo>
                    <a:cubicBezTo>
                      <a:pt x="270" y="448"/>
                      <a:pt x="270" y="450"/>
                      <a:pt x="270" y="452"/>
                    </a:cubicBezTo>
                    <a:lnTo>
                      <a:pt x="273" y="442"/>
                    </a:lnTo>
                    <a:lnTo>
                      <a:pt x="273" y="442"/>
                    </a:lnTo>
                    <a:cubicBezTo>
                      <a:pt x="272" y="443"/>
                      <a:pt x="271" y="445"/>
                      <a:pt x="270" y="446"/>
                    </a:cubicBezTo>
                    <a:lnTo>
                      <a:pt x="270" y="446"/>
                    </a:lnTo>
                    <a:cubicBezTo>
                      <a:pt x="271" y="444"/>
                      <a:pt x="271" y="443"/>
                      <a:pt x="273" y="442"/>
                    </a:cubicBezTo>
                    <a:lnTo>
                      <a:pt x="273" y="442"/>
                    </a:lnTo>
                    <a:cubicBezTo>
                      <a:pt x="274" y="440"/>
                      <a:pt x="274" y="438"/>
                      <a:pt x="275" y="437"/>
                    </a:cubicBezTo>
                    <a:cubicBezTo>
                      <a:pt x="280" y="429"/>
                      <a:pt x="285" y="421"/>
                      <a:pt x="291" y="414"/>
                    </a:cubicBezTo>
                    <a:cubicBezTo>
                      <a:pt x="293" y="411"/>
                      <a:pt x="293" y="409"/>
                      <a:pt x="296" y="406"/>
                    </a:cubicBezTo>
                    <a:cubicBezTo>
                      <a:pt x="308" y="393"/>
                      <a:pt x="321" y="380"/>
                      <a:pt x="331" y="368"/>
                    </a:cubicBezTo>
                    <a:lnTo>
                      <a:pt x="339" y="363"/>
                    </a:lnTo>
                    <a:cubicBezTo>
                      <a:pt x="344" y="359"/>
                      <a:pt x="346" y="357"/>
                      <a:pt x="346" y="357"/>
                    </a:cubicBezTo>
                    <a:lnTo>
                      <a:pt x="346" y="357"/>
                    </a:lnTo>
                    <a:cubicBezTo>
                      <a:pt x="346" y="357"/>
                      <a:pt x="342" y="360"/>
                      <a:pt x="334" y="365"/>
                    </a:cubicBezTo>
                    <a:cubicBezTo>
                      <a:pt x="339" y="358"/>
                      <a:pt x="357" y="350"/>
                      <a:pt x="364" y="347"/>
                    </a:cubicBezTo>
                    <a:lnTo>
                      <a:pt x="377" y="340"/>
                    </a:lnTo>
                    <a:lnTo>
                      <a:pt x="387" y="335"/>
                    </a:lnTo>
                    <a:cubicBezTo>
                      <a:pt x="395" y="332"/>
                      <a:pt x="403" y="330"/>
                      <a:pt x="410" y="327"/>
                    </a:cubicBezTo>
                    <a:lnTo>
                      <a:pt x="421" y="324"/>
                    </a:lnTo>
                    <a:cubicBezTo>
                      <a:pt x="418" y="324"/>
                      <a:pt x="433" y="322"/>
                      <a:pt x="436" y="322"/>
                    </a:cubicBezTo>
                    <a:lnTo>
                      <a:pt x="456" y="322"/>
                    </a:lnTo>
                    <a:lnTo>
                      <a:pt x="469" y="324"/>
                    </a:lnTo>
                    <a:cubicBezTo>
                      <a:pt x="479" y="327"/>
                      <a:pt x="492" y="332"/>
                      <a:pt x="502" y="335"/>
                    </a:cubicBezTo>
                    <a:cubicBezTo>
                      <a:pt x="513" y="338"/>
                      <a:pt x="523" y="339"/>
                      <a:pt x="534" y="339"/>
                    </a:cubicBezTo>
                    <a:cubicBezTo>
                      <a:pt x="586" y="339"/>
                      <a:pt x="635" y="304"/>
                      <a:pt x="650" y="251"/>
                    </a:cubicBezTo>
                    <a:lnTo>
                      <a:pt x="650" y="248"/>
                    </a:lnTo>
                    <a:close/>
                    <a:moveTo>
                      <a:pt x="640" y="0"/>
                    </a:moveTo>
                    <a:cubicBezTo>
                      <a:pt x="601" y="0"/>
                      <a:pt x="561" y="7"/>
                      <a:pt x="522" y="21"/>
                    </a:cubicBezTo>
                    <a:cubicBezTo>
                      <a:pt x="494" y="31"/>
                      <a:pt x="471" y="52"/>
                      <a:pt x="454" y="75"/>
                    </a:cubicBezTo>
                    <a:cubicBezTo>
                      <a:pt x="452" y="75"/>
                      <a:pt x="450" y="75"/>
                      <a:pt x="448" y="75"/>
                    </a:cubicBezTo>
                    <a:cubicBezTo>
                      <a:pt x="295" y="75"/>
                      <a:pt x="142" y="178"/>
                      <a:pt x="66" y="314"/>
                    </a:cubicBezTo>
                    <a:cubicBezTo>
                      <a:pt x="15" y="406"/>
                      <a:pt x="0" y="513"/>
                      <a:pt x="26" y="617"/>
                    </a:cubicBezTo>
                    <a:cubicBezTo>
                      <a:pt x="54" y="709"/>
                      <a:pt x="112" y="791"/>
                      <a:pt x="191" y="849"/>
                    </a:cubicBezTo>
                    <a:cubicBezTo>
                      <a:pt x="280" y="915"/>
                      <a:pt x="385" y="949"/>
                      <a:pt x="492" y="949"/>
                    </a:cubicBezTo>
                    <a:cubicBezTo>
                      <a:pt x="566" y="949"/>
                      <a:pt x="641" y="933"/>
                      <a:pt x="711" y="900"/>
                    </a:cubicBezTo>
                    <a:cubicBezTo>
                      <a:pt x="887" y="814"/>
                      <a:pt x="984" y="612"/>
                      <a:pt x="986" y="424"/>
                    </a:cubicBezTo>
                    <a:cubicBezTo>
                      <a:pt x="986" y="317"/>
                      <a:pt x="958" y="177"/>
                      <a:pt x="882" y="98"/>
                    </a:cubicBezTo>
                    <a:cubicBezTo>
                      <a:pt x="815" y="34"/>
                      <a:pt x="729" y="0"/>
                      <a:pt x="64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4075150" y="914575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0" y="0"/>
                    </a:moveTo>
                    <a:lnTo>
                      <a:pt x="10" y="0"/>
                    </a:lnTo>
                    <a:cubicBezTo>
                      <a:pt x="8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4273725" y="869925"/>
                <a:ext cx="22000" cy="21500"/>
              </a:xfrm>
              <a:custGeom>
                <a:rect b="b" l="l" r="r" t="t"/>
                <a:pathLst>
                  <a:path extrusionOk="0" h="860" w="880">
                    <a:moveTo>
                      <a:pt x="452" y="243"/>
                    </a:moveTo>
                    <a:cubicBezTo>
                      <a:pt x="464" y="248"/>
                      <a:pt x="477" y="250"/>
                      <a:pt x="493" y="253"/>
                    </a:cubicBezTo>
                    <a:lnTo>
                      <a:pt x="505" y="260"/>
                    </a:lnTo>
                    <a:cubicBezTo>
                      <a:pt x="513" y="266"/>
                      <a:pt x="521" y="268"/>
                      <a:pt x="526" y="273"/>
                    </a:cubicBezTo>
                    <a:cubicBezTo>
                      <a:pt x="528" y="273"/>
                      <a:pt x="528" y="276"/>
                      <a:pt x="531" y="276"/>
                    </a:cubicBezTo>
                    <a:cubicBezTo>
                      <a:pt x="538" y="286"/>
                      <a:pt x="551" y="294"/>
                      <a:pt x="559" y="304"/>
                    </a:cubicBezTo>
                    <a:cubicBezTo>
                      <a:pt x="564" y="306"/>
                      <a:pt x="569" y="311"/>
                      <a:pt x="571" y="316"/>
                    </a:cubicBezTo>
                    <a:lnTo>
                      <a:pt x="574" y="319"/>
                    </a:lnTo>
                    <a:cubicBezTo>
                      <a:pt x="582" y="332"/>
                      <a:pt x="589" y="344"/>
                      <a:pt x="597" y="355"/>
                    </a:cubicBezTo>
                    <a:lnTo>
                      <a:pt x="607" y="373"/>
                    </a:lnTo>
                    <a:cubicBezTo>
                      <a:pt x="612" y="388"/>
                      <a:pt x="615" y="401"/>
                      <a:pt x="620" y="416"/>
                    </a:cubicBezTo>
                    <a:cubicBezTo>
                      <a:pt x="620" y="421"/>
                      <a:pt x="622" y="426"/>
                      <a:pt x="622" y="431"/>
                    </a:cubicBezTo>
                    <a:lnTo>
                      <a:pt x="622" y="434"/>
                    </a:lnTo>
                    <a:cubicBezTo>
                      <a:pt x="622" y="449"/>
                      <a:pt x="622" y="462"/>
                      <a:pt x="622" y="477"/>
                    </a:cubicBezTo>
                    <a:cubicBezTo>
                      <a:pt x="622" y="482"/>
                      <a:pt x="620" y="490"/>
                      <a:pt x="617" y="495"/>
                    </a:cubicBezTo>
                    <a:cubicBezTo>
                      <a:pt x="617" y="502"/>
                      <a:pt x="617" y="510"/>
                      <a:pt x="615" y="518"/>
                    </a:cubicBezTo>
                    <a:cubicBezTo>
                      <a:pt x="607" y="530"/>
                      <a:pt x="602" y="541"/>
                      <a:pt x="594" y="551"/>
                    </a:cubicBezTo>
                    <a:cubicBezTo>
                      <a:pt x="589" y="556"/>
                      <a:pt x="584" y="561"/>
                      <a:pt x="579" y="566"/>
                    </a:cubicBezTo>
                    <a:lnTo>
                      <a:pt x="569" y="576"/>
                    </a:lnTo>
                    <a:lnTo>
                      <a:pt x="566" y="576"/>
                    </a:lnTo>
                    <a:cubicBezTo>
                      <a:pt x="556" y="584"/>
                      <a:pt x="543" y="589"/>
                      <a:pt x="533" y="594"/>
                    </a:cubicBezTo>
                    <a:lnTo>
                      <a:pt x="531" y="594"/>
                    </a:lnTo>
                    <a:lnTo>
                      <a:pt x="515" y="599"/>
                    </a:lnTo>
                    <a:cubicBezTo>
                      <a:pt x="503" y="604"/>
                      <a:pt x="490" y="607"/>
                      <a:pt x="477" y="609"/>
                    </a:cubicBezTo>
                    <a:lnTo>
                      <a:pt x="459" y="615"/>
                    </a:lnTo>
                    <a:lnTo>
                      <a:pt x="467" y="612"/>
                    </a:lnTo>
                    <a:lnTo>
                      <a:pt x="403" y="612"/>
                    </a:lnTo>
                    <a:cubicBezTo>
                      <a:pt x="391" y="609"/>
                      <a:pt x="375" y="607"/>
                      <a:pt x="365" y="602"/>
                    </a:cubicBezTo>
                    <a:lnTo>
                      <a:pt x="345" y="597"/>
                    </a:lnTo>
                    <a:cubicBezTo>
                      <a:pt x="335" y="592"/>
                      <a:pt x="322" y="584"/>
                      <a:pt x="312" y="576"/>
                    </a:cubicBezTo>
                    <a:lnTo>
                      <a:pt x="309" y="576"/>
                    </a:lnTo>
                    <a:cubicBezTo>
                      <a:pt x="304" y="574"/>
                      <a:pt x="301" y="569"/>
                      <a:pt x="296" y="566"/>
                    </a:cubicBezTo>
                    <a:cubicBezTo>
                      <a:pt x="294" y="564"/>
                      <a:pt x="289" y="559"/>
                      <a:pt x="284" y="553"/>
                    </a:cubicBezTo>
                    <a:lnTo>
                      <a:pt x="284" y="551"/>
                    </a:lnTo>
                    <a:cubicBezTo>
                      <a:pt x="276" y="541"/>
                      <a:pt x="271" y="530"/>
                      <a:pt x="263" y="520"/>
                    </a:cubicBezTo>
                    <a:cubicBezTo>
                      <a:pt x="263" y="515"/>
                      <a:pt x="261" y="508"/>
                      <a:pt x="258" y="502"/>
                    </a:cubicBezTo>
                    <a:cubicBezTo>
                      <a:pt x="258" y="497"/>
                      <a:pt x="256" y="490"/>
                      <a:pt x="253" y="485"/>
                    </a:cubicBezTo>
                    <a:lnTo>
                      <a:pt x="253" y="482"/>
                    </a:lnTo>
                    <a:lnTo>
                      <a:pt x="253" y="444"/>
                    </a:lnTo>
                    <a:cubicBezTo>
                      <a:pt x="253" y="439"/>
                      <a:pt x="253" y="434"/>
                      <a:pt x="256" y="429"/>
                    </a:cubicBezTo>
                    <a:cubicBezTo>
                      <a:pt x="256" y="429"/>
                      <a:pt x="256" y="426"/>
                      <a:pt x="256" y="426"/>
                    </a:cubicBezTo>
                    <a:cubicBezTo>
                      <a:pt x="258" y="408"/>
                      <a:pt x="263" y="393"/>
                      <a:pt x="268" y="378"/>
                    </a:cubicBezTo>
                    <a:cubicBezTo>
                      <a:pt x="268" y="375"/>
                      <a:pt x="271" y="375"/>
                      <a:pt x="271" y="373"/>
                    </a:cubicBezTo>
                    <a:cubicBezTo>
                      <a:pt x="273" y="370"/>
                      <a:pt x="279" y="360"/>
                      <a:pt x="281" y="355"/>
                    </a:cubicBezTo>
                    <a:cubicBezTo>
                      <a:pt x="289" y="339"/>
                      <a:pt x="296" y="329"/>
                      <a:pt x="304" y="316"/>
                    </a:cubicBezTo>
                    <a:lnTo>
                      <a:pt x="304" y="314"/>
                    </a:lnTo>
                    <a:cubicBezTo>
                      <a:pt x="309" y="306"/>
                      <a:pt x="317" y="301"/>
                      <a:pt x="322" y="296"/>
                    </a:cubicBezTo>
                    <a:cubicBezTo>
                      <a:pt x="329" y="288"/>
                      <a:pt x="335" y="283"/>
                      <a:pt x="342" y="278"/>
                    </a:cubicBezTo>
                    <a:cubicBezTo>
                      <a:pt x="355" y="271"/>
                      <a:pt x="368" y="260"/>
                      <a:pt x="383" y="253"/>
                    </a:cubicBezTo>
                    <a:lnTo>
                      <a:pt x="406" y="245"/>
                    </a:lnTo>
                    <a:lnTo>
                      <a:pt x="419" y="243"/>
                    </a:lnTo>
                    <a:close/>
                    <a:moveTo>
                      <a:pt x="436" y="1"/>
                    </a:moveTo>
                    <a:cubicBezTo>
                      <a:pt x="434" y="1"/>
                      <a:pt x="433" y="1"/>
                      <a:pt x="431" y="1"/>
                    </a:cubicBezTo>
                    <a:cubicBezTo>
                      <a:pt x="243" y="8"/>
                      <a:pt x="95" y="141"/>
                      <a:pt x="34" y="314"/>
                    </a:cubicBezTo>
                    <a:cubicBezTo>
                      <a:pt x="6" y="395"/>
                      <a:pt x="1" y="485"/>
                      <a:pt x="24" y="569"/>
                    </a:cubicBezTo>
                    <a:cubicBezTo>
                      <a:pt x="49" y="658"/>
                      <a:pt x="105" y="734"/>
                      <a:pt x="182" y="785"/>
                    </a:cubicBezTo>
                    <a:cubicBezTo>
                      <a:pt x="255" y="836"/>
                      <a:pt x="344" y="859"/>
                      <a:pt x="433" y="859"/>
                    </a:cubicBezTo>
                    <a:cubicBezTo>
                      <a:pt x="511" y="859"/>
                      <a:pt x="588" y="841"/>
                      <a:pt x="656" y="808"/>
                    </a:cubicBezTo>
                    <a:cubicBezTo>
                      <a:pt x="729" y="770"/>
                      <a:pt x="791" y="711"/>
                      <a:pt x="826" y="637"/>
                    </a:cubicBezTo>
                    <a:cubicBezTo>
                      <a:pt x="870" y="551"/>
                      <a:pt x="880" y="454"/>
                      <a:pt x="859" y="360"/>
                    </a:cubicBezTo>
                    <a:cubicBezTo>
                      <a:pt x="814" y="165"/>
                      <a:pt x="638" y="1"/>
                      <a:pt x="436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4285400" y="885225"/>
                <a:ext cx="350" cy="75"/>
              </a:xfrm>
              <a:custGeom>
                <a:rect b="b" l="l" r="r" t="t"/>
                <a:pathLst>
                  <a:path extrusionOk="0" h="3" w="14">
                    <a:moveTo>
                      <a:pt x="11" y="0"/>
                    </a:moveTo>
                    <a:cubicBezTo>
                      <a:pt x="10" y="0"/>
                      <a:pt x="7" y="1"/>
                      <a:pt x="0" y="3"/>
                    </a:cubicBezTo>
                    <a:cubicBezTo>
                      <a:pt x="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4097475" y="1005025"/>
                <a:ext cx="28725" cy="46500"/>
              </a:xfrm>
              <a:custGeom>
                <a:rect b="b" l="l" r="r" t="t"/>
                <a:pathLst>
                  <a:path extrusionOk="0" h="1860" w="1149">
                    <a:moveTo>
                      <a:pt x="966" y="1"/>
                    </a:moveTo>
                    <a:cubicBezTo>
                      <a:pt x="926" y="1"/>
                      <a:pt x="887" y="21"/>
                      <a:pt x="862" y="69"/>
                    </a:cubicBezTo>
                    <a:lnTo>
                      <a:pt x="55" y="1654"/>
                    </a:lnTo>
                    <a:cubicBezTo>
                      <a:pt x="0" y="1761"/>
                      <a:pt x="94" y="1859"/>
                      <a:pt x="183" y="1859"/>
                    </a:cubicBezTo>
                    <a:cubicBezTo>
                      <a:pt x="223" y="1859"/>
                      <a:pt x="262" y="1839"/>
                      <a:pt x="287" y="1791"/>
                    </a:cubicBezTo>
                    <a:lnTo>
                      <a:pt x="1094" y="207"/>
                    </a:lnTo>
                    <a:cubicBezTo>
                      <a:pt x="1149" y="99"/>
                      <a:pt x="1055" y="1"/>
                      <a:pt x="966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4109000" y="1040175"/>
                <a:ext cx="26475" cy="48275"/>
              </a:xfrm>
              <a:custGeom>
                <a:rect b="b" l="l" r="r" t="t"/>
                <a:pathLst>
                  <a:path extrusionOk="0" h="1931" w="1059">
                    <a:moveTo>
                      <a:pt x="902" y="1"/>
                    </a:moveTo>
                    <a:cubicBezTo>
                      <a:pt x="842" y="1"/>
                      <a:pt x="788" y="41"/>
                      <a:pt x="771" y="100"/>
                    </a:cubicBezTo>
                    <a:cubicBezTo>
                      <a:pt x="562" y="655"/>
                      <a:pt x="322" y="1195"/>
                      <a:pt x="55" y="1725"/>
                    </a:cubicBezTo>
                    <a:cubicBezTo>
                      <a:pt x="1" y="1832"/>
                      <a:pt x="93" y="1930"/>
                      <a:pt x="182" y="1930"/>
                    </a:cubicBezTo>
                    <a:cubicBezTo>
                      <a:pt x="222" y="1930"/>
                      <a:pt x="262" y="1910"/>
                      <a:pt x="287" y="1860"/>
                    </a:cubicBezTo>
                    <a:cubicBezTo>
                      <a:pt x="567" y="1313"/>
                      <a:pt x="814" y="747"/>
                      <a:pt x="1033" y="171"/>
                    </a:cubicBezTo>
                    <a:cubicBezTo>
                      <a:pt x="1059" y="102"/>
                      <a:pt x="1003" y="23"/>
                      <a:pt x="939" y="6"/>
                    </a:cubicBezTo>
                    <a:cubicBezTo>
                      <a:pt x="927" y="2"/>
                      <a:pt x="914" y="1"/>
                      <a:pt x="902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4154500" y="1011350"/>
                <a:ext cx="23150" cy="35875"/>
              </a:xfrm>
              <a:custGeom>
                <a:rect b="b" l="l" r="r" t="t"/>
                <a:pathLst>
                  <a:path extrusionOk="0" h="1435" w="926">
                    <a:moveTo>
                      <a:pt x="571" y="392"/>
                    </a:moveTo>
                    <a:cubicBezTo>
                      <a:pt x="579" y="440"/>
                      <a:pt x="589" y="486"/>
                      <a:pt x="599" y="534"/>
                    </a:cubicBezTo>
                    <a:cubicBezTo>
                      <a:pt x="622" y="636"/>
                      <a:pt x="640" y="738"/>
                      <a:pt x="650" y="840"/>
                    </a:cubicBezTo>
                    <a:cubicBezTo>
                      <a:pt x="653" y="929"/>
                      <a:pt x="645" y="1019"/>
                      <a:pt x="594" y="1087"/>
                    </a:cubicBezTo>
                    <a:cubicBezTo>
                      <a:pt x="576" y="1113"/>
                      <a:pt x="551" y="1136"/>
                      <a:pt x="523" y="1151"/>
                    </a:cubicBezTo>
                    <a:cubicBezTo>
                      <a:pt x="506" y="1162"/>
                      <a:pt x="485" y="1167"/>
                      <a:pt x="466" y="1167"/>
                    </a:cubicBezTo>
                    <a:cubicBezTo>
                      <a:pt x="462" y="1167"/>
                      <a:pt x="458" y="1167"/>
                      <a:pt x="454" y="1166"/>
                    </a:cubicBezTo>
                    <a:cubicBezTo>
                      <a:pt x="401" y="1161"/>
                      <a:pt x="355" y="1108"/>
                      <a:pt x="337" y="1052"/>
                    </a:cubicBezTo>
                    <a:cubicBezTo>
                      <a:pt x="304" y="962"/>
                      <a:pt x="332" y="866"/>
                      <a:pt x="360" y="779"/>
                    </a:cubicBezTo>
                    <a:cubicBezTo>
                      <a:pt x="411" y="639"/>
                      <a:pt x="479" y="509"/>
                      <a:pt x="571" y="392"/>
                    </a:cubicBezTo>
                    <a:close/>
                    <a:moveTo>
                      <a:pt x="656" y="0"/>
                    </a:moveTo>
                    <a:cubicBezTo>
                      <a:pt x="645" y="0"/>
                      <a:pt x="633" y="2"/>
                      <a:pt x="622" y="5"/>
                    </a:cubicBezTo>
                    <a:cubicBezTo>
                      <a:pt x="597" y="10"/>
                      <a:pt x="576" y="22"/>
                      <a:pt x="561" y="43"/>
                    </a:cubicBezTo>
                    <a:cubicBezTo>
                      <a:pt x="530" y="43"/>
                      <a:pt x="500" y="58"/>
                      <a:pt x="479" y="81"/>
                    </a:cubicBezTo>
                    <a:cubicBezTo>
                      <a:pt x="339" y="231"/>
                      <a:pt x="225" y="405"/>
                      <a:pt x="143" y="596"/>
                    </a:cubicBezTo>
                    <a:cubicBezTo>
                      <a:pt x="57" y="797"/>
                      <a:pt x="1" y="1041"/>
                      <a:pt x="128" y="1240"/>
                    </a:cubicBezTo>
                    <a:cubicBezTo>
                      <a:pt x="207" y="1363"/>
                      <a:pt x="334" y="1435"/>
                      <a:pt x="468" y="1435"/>
                    </a:cubicBezTo>
                    <a:cubicBezTo>
                      <a:pt x="529" y="1435"/>
                      <a:pt x="592" y="1420"/>
                      <a:pt x="653" y="1388"/>
                    </a:cubicBezTo>
                    <a:cubicBezTo>
                      <a:pt x="844" y="1289"/>
                      <a:pt x="925" y="1069"/>
                      <a:pt x="920" y="863"/>
                    </a:cubicBezTo>
                    <a:cubicBezTo>
                      <a:pt x="913" y="738"/>
                      <a:pt x="895" y="616"/>
                      <a:pt x="867" y="496"/>
                    </a:cubicBezTo>
                    <a:lnTo>
                      <a:pt x="788" y="99"/>
                    </a:lnTo>
                    <a:cubicBezTo>
                      <a:pt x="771" y="39"/>
                      <a:pt x="716" y="0"/>
                      <a:pt x="656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4201900" y="1007850"/>
                <a:ext cx="19950" cy="28975"/>
              </a:xfrm>
              <a:custGeom>
                <a:rect b="b" l="l" r="r" t="t"/>
                <a:pathLst>
                  <a:path extrusionOk="0" h="1159" w="798">
                    <a:moveTo>
                      <a:pt x="461" y="376"/>
                    </a:moveTo>
                    <a:cubicBezTo>
                      <a:pt x="482" y="448"/>
                      <a:pt x="499" y="519"/>
                      <a:pt x="512" y="593"/>
                    </a:cubicBezTo>
                    <a:cubicBezTo>
                      <a:pt x="517" y="618"/>
                      <a:pt x="520" y="646"/>
                      <a:pt x="520" y="674"/>
                    </a:cubicBezTo>
                    <a:cubicBezTo>
                      <a:pt x="520" y="705"/>
                      <a:pt x="515" y="736"/>
                      <a:pt x="504" y="764"/>
                    </a:cubicBezTo>
                    <a:lnTo>
                      <a:pt x="507" y="764"/>
                    </a:lnTo>
                    <a:cubicBezTo>
                      <a:pt x="504" y="769"/>
                      <a:pt x="499" y="784"/>
                      <a:pt x="499" y="787"/>
                    </a:cubicBezTo>
                    <a:cubicBezTo>
                      <a:pt x="494" y="797"/>
                      <a:pt x="489" y="804"/>
                      <a:pt x="484" y="815"/>
                    </a:cubicBezTo>
                    <a:cubicBezTo>
                      <a:pt x="482" y="817"/>
                      <a:pt x="479" y="822"/>
                      <a:pt x="476" y="825"/>
                    </a:cubicBezTo>
                    <a:cubicBezTo>
                      <a:pt x="466" y="837"/>
                      <a:pt x="456" y="848"/>
                      <a:pt x="446" y="858"/>
                    </a:cubicBezTo>
                    <a:lnTo>
                      <a:pt x="436" y="863"/>
                    </a:lnTo>
                    <a:cubicBezTo>
                      <a:pt x="428" y="868"/>
                      <a:pt x="418" y="873"/>
                      <a:pt x="408" y="878"/>
                    </a:cubicBezTo>
                    <a:cubicBezTo>
                      <a:pt x="403" y="881"/>
                      <a:pt x="397" y="883"/>
                      <a:pt x="390" y="886"/>
                    </a:cubicBezTo>
                    <a:cubicBezTo>
                      <a:pt x="387" y="886"/>
                      <a:pt x="382" y="886"/>
                      <a:pt x="377" y="888"/>
                    </a:cubicBezTo>
                    <a:cubicBezTo>
                      <a:pt x="375" y="887"/>
                      <a:pt x="372" y="887"/>
                      <a:pt x="369" y="887"/>
                    </a:cubicBezTo>
                    <a:cubicBezTo>
                      <a:pt x="367" y="887"/>
                      <a:pt x="364" y="887"/>
                      <a:pt x="362" y="888"/>
                    </a:cubicBezTo>
                    <a:cubicBezTo>
                      <a:pt x="354" y="886"/>
                      <a:pt x="346" y="883"/>
                      <a:pt x="346" y="883"/>
                    </a:cubicBezTo>
                    <a:lnTo>
                      <a:pt x="334" y="876"/>
                    </a:lnTo>
                    <a:lnTo>
                      <a:pt x="334" y="876"/>
                    </a:lnTo>
                    <a:cubicBezTo>
                      <a:pt x="334" y="876"/>
                      <a:pt x="334" y="876"/>
                      <a:pt x="334" y="876"/>
                    </a:cubicBezTo>
                    <a:cubicBezTo>
                      <a:pt x="336" y="876"/>
                      <a:pt x="325" y="865"/>
                      <a:pt x="323" y="865"/>
                    </a:cubicBezTo>
                    <a:lnTo>
                      <a:pt x="323" y="865"/>
                    </a:lnTo>
                    <a:cubicBezTo>
                      <a:pt x="323" y="865"/>
                      <a:pt x="323" y="865"/>
                      <a:pt x="324" y="866"/>
                    </a:cubicBezTo>
                    <a:lnTo>
                      <a:pt x="311" y="845"/>
                    </a:lnTo>
                    <a:cubicBezTo>
                      <a:pt x="308" y="845"/>
                      <a:pt x="308" y="843"/>
                      <a:pt x="308" y="840"/>
                    </a:cubicBezTo>
                    <a:cubicBezTo>
                      <a:pt x="306" y="837"/>
                      <a:pt x="306" y="835"/>
                      <a:pt x="306" y="832"/>
                    </a:cubicBezTo>
                    <a:cubicBezTo>
                      <a:pt x="301" y="822"/>
                      <a:pt x="298" y="809"/>
                      <a:pt x="296" y="802"/>
                    </a:cubicBezTo>
                    <a:cubicBezTo>
                      <a:pt x="296" y="797"/>
                      <a:pt x="296" y="794"/>
                      <a:pt x="296" y="792"/>
                    </a:cubicBezTo>
                    <a:lnTo>
                      <a:pt x="296" y="779"/>
                    </a:lnTo>
                    <a:cubicBezTo>
                      <a:pt x="293" y="756"/>
                      <a:pt x="296" y="733"/>
                      <a:pt x="296" y="708"/>
                    </a:cubicBezTo>
                    <a:lnTo>
                      <a:pt x="296" y="710"/>
                    </a:lnTo>
                    <a:cubicBezTo>
                      <a:pt x="296" y="705"/>
                      <a:pt x="296" y="700"/>
                      <a:pt x="298" y="695"/>
                    </a:cubicBezTo>
                    <a:cubicBezTo>
                      <a:pt x="301" y="680"/>
                      <a:pt x="303" y="664"/>
                      <a:pt x="308" y="649"/>
                    </a:cubicBezTo>
                    <a:cubicBezTo>
                      <a:pt x="334" y="547"/>
                      <a:pt x="387" y="453"/>
                      <a:pt x="461" y="376"/>
                    </a:cubicBezTo>
                    <a:close/>
                    <a:moveTo>
                      <a:pt x="523" y="0"/>
                    </a:moveTo>
                    <a:cubicBezTo>
                      <a:pt x="512" y="0"/>
                      <a:pt x="500" y="2"/>
                      <a:pt x="489" y="4"/>
                    </a:cubicBezTo>
                    <a:cubicBezTo>
                      <a:pt x="443" y="17"/>
                      <a:pt x="408" y="55"/>
                      <a:pt x="395" y="101"/>
                    </a:cubicBezTo>
                    <a:cubicBezTo>
                      <a:pt x="362" y="104"/>
                      <a:pt x="331" y="119"/>
                      <a:pt x="308" y="139"/>
                    </a:cubicBezTo>
                    <a:cubicBezTo>
                      <a:pt x="186" y="252"/>
                      <a:pt x="94" y="397"/>
                      <a:pt x="48" y="557"/>
                    </a:cubicBezTo>
                    <a:cubicBezTo>
                      <a:pt x="5" y="700"/>
                      <a:pt x="0" y="876"/>
                      <a:pt x="84" y="1003"/>
                    </a:cubicBezTo>
                    <a:cubicBezTo>
                      <a:pt x="152" y="1107"/>
                      <a:pt x="258" y="1158"/>
                      <a:pt x="369" y="1158"/>
                    </a:cubicBezTo>
                    <a:cubicBezTo>
                      <a:pt x="424" y="1158"/>
                      <a:pt x="481" y="1146"/>
                      <a:pt x="535" y="1120"/>
                    </a:cubicBezTo>
                    <a:cubicBezTo>
                      <a:pt x="698" y="1041"/>
                      <a:pt x="777" y="876"/>
                      <a:pt x="787" y="705"/>
                    </a:cubicBezTo>
                    <a:cubicBezTo>
                      <a:pt x="797" y="501"/>
                      <a:pt x="713" y="292"/>
                      <a:pt x="655" y="99"/>
                    </a:cubicBezTo>
                    <a:cubicBezTo>
                      <a:pt x="638" y="39"/>
                      <a:pt x="583" y="0"/>
                      <a:pt x="523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4262075" y="985150"/>
                <a:ext cx="17900" cy="39100"/>
              </a:xfrm>
              <a:custGeom>
                <a:rect b="b" l="l" r="r" t="t"/>
                <a:pathLst>
                  <a:path extrusionOk="0" h="1564" w="716">
                    <a:moveTo>
                      <a:pt x="551" y="0"/>
                    </a:moveTo>
                    <a:cubicBezTo>
                      <a:pt x="497" y="0"/>
                      <a:pt x="444" y="29"/>
                      <a:pt x="423" y="95"/>
                    </a:cubicBezTo>
                    <a:lnTo>
                      <a:pt x="31" y="1396"/>
                    </a:lnTo>
                    <a:cubicBezTo>
                      <a:pt x="0" y="1498"/>
                      <a:pt x="83" y="1564"/>
                      <a:pt x="165" y="1564"/>
                    </a:cubicBezTo>
                    <a:cubicBezTo>
                      <a:pt x="219" y="1564"/>
                      <a:pt x="273" y="1535"/>
                      <a:pt x="294" y="1468"/>
                    </a:cubicBezTo>
                    <a:cubicBezTo>
                      <a:pt x="423" y="1035"/>
                      <a:pt x="553" y="602"/>
                      <a:pt x="686" y="166"/>
                    </a:cubicBezTo>
                    <a:cubicBezTo>
                      <a:pt x="715" y="66"/>
                      <a:pt x="632" y="0"/>
                      <a:pt x="551" y="0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4295950" y="956425"/>
                <a:ext cx="18700" cy="33600"/>
              </a:xfrm>
              <a:custGeom>
                <a:rect b="b" l="l" r="r" t="t"/>
                <a:pathLst>
                  <a:path extrusionOk="0" h="1344" w="748">
                    <a:moveTo>
                      <a:pt x="601" y="1"/>
                    </a:moveTo>
                    <a:cubicBezTo>
                      <a:pt x="553" y="1"/>
                      <a:pt x="503" y="22"/>
                      <a:pt x="485" y="67"/>
                    </a:cubicBezTo>
                    <a:lnTo>
                      <a:pt x="29" y="1142"/>
                    </a:lnTo>
                    <a:cubicBezTo>
                      <a:pt x="1" y="1208"/>
                      <a:pt x="9" y="1287"/>
                      <a:pt x="77" y="1328"/>
                    </a:cubicBezTo>
                    <a:cubicBezTo>
                      <a:pt x="96" y="1338"/>
                      <a:pt x="121" y="1343"/>
                      <a:pt x="146" y="1343"/>
                    </a:cubicBezTo>
                    <a:cubicBezTo>
                      <a:pt x="194" y="1343"/>
                      <a:pt x="245" y="1323"/>
                      <a:pt x="263" y="1279"/>
                    </a:cubicBezTo>
                    <a:lnTo>
                      <a:pt x="719" y="204"/>
                    </a:lnTo>
                    <a:cubicBezTo>
                      <a:pt x="747" y="135"/>
                      <a:pt x="740" y="59"/>
                      <a:pt x="671" y="18"/>
                    </a:cubicBezTo>
                    <a:cubicBezTo>
                      <a:pt x="652" y="7"/>
                      <a:pt x="626" y="1"/>
                      <a:pt x="601" y="1"/>
                    </a:cubicBezTo>
                    <a:close/>
                  </a:path>
                </a:pathLst>
              </a:custGeom>
              <a:solidFill>
                <a:srgbClr val="BEB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8" name="Google Shape;2438;p45"/>
            <p:cNvSpPr/>
            <p:nvPr/>
          </p:nvSpPr>
          <p:spPr>
            <a:xfrm rot="2746402">
              <a:off x="2911716" y="2519769"/>
              <a:ext cx="1599219" cy="247471"/>
            </a:xfrm>
            <a:custGeom>
              <a:rect b="b" l="l" r="r" t="t"/>
              <a:pathLst>
                <a:path extrusionOk="0" h="621" w="2869">
                  <a:moveTo>
                    <a:pt x="2369" y="0"/>
                  </a:moveTo>
                  <a:cubicBezTo>
                    <a:pt x="2332" y="0"/>
                    <a:pt x="2309" y="55"/>
                    <a:pt x="2347" y="78"/>
                  </a:cubicBezTo>
                  <a:cubicBezTo>
                    <a:pt x="2411" y="117"/>
                    <a:pt x="2583" y="195"/>
                    <a:pt x="2633" y="290"/>
                  </a:cubicBezTo>
                  <a:lnTo>
                    <a:pt x="57" y="159"/>
                  </a:lnTo>
                  <a:cubicBezTo>
                    <a:pt x="1" y="159"/>
                    <a:pt x="1" y="240"/>
                    <a:pt x="57" y="244"/>
                  </a:cubicBezTo>
                  <a:lnTo>
                    <a:pt x="2636" y="371"/>
                  </a:lnTo>
                  <a:cubicBezTo>
                    <a:pt x="2594" y="424"/>
                    <a:pt x="2446" y="512"/>
                    <a:pt x="2400" y="543"/>
                  </a:cubicBezTo>
                  <a:lnTo>
                    <a:pt x="2393" y="550"/>
                  </a:lnTo>
                  <a:cubicBezTo>
                    <a:pt x="2357" y="578"/>
                    <a:pt x="2391" y="621"/>
                    <a:pt x="2426" y="621"/>
                  </a:cubicBezTo>
                  <a:cubicBezTo>
                    <a:pt x="2432" y="621"/>
                    <a:pt x="2437" y="620"/>
                    <a:pt x="2442" y="617"/>
                  </a:cubicBezTo>
                  <a:cubicBezTo>
                    <a:pt x="2583" y="547"/>
                    <a:pt x="2717" y="466"/>
                    <a:pt x="2841" y="374"/>
                  </a:cubicBezTo>
                  <a:cubicBezTo>
                    <a:pt x="2869" y="350"/>
                    <a:pt x="2855" y="304"/>
                    <a:pt x="2819" y="297"/>
                  </a:cubicBezTo>
                  <a:lnTo>
                    <a:pt x="2774" y="297"/>
                  </a:lnTo>
                  <a:lnTo>
                    <a:pt x="2774" y="286"/>
                  </a:lnTo>
                  <a:cubicBezTo>
                    <a:pt x="2774" y="170"/>
                    <a:pt x="2467" y="54"/>
                    <a:pt x="2393" y="8"/>
                  </a:cubicBezTo>
                  <a:cubicBezTo>
                    <a:pt x="2385" y="3"/>
                    <a:pt x="2376" y="0"/>
                    <a:pt x="23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5"/>
            <p:cNvSpPr/>
            <p:nvPr/>
          </p:nvSpPr>
          <p:spPr>
            <a:xfrm flipH="1" rot="-2746402">
              <a:off x="1081514" y="2519769"/>
              <a:ext cx="1599219" cy="247471"/>
            </a:xfrm>
            <a:custGeom>
              <a:rect b="b" l="l" r="r" t="t"/>
              <a:pathLst>
                <a:path extrusionOk="0" h="621" w="2869">
                  <a:moveTo>
                    <a:pt x="2369" y="0"/>
                  </a:moveTo>
                  <a:cubicBezTo>
                    <a:pt x="2332" y="0"/>
                    <a:pt x="2309" y="55"/>
                    <a:pt x="2347" y="78"/>
                  </a:cubicBezTo>
                  <a:cubicBezTo>
                    <a:pt x="2411" y="117"/>
                    <a:pt x="2583" y="195"/>
                    <a:pt x="2633" y="290"/>
                  </a:cubicBezTo>
                  <a:lnTo>
                    <a:pt x="57" y="159"/>
                  </a:lnTo>
                  <a:cubicBezTo>
                    <a:pt x="1" y="159"/>
                    <a:pt x="1" y="240"/>
                    <a:pt x="57" y="244"/>
                  </a:cubicBezTo>
                  <a:lnTo>
                    <a:pt x="2636" y="371"/>
                  </a:lnTo>
                  <a:cubicBezTo>
                    <a:pt x="2594" y="424"/>
                    <a:pt x="2446" y="512"/>
                    <a:pt x="2400" y="543"/>
                  </a:cubicBezTo>
                  <a:lnTo>
                    <a:pt x="2393" y="550"/>
                  </a:lnTo>
                  <a:cubicBezTo>
                    <a:pt x="2357" y="578"/>
                    <a:pt x="2391" y="621"/>
                    <a:pt x="2426" y="621"/>
                  </a:cubicBezTo>
                  <a:cubicBezTo>
                    <a:pt x="2432" y="621"/>
                    <a:pt x="2437" y="620"/>
                    <a:pt x="2442" y="617"/>
                  </a:cubicBezTo>
                  <a:cubicBezTo>
                    <a:pt x="2583" y="547"/>
                    <a:pt x="2717" y="466"/>
                    <a:pt x="2841" y="374"/>
                  </a:cubicBezTo>
                  <a:cubicBezTo>
                    <a:pt x="2869" y="350"/>
                    <a:pt x="2855" y="304"/>
                    <a:pt x="2819" y="297"/>
                  </a:cubicBezTo>
                  <a:lnTo>
                    <a:pt x="2774" y="297"/>
                  </a:lnTo>
                  <a:lnTo>
                    <a:pt x="2774" y="286"/>
                  </a:lnTo>
                  <a:cubicBezTo>
                    <a:pt x="2774" y="170"/>
                    <a:pt x="2467" y="54"/>
                    <a:pt x="2393" y="8"/>
                  </a:cubicBezTo>
                  <a:cubicBezTo>
                    <a:pt x="2385" y="3"/>
                    <a:pt x="2376" y="0"/>
                    <a:pt x="23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0" name="Google Shape;2440;p45"/>
          <p:cNvGrpSpPr/>
          <p:nvPr/>
        </p:nvGrpSpPr>
        <p:grpSpPr>
          <a:xfrm>
            <a:off x="5592569" y="3226600"/>
            <a:ext cx="2743341" cy="913225"/>
            <a:chOff x="435525" y="3772475"/>
            <a:chExt cx="2186800" cy="913225"/>
          </a:xfrm>
        </p:grpSpPr>
        <p:sp>
          <p:nvSpPr>
            <p:cNvPr id="2441" name="Google Shape;2441;p45"/>
            <p:cNvSpPr txBox="1"/>
            <p:nvPr/>
          </p:nvSpPr>
          <p:spPr>
            <a:xfrm>
              <a:off x="435525" y="3772475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2" name="Google Shape;2442;p45"/>
            <p:cNvSpPr txBox="1"/>
            <p:nvPr/>
          </p:nvSpPr>
          <p:spPr>
            <a:xfrm>
              <a:off x="435625" y="4064400"/>
              <a:ext cx="21867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 and is the second planet from the Sun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3" name="Google Shape;2443;p45"/>
          <p:cNvGrpSpPr/>
          <p:nvPr/>
        </p:nvGrpSpPr>
        <p:grpSpPr>
          <a:xfrm>
            <a:off x="5592569" y="2150809"/>
            <a:ext cx="2743341" cy="919775"/>
            <a:chOff x="435525" y="1219000"/>
            <a:chExt cx="2186800" cy="919775"/>
          </a:xfrm>
        </p:grpSpPr>
        <p:sp>
          <p:nvSpPr>
            <p:cNvPr id="2444" name="Google Shape;2444;p45"/>
            <p:cNvSpPr txBox="1"/>
            <p:nvPr/>
          </p:nvSpPr>
          <p:spPr>
            <a:xfrm>
              <a:off x="435525" y="1219000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5" name="Google Shape;2445;p45"/>
            <p:cNvSpPr txBox="1"/>
            <p:nvPr/>
          </p:nvSpPr>
          <p:spPr>
            <a:xfrm>
              <a:off x="435625" y="1516875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biggest object in our Solar System and also a gas giant. It has many satellites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6" name="Google Shape;2446;p45"/>
          <p:cNvGrpSpPr/>
          <p:nvPr/>
        </p:nvGrpSpPr>
        <p:grpSpPr>
          <a:xfrm>
            <a:off x="5592569" y="1085188"/>
            <a:ext cx="2743341" cy="909625"/>
            <a:chOff x="435525" y="2495425"/>
            <a:chExt cx="2186800" cy="909625"/>
          </a:xfrm>
        </p:grpSpPr>
        <p:sp>
          <p:nvSpPr>
            <p:cNvPr id="2447" name="Google Shape;2447;p45"/>
            <p:cNvSpPr txBox="1"/>
            <p:nvPr/>
          </p:nvSpPr>
          <p:spPr>
            <a:xfrm>
              <a:off x="435525" y="2495425"/>
              <a:ext cx="2186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8" name="Google Shape;2448;p45"/>
            <p:cNvSpPr txBox="1"/>
            <p:nvPr/>
          </p:nvSpPr>
          <p:spPr>
            <a:xfrm>
              <a:off x="435625" y="2783150"/>
              <a:ext cx="21867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ringed one. It’s made of hydrogen and helium. It has several rings. It’s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Google Shape;2462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Google Shape;2468;p48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Google Shape;2469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470" name="Google Shape;2470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471" name="Google Shape;2471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472" name="Google Shape;2472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473" name="Google Shape;2473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4" name="Google Shape;2474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75" name="Google Shape;2475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6" name="Google Shape;2476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477" name="Google Shape;2477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478" name="Google Shape;2478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9" name="Google Shape;2479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0" name="Google Shape;2480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481" name="Google Shape;2481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2" name="Google Shape;2482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3" name="Google Shape;2483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4" name="Google Shape;2484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85" name="Google Shape;2485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486" name="Google Shape;2486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487" name="Google Shape;2487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8" name="Google Shape;2488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9" name="Google Shape;2489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490" name="Google Shape;2490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1" name="Google Shape;2491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2" name="Google Shape;2492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3" name="Google Shape;2493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94" name="Google Shape;2494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495" name="Google Shape;2495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496" name="Google Shape;2496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7" name="Google Shape;2497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98" name="Google Shape;2498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499" name="Google Shape;2499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0" name="Google Shape;2500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01" name="Google Shape;2501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02" name="Google Shape;2502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03" name="Google Shape;2503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4" name="Google Shape;2504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05" name="Google Shape;2505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06" name="Google Shape;2506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7" name="Google Shape;2507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8" name="Google Shape;2508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9" name="Google Shape;2509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0" name="Google Shape;2510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242" name="Google Shape;242;p18"/>
          <p:cNvGrpSpPr/>
          <p:nvPr/>
        </p:nvGrpSpPr>
        <p:grpSpPr>
          <a:xfrm>
            <a:off x="457075" y="1294103"/>
            <a:ext cx="3050437" cy="1145327"/>
            <a:chOff x="457075" y="1294103"/>
            <a:chExt cx="3050437" cy="1145327"/>
          </a:xfrm>
        </p:grpSpPr>
        <p:grpSp>
          <p:nvGrpSpPr>
            <p:cNvPr id="243" name="Google Shape;243;p18"/>
            <p:cNvGrpSpPr/>
            <p:nvPr/>
          </p:nvGrpSpPr>
          <p:grpSpPr>
            <a:xfrm>
              <a:off x="457075" y="1294103"/>
              <a:ext cx="2913426" cy="881792"/>
              <a:chOff x="457075" y="1294103"/>
              <a:chExt cx="2913426" cy="881792"/>
            </a:xfrm>
          </p:grpSpPr>
          <p:grpSp>
            <p:nvGrpSpPr>
              <p:cNvPr id="244" name="Google Shape;244;p18"/>
              <p:cNvGrpSpPr/>
              <p:nvPr/>
            </p:nvGrpSpPr>
            <p:grpSpPr>
              <a:xfrm>
                <a:off x="2358013" y="1294103"/>
                <a:ext cx="1012489" cy="881792"/>
                <a:chOff x="3096937" y="970083"/>
                <a:chExt cx="1082644" cy="942892"/>
              </a:xfrm>
            </p:grpSpPr>
            <p:sp>
              <p:nvSpPr>
                <p:cNvPr id="245" name="Google Shape;245;p18"/>
                <p:cNvSpPr/>
                <p:nvPr/>
              </p:nvSpPr>
              <p:spPr>
                <a:xfrm>
                  <a:off x="3096937" y="1062079"/>
                  <a:ext cx="1082644" cy="824039"/>
                </a:xfrm>
                <a:custGeom>
                  <a:rect b="b" l="l" r="r" t="t"/>
                  <a:pathLst>
                    <a:path extrusionOk="0" h="12918" w="16972">
                      <a:moveTo>
                        <a:pt x="4453" y="10934"/>
                      </a:moveTo>
                      <a:cubicBezTo>
                        <a:pt x="4575" y="10942"/>
                        <a:pt x="4575" y="11126"/>
                        <a:pt x="4453" y="11134"/>
                      </a:cubicBezTo>
                      <a:cubicBezTo>
                        <a:pt x="4330" y="11126"/>
                        <a:pt x="4330" y="10942"/>
                        <a:pt x="4453" y="10934"/>
                      </a:cubicBezTo>
                      <a:close/>
                      <a:moveTo>
                        <a:pt x="3962" y="11052"/>
                      </a:moveTo>
                      <a:cubicBezTo>
                        <a:pt x="3998" y="11052"/>
                        <a:pt x="4035" y="11065"/>
                        <a:pt x="4069" y="11095"/>
                      </a:cubicBezTo>
                      <a:cubicBezTo>
                        <a:pt x="4115" y="11126"/>
                        <a:pt x="4145" y="11164"/>
                        <a:pt x="4176" y="11210"/>
                      </a:cubicBezTo>
                      <a:cubicBezTo>
                        <a:pt x="4233" y="11329"/>
                        <a:pt x="4136" y="11453"/>
                        <a:pt x="4023" y="11453"/>
                      </a:cubicBezTo>
                      <a:cubicBezTo>
                        <a:pt x="3998" y="11453"/>
                        <a:pt x="3971" y="11447"/>
                        <a:pt x="3946" y="11433"/>
                      </a:cubicBezTo>
                      <a:cubicBezTo>
                        <a:pt x="3900" y="11410"/>
                        <a:pt x="3861" y="11379"/>
                        <a:pt x="3831" y="11341"/>
                      </a:cubicBezTo>
                      <a:cubicBezTo>
                        <a:pt x="3723" y="11215"/>
                        <a:pt x="3835" y="11052"/>
                        <a:pt x="3962" y="11052"/>
                      </a:cubicBezTo>
                      <a:close/>
                      <a:moveTo>
                        <a:pt x="5073" y="11270"/>
                      </a:moveTo>
                      <a:cubicBezTo>
                        <a:pt x="5086" y="11270"/>
                        <a:pt x="5099" y="11273"/>
                        <a:pt x="5113" y="11279"/>
                      </a:cubicBezTo>
                      <a:cubicBezTo>
                        <a:pt x="5120" y="11279"/>
                        <a:pt x="5128" y="11279"/>
                        <a:pt x="5128" y="11287"/>
                      </a:cubicBezTo>
                      <a:lnTo>
                        <a:pt x="5166" y="11287"/>
                      </a:lnTo>
                      <a:cubicBezTo>
                        <a:pt x="5197" y="11287"/>
                        <a:pt x="5220" y="11287"/>
                        <a:pt x="5243" y="11295"/>
                      </a:cubicBezTo>
                      <a:cubicBezTo>
                        <a:pt x="5320" y="11318"/>
                        <a:pt x="5374" y="11402"/>
                        <a:pt x="5351" y="11479"/>
                      </a:cubicBezTo>
                      <a:cubicBezTo>
                        <a:pt x="5328" y="11548"/>
                        <a:pt x="5274" y="11594"/>
                        <a:pt x="5205" y="11594"/>
                      </a:cubicBezTo>
                      <a:cubicBezTo>
                        <a:pt x="5105" y="11594"/>
                        <a:pt x="5021" y="11548"/>
                        <a:pt x="4974" y="11456"/>
                      </a:cubicBezTo>
                      <a:cubicBezTo>
                        <a:pt x="4935" y="11383"/>
                        <a:pt x="4992" y="11270"/>
                        <a:pt x="5073" y="11270"/>
                      </a:cubicBezTo>
                      <a:close/>
                      <a:moveTo>
                        <a:pt x="4593" y="11554"/>
                      </a:moveTo>
                      <a:cubicBezTo>
                        <a:pt x="4651" y="11554"/>
                        <a:pt x="4711" y="11568"/>
                        <a:pt x="4767" y="11594"/>
                      </a:cubicBezTo>
                      <a:cubicBezTo>
                        <a:pt x="4844" y="11640"/>
                        <a:pt x="4875" y="11740"/>
                        <a:pt x="4829" y="11824"/>
                      </a:cubicBezTo>
                      <a:cubicBezTo>
                        <a:pt x="4793" y="11878"/>
                        <a:pt x="4738" y="11909"/>
                        <a:pt x="4683" y="11909"/>
                      </a:cubicBezTo>
                      <a:cubicBezTo>
                        <a:pt x="4668" y="11909"/>
                        <a:pt x="4652" y="11906"/>
                        <a:pt x="4637" y="11901"/>
                      </a:cubicBezTo>
                      <a:cubicBezTo>
                        <a:pt x="4598" y="11894"/>
                        <a:pt x="4560" y="11878"/>
                        <a:pt x="4522" y="11863"/>
                      </a:cubicBezTo>
                      <a:lnTo>
                        <a:pt x="4522" y="11863"/>
                      </a:lnTo>
                      <a:cubicBezTo>
                        <a:pt x="4529" y="11867"/>
                        <a:pt x="4532" y="11868"/>
                        <a:pt x="4531" y="11868"/>
                      </a:cubicBezTo>
                      <a:cubicBezTo>
                        <a:pt x="4529" y="11868"/>
                        <a:pt x="4499" y="11855"/>
                        <a:pt x="4499" y="11855"/>
                      </a:cubicBezTo>
                      <a:lnTo>
                        <a:pt x="4460" y="11847"/>
                      </a:lnTo>
                      <a:cubicBezTo>
                        <a:pt x="4322" y="11809"/>
                        <a:pt x="4322" y="11617"/>
                        <a:pt x="4460" y="11579"/>
                      </a:cubicBezTo>
                      <a:cubicBezTo>
                        <a:pt x="4503" y="11562"/>
                        <a:pt x="4548" y="11554"/>
                        <a:pt x="4593" y="11554"/>
                      </a:cubicBezTo>
                      <a:close/>
                      <a:moveTo>
                        <a:pt x="5443" y="11767"/>
                      </a:moveTo>
                      <a:cubicBezTo>
                        <a:pt x="5466" y="11767"/>
                        <a:pt x="5489" y="11773"/>
                        <a:pt x="5512" y="11786"/>
                      </a:cubicBezTo>
                      <a:cubicBezTo>
                        <a:pt x="5527" y="11794"/>
                        <a:pt x="5550" y="11801"/>
                        <a:pt x="5573" y="11801"/>
                      </a:cubicBezTo>
                      <a:cubicBezTo>
                        <a:pt x="5650" y="11824"/>
                        <a:pt x="5688" y="11901"/>
                        <a:pt x="5665" y="11978"/>
                      </a:cubicBezTo>
                      <a:cubicBezTo>
                        <a:pt x="5646" y="12035"/>
                        <a:pt x="5591" y="12076"/>
                        <a:pt x="5533" y="12076"/>
                      </a:cubicBezTo>
                      <a:cubicBezTo>
                        <a:pt x="5521" y="12076"/>
                        <a:pt x="5509" y="12074"/>
                        <a:pt x="5496" y="12070"/>
                      </a:cubicBezTo>
                      <a:cubicBezTo>
                        <a:pt x="5443" y="12055"/>
                        <a:pt x="5389" y="12024"/>
                        <a:pt x="5358" y="11986"/>
                      </a:cubicBezTo>
                      <a:cubicBezTo>
                        <a:pt x="5305" y="11932"/>
                        <a:pt x="5305" y="11855"/>
                        <a:pt x="5358" y="11801"/>
                      </a:cubicBezTo>
                      <a:cubicBezTo>
                        <a:pt x="5381" y="11779"/>
                        <a:pt x="5411" y="11767"/>
                        <a:pt x="5443" y="11767"/>
                      </a:cubicBezTo>
                      <a:close/>
                      <a:moveTo>
                        <a:pt x="10514" y="1"/>
                      </a:moveTo>
                      <a:cubicBezTo>
                        <a:pt x="8431" y="1"/>
                        <a:pt x="6717" y="864"/>
                        <a:pt x="6717" y="864"/>
                      </a:cubicBezTo>
                      <a:cubicBezTo>
                        <a:pt x="6717" y="864"/>
                        <a:pt x="5744" y="206"/>
                        <a:pt x="4491" y="206"/>
                      </a:cubicBezTo>
                      <a:cubicBezTo>
                        <a:pt x="3942" y="206"/>
                        <a:pt x="3339" y="332"/>
                        <a:pt x="2741" y="695"/>
                      </a:cubicBezTo>
                      <a:cubicBezTo>
                        <a:pt x="768" y="1884"/>
                        <a:pt x="185" y="4295"/>
                        <a:pt x="1375" y="5722"/>
                      </a:cubicBezTo>
                      <a:cubicBezTo>
                        <a:pt x="1375" y="5722"/>
                        <a:pt x="1006" y="7288"/>
                        <a:pt x="1720" y="8033"/>
                      </a:cubicBezTo>
                      <a:cubicBezTo>
                        <a:pt x="1720" y="8033"/>
                        <a:pt x="1" y="10097"/>
                        <a:pt x="3792" y="12116"/>
                      </a:cubicBezTo>
                      <a:cubicBezTo>
                        <a:pt x="4909" y="12708"/>
                        <a:pt x="5968" y="12918"/>
                        <a:pt x="6909" y="12918"/>
                      </a:cubicBezTo>
                      <a:cubicBezTo>
                        <a:pt x="9202" y="12918"/>
                        <a:pt x="10793" y="11671"/>
                        <a:pt x="10793" y="11671"/>
                      </a:cubicBezTo>
                      <a:cubicBezTo>
                        <a:pt x="10793" y="11671"/>
                        <a:pt x="11888" y="12012"/>
                        <a:pt x="13058" y="12012"/>
                      </a:cubicBezTo>
                      <a:cubicBezTo>
                        <a:pt x="14064" y="12012"/>
                        <a:pt x="15125" y="11760"/>
                        <a:pt x="15590" y="10819"/>
                      </a:cubicBezTo>
                      <a:cubicBezTo>
                        <a:pt x="16810" y="8340"/>
                        <a:pt x="15498" y="6897"/>
                        <a:pt x="15498" y="6897"/>
                      </a:cubicBezTo>
                      <a:cubicBezTo>
                        <a:pt x="15498" y="6897"/>
                        <a:pt x="16972" y="3320"/>
                        <a:pt x="14293" y="1240"/>
                      </a:cubicBezTo>
                      <a:cubicBezTo>
                        <a:pt x="13087" y="298"/>
                        <a:pt x="11737" y="1"/>
                        <a:pt x="105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8"/>
                <p:cNvSpPr/>
                <p:nvPr/>
              </p:nvSpPr>
              <p:spPr>
                <a:xfrm>
                  <a:off x="3122389" y="1037775"/>
                  <a:ext cx="355565" cy="360605"/>
                </a:xfrm>
                <a:custGeom>
                  <a:rect b="b" l="l" r="r" t="t"/>
                  <a:pathLst>
                    <a:path extrusionOk="0" h="5653" w="5574">
                      <a:moveTo>
                        <a:pt x="3603" y="1"/>
                      </a:moveTo>
                      <a:cubicBezTo>
                        <a:pt x="3466" y="1"/>
                        <a:pt x="3329" y="9"/>
                        <a:pt x="3194" y="24"/>
                      </a:cubicBezTo>
                      <a:cubicBezTo>
                        <a:pt x="2787" y="70"/>
                        <a:pt x="2396" y="193"/>
                        <a:pt x="2035" y="377"/>
                      </a:cubicBezTo>
                      <a:cubicBezTo>
                        <a:pt x="1682" y="569"/>
                        <a:pt x="1359" y="830"/>
                        <a:pt x="1106" y="1137"/>
                      </a:cubicBezTo>
                      <a:lnTo>
                        <a:pt x="1006" y="1260"/>
                      </a:lnTo>
                      <a:cubicBezTo>
                        <a:pt x="976" y="1298"/>
                        <a:pt x="953" y="1337"/>
                        <a:pt x="922" y="1383"/>
                      </a:cubicBezTo>
                      <a:lnTo>
                        <a:pt x="753" y="1628"/>
                      </a:lnTo>
                      <a:lnTo>
                        <a:pt x="715" y="1690"/>
                      </a:lnTo>
                      <a:lnTo>
                        <a:pt x="676" y="1751"/>
                      </a:lnTo>
                      <a:lnTo>
                        <a:pt x="607" y="1882"/>
                      </a:lnTo>
                      <a:lnTo>
                        <a:pt x="538" y="2020"/>
                      </a:lnTo>
                      <a:cubicBezTo>
                        <a:pt x="507" y="2058"/>
                        <a:pt x="484" y="2104"/>
                        <a:pt x="469" y="2150"/>
                      </a:cubicBezTo>
                      <a:lnTo>
                        <a:pt x="354" y="2427"/>
                      </a:lnTo>
                      <a:cubicBezTo>
                        <a:pt x="308" y="2511"/>
                        <a:pt x="292" y="2611"/>
                        <a:pt x="254" y="2703"/>
                      </a:cubicBezTo>
                      <a:cubicBezTo>
                        <a:pt x="223" y="2795"/>
                        <a:pt x="193" y="2895"/>
                        <a:pt x="170" y="2995"/>
                      </a:cubicBezTo>
                      <a:cubicBezTo>
                        <a:pt x="147" y="3087"/>
                        <a:pt x="116" y="3187"/>
                        <a:pt x="93" y="3279"/>
                      </a:cubicBezTo>
                      <a:cubicBezTo>
                        <a:pt x="16" y="3670"/>
                        <a:pt x="1" y="4077"/>
                        <a:pt x="62" y="4476"/>
                      </a:cubicBezTo>
                      <a:cubicBezTo>
                        <a:pt x="108" y="4875"/>
                        <a:pt x="231" y="5259"/>
                        <a:pt x="415" y="5612"/>
                      </a:cubicBezTo>
                      <a:cubicBezTo>
                        <a:pt x="428" y="5641"/>
                        <a:pt x="451" y="5653"/>
                        <a:pt x="474" y="5653"/>
                      </a:cubicBezTo>
                      <a:cubicBezTo>
                        <a:pt x="519" y="5653"/>
                        <a:pt x="563" y="5609"/>
                        <a:pt x="538" y="5558"/>
                      </a:cubicBezTo>
                      <a:cubicBezTo>
                        <a:pt x="469" y="5382"/>
                        <a:pt x="408" y="5198"/>
                        <a:pt x="362" y="5013"/>
                      </a:cubicBezTo>
                      <a:cubicBezTo>
                        <a:pt x="323" y="4829"/>
                        <a:pt x="285" y="4645"/>
                        <a:pt x="262" y="4453"/>
                      </a:cubicBezTo>
                      <a:cubicBezTo>
                        <a:pt x="254" y="4353"/>
                        <a:pt x="239" y="4261"/>
                        <a:pt x="239" y="4161"/>
                      </a:cubicBezTo>
                      <a:cubicBezTo>
                        <a:pt x="239" y="4069"/>
                        <a:pt x="231" y="3969"/>
                        <a:pt x="231" y="3877"/>
                      </a:cubicBezTo>
                      <a:cubicBezTo>
                        <a:pt x="239" y="3778"/>
                        <a:pt x="231" y="3685"/>
                        <a:pt x="239" y="3586"/>
                      </a:cubicBezTo>
                      <a:lnTo>
                        <a:pt x="262" y="3302"/>
                      </a:lnTo>
                      <a:cubicBezTo>
                        <a:pt x="315" y="2918"/>
                        <a:pt x="431" y="2549"/>
                        <a:pt x="607" y="2212"/>
                      </a:cubicBezTo>
                      <a:cubicBezTo>
                        <a:pt x="622" y="2166"/>
                        <a:pt x="646" y="2120"/>
                        <a:pt x="676" y="2081"/>
                      </a:cubicBezTo>
                      <a:lnTo>
                        <a:pt x="745" y="1958"/>
                      </a:lnTo>
                      <a:lnTo>
                        <a:pt x="822" y="1836"/>
                      </a:lnTo>
                      <a:lnTo>
                        <a:pt x="860" y="1774"/>
                      </a:lnTo>
                      <a:lnTo>
                        <a:pt x="906" y="1721"/>
                      </a:lnTo>
                      <a:lnTo>
                        <a:pt x="1075" y="1490"/>
                      </a:lnTo>
                      <a:cubicBezTo>
                        <a:pt x="1106" y="1452"/>
                        <a:pt x="1137" y="1413"/>
                        <a:pt x="1167" y="1375"/>
                      </a:cubicBezTo>
                      <a:lnTo>
                        <a:pt x="1260" y="1268"/>
                      </a:lnTo>
                      <a:cubicBezTo>
                        <a:pt x="1321" y="1191"/>
                        <a:pt x="1390" y="1129"/>
                        <a:pt x="1459" y="1060"/>
                      </a:cubicBezTo>
                      <a:cubicBezTo>
                        <a:pt x="1528" y="999"/>
                        <a:pt x="1597" y="938"/>
                        <a:pt x="1674" y="876"/>
                      </a:cubicBezTo>
                      <a:cubicBezTo>
                        <a:pt x="1820" y="761"/>
                        <a:pt x="1981" y="661"/>
                        <a:pt x="2142" y="569"/>
                      </a:cubicBezTo>
                      <a:cubicBezTo>
                        <a:pt x="2480" y="400"/>
                        <a:pt x="2848" y="293"/>
                        <a:pt x="3225" y="270"/>
                      </a:cubicBezTo>
                      <a:cubicBezTo>
                        <a:pt x="3301" y="267"/>
                        <a:pt x="3377" y="265"/>
                        <a:pt x="3453" y="265"/>
                      </a:cubicBezTo>
                      <a:cubicBezTo>
                        <a:pt x="4136" y="265"/>
                        <a:pt x="4816" y="389"/>
                        <a:pt x="5458" y="631"/>
                      </a:cubicBezTo>
                      <a:cubicBezTo>
                        <a:pt x="5466" y="633"/>
                        <a:pt x="5473" y="634"/>
                        <a:pt x="5480" y="634"/>
                      </a:cubicBezTo>
                      <a:cubicBezTo>
                        <a:pt x="5537" y="634"/>
                        <a:pt x="5573" y="557"/>
                        <a:pt x="5512" y="515"/>
                      </a:cubicBezTo>
                      <a:cubicBezTo>
                        <a:pt x="5343" y="416"/>
                        <a:pt x="5159" y="324"/>
                        <a:pt x="4975" y="254"/>
                      </a:cubicBezTo>
                      <a:cubicBezTo>
                        <a:pt x="4783" y="185"/>
                        <a:pt x="4591" y="132"/>
                        <a:pt x="4399" y="86"/>
                      </a:cubicBezTo>
                      <a:cubicBezTo>
                        <a:pt x="4135" y="30"/>
                        <a:pt x="3869" y="1"/>
                        <a:pt x="3603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8"/>
                <p:cNvSpPr/>
                <p:nvPr/>
              </p:nvSpPr>
              <p:spPr>
                <a:xfrm>
                  <a:off x="3160600" y="1191064"/>
                  <a:ext cx="955829" cy="721911"/>
                </a:xfrm>
                <a:custGeom>
                  <a:rect b="b" l="l" r="r" t="t"/>
                  <a:pathLst>
                    <a:path extrusionOk="0" h="11317" w="14984">
                      <a:moveTo>
                        <a:pt x="14012" y="1"/>
                      </a:moveTo>
                      <a:cubicBezTo>
                        <a:pt x="13972" y="1"/>
                        <a:pt x="13935" y="50"/>
                        <a:pt x="13970" y="85"/>
                      </a:cubicBezTo>
                      <a:cubicBezTo>
                        <a:pt x="14331" y="507"/>
                        <a:pt x="14569" y="1014"/>
                        <a:pt x="14676" y="1559"/>
                      </a:cubicBezTo>
                      <a:cubicBezTo>
                        <a:pt x="14784" y="2096"/>
                        <a:pt x="14791" y="2656"/>
                        <a:pt x="14722" y="3201"/>
                      </a:cubicBezTo>
                      <a:cubicBezTo>
                        <a:pt x="14692" y="3478"/>
                        <a:pt x="14638" y="3746"/>
                        <a:pt x="14577" y="4023"/>
                      </a:cubicBezTo>
                      <a:lnTo>
                        <a:pt x="14484" y="4429"/>
                      </a:lnTo>
                      <a:cubicBezTo>
                        <a:pt x="14454" y="4568"/>
                        <a:pt x="14415" y="4698"/>
                        <a:pt x="14400" y="4852"/>
                      </a:cubicBezTo>
                      <a:cubicBezTo>
                        <a:pt x="14400" y="4898"/>
                        <a:pt x="14392" y="4944"/>
                        <a:pt x="14400" y="4982"/>
                      </a:cubicBezTo>
                      <a:cubicBezTo>
                        <a:pt x="14400" y="5021"/>
                        <a:pt x="14415" y="5059"/>
                        <a:pt x="14415" y="5097"/>
                      </a:cubicBezTo>
                      <a:cubicBezTo>
                        <a:pt x="14423" y="5166"/>
                        <a:pt x="14446" y="5235"/>
                        <a:pt x="14461" y="5305"/>
                      </a:cubicBezTo>
                      <a:cubicBezTo>
                        <a:pt x="14500" y="5443"/>
                        <a:pt x="14538" y="5581"/>
                        <a:pt x="14569" y="5711"/>
                      </a:cubicBezTo>
                      <a:cubicBezTo>
                        <a:pt x="14638" y="5980"/>
                        <a:pt x="14676" y="6256"/>
                        <a:pt x="14684" y="6533"/>
                      </a:cubicBezTo>
                      <a:cubicBezTo>
                        <a:pt x="14692" y="6809"/>
                        <a:pt x="14661" y="7078"/>
                        <a:pt x="14600" y="7346"/>
                      </a:cubicBezTo>
                      <a:cubicBezTo>
                        <a:pt x="14561" y="7477"/>
                        <a:pt x="14523" y="7607"/>
                        <a:pt x="14469" y="7738"/>
                      </a:cubicBezTo>
                      <a:lnTo>
                        <a:pt x="14392" y="7930"/>
                      </a:lnTo>
                      <a:lnTo>
                        <a:pt x="14300" y="8114"/>
                      </a:lnTo>
                      <a:cubicBezTo>
                        <a:pt x="14239" y="8237"/>
                        <a:pt x="14162" y="8352"/>
                        <a:pt x="14085" y="8467"/>
                      </a:cubicBezTo>
                      <a:cubicBezTo>
                        <a:pt x="14055" y="8521"/>
                        <a:pt x="14009" y="8582"/>
                        <a:pt x="13970" y="8636"/>
                      </a:cubicBezTo>
                      <a:cubicBezTo>
                        <a:pt x="13932" y="8689"/>
                        <a:pt x="13886" y="8743"/>
                        <a:pt x="13840" y="8789"/>
                      </a:cubicBezTo>
                      <a:cubicBezTo>
                        <a:pt x="13663" y="8996"/>
                        <a:pt x="13456" y="9173"/>
                        <a:pt x="13233" y="9327"/>
                      </a:cubicBezTo>
                      <a:cubicBezTo>
                        <a:pt x="12538" y="9755"/>
                        <a:pt x="11707" y="9970"/>
                        <a:pt x="10865" y="9970"/>
                      </a:cubicBezTo>
                      <a:cubicBezTo>
                        <a:pt x="10593" y="9970"/>
                        <a:pt x="10319" y="9947"/>
                        <a:pt x="10048" y="9902"/>
                      </a:cubicBezTo>
                      <a:cubicBezTo>
                        <a:pt x="10034" y="9901"/>
                        <a:pt x="10020" y="9900"/>
                        <a:pt x="10006" y="9900"/>
                      </a:cubicBezTo>
                      <a:cubicBezTo>
                        <a:pt x="9936" y="9900"/>
                        <a:pt x="9866" y="9916"/>
                        <a:pt x="9802" y="9948"/>
                      </a:cubicBezTo>
                      <a:cubicBezTo>
                        <a:pt x="9733" y="9987"/>
                        <a:pt x="9672" y="10025"/>
                        <a:pt x="9610" y="10063"/>
                      </a:cubicBezTo>
                      <a:cubicBezTo>
                        <a:pt x="9488" y="10148"/>
                        <a:pt x="9380" y="10225"/>
                        <a:pt x="9265" y="10301"/>
                      </a:cubicBezTo>
                      <a:cubicBezTo>
                        <a:pt x="9027" y="10447"/>
                        <a:pt x="8781" y="10570"/>
                        <a:pt x="8528" y="10677"/>
                      </a:cubicBezTo>
                      <a:cubicBezTo>
                        <a:pt x="8275" y="10777"/>
                        <a:pt x="8006" y="10862"/>
                        <a:pt x="7745" y="10931"/>
                      </a:cubicBezTo>
                      <a:cubicBezTo>
                        <a:pt x="7607" y="10961"/>
                        <a:pt x="7477" y="11000"/>
                        <a:pt x="7338" y="11015"/>
                      </a:cubicBezTo>
                      <a:cubicBezTo>
                        <a:pt x="7200" y="11023"/>
                        <a:pt x="7062" y="11046"/>
                        <a:pt x="6924" y="11061"/>
                      </a:cubicBezTo>
                      <a:cubicBezTo>
                        <a:pt x="6745" y="11071"/>
                        <a:pt x="6565" y="11076"/>
                        <a:pt x="6386" y="11076"/>
                      </a:cubicBezTo>
                      <a:cubicBezTo>
                        <a:pt x="6013" y="11076"/>
                        <a:pt x="5639" y="11054"/>
                        <a:pt x="5266" y="11008"/>
                      </a:cubicBezTo>
                      <a:cubicBezTo>
                        <a:pt x="4713" y="10946"/>
                        <a:pt x="4168" y="10854"/>
                        <a:pt x="3623" y="10731"/>
                      </a:cubicBezTo>
                      <a:cubicBezTo>
                        <a:pt x="3078" y="10601"/>
                        <a:pt x="2556" y="10401"/>
                        <a:pt x="2065" y="10140"/>
                      </a:cubicBezTo>
                      <a:cubicBezTo>
                        <a:pt x="1582" y="9879"/>
                        <a:pt x="1144" y="9526"/>
                        <a:pt x="783" y="9104"/>
                      </a:cubicBezTo>
                      <a:cubicBezTo>
                        <a:pt x="430" y="8682"/>
                        <a:pt x="223" y="8160"/>
                        <a:pt x="185" y="7615"/>
                      </a:cubicBezTo>
                      <a:cubicBezTo>
                        <a:pt x="162" y="7062"/>
                        <a:pt x="300" y="6517"/>
                        <a:pt x="576" y="6049"/>
                      </a:cubicBezTo>
                      <a:cubicBezTo>
                        <a:pt x="591" y="6026"/>
                        <a:pt x="591" y="6003"/>
                        <a:pt x="576" y="5980"/>
                      </a:cubicBezTo>
                      <a:cubicBezTo>
                        <a:pt x="492" y="5780"/>
                        <a:pt x="430" y="5565"/>
                        <a:pt x="392" y="5351"/>
                      </a:cubicBezTo>
                      <a:cubicBezTo>
                        <a:pt x="354" y="5128"/>
                        <a:pt x="323" y="4905"/>
                        <a:pt x="315" y="4683"/>
                      </a:cubicBezTo>
                      <a:lnTo>
                        <a:pt x="323" y="4683"/>
                      </a:lnTo>
                      <a:cubicBezTo>
                        <a:pt x="323" y="4660"/>
                        <a:pt x="300" y="4637"/>
                        <a:pt x="269" y="4637"/>
                      </a:cubicBezTo>
                      <a:cubicBezTo>
                        <a:pt x="246" y="4637"/>
                        <a:pt x="223" y="4660"/>
                        <a:pt x="223" y="4690"/>
                      </a:cubicBezTo>
                      <a:cubicBezTo>
                        <a:pt x="231" y="4913"/>
                        <a:pt x="246" y="5143"/>
                        <a:pt x="277" y="5366"/>
                      </a:cubicBezTo>
                      <a:cubicBezTo>
                        <a:pt x="292" y="5481"/>
                        <a:pt x="315" y="5596"/>
                        <a:pt x="346" y="5711"/>
                      </a:cubicBezTo>
                      <a:cubicBezTo>
                        <a:pt x="366" y="5811"/>
                        <a:pt x="397" y="5904"/>
                        <a:pt x="440" y="5997"/>
                      </a:cubicBezTo>
                      <a:lnTo>
                        <a:pt x="440" y="5997"/>
                      </a:lnTo>
                      <a:cubicBezTo>
                        <a:pt x="290" y="6234"/>
                        <a:pt x="182" y="6491"/>
                        <a:pt x="116" y="6763"/>
                      </a:cubicBezTo>
                      <a:cubicBezTo>
                        <a:pt x="31" y="7039"/>
                        <a:pt x="0" y="7331"/>
                        <a:pt x="16" y="7623"/>
                      </a:cubicBezTo>
                      <a:cubicBezTo>
                        <a:pt x="54" y="8206"/>
                        <a:pt x="284" y="8766"/>
                        <a:pt x="668" y="9204"/>
                      </a:cubicBezTo>
                      <a:cubicBezTo>
                        <a:pt x="1044" y="9634"/>
                        <a:pt x="1497" y="9994"/>
                        <a:pt x="2004" y="10263"/>
                      </a:cubicBezTo>
                      <a:lnTo>
                        <a:pt x="2388" y="10455"/>
                      </a:lnTo>
                      <a:cubicBezTo>
                        <a:pt x="2518" y="10516"/>
                        <a:pt x="2649" y="10562"/>
                        <a:pt x="2779" y="10624"/>
                      </a:cubicBezTo>
                      <a:cubicBezTo>
                        <a:pt x="2910" y="10677"/>
                        <a:pt x="3040" y="10724"/>
                        <a:pt x="3178" y="10777"/>
                      </a:cubicBezTo>
                      <a:cubicBezTo>
                        <a:pt x="3240" y="10800"/>
                        <a:pt x="3309" y="10823"/>
                        <a:pt x="3378" y="10846"/>
                      </a:cubicBezTo>
                      <a:lnTo>
                        <a:pt x="3577" y="10915"/>
                      </a:lnTo>
                      <a:cubicBezTo>
                        <a:pt x="4115" y="11100"/>
                        <a:pt x="4675" y="11222"/>
                        <a:pt x="5243" y="11276"/>
                      </a:cubicBezTo>
                      <a:cubicBezTo>
                        <a:pt x="5527" y="11303"/>
                        <a:pt x="5811" y="11316"/>
                        <a:pt x="6095" y="11316"/>
                      </a:cubicBezTo>
                      <a:cubicBezTo>
                        <a:pt x="6379" y="11316"/>
                        <a:pt x="6663" y="11303"/>
                        <a:pt x="6947" y="11276"/>
                      </a:cubicBezTo>
                      <a:cubicBezTo>
                        <a:pt x="7085" y="11268"/>
                        <a:pt x="7239" y="11253"/>
                        <a:pt x="7377" y="11222"/>
                      </a:cubicBezTo>
                      <a:cubicBezTo>
                        <a:pt x="7515" y="11199"/>
                        <a:pt x="7661" y="11169"/>
                        <a:pt x="7799" y="11138"/>
                      </a:cubicBezTo>
                      <a:cubicBezTo>
                        <a:pt x="8075" y="11061"/>
                        <a:pt x="8344" y="10977"/>
                        <a:pt x="8613" y="10862"/>
                      </a:cubicBezTo>
                      <a:cubicBezTo>
                        <a:pt x="8874" y="10754"/>
                        <a:pt x="9127" y="10616"/>
                        <a:pt x="9365" y="10455"/>
                      </a:cubicBezTo>
                      <a:cubicBezTo>
                        <a:pt x="9488" y="10370"/>
                        <a:pt x="9603" y="10286"/>
                        <a:pt x="9710" y="10202"/>
                      </a:cubicBezTo>
                      <a:cubicBezTo>
                        <a:pt x="9802" y="10117"/>
                        <a:pt x="9917" y="10071"/>
                        <a:pt x="10040" y="10056"/>
                      </a:cubicBezTo>
                      <a:cubicBezTo>
                        <a:pt x="10360" y="10091"/>
                        <a:pt x="10683" y="10108"/>
                        <a:pt x="11007" y="10108"/>
                      </a:cubicBezTo>
                      <a:cubicBezTo>
                        <a:pt x="11250" y="10108"/>
                        <a:pt x="11493" y="10099"/>
                        <a:pt x="11737" y="10079"/>
                      </a:cubicBezTo>
                      <a:cubicBezTo>
                        <a:pt x="12028" y="10056"/>
                        <a:pt x="12312" y="9994"/>
                        <a:pt x="12581" y="9902"/>
                      </a:cubicBezTo>
                      <a:cubicBezTo>
                        <a:pt x="12857" y="9802"/>
                        <a:pt x="13118" y="9672"/>
                        <a:pt x="13356" y="9503"/>
                      </a:cubicBezTo>
                      <a:cubicBezTo>
                        <a:pt x="13594" y="9342"/>
                        <a:pt x="13817" y="9142"/>
                        <a:pt x="14001" y="8920"/>
                      </a:cubicBezTo>
                      <a:cubicBezTo>
                        <a:pt x="14047" y="8866"/>
                        <a:pt x="14093" y="8805"/>
                        <a:pt x="14131" y="8751"/>
                      </a:cubicBezTo>
                      <a:cubicBezTo>
                        <a:pt x="14177" y="8689"/>
                        <a:pt x="14216" y="8628"/>
                        <a:pt x="14254" y="8567"/>
                      </a:cubicBezTo>
                      <a:cubicBezTo>
                        <a:pt x="14331" y="8452"/>
                        <a:pt x="14408" y="8321"/>
                        <a:pt x="14469" y="8191"/>
                      </a:cubicBezTo>
                      <a:lnTo>
                        <a:pt x="14561" y="7999"/>
                      </a:lnTo>
                      <a:lnTo>
                        <a:pt x="14638" y="7799"/>
                      </a:lnTo>
                      <a:cubicBezTo>
                        <a:pt x="14791" y="7392"/>
                        <a:pt x="14868" y="6962"/>
                        <a:pt x="14853" y="6533"/>
                      </a:cubicBezTo>
                      <a:cubicBezTo>
                        <a:pt x="14845" y="6241"/>
                        <a:pt x="14815" y="5957"/>
                        <a:pt x="14753" y="5673"/>
                      </a:cubicBezTo>
                      <a:cubicBezTo>
                        <a:pt x="14730" y="5535"/>
                        <a:pt x="14699" y="5397"/>
                        <a:pt x="14669" y="5258"/>
                      </a:cubicBezTo>
                      <a:cubicBezTo>
                        <a:pt x="14653" y="5197"/>
                        <a:pt x="14638" y="5128"/>
                        <a:pt x="14630" y="5059"/>
                      </a:cubicBezTo>
                      <a:cubicBezTo>
                        <a:pt x="14630" y="5028"/>
                        <a:pt x="14623" y="4997"/>
                        <a:pt x="14623" y="4967"/>
                      </a:cubicBezTo>
                      <a:lnTo>
                        <a:pt x="14623" y="4882"/>
                      </a:lnTo>
                      <a:cubicBezTo>
                        <a:pt x="14646" y="4760"/>
                        <a:pt x="14684" y="4621"/>
                        <a:pt x="14722" y="4483"/>
                      </a:cubicBezTo>
                      <a:cubicBezTo>
                        <a:pt x="14753" y="4345"/>
                        <a:pt x="14791" y="4207"/>
                        <a:pt x="14815" y="4069"/>
                      </a:cubicBezTo>
                      <a:cubicBezTo>
                        <a:pt x="14868" y="3792"/>
                        <a:pt x="14922" y="3516"/>
                        <a:pt x="14945" y="3224"/>
                      </a:cubicBezTo>
                      <a:cubicBezTo>
                        <a:pt x="14976" y="2940"/>
                        <a:pt x="14983" y="2656"/>
                        <a:pt x="14976" y="2372"/>
                      </a:cubicBezTo>
                      <a:cubicBezTo>
                        <a:pt x="14968" y="2081"/>
                        <a:pt x="14922" y="1797"/>
                        <a:pt x="14861" y="1513"/>
                      </a:cubicBezTo>
                      <a:cubicBezTo>
                        <a:pt x="14730" y="952"/>
                        <a:pt x="14446" y="438"/>
                        <a:pt x="14047" y="16"/>
                      </a:cubicBezTo>
                      <a:cubicBezTo>
                        <a:pt x="14036" y="5"/>
                        <a:pt x="14024" y="1"/>
                        <a:pt x="14012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18"/>
                <p:cNvSpPr/>
                <p:nvPr/>
              </p:nvSpPr>
              <p:spPr>
                <a:xfrm>
                  <a:off x="3578684" y="970083"/>
                  <a:ext cx="379614" cy="69595"/>
                </a:xfrm>
                <a:custGeom>
                  <a:rect b="b" l="l" r="r" t="t"/>
                  <a:pathLst>
                    <a:path extrusionOk="0" h="1091" w="5951">
                      <a:moveTo>
                        <a:pt x="3064" y="1"/>
                      </a:moveTo>
                      <a:cubicBezTo>
                        <a:pt x="2934" y="1"/>
                        <a:pt x="2811" y="8"/>
                        <a:pt x="2680" y="8"/>
                      </a:cubicBezTo>
                      <a:cubicBezTo>
                        <a:pt x="2650" y="12"/>
                        <a:pt x="2619" y="12"/>
                        <a:pt x="2587" y="12"/>
                      </a:cubicBezTo>
                      <a:cubicBezTo>
                        <a:pt x="2556" y="12"/>
                        <a:pt x="2523" y="12"/>
                        <a:pt x="2488" y="16"/>
                      </a:cubicBezTo>
                      <a:lnTo>
                        <a:pt x="2297" y="31"/>
                      </a:lnTo>
                      <a:cubicBezTo>
                        <a:pt x="2174" y="47"/>
                        <a:pt x="2043" y="47"/>
                        <a:pt x="1920" y="62"/>
                      </a:cubicBezTo>
                      <a:cubicBezTo>
                        <a:pt x="1798" y="85"/>
                        <a:pt x="1667" y="93"/>
                        <a:pt x="1544" y="101"/>
                      </a:cubicBezTo>
                      <a:cubicBezTo>
                        <a:pt x="1475" y="108"/>
                        <a:pt x="1414" y="108"/>
                        <a:pt x="1352" y="124"/>
                      </a:cubicBezTo>
                      <a:cubicBezTo>
                        <a:pt x="1291" y="131"/>
                        <a:pt x="1230" y="139"/>
                        <a:pt x="1168" y="154"/>
                      </a:cubicBezTo>
                      <a:cubicBezTo>
                        <a:pt x="1038" y="177"/>
                        <a:pt x="915" y="208"/>
                        <a:pt x="792" y="239"/>
                      </a:cubicBezTo>
                      <a:cubicBezTo>
                        <a:pt x="669" y="269"/>
                        <a:pt x="554" y="308"/>
                        <a:pt x="431" y="354"/>
                      </a:cubicBezTo>
                      <a:cubicBezTo>
                        <a:pt x="316" y="392"/>
                        <a:pt x="193" y="438"/>
                        <a:pt x="78" y="492"/>
                      </a:cubicBezTo>
                      <a:cubicBezTo>
                        <a:pt x="1" y="513"/>
                        <a:pt x="27" y="618"/>
                        <a:pt x="96" y="618"/>
                      </a:cubicBezTo>
                      <a:cubicBezTo>
                        <a:pt x="103" y="618"/>
                        <a:pt x="109" y="617"/>
                        <a:pt x="117" y="615"/>
                      </a:cubicBezTo>
                      <a:lnTo>
                        <a:pt x="124" y="615"/>
                      </a:lnTo>
                      <a:cubicBezTo>
                        <a:pt x="370" y="569"/>
                        <a:pt x="608" y="492"/>
                        <a:pt x="846" y="438"/>
                      </a:cubicBezTo>
                      <a:cubicBezTo>
                        <a:pt x="969" y="408"/>
                        <a:pt x="1084" y="385"/>
                        <a:pt x="1207" y="354"/>
                      </a:cubicBezTo>
                      <a:cubicBezTo>
                        <a:pt x="1268" y="338"/>
                        <a:pt x="1329" y="323"/>
                        <a:pt x="1383" y="308"/>
                      </a:cubicBezTo>
                      <a:lnTo>
                        <a:pt x="1567" y="269"/>
                      </a:lnTo>
                      <a:cubicBezTo>
                        <a:pt x="1690" y="246"/>
                        <a:pt x="1813" y="216"/>
                        <a:pt x="1936" y="200"/>
                      </a:cubicBezTo>
                      <a:cubicBezTo>
                        <a:pt x="2059" y="185"/>
                        <a:pt x="2181" y="193"/>
                        <a:pt x="2304" y="185"/>
                      </a:cubicBezTo>
                      <a:lnTo>
                        <a:pt x="2488" y="185"/>
                      </a:lnTo>
                      <a:cubicBezTo>
                        <a:pt x="2501" y="183"/>
                        <a:pt x="2513" y="183"/>
                        <a:pt x="2525" y="183"/>
                      </a:cubicBezTo>
                      <a:cubicBezTo>
                        <a:pt x="2574" y="183"/>
                        <a:pt x="2623" y="193"/>
                        <a:pt x="2673" y="193"/>
                      </a:cubicBezTo>
                      <a:lnTo>
                        <a:pt x="3041" y="208"/>
                      </a:lnTo>
                      <a:cubicBezTo>
                        <a:pt x="3164" y="231"/>
                        <a:pt x="3287" y="239"/>
                        <a:pt x="3409" y="254"/>
                      </a:cubicBezTo>
                      <a:cubicBezTo>
                        <a:pt x="3471" y="254"/>
                        <a:pt x="3532" y="269"/>
                        <a:pt x="3594" y="277"/>
                      </a:cubicBezTo>
                      <a:lnTo>
                        <a:pt x="3778" y="315"/>
                      </a:lnTo>
                      <a:cubicBezTo>
                        <a:pt x="3893" y="331"/>
                        <a:pt x="4016" y="361"/>
                        <a:pt x="4131" y="392"/>
                      </a:cubicBezTo>
                      <a:cubicBezTo>
                        <a:pt x="4192" y="408"/>
                        <a:pt x="4254" y="423"/>
                        <a:pt x="4308" y="438"/>
                      </a:cubicBezTo>
                      <a:lnTo>
                        <a:pt x="4484" y="500"/>
                      </a:lnTo>
                      <a:lnTo>
                        <a:pt x="4661" y="561"/>
                      </a:lnTo>
                      <a:lnTo>
                        <a:pt x="4829" y="630"/>
                      </a:lnTo>
                      <a:cubicBezTo>
                        <a:pt x="4945" y="676"/>
                        <a:pt x="5052" y="722"/>
                        <a:pt x="5167" y="768"/>
                      </a:cubicBezTo>
                      <a:cubicBezTo>
                        <a:pt x="5390" y="868"/>
                        <a:pt x="5612" y="968"/>
                        <a:pt x="5827" y="1083"/>
                      </a:cubicBezTo>
                      <a:lnTo>
                        <a:pt x="5843" y="1083"/>
                      </a:lnTo>
                      <a:cubicBezTo>
                        <a:pt x="5851" y="1088"/>
                        <a:pt x="5860" y="1091"/>
                        <a:pt x="5869" y="1091"/>
                      </a:cubicBezTo>
                      <a:cubicBezTo>
                        <a:pt x="5886" y="1091"/>
                        <a:pt x="5905" y="1083"/>
                        <a:pt x="5919" y="1068"/>
                      </a:cubicBezTo>
                      <a:cubicBezTo>
                        <a:pt x="5950" y="1045"/>
                        <a:pt x="5950" y="999"/>
                        <a:pt x="5919" y="976"/>
                      </a:cubicBezTo>
                      <a:cubicBezTo>
                        <a:pt x="5728" y="791"/>
                        <a:pt x="5520" y="645"/>
                        <a:pt x="5290" y="530"/>
                      </a:cubicBezTo>
                      <a:cubicBezTo>
                        <a:pt x="5060" y="408"/>
                        <a:pt x="4822" y="323"/>
                        <a:pt x="4569" y="254"/>
                      </a:cubicBezTo>
                      <a:cubicBezTo>
                        <a:pt x="4077" y="116"/>
                        <a:pt x="3578" y="31"/>
                        <a:pt x="3064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18"/>
                <p:cNvSpPr/>
                <p:nvPr/>
              </p:nvSpPr>
              <p:spPr>
                <a:xfrm>
                  <a:off x="3145609" y="1406548"/>
                  <a:ext cx="22390" cy="20923"/>
                </a:xfrm>
                <a:custGeom>
                  <a:rect b="b" l="l" r="r" t="t"/>
                  <a:pathLst>
                    <a:path extrusionOk="0" h="328" w="351">
                      <a:moveTo>
                        <a:pt x="236" y="1"/>
                      </a:moveTo>
                      <a:cubicBezTo>
                        <a:pt x="222" y="1"/>
                        <a:pt x="209" y="3"/>
                        <a:pt x="197" y="8"/>
                      </a:cubicBezTo>
                      <a:cubicBezTo>
                        <a:pt x="97" y="54"/>
                        <a:pt x="90" y="161"/>
                        <a:pt x="36" y="238"/>
                      </a:cubicBezTo>
                      <a:cubicBezTo>
                        <a:pt x="1" y="285"/>
                        <a:pt x="46" y="328"/>
                        <a:pt x="91" y="328"/>
                      </a:cubicBezTo>
                      <a:cubicBezTo>
                        <a:pt x="104" y="328"/>
                        <a:pt x="117" y="324"/>
                        <a:pt x="128" y="315"/>
                      </a:cubicBezTo>
                      <a:cubicBezTo>
                        <a:pt x="212" y="261"/>
                        <a:pt x="282" y="192"/>
                        <a:pt x="320" y="100"/>
                      </a:cubicBezTo>
                      <a:cubicBezTo>
                        <a:pt x="351" y="38"/>
                        <a:pt x="292" y="1"/>
                        <a:pt x="236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8"/>
                <p:cNvSpPr/>
                <p:nvPr/>
              </p:nvSpPr>
              <p:spPr>
                <a:xfrm>
                  <a:off x="3156198" y="1443482"/>
                  <a:ext cx="13779" cy="22837"/>
                </a:xfrm>
                <a:custGeom>
                  <a:rect b="b" l="l" r="r" t="t"/>
                  <a:pathLst>
                    <a:path extrusionOk="0" h="358" w="216">
                      <a:moveTo>
                        <a:pt x="108" y="0"/>
                      </a:moveTo>
                      <a:cubicBezTo>
                        <a:pt x="85" y="0"/>
                        <a:pt x="62" y="12"/>
                        <a:pt x="46" y="35"/>
                      </a:cubicBezTo>
                      <a:cubicBezTo>
                        <a:pt x="0" y="104"/>
                        <a:pt x="23" y="212"/>
                        <a:pt x="31" y="288"/>
                      </a:cubicBezTo>
                      <a:cubicBezTo>
                        <a:pt x="35" y="334"/>
                        <a:pt x="69" y="357"/>
                        <a:pt x="105" y="357"/>
                      </a:cubicBezTo>
                      <a:cubicBezTo>
                        <a:pt x="140" y="357"/>
                        <a:pt x="177" y="334"/>
                        <a:pt x="185" y="288"/>
                      </a:cubicBezTo>
                      <a:cubicBezTo>
                        <a:pt x="192" y="212"/>
                        <a:pt x="215" y="104"/>
                        <a:pt x="169" y="35"/>
                      </a:cubicBezTo>
                      <a:cubicBezTo>
                        <a:pt x="154" y="12"/>
                        <a:pt x="131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8"/>
                <p:cNvSpPr/>
                <p:nvPr/>
              </p:nvSpPr>
              <p:spPr>
                <a:xfrm>
                  <a:off x="3955304" y="1037765"/>
                  <a:ext cx="23220" cy="18372"/>
                </a:xfrm>
                <a:custGeom>
                  <a:rect b="b" l="l" r="r" t="t"/>
                  <a:pathLst>
                    <a:path extrusionOk="0" h="288" w="364">
                      <a:moveTo>
                        <a:pt x="237" y="1"/>
                      </a:moveTo>
                      <a:cubicBezTo>
                        <a:pt x="219" y="1"/>
                        <a:pt x="202" y="5"/>
                        <a:pt x="184" y="14"/>
                      </a:cubicBezTo>
                      <a:cubicBezTo>
                        <a:pt x="161" y="30"/>
                        <a:pt x="138" y="45"/>
                        <a:pt x="115" y="68"/>
                      </a:cubicBezTo>
                      <a:cubicBezTo>
                        <a:pt x="115" y="68"/>
                        <a:pt x="83" y="100"/>
                        <a:pt x="95" y="100"/>
                      </a:cubicBezTo>
                      <a:cubicBezTo>
                        <a:pt x="96" y="100"/>
                        <a:pt x="98" y="99"/>
                        <a:pt x="100" y="99"/>
                      </a:cubicBezTo>
                      <a:lnTo>
                        <a:pt x="100" y="99"/>
                      </a:lnTo>
                      <a:cubicBezTo>
                        <a:pt x="15" y="129"/>
                        <a:pt x="0" y="260"/>
                        <a:pt x="100" y="283"/>
                      </a:cubicBezTo>
                      <a:cubicBezTo>
                        <a:pt x="114" y="286"/>
                        <a:pt x="128" y="288"/>
                        <a:pt x="143" y="288"/>
                      </a:cubicBezTo>
                      <a:cubicBezTo>
                        <a:pt x="231" y="288"/>
                        <a:pt x="319" y="230"/>
                        <a:pt x="345" y="145"/>
                      </a:cubicBezTo>
                      <a:cubicBezTo>
                        <a:pt x="364" y="65"/>
                        <a:pt x="304" y="1"/>
                        <a:pt x="237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8"/>
                <p:cNvSpPr/>
                <p:nvPr/>
              </p:nvSpPr>
              <p:spPr>
                <a:xfrm>
                  <a:off x="3988603" y="1045994"/>
                  <a:ext cx="20604" cy="30364"/>
                </a:xfrm>
                <a:custGeom>
                  <a:rect b="b" l="l" r="r" t="t"/>
                  <a:pathLst>
                    <a:path extrusionOk="0" h="476" w="323">
                      <a:moveTo>
                        <a:pt x="261" y="0"/>
                      </a:moveTo>
                      <a:cubicBezTo>
                        <a:pt x="84" y="8"/>
                        <a:pt x="0" y="261"/>
                        <a:pt x="8" y="407"/>
                      </a:cubicBezTo>
                      <a:cubicBezTo>
                        <a:pt x="8" y="450"/>
                        <a:pt x="40" y="475"/>
                        <a:pt x="74" y="475"/>
                      </a:cubicBezTo>
                      <a:cubicBezTo>
                        <a:pt x="95" y="475"/>
                        <a:pt x="116" y="466"/>
                        <a:pt x="131" y="446"/>
                      </a:cubicBezTo>
                      <a:cubicBezTo>
                        <a:pt x="169" y="377"/>
                        <a:pt x="200" y="315"/>
                        <a:pt x="238" y="254"/>
                      </a:cubicBezTo>
                      <a:cubicBezTo>
                        <a:pt x="284" y="192"/>
                        <a:pt x="315" y="131"/>
                        <a:pt x="322" y="62"/>
                      </a:cubicBezTo>
                      <a:cubicBezTo>
                        <a:pt x="322" y="23"/>
                        <a:pt x="292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18"/>
                <p:cNvSpPr/>
                <p:nvPr/>
              </p:nvSpPr>
              <p:spPr>
                <a:xfrm>
                  <a:off x="4013417" y="1073870"/>
                  <a:ext cx="22709" cy="31193"/>
                </a:xfrm>
                <a:custGeom>
                  <a:rect b="b" l="l" r="r" t="t"/>
                  <a:pathLst>
                    <a:path extrusionOk="0" h="489" w="356">
                      <a:moveTo>
                        <a:pt x="239" y="1"/>
                      </a:moveTo>
                      <a:cubicBezTo>
                        <a:pt x="212" y="1"/>
                        <a:pt x="185" y="10"/>
                        <a:pt x="164" y="32"/>
                      </a:cubicBezTo>
                      <a:cubicBezTo>
                        <a:pt x="79" y="131"/>
                        <a:pt x="26" y="254"/>
                        <a:pt x="10" y="377"/>
                      </a:cubicBezTo>
                      <a:cubicBezTo>
                        <a:pt x="1" y="451"/>
                        <a:pt x="58" y="489"/>
                        <a:pt x="119" y="489"/>
                      </a:cubicBezTo>
                      <a:cubicBezTo>
                        <a:pt x="159" y="489"/>
                        <a:pt x="201" y="472"/>
                        <a:pt x="225" y="438"/>
                      </a:cubicBezTo>
                      <a:cubicBezTo>
                        <a:pt x="294" y="346"/>
                        <a:pt x="340" y="231"/>
                        <a:pt x="356" y="116"/>
                      </a:cubicBezTo>
                      <a:cubicBezTo>
                        <a:pt x="356" y="47"/>
                        <a:pt x="297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4" name="Google Shape;254;p18"/>
              <p:cNvSpPr txBox="1"/>
              <p:nvPr/>
            </p:nvSpPr>
            <p:spPr>
              <a:xfrm>
                <a:off x="457075" y="1445275"/>
                <a:ext cx="17853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Has a beautiful name and is the second planet from the Sun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5" name="Google Shape;255;p18"/>
            <p:cNvGrpSpPr/>
            <p:nvPr/>
          </p:nvGrpSpPr>
          <p:grpSpPr>
            <a:xfrm rot="-1799879">
              <a:off x="3302241" y="2108807"/>
              <a:ext cx="134735" cy="318258"/>
              <a:chOff x="3753534" y="1871772"/>
              <a:chExt cx="153798" cy="363286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3753534" y="1871772"/>
                <a:ext cx="120308" cy="324755"/>
              </a:xfrm>
              <a:custGeom>
                <a:rect b="b" l="l" r="r" t="t"/>
                <a:pathLst>
                  <a:path extrusionOk="0" h="5091" w="1886">
                    <a:moveTo>
                      <a:pt x="230" y="0"/>
                    </a:moveTo>
                    <a:cubicBezTo>
                      <a:pt x="222" y="0"/>
                      <a:pt x="216" y="4"/>
                      <a:pt x="216" y="14"/>
                    </a:cubicBezTo>
                    <a:cubicBezTo>
                      <a:pt x="39" y="935"/>
                      <a:pt x="1" y="1795"/>
                      <a:pt x="193" y="2724"/>
                    </a:cubicBezTo>
                    <a:cubicBezTo>
                      <a:pt x="369" y="3560"/>
                      <a:pt x="868" y="4673"/>
                      <a:pt x="1666" y="5080"/>
                    </a:cubicBezTo>
                    <a:cubicBezTo>
                      <a:pt x="1683" y="5088"/>
                      <a:pt x="1700" y="5091"/>
                      <a:pt x="1717" y="5091"/>
                    </a:cubicBezTo>
                    <a:cubicBezTo>
                      <a:pt x="1803" y="5091"/>
                      <a:pt x="1885" y="5001"/>
                      <a:pt x="1828" y="4911"/>
                    </a:cubicBezTo>
                    <a:cubicBezTo>
                      <a:pt x="1628" y="4581"/>
                      <a:pt x="1344" y="4320"/>
                      <a:pt x="1137" y="4005"/>
                    </a:cubicBezTo>
                    <a:cubicBezTo>
                      <a:pt x="845" y="3591"/>
                      <a:pt x="692" y="3107"/>
                      <a:pt x="561" y="2624"/>
                    </a:cubicBezTo>
                    <a:cubicBezTo>
                      <a:pt x="331" y="1795"/>
                      <a:pt x="269" y="874"/>
                      <a:pt x="254" y="22"/>
                    </a:cubicBezTo>
                    <a:cubicBezTo>
                      <a:pt x="254" y="8"/>
                      <a:pt x="241" y="0"/>
                      <a:pt x="230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3783962" y="2124191"/>
                <a:ext cx="123370" cy="110867"/>
              </a:xfrm>
              <a:custGeom>
                <a:rect b="b" l="l" r="r" t="t"/>
                <a:pathLst>
                  <a:path extrusionOk="0" h="1738" w="1934">
                    <a:moveTo>
                      <a:pt x="1696" y="0"/>
                    </a:moveTo>
                    <a:cubicBezTo>
                      <a:pt x="1643" y="0"/>
                      <a:pt x="1591" y="28"/>
                      <a:pt x="1558" y="95"/>
                    </a:cubicBezTo>
                    <a:cubicBezTo>
                      <a:pt x="1389" y="440"/>
                      <a:pt x="1427" y="877"/>
                      <a:pt x="1427" y="1277"/>
                    </a:cubicBezTo>
                    <a:cubicBezTo>
                      <a:pt x="1005" y="1154"/>
                      <a:pt x="667" y="793"/>
                      <a:pt x="222" y="724"/>
                    </a:cubicBezTo>
                    <a:cubicBezTo>
                      <a:pt x="211" y="722"/>
                      <a:pt x="201" y="721"/>
                      <a:pt x="191" y="721"/>
                    </a:cubicBezTo>
                    <a:cubicBezTo>
                      <a:pt x="59" y="721"/>
                      <a:pt x="1" y="898"/>
                      <a:pt x="115" y="970"/>
                    </a:cubicBezTo>
                    <a:cubicBezTo>
                      <a:pt x="591" y="1277"/>
                      <a:pt x="1051" y="1699"/>
                      <a:pt x="1635" y="1737"/>
                    </a:cubicBezTo>
                    <a:cubicBezTo>
                      <a:pt x="1757" y="1737"/>
                      <a:pt x="1849" y="1645"/>
                      <a:pt x="1857" y="1522"/>
                    </a:cubicBezTo>
                    <a:cubicBezTo>
                      <a:pt x="1872" y="1300"/>
                      <a:pt x="1880" y="1069"/>
                      <a:pt x="1880" y="839"/>
                    </a:cubicBezTo>
                    <a:cubicBezTo>
                      <a:pt x="1888" y="616"/>
                      <a:pt x="1934" y="402"/>
                      <a:pt x="1903" y="187"/>
                    </a:cubicBezTo>
                    <a:cubicBezTo>
                      <a:pt x="1888" y="84"/>
                      <a:pt x="1790" y="0"/>
                      <a:pt x="1696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8" name="Google Shape;258;p18"/>
          <p:cNvGrpSpPr/>
          <p:nvPr/>
        </p:nvGrpSpPr>
        <p:grpSpPr>
          <a:xfrm>
            <a:off x="5724759" y="1192654"/>
            <a:ext cx="2942866" cy="1268422"/>
            <a:chOff x="5724759" y="1192654"/>
            <a:chExt cx="2942866" cy="1268422"/>
          </a:xfrm>
        </p:grpSpPr>
        <p:grpSp>
          <p:nvGrpSpPr>
            <p:cNvPr id="259" name="Google Shape;259;p18"/>
            <p:cNvGrpSpPr/>
            <p:nvPr/>
          </p:nvGrpSpPr>
          <p:grpSpPr>
            <a:xfrm>
              <a:off x="5724759" y="1192654"/>
              <a:ext cx="2942866" cy="1083228"/>
              <a:chOff x="5724759" y="1192654"/>
              <a:chExt cx="2942866" cy="1083228"/>
            </a:xfrm>
          </p:grpSpPr>
          <p:grpSp>
            <p:nvGrpSpPr>
              <p:cNvPr id="260" name="Google Shape;260;p18"/>
              <p:cNvGrpSpPr/>
              <p:nvPr/>
            </p:nvGrpSpPr>
            <p:grpSpPr>
              <a:xfrm rot="-656025">
                <a:off x="5801597" y="1280621"/>
                <a:ext cx="1014399" cy="907293"/>
                <a:chOff x="5043764" y="1134418"/>
                <a:chExt cx="1113455" cy="995890"/>
              </a:xfrm>
            </p:grpSpPr>
            <p:grpSp>
              <p:nvGrpSpPr>
                <p:cNvPr id="261" name="Google Shape;261;p18"/>
                <p:cNvGrpSpPr/>
                <p:nvPr/>
              </p:nvGrpSpPr>
              <p:grpSpPr>
                <a:xfrm>
                  <a:off x="5043764" y="1134418"/>
                  <a:ext cx="1113455" cy="995890"/>
                  <a:chOff x="5043764" y="1134418"/>
                  <a:chExt cx="1113455" cy="995890"/>
                </a:xfrm>
              </p:grpSpPr>
              <p:sp>
                <p:nvSpPr>
                  <p:cNvPr id="262" name="Google Shape;262;p18"/>
                  <p:cNvSpPr/>
                  <p:nvPr/>
                </p:nvSpPr>
                <p:spPr>
                  <a:xfrm>
                    <a:off x="5057479" y="1173649"/>
                    <a:ext cx="1099740" cy="956659"/>
                  </a:xfrm>
                  <a:custGeom>
                    <a:rect b="b" l="l" r="r" t="t"/>
                    <a:pathLst>
                      <a:path extrusionOk="0" h="14997" w="17240">
                        <a:moveTo>
                          <a:pt x="14818" y="7631"/>
                        </a:moveTo>
                        <a:cubicBezTo>
                          <a:pt x="14897" y="7631"/>
                          <a:pt x="14975" y="7673"/>
                          <a:pt x="14952" y="7757"/>
                        </a:cubicBezTo>
                        <a:cubicBezTo>
                          <a:pt x="14937" y="7826"/>
                          <a:pt x="14914" y="7896"/>
                          <a:pt x="14875" y="7957"/>
                        </a:cubicBezTo>
                        <a:cubicBezTo>
                          <a:pt x="14864" y="7980"/>
                          <a:pt x="14841" y="7992"/>
                          <a:pt x="14818" y="7992"/>
                        </a:cubicBezTo>
                        <a:cubicBezTo>
                          <a:pt x="14795" y="7992"/>
                          <a:pt x="14772" y="7980"/>
                          <a:pt x="14760" y="7957"/>
                        </a:cubicBezTo>
                        <a:cubicBezTo>
                          <a:pt x="14722" y="7896"/>
                          <a:pt x="14699" y="7826"/>
                          <a:pt x="14684" y="7757"/>
                        </a:cubicBezTo>
                        <a:cubicBezTo>
                          <a:pt x="14661" y="7673"/>
                          <a:pt x="14739" y="7631"/>
                          <a:pt x="14818" y="7631"/>
                        </a:cubicBezTo>
                        <a:close/>
                        <a:moveTo>
                          <a:pt x="14365" y="8504"/>
                        </a:moveTo>
                        <a:cubicBezTo>
                          <a:pt x="14400" y="8504"/>
                          <a:pt x="14434" y="8521"/>
                          <a:pt x="14453" y="8556"/>
                        </a:cubicBezTo>
                        <a:cubicBezTo>
                          <a:pt x="14499" y="8632"/>
                          <a:pt x="14492" y="8732"/>
                          <a:pt x="14423" y="8801"/>
                        </a:cubicBezTo>
                        <a:cubicBezTo>
                          <a:pt x="14404" y="8820"/>
                          <a:pt x="14374" y="8830"/>
                          <a:pt x="14345" y="8830"/>
                        </a:cubicBezTo>
                        <a:cubicBezTo>
                          <a:pt x="14326" y="8830"/>
                          <a:pt x="14307" y="8826"/>
                          <a:pt x="14292" y="8817"/>
                        </a:cubicBezTo>
                        <a:cubicBezTo>
                          <a:pt x="14246" y="8786"/>
                          <a:pt x="14238" y="8748"/>
                          <a:pt x="14231" y="8694"/>
                        </a:cubicBezTo>
                        <a:cubicBezTo>
                          <a:pt x="14231" y="8686"/>
                          <a:pt x="14238" y="8678"/>
                          <a:pt x="14246" y="8671"/>
                        </a:cubicBezTo>
                        <a:cubicBezTo>
                          <a:pt x="14238" y="8663"/>
                          <a:pt x="14238" y="8663"/>
                          <a:pt x="14246" y="8655"/>
                        </a:cubicBezTo>
                        <a:cubicBezTo>
                          <a:pt x="14246" y="8617"/>
                          <a:pt x="14254" y="8586"/>
                          <a:pt x="14277" y="8556"/>
                        </a:cubicBezTo>
                        <a:cubicBezTo>
                          <a:pt x="14296" y="8521"/>
                          <a:pt x="14331" y="8504"/>
                          <a:pt x="14365" y="8504"/>
                        </a:cubicBezTo>
                        <a:close/>
                        <a:moveTo>
                          <a:pt x="14762" y="8916"/>
                        </a:moveTo>
                        <a:cubicBezTo>
                          <a:pt x="14767" y="8916"/>
                          <a:pt x="14771" y="8916"/>
                          <a:pt x="14776" y="8916"/>
                        </a:cubicBezTo>
                        <a:cubicBezTo>
                          <a:pt x="14822" y="8916"/>
                          <a:pt x="14868" y="8955"/>
                          <a:pt x="14868" y="9009"/>
                        </a:cubicBezTo>
                        <a:cubicBezTo>
                          <a:pt x="14875" y="9131"/>
                          <a:pt x="14799" y="9200"/>
                          <a:pt x="14730" y="9293"/>
                        </a:cubicBezTo>
                        <a:cubicBezTo>
                          <a:pt x="14707" y="9322"/>
                          <a:pt x="14677" y="9334"/>
                          <a:pt x="14647" y="9334"/>
                        </a:cubicBezTo>
                        <a:cubicBezTo>
                          <a:pt x="14566" y="9334"/>
                          <a:pt x="14479" y="9244"/>
                          <a:pt x="14507" y="9154"/>
                        </a:cubicBezTo>
                        <a:cubicBezTo>
                          <a:pt x="14544" y="9035"/>
                          <a:pt x="14618" y="8916"/>
                          <a:pt x="14762" y="8916"/>
                        </a:cubicBezTo>
                        <a:close/>
                        <a:moveTo>
                          <a:pt x="14322" y="9509"/>
                        </a:moveTo>
                        <a:cubicBezTo>
                          <a:pt x="14353" y="9509"/>
                          <a:pt x="14380" y="9545"/>
                          <a:pt x="14361" y="9577"/>
                        </a:cubicBezTo>
                        <a:cubicBezTo>
                          <a:pt x="14332" y="9634"/>
                          <a:pt x="14286" y="9701"/>
                          <a:pt x="14229" y="9701"/>
                        </a:cubicBezTo>
                        <a:cubicBezTo>
                          <a:pt x="14210" y="9701"/>
                          <a:pt x="14190" y="9693"/>
                          <a:pt x="14169" y="9676"/>
                        </a:cubicBezTo>
                        <a:cubicBezTo>
                          <a:pt x="14146" y="9669"/>
                          <a:pt x="14146" y="9646"/>
                          <a:pt x="14154" y="9623"/>
                        </a:cubicBezTo>
                        <a:cubicBezTo>
                          <a:pt x="14185" y="9569"/>
                          <a:pt x="14238" y="9530"/>
                          <a:pt x="14300" y="9515"/>
                        </a:cubicBezTo>
                        <a:cubicBezTo>
                          <a:pt x="14307" y="9511"/>
                          <a:pt x="14314" y="9509"/>
                          <a:pt x="14322" y="9509"/>
                        </a:cubicBezTo>
                        <a:close/>
                        <a:moveTo>
                          <a:pt x="6561" y="0"/>
                        </a:moveTo>
                        <a:cubicBezTo>
                          <a:pt x="5998" y="0"/>
                          <a:pt x="5367" y="94"/>
                          <a:pt x="4667" y="327"/>
                        </a:cubicBezTo>
                        <a:cubicBezTo>
                          <a:pt x="1182" y="1494"/>
                          <a:pt x="1996" y="4526"/>
                          <a:pt x="1996" y="4526"/>
                        </a:cubicBezTo>
                        <a:cubicBezTo>
                          <a:pt x="1996" y="4526"/>
                          <a:pt x="0" y="5247"/>
                          <a:pt x="407" y="8057"/>
                        </a:cubicBezTo>
                        <a:cubicBezTo>
                          <a:pt x="762" y="10482"/>
                          <a:pt x="2998" y="10831"/>
                          <a:pt x="4258" y="10831"/>
                        </a:cubicBezTo>
                        <a:cubicBezTo>
                          <a:pt x="4769" y="10831"/>
                          <a:pt x="5120" y="10774"/>
                          <a:pt x="5120" y="10774"/>
                        </a:cubicBezTo>
                        <a:cubicBezTo>
                          <a:pt x="5120" y="10774"/>
                          <a:pt x="5956" y="14335"/>
                          <a:pt x="10516" y="14942"/>
                        </a:cubicBezTo>
                        <a:cubicBezTo>
                          <a:pt x="10792" y="14979"/>
                          <a:pt x="11051" y="14996"/>
                          <a:pt x="11296" y="14996"/>
                        </a:cubicBezTo>
                        <a:cubicBezTo>
                          <a:pt x="15084" y="14996"/>
                          <a:pt x="15206" y="10797"/>
                          <a:pt x="15206" y="10797"/>
                        </a:cubicBezTo>
                        <a:cubicBezTo>
                          <a:pt x="15206" y="10797"/>
                          <a:pt x="17240" y="7136"/>
                          <a:pt x="16157" y="5232"/>
                        </a:cubicBezTo>
                        <a:cubicBezTo>
                          <a:pt x="14384" y="2131"/>
                          <a:pt x="10109" y="1694"/>
                          <a:pt x="10109" y="1694"/>
                        </a:cubicBezTo>
                        <a:cubicBezTo>
                          <a:pt x="10109" y="1694"/>
                          <a:pt x="8948" y="0"/>
                          <a:pt x="656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3" name="Google Shape;263;p18"/>
                  <p:cNvSpPr/>
                  <p:nvPr/>
                </p:nvSpPr>
                <p:spPr>
                  <a:xfrm>
                    <a:off x="5043764" y="1134418"/>
                    <a:ext cx="682872" cy="737285"/>
                  </a:xfrm>
                  <a:custGeom>
                    <a:rect b="b" l="l" r="r" t="t"/>
                    <a:pathLst>
                      <a:path extrusionOk="0" h="11558" w="10705">
                        <a:moveTo>
                          <a:pt x="5966" y="0"/>
                        </a:moveTo>
                        <a:cubicBezTo>
                          <a:pt x="5609" y="0"/>
                          <a:pt x="5251" y="30"/>
                          <a:pt x="4897" y="90"/>
                        </a:cubicBezTo>
                        <a:cubicBezTo>
                          <a:pt x="4767" y="113"/>
                          <a:pt x="4636" y="136"/>
                          <a:pt x="4506" y="167"/>
                        </a:cubicBezTo>
                        <a:cubicBezTo>
                          <a:pt x="4375" y="198"/>
                          <a:pt x="4245" y="244"/>
                          <a:pt x="4122" y="290"/>
                        </a:cubicBezTo>
                        <a:cubicBezTo>
                          <a:pt x="3869" y="374"/>
                          <a:pt x="3631" y="497"/>
                          <a:pt x="3408" y="658"/>
                        </a:cubicBezTo>
                        <a:cubicBezTo>
                          <a:pt x="3193" y="812"/>
                          <a:pt x="2994" y="1004"/>
                          <a:pt x="2825" y="1211"/>
                        </a:cubicBezTo>
                        <a:cubicBezTo>
                          <a:pt x="2656" y="1418"/>
                          <a:pt x="2510" y="1641"/>
                          <a:pt x="2380" y="1871"/>
                        </a:cubicBezTo>
                        <a:cubicBezTo>
                          <a:pt x="2134" y="2339"/>
                          <a:pt x="1950" y="2846"/>
                          <a:pt x="1850" y="3360"/>
                        </a:cubicBezTo>
                        <a:cubicBezTo>
                          <a:pt x="1761" y="3867"/>
                          <a:pt x="1715" y="4373"/>
                          <a:pt x="1733" y="4886"/>
                        </a:cubicBezTo>
                        <a:lnTo>
                          <a:pt x="1733" y="4886"/>
                        </a:lnTo>
                        <a:cubicBezTo>
                          <a:pt x="1543" y="4975"/>
                          <a:pt x="1360" y="5083"/>
                          <a:pt x="1190" y="5210"/>
                        </a:cubicBezTo>
                        <a:cubicBezTo>
                          <a:pt x="1006" y="5341"/>
                          <a:pt x="837" y="5494"/>
                          <a:pt x="683" y="5671"/>
                        </a:cubicBezTo>
                        <a:cubicBezTo>
                          <a:pt x="392" y="6024"/>
                          <a:pt x="192" y="6446"/>
                          <a:pt x="108" y="6899"/>
                        </a:cubicBezTo>
                        <a:cubicBezTo>
                          <a:pt x="15" y="7344"/>
                          <a:pt x="0" y="7797"/>
                          <a:pt x="69" y="8250"/>
                        </a:cubicBezTo>
                        <a:cubicBezTo>
                          <a:pt x="92" y="8472"/>
                          <a:pt x="138" y="8687"/>
                          <a:pt x="192" y="8910"/>
                        </a:cubicBezTo>
                        <a:cubicBezTo>
                          <a:pt x="215" y="9017"/>
                          <a:pt x="246" y="9125"/>
                          <a:pt x="284" y="9232"/>
                        </a:cubicBezTo>
                        <a:cubicBezTo>
                          <a:pt x="322" y="9340"/>
                          <a:pt x="361" y="9447"/>
                          <a:pt x="407" y="9547"/>
                        </a:cubicBezTo>
                        <a:cubicBezTo>
                          <a:pt x="576" y="9969"/>
                          <a:pt x="844" y="10353"/>
                          <a:pt x="1182" y="10660"/>
                        </a:cubicBezTo>
                        <a:cubicBezTo>
                          <a:pt x="1351" y="10813"/>
                          <a:pt x="1543" y="10944"/>
                          <a:pt x="1750" y="11051"/>
                        </a:cubicBezTo>
                        <a:cubicBezTo>
                          <a:pt x="1950" y="11159"/>
                          <a:pt x="2157" y="11243"/>
                          <a:pt x="2372" y="11312"/>
                        </a:cubicBezTo>
                        <a:cubicBezTo>
                          <a:pt x="2802" y="11450"/>
                          <a:pt x="3247" y="11527"/>
                          <a:pt x="3700" y="11550"/>
                        </a:cubicBezTo>
                        <a:cubicBezTo>
                          <a:pt x="3798" y="11555"/>
                          <a:pt x="3897" y="11558"/>
                          <a:pt x="3994" y="11558"/>
                        </a:cubicBezTo>
                        <a:cubicBezTo>
                          <a:pt x="4346" y="11558"/>
                          <a:pt x="4695" y="11526"/>
                          <a:pt x="5043" y="11466"/>
                        </a:cubicBezTo>
                        <a:cubicBezTo>
                          <a:pt x="5095" y="11458"/>
                          <a:pt x="5090" y="11373"/>
                          <a:pt x="5035" y="11373"/>
                        </a:cubicBezTo>
                        <a:cubicBezTo>
                          <a:pt x="5032" y="11373"/>
                          <a:pt x="5030" y="11373"/>
                          <a:pt x="5028" y="11374"/>
                        </a:cubicBezTo>
                        <a:cubicBezTo>
                          <a:pt x="4791" y="11401"/>
                          <a:pt x="4553" y="11414"/>
                          <a:pt x="4316" y="11414"/>
                        </a:cubicBezTo>
                        <a:cubicBezTo>
                          <a:pt x="3678" y="11414"/>
                          <a:pt x="3043" y="11316"/>
                          <a:pt x="2433" y="11120"/>
                        </a:cubicBezTo>
                        <a:cubicBezTo>
                          <a:pt x="2234" y="11051"/>
                          <a:pt x="2034" y="10967"/>
                          <a:pt x="1850" y="10859"/>
                        </a:cubicBezTo>
                        <a:cubicBezTo>
                          <a:pt x="1658" y="10760"/>
                          <a:pt x="1482" y="10637"/>
                          <a:pt x="1320" y="10499"/>
                        </a:cubicBezTo>
                        <a:cubicBezTo>
                          <a:pt x="983" y="10230"/>
                          <a:pt x="714" y="9884"/>
                          <a:pt x="537" y="9493"/>
                        </a:cubicBezTo>
                        <a:cubicBezTo>
                          <a:pt x="369" y="9086"/>
                          <a:pt x="261" y="8664"/>
                          <a:pt x="223" y="8227"/>
                        </a:cubicBezTo>
                        <a:cubicBezTo>
                          <a:pt x="169" y="7797"/>
                          <a:pt x="192" y="7359"/>
                          <a:pt x="292" y="6937"/>
                        </a:cubicBezTo>
                        <a:cubicBezTo>
                          <a:pt x="384" y="6523"/>
                          <a:pt x="576" y="6131"/>
                          <a:pt x="837" y="5786"/>
                        </a:cubicBezTo>
                        <a:cubicBezTo>
                          <a:pt x="960" y="5617"/>
                          <a:pt x="1113" y="5456"/>
                          <a:pt x="1274" y="5317"/>
                        </a:cubicBezTo>
                        <a:cubicBezTo>
                          <a:pt x="1435" y="5179"/>
                          <a:pt x="1627" y="5064"/>
                          <a:pt x="1827" y="4987"/>
                        </a:cubicBezTo>
                        <a:cubicBezTo>
                          <a:pt x="1850" y="4972"/>
                          <a:pt x="1865" y="4949"/>
                          <a:pt x="1865" y="4926"/>
                        </a:cubicBezTo>
                        <a:cubicBezTo>
                          <a:pt x="1858" y="4665"/>
                          <a:pt x="1873" y="4412"/>
                          <a:pt x="1904" y="4158"/>
                        </a:cubicBezTo>
                        <a:cubicBezTo>
                          <a:pt x="1934" y="3898"/>
                          <a:pt x="1973" y="3644"/>
                          <a:pt x="2026" y="3399"/>
                        </a:cubicBezTo>
                        <a:cubicBezTo>
                          <a:pt x="2134" y="2900"/>
                          <a:pt x="2303" y="2416"/>
                          <a:pt x="2548" y="1963"/>
                        </a:cubicBezTo>
                        <a:cubicBezTo>
                          <a:pt x="2794" y="1526"/>
                          <a:pt x="3139" y="1142"/>
                          <a:pt x="3546" y="850"/>
                        </a:cubicBezTo>
                        <a:cubicBezTo>
                          <a:pt x="3754" y="704"/>
                          <a:pt x="3968" y="574"/>
                          <a:pt x="4199" y="474"/>
                        </a:cubicBezTo>
                        <a:cubicBezTo>
                          <a:pt x="4314" y="420"/>
                          <a:pt x="4429" y="374"/>
                          <a:pt x="4552" y="328"/>
                        </a:cubicBezTo>
                        <a:cubicBezTo>
                          <a:pt x="4606" y="305"/>
                          <a:pt x="4667" y="290"/>
                          <a:pt x="4728" y="275"/>
                        </a:cubicBezTo>
                        <a:cubicBezTo>
                          <a:pt x="4790" y="259"/>
                          <a:pt x="4851" y="236"/>
                          <a:pt x="4913" y="229"/>
                        </a:cubicBezTo>
                        <a:cubicBezTo>
                          <a:pt x="5166" y="175"/>
                          <a:pt x="5427" y="144"/>
                          <a:pt x="5680" y="129"/>
                        </a:cubicBezTo>
                        <a:cubicBezTo>
                          <a:pt x="5811" y="121"/>
                          <a:pt x="5941" y="121"/>
                          <a:pt x="6064" y="121"/>
                        </a:cubicBezTo>
                        <a:cubicBezTo>
                          <a:pt x="6194" y="129"/>
                          <a:pt x="6325" y="129"/>
                          <a:pt x="6448" y="144"/>
                        </a:cubicBezTo>
                        <a:cubicBezTo>
                          <a:pt x="6962" y="190"/>
                          <a:pt x="7469" y="305"/>
                          <a:pt x="7952" y="474"/>
                        </a:cubicBezTo>
                        <a:cubicBezTo>
                          <a:pt x="8436" y="635"/>
                          <a:pt x="8904" y="850"/>
                          <a:pt x="9349" y="1111"/>
                        </a:cubicBezTo>
                        <a:cubicBezTo>
                          <a:pt x="9572" y="1242"/>
                          <a:pt x="9794" y="1380"/>
                          <a:pt x="10002" y="1526"/>
                        </a:cubicBezTo>
                        <a:cubicBezTo>
                          <a:pt x="10216" y="1672"/>
                          <a:pt x="10416" y="1833"/>
                          <a:pt x="10608" y="2009"/>
                        </a:cubicBezTo>
                        <a:lnTo>
                          <a:pt x="10616" y="2002"/>
                        </a:lnTo>
                        <a:cubicBezTo>
                          <a:pt x="10625" y="2012"/>
                          <a:pt x="10635" y="2017"/>
                          <a:pt x="10645" y="2017"/>
                        </a:cubicBezTo>
                        <a:cubicBezTo>
                          <a:pt x="10677" y="2017"/>
                          <a:pt x="10705" y="1970"/>
                          <a:pt x="10669" y="1940"/>
                        </a:cubicBezTo>
                        <a:cubicBezTo>
                          <a:pt x="10293" y="1579"/>
                          <a:pt x="9879" y="1257"/>
                          <a:pt x="9426" y="988"/>
                        </a:cubicBezTo>
                        <a:cubicBezTo>
                          <a:pt x="8973" y="720"/>
                          <a:pt x="8497" y="497"/>
                          <a:pt x="7998" y="328"/>
                        </a:cubicBezTo>
                        <a:cubicBezTo>
                          <a:pt x="7341" y="111"/>
                          <a:pt x="6654" y="0"/>
                          <a:pt x="5966" y="0"/>
                        </a:cubicBezTo>
                        <a:close/>
                      </a:path>
                    </a:pathLst>
                  </a:custGeom>
                  <a:solidFill>
                    <a:srgbClr val="2B04E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" name="Google Shape;264;p18"/>
                  <p:cNvSpPr/>
                  <p:nvPr/>
                </p:nvSpPr>
                <p:spPr>
                  <a:xfrm>
                    <a:off x="5728748" y="1180464"/>
                    <a:ext cx="27557" cy="27812"/>
                  </a:xfrm>
                  <a:custGeom>
                    <a:rect b="b" l="l" r="r" t="t"/>
                    <a:pathLst>
                      <a:path extrusionOk="0" h="436" w="432">
                        <a:moveTo>
                          <a:pt x="262" y="1"/>
                        </a:moveTo>
                        <a:cubicBezTo>
                          <a:pt x="239" y="1"/>
                          <a:pt x="215" y="6"/>
                          <a:pt x="192" y="19"/>
                        </a:cubicBezTo>
                        <a:cubicBezTo>
                          <a:pt x="123" y="57"/>
                          <a:pt x="69" y="118"/>
                          <a:pt x="39" y="187"/>
                        </a:cubicBezTo>
                        <a:cubicBezTo>
                          <a:pt x="8" y="257"/>
                          <a:pt x="0" y="326"/>
                          <a:pt x="0" y="402"/>
                        </a:cubicBezTo>
                        <a:cubicBezTo>
                          <a:pt x="0" y="421"/>
                          <a:pt x="16" y="435"/>
                          <a:pt x="34" y="435"/>
                        </a:cubicBezTo>
                        <a:cubicBezTo>
                          <a:pt x="38" y="435"/>
                          <a:pt x="42" y="434"/>
                          <a:pt x="46" y="433"/>
                        </a:cubicBezTo>
                        <a:cubicBezTo>
                          <a:pt x="77" y="425"/>
                          <a:pt x="100" y="425"/>
                          <a:pt x="123" y="425"/>
                        </a:cubicBezTo>
                        <a:cubicBezTo>
                          <a:pt x="162" y="418"/>
                          <a:pt x="200" y="402"/>
                          <a:pt x="231" y="387"/>
                        </a:cubicBezTo>
                        <a:cubicBezTo>
                          <a:pt x="315" y="349"/>
                          <a:pt x="384" y="272"/>
                          <a:pt x="407" y="187"/>
                        </a:cubicBezTo>
                        <a:cubicBezTo>
                          <a:pt x="432" y="89"/>
                          <a:pt x="353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rgbClr val="2B04E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18"/>
                  <p:cNvSpPr/>
                  <p:nvPr/>
                </p:nvSpPr>
                <p:spPr>
                  <a:xfrm>
                    <a:off x="5756624" y="1203875"/>
                    <a:ext cx="25835" cy="30938"/>
                  </a:xfrm>
                  <a:custGeom>
                    <a:rect b="b" l="l" r="r" t="t"/>
                    <a:pathLst>
                      <a:path extrusionOk="0" h="485" w="405">
                        <a:moveTo>
                          <a:pt x="285" y="0"/>
                        </a:moveTo>
                        <a:cubicBezTo>
                          <a:pt x="275" y="0"/>
                          <a:pt x="264" y="2"/>
                          <a:pt x="254" y="5"/>
                        </a:cubicBezTo>
                        <a:cubicBezTo>
                          <a:pt x="101" y="35"/>
                          <a:pt x="1" y="227"/>
                          <a:pt x="1" y="373"/>
                        </a:cubicBezTo>
                        <a:cubicBezTo>
                          <a:pt x="1" y="436"/>
                          <a:pt x="62" y="485"/>
                          <a:pt x="120" y="485"/>
                        </a:cubicBezTo>
                        <a:cubicBezTo>
                          <a:pt x="147" y="485"/>
                          <a:pt x="173" y="474"/>
                          <a:pt x="193" y="450"/>
                        </a:cubicBezTo>
                        <a:cubicBezTo>
                          <a:pt x="285" y="358"/>
                          <a:pt x="346" y="250"/>
                          <a:pt x="385" y="128"/>
                        </a:cubicBezTo>
                        <a:cubicBezTo>
                          <a:pt x="405" y="61"/>
                          <a:pt x="350" y="0"/>
                          <a:pt x="285" y="0"/>
                        </a:cubicBezTo>
                        <a:close/>
                      </a:path>
                    </a:pathLst>
                  </a:custGeom>
                  <a:solidFill>
                    <a:srgbClr val="2B04E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18"/>
                  <p:cNvSpPr/>
                  <p:nvPr/>
                </p:nvSpPr>
                <p:spPr>
                  <a:xfrm>
                    <a:off x="5778696" y="1217335"/>
                    <a:ext cx="26473" cy="26728"/>
                  </a:xfrm>
                  <a:custGeom>
                    <a:rect b="b" l="l" r="r" t="t"/>
                    <a:pathLst>
                      <a:path extrusionOk="0" h="419" w="415">
                        <a:moveTo>
                          <a:pt x="277" y="1"/>
                        </a:moveTo>
                        <a:cubicBezTo>
                          <a:pt x="169" y="9"/>
                          <a:pt x="77" y="78"/>
                          <a:pt x="46" y="177"/>
                        </a:cubicBezTo>
                        <a:cubicBezTo>
                          <a:pt x="16" y="239"/>
                          <a:pt x="0" y="354"/>
                          <a:pt x="77" y="392"/>
                        </a:cubicBezTo>
                        <a:cubicBezTo>
                          <a:pt x="85" y="400"/>
                          <a:pt x="92" y="400"/>
                          <a:pt x="100" y="408"/>
                        </a:cubicBezTo>
                        <a:cubicBezTo>
                          <a:pt x="112" y="415"/>
                          <a:pt x="126" y="418"/>
                          <a:pt x="140" y="418"/>
                        </a:cubicBezTo>
                        <a:cubicBezTo>
                          <a:pt x="172" y="418"/>
                          <a:pt x="205" y="401"/>
                          <a:pt x="215" y="369"/>
                        </a:cubicBezTo>
                        <a:cubicBezTo>
                          <a:pt x="238" y="354"/>
                          <a:pt x="254" y="339"/>
                          <a:pt x="269" y="323"/>
                        </a:cubicBezTo>
                        <a:cubicBezTo>
                          <a:pt x="315" y="270"/>
                          <a:pt x="376" y="239"/>
                          <a:pt x="399" y="162"/>
                        </a:cubicBezTo>
                        <a:cubicBezTo>
                          <a:pt x="415" y="78"/>
                          <a:pt x="361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2B04E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18"/>
                  <p:cNvSpPr/>
                  <p:nvPr/>
                </p:nvSpPr>
                <p:spPr>
                  <a:xfrm>
                    <a:off x="5409476" y="1333444"/>
                    <a:ext cx="657675" cy="773964"/>
                  </a:xfrm>
                  <a:custGeom>
                    <a:rect b="b" l="l" r="r" t="t"/>
                    <a:pathLst>
                      <a:path extrusionOk="0" h="12133" w="10310">
                        <a:moveTo>
                          <a:pt x="6305" y="0"/>
                        </a:moveTo>
                        <a:cubicBezTo>
                          <a:pt x="6287" y="0"/>
                          <a:pt x="6270" y="13"/>
                          <a:pt x="6264" y="25"/>
                        </a:cubicBezTo>
                        <a:cubicBezTo>
                          <a:pt x="6257" y="48"/>
                          <a:pt x="6280" y="71"/>
                          <a:pt x="6303" y="79"/>
                        </a:cubicBezTo>
                        <a:cubicBezTo>
                          <a:pt x="6510" y="117"/>
                          <a:pt x="6717" y="171"/>
                          <a:pt x="6924" y="240"/>
                        </a:cubicBezTo>
                        <a:cubicBezTo>
                          <a:pt x="7132" y="302"/>
                          <a:pt x="7331" y="378"/>
                          <a:pt x="7523" y="470"/>
                        </a:cubicBezTo>
                        <a:cubicBezTo>
                          <a:pt x="7914" y="639"/>
                          <a:pt x="8283" y="870"/>
                          <a:pt x="8621" y="1138"/>
                        </a:cubicBezTo>
                        <a:cubicBezTo>
                          <a:pt x="8951" y="1407"/>
                          <a:pt x="9242" y="1722"/>
                          <a:pt x="9473" y="2082"/>
                        </a:cubicBezTo>
                        <a:cubicBezTo>
                          <a:pt x="9703" y="2443"/>
                          <a:pt x="9872" y="2842"/>
                          <a:pt x="9972" y="3257"/>
                        </a:cubicBezTo>
                        <a:cubicBezTo>
                          <a:pt x="10018" y="3464"/>
                          <a:pt x="10056" y="3679"/>
                          <a:pt x="10079" y="3894"/>
                        </a:cubicBezTo>
                        <a:cubicBezTo>
                          <a:pt x="10094" y="4109"/>
                          <a:pt x="10110" y="4324"/>
                          <a:pt x="10102" y="4539"/>
                        </a:cubicBezTo>
                        <a:cubicBezTo>
                          <a:pt x="10094" y="4753"/>
                          <a:pt x="10102" y="4968"/>
                          <a:pt x="10079" y="5183"/>
                        </a:cubicBezTo>
                        <a:cubicBezTo>
                          <a:pt x="10064" y="5398"/>
                          <a:pt x="10056" y="5613"/>
                          <a:pt x="10033" y="5828"/>
                        </a:cubicBezTo>
                        <a:cubicBezTo>
                          <a:pt x="10018" y="5936"/>
                          <a:pt x="10018" y="6043"/>
                          <a:pt x="9995" y="6143"/>
                        </a:cubicBezTo>
                        <a:lnTo>
                          <a:pt x="9949" y="6457"/>
                        </a:lnTo>
                        <a:lnTo>
                          <a:pt x="9887" y="6772"/>
                        </a:lnTo>
                        <a:cubicBezTo>
                          <a:pt x="9856" y="6872"/>
                          <a:pt x="9826" y="6979"/>
                          <a:pt x="9795" y="7079"/>
                        </a:cubicBezTo>
                        <a:cubicBezTo>
                          <a:pt x="9726" y="7279"/>
                          <a:pt x="9634" y="7471"/>
                          <a:pt x="9534" y="7655"/>
                        </a:cubicBezTo>
                        <a:cubicBezTo>
                          <a:pt x="9503" y="7701"/>
                          <a:pt x="9480" y="7747"/>
                          <a:pt x="9450" y="7785"/>
                        </a:cubicBezTo>
                        <a:cubicBezTo>
                          <a:pt x="9419" y="7831"/>
                          <a:pt x="9388" y="7870"/>
                          <a:pt x="9350" y="7908"/>
                        </a:cubicBezTo>
                        <a:cubicBezTo>
                          <a:pt x="9288" y="7985"/>
                          <a:pt x="9219" y="8062"/>
                          <a:pt x="9143" y="8115"/>
                        </a:cubicBezTo>
                        <a:cubicBezTo>
                          <a:pt x="9112" y="8138"/>
                          <a:pt x="9097" y="8177"/>
                          <a:pt x="9104" y="8215"/>
                        </a:cubicBezTo>
                        <a:cubicBezTo>
                          <a:pt x="9204" y="8714"/>
                          <a:pt x="9196" y="9228"/>
                          <a:pt x="9081" y="9727"/>
                        </a:cubicBezTo>
                        <a:cubicBezTo>
                          <a:pt x="9020" y="9973"/>
                          <a:pt x="8920" y="10211"/>
                          <a:pt x="8789" y="10433"/>
                        </a:cubicBezTo>
                        <a:cubicBezTo>
                          <a:pt x="8659" y="10648"/>
                          <a:pt x="8490" y="10840"/>
                          <a:pt x="8298" y="11009"/>
                        </a:cubicBezTo>
                        <a:cubicBezTo>
                          <a:pt x="7555" y="11647"/>
                          <a:pt x="6541" y="11977"/>
                          <a:pt x="5542" y="11977"/>
                        </a:cubicBezTo>
                        <a:cubicBezTo>
                          <a:pt x="5519" y="11977"/>
                          <a:pt x="5496" y="11977"/>
                          <a:pt x="5474" y="11976"/>
                        </a:cubicBezTo>
                        <a:cubicBezTo>
                          <a:pt x="4952" y="11961"/>
                          <a:pt x="4445" y="11876"/>
                          <a:pt x="3954" y="11715"/>
                        </a:cubicBezTo>
                        <a:cubicBezTo>
                          <a:pt x="3470" y="11546"/>
                          <a:pt x="2994" y="11347"/>
                          <a:pt x="2534" y="11109"/>
                        </a:cubicBezTo>
                        <a:cubicBezTo>
                          <a:pt x="2081" y="10871"/>
                          <a:pt x="1636" y="10602"/>
                          <a:pt x="1221" y="10295"/>
                        </a:cubicBezTo>
                        <a:cubicBezTo>
                          <a:pt x="1014" y="10149"/>
                          <a:pt x="814" y="9988"/>
                          <a:pt x="623" y="9819"/>
                        </a:cubicBezTo>
                        <a:cubicBezTo>
                          <a:pt x="423" y="9651"/>
                          <a:pt x="246" y="9466"/>
                          <a:pt x="85" y="9267"/>
                        </a:cubicBezTo>
                        <a:cubicBezTo>
                          <a:pt x="80" y="9252"/>
                          <a:pt x="66" y="9247"/>
                          <a:pt x="53" y="9247"/>
                        </a:cubicBezTo>
                        <a:cubicBezTo>
                          <a:pt x="45" y="9247"/>
                          <a:pt x="37" y="9249"/>
                          <a:pt x="32" y="9251"/>
                        </a:cubicBezTo>
                        <a:cubicBezTo>
                          <a:pt x="9" y="9267"/>
                          <a:pt x="1" y="9290"/>
                          <a:pt x="16" y="9313"/>
                        </a:cubicBezTo>
                        <a:cubicBezTo>
                          <a:pt x="85" y="9428"/>
                          <a:pt x="162" y="9535"/>
                          <a:pt x="254" y="9635"/>
                        </a:cubicBezTo>
                        <a:cubicBezTo>
                          <a:pt x="339" y="9735"/>
                          <a:pt x="431" y="9827"/>
                          <a:pt x="530" y="9919"/>
                        </a:cubicBezTo>
                        <a:cubicBezTo>
                          <a:pt x="715" y="10103"/>
                          <a:pt x="914" y="10280"/>
                          <a:pt x="1121" y="10441"/>
                        </a:cubicBezTo>
                        <a:cubicBezTo>
                          <a:pt x="1536" y="10764"/>
                          <a:pt x="1973" y="11055"/>
                          <a:pt x="2442" y="11301"/>
                        </a:cubicBezTo>
                        <a:cubicBezTo>
                          <a:pt x="2672" y="11431"/>
                          <a:pt x="2910" y="11546"/>
                          <a:pt x="3156" y="11646"/>
                        </a:cubicBezTo>
                        <a:cubicBezTo>
                          <a:pt x="3401" y="11738"/>
                          <a:pt x="3654" y="11823"/>
                          <a:pt x="3908" y="11884"/>
                        </a:cubicBezTo>
                        <a:cubicBezTo>
                          <a:pt x="4414" y="12030"/>
                          <a:pt x="4944" y="12107"/>
                          <a:pt x="5466" y="12130"/>
                        </a:cubicBezTo>
                        <a:cubicBezTo>
                          <a:pt x="5526" y="12131"/>
                          <a:pt x="5586" y="12132"/>
                          <a:pt x="5646" y="12132"/>
                        </a:cubicBezTo>
                        <a:cubicBezTo>
                          <a:pt x="5852" y="12132"/>
                          <a:pt x="6056" y="12121"/>
                          <a:pt x="6264" y="12091"/>
                        </a:cubicBezTo>
                        <a:cubicBezTo>
                          <a:pt x="6395" y="12076"/>
                          <a:pt x="6525" y="12045"/>
                          <a:pt x="6656" y="12030"/>
                        </a:cubicBezTo>
                        <a:cubicBezTo>
                          <a:pt x="6786" y="12007"/>
                          <a:pt x="6909" y="11969"/>
                          <a:pt x="7039" y="11930"/>
                        </a:cubicBezTo>
                        <a:cubicBezTo>
                          <a:pt x="7293" y="11853"/>
                          <a:pt x="7538" y="11754"/>
                          <a:pt x="7776" y="11631"/>
                        </a:cubicBezTo>
                        <a:cubicBezTo>
                          <a:pt x="8014" y="11500"/>
                          <a:pt x="8237" y="11339"/>
                          <a:pt x="8421" y="11147"/>
                        </a:cubicBezTo>
                        <a:cubicBezTo>
                          <a:pt x="8789" y="10756"/>
                          <a:pt x="9066" y="10288"/>
                          <a:pt x="9212" y="9773"/>
                        </a:cubicBezTo>
                        <a:cubicBezTo>
                          <a:pt x="9281" y="9512"/>
                          <a:pt x="9327" y="9251"/>
                          <a:pt x="9342" y="8983"/>
                        </a:cubicBezTo>
                        <a:cubicBezTo>
                          <a:pt x="9349" y="8734"/>
                          <a:pt x="9337" y="8485"/>
                          <a:pt x="9292" y="8242"/>
                        </a:cubicBezTo>
                        <a:lnTo>
                          <a:pt x="9292" y="8242"/>
                        </a:lnTo>
                        <a:cubicBezTo>
                          <a:pt x="9324" y="8218"/>
                          <a:pt x="9355" y="8192"/>
                          <a:pt x="9381" y="8161"/>
                        </a:cubicBezTo>
                        <a:cubicBezTo>
                          <a:pt x="9427" y="8123"/>
                          <a:pt x="9465" y="8077"/>
                          <a:pt x="9496" y="8031"/>
                        </a:cubicBezTo>
                        <a:cubicBezTo>
                          <a:pt x="9534" y="7993"/>
                          <a:pt x="9572" y="7947"/>
                          <a:pt x="9603" y="7900"/>
                        </a:cubicBezTo>
                        <a:cubicBezTo>
                          <a:pt x="9634" y="7854"/>
                          <a:pt x="9665" y="7808"/>
                          <a:pt x="9695" y="7755"/>
                        </a:cubicBezTo>
                        <a:cubicBezTo>
                          <a:pt x="9810" y="7563"/>
                          <a:pt x="9910" y="7363"/>
                          <a:pt x="9987" y="7148"/>
                        </a:cubicBezTo>
                        <a:cubicBezTo>
                          <a:pt x="10133" y="6734"/>
                          <a:pt x="10233" y="6296"/>
                          <a:pt x="10271" y="5859"/>
                        </a:cubicBezTo>
                        <a:cubicBezTo>
                          <a:pt x="10294" y="5636"/>
                          <a:pt x="10309" y="5414"/>
                          <a:pt x="10302" y="5199"/>
                        </a:cubicBezTo>
                        <a:cubicBezTo>
                          <a:pt x="10302" y="4976"/>
                          <a:pt x="10294" y="4753"/>
                          <a:pt x="10271" y="4539"/>
                        </a:cubicBezTo>
                        <a:cubicBezTo>
                          <a:pt x="10240" y="4316"/>
                          <a:pt x="10225" y="4101"/>
                          <a:pt x="10202" y="3886"/>
                        </a:cubicBezTo>
                        <a:cubicBezTo>
                          <a:pt x="10179" y="3664"/>
                          <a:pt x="10140" y="3449"/>
                          <a:pt x="10094" y="3234"/>
                        </a:cubicBezTo>
                        <a:cubicBezTo>
                          <a:pt x="9987" y="2804"/>
                          <a:pt x="9818" y="2389"/>
                          <a:pt x="9595" y="2013"/>
                        </a:cubicBezTo>
                        <a:cubicBezTo>
                          <a:pt x="9473" y="1821"/>
                          <a:pt x="9342" y="1645"/>
                          <a:pt x="9196" y="1484"/>
                        </a:cubicBezTo>
                        <a:cubicBezTo>
                          <a:pt x="9050" y="1315"/>
                          <a:pt x="8889" y="1161"/>
                          <a:pt x="8720" y="1023"/>
                        </a:cubicBezTo>
                        <a:cubicBezTo>
                          <a:pt x="8375" y="747"/>
                          <a:pt x="7991" y="524"/>
                          <a:pt x="7584" y="355"/>
                        </a:cubicBezTo>
                        <a:cubicBezTo>
                          <a:pt x="7178" y="179"/>
                          <a:pt x="6748" y="64"/>
                          <a:pt x="6318" y="2"/>
                        </a:cubicBezTo>
                        <a:cubicBezTo>
                          <a:pt x="6314" y="1"/>
                          <a:pt x="6309" y="0"/>
                          <a:pt x="6305" y="0"/>
                        </a:cubicBezTo>
                        <a:close/>
                      </a:path>
                    </a:pathLst>
                  </a:custGeom>
                  <a:solidFill>
                    <a:srgbClr val="2B04E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68" name="Google Shape;268;p18"/>
                <p:cNvSpPr/>
                <p:nvPr/>
              </p:nvSpPr>
              <p:spPr>
                <a:xfrm>
                  <a:off x="5386511" y="1898372"/>
                  <a:ext cx="24049" cy="21497"/>
                </a:xfrm>
                <a:custGeom>
                  <a:rect b="b" l="l" r="r" t="t"/>
                  <a:pathLst>
                    <a:path extrusionOk="0" h="337" w="377">
                      <a:moveTo>
                        <a:pt x="258" y="1"/>
                      </a:moveTo>
                      <a:cubicBezTo>
                        <a:pt x="249" y="1"/>
                        <a:pt x="240" y="2"/>
                        <a:pt x="230" y="4"/>
                      </a:cubicBezTo>
                      <a:cubicBezTo>
                        <a:pt x="184" y="27"/>
                        <a:pt x="138" y="58"/>
                        <a:pt x="108" y="104"/>
                      </a:cubicBezTo>
                      <a:cubicBezTo>
                        <a:pt x="1" y="199"/>
                        <a:pt x="108" y="336"/>
                        <a:pt x="215" y="336"/>
                      </a:cubicBezTo>
                      <a:cubicBezTo>
                        <a:pt x="254" y="336"/>
                        <a:pt x="294" y="318"/>
                        <a:pt x="322" y="273"/>
                      </a:cubicBezTo>
                      <a:cubicBezTo>
                        <a:pt x="361" y="211"/>
                        <a:pt x="376" y="150"/>
                        <a:pt x="361" y="81"/>
                      </a:cubicBezTo>
                      <a:cubicBezTo>
                        <a:pt x="348" y="35"/>
                        <a:pt x="307" y="1"/>
                        <a:pt x="258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18"/>
                <p:cNvSpPr/>
                <p:nvPr/>
              </p:nvSpPr>
              <p:spPr>
                <a:xfrm>
                  <a:off x="5377644" y="1885869"/>
                  <a:ext cx="64" cy="64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18"/>
                <p:cNvSpPr/>
                <p:nvPr/>
              </p:nvSpPr>
              <p:spPr>
                <a:xfrm>
                  <a:off x="5375986" y="1868263"/>
                  <a:ext cx="19392" cy="25261"/>
                </a:xfrm>
                <a:custGeom>
                  <a:rect b="b" l="l" r="r" t="t"/>
                  <a:pathLst>
                    <a:path extrusionOk="0" h="396" w="304">
                      <a:moveTo>
                        <a:pt x="203" y="0"/>
                      </a:moveTo>
                      <a:cubicBezTo>
                        <a:pt x="193" y="0"/>
                        <a:pt x="183" y="3"/>
                        <a:pt x="173" y="8"/>
                      </a:cubicBezTo>
                      <a:cubicBezTo>
                        <a:pt x="127" y="31"/>
                        <a:pt x="96" y="92"/>
                        <a:pt x="73" y="138"/>
                      </a:cubicBezTo>
                      <a:cubicBezTo>
                        <a:pt x="58" y="161"/>
                        <a:pt x="50" y="200"/>
                        <a:pt x="42" y="230"/>
                      </a:cubicBezTo>
                      <a:cubicBezTo>
                        <a:pt x="42" y="246"/>
                        <a:pt x="35" y="253"/>
                        <a:pt x="27" y="261"/>
                      </a:cubicBezTo>
                      <a:cubicBezTo>
                        <a:pt x="27" y="269"/>
                        <a:pt x="27" y="269"/>
                        <a:pt x="27" y="276"/>
                      </a:cubicBezTo>
                      <a:cubicBezTo>
                        <a:pt x="0" y="330"/>
                        <a:pt x="44" y="396"/>
                        <a:pt x="101" y="396"/>
                      </a:cubicBezTo>
                      <a:cubicBezTo>
                        <a:pt x="110" y="396"/>
                        <a:pt x="118" y="394"/>
                        <a:pt x="127" y="392"/>
                      </a:cubicBezTo>
                      <a:cubicBezTo>
                        <a:pt x="250" y="368"/>
                        <a:pt x="303" y="131"/>
                        <a:pt x="250" y="31"/>
                      </a:cubicBezTo>
                      <a:cubicBezTo>
                        <a:pt x="239" y="10"/>
                        <a:pt x="222" y="0"/>
                        <a:pt x="203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1" name="Google Shape;271;p18"/>
              <p:cNvSpPr txBox="1"/>
              <p:nvPr/>
            </p:nvSpPr>
            <p:spPr>
              <a:xfrm>
                <a:off x="6882325" y="1445263"/>
                <a:ext cx="17853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Is far away from Earth. It is colour blue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2" name="Google Shape;272;p18"/>
            <p:cNvGrpSpPr/>
            <p:nvPr/>
          </p:nvGrpSpPr>
          <p:grpSpPr>
            <a:xfrm rot="2452036">
              <a:off x="5859476" y="2072224"/>
              <a:ext cx="136489" cy="391975"/>
              <a:chOff x="5399716" y="2100461"/>
              <a:chExt cx="155775" cy="447362"/>
            </a:xfrm>
          </p:grpSpPr>
          <p:sp>
            <p:nvSpPr>
              <p:cNvPr id="273" name="Google Shape;273;p18"/>
              <p:cNvSpPr/>
              <p:nvPr/>
            </p:nvSpPr>
            <p:spPr>
              <a:xfrm>
                <a:off x="5412219" y="2100461"/>
                <a:ext cx="143272" cy="431157"/>
              </a:xfrm>
              <a:custGeom>
                <a:rect b="b" l="l" r="r" t="t"/>
                <a:pathLst>
                  <a:path extrusionOk="0" h="6759" w="2246">
                    <a:moveTo>
                      <a:pt x="1486" y="0"/>
                    </a:moveTo>
                    <a:cubicBezTo>
                      <a:pt x="1468" y="0"/>
                      <a:pt x="1450" y="10"/>
                      <a:pt x="1455" y="29"/>
                    </a:cubicBezTo>
                    <a:cubicBezTo>
                      <a:pt x="1493" y="451"/>
                      <a:pt x="1654" y="835"/>
                      <a:pt x="1800" y="1234"/>
                    </a:cubicBezTo>
                    <a:cubicBezTo>
                      <a:pt x="2053" y="1917"/>
                      <a:pt x="2053" y="2731"/>
                      <a:pt x="1907" y="3437"/>
                    </a:cubicBezTo>
                    <a:cubicBezTo>
                      <a:pt x="1769" y="4112"/>
                      <a:pt x="1577" y="4780"/>
                      <a:pt x="1247" y="5387"/>
                    </a:cubicBezTo>
                    <a:cubicBezTo>
                      <a:pt x="979" y="5878"/>
                      <a:pt x="503" y="6170"/>
                      <a:pt x="96" y="6530"/>
                    </a:cubicBezTo>
                    <a:cubicBezTo>
                      <a:pt x="1" y="6613"/>
                      <a:pt x="89" y="6758"/>
                      <a:pt x="192" y="6758"/>
                    </a:cubicBezTo>
                    <a:cubicBezTo>
                      <a:pt x="214" y="6758"/>
                      <a:pt x="236" y="6752"/>
                      <a:pt x="257" y="6738"/>
                    </a:cubicBezTo>
                    <a:cubicBezTo>
                      <a:pt x="1370" y="5993"/>
                      <a:pt x="1854" y="5041"/>
                      <a:pt x="2046" y="3729"/>
                    </a:cubicBezTo>
                    <a:cubicBezTo>
                      <a:pt x="2153" y="3015"/>
                      <a:pt x="2245" y="2324"/>
                      <a:pt x="2153" y="1610"/>
                    </a:cubicBezTo>
                    <a:cubicBezTo>
                      <a:pt x="2084" y="1058"/>
                      <a:pt x="1777" y="497"/>
                      <a:pt x="1516" y="14"/>
                    </a:cubicBezTo>
                    <a:cubicBezTo>
                      <a:pt x="1510" y="5"/>
                      <a:pt x="1498" y="0"/>
                      <a:pt x="1486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5399716" y="2445567"/>
                <a:ext cx="95557" cy="102255"/>
              </a:xfrm>
              <a:custGeom>
                <a:rect b="b" l="l" r="r" t="t"/>
                <a:pathLst>
                  <a:path extrusionOk="0" h="1603" w="1498">
                    <a:moveTo>
                      <a:pt x="217" y="0"/>
                    </a:moveTo>
                    <a:cubicBezTo>
                      <a:pt x="192" y="0"/>
                      <a:pt x="166" y="16"/>
                      <a:pt x="162" y="46"/>
                    </a:cubicBezTo>
                    <a:cubicBezTo>
                      <a:pt x="92" y="506"/>
                      <a:pt x="0" y="1028"/>
                      <a:pt x="77" y="1489"/>
                    </a:cubicBezTo>
                    <a:cubicBezTo>
                      <a:pt x="96" y="1559"/>
                      <a:pt x="152" y="1602"/>
                      <a:pt x="218" y="1602"/>
                    </a:cubicBezTo>
                    <a:cubicBezTo>
                      <a:pt x="232" y="1602"/>
                      <a:pt x="247" y="1600"/>
                      <a:pt x="261" y="1596"/>
                    </a:cubicBezTo>
                    <a:lnTo>
                      <a:pt x="875" y="1435"/>
                    </a:lnTo>
                    <a:cubicBezTo>
                      <a:pt x="1052" y="1389"/>
                      <a:pt x="1251" y="1366"/>
                      <a:pt x="1405" y="1251"/>
                    </a:cubicBezTo>
                    <a:cubicBezTo>
                      <a:pt x="1497" y="1189"/>
                      <a:pt x="1459" y="1028"/>
                      <a:pt x="1344" y="1028"/>
                    </a:cubicBezTo>
                    <a:cubicBezTo>
                      <a:pt x="1320" y="1025"/>
                      <a:pt x="1296" y="1024"/>
                      <a:pt x="1272" y="1024"/>
                    </a:cubicBezTo>
                    <a:cubicBezTo>
                      <a:pt x="1107" y="1024"/>
                      <a:pt x="952" y="1089"/>
                      <a:pt x="791" y="1136"/>
                    </a:cubicBezTo>
                    <a:lnTo>
                      <a:pt x="346" y="1266"/>
                    </a:lnTo>
                    <a:cubicBezTo>
                      <a:pt x="323" y="852"/>
                      <a:pt x="484" y="399"/>
                      <a:pt x="269" y="30"/>
                    </a:cubicBezTo>
                    <a:cubicBezTo>
                      <a:pt x="259" y="10"/>
                      <a:pt x="238" y="0"/>
                      <a:pt x="217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5" name="Google Shape;275;p18"/>
          <p:cNvGrpSpPr/>
          <p:nvPr/>
        </p:nvGrpSpPr>
        <p:grpSpPr>
          <a:xfrm>
            <a:off x="5734099" y="2805954"/>
            <a:ext cx="2933526" cy="1575012"/>
            <a:chOff x="5734099" y="2805954"/>
            <a:chExt cx="2933526" cy="1575012"/>
          </a:xfrm>
        </p:grpSpPr>
        <p:grpSp>
          <p:nvGrpSpPr>
            <p:cNvPr id="276" name="Google Shape;276;p18"/>
            <p:cNvGrpSpPr/>
            <p:nvPr/>
          </p:nvGrpSpPr>
          <p:grpSpPr>
            <a:xfrm>
              <a:off x="5734099" y="3394414"/>
              <a:ext cx="2933526" cy="986552"/>
              <a:chOff x="5734099" y="3394414"/>
              <a:chExt cx="2933526" cy="986552"/>
            </a:xfrm>
          </p:grpSpPr>
          <p:grpSp>
            <p:nvGrpSpPr>
              <p:cNvPr id="277" name="Google Shape;277;p18"/>
              <p:cNvGrpSpPr/>
              <p:nvPr/>
            </p:nvGrpSpPr>
            <p:grpSpPr>
              <a:xfrm>
                <a:off x="5734099" y="3394414"/>
                <a:ext cx="1148222" cy="986552"/>
                <a:chOff x="5465803" y="3435851"/>
                <a:chExt cx="1187897" cy="1020641"/>
              </a:xfrm>
            </p:grpSpPr>
            <p:sp>
              <p:nvSpPr>
                <p:cNvPr id="278" name="Google Shape;278;p18"/>
                <p:cNvSpPr/>
                <p:nvPr/>
              </p:nvSpPr>
              <p:spPr>
                <a:xfrm>
                  <a:off x="5465803" y="3554692"/>
                  <a:ext cx="1187897" cy="870351"/>
                </a:xfrm>
                <a:custGeom>
                  <a:rect b="b" l="l" r="r" t="t"/>
                  <a:pathLst>
                    <a:path extrusionOk="0" h="13644" w="18622">
                      <a:moveTo>
                        <a:pt x="12827" y="11541"/>
                      </a:moveTo>
                      <a:cubicBezTo>
                        <a:pt x="12847" y="11541"/>
                        <a:pt x="12867" y="11544"/>
                        <a:pt x="12888" y="11550"/>
                      </a:cubicBezTo>
                      <a:cubicBezTo>
                        <a:pt x="12957" y="11565"/>
                        <a:pt x="12995" y="11650"/>
                        <a:pt x="12957" y="11711"/>
                      </a:cubicBezTo>
                      <a:cubicBezTo>
                        <a:pt x="12909" y="11781"/>
                        <a:pt x="12835" y="11816"/>
                        <a:pt x="12761" y="11816"/>
                      </a:cubicBezTo>
                      <a:cubicBezTo>
                        <a:pt x="12681" y="11816"/>
                        <a:pt x="12602" y="11775"/>
                        <a:pt x="12558" y="11696"/>
                      </a:cubicBezTo>
                      <a:cubicBezTo>
                        <a:pt x="12538" y="11641"/>
                        <a:pt x="12571" y="11569"/>
                        <a:pt x="12627" y="11569"/>
                      </a:cubicBezTo>
                      <a:cubicBezTo>
                        <a:pt x="12634" y="11569"/>
                        <a:pt x="12642" y="11570"/>
                        <a:pt x="12650" y="11573"/>
                      </a:cubicBezTo>
                      <a:cubicBezTo>
                        <a:pt x="12657" y="11577"/>
                        <a:pt x="12664" y="11578"/>
                        <a:pt x="12671" y="11578"/>
                      </a:cubicBezTo>
                      <a:cubicBezTo>
                        <a:pt x="12692" y="11578"/>
                        <a:pt x="12711" y="11563"/>
                        <a:pt x="12734" y="11557"/>
                      </a:cubicBezTo>
                      <a:cubicBezTo>
                        <a:pt x="12763" y="11548"/>
                        <a:pt x="12794" y="11541"/>
                        <a:pt x="12827" y="11541"/>
                      </a:cubicBezTo>
                      <a:close/>
                      <a:moveTo>
                        <a:pt x="13448" y="11826"/>
                      </a:moveTo>
                      <a:cubicBezTo>
                        <a:pt x="13579" y="11834"/>
                        <a:pt x="13571" y="12026"/>
                        <a:pt x="13448" y="12026"/>
                      </a:cubicBezTo>
                      <a:lnTo>
                        <a:pt x="13448" y="12018"/>
                      </a:lnTo>
                      <a:cubicBezTo>
                        <a:pt x="13318" y="12018"/>
                        <a:pt x="13318" y="11826"/>
                        <a:pt x="13448" y="11826"/>
                      </a:cubicBezTo>
                      <a:close/>
                      <a:moveTo>
                        <a:pt x="12842" y="12072"/>
                      </a:moveTo>
                      <a:cubicBezTo>
                        <a:pt x="12949" y="12072"/>
                        <a:pt x="13018" y="12187"/>
                        <a:pt x="12965" y="12279"/>
                      </a:cubicBezTo>
                      <a:cubicBezTo>
                        <a:pt x="12930" y="12363"/>
                        <a:pt x="12850" y="12390"/>
                        <a:pt x="12769" y="12390"/>
                      </a:cubicBezTo>
                      <a:cubicBezTo>
                        <a:pt x="12725" y="12390"/>
                        <a:pt x="12680" y="12382"/>
                        <a:pt x="12642" y="12371"/>
                      </a:cubicBezTo>
                      <a:cubicBezTo>
                        <a:pt x="12520" y="12333"/>
                        <a:pt x="12520" y="12156"/>
                        <a:pt x="12642" y="12118"/>
                      </a:cubicBezTo>
                      <a:cubicBezTo>
                        <a:pt x="12704" y="12095"/>
                        <a:pt x="12773" y="12072"/>
                        <a:pt x="12842" y="12072"/>
                      </a:cubicBezTo>
                      <a:close/>
                      <a:moveTo>
                        <a:pt x="11941" y="12177"/>
                      </a:moveTo>
                      <a:cubicBezTo>
                        <a:pt x="11957" y="12177"/>
                        <a:pt x="11973" y="12178"/>
                        <a:pt x="11990" y="12179"/>
                      </a:cubicBezTo>
                      <a:cubicBezTo>
                        <a:pt x="12051" y="12179"/>
                        <a:pt x="12097" y="12210"/>
                        <a:pt x="12128" y="12256"/>
                      </a:cubicBezTo>
                      <a:cubicBezTo>
                        <a:pt x="12136" y="12264"/>
                        <a:pt x="12136" y="12271"/>
                        <a:pt x="12143" y="12279"/>
                      </a:cubicBezTo>
                      <a:cubicBezTo>
                        <a:pt x="12166" y="12310"/>
                        <a:pt x="12166" y="12356"/>
                        <a:pt x="12143" y="12394"/>
                      </a:cubicBezTo>
                      <a:cubicBezTo>
                        <a:pt x="12136" y="12402"/>
                        <a:pt x="12136" y="12409"/>
                        <a:pt x="12128" y="12417"/>
                      </a:cubicBezTo>
                      <a:cubicBezTo>
                        <a:pt x="12097" y="12463"/>
                        <a:pt x="12051" y="12494"/>
                        <a:pt x="11990" y="12494"/>
                      </a:cubicBezTo>
                      <a:cubicBezTo>
                        <a:pt x="11977" y="12495"/>
                        <a:pt x="11964" y="12495"/>
                        <a:pt x="11952" y="12495"/>
                      </a:cubicBezTo>
                      <a:cubicBezTo>
                        <a:pt x="11866" y="12495"/>
                        <a:pt x="11786" y="12474"/>
                        <a:pt x="11706" y="12440"/>
                      </a:cubicBezTo>
                      <a:cubicBezTo>
                        <a:pt x="11622" y="12394"/>
                        <a:pt x="11622" y="12279"/>
                        <a:pt x="11706" y="12225"/>
                      </a:cubicBezTo>
                      <a:cubicBezTo>
                        <a:pt x="11783" y="12193"/>
                        <a:pt x="11859" y="12177"/>
                        <a:pt x="11941" y="12177"/>
                      </a:cubicBezTo>
                      <a:close/>
                      <a:moveTo>
                        <a:pt x="12751" y="0"/>
                      </a:moveTo>
                      <a:cubicBezTo>
                        <a:pt x="10804" y="0"/>
                        <a:pt x="9188" y="1594"/>
                        <a:pt x="9188" y="1594"/>
                      </a:cubicBezTo>
                      <a:cubicBezTo>
                        <a:pt x="9188" y="1594"/>
                        <a:pt x="8073" y="1057"/>
                        <a:pt x="6682" y="1057"/>
                      </a:cubicBezTo>
                      <a:cubicBezTo>
                        <a:pt x="5456" y="1057"/>
                        <a:pt x="4015" y="1474"/>
                        <a:pt x="2933" y="3045"/>
                      </a:cubicBezTo>
                      <a:cubicBezTo>
                        <a:pt x="1" y="7297"/>
                        <a:pt x="3209" y="10383"/>
                        <a:pt x="3209" y="10383"/>
                      </a:cubicBezTo>
                      <a:cubicBezTo>
                        <a:pt x="3209" y="10383"/>
                        <a:pt x="3025" y="12202"/>
                        <a:pt x="5243" y="13238"/>
                      </a:cubicBezTo>
                      <a:cubicBezTo>
                        <a:pt x="5851" y="13525"/>
                        <a:pt x="6439" y="13629"/>
                        <a:pt x="6972" y="13629"/>
                      </a:cubicBezTo>
                      <a:cubicBezTo>
                        <a:pt x="8384" y="13629"/>
                        <a:pt x="9411" y="12901"/>
                        <a:pt x="9411" y="12901"/>
                      </a:cubicBezTo>
                      <a:cubicBezTo>
                        <a:pt x="9411" y="12901"/>
                        <a:pt x="10523" y="13643"/>
                        <a:pt x="12013" y="13643"/>
                      </a:cubicBezTo>
                      <a:cubicBezTo>
                        <a:pt x="12825" y="13643"/>
                        <a:pt x="13750" y="13422"/>
                        <a:pt x="14669" y="12740"/>
                      </a:cubicBezTo>
                      <a:cubicBezTo>
                        <a:pt x="17839" y="10383"/>
                        <a:pt x="16166" y="6852"/>
                        <a:pt x="16166" y="6852"/>
                      </a:cubicBezTo>
                      <a:cubicBezTo>
                        <a:pt x="18622" y="3298"/>
                        <a:pt x="15221" y="144"/>
                        <a:pt x="12949" y="6"/>
                      </a:cubicBezTo>
                      <a:cubicBezTo>
                        <a:pt x="12883" y="2"/>
                        <a:pt x="12817" y="0"/>
                        <a:pt x="127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18"/>
                <p:cNvSpPr/>
                <p:nvPr/>
              </p:nvSpPr>
              <p:spPr>
                <a:xfrm>
                  <a:off x="6362827" y="3435851"/>
                  <a:ext cx="54540" cy="100150"/>
                </a:xfrm>
                <a:custGeom>
                  <a:rect b="b" l="l" r="r" t="t"/>
                  <a:pathLst>
                    <a:path extrusionOk="0" h="1570" w="855">
                      <a:moveTo>
                        <a:pt x="788" y="1"/>
                      </a:moveTo>
                      <a:cubicBezTo>
                        <a:pt x="771" y="1"/>
                        <a:pt x="755" y="9"/>
                        <a:pt x="745" y="26"/>
                      </a:cubicBezTo>
                      <a:cubicBezTo>
                        <a:pt x="668" y="134"/>
                        <a:pt x="591" y="249"/>
                        <a:pt x="530" y="372"/>
                      </a:cubicBezTo>
                      <a:cubicBezTo>
                        <a:pt x="453" y="487"/>
                        <a:pt x="423" y="618"/>
                        <a:pt x="361" y="740"/>
                      </a:cubicBezTo>
                      <a:cubicBezTo>
                        <a:pt x="300" y="863"/>
                        <a:pt x="223" y="978"/>
                        <a:pt x="169" y="1101"/>
                      </a:cubicBezTo>
                      <a:cubicBezTo>
                        <a:pt x="108" y="1224"/>
                        <a:pt x="54" y="1347"/>
                        <a:pt x="16" y="1477"/>
                      </a:cubicBezTo>
                      <a:cubicBezTo>
                        <a:pt x="0" y="1508"/>
                        <a:pt x="16" y="1546"/>
                        <a:pt x="46" y="1562"/>
                      </a:cubicBezTo>
                      <a:cubicBezTo>
                        <a:pt x="57" y="1567"/>
                        <a:pt x="69" y="1569"/>
                        <a:pt x="81" y="1569"/>
                      </a:cubicBezTo>
                      <a:cubicBezTo>
                        <a:pt x="104" y="1569"/>
                        <a:pt x="128" y="1559"/>
                        <a:pt x="139" y="1539"/>
                      </a:cubicBezTo>
                      <a:cubicBezTo>
                        <a:pt x="215" y="1431"/>
                        <a:pt x="284" y="1308"/>
                        <a:pt x="346" y="1185"/>
                      </a:cubicBezTo>
                      <a:cubicBezTo>
                        <a:pt x="407" y="1070"/>
                        <a:pt x="461" y="940"/>
                        <a:pt x="515" y="817"/>
                      </a:cubicBezTo>
                      <a:cubicBezTo>
                        <a:pt x="561" y="694"/>
                        <a:pt x="653" y="587"/>
                        <a:pt x="699" y="456"/>
                      </a:cubicBezTo>
                      <a:cubicBezTo>
                        <a:pt x="753" y="334"/>
                        <a:pt x="799" y="203"/>
                        <a:pt x="845" y="73"/>
                      </a:cubicBezTo>
                      <a:cubicBezTo>
                        <a:pt x="855" y="32"/>
                        <a:pt x="821" y="1"/>
                        <a:pt x="788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18"/>
                <p:cNvSpPr/>
                <p:nvPr/>
              </p:nvSpPr>
              <p:spPr>
                <a:xfrm>
                  <a:off x="6417687" y="3463727"/>
                  <a:ext cx="100916" cy="111505"/>
                </a:xfrm>
                <a:custGeom>
                  <a:rect b="b" l="l" r="r" t="t"/>
                  <a:pathLst>
                    <a:path extrusionOk="0" h="1748" w="1582">
                      <a:moveTo>
                        <a:pt x="1524" y="0"/>
                      </a:moveTo>
                      <a:cubicBezTo>
                        <a:pt x="1508" y="0"/>
                        <a:pt x="1493" y="4"/>
                        <a:pt x="1481" y="12"/>
                      </a:cubicBezTo>
                      <a:cubicBezTo>
                        <a:pt x="1351" y="134"/>
                        <a:pt x="1228" y="273"/>
                        <a:pt x="1098" y="395"/>
                      </a:cubicBezTo>
                      <a:cubicBezTo>
                        <a:pt x="975" y="526"/>
                        <a:pt x="867" y="679"/>
                        <a:pt x="752" y="810"/>
                      </a:cubicBezTo>
                      <a:cubicBezTo>
                        <a:pt x="629" y="948"/>
                        <a:pt x="499" y="1079"/>
                        <a:pt x="384" y="1217"/>
                      </a:cubicBezTo>
                      <a:cubicBezTo>
                        <a:pt x="269" y="1347"/>
                        <a:pt x="154" y="1493"/>
                        <a:pt x="46" y="1639"/>
                      </a:cubicBezTo>
                      <a:lnTo>
                        <a:pt x="46" y="1631"/>
                      </a:lnTo>
                      <a:lnTo>
                        <a:pt x="46" y="1631"/>
                      </a:lnTo>
                      <a:cubicBezTo>
                        <a:pt x="0" y="1683"/>
                        <a:pt x="45" y="1748"/>
                        <a:pt x="99" y="1748"/>
                      </a:cubicBezTo>
                      <a:cubicBezTo>
                        <a:pt x="117" y="1748"/>
                        <a:pt x="136" y="1741"/>
                        <a:pt x="154" y="1723"/>
                      </a:cubicBezTo>
                      <a:cubicBezTo>
                        <a:pt x="284" y="1600"/>
                        <a:pt x="407" y="1470"/>
                        <a:pt x="530" y="1332"/>
                      </a:cubicBezTo>
                      <a:cubicBezTo>
                        <a:pt x="652" y="1201"/>
                        <a:pt x="768" y="1063"/>
                        <a:pt x="875" y="917"/>
                      </a:cubicBezTo>
                      <a:cubicBezTo>
                        <a:pt x="990" y="779"/>
                        <a:pt x="1128" y="664"/>
                        <a:pt x="1244" y="518"/>
                      </a:cubicBezTo>
                      <a:cubicBezTo>
                        <a:pt x="1351" y="372"/>
                        <a:pt x="1466" y="234"/>
                        <a:pt x="1566" y="88"/>
                      </a:cubicBezTo>
                      <a:cubicBezTo>
                        <a:pt x="1581" y="65"/>
                        <a:pt x="1581" y="35"/>
                        <a:pt x="1566" y="12"/>
                      </a:cubicBezTo>
                      <a:cubicBezTo>
                        <a:pt x="1554" y="4"/>
                        <a:pt x="1539" y="0"/>
                        <a:pt x="1524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18"/>
                <p:cNvSpPr/>
                <p:nvPr/>
              </p:nvSpPr>
              <p:spPr>
                <a:xfrm>
                  <a:off x="6484731" y="3500014"/>
                  <a:ext cx="118075" cy="44717"/>
                </a:xfrm>
                <a:custGeom>
                  <a:rect b="b" l="l" r="r" t="t"/>
                  <a:pathLst>
                    <a:path extrusionOk="0" h="701" w="1851">
                      <a:moveTo>
                        <a:pt x="1781" y="1"/>
                      </a:moveTo>
                      <a:cubicBezTo>
                        <a:pt x="1628" y="31"/>
                        <a:pt x="1490" y="78"/>
                        <a:pt x="1336" y="116"/>
                      </a:cubicBezTo>
                      <a:cubicBezTo>
                        <a:pt x="1190" y="147"/>
                        <a:pt x="1060" y="216"/>
                        <a:pt x="906" y="269"/>
                      </a:cubicBezTo>
                      <a:cubicBezTo>
                        <a:pt x="761" y="315"/>
                        <a:pt x="615" y="354"/>
                        <a:pt x="469" y="400"/>
                      </a:cubicBezTo>
                      <a:cubicBezTo>
                        <a:pt x="323" y="446"/>
                        <a:pt x="185" y="507"/>
                        <a:pt x="47" y="569"/>
                      </a:cubicBezTo>
                      <a:cubicBezTo>
                        <a:pt x="16" y="584"/>
                        <a:pt x="1" y="615"/>
                        <a:pt x="8" y="646"/>
                      </a:cubicBezTo>
                      <a:cubicBezTo>
                        <a:pt x="15" y="679"/>
                        <a:pt x="45" y="701"/>
                        <a:pt x="78" y="701"/>
                      </a:cubicBezTo>
                      <a:cubicBezTo>
                        <a:pt x="83" y="701"/>
                        <a:pt x="88" y="700"/>
                        <a:pt x="93" y="699"/>
                      </a:cubicBezTo>
                      <a:cubicBezTo>
                        <a:pt x="239" y="669"/>
                        <a:pt x="384" y="630"/>
                        <a:pt x="530" y="584"/>
                      </a:cubicBezTo>
                      <a:cubicBezTo>
                        <a:pt x="676" y="538"/>
                        <a:pt x="822" y="484"/>
                        <a:pt x="960" y="431"/>
                      </a:cubicBezTo>
                      <a:cubicBezTo>
                        <a:pt x="1098" y="369"/>
                        <a:pt x="1259" y="354"/>
                        <a:pt x="1398" y="292"/>
                      </a:cubicBezTo>
                      <a:cubicBezTo>
                        <a:pt x="1543" y="239"/>
                        <a:pt x="1682" y="177"/>
                        <a:pt x="1820" y="108"/>
                      </a:cubicBezTo>
                      <a:cubicBezTo>
                        <a:pt x="1843" y="101"/>
                        <a:pt x="1850" y="78"/>
                        <a:pt x="1850" y="47"/>
                      </a:cubicBezTo>
                      <a:cubicBezTo>
                        <a:pt x="1843" y="16"/>
                        <a:pt x="1812" y="1"/>
                        <a:pt x="1781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18"/>
                <p:cNvSpPr/>
                <p:nvPr/>
              </p:nvSpPr>
              <p:spPr>
                <a:xfrm>
                  <a:off x="5525511" y="3596666"/>
                  <a:ext cx="987661" cy="859825"/>
                </a:xfrm>
                <a:custGeom>
                  <a:rect b="b" l="l" r="r" t="t"/>
                  <a:pathLst>
                    <a:path extrusionOk="0" h="13479" w="15483">
                      <a:moveTo>
                        <a:pt x="5543" y="0"/>
                      </a:moveTo>
                      <a:cubicBezTo>
                        <a:pt x="5366" y="8"/>
                        <a:pt x="5197" y="0"/>
                        <a:pt x="5021" y="15"/>
                      </a:cubicBezTo>
                      <a:lnTo>
                        <a:pt x="4768" y="46"/>
                      </a:lnTo>
                      <a:cubicBezTo>
                        <a:pt x="4675" y="46"/>
                        <a:pt x="4591" y="61"/>
                        <a:pt x="4507" y="77"/>
                      </a:cubicBezTo>
                      <a:lnTo>
                        <a:pt x="4253" y="131"/>
                      </a:lnTo>
                      <a:cubicBezTo>
                        <a:pt x="4169" y="146"/>
                        <a:pt x="4084" y="161"/>
                        <a:pt x="4000" y="184"/>
                      </a:cubicBezTo>
                      <a:cubicBezTo>
                        <a:pt x="3839" y="238"/>
                        <a:pt x="3670" y="276"/>
                        <a:pt x="3509" y="338"/>
                      </a:cubicBezTo>
                      <a:cubicBezTo>
                        <a:pt x="3424" y="368"/>
                        <a:pt x="3340" y="392"/>
                        <a:pt x="3263" y="430"/>
                      </a:cubicBezTo>
                      <a:lnTo>
                        <a:pt x="3033" y="545"/>
                      </a:lnTo>
                      <a:lnTo>
                        <a:pt x="2810" y="683"/>
                      </a:lnTo>
                      <a:cubicBezTo>
                        <a:pt x="2734" y="729"/>
                        <a:pt x="2664" y="783"/>
                        <a:pt x="2595" y="829"/>
                      </a:cubicBezTo>
                      <a:cubicBezTo>
                        <a:pt x="2311" y="1036"/>
                        <a:pt x="2058" y="1274"/>
                        <a:pt x="1828" y="1528"/>
                      </a:cubicBezTo>
                      <a:cubicBezTo>
                        <a:pt x="1598" y="1788"/>
                        <a:pt x="1390" y="2057"/>
                        <a:pt x="1198" y="2349"/>
                      </a:cubicBezTo>
                      <a:cubicBezTo>
                        <a:pt x="1014" y="2640"/>
                        <a:pt x="853" y="2940"/>
                        <a:pt x="707" y="3255"/>
                      </a:cubicBezTo>
                      <a:cubicBezTo>
                        <a:pt x="569" y="3562"/>
                        <a:pt x="438" y="3884"/>
                        <a:pt x="339" y="4214"/>
                      </a:cubicBezTo>
                      <a:cubicBezTo>
                        <a:pt x="231" y="4536"/>
                        <a:pt x="147" y="4874"/>
                        <a:pt x="85" y="5212"/>
                      </a:cubicBezTo>
                      <a:cubicBezTo>
                        <a:pt x="32" y="5557"/>
                        <a:pt x="1" y="5903"/>
                        <a:pt x="9" y="6248"/>
                      </a:cubicBezTo>
                      <a:cubicBezTo>
                        <a:pt x="31" y="7643"/>
                        <a:pt x="593" y="8964"/>
                        <a:pt x="1569" y="9957"/>
                      </a:cubicBezTo>
                      <a:lnTo>
                        <a:pt x="1569" y="9957"/>
                      </a:lnTo>
                      <a:cubicBezTo>
                        <a:pt x="1542" y="10335"/>
                        <a:pt x="1597" y="10704"/>
                        <a:pt x="1720" y="11061"/>
                      </a:cubicBezTo>
                      <a:cubicBezTo>
                        <a:pt x="1858" y="11421"/>
                        <a:pt x="2066" y="11759"/>
                        <a:pt x="2334" y="12043"/>
                      </a:cubicBezTo>
                      <a:lnTo>
                        <a:pt x="2542" y="12250"/>
                      </a:lnTo>
                      <a:lnTo>
                        <a:pt x="2764" y="12427"/>
                      </a:lnTo>
                      <a:cubicBezTo>
                        <a:pt x="2841" y="12488"/>
                        <a:pt x="2918" y="12542"/>
                        <a:pt x="3002" y="12596"/>
                      </a:cubicBezTo>
                      <a:cubicBezTo>
                        <a:pt x="3087" y="12650"/>
                        <a:pt x="3163" y="12696"/>
                        <a:pt x="3248" y="12742"/>
                      </a:cubicBezTo>
                      <a:lnTo>
                        <a:pt x="3501" y="12872"/>
                      </a:lnTo>
                      <a:cubicBezTo>
                        <a:pt x="3586" y="12918"/>
                        <a:pt x="3670" y="12957"/>
                        <a:pt x="3762" y="12987"/>
                      </a:cubicBezTo>
                      <a:lnTo>
                        <a:pt x="4031" y="13087"/>
                      </a:lnTo>
                      <a:lnTo>
                        <a:pt x="4161" y="13141"/>
                      </a:lnTo>
                      <a:cubicBezTo>
                        <a:pt x="4207" y="13156"/>
                        <a:pt x="4253" y="13164"/>
                        <a:pt x="4299" y="13179"/>
                      </a:cubicBezTo>
                      <a:cubicBezTo>
                        <a:pt x="4660" y="13302"/>
                        <a:pt x="5036" y="13394"/>
                        <a:pt x="5412" y="13448"/>
                      </a:cubicBezTo>
                      <a:lnTo>
                        <a:pt x="5704" y="13478"/>
                      </a:lnTo>
                      <a:lnTo>
                        <a:pt x="6134" y="13478"/>
                      </a:lnTo>
                      <a:lnTo>
                        <a:pt x="6280" y="13463"/>
                      </a:lnTo>
                      <a:cubicBezTo>
                        <a:pt x="6372" y="13455"/>
                        <a:pt x="6472" y="13448"/>
                        <a:pt x="6564" y="13432"/>
                      </a:cubicBezTo>
                      <a:cubicBezTo>
                        <a:pt x="6947" y="13363"/>
                        <a:pt x="7324" y="13233"/>
                        <a:pt x="7661" y="13049"/>
                      </a:cubicBezTo>
                      <a:cubicBezTo>
                        <a:pt x="7990" y="12877"/>
                        <a:pt x="8278" y="12646"/>
                        <a:pt x="8515" y="12368"/>
                      </a:cubicBezTo>
                      <a:lnTo>
                        <a:pt x="8515" y="12368"/>
                      </a:lnTo>
                      <a:cubicBezTo>
                        <a:pt x="8723" y="12441"/>
                        <a:pt x="8937" y="12501"/>
                        <a:pt x="9150" y="12550"/>
                      </a:cubicBezTo>
                      <a:cubicBezTo>
                        <a:pt x="9388" y="12603"/>
                        <a:pt x="9634" y="12642"/>
                        <a:pt x="9880" y="12673"/>
                      </a:cubicBezTo>
                      <a:cubicBezTo>
                        <a:pt x="10121" y="12699"/>
                        <a:pt x="10365" y="12713"/>
                        <a:pt x="10610" y="12713"/>
                      </a:cubicBezTo>
                      <a:cubicBezTo>
                        <a:pt x="10854" y="12713"/>
                        <a:pt x="11100" y="12699"/>
                        <a:pt x="11346" y="12673"/>
                      </a:cubicBezTo>
                      <a:cubicBezTo>
                        <a:pt x="11837" y="12619"/>
                        <a:pt x="12313" y="12496"/>
                        <a:pt x="12773" y="12312"/>
                      </a:cubicBezTo>
                      <a:cubicBezTo>
                        <a:pt x="13234" y="12128"/>
                        <a:pt x="13656" y="11859"/>
                        <a:pt x="14032" y="11537"/>
                      </a:cubicBezTo>
                      <a:cubicBezTo>
                        <a:pt x="14124" y="11452"/>
                        <a:pt x="14224" y="11368"/>
                        <a:pt x="14301" y="11276"/>
                      </a:cubicBezTo>
                      <a:cubicBezTo>
                        <a:pt x="14385" y="11183"/>
                        <a:pt x="14470" y="11099"/>
                        <a:pt x="14554" y="10999"/>
                      </a:cubicBezTo>
                      <a:cubicBezTo>
                        <a:pt x="14708" y="10807"/>
                        <a:pt x="14853" y="10608"/>
                        <a:pt x="14976" y="10385"/>
                      </a:cubicBezTo>
                      <a:cubicBezTo>
                        <a:pt x="15214" y="9948"/>
                        <a:pt x="15368" y="9472"/>
                        <a:pt x="15429" y="8973"/>
                      </a:cubicBezTo>
                      <a:cubicBezTo>
                        <a:pt x="15483" y="8482"/>
                        <a:pt x="15467" y="7990"/>
                        <a:pt x="15383" y="7499"/>
                      </a:cubicBezTo>
                      <a:cubicBezTo>
                        <a:pt x="15299" y="7016"/>
                        <a:pt x="15153" y="6547"/>
                        <a:pt x="14953" y="6102"/>
                      </a:cubicBezTo>
                      <a:cubicBezTo>
                        <a:pt x="14947" y="6083"/>
                        <a:pt x="14925" y="6069"/>
                        <a:pt x="14900" y="6069"/>
                      </a:cubicBezTo>
                      <a:cubicBezTo>
                        <a:pt x="14895" y="6069"/>
                        <a:pt x="14890" y="6070"/>
                        <a:pt x="14884" y="6071"/>
                      </a:cubicBezTo>
                      <a:cubicBezTo>
                        <a:pt x="14861" y="6087"/>
                        <a:pt x="14846" y="6118"/>
                        <a:pt x="14853" y="6141"/>
                      </a:cubicBezTo>
                      <a:cubicBezTo>
                        <a:pt x="15030" y="6586"/>
                        <a:pt x="15145" y="7054"/>
                        <a:pt x="15206" y="7522"/>
                      </a:cubicBezTo>
                      <a:cubicBezTo>
                        <a:pt x="15276" y="7998"/>
                        <a:pt x="15276" y="8474"/>
                        <a:pt x="15206" y="8942"/>
                      </a:cubicBezTo>
                      <a:cubicBezTo>
                        <a:pt x="15137" y="9403"/>
                        <a:pt x="14992" y="9856"/>
                        <a:pt x="14761" y="10262"/>
                      </a:cubicBezTo>
                      <a:cubicBezTo>
                        <a:pt x="14523" y="10669"/>
                        <a:pt x="14216" y="11030"/>
                        <a:pt x="13856" y="11337"/>
                      </a:cubicBezTo>
                      <a:cubicBezTo>
                        <a:pt x="13679" y="11490"/>
                        <a:pt x="13495" y="11636"/>
                        <a:pt x="13303" y="11759"/>
                      </a:cubicBezTo>
                      <a:cubicBezTo>
                        <a:pt x="13103" y="11890"/>
                        <a:pt x="12896" y="12012"/>
                        <a:pt x="12681" y="12105"/>
                      </a:cubicBezTo>
                      <a:cubicBezTo>
                        <a:pt x="12251" y="12304"/>
                        <a:pt x="11791" y="12435"/>
                        <a:pt x="11323" y="12488"/>
                      </a:cubicBezTo>
                      <a:cubicBezTo>
                        <a:pt x="11099" y="12517"/>
                        <a:pt x="10876" y="12531"/>
                        <a:pt x="10654" y="12531"/>
                      </a:cubicBezTo>
                      <a:cubicBezTo>
                        <a:pt x="10402" y="12531"/>
                        <a:pt x="10151" y="12513"/>
                        <a:pt x="9903" y="12481"/>
                      </a:cubicBezTo>
                      <a:cubicBezTo>
                        <a:pt x="9665" y="12450"/>
                        <a:pt x="9427" y="12404"/>
                        <a:pt x="9196" y="12350"/>
                      </a:cubicBezTo>
                      <a:cubicBezTo>
                        <a:pt x="8966" y="12296"/>
                        <a:pt x="8736" y="12220"/>
                        <a:pt x="8513" y="12135"/>
                      </a:cubicBezTo>
                      <a:cubicBezTo>
                        <a:pt x="8501" y="12131"/>
                        <a:pt x="8489" y="12129"/>
                        <a:pt x="8477" y="12129"/>
                      </a:cubicBezTo>
                      <a:cubicBezTo>
                        <a:pt x="8444" y="12129"/>
                        <a:pt x="8413" y="12143"/>
                        <a:pt x="8390" y="12166"/>
                      </a:cubicBezTo>
                      <a:cubicBezTo>
                        <a:pt x="8275" y="12304"/>
                        <a:pt x="8153" y="12427"/>
                        <a:pt x="8007" y="12542"/>
                      </a:cubicBezTo>
                      <a:cubicBezTo>
                        <a:pt x="7869" y="12650"/>
                        <a:pt x="7715" y="12742"/>
                        <a:pt x="7554" y="12826"/>
                      </a:cubicBezTo>
                      <a:cubicBezTo>
                        <a:pt x="7224" y="12995"/>
                        <a:pt x="6878" y="13102"/>
                        <a:pt x="6518" y="13164"/>
                      </a:cubicBezTo>
                      <a:cubicBezTo>
                        <a:pt x="6433" y="13171"/>
                        <a:pt x="6341" y="13179"/>
                        <a:pt x="6249" y="13194"/>
                      </a:cubicBezTo>
                      <a:lnTo>
                        <a:pt x="6111" y="13210"/>
                      </a:lnTo>
                      <a:lnTo>
                        <a:pt x="5704" y="13210"/>
                      </a:lnTo>
                      <a:lnTo>
                        <a:pt x="5428" y="13194"/>
                      </a:lnTo>
                      <a:cubicBezTo>
                        <a:pt x="5059" y="13171"/>
                        <a:pt x="4698" y="13102"/>
                        <a:pt x="4338" y="13003"/>
                      </a:cubicBezTo>
                      <a:cubicBezTo>
                        <a:pt x="4299" y="12987"/>
                        <a:pt x="4253" y="12980"/>
                        <a:pt x="4207" y="12964"/>
                      </a:cubicBezTo>
                      <a:lnTo>
                        <a:pt x="4077" y="12918"/>
                      </a:lnTo>
                      <a:lnTo>
                        <a:pt x="3816" y="12818"/>
                      </a:lnTo>
                      <a:cubicBezTo>
                        <a:pt x="3731" y="12788"/>
                        <a:pt x="3647" y="12749"/>
                        <a:pt x="3562" y="12703"/>
                      </a:cubicBezTo>
                      <a:lnTo>
                        <a:pt x="3317" y="12580"/>
                      </a:lnTo>
                      <a:cubicBezTo>
                        <a:pt x="3240" y="12534"/>
                        <a:pt x="3163" y="12481"/>
                        <a:pt x="3087" y="12427"/>
                      </a:cubicBezTo>
                      <a:cubicBezTo>
                        <a:pt x="3010" y="12381"/>
                        <a:pt x="2933" y="12327"/>
                        <a:pt x="2864" y="12266"/>
                      </a:cubicBezTo>
                      <a:lnTo>
                        <a:pt x="2657" y="12089"/>
                      </a:lnTo>
                      <a:lnTo>
                        <a:pt x="2465" y="11890"/>
                      </a:lnTo>
                      <a:cubicBezTo>
                        <a:pt x="2227" y="11621"/>
                        <a:pt x="2043" y="11306"/>
                        <a:pt x="1928" y="10961"/>
                      </a:cubicBezTo>
                      <a:lnTo>
                        <a:pt x="1882" y="10830"/>
                      </a:lnTo>
                      <a:lnTo>
                        <a:pt x="1851" y="10700"/>
                      </a:lnTo>
                      <a:cubicBezTo>
                        <a:pt x="1828" y="10615"/>
                        <a:pt x="1812" y="10523"/>
                        <a:pt x="1797" y="10431"/>
                      </a:cubicBezTo>
                      <a:cubicBezTo>
                        <a:pt x="1774" y="10262"/>
                        <a:pt x="1774" y="10078"/>
                        <a:pt x="1789" y="9902"/>
                      </a:cubicBezTo>
                      <a:cubicBezTo>
                        <a:pt x="1797" y="9871"/>
                        <a:pt x="1782" y="9833"/>
                        <a:pt x="1759" y="9810"/>
                      </a:cubicBezTo>
                      <a:cubicBezTo>
                        <a:pt x="1528" y="9572"/>
                        <a:pt x="1321" y="9318"/>
                        <a:pt x="1129" y="9042"/>
                      </a:cubicBezTo>
                      <a:cubicBezTo>
                        <a:pt x="945" y="8766"/>
                        <a:pt x="792" y="8474"/>
                        <a:pt x="669" y="8167"/>
                      </a:cubicBezTo>
                      <a:lnTo>
                        <a:pt x="577" y="7929"/>
                      </a:lnTo>
                      <a:cubicBezTo>
                        <a:pt x="546" y="7852"/>
                        <a:pt x="531" y="7775"/>
                        <a:pt x="508" y="7691"/>
                      </a:cubicBezTo>
                      <a:cubicBezTo>
                        <a:pt x="454" y="7538"/>
                        <a:pt x="431" y="7376"/>
                        <a:pt x="392" y="7215"/>
                      </a:cubicBezTo>
                      <a:cubicBezTo>
                        <a:pt x="377" y="7131"/>
                        <a:pt x="369" y="7054"/>
                        <a:pt x="354" y="6970"/>
                      </a:cubicBezTo>
                      <a:cubicBezTo>
                        <a:pt x="339" y="6885"/>
                        <a:pt x="331" y="6808"/>
                        <a:pt x="323" y="6724"/>
                      </a:cubicBezTo>
                      <a:lnTo>
                        <a:pt x="300" y="6478"/>
                      </a:lnTo>
                      <a:lnTo>
                        <a:pt x="285" y="6225"/>
                      </a:lnTo>
                      <a:lnTo>
                        <a:pt x="285" y="6102"/>
                      </a:lnTo>
                      <a:lnTo>
                        <a:pt x="285" y="5979"/>
                      </a:lnTo>
                      <a:lnTo>
                        <a:pt x="285" y="5726"/>
                      </a:lnTo>
                      <a:cubicBezTo>
                        <a:pt x="293" y="5565"/>
                        <a:pt x="300" y="5396"/>
                        <a:pt x="323" y="5235"/>
                      </a:cubicBezTo>
                      <a:cubicBezTo>
                        <a:pt x="354" y="4897"/>
                        <a:pt x="415" y="4567"/>
                        <a:pt x="500" y="4245"/>
                      </a:cubicBezTo>
                      <a:cubicBezTo>
                        <a:pt x="584" y="3922"/>
                        <a:pt x="692" y="3600"/>
                        <a:pt x="830" y="3293"/>
                      </a:cubicBezTo>
                      <a:cubicBezTo>
                        <a:pt x="976" y="2994"/>
                        <a:pt x="1137" y="2694"/>
                        <a:pt x="1314" y="2410"/>
                      </a:cubicBezTo>
                      <a:cubicBezTo>
                        <a:pt x="1498" y="2134"/>
                        <a:pt x="1705" y="1865"/>
                        <a:pt x="1928" y="1612"/>
                      </a:cubicBezTo>
                      <a:cubicBezTo>
                        <a:pt x="2158" y="1374"/>
                        <a:pt x="2411" y="1151"/>
                        <a:pt x="2680" y="952"/>
                      </a:cubicBezTo>
                      <a:cubicBezTo>
                        <a:pt x="2948" y="760"/>
                        <a:pt x="3240" y="599"/>
                        <a:pt x="3555" y="491"/>
                      </a:cubicBezTo>
                      <a:cubicBezTo>
                        <a:pt x="3708" y="430"/>
                        <a:pt x="3877" y="392"/>
                        <a:pt x="4031" y="345"/>
                      </a:cubicBezTo>
                      <a:cubicBezTo>
                        <a:pt x="4115" y="322"/>
                        <a:pt x="4192" y="299"/>
                        <a:pt x="4276" y="292"/>
                      </a:cubicBezTo>
                      <a:lnTo>
                        <a:pt x="4522" y="238"/>
                      </a:lnTo>
                      <a:cubicBezTo>
                        <a:pt x="4606" y="223"/>
                        <a:pt x="4691" y="215"/>
                        <a:pt x="4775" y="207"/>
                      </a:cubicBezTo>
                      <a:lnTo>
                        <a:pt x="5021" y="177"/>
                      </a:lnTo>
                      <a:cubicBezTo>
                        <a:pt x="5190" y="161"/>
                        <a:pt x="5359" y="161"/>
                        <a:pt x="5520" y="161"/>
                      </a:cubicBezTo>
                      <a:lnTo>
                        <a:pt x="5773" y="169"/>
                      </a:lnTo>
                      <a:cubicBezTo>
                        <a:pt x="5858" y="177"/>
                        <a:pt x="5942" y="177"/>
                        <a:pt x="6019" y="192"/>
                      </a:cubicBezTo>
                      <a:cubicBezTo>
                        <a:pt x="6188" y="215"/>
                        <a:pt x="6349" y="238"/>
                        <a:pt x="6518" y="269"/>
                      </a:cubicBezTo>
                      <a:cubicBezTo>
                        <a:pt x="6686" y="292"/>
                        <a:pt x="6840" y="330"/>
                        <a:pt x="7009" y="384"/>
                      </a:cubicBezTo>
                      <a:cubicBezTo>
                        <a:pt x="7170" y="430"/>
                        <a:pt x="7331" y="484"/>
                        <a:pt x="7485" y="545"/>
                      </a:cubicBezTo>
                      <a:cubicBezTo>
                        <a:pt x="7799" y="660"/>
                        <a:pt x="8099" y="814"/>
                        <a:pt x="8375" y="1006"/>
                      </a:cubicBezTo>
                      <a:lnTo>
                        <a:pt x="8390" y="1021"/>
                      </a:lnTo>
                      <a:cubicBezTo>
                        <a:pt x="8401" y="1028"/>
                        <a:pt x="8413" y="1032"/>
                        <a:pt x="8424" y="1032"/>
                      </a:cubicBezTo>
                      <a:cubicBezTo>
                        <a:pt x="8438" y="1032"/>
                        <a:pt x="8451" y="1026"/>
                        <a:pt x="8460" y="1013"/>
                      </a:cubicBezTo>
                      <a:cubicBezTo>
                        <a:pt x="8483" y="990"/>
                        <a:pt x="8475" y="952"/>
                        <a:pt x="8452" y="936"/>
                      </a:cubicBezTo>
                      <a:cubicBezTo>
                        <a:pt x="8168" y="737"/>
                        <a:pt x="7869" y="568"/>
                        <a:pt x="7546" y="430"/>
                      </a:cubicBezTo>
                      <a:cubicBezTo>
                        <a:pt x="7231" y="299"/>
                        <a:pt x="6901" y="192"/>
                        <a:pt x="6564" y="123"/>
                      </a:cubicBezTo>
                      <a:cubicBezTo>
                        <a:pt x="6226" y="54"/>
                        <a:pt x="5881" y="8"/>
                        <a:pt x="5543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18"/>
                <p:cNvSpPr/>
                <p:nvPr/>
              </p:nvSpPr>
              <p:spPr>
                <a:xfrm>
                  <a:off x="6087124" y="3566175"/>
                  <a:ext cx="431922" cy="391352"/>
                </a:xfrm>
                <a:custGeom>
                  <a:rect b="b" l="l" r="r" t="t"/>
                  <a:pathLst>
                    <a:path extrusionOk="0" h="6135" w="6771">
                      <a:moveTo>
                        <a:pt x="3209" y="0"/>
                      </a:moveTo>
                      <a:cubicBezTo>
                        <a:pt x="3007" y="0"/>
                        <a:pt x="2806" y="14"/>
                        <a:pt x="2611" y="33"/>
                      </a:cubicBezTo>
                      <a:cubicBezTo>
                        <a:pt x="2127" y="87"/>
                        <a:pt x="1651" y="217"/>
                        <a:pt x="1214" y="417"/>
                      </a:cubicBezTo>
                      <a:cubicBezTo>
                        <a:pt x="776" y="624"/>
                        <a:pt x="369" y="900"/>
                        <a:pt x="24" y="1246"/>
                      </a:cubicBezTo>
                      <a:cubicBezTo>
                        <a:pt x="1" y="1253"/>
                        <a:pt x="1" y="1292"/>
                        <a:pt x="24" y="1299"/>
                      </a:cubicBezTo>
                      <a:cubicBezTo>
                        <a:pt x="28" y="1307"/>
                        <a:pt x="36" y="1311"/>
                        <a:pt x="44" y="1311"/>
                      </a:cubicBezTo>
                      <a:cubicBezTo>
                        <a:pt x="53" y="1311"/>
                        <a:pt x="62" y="1307"/>
                        <a:pt x="70" y="1299"/>
                      </a:cubicBezTo>
                      <a:cubicBezTo>
                        <a:pt x="438" y="1000"/>
                        <a:pt x="838" y="739"/>
                        <a:pt x="1267" y="532"/>
                      </a:cubicBezTo>
                      <a:cubicBezTo>
                        <a:pt x="1690" y="325"/>
                        <a:pt x="2142" y="186"/>
                        <a:pt x="2618" y="133"/>
                      </a:cubicBezTo>
                      <a:cubicBezTo>
                        <a:pt x="2678" y="129"/>
                        <a:pt x="2737" y="127"/>
                        <a:pt x="2796" y="127"/>
                      </a:cubicBezTo>
                      <a:cubicBezTo>
                        <a:pt x="2971" y="127"/>
                        <a:pt x="3144" y="144"/>
                        <a:pt x="3317" y="179"/>
                      </a:cubicBezTo>
                      <a:cubicBezTo>
                        <a:pt x="3555" y="209"/>
                        <a:pt x="3777" y="263"/>
                        <a:pt x="4008" y="317"/>
                      </a:cubicBezTo>
                      <a:cubicBezTo>
                        <a:pt x="4453" y="463"/>
                        <a:pt x="4875" y="678"/>
                        <a:pt x="5251" y="954"/>
                      </a:cubicBezTo>
                      <a:cubicBezTo>
                        <a:pt x="5351" y="1023"/>
                        <a:pt x="5443" y="1100"/>
                        <a:pt x="5543" y="1169"/>
                      </a:cubicBezTo>
                      <a:cubicBezTo>
                        <a:pt x="5589" y="1207"/>
                        <a:pt x="5627" y="1246"/>
                        <a:pt x="5673" y="1284"/>
                      </a:cubicBezTo>
                      <a:lnTo>
                        <a:pt x="5735" y="1345"/>
                      </a:lnTo>
                      <a:lnTo>
                        <a:pt x="5796" y="1414"/>
                      </a:lnTo>
                      <a:cubicBezTo>
                        <a:pt x="5834" y="1453"/>
                        <a:pt x="5873" y="1507"/>
                        <a:pt x="5904" y="1553"/>
                      </a:cubicBezTo>
                      <a:lnTo>
                        <a:pt x="6003" y="1698"/>
                      </a:lnTo>
                      <a:cubicBezTo>
                        <a:pt x="6042" y="1752"/>
                        <a:pt x="6065" y="1791"/>
                        <a:pt x="6095" y="1844"/>
                      </a:cubicBezTo>
                      <a:cubicBezTo>
                        <a:pt x="6134" y="1898"/>
                        <a:pt x="6165" y="1944"/>
                        <a:pt x="6195" y="1990"/>
                      </a:cubicBezTo>
                      <a:cubicBezTo>
                        <a:pt x="6318" y="2190"/>
                        <a:pt x="6410" y="2405"/>
                        <a:pt x="6479" y="2627"/>
                      </a:cubicBezTo>
                      <a:cubicBezTo>
                        <a:pt x="6556" y="2850"/>
                        <a:pt x="6602" y="3080"/>
                        <a:pt x="6625" y="3318"/>
                      </a:cubicBezTo>
                      <a:cubicBezTo>
                        <a:pt x="6648" y="3556"/>
                        <a:pt x="6648" y="3794"/>
                        <a:pt x="6610" y="4024"/>
                      </a:cubicBezTo>
                      <a:cubicBezTo>
                        <a:pt x="6579" y="4254"/>
                        <a:pt x="6556" y="4492"/>
                        <a:pt x="6510" y="4723"/>
                      </a:cubicBezTo>
                      <a:cubicBezTo>
                        <a:pt x="6418" y="5191"/>
                        <a:pt x="6280" y="5644"/>
                        <a:pt x="6095" y="6081"/>
                      </a:cubicBezTo>
                      <a:cubicBezTo>
                        <a:pt x="6085" y="6111"/>
                        <a:pt x="6108" y="6135"/>
                        <a:pt x="6131" y="6135"/>
                      </a:cubicBezTo>
                      <a:cubicBezTo>
                        <a:pt x="6144" y="6135"/>
                        <a:pt x="6157" y="6128"/>
                        <a:pt x="6165" y="6112"/>
                      </a:cubicBezTo>
                      <a:cubicBezTo>
                        <a:pt x="6280" y="5905"/>
                        <a:pt x="6379" y="5682"/>
                        <a:pt x="6464" y="5452"/>
                      </a:cubicBezTo>
                      <a:cubicBezTo>
                        <a:pt x="6548" y="5229"/>
                        <a:pt x="6617" y="4991"/>
                        <a:pt x="6671" y="4753"/>
                      </a:cubicBezTo>
                      <a:cubicBezTo>
                        <a:pt x="6725" y="4523"/>
                        <a:pt x="6763" y="4277"/>
                        <a:pt x="6763" y="4032"/>
                      </a:cubicBezTo>
                      <a:cubicBezTo>
                        <a:pt x="6771" y="3794"/>
                        <a:pt x="6763" y="3548"/>
                        <a:pt x="6740" y="3303"/>
                      </a:cubicBezTo>
                      <a:cubicBezTo>
                        <a:pt x="6710" y="2819"/>
                        <a:pt x="6564" y="2343"/>
                        <a:pt x="6333" y="1906"/>
                      </a:cubicBezTo>
                      <a:cubicBezTo>
                        <a:pt x="6303" y="1852"/>
                        <a:pt x="6272" y="1798"/>
                        <a:pt x="6234" y="1752"/>
                      </a:cubicBezTo>
                      <a:cubicBezTo>
                        <a:pt x="6203" y="1698"/>
                        <a:pt x="6165" y="1652"/>
                        <a:pt x="6126" y="1606"/>
                      </a:cubicBezTo>
                      <a:lnTo>
                        <a:pt x="6003" y="1468"/>
                      </a:lnTo>
                      <a:lnTo>
                        <a:pt x="5873" y="1338"/>
                      </a:lnTo>
                      <a:cubicBezTo>
                        <a:pt x="5788" y="1253"/>
                        <a:pt x="5704" y="1161"/>
                        <a:pt x="5612" y="1084"/>
                      </a:cubicBezTo>
                      <a:cubicBezTo>
                        <a:pt x="5520" y="1008"/>
                        <a:pt x="5428" y="923"/>
                        <a:pt x="5336" y="846"/>
                      </a:cubicBezTo>
                      <a:cubicBezTo>
                        <a:pt x="4952" y="547"/>
                        <a:pt x="4522" y="309"/>
                        <a:pt x="4061" y="148"/>
                      </a:cubicBezTo>
                      <a:cubicBezTo>
                        <a:pt x="3831" y="64"/>
                        <a:pt x="3586" y="18"/>
                        <a:pt x="3340" y="2"/>
                      </a:cubicBezTo>
                      <a:cubicBezTo>
                        <a:pt x="3296" y="1"/>
                        <a:pt x="3253" y="0"/>
                        <a:pt x="3209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18"/>
                <p:cNvSpPr/>
                <p:nvPr/>
              </p:nvSpPr>
              <p:spPr>
                <a:xfrm>
                  <a:off x="6065052" y="3642021"/>
                  <a:ext cx="19456" cy="15054"/>
                </a:xfrm>
                <a:custGeom>
                  <a:rect b="b" l="l" r="r" t="t"/>
                  <a:pathLst>
                    <a:path extrusionOk="0" h="236" w="305">
                      <a:moveTo>
                        <a:pt x="101" y="0"/>
                      </a:moveTo>
                      <a:cubicBezTo>
                        <a:pt x="46" y="0"/>
                        <a:pt x="1" y="62"/>
                        <a:pt x="32" y="118"/>
                      </a:cubicBezTo>
                      <a:cubicBezTo>
                        <a:pt x="55" y="156"/>
                        <a:pt x="78" y="187"/>
                        <a:pt x="109" y="210"/>
                      </a:cubicBezTo>
                      <a:cubicBezTo>
                        <a:pt x="129" y="228"/>
                        <a:pt x="151" y="235"/>
                        <a:pt x="172" y="235"/>
                      </a:cubicBezTo>
                      <a:cubicBezTo>
                        <a:pt x="242" y="235"/>
                        <a:pt x="304" y="154"/>
                        <a:pt x="240" y="95"/>
                      </a:cubicBezTo>
                      <a:cubicBezTo>
                        <a:pt x="209" y="64"/>
                        <a:pt x="178" y="34"/>
                        <a:pt x="140" y="11"/>
                      </a:cubicBezTo>
                      <a:cubicBezTo>
                        <a:pt x="127" y="3"/>
                        <a:pt x="114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18"/>
                <p:cNvSpPr/>
                <p:nvPr/>
              </p:nvSpPr>
              <p:spPr>
                <a:xfrm>
                  <a:off x="6464509" y="3882820"/>
                  <a:ext cx="18308" cy="15756"/>
                </a:xfrm>
                <a:custGeom>
                  <a:rect b="b" l="l" r="r" t="t"/>
                  <a:pathLst>
                    <a:path extrusionOk="0" h="247" w="287">
                      <a:moveTo>
                        <a:pt x="176" y="0"/>
                      </a:moveTo>
                      <a:cubicBezTo>
                        <a:pt x="169" y="0"/>
                        <a:pt x="163" y="1"/>
                        <a:pt x="156" y="2"/>
                      </a:cubicBezTo>
                      <a:cubicBezTo>
                        <a:pt x="110" y="10"/>
                        <a:pt x="103" y="40"/>
                        <a:pt x="72" y="64"/>
                      </a:cubicBezTo>
                      <a:cubicBezTo>
                        <a:pt x="0" y="141"/>
                        <a:pt x="72" y="246"/>
                        <a:pt x="151" y="246"/>
                      </a:cubicBezTo>
                      <a:cubicBezTo>
                        <a:pt x="174" y="246"/>
                        <a:pt x="197" y="238"/>
                        <a:pt x="218" y="217"/>
                      </a:cubicBezTo>
                      <a:cubicBezTo>
                        <a:pt x="241" y="202"/>
                        <a:pt x="249" y="179"/>
                        <a:pt x="264" y="163"/>
                      </a:cubicBezTo>
                      <a:cubicBezTo>
                        <a:pt x="287" y="125"/>
                        <a:pt x="287" y="87"/>
                        <a:pt x="264" y="56"/>
                      </a:cubicBezTo>
                      <a:lnTo>
                        <a:pt x="256" y="48"/>
                      </a:lnTo>
                      <a:cubicBezTo>
                        <a:pt x="237" y="16"/>
                        <a:pt x="207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6" name="Google Shape;286;p18"/>
              <p:cNvSpPr txBox="1"/>
              <p:nvPr/>
            </p:nvSpPr>
            <p:spPr>
              <a:xfrm>
                <a:off x="6882325" y="3615850"/>
                <a:ext cx="17853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ringed one. It’s made of hydrogen and helium. It has several rings. It’s a gas giant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7" name="Google Shape;287;p18"/>
            <p:cNvSpPr/>
            <p:nvPr/>
          </p:nvSpPr>
          <p:spPr>
            <a:xfrm>
              <a:off x="5807382" y="2805954"/>
              <a:ext cx="670448" cy="546953"/>
            </a:xfrm>
            <a:custGeom>
              <a:rect b="b" l="l" r="r" t="t"/>
              <a:pathLst>
                <a:path extrusionOk="0" h="9788" w="11998">
                  <a:moveTo>
                    <a:pt x="1714" y="1"/>
                  </a:moveTo>
                  <a:cubicBezTo>
                    <a:pt x="1219" y="1"/>
                    <a:pt x="721" y="11"/>
                    <a:pt x="220" y="11"/>
                  </a:cubicBezTo>
                  <a:cubicBezTo>
                    <a:pt x="165" y="11"/>
                    <a:pt x="109" y="11"/>
                    <a:pt x="54" y="11"/>
                  </a:cubicBezTo>
                  <a:cubicBezTo>
                    <a:pt x="8" y="11"/>
                    <a:pt x="0" y="72"/>
                    <a:pt x="46" y="87"/>
                  </a:cubicBezTo>
                  <a:cubicBezTo>
                    <a:pt x="379" y="228"/>
                    <a:pt x="734" y="261"/>
                    <a:pt x="1093" y="261"/>
                  </a:cubicBezTo>
                  <a:cubicBezTo>
                    <a:pt x="1304" y="261"/>
                    <a:pt x="1517" y="250"/>
                    <a:pt x="1727" y="241"/>
                  </a:cubicBezTo>
                  <a:cubicBezTo>
                    <a:pt x="1845" y="236"/>
                    <a:pt x="1963" y="234"/>
                    <a:pt x="2081" y="234"/>
                  </a:cubicBezTo>
                  <a:cubicBezTo>
                    <a:pt x="2731" y="234"/>
                    <a:pt x="3378" y="305"/>
                    <a:pt x="4015" y="448"/>
                  </a:cubicBezTo>
                  <a:cubicBezTo>
                    <a:pt x="5404" y="732"/>
                    <a:pt x="6555" y="1239"/>
                    <a:pt x="7614" y="2191"/>
                  </a:cubicBezTo>
                  <a:cubicBezTo>
                    <a:pt x="9625" y="3994"/>
                    <a:pt x="10547" y="6681"/>
                    <a:pt x="10769" y="9314"/>
                  </a:cubicBezTo>
                  <a:cubicBezTo>
                    <a:pt x="10539" y="9083"/>
                    <a:pt x="10286" y="8876"/>
                    <a:pt x="10040" y="8661"/>
                  </a:cubicBezTo>
                  <a:cubicBezTo>
                    <a:pt x="10022" y="8643"/>
                    <a:pt x="10001" y="8636"/>
                    <a:pt x="9980" y="8636"/>
                  </a:cubicBezTo>
                  <a:cubicBezTo>
                    <a:pt x="9919" y="8636"/>
                    <a:pt x="9862" y="8698"/>
                    <a:pt x="9902" y="8761"/>
                  </a:cubicBezTo>
                  <a:cubicBezTo>
                    <a:pt x="10155" y="9152"/>
                    <a:pt x="10554" y="9398"/>
                    <a:pt x="10846" y="9751"/>
                  </a:cubicBezTo>
                  <a:cubicBezTo>
                    <a:pt x="10870" y="9775"/>
                    <a:pt x="10903" y="9787"/>
                    <a:pt x="10934" y="9787"/>
                  </a:cubicBezTo>
                  <a:cubicBezTo>
                    <a:pt x="10952" y="9787"/>
                    <a:pt x="10970" y="9783"/>
                    <a:pt x="10984" y="9774"/>
                  </a:cubicBezTo>
                  <a:cubicBezTo>
                    <a:pt x="11253" y="9582"/>
                    <a:pt x="11468" y="9329"/>
                    <a:pt x="11621" y="9045"/>
                  </a:cubicBezTo>
                  <a:cubicBezTo>
                    <a:pt x="11744" y="8838"/>
                    <a:pt x="11997" y="8431"/>
                    <a:pt x="11913" y="8185"/>
                  </a:cubicBezTo>
                  <a:cubicBezTo>
                    <a:pt x="11897" y="8137"/>
                    <a:pt x="11858" y="8107"/>
                    <a:pt x="11815" y="8107"/>
                  </a:cubicBezTo>
                  <a:cubicBezTo>
                    <a:pt x="11796" y="8107"/>
                    <a:pt x="11778" y="8112"/>
                    <a:pt x="11759" y="8124"/>
                  </a:cubicBezTo>
                  <a:cubicBezTo>
                    <a:pt x="11552" y="8247"/>
                    <a:pt x="11506" y="8584"/>
                    <a:pt x="11406" y="8792"/>
                  </a:cubicBezTo>
                  <a:cubicBezTo>
                    <a:pt x="11329" y="8953"/>
                    <a:pt x="11245" y="9114"/>
                    <a:pt x="11145" y="9260"/>
                  </a:cubicBezTo>
                  <a:cubicBezTo>
                    <a:pt x="11130" y="7940"/>
                    <a:pt x="10731" y="6558"/>
                    <a:pt x="10247" y="5353"/>
                  </a:cubicBezTo>
                  <a:cubicBezTo>
                    <a:pt x="9748" y="4117"/>
                    <a:pt x="8950" y="3035"/>
                    <a:pt x="8006" y="2106"/>
                  </a:cubicBezTo>
                  <a:cubicBezTo>
                    <a:pt x="7008" y="1147"/>
                    <a:pt x="5864" y="571"/>
                    <a:pt x="4529" y="256"/>
                  </a:cubicBezTo>
                  <a:cubicBezTo>
                    <a:pt x="3589" y="38"/>
                    <a:pt x="2655" y="1"/>
                    <a:pt x="1714" y="1"/>
                  </a:cubicBezTo>
                  <a:close/>
                </a:path>
              </a:pathLst>
            </a:custGeom>
            <a:solidFill>
              <a:srgbClr val="2B0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8"/>
          <p:cNvGrpSpPr/>
          <p:nvPr/>
        </p:nvGrpSpPr>
        <p:grpSpPr>
          <a:xfrm>
            <a:off x="457075" y="2907548"/>
            <a:ext cx="3166886" cy="1430390"/>
            <a:chOff x="457075" y="2907548"/>
            <a:chExt cx="3166886" cy="1430390"/>
          </a:xfrm>
        </p:grpSpPr>
        <p:grpSp>
          <p:nvGrpSpPr>
            <p:cNvPr id="289" name="Google Shape;289;p18"/>
            <p:cNvGrpSpPr/>
            <p:nvPr/>
          </p:nvGrpSpPr>
          <p:grpSpPr>
            <a:xfrm>
              <a:off x="457075" y="3515050"/>
              <a:ext cx="3074057" cy="822888"/>
              <a:chOff x="457075" y="3515050"/>
              <a:chExt cx="3074057" cy="822888"/>
            </a:xfrm>
          </p:grpSpPr>
          <p:grpSp>
            <p:nvGrpSpPr>
              <p:cNvPr id="290" name="Google Shape;290;p18"/>
              <p:cNvGrpSpPr/>
              <p:nvPr/>
            </p:nvGrpSpPr>
            <p:grpSpPr>
              <a:xfrm>
                <a:off x="2358015" y="3515050"/>
                <a:ext cx="1173117" cy="822888"/>
                <a:chOff x="2490288" y="3583207"/>
                <a:chExt cx="1144839" cy="803053"/>
              </a:xfrm>
            </p:grpSpPr>
            <p:sp>
              <p:nvSpPr>
                <p:cNvPr id="291" name="Google Shape;291;p18"/>
                <p:cNvSpPr/>
                <p:nvPr/>
              </p:nvSpPr>
              <p:spPr>
                <a:xfrm>
                  <a:off x="2490288" y="3614464"/>
                  <a:ext cx="1144839" cy="741240"/>
                </a:xfrm>
                <a:custGeom>
                  <a:rect b="b" l="l" r="r" t="t"/>
                  <a:pathLst>
                    <a:path extrusionOk="0" h="11620" w="17947">
                      <a:moveTo>
                        <a:pt x="2510" y="7711"/>
                      </a:moveTo>
                      <a:cubicBezTo>
                        <a:pt x="2581" y="7711"/>
                        <a:pt x="2650" y="7762"/>
                        <a:pt x="2672" y="7834"/>
                      </a:cubicBezTo>
                      <a:cubicBezTo>
                        <a:pt x="2705" y="7926"/>
                        <a:pt x="2633" y="7984"/>
                        <a:pt x="2561" y="7984"/>
                      </a:cubicBezTo>
                      <a:cubicBezTo>
                        <a:pt x="2519" y="7984"/>
                        <a:pt x="2477" y="7964"/>
                        <a:pt x="2457" y="7919"/>
                      </a:cubicBezTo>
                      <a:lnTo>
                        <a:pt x="2449" y="7919"/>
                      </a:lnTo>
                      <a:cubicBezTo>
                        <a:pt x="2395" y="7896"/>
                        <a:pt x="2372" y="7842"/>
                        <a:pt x="2388" y="7788"/>
                      </a:cubicBezTo>
                      <a:cubicBezTo>
                        <a:pt x="2403" y="7742"/>
                        <a:pt x="2441" y="7711"/>
                        <a:pt x="2495" y="7711"/>
                      </a:cubicBezTo>
                      <a:cubicBezTo>
                        <a:pt x="2500" y="7711"/>
                        <a:pt x="2505" y="7711"/>
                        <a:pt x="2510" y="7711"/>
                      </a:cubicBezTo>
                      <a:close/>
                      <a:moveTo>
                        <a:pt x="2026" y="7851"/>
                      </a:moveTo>
                      <a:cubicBezTo>
                        <a:pt x="2042" y="7851"/>
                        <a:pt x="2058" y="7855"/>
                        <a:pt x="2073" y="7865"/>
                      </a:cubicBezTo>
                      <a:cubicBezTo>
                        <a:pt x="2188" y="7957"/>
                        <a:pt x="2342" y="8095"/>
                        <a:pt x="2249" y="8256"/>
                      </a:cubicBezTo>
                      <a:cubicBezTo>
                        <a:pt x="2227" y="8292"/>
                        <a:pt x="2189" y="8312"/>
                        <a:pt x="2151" y="8312"/>
                      </a:cubicBezTo>
                      <a:cubicBezTo>
                        <a:pt x="2123" y="8312"/>
                        <a:pt x="2095" y="8302"/>
                        <a:pt x="2073" y="8279"/>
                      </a:cubicBezTo>
                      <a:cubicBezTo>
                        <a:pt x="2050" y="8256"/>
                        <a:pt x="2027" y="8218"/>
                        <a:pt x="2011" y="8180"/>
                      </a:cubicBezTo>
                      <a:cubicBezTo>
                        <a:pt x="2011" y="8149"/>
                        <a:pt x="2004" y="8126"/>
                        <a:pt x="1996" y="8103"/>
                      </a:cubicBezTo>
                      <a:cubicBezTo>
                        <a:pt x="1981" y="8072"/>
                        <a:pt x="1958" y="8034"/>
                        <a:pt x="1935" y="8003"/>
                      </a:cubicBezTo>
                      <a:cubicBezTo>
                        <a:pt x="1884" y="7940"/>
                        <a:pt x="1953" y="7851"/>
                        <a:pt x="2026" y="7851"/>
                      </a:cubicBezTo>
                      <a:close/>
                      <a:moveTo>
                        <a:pt x="2540" y="8530"/>
                      </a:moveTo>
                      <a:cubicBezTo>
                        <a:pt x="2582" y="8530"/>
                        <a:pt x="2620" y="8543"/>
                        <a:pt x="2649" y="8586"/>
                      </a:cubicBezTo>
                      <a:cubicBezTo>
                        <a:pt x="2672" y="8640"/>
                        <a:pt x="2672" y="8702"/>
                        <a:pt x="2641" y="8748"/>
                      </a:cubicBezTo>
                      <a:lnTo>
                        <a:pt x="2633" y="8748"/>
                      </a:lnTo>
                      <a:cubicBezTo>
                        <a:pt x="2618" y="8774"/>
                        <a:pt x="2589" y="8788"/>
                        <a:pt x="2560" y="8788"/>
                      </a:cubicBezTo>
                      <a:cubicBezTo>
                        <a:pt x="2532" y="8788"/>
                        <a:pt x="2503" y="8774"/>
                        <a:pt x="2487" y="8748"/>
                      </a:cubicBezTo>
                      <a:cubicBezTo>
                        <a:pt x="2480" y="8740"/>
                        <a:pt x="2480" y="8740"/>
                        <a:pt x="2480" y="8732"/>
                      </a:cubicBezTo>
                      <a:lnTo>
                        <a:pt x="2464" y="8732"/>
                      </a:lnTo>
                      <a:cubicBezTo>
                        <a:pt x="2372" y="8702"/>
                        <a:pt x="2372" y="8571"/>
                        <a:pt x="2464" y="8540"/>
                      </a:cubicBezTo>
                      <a:cubicBezTo>
                        <a:pt x="2490" y="8535"/>
                        <a:pt x="2516" y="8530"/>
                        <a:pt x="2540" y="8530"/>
                      </a:cubicBezTo>
                      <a:close/>
                      <a:moveTo>
                        <a:pt x="5215" y="1"/>
                      </a:moveTo>
                      <a:cubicBezTo>
                        <a:pt x="4514" y="1"/>
                        <a:pt x="3773" y="156"/>
                        <a:pt x="3040" y="565"/>
                      </a:cubicBezTo>
                      <a:cubicBezTo>
                        <a:pt x="47" y="2246"/>
                        <a:pt x="0" y="8180"/>
                        <a:pt x="2449" y="9492"/>
                      </a:cubicBezTo>
                      <a:cubicBezTo>
                        <a:pt x="3946" y="10283"/>
                        <a:pt x="5604" y="10705"/>
                        <a:pt x="7300" y="10713"/>
                      </a:cubicBezTo>
                      <a:cubicBezTo>
                        <a:pt x="7300" y="10713"/>
                        <a:pt x="8844" y="11620"/>
                        <a:pt x="10651" y="11620"/>
                      </a:cubicBezTo>
                      <a:cubicBezTo>
                        <a:pt x="11080" y="11620"/>
                        <a:pt x="11525" y="11568"/>
                        <a:pt x="11967" y="11442"/>
                      </a:cubicBezTo>
                      <a:cubicBezTo>
                        <a:pt x="14323" y="10759"/>
                        <a:pt x="14960" y="8310"/>
                        <a:pt x="14960" y="8310"/>
                      </a:cubicBezTo>
                      <a:cubicBezTo>
                        <a:pt x="14960" y="8310"/>
                        <a:pt x="17946" y="5647"/>
                        <a:pt x="16319" y="2385"/>
                      </a:cubicBezTo>
                      <a:cubicBezTo>
                        <a:pt x="15441" y="632"/>
                        <a:pt x="14078" y="70"/>
                        <a:pt x="12767" y="70"/>
                      </a:cubicBezTo>
                      <a:cubicBezTo>
                        <a:pt x="11134" y="70"/>
                        <a:pt x="9583" y="943"/>
                        <a:pt x="9158" y="1471"/>
                      </a:cubicBezTo>
                      <a:cubicBezTo>
                        <a:pt x="9158" y="1471"/>
                        <a:pt x="7377" y="1"/>
                        <a:pt x="52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18"/>
                <p:cNvSpPr/>
                <p:nvPr/>
              </p:nvSpPr>
              <p:spPr>
                <a:xfrm>
                  <a:off x="2951494" y="3645083"/>
                  <a:ext cx="594523" cy="741176"/>
                </a:xfrm>
                <a:custGeom>
                  <a:rect b="b" l="l" r="r" t="t"/>
                  <a:pathLst>
                    <a:path extrusionOk="0" h="11619" w="9320">
                      <a:moveTo>
                        <a:pt x="5005" y="1"/>
                      </a:moveTo>
                      <a:cubicBezTo>
                        <a:pt x="4775" y="1"/>
                        <a:pt x="4545" y="9"/>
                        <a:pt x="4315" y="16"/>
                      </a:cubicBezTo>
                      <a:cubicBezTo>
                        <a:pt x="4284" y="16"/>
                        <a:pt x="4261" y="39"/>
                        <a:pt x="4261" y="62"/>
                      </a:cubicBezTo>
                      <a:cubicBezTo>
                        <a:pt x="4261" y="93"/>
                        <a:pt x="4284" y="116"/>
                        <a:pt x="4315" y="124"/>
                      </a:cubicBezTo>
                      <a:cubicBezTo>
                        <a:pt x="5228" y="147"/>
                        <a:pt x="6149" y="262"/>
                        <a:pt x="6970" y="615"/>
                      </a:cubicBezTo>
                      <a:lnTo>
                        <a:pt x="7270" y="769"/>
                      </a:lnTo>
                      <a:cubicBezTo>
                        <a:pt x="7362" y="822"/>
                        <a:pt x="7454" y="884"/>
                        <a:pt x="7554" y="937"/>
                      </a:cubicBezTo>
                      <a:cubicBezTo>
                        <a:pt x="7738" y="1060"/>
                        <a:pt x="7907" y="1198"/>
                        <a:pt x="8068" y="1352"/>
                      </a:cubicBezTo>
                      <a:cubicBezTo>
                        <a:pt x="8229" y="1505"/>
                        <a:pt x="8375" y="1682"/>
                        <a:pt x="8490" y="1874"/>
                      </a:cubicBezTo>
                      <a:cubicBezTo>
                        <a:pt x="8605" y="2066"/>
                        <a:pt x="8705" y="2265"/>
                        <a:pt x="8782" y="2480"/>
                      </a:cubicBezTo>
                      <a:cubicBezTo>
                        <a:pt x="8828" y="2580"/>
                        <a:pt x="8859" y="2687"/>
                        <a:pt x="8889" y="2803"/>
                      </a:cubicBezTo>
                      <a:cubicBezTo>
                        <a:pt x="8920" y="2910"/>
                        <a:pt x="8943" y="3017"/>
                        <a:pt x="8974" y="3133"/>
                      </a:cubicBezTo>
                      <a:lnTo>
                        <a:pt x="9035" y="3463"/>
                      </a:lnTo>
                      <a:lnTo>
                        <a:pt x="9058" y="3632"/>
                      </a:lnTo>
                      <a:lnTo>
                        <a:pt x="9074" y="3793"/>
                      </a:lnTo>
                      <a:cubicBezTo>
                        <a:pt x="9081" y="4238"/>
                        <a:pt x="9020" y="4691"/>
                        <a:pt x="8889" y="5121"/>
                      </a:cubicBezTo>
                      <a:cubicBezTo>
                        <a:pt x="8828" y="5336"/>
                        <a:pt x="8767" y="5558"/>
                        <a:pt x="8697" y="5773"/>
                      </a:cubicBezTo>
                      <a:cubicBezTo>
                        <a:pt x="8621" y="5988"/>
                        <a:pt x="8529" y="6195"/>
                        <a:pt x="8421" y="6395"/>
                      </a:cubicBezTo>
                      <a:cubicBezTo>
                        <a:pt x="8214" y="6802"/>
                        <a:pt x="7968" y="7185"/>
                        <a:pt x="7692" y="7546"/>
                      </a:cubicBezTo>
                      <a:cubicBezTo>
                        <a:pt x="7677" y="7561"/>
                        <a:pt x="7669" y="7584"/>
                        <a:pt x="7669" y="7600"/>
                      </a:cubicBezTo>
                      <a:cubicBezTo>
                        <a:pt x="7631" y="8007"/>
                        <a:pt x="7546" y="8413"/>
                        <a:pt x="7416" y="8805"/>
                      </a:cubicBezTo>
                      <a:cubicBezTo>
                        <a:pt x="7285" y="9189"/>
                        <a:pt x="7086" y="9549"/>
                        <a:pt x="6825" y="9864"/>
                      </a:cubicBezTo>
                      <a:cubicBezTo>
                        <a:pt x="6564" y="10163"/>
                        <a:pt x="6264" y="10440"/>
                        <a:pt x="5934" y="10670"/>
                      </a:cubicBezTo>
                      <a:lnTo>
                        <a:pt x="5804" y="10762"/>
                      </a:lnTo>
                      <a:cubicBezTo>
                        <a:pt x="5765" y="10793"/>
                        <a:pt x="5719" y="10816"/>
                        <a:pt x="5673" y="10839"/>
                      </a:cubicBezTo>
                      <a:cubicBezTo>
                        <a:pt x="5589" y="10893"/>
                        <a:pt x="5497" y="10946"/>
                        <a:pt x="5405" y="10992"/>
                      </a:cubicBezTo>
                      <a:cubicBezTo>
                        <a:pt x="5305" y="11031"/>
                        <a:pt x="5213" y="11077"/>
                        <a:pt x="5113" y="11115"/>
                      </a:cubicBezTo>
                      <a:cubicBezTo>
                        <a:pt x="5021" y="11154"/>
                        <a:pt x="4913" y="11177"/>
                        <a:pt x="4821" y="11215"/>
                      </a:cubicBezTo>
                      <a:cubicBezTo>
                        <a:pt x="4363" y="11372"/>
                        <a:pt x="3881" y="11440"/>
                        <a:pt x="3399" y="11440"/>
                      </a:cubicBezTo>
                      <a:cubicBezTo>
                        <a:pt x="3057" y="11440"/>
                        <a:pt x="2715" y="11406"/>
                        <a:pt x="2380" y="11346"/>
                      </a:cubicBezTo>
                      <a:cubicBezTo>
                        <a:pt x="2281" y="11323"/>
                        <a:pt x="2173" y="11307"/>
                        <a:pt x="2073" y="11276"/>
                      </a:cubicBezTo>
                      <a:lnTo>
                        <a:pt x="1774" y="11200"/>
                      </a:lnTo>
                      <a:lnTo>
                        <a:pt x="1482" y="11100"/>
                      </a:lnTo>
                      <a:cubicBezTo>
                        <a:pt x="1383" y="11069"/>
                        <a:pt x="1290" y="11031"/>
                        <a:pt x="1191" y="10992"/>
                      </a:cubicBezTo>
                      <a:cubicBezTo>
                        <a:pt x="1099" y="10954"/>
                        <a:pt x="999" y="10908"/>
                        <a:pt x="907" y="10870"/>
                      </a:cubicBezTo>
                      <a:cubicBezTo>
                        <a:pt x="815" y="10831"/>
                        <a:pt x="722" y="10778"/>
                        <a:pt x="623" y="10731"/>
                      </a:cubicBezTo>
                      <a:cubicBezTo>
                        <a:pt x="438" y="10639"/>
                        <a:pt x="262" y="10532"/>
                        <a:pt x="93" y="10424"/>
                      </a:cubicBezTo>
                      <a:cubicBezTo>
                        <a:pt x="83" y="10418"/>
                        <a:pt x="71" y="10414"/>
                        <a:pt x="59" y="10414"/>
                      </a:cubicBezTo>
                      <a:cubicBezTo>
                        <a:pt x="46" y="10414"/>
                        <a:pt x="32" y="10419"/>
                        <a:pt x="24" y="10432"/>
                      </a:cubicBezTo>
                      <a:cubicBezTo>
                        <a:pt x="1" y="10455"/>
                        <a:pt x="9" y="10494"/>
                        <a:pt x="32" y="10509"/>
                      </a:cubicBezTo>
                      <a:cubicBezTo>
                        <a:pt x="369" y="10762"/>
                        <a:pt x="745" y="10977"/>
                        <a:pt x="1137" y="11146"/>
                      </a:cubicBezTo>
                      <a:cubicBezTo>
                        <a:pt x="1521" y="11323"/>
                        <a:pt x="1928" y="11453"/>
                        <a:pt x="2350" y="11530"/>
                      </a:cubicBezTo>
                      <a:cubicBezTo>
                        <a:pt x="2659" y="11589"/>
                        <a:pt x="2972" y="11618"/>
                        <a:pt x="3284" y="11618"/>
                      </a:cubicBezTo>
                      <a:cubicBezTo>
                        <a:pt x="3823" y="11618"/>
                        <a:pt x="4360" y="11531"/>
                        <a:pt x="4875" y="11361"/>
                      </a:cubicBezTo>
                      <a:cubicBezTo>
                        <a:pt x="5282" y="11230"/>
                        <a:pt x="5681" y="11069"/>
                        <a:pt x="6057" y="10870"/>
                      </a:cubicBezTo>
                      <a:cubicBezTo>
                        <a:pt x="6441" y="10670"/>
                        <a:pt x="6786" y="10386"/>
                        <a:pt x="7047" y="10041"/>
                      </a:cubicBezTo>
                      <a:cubicBezTo>
                        <a:pt x="7308" y="9688"/>
                        <a:pt x="7508" y="9296"/>
                        <a:pt x="7638" y="8889"/>
                      </a:cubicBezTo>
                      <a:cubicBezTo>
                        <a:pt x="7765" y="8486"/>
                        <a:pt x="7848" y="8076"/>
                        <a:pt x="7881" y="7666"/>
                      </a:cubicBezTo>
                      <a:lnTo>
                        <a:pt x="7881" y="7666"/>
                      </a:lnTo>
                      <a:cubicBezTo>
                        <a:pt x="8137" y="7287"/>
                        <a:pt x="8363" y="6887"/>
                        <a:pt x="8567" y="6472"/>
                      </a:cubicBezTo>
                      <a:cubicBezTo>
                        <a:pt x="8674" y="6264"/>
                        <a:pt x="8767" y="6057"/>
                        <a:pt x="8866" y="5842"/>
                      </a:cubicBezTo>
                      <a:cubicBezTo>
                        <a:pt x="8966" y="5635"/>
                        <a:pt x="9058" y="5412"/>
                        <a:pt x="9127" y="5190"/>
                      </a:cubicBezTo>
                      <a:cubicBezTo>
                        <a:pt x="9265" y="4737"/>
                        <a:pt x="9319" y="4261"/>
                        <a:pt x="9289" y="3785"/>
                      </a:cubicBezTo>
                      <a:lnTo>
                        <a:pt x="9273" y="3608"/>
                      </a:lnTo>
                      <a:lnTo>
                        <a:pt x="9242" y="3432"/>
                      </a:lnTo>
                      <a:lnTo>
                        <a:pt x="9166" y="3087"/>
                      </a:lnTo>
                      <a:cubicBezTo>
                        <a:pt x="9135" y="2979"/>
                        <a:pt x="9112" y="2864"/>
                        <a:pt x="9074" y="2749"/>
                      </a:cubicBezTo>
                      <a:cubicBezTo>
                        <a:pt x="9035" y="2641"/>
                        <a:pt x="8997" y="2526"/>
                        <a:pt x="8951" y="2419"/>
                      </a:cubicBezTo>
                      <a:cubicBezTo>
                        <a:pt x="8782" y="1981"/>
                        <a:pt x="8536" y="1567"/>
                        <a:pt x="8229" y="1206"/>
                      </a:cubicBezTo>
                      <a:cubicBezTo>
                        <a:pt x="8076" y="1029"/>
                        <a:pt x="7892" y="868"/>
                        <a:pt x="7700" y="730"/>
                      </a:cubicBezTo>
                      <a:cubicBezTo>
                        <a:pt x="7600" y="661"/>
                        <a:pt x="7500" y="592"/>
                        <a:pt x="7393" y="538"/>
                      </a:cubicBezTo>
                      <a:lnTo>
                        <a:pt x="7070" y="385"/>
                      </a:lnTo>
                      <a:cubicBezTo>
                        <a:pt x="6963" y="339"/>
                        <a:pt x="6848" y="308"/>
                        <a:pt x="6740" y="270"/>
                      </a:cubicBezTo>
                      <a:cubicBezTo>
                        <a:pt x="6679" y="247"/>
                        <a:pt x="6625" y="224"/>
                        <a:pt x="6571" y="208"/>
                      </a:cubicBezTo>
                      <a:lnTo>
                        <a:pt x="6395" y="170"/>
                      </a:lnTo>
                      <a:cubicBezTo>
                        <a:pt x="6280" y="147"/>
                        <a:pt x="6172" y="108"/>
                        <a:pt x="6049" y="93"/>
                      </a:cubicBezTo>
                      <a:lnTo>
                        <a:pt x="5704" y="47"/>
                      </a:lnTo>
                      <a:cubicBezTo>
                        <a:pt x="5650" y="39"/>
                        <a:pt x="5589" y="24"/>
                        <a:pt x="5527" y="24"/>
                      </a:cubicBezTo>
                      <a:lnTo>
                        <a:pt x="5359" y="16"/>
                      </a:lnTo>
                      <a:lnTo>
                        <a:pt x="5005" y="1"/>
                      </a:ln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18"/>
                <p:cNvSpPr/>
                <p:nvPr/>
              </p:nvSpPr>
              <p:spPr>
                <a:xfrm>
                  <a:off x="2503046" y="3583207"/>
                  <a:ext cx="655187" cy="702392"/>
                </a:xfrm>
                <a:custGeom>
                  <a:rect b="b" l="l" r="r" t="t"/>
                  <a:pathLst>
                    <a:path extrusionOk="0" h="11011" w="10271">
                      <a:moveTo>
                        <a:pt x="4484" y="1"/>
                      </a:moveTo>
                      <a:cubicBezTo>
                        <a:pt x="4341" y="1"/>
                        <a:pt x="4197" y="7"/>
                        <a:pt x="4053" y="19"/>
                      </a:cubicBezTo>
                      <a:cubicBezTo>
                        <a:pt x="3600" y="73"/>
                        <a:pt x="3162" y="211"/>
                        <a:pt x="2763" y="441"/>
                      </a:cubicBezTo>
                      <a:cubicBezTo>
                        <a:pt x="2663" y="495"/>
                        <a:pt x="2571" y="541"/>
                        <a:pt x="2472" y="603"/>
                      </a:cubicBezTo>
                      <a:cubicBezTo>
                        <a:pt x="2379" y="664"/>
                        <a:pt x="2272" y="718"/>
                        <a:pt x="2188" y="787"/>
                      </a:cubicBezTo>
                      <a:cubicBezTo>
                        <a:pt x="2088" y="848"/>
                        <a:pt x="2003" y="925"/>
                        <a:pt x="1911" y="1002"/>
                      </a:cubicBezTo>
                      <a:lnTo>
                        <a:pt x="1788" y="1117"/>
                      </a:lnTo>
                      <a:cubicBezTo>
                        <a:pt x="1742" y="1147"/>
                        <a:pt x="1712" y="1194"/>
                        <a:pt x="1666" y="1232"/>
                      </a:cubicBezTo>
                      <a:cubicBezTo>
                        <a:pt x="1359" y="1562"/>
                        <a:pt x="1105" y="1938"/>
                        <a:pt x="898" y="2337"/>
                      </a:cubicBezTo>
                      <a:cubicBezTo>
                        <a:pt x="706" y="2744"/>
                        <a:pt x="545" y="3159"/>
                        <a:pt x="415" y="3588"/>
                      </a:cubicBezTo>
                      <a:cubicBezTo>
                        <a:pt x="376" y="3688"/>
                        <a:pt x="345" y="3796"/>
                        <a:pt x="315" y="3903"/>
                      </a:cubicBezTo>
                      <a:cubicBezTo>
                        <a:pt x="276" y="4010"/>
                        <a:pt x="238" y="4118"/>
                        <a:pt x="215" y="4225"/>
                      </a:cubicBezTo>
                      <a:cubicBezTo>
                        <a:pt x="192" y="4333"/>
                        <a:pt x="161" y="4440"/>
                        <a:pt x="146" y="4555"/>
                      </a:cubicBezTo>
                      <a:cubicBezTo>
                        <a:pt x="131" y="4663"/>
                        <a:pt x="107" y="4778"/>
                        <a:pt x="92" y="4886"/>
                      </a:cubicBezTo>
                      <a:cubicBezTo>
                        <a:pt x="0" y="5776"/>
                        <a:pt x="77" y="6674"/>
                        <a:pt x="307" y="7541"/>
                      </a:cubicBezTo>
                      <a:cubicBezTo>
                        <a:pt x="338" y="7649"/>
                        <a:pt x="368" y="7756"/>
                        <a:pt x="407" y="7864"/>
                      </a:cubicBezTo>
                      <a:cubicBezTo>
                        <a:pt x="445" y="7963"/>
                        <a:pt x="476" y="8079"/>
                        <a:pt x="514" y="8178"/>
                      </a:cubicBezTo>
                      <a:cubicBezTo>
                        <a:pt x="560" y="8286"/>
                        <a:pt x="591" y="8386"/>
                        <a:pt x="645" y="8493"/>
                      </a:cubicBezTo>
                      <a:cubicBezTo>
                        <a:pt x="691" y="8593"/>
                        <a:pt x="737" y="8693"/>
                        <a:pt x="791" y="8792"/>
                      </a:cubicBezTo>
                      <a:cubicBezTo>
                        <a:pt x="998" y="9199"/>
                        <a:pt x="1282" y="9560"/>
                        <a:pt x="1612" y="9867"/>
                      </a:cubicBezTo>
                      <a:cubicBezTo>
                        <a:pt x="1950" y="10174"/>
                        <a:pt x="2326" y="10420"/>
                        <a:pt x="2733" y="10612"/>
                      </a:cubicBezTo>
                      <a:lnTo>
                        <a:pt x="3040" y="10750"/>
                      </a:lnTo>
                      <a:cubicBezTo>
                        <a:pt x="3147" y="10788"/>
                        <a:pt x="3255" y="10819"/>
                        <a:pt x="3362" y="10857"/>
                      </a:cubicBezTo>
                      <a:lnTo>
                        <a:pt x="3523" y="10903"/>
                      </a:lnTo>
                      <a:lnTo>
                        <a:pt x="3684" y="10942"/>
                      </a:lnTo>
                      <a:lnTo>
                        <a:pt x="4014" y="11011"/>
                      </a:lnTo>
                      <a:cubicBezTo>
                        <a:pt x="4037" y="11011"/>
                        <a:pt x="4068" y="10995"/>
                        <a:pt x="4076" y="10972"/>
                      </a:cubicBezTo>
                      <a:cubicBezTo>
                        <a:pt x="4083" y="10942"/>
                        <a:pt x="4068" y="10911"/>
                        <a:pt x="4037" y="10903"/>
                      </a:cubicBezTo>
                      <a:lnTo>
                        <a:pt x="3723" y="10811"/>
                      </a:lnTo>
                      <a:lnTo>
                        <a:pt x="3569" y="10765"/>
                      </a:lnTo>
                      <a:lnTo>
                        <a:pt x="3416" y="10704"/>
                      </a:lnTo>
                      <a:cubicBezTo>
                        <a:pt x="3316" y="10658"/>
                        <a:pt x="3216" y="10627"/>
                        <a:pt x="3116" y="10581"/>
                      </a:cubicBezTo>
                      <a:lnTo>
                        <a:pt x="2832" y="10435"/>
                      </a:lnTo>
                      <a:cubicBezTo>
                        <a:pt x="2449" y="10235"/>
                        <a:pt x="2103" y="9982"/>
                        <a:pt x="1788" y="9683"/>
                      </a:cubicBezTo>
                      <a:cubicBezTo>
                        <a:pt x="1489" y="9376"/>
                        <a:pt x="1228" y="9046"/>
                        <a:pt x="998" y="8677"/>
                      </a:cubicBezTo>
                      <a:cubicBezTo>
                        <a:pt x="944" y="8585"/>
                        <a:pt x="883" y="8501"/>
                        <a:pt x="837" y="8401"/>
                      </a:cubicBezTo>
                      <a:cubicBezTo>
                        <a:pt x="791" y="8309"/>
                        <a:pt x="745" y="8209"/>
                        <a:pt x="699" y="8117"/>
                      </a:cubicBezTo>
                      <a:cubicBezTo>
                        <a:pt x="614" y="7917"/>
                        <a:pt x="545" y="7710"/>
                        <a:pt x="484" y="7495"/>
                      </a:cubicBezTo>
                      <a:cubicBezTo>
                        <a:pt x="276" y="6659"/>
                        <a:pt x="223" y="5784"/>
                        <a:pt x="353" y="4916"/>
                      </a:cubicBezTo>
                      <a:cubicBezTo>
                        <a:pt x="368" y="4809"/>
                        <a:pt x="384" y="4701"/>
                        <a:pt x="391" y="4594"/>
                      </a:cubicBezTo>
                      <a:cubicBezTo>
                        <a:pt x="407" y="4494"/>
                        <a:pt x="430" y="4387"/>
                        <a:pt x="445" y="4279"/>
                      </a:cubicBezTo>
                      <a:cubicBezTo>
                        <a:pt x="453" y="4172"/>
                        <a:pt x="476" y="4064"/>
                        <a:pt x="499" y="3957"/>
                      </a:cubicBezTo>
                      <a:cubicBezTo>
                        <a:pt x="514" y="3849"/>
                        <a:pt x="537" y="3742"/>
                        <a:pt x="568" y="3634"/>
                      </a:cubicBezTo>
                      <a:cubicBezTo>
                        <a:pt x="629" y="3427"/>
                        <a:pt x="699" y="3220"/>
                        <a:pt x="783" y="3020"/>
                      </a:cubicBezTo>
                      <a:lnTo>
                        <a:pt x="921" y="2729"/>
                      </a:lnTo>
                      <a:cubicBezTo>
                        <a:pt x="967" y="2629"/>
                        <a:pt x="1029" y="2537"/>
                        <a:pt x="1075" y="2437"/>
                      </a:cubicBezTo>
                      <a:cubicBezTo>
                        <a:pt x="1282" y="2061"/>
                        <a:pt x="1543" y="1715"/>
                        <a:pt x="1835" y="1401"/>
                      </a:cubicBezTo>
                      <a:cubicBezTo>
                        <a:pt x="1873" y="1362"/>
                        <a:pt x="1911" y="1324"/>
                        <a:pt x="1950" y="1286"/>
                      </a:cubicBezTo>
                      <a:lnTo>
                        <a:pt x="2072" y="1186"/>
                      </a:lnTo>
                      <a:cubicBezTo>
                        <a:pt x="2149" y="1109"/>
                        <a:pt x="2234" y="1048"/>
                        <a:pt x="2326" y="994"/>
                      </a:cubicBezTo>
                      <a:cubicBezTo>
                        <a:pt x="2410" y="933"/>
                        <a:pt x="2502" y="871"/>
                        <a:pt x="2594" y="825"/>
                      </a:cubicBezTo>
                      <a:cubicBezTo>
                        <a:pt x="2694" y="771"/>
                        <a:pt x="2786" y="725"/>
                        <a:pt x="2886" y="679"/>
                      </a:cubicBezTo>
                      <a:cubicBezTo>
                        <a:pt x="3078" y="587"/>
                        <a:pt x="3278" y="510"/>
                        <a:pt x="3477" y="449"/>
                      </a:cubicBezTo>
                      <a:cubicBezTo>
                        <a:pt x="3585" y="418"/>
                        <a:pt x="3684" y="380"/>
                        <a:pt x="3784" y="357"/>
                      </a:cubicBezTo>
                      <a:cubicBezTo>
                        <a:pt x="3892" y="334"/>
                        <a:pt x="3991" y="311"/>
                        <a:pt x="4099" y="288"/>
                      </a:cubicBezTo>
                      <a:cubicBezTo>
                        <a:pt x="4357" y="230"/>
                        <a:pt x="4625" y="200"/>
                        <a:pt x="4894" y="200"/>
                      </a:cubicBezTo>
                      <a:cubicBezTo>
                        <a:pt x="5056" y="200"/>
                        <a:pt x="5219" y="211"/>
                        <a:pt x="5381" y="234"/>
                      </a:cubicBezTo>
                      <a:cubicBezTo>
                        <a:pt x="5596" y="272"/>
                        <a:pt x="5803" y="319"/>
                        <a:pt x="6018" y="380"/>
                      </a:cubicBezTo>
                      <a:cubicBezTo>
                        <a:pt x="6217" y="441"/>
                        <a:pt x="6425" y="518"/>
                        <a:pt x="6624" y="603"/>
                      </a:cubicBezTo>
                      <a:cubicBezTo>
                        <a:pt x="7023" y="779"/>
                        <a:pt x="7407" y="979"/>
                        <a:pt x="7783" y="1201"/>
                      </a:cubicBezTo>
                      <a:cubicBezTo>
                        <a:pt x="7967" y="1316"/>
                        <a:pt x="8159" y="1424"/>
                        <a:pt x="8351" y="1539"/>
                      </a:cubicBezTo>
                      <a:cubicBezTo>
                        <a:pt x="8451" y="1593"/>
                        <a:pt x="8543" y="1646"/>
                        <a:pt x="8651" y="1700"/>
                      </a:cubicBezTo>
                      <a:cubicBezTo>
                        <a:pt x="8764" y="1771"/>
                        <a:pt x="8895" y="1808"/>
                        <a:pt x="9028" y="1808"/>
                      </a:cubicBezTo>
                      <a:cubicBezTo>
                        <a:pt x="9138" y="1808"/>
                        <a:pt x="9248" y="1783"/>
                        <a:pt x="9349" y="1731"/>
                      </a:cubicBezTo>
                      <a:cubicBezTo>
                        <a:pt x="9456" y="1685"/>
                        <a:pt x="9556" y="1639"/>
                        <a:pt x="9656" y="1593"/>
                      </a:cubicBezTo>
                      <a:cubicBezTo>
                        <a:pt x="9856" y="1485"/>
                        <a:pt x="10040" y="1385"/>
                        <a:pt x="10239" y="1286"/>
                      </a:cubicBezTo>
                      <a:cubicBezTo>
                        <a:pt x="10262" y="1270"/>
                        <a:pt x="10270" y="1240"/>
                        <a:pt x="10255" y="1209"/>
                      </a:cubicBezTo>
                      <a:cubicBezTo>
                        <a:pt x="10248" y="1190"/>
                        <a:pt x="10226" y="1176"/>
                        <a:pt x="10202" y="1176"/>
                      </a:cubicBezTo>
                      <a:cubicBezTo>
                        <a:pt x="10197" y="1176"/>
                        <a:pt x="10191" y="1177"/>
                        <a:pt x="10186" y="1178"/>
                      </a:cubicBezTo>
                      <a:cubicBezTo>
                        <a:pt x="9978" y="1263"/>
                        <a:pt x="9779" y="1355"/>
                        <a:pt x="9587" y="1455"/>
                      </a:cubicBezTo>
                      <a:cubicBezTo>
                        <a:pt x="9487" y="1501"/>
                        <a:pt x="9380" y="1547"/>
                        <a:pt x="9288" y="1577"/>
                      </a:cubicBezTo>
                      <a:cubicBezTo>
                        <a:pt x="9195" y="1616"/>
                        <a:pt x="9096" y="1631"/>
                        <a:pt x="8996" y="1631"/>
                      </a:cubicBezTo>
                      <a:cubicBezTo>
                        <a:pt x="8904" y="1616"/>
                        <a:pt x="8804" y="1585"/>
                        <a:pt x="8720" y="1539"/>
                      </a:cubicBezTo>
                      <a:cubicBezTo>
                        <a:pt x="8635" y="1493"/>
                        <a:pt x="8535" y="1431"/>
                        <a:pt x="8443" y="1378"/>
                      </a:cubicBezTo>
                      <a:cubicBezTo>
                        <a:pt x="8259" y="1263"/>
                        <a:pt x="8067" y="1147"/>
                        <a:pt x="7875" y="1040"/>
                      </a:cubicBezTo>
                      <a:cubicBezTo>
                        <a:pt x="7115" y="587"/>
                        <a:pt x="6279" y="226"/>
                        <a:pt x="5396" y="81"/>
                      </a:cubicBezTo>
                      <a:cubicBezTo>
                        <a:pt x="5093" y="28"/>
                        <a:pt x="4790" y="1"/>
                        <a:pt x="4484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18"/>
                <p:cNvSpPr/>
                <p:nvPr/>
              </p:nvSpPr>
              <p:spPr>
                <a:xfrm>
                  <a:off x="2797312" y="4206940"/>
                  <a:ext cx="56327" cy="17670"/>
                </a:xfrm>
                <a:custGeom>
                  <a:rect b="b" l="l" r="r" t="t"/>
                  <a:pathLst>
                    <a:path extrusionOk="0" h="277" w="883">
                      <a:moveTo>
                        <a:pt x="229" y="0"/>
                      </a:moveTo>
                      <a:cubicBezTo>
                        <a:pt x="169" y="0"/>
                        <a:pt x="108" y="6"/>
                        <a:pt x="46" y="18"/>
                      </a:cubicBezTo>
                      <a:cubicBezTo>
                        <a:pt x="8" y="25"/>
                        <a:pt x="0" y="79"/>
                        <a:pt x="38" y="102"/>
                      </a:cubicBezTo>
                      <a:cubicBezTo>
                        <a:pt x="154" y="164"/>
                        <a:pt x="276" y="202"/>
                        <a:pt x="399" y="233"/>
                      </a:cubicBezTo>
                      <a:cubicBezTo>
                        <a:pt x="484" y="252"/>
                        <a:pt x="578" y="276"/>
                        <a:pt x="667" y="276"/>
                      </a:cubicBezTo>
                      <a:cubicBezTo>
                        <a:pt x="722" y="276"/>
                        <a:pt x="774" y="267"/>
                        <a:pt x="821" y="240"/>
                      </a:cubicBezTo>
                      <a:cubicBezTo>
                        <a:pt x="883" y="210"/>
                        <a:pt x="883" y="118"/>
                        <a:pt x="821" y="87"/>
                      </a:cubicBezTo>
                      <a:cubicBezTo>
                        <a:pt x="706" y="18"/>
                        <a:pt x="545" y="41"/>
                        <a:pt x="407" y="18"/>
                      </a:cubicBezTo>
                      <a:cubicBezTo>
                        <a:pt x="349" y="6"/>
                        <a:pt x="290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18"/>
                <p:cNvSpPr/>
                <p:nvPr/>
              </p:nvSpPr>
              <p:spPr>
                <a:xfrm>
                  <a:off x="2889808" y="4208598"/>
                  <a:ext cx="13332" cy="16011"/>
                </a:xfrm>
                <a:custGeom>
                  <a:rect b="b" l="l" r="r" t="t"/>
                  <a:pathLst>
                    <a:path extrusionOk="0" h="251" w="209">
                      <a:moveTo>
                        <a:pt x="129" y="1"/>
                      </a:moveTo>
                      <a:cubicBezTo>
                        <a:pt x="110" y="1"/>
                        <a:pt x="91" y="9"/>
                        <a:pt x="78" y="22"/>
                      </a:cubicBezTo>
                      <a:cubicBezTo>
                        <a:pt x="16" y="68"/>
                        <a:pt x="1" y="153"/>
                        <a:pt x="32" y="222"/>
                      </a:cubicBezTo>
                      <a:cubicBezTo>
                        <a:pt x="41" y="241"/>
                        <a:pt x="59" y="251"/>
                        <a:pt x="76" y="251"/>
                      </a:cubicBezTo>
                      <a:cubicBezTo>
                        <a:pt x="88" y="251"/>
                        <a:pt x="99" y="246"/>
                        <a:pt x="108" y="237"/>
                      </a:cubicBezTo>
                      <a:cubicBezTo>
                        <a:pt x="139" y="199"/>
                        <a:pt x="170" y="161"/>
                        <a:pt x="193" y="115"/>
                      </a:cubicBezTo>
                      <a:cubicBezTo>
                        <a:pt x="208" y="92"/>
                        <a:pt x="208" y="61"/>
                        <a:pt x="193" y="38"/>
                      </a:cubicBezTo>
                      <a:cubicBezTo>
                        <a:pt x="185" y="30"/>
                        <a:pt x="177" y="15"/>
                        <a:pt x="170" y="15"/>
                      </a:cubicBezTo>
                      <a:cubicBezTo>
                        <a:pt x="157" y="5"/>
                        <a:pt x="143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8"/>
                <p:cNvSpPr/>
                <p:nvPr/>
              </p:nvSpPr>
              <p:spPr>
                <a:xfrm>
                  <a:off x="2916282" y="4205855"/>
                  <a:ext cx="17160" cy="16203"/>
                </a:xfrm>
                <a:custGeom>
                  <a:rect b="b" l="l" r="r" t="t"/>
                  <a:pathLst>
                    <a:path extrusionOk="0" h="254" w="269">
                      <a:moveTo>
                        <a:pt x="169" y="0"/>
                      </a:moveTo>
                      <a:cubicBezTo>
                        <a:pt x="156" y="0"/>
                        <a:pt x="142" y="4"/>
                        <a:pt x="131" y="12"/>
                      </a:cubicBezTo>
                      <a:cubicBezTo>
                        <a:pt x="100" y="19"/>
                        <a:pt x="77" y="42"/>
                        <a:pt x="69" y="73"/>
                      </a:cubicBezTo>
                      <a:cubicBezTo>
                        <a:pt x="69" y="88"/>
                        <a:pt x="62" y="96"/>
                        <a:pt x="62" y="111"/>
                      </a:cubicBezTo>
                      <a:cubicBezTo>
                        <a:pt x="0" y="150"/>
                        <a:pt x="16" y="234"/>
                        <a:pt x="77" y="250"/>
                      </a:cubicBezTo>
                      <a:cubicBezTo>
                        <a:pt x="89" y="252"/>
                        <a:pt x="101" y="254"/>
                        <a:pt x="113" y="254"/>
                      </a:cubicBezTo>
                      <a:cubicBezTo>
                        <a:pt x="198" y="254"/>
                        <a:pt x="269" y="184"/>
                        <a:pt x="269" y="96"/>
                      </a:cubicBezTo>
                      <a:cubicBezTo>
                        <a:pt x="269" y="65"/>
                        <a:pt x="246" y="27"/>
                        <a:pt x="215" y="12"/>
                      </a:cubicBezTo>
                      <a:lnTo>
                        <a:pt x="208" y="12"/>
                      </a:lnTo>
                      <a:cubicBezTo>
                        <a:pt x="196" y="4"/>
                        <a:pt x="183" y="0"/>
                        <a:pt x="169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8"/>
                <p:cNvSpPr/>
                <p:nvPr/>
              </p:nvSpPr>
              <p:spPr>
                <a:xfrm>
                  <a:off x="3177313" y="3644063"/>
                  <a:ext cx="25452" cy="22773"/>
                </a:xfrm>
                <a:custGeom>
                  <a:rect b="b" l="l" r="r" t="t"/>
                  <a:pathLst>
                    <a:path extrusionOk="0" h="357" w="399">
                      <a:moveTo>
                        <a:pt x="261" y="1"/>
                      </a:moveTo>
                      <a:cubicBezTo>
                        <a:pt x="255" y="1"/>
                        <a:pt x="250" y="1"/>
                        <a:pt x="245" y="2"/>
                      </a:cubicBezTo>
                      <a:cubicBezTo>
                        <a:pt x="168" y="2"/>
                        <a:pt x="107" y="40"/>
                        <a:pt x="69" y="101"/>
                      </a:cubicBezTo>
                      <a:cubicBezTo>
                        <a:pt x="61" y="124"/>
                        <a:pt x="45" y="140"/>
                        <a:pt x="38" y="155"/>
                      </a:cubicBezTo>
                      <a:cubicBezTo>
                        <a:pt x="22" y="178"/>
                        <a:pt x="15" y="201"/>
                        <a:pt x="15" y="224"/>
                      </a:cubicBezTo>
                      <a:cubicBezTo>
                        <a:pt x="1" y="294"/>
                        <a:pt x="50" y="357"/>
                        <a:pt x="110" y="357"/>
                      </a:cubicBezTo>
                      <a:cubicBezTo>
                        <a:pt x="117" y="357"/>
                        <a:pt x="123" y="356"/>
                        <a:pt x="130" y="355"/>
                      </a:cubicBezTo>
                      <a:lnTo>
                        <a:pt x="153" y="355"/>
                      </a:lnTo>
                      <a:cubicBezTo>
                        <a:pt x="168" y="355"/>
                        <a:pt x="184" y="355"/>
                        <a:pt x="199" y="347"/>
                      </a:cubicBezTo>
                      <a:cubicBezTo>
                        <a:pt x="230" y="339"/>
                        <a:pt x="260" y="324"/>
                        <a:pt x="283" y="309"/>
                      </a:cubicBezTo>
                      <a:cubicBezTo>
                        <a:pt x="360" y="270"/>
                        <a:pt x="399" y="178"/>
                        <a:pt x="376" y="94"/>
                      </a:cubicBezTo>
                      <a:cubicBezTo>
                        <a:pt x="361" y="38"/>
                        <a:pt x="315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8" name="Google Shape;298;p18"/>
              <p:cNvSpPr txBox="1"/>
              <p:nvPr/>
            </p:nvSpPr>
            <p:spPr>
              <a:xfrm>
                <a:off x="457075" y="3615538"/>
                <a:ext cx="17853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red dust. It was named after a God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" name="Google Shape;299;p18"/>
            <p:cNvSpPr/>
            <p:nvPr/>
          </p:nvSpPr>
          <p:spPr>
            <a:xfrm>
              <a:off x="3115341" y="2907548"/>
              <a:ext cx="508620" cy="445364"/>
            </a:xfrm>
            <a:custGeom>
              <a:rect b="b" l="l" r="r" t="t"/>
              <a:pathLst>
                <a:path extrusionOk="0" h="7970" w="9102">
                  <a:moveTo>
                    <a:pt x="7382" y="1"/>
                  </a:moveTo>
                  <a:cubicBezTo>
                    <a:pt x="7318" y="1"/>
                    <a:pt x="7267" y="1"/>
                    <a:pt x="7231" y="1"/>
                  </a:cubicBezTo>
                  <a:cubicBezTo>
                    <a:pt x="5803" y="1"/>
                    <a:pt x="4414" y="508"/>
                    <a:pt x="3255" y="1321"/>
                  </a:cubicBezTo>
                  <a:cubicBezTo>
                    <a:pt x="2273" y="2012"/>
                    <a:pt x="1482" y="2949"/>
                    <a:pt x="1121" y="4100"/>
                  </a:cubicBezTo>
                  <a:cubicBezTo>
                    <a:pt x="876" y="4921"/>
                    <a:pt x="638" y="6057"/>
                    <a:pt x="883" y="6955"/>
                  </a:cubicBezTo>
                  <a:cubicBezTo>
                    <a:pt x="668" y="6709"/>
                    <a:pt x="428" y="6494"/>
                    <a:pt x="187" y="6494"/>
                  </a:cubicBezTo>
                  <a:cubicBezTo>
                    <a:pt x="135" y="6494"/>
                    <a:pt x="83" y="6504"/>
                    <a:pt x="31" y="6525"/>
                  </a:cubicBezTo>
                  <a:cubicBezTo>
                    <a:pt x="8" y="6541"/>
                    <a:pt x="1" y="6571"/>
                    <a:pt x="16" y="6602"/>
                  </a:cubicBezTo>
                  <a:cubicBezTo>
                    <a:pt x="108" y="6809"/>
                    <a:pt x="331" y="6971"/>
                    <a:pt x="469" y="7155"/>
                  </a:cubicBezTo>
                  <a:cubicBezTo>
                    <a:pt x="661" y="7423"/>
                    <a:pt x="868" y="7669"/>
                    <a:pt x="1106" y="7907"/>
                  </a:cubicBezTo>
                  <a:cubicBezTo>
                    <a:pt x="1151" y="7949"/>
                    <a:pt x="1209" y="7969"/>
                    <a:pt x="1266" y="7969"/>
                  </a:cubicBezTo>
                  <a:cubicBezTo>
                    <a:pt x="1345" y="7969"/>
                    <a:pt x="1422" y="7932"/>
                    <a:pt x="1467" y="7861"/>
                  </a:cubicBezTo>
                  <a:cubicBezTo>
                    <a:pt x="1735" y="7354"/>
                    <a:pt x="2019" y="6848"/>
                    <a:pt x="2303" y="6349"/>
                  </a:cubicBezTo>
                  <a:cubicBezTo>
                    <a:pt x="2415" y="6147"/>
                    <a:pt x="2240" y="5964"/>
                    <a:pt x="2066" y="5964"/>
                  </a:cubicBezTo>
                  <a:cubicBezTo>
                    <a:pt x="1988" y="5964"/>
                    <a:pt x="1910" y="6000"/>
                    <a:pt x="1858" y="6088"/>
                  </a:cubicBezTo>
                  <a:cubicBezTo>
                    <a:pt x="1666" y="6433"/>
                    <a:pt x="1482" y="6779"/>
                    <a:pt x="1313" y="7132"/>
                  </a:cubicBezTo>
                  <a:cubicBezTo>
                    <a:pt x="1190" y="6218"/>
                    <a:pt x="1244" y="5290"/>
                    <a:pt x="1467" y="4392"/>
                  </a:cubicBezTo>
                  <a:cubicBezTo>
                    <a:pt x="1758" y="3240"/>
                    <a:pt x="2518" y="2350"/>
                    <a:pt x="3447" y="1644"/>
                  </a:cubicBezTo>
                  <a:cubicBezTo>
                    <a:pt x="4406" y="915"/>
                    <a:pt x="5573" y="508"/>
                    <a:pt x="6763" y="377"/>
                  </a:cubicBezTo>
                  <a:cubicBezTo>
                    <a:pt x="6969" y="354"/>
                    <a:pt x="7176" y="343"/>
                    <a:pt x="7384" y="343"/>
                  </a:cubicBezTo>
                  <a:cubicBezTo>
                    <a:pt x="7664" y="343"/>
                    <a:pt x="7944" y="364"/>
                    <a:pt x="8221" y="408"/>
                  </a:cubicBezTo>
                  <a:cubicBezTo>
                    <a:pt x="8428" y="439"/>
                    <a:pt x="8812" y="423"/>
                    <a:pt x="8989" y="500"/>
                  </a:cubicBezTo>
                  <a:cubicBezTo>
                    <a:pt x="9000" y="506"/>
                    <a:pt x="9014" y="509"/>
                    <a:pt x="9027" y="509"/>
                  </a:cubicBezTo>
                  <a:cubicBezTo>
                    <a:pt x="9065" y="509"/>
                    <a:pt x="9102" y="484"/>
                    <a:pt x="9096" y="439"/>
                  </a:cubicBezTo>
                  <a:cubicBezTo>
                    <a:pt x="9062" y="25"/>
                    <a:pt x="7871" y="1"/>
                    <a:pt x="7382" y="1"/>
                  </a:cubicBezTo>
                  <a:close/>
                </a:path>
              </a:pathLst>
            </a:custGeom>
            <a:solidFill>
              <a:srgbClr val="2B0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8"/>
          <p:cNvGrpSpPr/>
          <p:nvPr/>
        </p:nvGrpSpPr>
        <p:grpSpPr>
          <a:xfrm>
            <a:off x="3533868" y="1571370"/>
            <a:ext cx="2188153" cy="2042441"/>
            <a:chOff x="3533868" y="1571370"/>
            <a:chExt cx="2188153" cy="2042441"/>
          </a:xfrm>
        </p:grpSpPr>
        <p:sp>
          <p:nvSpPr>
            <p:cNvPr id="301" name="Google Shape;301;p18"/>
            <p:cNvSpPr/>
            <p:nvPr/>
          </p:nvSpPr>
          <p:spPr>
            <a:xfrm>
              <a:off x="3652241" y="1958345"/>
              <a:ext cx="2069781" cy="1341270"/>
            </a:xfrm>
            <a:custGeom>
              <a:rect b="b" l="l" r="r" t="t"/>
              <a:pathLst>
                <a:path extrusionOk="0" h="16883" w="26053">
                  <a:moveTo>
                    <a:pt x="5833" y="1376"/>
                  </a:moveTo>
                  <a:cubicBezTo>
                    <a:pt x="5844" y="1376"/>
                    <a:pt x="5854" y="1377"/>
                    <a:pt x="5865" y="1380"/>
                  </a:cubicBezTo>
                  <a:lnTo>
                    <a:pt x="5904" y="1388"/>
                  </a:lnTo>
                  <a:cubicBezTo>
                    <a:pt x="5973" y="1411"/>
                    <a:pt x="6019" y="1487"/>
                    <a:pt x="5996" y="1564"/>
                  </a:cubicBezTo>
                  <a:cubicBezTo>
                    <a:pt x="5980" y="1626"/>
                    <a:pt x="5927" y="1664"/>
                    <a:pt x="5865" y="1664"/>
                  </a:cubicBezTo>
                  <a:cubicBezTo>
                    <a:pt x="5858" y="1665"/>
                    <a:pt x="5851" y="1665"/>
                    <a:pt x="5845" y="1665"/>
                  </a:cubicBezTo>
                  <a:cubicBezTo>
                    <a:pt x="5784" y="1665"/>
                    <a:pt x="5732" y="1635"/>
                    <a:pt x="5704" y="1579"/>
                  </a:cubicBezTo>
                  <a:cubicBezTo>
                    <a:pt x="5681" y="1541"/>
                    <a:pt x="5681" y="1487"/>
                    <a:pt x="5704" y="1449"/>
                  </a:cubicBezTo>
                  <a:cubicBezTo>
                    <a:pt x="5729" y="1405"/>
                    <a:pt x="5781" y="1376"/>
                    <a:pt x="5833" y="1376"/>
                  </a:cubicBezTo>
                  <a:close/>
                  <a:moveTo>
                    <a:pt x="4848" y="1428"/>
                  </a:moveTo>
                  <a:cubicBezTo>
                    <a:pt x="4865" y="1428"/>
                    <a:pt x="4883" y="1430"/>
                    <a:pt x="4898" y="1434"/>
                  </a:cubicBezTo>
                  <a:cubicBezTo>
                    <a:pt x="4952" y="1449"/>
                    <a:pt x="4982" y="1487"/>
                    <a:pt x="4982" y="1541"/>
                  </a:cubicBezTo>
                  <a:cubicBezTo>
                    <a:pt x="4975" y="1610"/>
                    <a:pt x="4921" y="1672"/>
                    <a:pt x="4844" y="1687"/>
                  </a:cubicBezTo>
                  <a:cubicBezTo>
                    <a:pt x="4834" y="1689"/>
                    <a:pt x="4824" y="1690"/>
                    <a:pt x="4813" y="1690"/>
                  </a:cubicBezTo>
                  <a:cubicBezTo>
                    <a:pt x="4755" y="1690"/>
                    <a:pt x="4700" y="1655"/>
                    <a:pt x="4668" y="1603"/>
                  </a:cubicBezTo>
                  <a:cubicBezTo>
                    <a:pt x="4645" y="1564"/>
                    <a:pt x="4652" y="1510"/>
                    <a:pt x="4683" y="1472"/>
                  </a:cubicBezTo>
                  <a:lnTo>
                    <a:pt x="4691" y="1472"/>
                  </a:lnTo>
                  <a:cubicBezTo>
                    <a:pt x="4722" y="1434"/>
                    <a:pt x="4768" y="1441"/>
                    <a:pt x="4798" y="1434"/>
                  </a:cubicBezTo>
                  <a:cubicBezTo>
                    <a:pt x="4814" y="1430"/>
                    <a:pt x="4831" y="1428"/>
                    <a:pt x="4848" y="1428"/>
                  </a:cubicBezTo>
                  <a:close/>
                  <a:moveTo>
                    <a:pt x="4238" y="1933"/>
                  </a:moveTo>
                  <a:cubicBezTo>
                    <a:pt x="4315" y="1933"/>
                    <a:pt x="4384" y="2002"/>
                    <a:pt x="4384" y="2086"/>
                  </a:cubicBezTo>
                  <a:cubicBezTo>
                    <a:pt x="4384" y="2186"/>
                    <a:pt x="4307" y="2278"/>
                    <a:pt x="4207" y="2293"/>
                  </a:cubicBezTo>
                  <a:cubicBezTo>
                    <a:pt x="4194" y="2296"/>
                    <a:pt x="4182" y="2297"/>
                    <a:pt x="4169" y="2297"/>
                  </a:cubicBezTo>
                  <a:cubicBezTo>
                    <a:pt x="4068" y="2297"/>
                    <a:pt x="3977" y="2219"/>
                    <a:pt x="3977" y="2117"/>
                  </a:cubicBezTo>
                  <a:cubicBezTo>
                    <a:pt x="4015" y="2002"/>
                    <a:pt x="4115" y="1933"/>
                    <a:pt x="4238" y="1933"/>
                  </a:cubicBezTo>
                  <a:close/>
                  <a:moveTo>
                    <a:pt x="5120" y="1979"/>
                  </a:moveTo>
                  <a:cubicBezTo>
                    <a:pt x="5197" y="1979"/>
                    <a:pt x="5269" y="2041"/>
                    <a:pt x="5282" y="2124"/>
                  </a:cubicBezTo>
                  <a:cubicBezTo>
                    <a:pt x="5275" y="2227"/>
                    <a:pt x="5197" y="2302"/>
                    <a:pt x="5097" y="2302"/>
                  </a:cubicBezTo>
                  <a:cubicBezTo>
                    <a:pt x="5092" y="2302"/>
                    <a:pt x="5087" y="2301"/>
                    <a:pt x="5082" y="2301"/>
                  </a:cubicBezTo>
                  <a:cubicBezTo>
                    <a:pt x="5029" y="2293"/>
                    <a:pt x="4967" y="2278"/>
                    <a:pt x="4921" y="2255"/>
                  </a:cubicBezTo>
                  <a:cubicBezTo>
                    <a:pt x="4844" y="2209"/>
                    <a:pt x="4844" y="2109"/>
                    <a:pt x="4921" y="2063"/>
                  </a:cubicBezTo>
                  <a:cubicBezTo>
                    <a:pt x="4967" y="2032"/>
                    <a:pt x="5021" y="2009"/>
                    <a:pt x="5075" y="1986"/>
                  </a:cubicBezTo>
                  <a:cubicBezTo>
                    <a:pt x="5090" y="1981"/>
                    <a:pt x="5105" y="1979"/>
                    <a:pt x="5120" y="1979"/>
                  </a:cubicBezTo>
                  <a:close/>
                  <a:moveTo>
                    <a:pt x="7270" y="1"/>
                  </a:moveTo>
                  <a:cubicBezTo>
                    <a:pt x="4494" y="1"/>
                    <a:pt x="767" y="2650"/>
                    <a:pt x="408" y="5548"/>
                  </a:cubicBezTo>
                  <a:cubicBezTo>
                    <a:pt x="1" y="8879"/>
                    <a:pt x="2073" y="9869"/>
                    <a:pt x="2073" y="9869"/>
                  </a:cubicBezTo>
                  <a:cubicBezTo>
                    <a:pt x="2073" y="9869"/>
                    <a:pt x="577" y="14283"/>
                    <a:pt x="4929" y="16324"/>
                  </a:cubicBezTo>
                  <a:cubicBezTo>
                    <a:pt x="5776" y="16722"/>
                    <a:pt x="6595" y="16882"/>
                    <a:pt x="7365" y="16882"/>
                  </a:cubicBezTo>
                  <a:cubicBezTo>
                    <a:pt x="10546" y="16882"/>
                    <a:pt x="12881" y="14145"/>
                    <a:pt x="12881" y="14145"/>
                  </a:cubicBezTo>
                  <a:cubicBezTo>
                    <a:pt x="12881" y="14145"/>
                    <a:pt x="14820" y="16179"/>
                    <a:pt x="18025" y="16179"/>
                  </a:cubicBezTo>
                  <a:cubicBezTo>
                    <a:pt x="18566" y="16179"/>
                    <a:pt x="19142" y="16122"/>
                    <a:pt x="19750" y="15987"/>
                  </a:cubicBezTo>
                  <a:cubicBezTo>
                    <a:pt x="23112" y="15234"/>
                    <a:pt x="22775" y="12448"/>
                    <a:pt x="22775" y="12448"/>
                  </a:cubicBezTo>
                  <a:cubicBezTo>
                    <a:pt x="22775" y="12448"/>
                    <a:pt x="26052" y="11972"/>
                    <a:pt x="25998" y="8772"/>
                  </a:cubicBezTo>
                  <a:cubicBezTo>
                    <a:pt x="25937" y="4588"/>
                    <a:pt x="22022" y="4358"/>
                    <a:pt x="22022" y="4358"/>
                  </a:cubicBezTo>
                  <a:cubicBezTo>
                    <a:pt x="22022" y="4358"/>
                    <a:pt x="20971" y="520"/>
                    <a:pt x="16688" y="213"/>
                  </a:cubicBezTo>
                  <a:cubicBezTo>
                    <a:pt x="16509" y="200"/>
                    <a:pt x="16335" y="194"/>
                    <a:pt x="16167" y="194"/>
                  </a:cubicBezTo>
                  <a:cubicBezTo>
                    <a:pt x="12724" y="194"/>
                    <a:pt x="11315" y="2754"/>
                    <a:pt x="11315" y="2754"/>
                  </a:cubicBezTo>
                  <a:cubicBezTo>
                    <a:pt x="11315" y="2754"/>
                    <a:pt x="11453" y="213"/>
                    <a:pt x="7477" y="6"/>
                  </a:cubicBezTo>
                  <a:cubicBezTo>
                    <a:pt x="7409" y="3"/>
                    <a:pt x="7339" y="1"/>
                    <a:pt x="7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18"/>
            <p:cNvGrpSpPr/>
            <p:nvPr/>
          </p:nvGrpSpPr>
          <p:grpSpPr>
            <a:xfrm>
              <a:off x="3533868" y="1571370"/>
              <a:ext cx="2141177" cy="2042441"/>
              <a:chOff x="3618808" y="1898436"/>
              <a:chExt cx="1719269" cy="1639988"/>
            </a:xfrm>
          </p:grpSpPr>
          <p:sp>
            <p:nvSpPr>
              <p:cNvPr id="303" name="Google Shape;303;p18"/>
              <p:cNvSpPr/>
              <p:nvPr/>
            </p:nvSpPr>
            <p:spPr>
              <a:xfrm>
                <a:off x="3693316" y="2187088"/>
                <a:ext cx="1644761" cy="1146561"/>
              </a:xfrm>
              <a:custGeom>
                <a:rect b="b" l="l" r="r" t="t"/>
                <a:pathLst>
                  <a:path extrusionOk="0" h="17974" w="25784">
                    <a:moveTo>
                      <a:pt x="7229" y="0"/>
                    </a:moveTo>
                    <a:cubicBezTo>
                      <a:pt x="5646" y="0"/>
                      <a:pt x="4089" y="468"/>
                      <a:pt x="2756" y="1350"/>
                    </a:cubicBezTo>
                    <a:cubicBezTo>
                      <a:pt x="2012" y="1849"/>
                      <a:pt x="1382" y="2493"/>
                      <a:pt x="906" y="3246"/>
                    </a:cubicBezTo>
                    <a:cubicBezTo>
                      <a:pt x="430" y="3998"/>
                      <a:pt x="131" y="4858"/>
                      <a:pt x="31" y="5740"/>
                    </a:cubicBezTo>
                    <a:lnTo>
                      <a:pt x="1" y="6078"/>
                    </a:lnTo>
                    <a:cubicBezTo>
                      <a:pt x="1" y="6193"/>
                      <a:pt x="1" y="6301"/>
                      <a:pt x="1" y="6416"/>
                    </a:cubicBezTo>
                    <a:cubicBezTo>
                      <a:pt x="8" y="6523"/>
                      <a:pt x="1" y="6638"/>
                      <a:pt x="8" y="6746"/>
                    </a:cubicBezTo>
                    <a:lnTo>
                      <a:pt x="47" y="7084"/>
                    </a:lnTo>
                    <a:lnTo>
                      <a:pt x="70" y="7252"/>
                    </a:lnTo>
                    <a:lnTo>
                      <a:pt x="100" y="7414"/>
                    </a:lnTo>
                    <a:lnTo>
                      <a:pt x="177" y="7744"/>
                    </a:lnTo>
                    <a:cubicBezTo>
                      <a:pt x="239" y="7959"/>
                      <a:pt x="308" y="8173"/>
                      <a:pt x="392" y="8381"/>
                    </a:cubicBezTo>
                    <a:cubicBezTo>
                      <a:pt x="561" y="8795"/>
                      <a:pt x="776" y="9187"/>
                      <a:pt x="1037" y="9547"/>
                    </a:cubicBezTo>
                    <a:cubicBezTo>
                      <a:pt x="1106" y="9639"/>
                      <a:pt x="1175" y="9732"/>
                      <a:pt x="1244" y="9816"/>
                    </a:cubicBezTo>
                    <a:cubicBezTo>
                      <a:pt x="1321" y="9900"/>
                      <a:pt x="1390" y="9985"/>
                      <a:pt x="1467" y="10062"/>
                    </a:cubicBezTo>
                    <a:cubicBezTo>
                      <a:pt x="1604" y="10212"/>
                      <a:pt x="1753" y="10351"/>
                      <a:pt x="1909" y="10477"/>
                    </a:cubicBezTo>
                    <a:lnTo>
                      <a:pt x="1909" y="10477"/>
                    </a:lnTo>
                    <a:cubicBezTo>
                      <a:pt x="1800" y="10805"/>
                      <a:pt x="1724" y="11140"/>
                      <a:pt x="1682" y="11482"/>
                    </a:cubicBezTo>
                    <a:cubicBezTo>
                      <a:pt x="1628" y="11850"/>
                      <a:pt x="1620" y="12219"/>
                      <a:pt x="1636" y="12587"/>
                    </a:cubicBezTo>
                    <a:cubicBezTo>
                      <a:pt x="1682" y="13324"/>
                      <a:pt x="1889" y="14045"/>
                      <a:pt x="2242" y="14698"/>
                    </a:cubicBezTo>
                    <a:cubicBezTo>
                      <a:pt x="2603" y="15350"/>
                      <a:pt x="3086" y="15918"/>
                      <a:pt x="3670" y="16379"/>
                    </a:cubicBezTo>
                    <a:lnTo>
                      <a:pt x="3892" y="16548"/>
                    </a:lnTo>
                    <a:cubicBezTo>
                      <a:pt x="3961" y="16601"/>
                      <a:pt x="4038" y="16647"/>
                      <a:pt x="4115" y="16701"/>
                    </a:cubicBezTo>
                    <a:lnTo>
                      <a:pt x="4230" y="16786"/>
                    </a:lnTo>
                    <a:lnTo>
                      <a:pt x="4345" y="16855"/>
                    </a:lnTo>
                    <a:cubicBezTo>
                      <a:pt x="4429" y="16901"/>
                      <a:pt x="4506" y="16954"/>
                      <a:pt x="4583" y="17000"/>
                    </a:cubicBezTo>
                    <a:cubicBezTo>
                      <a:pt x="4905" y="17177"/>
                      <a:pt x="5235" y="17338"/>
                      <a:pt x="5581" y="17476"/>
                    </a:cubicBezTo>
                    <a:cubicBezTo>
                      <a:pt x="6419" y="17799"/>
                      <a:pt x="7319" y="17974"/>
                      <a:pt x="8220" y="17974"/>
                    </a:cubicBezTo>
                    <a:cubicBezTo>
                      <a:pt x="8796" y="17974"/>
                      <a:pt x="9373" y="17902"/>
                      <a:pt x="9933" y="17753"/>
                    </a:cubicBezTo>
                    <a:cubicBezTo>
                      <a:pt x="10647" y="17568"/>
                      <a:pt x="11322" y="17238"/>
                      <a:pt x="11906" y="16786"/>
                    </a:cubicBezTo>
                    <a:cubicBezTo>
                      <a:pt x="12489" y="16325"/>
                      <a:pt x="12942" y="15719"/>
                      <a:pt x="13226" y="15035"/>
                    </a:cubicBezTo>
                    <a:cubicBezTo>
                      <a:pt x="13236" y="15000"/>
                      <a:pt x="13206" y="14975"/>
                      <a:pt x="13176" y="14975"/>
                    </a:cubicBezTo>
                    <a:cubicBezTo>
                      <a:pt x="13160" y="14975"/>
                      <a:pt x="13144" y="14981"/>
                      <a:pt x="13134" y="14997"/>
                    </a:cubicBezTo>
                    <a:cubicBezTo>
                      <a:pt x="12834" y="15650"/>
                      <a:pt x="12381" y="16218"/>
                      <a:pt x="11806" y="16647"/>
                    </a:cubicBezTo>
                    <a:cubicBezTo>
                      <a:pt x="11230" y="17077"/>
                      <a:pt x="10578" y="17377"/>
                      <a:pt x="9887" y="17545"/>
                    </a:cubicBezTo>
                    <a:cubicBezTo>
                      <a:pt x="9355" y="17670"/>
                      <a:pt x="8815" y="17733"/>
                      <a:pt x="8276" y="17733"/>
                    </a:cubicBezTo>
                    <a:cubicBezTo>
                      <a:pt x="7391" y="17733"/>
                      <a:pt x="6511" y="17565"/>
                      <a:pt x="5681" y="17231"/>
                    </a:cubicBezTo>
                    <a:cubicBezTo>
                      <a:pt x="5020" y="16970"/>
                      <a:pt x="4391" y="16624"/>
                      <a:pt x="3815" y="16194"/>
                    </a:cubicBezTo>
                    <a:cubicBezTo>
                      <a:pt x="3531" y="15987"/>
                      <a:pt x="3270" y="15742"/>
                      <a:pt x="3025" y="15481"/>
                    </a:cubicBezTo>
                    <a:cubicBezTo>
                      <a:pt x="2787" y="15220"/>
                      <a:pt x="2580" y="14928"/>
                      <a:pt x="2403" y="14621"/>
                    </a:cubicBezTo>
                    <a:cubicBezTo>
                      <a:pt x="1712" y="13370"/>
                      <a:pt x="1666" y="11812"/>
                      <a:pt x="2134" y="10476"/>
                    </a:cubicBezTo>
                    <a:cubicBezTo>
                      <a:pt x="2150" y="10438"/>
                      <a:pt x="2134" y="10392"/>
                      <a:pt x="2096" y="10361"/>
                    </a:cubicBezTo>
                    <a:cubicBezTo>
                      <a:pt x="1927" y="10231"/>
                      <a:pt x="1774" y="10085"/>
                      <a:pt x="1628" y="9923"/>
                    </a:cubicBezTo>
                    <a:cubicBezTo>
                      <a:pt x="1559" y="9847"/>
                      <a:pt x="1482" y="9770"/>
                      <a:pt x="1421" y="9686"/>
                    </a:cubicBezTo>
                    <a:cubicBezTo>
                      <a:pt x="1359" y="9593"/>
                      <a:pt x="1290" y="9517"/>
                      <a:pt x="1229" y="9425"/>
                    </a:cubicBezTo>
                    <a:cubicBezTo>
                      <a:pt x="975" y="9079"/>
                      <a:pt x="776" y="8695"/>
                      <a:pt x="622" y="8296"/>
                    </a:cubicBezTo>
                    <a:cubicBezTo>
                      <a:pt x="546" y="8097"/>
                      <a:pt x="476" y="7897"/>
                      <a:pt x="423" y="7690"/>
                    </a:cubicBezTo>
                    <a:lnTo>
                      <a:pt x="354" y="7375"/>
                    </a:lnTo>
                    <a:lnTo>
                      <a:pt x="323" y="7214"/>
                    </a:lnTo>
                    <a:lnTo>
                      <a:pt x="308" y="7053"/>
                    </a:lnTo>
                    <a:lnTo>
                      <a:pt x="269" y="6738"/>
                    </a:lnTo>
                    <a:cubicBezTo>
                      <a:pt x="262" y="6631"/>
                      <a:pt x="262" y="6523"/>
                      <a:pt x="262" y="6416"/>
                    </a:cubicBezTo>
                    <a:cubicBezTo>
                      <a:pt x="262" y="6201"/>
                      <a:pt x="269" y="5986"/>
                      <a:pt x="285" y="5771"/>
                    </a:cubicBezTo>
                    <a:lnTo>
                      <a:pt x="300" y="5610"/>
                    </a:lnTo>
                    <a:lnTo>
                      <a:pt x="323" y="5456"/>
                    </a:lnTo>
                    <a:cubicBezTo>
                      <a:pt x="338" y="5349"/>
                      <a:pt x="346" y="5241"/>
                      <a:pt x="369" y="5134"/>
                    </a:cubicBezTo>
                    <a:lnTo>
                      <a:pt x="438" y="4819"/>
                    </a:lnTo>
                    <a:lnTo>
                      <a:pt x="523" y="4504"/>
                    </a:lnTo>
                    <a:cubicBezTo>
                      <a:pt x="653" y="4098"/>
                      <a:pt x="830" y="3699"/>
                      <a:pt x="1052" y="3330"/>
                    </a:cubicBezTo>
                    <a:cubicBezTo>
                      <a:pt x="1282" y="2962"/>
                      <a:pt x="1551" y="2624"/>
                      <a:pt x="1858" y="2317"/>
                    </a:cubicBezTo>
                    <a:cubicBezTo>
                      <a:pt x="2165" y="2018"/>
                      <a:pt x="2503" y="1741"/>
                      <a:pt x="2871" y="1511"/>
                    </a:cubicBezTo>
                    <a:cubicBezTo>
                      <a:pt x="3600" y="1043"/>
                      <a:pt x="4399" y="697"/>
                      <a:pt x="5243" y="490"/>
                    </a:cubicBezTo>
                    <a:cubicBezTo>
                      <a:pt x="5882" y="320"/>
                      <a:pt x="6538" y="235"/>
                      <a:pt x="7195" y="235"/>
                    </a:cubicBezTo>
                    <a:cubicBezTo>
                      <a:pt x="7399" y="235"/>
                      <a:pt x="7603" y="244"/>
                      <a:pt x="7807" y="260"/>
                    </a:cubicBezTo>
                    <a:cubicBezTo>
                      <a:pt x="8022" y="283"/>
                      <a:pt x="8237" y="314"/>
                      <a:pt x="8444" y="360"/>
                    </a:cubicBezTo>
                    <a:cubicBezTo>
                      <a:pt x="8651" y="413"/>
                      <a:pt x="8866" y="467"/>
                      <a:pt x="9066" y="529"/>
                    </a:cubicBezTo>
                    <a:lnTo>
                      <a:pt x="9373" y="644"/>
                    </a:lnTo>
                    <a:cubicBezTo>
                      <a:pt x="9419" y="659"/>
                      <a:pt x="9472" y="674"/>
                      <a:pt x="9518" y="697"/>
                    </a:cubicBezTo>
                    <a:lnTo>
                      <a:pt x="9664" y="766"/>
                    </a:lnTo>
                    <a:cubicBezTo>
                      <a:pt x="9764" y="813"/>
                      <a:pt x="9856" y="859"/>
                      <a:pt x="9956" y="912"/>
                    </a:cubicBezTo>
                    <a:lnTo>
                      <a:pt x="10225" y="1073"/>
                    </a:lnTo>
                    <a:cubicBezTo>
                      <a:pt x="10578" y="1304"/>
                      <a:pt x="10877" y="1603"/>
                      <a:pt x="11115" y="1949"/>
                    </a:cubicBezTo>
                    <a:lnTo>
                      <a:pt x="11161" y="2018"/>
                    </a:lnTo>
                    <a:cubicBezTo>
                      <a:pt x="11169" y="2033"/>
                      <a:pt x="11184" y="2056"/>
                      <a:pt x="11199" y="2079"/>
                    </a:cubicBezTo>
                    <a:lnTo>
                      <a:pt x="11268" y="2217"/>
                    </a:lnTo>
                    <a:cubicBezTo>
                      <a:pt x="11299" y="2263"/>
                      <a:pt x="11315" y="2309"/>
                      <a:pt x="11338" y="2363"/>
                    </a:cubicBezTo>
                    <a:cubicBezTo>
                      <a:pt x="11361" y="2409"/>
                      <a:pt x="11376" y="2455"/>
                      <a:pt x="11391" y="2501"/>
                    </a:cubicBezTo>
                    <a:cubicBezTo>
                      <a:pt x="11422" y="2601"/>
                      <a:pt x="11453" y="2701"/>
                      <a:pt x="11476" y="2801"/>
                    </a:cubicBezTo>
                    <a:cubicBezTo>
                      <a:pt x="11483" y="2854"/>
                      <a:pt x="11499" y="2900"/>
                      <a:pt x="11499" y="2954"/>
                    </a:cubicBezTo>
                    <a:cubicBezTo>
                      <a:pt x="11499" y="3000"/>
                      <a:pt x="11506" y="3046"/>
                      <a:pt x="11506" y="3092"/>
                    </a:cubicBezTo>
                    <a:lnTo>
                      <a:pt x="11506" y="3100"/>
                    </a:lnTo>
                    <a:cubicBezTo>
                      <a:pt x="11506" y="3146"/>
                      <a:pt x="11529" y="3184"/>
                      <a:pt x="11568" y="3215"/>
                    </a:cubicBezTo>
                    <a:cubicBezTo>
                      <a:pt x="11592" y="3233"/>
                      <a:pt x="11621" y="3242"/>
                      <a:pt x="11650" y="3242"/>
                    </a:cubicBezTo>
                    <a:cubicBezTo>
                      <a:pt x="11695" y="3242"/>
                      <a:pt x="11740" y="3221"/>
                      <a:pt x="11767" y="3184"/>
                    </a:cubicBezTo>
                    <a:cubicBezTo>
                      <a:pt x="11921" y="2969"/>
                      <a:pt x="12097" y="2770"/>
                      <a:pt x="12289" y="2578"/>
                    </a:cubicBezTo>
                    <a:cubicBezTo>
                      <a:pt x="12474" y="2394"/>
                      <a:pt x="12681" y="2209"/>
                      <a:pt x="12888" y="2048"/>
                    </a:cubicBezTo>
                    <a:cubicBezTo>
                      <a:pt x="13318" y="1711"/>
                      <a:pt x="13786" y="1442"/>
                      <a:pt x="14293" y="1242"/>
                    </a:cubicBezTo>
                    <a:cubicBezTo>
                      <a:pt x="14792" y="1043"/>
                      <a:pt x="15329" y="928"/>
                      <a:pt x="15866" y="897"/>
                    </a:cubicBezTo>
                    <a:cubicBezTo>
                      <a:pt x="15956" y="893"/>
                      <a:pt x="16046" y="891"/>
                      <a:pt x="16136" y="891"/>
                    </a:cubicBezTo>
                    <a:cubicBezTo>
                      <a:pt x="16591" y="891"/>
                      <a:pt x="17044" y="940"/>
                      <a:pt x="17486" y="1043"/>
                    </a:cubicBezTo>
                    <a:cubicBezTo>
                      <a:pt x="17616" y="1073"/>
                      <a:pt x="17747" y="1104"/>
                      <a:pt x="17877" y="1143"/>
                    </a:cubicBezTo>
                    <a:lnTo>
                      <a:pt x="18261" y="1281"/>
                    </a:lnTo>
                    <a:lnTo>
                      <a:pt x="18453" y="1342"/>
                    </a:lnTo>
                    <a:cubicBezTo>
                      <a:pt x="18514" y="1365"/>
                      <a:pt x="18576" y="1396"/>
                      <a:pt x="18637" y="1427"/>
                    </a:cubicBezTo>
                    <a:lnTo>
                      <a:pt x="19013" y="1588"/>
                    </a:lnTo>
                    <a:cubicBezTo>
                      <a:pt x="19497" y="1833"/>
                      <a:pt x="19942" y="2140"/>
                      <a:pt x="20356" y="2493"/>
                    </a:cubicBezTo>
                    <a:cubicBezTo>
                      <a:pt x="20756" y="2854"/>
                      <a:pt x="21116" y="3261"/>
                      <a:pt x="21416" y="3714"/>
                    </a:cubicBezTo>
                    <a:cubicBezTo>
                      <a:pt x="21715" y="4159"/>
                      <a:pt x="21953" y="4643"/>
                      <a:pt x="22114" y="5157"/>
                    </a:cubicBezTo>
                    <a:cubicBezTo>
                      <a:pt x="22122" y="5195"/>
                      <a:pt x="22160" y="5218"/>
                      <a:pt x="22191" y="5226"/>
                    </a:cubicBezTo>
                    <a:cubicBezTo>
                      <a:pt x="22644" y="5241"/>
                      <a:pt x="23089" y="5326"/>
                      <a:pt x="23519" y="5479"/>
                    </a:cubicBezTo>
                    <a:cubicBezTo>
                      <a:pt x="23726" y="5556"/>
                      <a:pt x="23933" y="5656"/>
                      <a:pt x="24118" y="5771"/>
                    </a:cubicBezTo>
                    <a:cubicBezTo>
                      <a:pt x="24309" y="5894"/>
                      <a:pt x="24486" y="6032"/>
                      <a:pt x="24647" y="6185"/>
                    </a:cubicBezTo>
                    <a:cubicBezTo>
                      <a:pt x="24962" y="6508"/>
                      <a:pt x="25215" y="6892"/>
                      <a:pt x="25384" y="7306"/>
                    </a:cubicBezTo>
                    <a:cubicBezTo>
                      <a:pt x="25553" y="7728"/>
                      <a:pt x="25653" y="8173"/>
                      <a:pt x="25683" y="8626"/>
                    </a:cubicBezTo>
                    <a:lnTo>
                      <a:pt x="25676" y="8619"/>
                    </a:lnTo>
                    <a:lnTo>
                      <a:pt x="25676" y="8619"/>
                    </a:lnTo>
                    <a:cubicBezTo>
                      <a:pt x="25676" y="8649"/>
                      <a:pt x="25699" y="8672"/>
                      <a:pt x="25729" y="8672"/>
                    </a:cubicBezTo>
                    <a:cubicBezTo>
                      <a:pt x="25760" y="8672"/>
                      <a:pt x="25783" y="8649"/>
                      <a:pt x="25783" y="8619"/>
                    </a:cubicBezTo>
                    <a:cubicBezTo>
                      <a:pt x="25768" y="8150"/>
                      <a:pt x="25676" y="7690"/>
                      <a:pt x="25507" y="7252"/>
                    </a:cubicBezTo>
                    <a:cubicBezTo>
                      <a:pt x="25338" y="6815"/>
                      <a:pt x="25077" y="6408"/>
                      <a:pt x="24747" y="6070"/>
                    </a:cubicBezTo>
                    <a:cubicBezTo>
                      <a:pt x="24586" y="5909"/>
                      <a:pt x="24402" y="5756"/>
                      <a:pt x="24202" y="5633"/>
                    </a:cubicBezTo>
                    <a:cubicBezTo>
                      <a:pt x="24002" y="5502"/>
                      <a:pt x="23788" y="5403"/>
                      <a:pt x="23573" y="5318"/>
                    </a:cubicBezTo>
                    <a:cubicBezTo>
                      <a:pt x="23149" y="5165"/>
                      <a:pt x="22711" y="5074"/>
                      <a:pt x="22265" y="5046"/>
                    </a:cubicBezTo>
                    <a:lnTo>
                      <a:pt x="22265" y="5046"/>
                    </a:lnTo>
                    <a:cubicBezTo>
                      <a:pt x="22105" y="4530"/>
                      <a:pt x="21872" y="4043"/>
                      <a:pt x="21562" y="3599"/>
                    </a:cubicBezTo>
                    <a:cubicBezTo>
                      <a:pt x="21255" y="3138"/>
                      <a:pt x="20886" y="2716"/>
                      <a:pt x="20464" y="2348"/>
                    </a:cubicBezTo>
                    <a:cubicBezTo>
                      <a:pt x="20042" y="1995"/>
                      <a:pt x="19574" y="1688"/>
                      <a:pt x="19075" y="1434"/>
                    </a:cubicBezTo>
                    <a:lnTo>
                      <a:pt x="18691" y="1273"/>
                    </a:lnTo>
                    <a:cubicBezTo>
                      <a:pt x="18622" y="1242"/>
                      <a:pt x="18560" y="1219"/>
                      <a:pt x="18499" y="1189"/>
                    </a:cubicBezTo>
                    <a:lnTo>
                      <a:pt x="18299" y="1127"/>
                    </a:lnTo>
                    <a:lnTo>
                      <a:pt x="17900" y="997"/>
                    </a:lnTo>
                    <a:cubicBezTo>
                      <a:pt x="17770" y="958"/>
                      <a:pt x="17632" y="928"/>
                      <a:pt x="17501" y="889"/>
                    </a:cubicBezTo>
                    <a:cubicBezTo>
                      <a:pt x="17046" y="787"/>
                      <a:pt x="16586" y="738"/>
                      <a:pt x="16120" y="738"/>
                    </a:cubicBezTo>
                    <a:cubicBezTo>
                      <a:pt x="16028" y="738"/>
                      <a:pt x="15936" y="740"/>
                      <a:pt x="15843" y="743"/>
                    </a:cubicBezTo>
                    <a:cubicBezTo>
                      <a:pt x="15567" y="759"/>
                      <a:pt x="15291" y="797"/>
                      <a:pt x="15014" y="851"/>
                    </a:cubicBezTo>
                    <a:cubicBezTo>
                      <a:pt x="14884" y="874"/>
                      <a:pt x="14746" y="905"/>
                      <a:pt x="14615" y="951"/>
                    </a:cubicBezTo>
                    <a:cubicBezTo>
                      <a:pt x="14477" y="989"/>
                      <a:pt x="14346" y="1027"/>
                      <a:pt x="14216" y="1073"/>
                    </a:cubicBezTo>
                    <a:cubicBezTo>
                      <a:pt x="13686" y="1265"/>
                      <a:pt x="13195" y="1526"/>
                      <a:pt x="12735" y="1849"/>
                    </a:cubicBezTo>
                    <a:cubicBezTo>
                      <a:pt x="12369" y="2110"/>
                      <a:pt x="12033" y="2411"/>
                      <a:pt x="11737" y="2742"/>
                    </a:cubicBezTo>
                    <a:lnTo>
                      <a:pt x="11737" y="2742"/>
                    </a:lnTo>
                    <a:cubicBezTo>
                      <a:pt x="11737" y="2741"/>
                      <a:pt x="11737" y="2740"/>
                      <a:pt x="11737" y="2739"/>
                    </a:cubicBezTo>
                    <a:cubicBezTo>
                      <a:pt x="11714" y="2624"/>
                      <a:pt x="11691" y="2517"/>
                      <a:pt x="11645" y="2401"/>
                    </a:cubicBezTo>
                    <a:cubicBezTo>
                      <a:pt x="11629" y="2348"/>
                      <a:pt x="11614" y="2294"/>
                      <a:pt x="11583" y="2240"/>
                    </a:cubicBezTo>
                    <a:cubicBezTo>
                      <a:pt x="11560" y="2186"/>
                      <a:pt x="11545" y="2133"/>
                      <a:pt x="11514" y="2079"/>
                    </a:cubicBezTo>
                    <a:cubicBezTo>
                      <a:pt x="11460" y="1979"/>
                      <a:pt x="11407" y="1879"/>
                      <a:pt x="11338" y="1787"/>
                    </a:cubicBezTo>
                    <a:cubicBezTo>
                      <a:pt x="11077" y="1411"/>
                      <a:pt x="10739" y="1089"/>
                      <a:pt x="10347" y="851"/>
                    </a:cubicBezTo>
                    <a:lnTo>
                      <a:pt x="10056" y="674"/>
                    </a:lnTo>
                    <a:cubicBezTo>
                      <a:pt x="9956" y="621"/>
                      <a:pt x="9848" y="582"/>
                      <a:pt x="9756" y="536"/>
                    </a:cubicBezTo>
                    <a:lnTo>
                      <a:pt x="9603" y="467"/>
                    </a:lnTo>
                    <a:cubicBezTo>
                      <a:pt x="9549" y="444"/>
                      <a:pt x="9495" y="429"/>
                      <a:pt x="9442" y="406"/>
                    </a:cubicBezTo>
                    <a:lnTo>
                      <a:pt x="9127" y="298"/>
                    </a:lnTo>
                    <a:cubicBezTo>
                      <a:pt x="8912" y="229"/>
                      <a:pt x="8697" y="175"/>
                      <a:pt x="8482" y="122"/>
                    </a:cubicBezTo>
                    <a:cubicBezTo>
                      <a:pt x="8260" y="76"/>
                      <a:pt x="8037" y="45"/>
                      <a:pt x="7814" y="22"/>
                    </a:cubicBezTo>
                    <a:cubicBezTo>
                      <a:pt x="7619" y="8"/>
                      <a:pt x="7424" y="0"/>
                      <a:pt x="722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4509900" y="2115324"/>
                <a:ext cx="63854" cy="119861"/>
              </a:xfrm>
              <a:custGeom>
                <a:rect b="b" l="l" r="r" t="t"/>
                <a:pathLst>
                  <a:path extrusionOk="0" h="1879" w="1001">
                    <a:moveTo>
                      <a:pt x="69" y="1"/>
                    </a:moveTo>
                    <a:cubicBezTo>
                      <a:pt x="34" y="1"/>
                      <a:pt x="0" y="31"/>
                      <a:pt x="10" y="72"/>
                    </a:cubicBezTo>
                    <a:cubicBezTo>
                      <a:pt x="64" y="234"/>
                      <a:pt x="133" y="387"/>
                      <a:pt x="195" y="533"/>
                    </a:cubicBezTo>
                    <a:cubicBezTo>
                      <a:pt x="256" y="686"/>
                      <a:pt x="348" y="825"/>
                      <a:pt x="417" y="970"/>
                    </a:cubicBezTo>
                    <a:cubicBezTo>
                      <a:pt x="486" y="1116"/>
                      <a:pt x="548" y="1270"/>
                      <a:pt x="624" y="1416"/>
                    </a:cubicBezTo>
                    <a:cubicBezTo>
                      <a:pt x="693" y="1569"/>
                      <a:pt x="778" y="1707"/>
                      <a:pt x="862" y="1845"/>
                    </a:cubicBezTo>
                    <a:cubicBezTo>
                      <a:pt x="874" y="1869"/>
                      <a:pt x="899" y="1879"/>
                      <a:pt x="924" y="1879"/>
                    </a:cubicBezTo>
                    <a:cubicBezTo>
                      <a:pt x="932" y="1879"/>
                      <a:pt x="939" y="1878"/>
                      <a:pt x="947" y="1876"/>
                    </a:cubicBezTo>
                    <a:cubicBezTo>
                      <a:pt x="977" y="1861"/>
                      <a:pt x="1000" y="1822"/>
                      <a:pt x="985" y="1792"/>
                    </a:cubicBezTo>
                    <a:cubicBezTo>
                      <a:pt x="931" y="1630"/>
                      <a:pt x="870" y="1485"/>
                      <a:pt x="793" y="1331"/>
                    </a:cubicBezTo>
                    <a:cubicBezTo>
                      <a:pt x="724" y="1185"/>
                      <a:pt x="647" y="1039"/>
                      <a:pt x="571" y="901"/>
                    </a:cubicBezTo>
                    <a:cubicBezTo>
                      <a:pt x="494" y="755"/>
                      <a:pt x="440" y="594"/>
                      <a:pt x="363" y="448"/>
                    </a:cubicBezTo>
                    <a:cubicBezTo>
                      <a:pt x="287" y="310"/>
                      <a:pt x="210" y="164"/>
                      <a:pt x="118" y="26"/>
                    </a:cubicBezTo>
                    <a:cubicBezTo>
                      <a:pt x="105" y="8"/>
                      <a:pt x="87" y="1"/>
                      <a:pt x="69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4637290" y="2013961"/>
                <a:ext cx="40251" cy="186777"/>
              </a:xfrm>
              <a:custGeom>
                <a:rect b="b" l="l" r="r" t="t"/>
                <a:pathLst>
                  <a:path extrusionOk="0" h="2928" w="631">
                    <a:moveTo>
                      <a:pt x="64" y="0"/>
                    </a:moveTo>
                    <a:cubicBezTo>
                      <a:pt x="33" y="0"/>
                      <a:pt x="0" y="25"/>
                      <a:pt x="9" y="65"/>
                    </a:cubicBezTo>
                    <a:cubicBezTo>
                      <a:pt x="24" y="303"/>
                      <a:pt x="63" y="541"/>
                      <a:pt x="93" y="771"/>
                    </a:cubicBezTo>
                    <a:cubicBezTo>
                      <a:pt x="124" y="1009"/>
                      <a:pt x="186" y="1239"/>
                      <a:pt x="224" y="1477"/>
                    </a:cubicBezTo>
                    <a:cubicBezTo>
                      <a:pt x="270" y="1707"/>
                      <a:pt x="293" y="1945"/>
                      <a:pt x="339" y="2176"/>
                    </a:cubicBezTo>
                    <a:cubicBezTo>
                      <a:pt x="385" y="2414"/>
                      <a:pt x="431" y="2644"/>
                      <a:pt x="493" y="2874"/>
                    </a:cubicBezTo>
                    <a:cubicBezTo>
                      <a:pt x="500" y="2905"/>
                      <a:pt x="531" y="2928"/>
                      <a:pt x="562" y="2928"/>
                    </a:cubicBezTo>
                    <a:cubicBezTo>
                      <a:pt x="600" y="2920"/>
                      <a:pt x="631" y="2889"/>
                      <a:pt x="623" y="2851"/>
                    </a:cubicBezTo>
                    <a:cubicBezTo>
                      <a:pt x="608" y="2613"/>
                      <a:pt x="569" y="2375"/>
                      <a:pt x="531" y="2145"/>
                    </a:cubicBezTo>
                    <a:cubicBezTo>
                      <a:pt x="485" y="1907"/>
                      <a:pt x="439" y="1677"/>
                      <a:pt x="393" y="1446"/>
                    </a:cubicBezTo>
                    <a:cubicBezTo>
                      <a:pt x="347" y="1208"/>
                      <a:pt x="324" y="971"/>
                      <a:pt x="278" y="740"/>
                    </a:cubicBezTo>
                    <a:cubicBezTo>
                      <a:pt x="232" y="510"/>
                      <a:pt x="178" y="272"/>
                      <a:pt x="116" y="42"/>
                    </a:cubicBezTo>
                    <a:cubicBezTo>
                      <a:pt x="110" y="13"/>
                      <a:pt x="87" y="0"/>
                      <a:pt x="64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4752432" y="1898436"/>
                <a:ext cx="39677" cy="290500"/>
              </a:xfrm>
              <a:custGeom>
                <a:rect b="b" l="l" r="r" t="t"/>
                <a:pathLst>
                  <a:path extrusionOk="0" h="4554" w="622">
                    <a:moveTo>
                      <a:pt x="566" y="1"/>
                    </a:moveTo>
                    <a:cubicBezTo>
                      <a:pt x="540" y="1"/>
                      <a:pt x="514" y="16"/>
                      <a:pt x="507" y="49"/>
                    </a:cubicBezTo>
                    <a:cubicBezTo>
                      <a:pt x="445" y="417"/>
                      <a:pt x="399" y="786"/>
                      <a:pt x="345" y="1154"/>
                    </a:cubicBezTo>
                    <a:cubicBezTo>
                      <a:pt x="292" y="1523"/>
                      <a:pt x="269" y="1891"/>
                      <a:pt x="230" y="2267"/>
                    </a:cubicBezTo>
                    <a:cubicBezTo>
                      <a:pt x="192" y="2636"/>
                      <a:pt x="131" y="3004"/>
                      <a:pt x="92" y="3373"/>
                    </a:cubicBezTo>
                    <a:cubicBezTo>
                      <a:pt x="61" y="3741"/>
                      <a:pt x="23" y="4109"/>
                      <a:pt x="0" y="4486"/>
                    </a:cubicBezTo>
                    <a:cubicBezTo>
                      <a:pt x="0" y="4531"/>
                      <a:pt x="33" y="4554"/>
                      <a:pt x="67" y="4554"/>
                    </a:cubicBezTo>
                    <a:cubicBezTo>
                      <a:pt x="97" y="4554"/>
                      <a:pt x="128" y="4537"/>
                      <a:pt x="138" y="4501"/>
                    </a:cubicBezTo>
                    <a:cubicBezTo>
                      <a:pt x="200" y="4132"/>
                      <a:pt x="238" y="3764"/>
                      <a:pt x="284" y="3396"/>
                    </a:cubicBezTo>
                    <a:cubicBezTo>
                      <a:pt x="330" y="3027"/>
                      <a:pt x="361" y="2651"/>
                      <a:pt x="399" y="2283"/>
                    </a:cubicBezTo>
                    <a:cubicBezTo>
                      <a:pt x="438" y="1914"/>
                      <a:pt x="499" y="1546"/>
                      <a:pt x="530" y="1170"/>
                    </a:cubicBezTo>
                    <a:cubicBezTo>
                      <a:pt x="568" y="801"/>
                      <a:pt x="599" y="433"/>
                      <a:pt x="622" y="57"/>
                    </a:cubicBezTo>
                    <a:cubicBezTo>
                      <a:pt x="622" y="20"/>
                      <a:pt x="594" y="1"/>
                      <a:pt x="56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4855390" y="2042985"/>
                <a:ext cx="84586" cy="169426"/>
              </a:xfrm>
              <a:custGeom>
                <a:rect b="b" l="l" r="r" t="t"/>
                <a:pathLst>
                  <a:path extrusionOk="0" h="2656" w="1326">
                    <a:moveTo>
                      <a:pt x="1263" y="1"/>
                    </a:moveTo>
                    <a:cubicBezTo>
                      <a:pt x="1245" y="1"/>
                      <a:pt x="1228" y="9"/>
                      <a:pt x="1218" y="24"/>
                    </a:cubicBezTo>
                    <a:cubicBezTo>
                      <a:pt x="1096" y="232"/>
                      <a:pt x="996" y="439"/>
                      <a:pt x="888" y="646"/>
                    </a:cubicBezTo>
                    <a:cubicBezTo>
                      <a:pt x="773" y="853"/>
                      <a:pt x="696" y="1076"/>
                      <a:pt x="597" y="1283"/>
                    </a:cubicBezTo>
                    <a:cubicBezTo>
                      <a:pt x="497" y="1498"/>
                      <a:pt x="389" y="1705"/>
                      <a:pt x="297" y="1912"/>
                    </a:cubicBezTo>
                    <a:cubicBezTo>
                      <a:pt x="198" y="2127"/>
                      <a:pt x="105" y="2342"/>
                      <a:pt x="21" y="2557"/>
                    </a:cubicBezTo>
                    <a:cubicBezTo>
                      <a:pt x="1" y="2613"/>
                      <a:pt x="44" y="2656"/>
                      <a:pt x="87" y="2656"/>
                    </a:cubicBezTo>
                    <a:cubicBezTo>
                      <a:pt x="109" y="2656"/>
                      <a:pt x="131" y="2645"/>
                      <a:pt x="144" y="2619"/>
                    </a:cubicBezTo>
                    <a:cubicBezTo>
                      <a:pt x="267" y="2419"/>
                      <a:pt x="359" y="2204"/>
                      <a:pt x="466" y="1997"/>
                    </a:cubicBezTo>
                    <a:cubicBezTo>
                      <a:pt x="566" y="1782"/>
                      <a:pt x="666" y="1567"/>
                      <a:pt x="750" y="1352"/>
                    </a:cubicBezTo>
                    <a:cubicBezTo>
                      <a:pt x="842" y="1145"/>
                      <a:pt x="965" y="938"/>
                      <a:pt x="1057" y="723"/>
                    </a:cubicBezTo>
                    <a:cubicBezTo>
                      <a:pt x="1149" y="508"/>
                      <a:pt x="1241" y="293"/>
                      <a:pt x="1318" y="78"/>
                    </a:cubicBezTo>
                    <a:cubicBezTo>
                      <a:pt x="1326" y="47"/>
                      <a:pt x="1318" y="24"/>
                      <a:pt x="1295" y="9"/>
                    </a:cubicBezTo>
                    <a:cubicBezTo>
                      <a:pt x="1284" y="3"/>
                      <a:pt x="1273" y="1"/>
                      <a:pt x="1263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4977613" y="2152960"/>
                <a:ext cx="92113" cy="111058"/>
              </a:xfrm>
              <a:custGeom>
                <a:rect b="b" l="l" r="r" t="t"/>
                <a:pathLst>
                  <a:path extrusionOk="0" h="1741" w="1444">
                    <a:moveTo>
                      <a:pt x="1383" y="0"/>
                    </a:moveTo>
                    <a:cubicBezTo>
                      <a:pt x="1369" y="0"/>
                      <a:pt x="1356" y="4"/>
                      <a:pt x="1344" y="12"/>
                    </a:cubicBezTo>
                    <a:cubicBezTo>
                      <a:pt x="1214" y="135"/>
                      <a:pt x="1106" y="273"/>
                      <a:pt x="983" y="396"/>
                    </a:cubicBezTo>
                    <a:cubicBezTo>
                      <a:pt x="868" y="526"/>
                      <a:pt x="776" y="680"/>
                      <a:pt x="669" y="810"/>
                    </a:cubicBezTo>
                    <a:cubicBezTo>
                      <a:pt x="554" y="948"/>
                      <a:pt x="438" y="1079"/>
                      <a:pt x="331" y="1217"/>
                    </a:cubicBezTo>
                    <a:cubicBezTo>
                      <a:pt x="223" y="1348"/>
                      <a:pt x="116" y="1493"/>
                      <a:pt x="16" y="1639"/>
                    </a:cubicBezTo>
                    <a:cubicBezTo>
                      <a:pt x="1" y="1662"/>
                      <a:pt x="9" y="1701"/>
                      <a:pt x="32" y="1724"/>
                    </a:cubicBezTo>
                    <a:cubicBezTo>
                      <a:pt x="47" y="1735"/>
                      <a:pt x="64" y="1741"/>
                      <a:pt x="81" y="1741"/>
                    </a:cubicBezTo>
                    <a:cubicBezTo>
                      <a:pt x="99" y="1741"/>
                      <a:pt x="116" y="1735"/>
                      <a:pt x="131" y="1724"/>
                    </a:cubicBezTo>
                    <a:cubicBezTo>
                      <a:pt x="247" y="1601"/>
                      <a:pt x="369" y="1470"/>
                      <a:pt x="477" y="1332"/>
                    </a:cubicBezTo>
                    <a:cubicBezTo>
                      <a:pt x="584" y="1202"/>
                      <a:pt x="692" y="1064"/>
                      <a:pt x="799" y="918"/>
                    </a:cubicBezTo>
                    <a:cubicBezTo>
                      <a:pt x="899" y="780"/>
                      <a:pt x="1022" y="657"/>
                      <a:pt x="1129" y="519"/>
                    </a:cubicBezTo>
                    <a:cubicBezTo>
                      <a:pt x="1237" y="373"/>
                      <a:pt x="1336" y="235"/>
                      <a:pt x="1429" y="89"/>
                    </a:cubicBezTo>
                    <a:cubicBezTo>
                      <a:pt x="1444" y="66"/>
                      <a:pt x="1444" y="35"/>
                      <a:pt x="1421" y="12"/>
                    </a:cubicBezTo>
                    <a:cubicBezTo>
                      <a:pt x="1409" y="4"/>
                      <a:pt x="1396" y="0"/>
                      <a:pt x="138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5053013" y="2242458"/>
                <a:ext cx="103404" cy="88413"/>
              </a:xfrm>
              <a:custGeom>
                <a:rect b="b" l="l" r="r" t="t"/>
                <a:pathLst>
                  <a:path extrusionOk="0" h="1386" w="1621">
                    <a:moveTo>
                      <a:pt x="1564" y="0"/>
                    </a:moveTo>
                    <a:cubicBezTo>
                      <a:pt x="1553" y="0"/>
                      <a:pt x="1541" y="5"/>
                      <a:pt x="1528" y="14"/>
                    </a:cubicBezTo>
                    <a:cubicBezTo>
                      <a:pt x="1390" y="98"/>
                      <a:pt x="1267" y="205"/>
                      <a:pt x="1129" y="298"/>
                    </a:cubicBezTo>
                    <a:cubicBezTo>
                      <a:pt x="999" y="397"/>
                      <a:pt x="891" y="520"/>
                      <a:pt x="761" y="620"/>
                    </a:cubicBezTo>
                    <a:cubicBezTo>
                      <a:pt x="638" y="727"/>
                      <a:pt x="508" y="820"/>
                      <a:pt x="377" y="927"/>
                    </a:cubicBezTo>
                    <a:cubicBezTo>
                      <a:pt x="254" y="1034"/>
                      <a:pt x="139" y="1150"/>
                      <a:pt x="24" y="1265"/>
                    </a:cubicBezTo>
                    <a:cubicBezTo>
                      <a:pt x="1" y="1288"/>
                      <a:pt x="1" y="1326"/>
                      <a:pt x="16" y="1357"/>
                    </a:cubicBezTo>
                    <a:cubicBezTo>
                      <a:pt x="30" y="1375"/>
                      <a:pt x="50" y="1386"/>
                      <a:pt x="70" y="1386"/>
                    </a:cubicBezTo>
                    <a:cubicBezTo>
                      <a:pt x="83" y="1386"/>
                      <a:pt x="96" y="1381"/>
                      <a:pt x="108" y="1372"/>
                    </a:cubicBezTo>
                    <a:cubicBezTo>
                      <a:pt x="247" y="1288"/>
                      <a:pt x="377" y="1180"/>
                      <a:pt x="500" y="1081"/>
                    </a:cubicBezTo>
                    <a:cubicBezTo>
                      <a:pt x="630" y="973"/>
                      <a:pt x="745" y="866"/>
                      <a:pt x="868" y="750"/>
                    </a:cubicBezTo>
                    <a:cubicBezTo>
                      <a:pt x="991" y="635"/>
                      <a:pt x="1129" y="551"/>
                      <a:pt x="1252" y="443"/>
                    </a:cubicBezTo>
                    <a:cubicBezTo>
                      <a:pt x="1375" y="328"/>
                      <a:pt x="1490" y="221"/>
                      <a:pt x="1605" y="98"/>
                    </a:cubicBezTo>
                    <a:cubicBezTo>
                      <a:pt x="1621" y="75"/>
                      <a:pt x="1621" y="52"/>
                      <a:pt x="1605" y="29"/>
                    </a:cubicBezTo>
                    <a:cubicBezTo>
                      <a:pt x="1596" y="10"/>
                      <a:pt x="1581" y="0"/>
                      <a:pt x="1564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3618808" y="3093934"/>
                <a:ext cx="150927" cy="71636"/>
              </a:xfrm>
              <a:custGeom>
                <a:rect b="b" l="l" r="r" t="t"/>
                <a:pathLst>
                  <a:path extrusionOk="0" h="1123" w="2366">
                    <a:moveTo>
                      <a:pt x="2291" y="1"/>
                    </a:moveTo>
                    <a:cubicBezTo>
                      <a:pt x="2283" y="1"/>
                      <a:pt x="2275" y="2"/>
                      <a:pt x="2266" y="6"/>
                    </a:cubicBezTo>
                    <a:cubicBezTo>
                      <a:pt x="2074" y="67"/>
                      <a:pt x="1890" y="144"/>
                      <a:pt x="1698" y="228"/>
                    </a:cubicBezTo>
                    <a:cubicBezTo>
                      <a:pt x="1514" y="313"/>
                      <a:pt x="1337" y="397"/>
                      <a:pt x="1153" y="489"/>
                    </a:cubicBezTo>
                    <a:cubicBezTo>
                      <a:pt x="969" y="582"/>
                      <a:pt x="777" y="635"/>
                      <a:pt x="593" y="727"/>
                    </a:cubicBezTo>
                    <a:cubicBezTo>
                      <a:pt x="409" y="827"/>
                      <a:pt x="232" y="912"/>
                      <a:pt x="56" y="1019"/>
                    </a:cubicBezTo>
                    <a:cubicBezTo>
                      <a:pt x="1" y="1046"/>
                      <a:pt x="25" y="1122"/>
                      <a:pt x="80" y="1122"/>
                    </a:cubicBezTo>
                    <a:cubicBezTo>
                      <a:pt x="87" y="1122"/>
                      <a:pt x="94" y="1121"/>
                      <a:pt x="102" y="1119"/>
                    </a:cubicBezTo>
                    <a:cubicBezTo>
                      <a:pt x="294" y="1057"/>
                      <a:pt x="478" y="981"/>
                      <a:pt x="670" y="904"/>
                    </a:cubicBezTo>
                    <a:cubicBezTo>
                      <a:pt x="862" y="835"/>
                      <a:pt x="1038" y="727"/>
                      <a:pt x="1222" y="651"/>
                    </a:cubicBezTo>
                    <a:cubicBezTo>
                      <a:pt x="1407" y="566"/>
                      <a:pt x="1598" y="489"/>
                      <a:pt x="1783" y="413"/>
                    </a:cubicBezTo>
                    <a:cubicBezTo>
                      <a:pt x="1967" y="328"/>
                      <a:pt x="2151" y="228"/>
                      <a:pt x="2328" y="136"/>
                    </a:cubicBezTo>
                    <a:cubicBezTo>
                      <a:pt x="2358" y="121"/>
                      <a:pt x="2366" y="83"/>
                      <a:pt x="2358" y="44"/>
                    </a:cubicBezTo>
                    <a:cubicBezTo>
                      <a:pt x="2346" y="20"/>
                      <a:pt x="2320" y="1"/>
                      <a:pt x="2291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3705181" y="3215710"/>
                <a:ext cx="154180" cy="117693"/>
              </a:xfrm>
              <a:custGeom>
                <a:rect b="b" l="l" r="r" t="t"/>
                <a:pathLst>
                  <a:path extrusionOk="0" h="1845" w="2417">
                    <a:moveTo>
                      <a:pt x="2342" y="0"/>
                    </a:moveTo>
                    <a:cubicBezTo>
                      <a:pt x="2330" y="0"/>
                      <a:pt x="2319" y="3"/>
                      <a:pt x="2309" y="8"/>
                    </a:cubicBezTo>
                    <a:cubicBezTo>
                      <a:pt x="2110" y="139"/>
                      <a:pt x="1918" y="277"/>
                      <a:pt x="1726" y="423"/>
                    </a:cubicBezTo>
                    <a:cubicBezTo>
                      <a:pt x="1534" y="561"/>
                      <a:pt x="1357" y="707"/>
                      <a:pt x="1166" y="860"/>
                    </a:cubicBezTo>
                    <a:cubicBezTo>
                      <a:pt x="974" y="1014"/>
                      <a:pt x="774" y="1136"/>
                      <a:pt x="590" y="1282"/>
                    </a:cubicBezTo>
                    <a:cubicBezTo>
                      <a:pt x="406" y="1436"/>
                      <a:pt x="221" y="1582"/>
                      <a:pt x="45" y="1743"/>
                    </a:cubicBezTo>
                    <a:cubicBezTo>
                      <a:pt x="1" y="1781"/>
                      <a:pt x="34" y="1845"/>
                      <a:pt x="82" y="1845"/>
                    </a:cubicBezTo>
                    <a:cubicBezTo>
                      <a:pt x="92" y="1845"/>
                      <a:pt x="103" y="1842"/>
                      <a:pt x="114" y="1835"/>
                    </a:cubicBezTo>
                    <a:cubicBezTo>
                      <a:pt x="321" y="1704"/>
                      <a:pt x="505" y="1566"/>
                      <a:pt x="705" y="1436"/>
                    </a:cubicBezTo>
                    <a:cubicBezTo>
                      <a:pt x="897" y="1298"/>
                      <a:pt x="1073" y="1136"/>
                      <a:pt x="1265" y="998"/>
                    </a:cubicBezTo>
                    <a:cubicBezTo>
                      <a:pt x="1457" y="852"/>
                      <a:pt x="1649" y="722"/>
                      <a:pt x="1841" y="576"/>
                    </a:cubicBezTo>
                    <a:cubicBezTo>
                      <a:pt x="2025" y="430"/>
                      <a:pt x="2209" y="284"/>
                      <a:pt x="2386" y="123"/>
                    </a:cubicBezTo>
                    <a:cubicBezTo>
                      <a:pt x="2417" y="100"/>
                      <a:pt x="2417" y="62"/>
                      <a:pt x="2401" y="31"/>
                    </a:cubicBezTo>
                    <a:cubicBezTo>
                      <a:pt x="2386" y="11"/>
                      <a:pt x="2364" y="0"/>
                      <a:pt x="2342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3879903" y="3305080"/>
                <a:ext cx="104297" cy="233344"/>
              </a:xfrm>
              <a:custGeom>
                <a:rect b="b" l="l" r="r" t="t"/>
                <a:pathLst>
                  <a:path extrusionOk="0" h="3658" w="1635">
                    <a:moveTo>
                      <a:pt x="1556" y="1"/>
                    </a:moveTo>
                    <a:cubicBezTo>
                      <a:pt x="1532" y="1"/>
                      <a:pt x="1507" y="16"/>
                      <a:pt x="1497" y="42"/>
                    </a:cubicBezTo>
                    <a:cubicBezTo>
                      <a:pt x="1351" y="326"/>
                      <a:pt x="1220" y="626"/>
                      <a:pt x="1098" y="917"/>
                    </a:cubicBezTo>
                    <a:cubicBezTo>
                      <a:pt x="967" y="1209"/>
                      <a:pt x="852" y="1508"/>
                      <a:pt x="729" y="1808"/>
                    </a:cubicBezTo>
                    <a:cubicBezTo>
                      <a:pt x="614" y="2100"/>
                      <a:pt x="468" y="2384"/>
                      <a:pt x="345" y="2683"/>
                    </a:cubicBezTo>
                    <a:cubicBezTo>
                      <a:pt x="230" y="2982"/>
                      <a:pt x="115" y="3282"/>
                      <a:pt x="8" y="3581"/>
                    </a:cubicBezTo>
                    <a:cubicBezTo>
                      <a:pt x="0" y="3612"/>
                      <a:pt x="15" y="3642"/>
                      <a:pt x="38" y="3650"/>
                    </a:cubicBezTo>
                    <a:cubicBezTo>
                      <a:pt x="49" y="3655"/>
                      <a:pt x="59" y="3658"/>
                      <a:pt x="69" y="3658"/>
                    </a:cubicBezTo>
                    <a:cubicBezTo>
                      <a:pt x="88" y="3658"/>
                      <a:pt x="105" y="3647"/>
                      <a:pt x="115" y="3627"/>
                    </a:cubicBezTo>
                    <a:cubicBezTo>
                      <a:pt x="261" y="3343"/>
                      <a:pt x="384" y="3044"/>
                      <a:pt x="522" y="2760"/>
                    </a:cubicBezTo>
                    <a:cubicBezTo>
                      <a:pt x="660" y="2468"/>
                      <a:pt x="760" y="2169"/>
                      <a:pt x="890" y="1869"/>
                    </a:cubicBezTo>
                    <a:cubicBezTo>
                      <a:pt x="1013" y="1578"/>
                      <a:pt x="1151" y="1286"/>
                      <a:pt x="1274" y="994"/>
                    </a:cubicBezTo>
                    <a:cubicBezTo>
                      <a:pt x="1389" y="695"/>
                      <a:pt x="1512" y="403"/>
                      <a:pt x="1620" y="96"/>
                    </a:cubicBezTo>
                    <a:cubicBezTo>
                      <a:pt x="1635" y="65"/>
                      <a:pt x="1620" y="27"/>
                      <a:pt x="1589" y="12"/>
                    </a:cubicBezTo>
                    <a:cubicBezTo>
                      <a:pt x="1579" y="4"/>
                      <a:pt x="1568" y="1"/>
                      <a:pt x="155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4099726" y="3352221"/>
                <a:ext cx="17670" cy="139828"/>
              </a:xfrm>
              <a:custGeom>
                <a:rect b="b" l="l" r="r" t="t"/>
                <a:pathLst>
                  <a:path extrusionOk="0" h="2192" w="277">
                    <a:moveTo>
                      <a:pt x="201" y="0"/>
                    </a:moveTo>
                    <a:cubicBezTo>
                      <a:pt x="168" y="0"/>
                      <a:pt x="138" y="22"/>
                      <a:pt x="131" y="56"/>
                    </a:cubicBezTo>
                    <a:cubicBezTo>
                      <a:pt x="100" y="225"/>
                      <a:pt x="85" y="401"/>
                      <a:pt x="69" y="578"/>
                    </a:cubicBezTo>
                    <a:cubicBezTo>
                      <a:pt x="62" y="746"/>
                      <a:pt x="54" y="923"/>
                      <a:pt x="54" y="1100"/>
                    </a:cubicBezTo>
                    <a:cubicBezTo>
                      <a:pt x="46" y="1268"/>
                      <a:pt x="16" y="1445"/>
                      <a:pt x="8" y="1614"/>
                    </a:cubicBezTo>
                    <a:cubicBezTo>
                      <a:pt x="0" y="1790"/>
                      <a:pt x="0" y="1967"/>
                      <a:pt x="8" y="2143"/>
                    </a:cubicBezTo>
                    <a:cubicBezTo>
                      <a:pt x="8" y="2166"/>
                      <a:pt x="31" y="2189"/>
                      <a:pt x="54" y="2189"/>
                    </a:cubicBezTo>
                    <a:cubicBezTo>
                      <a:pt x="59" y="2191"/>
                      <a:pt x="65" y="2191"/>
                      <a:pt x="70" y="2191"/>
                    </a:cubicBezTo>
                    <a:cubicBezTo>
                      <a:pt x="95" y="2191"/>
                      <a:pt x="117" y="2177"/>
                      <a:pt x="123" y="2151"/>
                    </a:cubicBezTo>
                    <a:cubicBezTo>
                      <a:pt x="154" y="1975"/>
                      <a:pt x="169" y="1798"/>
                      <a:pt x="192" y="1629"/>
                    </a:cubicBezTo>
                    <a:cubicBezTo>
                      <a:pt x="215" y="1453"/>
                      <a:pt x="200" y="1284"/>
                      <a:pt x="215" y="1107"/>
                    </a:cubicBezTo>
                    <a:cubicBezTo>
                      <a:pt x="231" y="931"/>
                      <a:pt x="254" y="762"/>
                      <a:pt x="261" y="585"/>
                    </a:cubicBezTo>
                    <a:cubicBezTo>
                      <a:pt x="269" y="416"/>
                      <a:pt x="277" y="240"/>
                      <a:pt x="269" y="63"/>
                    </a:cubicBezTo>
                    <a:cubicBezTo>
                      <a:pt x="269" y="33"/>
                      <a:pt x="246" y="2"/>
                      <a:pt x="215" y="2"/>
                    </a:cubicBezTo>
                    <a:cubicBezTo>
                      <a:pt x="210" y="1"/>
                      <a:pt x="205" y="0"/>
                      <a:pt x="20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4269600" y="3354773"/>
                <a:ext cx="37317" cy="111186"/>
              </a:xfrm>
              <a:custGeom>
                <a:rect b="b" l="l" r="r" t="t"/>
                <a:pathLst>
                  <a:path extrusionOk="0" h="1743" w="585">
                    <a:moveTo>
                      <a:pt x="62" y="0"/>
                    </a:moveTo>
                    <a:cubicBezTo>
                      <a:pt x="24" y="8"/>
                      <a:pt x="1" y="39"/>
                      <a:pt x="1" y="77"/>
                    </a:cubicBezTo>
                    <a:cubicBezTo>
                      <a:pt x="24" y="223"/>
                      <a:pt x="55" y="361"/>
                      <a:pt x="93" y="492"/>
                    </a:cubicBezTo>
                    <a:cubicBezTo>
                      <a:pt x="124" y="630"/>
                      <a:pt x="170" y="768"/>
                      <a:pt x="216" y="898"/>
                    </a:cubicBezTo>
                    <a:cubicBezTo>
                      <a:pt x="262" y="1037"/>
                      <a:pt x="270" y="1175"/>
                      <a:pt x="316" y="1313"/>
                    </a:cubicBezTo>
                    <a:cubicBezTo>
                      <a:pt x="362" y="1443"/>
                      <a:pt x="415" y="1581"/>
                      <a:pt x="469" y="1712"/>
                    </a:cubicBezTo>
                    <a:cubicBezTo>
                      <a:pt x="477" y="1727"/>
                      <a:pt x="500" y="1743"/>
                      <a:pt x="523" y="1743"/>
                    </a:cubicBezTo>
                    <a:cubicBezTo>
                      <a:pt x="561" y="1735"/>
                      <a:pt x="584" y="1712"/>
                      <a:pt x="577" y="1681"/>
                    </a:cubicBezTo>
                    <a:cubicBezTo>
                      <a:pt x="561" y="1535"/>
                      <a:pt x="530" y="1397"/>
                      <a:pt x="500" y="1259"/>
                    </a:cubicBezTo>
                    <a:cubicBezTo>
                      <a:pt x="469" y="1121"/>
                      <a:pt x="415" y="990"/>
                      <a:pt x="377" y="852"/>
                    </a:cubicBezTo>
                    <a:cubicBezTo>
                      <a:pt x="339" y="722"/>
                      <a:pt x="316" y="576"/>
                      <a:pt x="277" y="445"/>
                    </a:cubicBezTo>
                    <a:cubicBezTo>
                      <a:pt x="239" y="307"/>
                      <a:pt x="193" y="177"/>
                      <a:pt x="139" y="46"/>
                    </a:cubicBezTo>
                    <a:cubicBezTo>
                      <a:pt x="124" y="16"/>
                      <a:pt x="93" y="0"/>
                      <a:pt x="62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" name="Google Shape;315;p18"/>
            <p:cNvSpPr/>
            <p:nvPr/>
          </p:nvSpPr>
          <p:spPr>
            <a:xfrm>
              <a:off x="4932821" y="2805957"/>
              <a:ext cx="660502" cy="326507"/>
            </a:xfrm>
            <a:custGeom>
              <a:rect b="b" l="l" r="r" t="t"/>
              <a:pathLst>
                <a:path extrusionOk="0" h="5843" w="11820">
                  <a:moveTo>
                    <a:pt x="11750" y="0"/>
                  </a:moveTo>
                  <a:cubicBezTo>
                    <a:pt x="11734" y="0"/>
                    <a:pt x="11718" y="7"/>
                    <a:pt x="11706" y="24"/>
                  </a:cubicBezTo>
                  <a:cubicBezTo>
                    <a:pt x="11621" y="147"/>
                    <a:pt x="11545" y="277"/>
                    <a:pt x="11453" y="392"/>
                  </a:cubicBezTo>
                  <a:cubicBezTo>
                    <a:pt x="11368" y="508"/>
                    <a:pt x="11276" y="615"/>
                    <a:pt x="11176" y="723"/>
                  </a:cubicBezTo>
                  <a:cubicBezTo>
                    <a:pt x="11123" y="769"/>
                    <a:pt x="11076" y="830"/>
                    <a:pt x="11023" y="876"/>
                  </a:cubicBezTo>
                  <a:cubicBezTo>
                    <a:pt x="10969" y="922"/>
                    <a:pt x="10908" y="968"/>
                    <a:pt x="10854" y="1014"/>
                  </a:cubicBezTo>
                  <a:cubicBezTo>
                    <a:pt x="10800" y="1060"/>
                    <a:pt x="10746" y="1106"/>
                    <a:pt x="10685" y="1145"/>
                  </a:cubicBezTo>
                  <a:cubicBezTo>
                    <a:pt x="10631" y="1191"/>
                    <a:pt x="10570" y="1229"/>
                    <a:pt x="10508" y="1268"/>
                  </a:cubicBezTo>
                  <a:cubicBezTo>
                    <a:pt x="10263" y="1421"/>
                    <a:pt x="10010" y="1544"/>
                    <a:pt x="9741" y="1644"/>
                  </a:cubicBezTo>
                  <a:cubicBezTo>
                    <a:pt x="9603" y="1697"/>
                    <a:pt x="9465" y="1736"/>
                    <a:pt x="9326" y="1774"/>
                  </a:cubicBezTo>
                  <a:cubicBezTo>
                    <a:pt x="9188" y="1805"/>
                    <a:pt x="9042" y="1820"/>
                    <a:pt x="8897" y="1820"/>
                  </a:cubicBezTo>
                  <a:cubicBezTo>
                    <a:pt x="8851" y="1828"/>
                    <a:pt x="8812" y="1859"/>
                    <a:pt x="8812" y="1912"/>
                  </a:cubicBezTo>
                  <a:cubicBezTo>
                    <a:pt x="8797" y="2135"/>
                    <a:pt x="8758" y="2350"/>
                    <a:pt x="8689" y="2565"/>
                  </a:cubicBezTo>
                  <a:cubicBezTo>
                    <a:pt x="8628" y="2787"/>
                    <a:pt x="8551" y="2995"/>
                    <a:pt x="8451" y="3194"/>
                  </a:cubicBezTo>
                  <a:cubicBezTo>
                    <a:pt x="8352" y="3394"/>
                    <a:pt x="8236" y="3586"/>
                    <a:pt x="8106" y="3770"/>
                  </a:cubicBezTo>
                  <a:cubicBezTo>
                    <a:pt x="7983" y="3962"/>
                    <a:pt x="7853" y="4138"/>
                    <a:pt x="7715" y="4315"/>
                  </a:cubicBezTo>
                  <a:cubicBezTo>
                    <a:pt x="7676" y="4353"/>
                    <a:pt x="7638" y="4399"/>
                    <a:pt x="7592" y="4438"/>
                  </a:cubicBezTo>
                  <a:cubicBezTo>
                    <a:pt x="7553" y="4468"/>
                    <a:pt x="7507" y="4507"/>
                    <a:pt x="7461" y="4545"/>
                  </a:cubicBezTo>
                  <a:cubicBezTo>
                    <a:pt x="7377" y="4614"/>
                    <a:pt x="7285" y="4683"/>
                    <a:pt x="7185" y="4745"/>
                  </a:cubicBezTo>
                  <a:lnTo>
                    <a:pt x="7047" y="4829"/>
                  </a:lnTo>
                  <a:lnTo>
                    <a:pt x="6893" y="4913"/>
                  </a:lnTo>
                  <a:cubicBezTo>
                    <a:pt x="6793" y="4967"/>
                    <a:pt x="6686" y="5013"/>
                    <a:pt x="6594" y="5059"/>
                  </a:cubicBezTo>
                  <a:cubicBezTo>
                    <a:pt x="6387" y="5151"/>
                    <a:pt x="6172" y="5236"/>
                    <a:pt x="5957" y="5297"/>
                  </a:cubicBezTo>
                  <a:cubicBezTo>
                    <a:pt x="5903" y="5313"/>
                    <a:pt x="5849" y="5336"/>
                    <a:pt x="5796" y="5351"/>
                  </a:cubicBezTo>
                  <a:lnTo>
                    <a:pt x="5634" y="5389"/>
                  </a:lnTo>
                  <a:cubicBezTo>
                    <a:pt x="5519" y="5420"/>
                    <a:pt x="5412" y="5435"/>
                    <a:pt x="5297" y="5451"/>
                  </a:cubicBezTo>
                  <a:lnTo>
                    <a:pt x="4967" y="5504"/>
                  </a:lnTo>
                  <a:cubicBezTo>
                    <a:pt x="4851" y="5520"/>
                    <a:pt x="4736" y="5520"/>
                    <a:pt x="4629" y="5535"/>
                  </a:cubicBezTo>
                  <a:lnTo>
                    <a:pt x="4460" y="5566"/>
                  </a:lnTo>
                  <a:cubicBezTo>
                    <a:pt x="4399" y="5574"/>
                    <a:pt x="4345" y="5581"/>
                    <a:pt x="4291" y="5589"/>
                  </a:cubicBezTo>
                  <a:lnTo>
                    <a:pt x="3953" y="5627"/>
                  </a:lnTo>
                  <a:cubicBezTo>
                    <a:pt x="3851" y="5634"/>
                    <a:pt x="3749" y="5638"/>
                    <a:pt x="3647" y="5638"/>
                  </a:cubicBezTo>
                  <a:cubicBezTo>
                    <a:pt x="3289" y="5638"/>
                    <a:pt x="2935" y="5596"/>
                    <a:pt x="2595" y="5512"/>
                  </a:cubicBezTo>
                  <a:cubicBezTo>
                    <a:pt x="2150" y="5412"/>
                    <a:pt x="1712" y="5274"/>
                    <a:pt x="1290" y="5098"/>
                  </a:cubicBezTo>
                  <a:cubicBezTo>
                    <a:pt x="875" y="4929"/>
                    <a:pt x="469" y="4706"/>
                    <a:pt x="93" y="4453"/>
                  </a:cubicBezTo>
                  <a:cubicBezTo>
                    <a:pt x="82" y="4446"/>
                    <a:pt x="70" y="4442"/>
                    <a:pt x="59" y="4442"/>
                  </a:cubicBezTo>
                  <a:cubicBezTo>
                    <a:pt x="45" y="4442"/>
                    <a:pt x="32" y="4448"/>
                    <a:pt x="23" y="4461"/>
                  </a:cubicBezTo>
                  <a:cubicBezTo>
                    <a:pt x="0" y="4484"/>
                    <a:pt x="8" y="4514"/>
                    <a:pt x="31" y="4537"/>
                  </a:cubicBezTo>
                  <a:cubicBezTo>
                    <a:pt x="392" y="4837"/>
                    <a:pt x="791" y="5082"/>
                    <a:pt x="1229" y="5267"/>
                  </a:cubicBezTo>
                  <a:cubicBezTo>
                    <a:pt x="1651" y="5451"/>
                    <a:pt x="2104" y="5589"/>
                    <a:pt x="2572" y="5666"/>
                  </a:cubicBezTo>
                  <a:cubicBezTo>
                    <a:pt x="2794" y="5712"/>
                    <a:pt x="3032" y="5735"/>
                    <a:pt x="3263" y="5765"/>
                  </a:cubicBezTo>
                  <a:cubicBezTo>
                    <a:pt x="3378" y="5781"/>
                    <a:pt x="3493" y="5781"/>
                    <a:pt x="3608" y="5788"/>
                  </a:cubicBezTo>
                  <a:cubicBezTo>
                    <a:pt x="3669" y="5796"/>
                    <a:pt x="3723" y="5804"/>
                    <a:pt x="3785" y="5811"/>
                  </a:cubicBezTo>
                  <a:cubicBezTo>
                    <a:pt x="3846" y="5811"/>
                    <a:pt x="3900" y="5819"/>
                    <a:pt x="3961" y="5819"/>
                  </a:cubicBezTo>
                  <a:lnTo>
                    <a:pt x="4314" y="5842"/>
                  </a:lnTo>
                  <a:cubicBezTo>
                    <a:pt x="4429" y="5842"/>
                    <a:pt x="4544" y="5835"/>
                    <a:pt x="4667" y="5827"/>
                  </a:cubicBezTo>
                  <a:cubicBezTo>
                    <a:pt x="4782" y="5819"/>
                    <a:pt x="4898" y="5804"/>
                    <a:pt x="5013" y="5781"/>
                  </a:cubicBezTo>
                  <a:lnTo>
                    <a:pt x="5358" y="5704"/>
                  </a:lnTo>
                  <a:cubicBezTo>
                    <a:pt x="5819" y="5612"/>
                    <a:pt x="6264" y="5458"/>
                    <a:pt x="6694" y="5259"/>
                  </a:cubicBezTo>
                  <a:cubicBezTo>
                    <a:pt x="7108" y="5036"/>
                    <a:pt x="7492" y="4760"/>
                    <a:pt x="7837" y="4430"/>
                  </a:cubicBezTo>
                  <a:cubicBezTo>
                    <a:pt x="8014" y="4276"/>
                    <a:pt x="8183" y="4108"/>
                    <a:pt x="8321" y="3916"/>
                  </a:cubicBezTo>
                  <a:cubicBezTo>
                    <a:pt x="8459" y="3716"/>
                    <a:pt x="8574" y="3509"/>
                    <a:pt x="8666" y="3286"/>
                  </a:cubicBezTo>
                  <a:cubicBezTo>
                    <a:pt x="8839" y="2882"/>
                    <a:pt x="8951" y="2445"/>
                    <a:pt x="8990" y="1999"/>
                  </a:cubicBezTo>
                  <a:lnTo>
                    <a:pt x="8990" y="1999"/>
                  </a:lnTo>
                  <a:cubicBezTo>
                    <a:pt x="9114" y="1990"/>
                    <a:pt x="9242" y="1977"/>
                    <a:pt x="9365" y="1958"/>
                  </a:cubicBezTo>
                  <a:cubicBezTo>
                    <a:pt x="9442" y="1951"/>
                    <a:pt x="9518" y="1943"/>
                    <a:pt x="9587" y="1920"/>
                  </a:cubicBezTo>
                  <a:cubicBezTo>
                    <a:pt x="9664" y="1905"/>
                    <a:pt x="9741" y="1897"/>
                    <a:pt x="9818" y="1874"/>
                  </a:cubicBezTo>
                  <a:cubicBezTo>
                    <a:pt x="9887" y="1851"/>
                    <a:pt x="9963" y="1828"/>
                    <a:pt x="10033" y="1805"/>
                  </a:cubicBezTo>
                  <a:cubicBezTo>
                    <a:pt x="10109" y="1774"/>
                    <a:pt x="10178" y="1743"/>
                    <a:pt x="10247" y="1713"/>
                  </a:cubicBezTo>
                  <a:lnTo>
                    <a:pt x="10455" y="1598"/>
                  </a:lnTo>
                  <a:cubicBezTo>
                    <a:pt x="10516" y="1559"/>
                    <a:pt x="10578" y="1513"/>
                    <a:pt x="10647" y="1475"/>
                  </a:cubicBezTo>
                  <a:cubicBezTo>
                    <a:pt x="11023" y="1214"/>
                    <a:pt x="11345" y="876"/>
                    <a:pt x="11591" y="477"/>
                  </a:cubicBezTo>
                  <a:cubicBezTo>
                    <a:pt x="11629" y="416"/>
                    <a:pt x="11667" y="346"/>
                    <a:pt x="11698" y="277"/>
                  </a:cubicBezTo>
                  <a:lnTo>
                    <a:pt x="11798" y="78"/>
                  </a:lnTo>
                  <a:cubicBezTo>
                    <a:pt x="11819" y="35"/>
                    <a:pt x="11786" y="0"/>
                    <a:pt x="11750" y="0"/>
                  </a:cubicBezTo>
                  <a:close/>
                </a:path>
              </a:pathLst>
            </a:custGeom>
            <a:solidFill>
              <a:srgbClr val="2B0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5593315" y="2725093"/>
              <a:ext cx="24308" cy="19614"/>
            </a:xfrm>
            <a:custGeom>
              <a:rect b="b" l="l" r="r" t="t"/>
              <a:pathLst>
                <a:path extrusionOk="0" h="351" w="435">
                  <a:moveTo>
                    <a:pt x="301" y="0"/>
                  </a:moveTo>
                  <a:cubicBezTo>
                    <a:pt x="281" y="0"/>
                    <a:pt x="260" y="6"/>
                    <a:pt x="239" y="19"/>
                  </a:cubicBezTo>
                  <a:cubicBezTo>
                    <a:pt x="200" y="42"/>
                    <a:pt x="177" y="73"/>
                    <a:pt x="146" y="96"/>
                  </a:cubicBezTo>
                  <a:cubicBezTo>
                    <a:pt x="108" y="111"/>
                    <a:pt x="77" y="142"/>
                    <a:pt x="62" y="173"/>
                  </a:cubicBezTo>
                  <a:cubicBezTo>
                    <a:pt x="1" y="219"/>
                    <a:pt x="39" y="303"/>
                    <a:pt x="100" y="326"/>
                  </a:cubicBezTo>
                  <a:cubicBezTo>
                    <a:pt x="125" y="343"/>
                    <a:pt x="154" y="350"/>
                    <a:pt x="183" y="350"/>
                  </a:cubicBezTo>
                  <a:cubicBezTo>
                    <a:pt x="290" y="350"/>
                    <a:pt x="411" y="254"/>
                    <a:pt x="423" y="157"/>
                  </a:cubicBezTo>
                  <a:cubicBezTo>
                    <a:pt x="435" y="79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2B0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675039" y="2703582"/>
              <a:ext cx="25984" cy="21514"/>
            </a:xfrm>
            <a:custGeom>
              <a:rect b="b" l="l" r="r" t="t"/>
              <a:pathLst>
                <a:path extrusionOk="0" h="385" w="465">
                  <a:moveTo>
                    <a:pt x="355" y="0"/>
                  </a:moveTo>
                  <a:cubicBezTo>
                    <a:pt x="345" y="0"/>
                    <a:pt x="334" y="2"/>
                    <a:pt x="323" y="6"/>
                  </a:cubicBezTo>
                  <a:cubicBezTo>
                    <a:pt x="193" y="59"/>
                    <a:pt x="93" y="159"/>
                    <a:pt x="32" y="274"/>
                  </a:cubicBezTo>
                  <a:cubicBezTo>
                    <a:pt x="0" y="324"/>
                    <a:pt x="45" y="385"/>
                    <a:pt x="96" y="385"/>
                  </a:cubicBezTo>
                  <a:cubicBezTo>
                    <a:pt x="108" y="385"/>
                    <a:pt x="120" y="381"/>
                    <a:pt x="131" y="374"/>
                  </a:cubicBezTo>
                  <a:cubicBezTo>
                    <a:pt x="239" y="313"/>
                    <a:pt x="377" y="274"/>
                    <a:pt x="431" y="152"/>
                  </a:cubicBezTo>
                  <a:cubicBezTo>
                    <a:pt x="464" y="91"/>
                    <a:pt x="427" y="0"/>
                    <a:pt x="355" y="0"/>
                  </a:cubicBezTo>
                  <a:close/>
                </a:path>
              </a:pathLst>
            </a:custGeom>
            <a:solidFill>
              <a:srgbClr val="2B0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8"/>
          <p:cNvGrpSpPr/>
          <p:nvPr/>
        </p:nvGrpSpPr>
        <p:grpSpPr>
          <a:xfrm>
            <a:off x="4380591" y="2197713"/>
            <a:ext cx="552239" cy="800082"/>
            <a:chOff x="2969474" y="1454321"/>
            <a:chExt cx="525691" cy="761620"/>
          </a:xfrm>
        </p:grpSpPr>
        <p:sp>
          <p:nvSpPr>
            <p:cNvPr id="319" name="Google Shape;319;p18"/>
            <p:cNvSpPr/>
            <p:nvPr/>
          </p:nvSpPr>
          <p:spPr>
            <a:xfrm>
              <a:off x="2969474" y="1530069"/>
              <a:ext cx="525691" cy="685873"/>
            </a:xfrm>
            <a:custGeom>
              <a:rect b="b" l="l" r="r" t="t"/>
              <a:pathLst>
                <a:path extrusionOk="0" h="3477" w="2665">
                  <a:moveTo>
                    <a:pt x="1405" y="88"/>
                  </a:moveTo>
                  <a:cubicBezTo>
                    <a:pt x="1603" y="88"/>
                    <a:pt x="1794" y="164"/>
                    <a:pt x="1940" y="305"/>
                  </a:cubicBezTo>
                  <a:cubicBezTo>
                    <a:pt x="2063" y="419"/>
                    <a:pt x="2126" y="575"/>
                    <a:pt x="2143" y="738"/>
                  </a:cubicBezTo>
                  <a:cubicBezTo>
                    <a:pt x="2139" y="737"/>
                    <a:pt x="2136" y="737"/>
                    <a:pt x="2132" y="737"/>
                  </a:cubicBezTo>
                  <a:cubicBezTo>
                    <a:pt x="2129" y="737"/>
                    <a:pt x="2125" y="737"/>
                    <a:pt x="2122" y="738"/>
                  </a:cubicBezTo>
                  <a:cubicBezTo>
                    <a:pt x="2025" y="759"/>
                    <a:pt x="1911" y="775"/>
                    <a:pt x="1797" y="775"/>
                  </a:cubicBezTo>
                  <a:cubicBezTo>
                    <a:pt x="1556" y="775"/>
                    <a:pt x="1313" y="704"/>
                    <a:pt x="1219" y="464"/>
                  </a:cubicBezTo>
                  <a:cubicBezTo>
                    <a:pt x="1213" y="448"/>
                    <a:pt x="1194" y="437"/>
                    <a:pt x="1177" y="437"/>
                  </a:cubicBezTo>
                  <a:cubicBezTo>
                    <a:pt x="1163" y="437"/>
                    <a:pt x="1150" y="445"/>
                    <a:pt x="1147" y="464"/>
                  </a:cubicBezTo>
                  <a:cubicBezTo>
                    <a:pt x="1115" y="702"/>
                    <a:pt x="850" y="871"/>
                    <a:pt x="622" y="894"/>
                  </a:cubicBezTo>
                  <a:cubicBezTo>
                    <a:pt x="613" y="740"/>
                    <a:pt x="645" y="586"/>
                    <a:pt x="712" y="447"/>
                  </a:cubicBezTo>
                  <a:cubicBezTo>
                    <a:pt x="717" y="445"/>
                    <a:pt x="723" y="441"/>
                    <a:pt x="727" y="438"/>
                  </a:cubicBezTo>
                  <a:cubicBezTo>
                    <a:pt x="902" y="240"/>
                    <a:pt x="1042" y="124"/>
                    <a:pt x="1314" y="94"/>
                  </a:cubicBezTo>
                  <a:cubicBezTo>
                    <a:pt x="1344" y="90"/>
                    <a:pt x="1375" y="88"/>
                    <a:pt x="1405" y="88"/>
                  </a:cubicBezTo>
                  <a:close/>
                  <a:moveTo>
                    <a:pt x="1194" y="580"/>
                  </a:moveTo>
                  <a:cubicBezTo>
                    <a:pt x="1319" y="776"/>
                    <a:pt x="1586" y="901"/>
                    <a:pt x="1834" y="901"/>
                  </a:cubicBezTo>
                  <a:cubicBezTo>
                    <a:pt x="1947" y="901"/>
                    <a:pt x="2056" y="875"/>
                    <a:pt x="2145" y="818"/>
                  </a:cubicBezTo>
                  <a:lnTo>
                    <a:pt x="2145" y="818"/>
                  </a:lnTo>
                  <a:cubicBezTo>
                    <a:pt x="2147" y="985"/>
                    <a:pt x="2105" y="1153"/>
                    <a:pt x="2025" y="1301"/>
                  </a:cubicBezTo>
                  <a:cubicBezTo>
                    <a:pt x="1901" y="1530"/>
                    <a:pt x="1678" y="1631"/>
                    <a:pt x="1446" y="1631"/>
                  </a:cubicBezTo>
                  <a:cubicBezTo>
                    <a:pt x="1255" y="1631"/>
                    <a:pt x="1058" y="1562"/>
                    <a:pt x="905" y="1438"/>
                  </a:cubicBezTo>
                  <a:lnTo>
                    <a:pt x="904" y="1438"/>
                  </a:lnTo>
                  <a:cubicBezTo>
                    <a:pt x="759" y="1324"/>
                    <a:pt x="662" y="1160"/>
                    <a:pt x="630" y="980"/>
                  </a:cubicBezTo>
                  <a:lnTo>
                    <a:pt x="630" y="980"/>
                  </a:lnTo>
                  <a:cubicBezTo>
                    <a:pt x="642" y="981"/>
                    <a:pt x="654" y="981"/>
                    <a:pt x="666" y="981"/>
                  </a:cubicBezTo>
                  <a:cubicBezTo>
                    <a:pt x="887" y="981"/>
                    <a:pt x="1117" y="788"/>
                    <a:pt x="1194" y="580"/>
                  </a:cubicBezTo>
                  <a:close/>
                  <a:moveTo>
                    <a:pt x="1259" y="1729"/>
                  </a:moveTo>
                  <a:cubicBezTo>
                    <a:pt x="1311" y="1739"/>
                    <a:pt x="1364" y="1744"/>
                    <a:pt x="1417" y="1744"/>
                  </a:cubicBezTo>
                  <a:cubicBezTo>
                    <a:pt x="1450" y="1744"/>
                    <a:pt x="1484" y="1742"/>
                    <a:pt x="1518" y="1738"/>
                  </a:cubicBezTo>
                  <a:lnTo>
                    <a:pt x="1518" y="1738"/>
                  </a:lnTo>
                  <a:lnTo>
                    <a:pt x="1463" y="1826"/>
                  </a:lnTo>
                  <a:cubicBezTo>
                    <a:pt x="1453" y="1841"/>
                    <a:pt x="1428" y="1896"/>
                    <a:pt x="1409" y="1932"/>
                  </a:cubicBezTo>
                  <a:cubicBezTo>
                    <a:pt x="1407" y="1930"/>
                    <a:pt x="1406" y="1928"/>
                    <a:pt x="1404" y="1925"/>
                  </a:cubicBezTo>
                  <a:cubicBezTo>
                    <a:pt x="1373" y="1854"/>
                    <a:pt x="1312" y="1786"/>
                    <a:pt x="1259" y="1729"/>
                  </a:cubicBezTo>
                  <a:close/>
                  <a:moveTo>
                    <a:pt x="1361" y="1"/>
                  </a:moveTo>
                  <a:cubicBezTo>
                    <a:pt x="1085" y="1"/>
                    <a:pt x="811" y="92"/>
                    <a:pt x="712" y="303"/>
                  </a:cubicBezTo>
                  <a:cubicBezTo>
                    <a:pt x="577" y="472"/>
                    <a:pt x="514" y="687"/>
                    <a:pt x="537" y="904"/>
                  </a:cubicBezTo>
                  <a:cubicBezTo>
                    <a:pt x="518" y="919"/>
                    <a:pt x="521" y="947"/>
                    <a:pt x="542" y="959"/>
                  </a:cubicBezTo>
                  <a:cubicBezTo>
                    <a:pt x="580" y="1191"/>
                    <a:pt x="700" y="1400"/>
                    <a:pt x="881" y="1550"/>
                  </a:cubicBezTo>
                  <a:cubicBezTo>
                    <a:pt x="923" y="1584"/>
                    <a:pt x="968" y="1615"/>
                    <a:pt x="1014" y="1639"/>
                  </a:cubicBezTo>
                  <a:cubicBezTo>
                    <a:pt x="757" y="1677"/>
                    <a:pt x="504" y="1761"/>
                    <a:pt x="333" y="1964"/>
                  </a:cubicBezTo>
                  <a:cubicBezTo>
                    <a:pt x="0" y="2364"/>
                    <a:pt x="170" y="2955"/>
                    <a:pt x="124" y="3419"/>
                  </a:cubicBezTo>
                  <a:cubicBezTo>
                    <a:pt x="121" y="3452"/>
                    <a:pt x="148" y="3468"/>
                    <a:pt x="175" y="3468"/>
                  </a:cubicBezTo>
                  <a:cubicBezTo>
                    <a:pt x="203" y="3468"/>
                    <a:pt x="231" y="3452"/>
                    <a:pt x="227" y="3419"/>
                  </a:cubicBezTo>
                  <a:cubicBezTo>
                    <a:pt x="175" y="2993"/>
                    <a:pt x="135" y="2447"/>
                    <a:pt x="356" y="2063"/>
                  </a:cubicBezTo>
                  <a:cubicBezTo>
                    <a:pt x="516" y="1784"/>
                    <a:pt x="867" y="1759"/>
                    <a:pt x="1155" y="1700"/>
                  </a:cubicBezTo>
                  <a:cubicBezTo>
                    <a:pt x="1162" y="1702"/>
                    <a:pt x="1168" y="1706"/>
                    <a:pt x="1174" y="1708"/>
                  </a:cubicBezTo>
                  <a:cubicBezTo>
                    <a:pt x="1174" y="1710"/>
                    <a:pt x="1174" y="1713"/>
                    <a:pt x="1175" y="1715"/>
                  </a:cubicBezTo>
                  <a:cubicBezTo>
                    <a:pt x="1200" y="1788"/>
                    <a:pt x="1248" y="1845"/>
                    <a:pt x="1291" y="1906"/>
                  </a:cubicBezTo>
                  <a:cubicBezTo>
                    <a:pt x="1310" y="1930"/>
                    <a:pt x="1349" y="2027"/>
                    <a:pt x="1390" y="2027"/>
                  </a:cubicBezTo>
                  <a:cubicBezTo>
                    <a:pt x="1391" y="2027"/>
                    <a:pt x="1391" y="2027"/>
                    <a:pt x="1392" y="2027"/>
                  </a:cubicBezTo>
                  <a:cubicBezTo>
                    <a:pt x="1394" y="2025"/>
                    <a:pt x="1396" y="2025"/>
                    <a:pt x="1398" y="2025"/>
                  </a:cubicBezTo>
                  <a:cubicBezTo>
                    <a:pt x="1449" y="2105"/>
                    <a:pt x="1497" y="2195"/>
                    <a:pt x="1485" y="2265"/>
                  </a:cubicBezTo>
                  <a:cubicBezTo>
                    <a:pt x="1470" y="2364"/>
                    <a:pt x="1463" y="2464"/>
                    <a:pt x="1461" y="2567"/>
                  </a:cubicBezTo>
                  <a:cubicBezTo>
                    <a:pt x="1451" y="2831"/>
                    <a:pt x="1487" y="3098"/>
                    <a:pt x="1474" y="3364"/>
                  </a:cubicBezTo>
                  <a:cubicBezTo>
                    <a:pt x="1473" y="3395"/>
                    <a:pt x="1499" y="3411"/>
                    <a:pt x="1524" y="3411"/>
                  </a:cubicBezTo>
                  <a:cubicBezTo>
                    <a:pt x="1550" y="3411"/>
                    <a:pt x="1575" y="3395"/>
                    <a:pt x="1573" y="3364"/>
                  </a:cubicBezTo>
                  <a:cubicBezTo>
                    <a:pt x="1548" y="3065"/>
                    <a:pt x="1541" y="2767"/>
                    <a:pt x="1552" y="2468"/>
                  </a:cubicBezTo>
                  <a:cubicBezTo>
                    <a:pt x="1554" y="2385"/>
                    <a:pt x="1630" y="2225"/>
                    <a:pt x="1582" y="2162"/>
                  </a:cubicBezTo>
                  <a:cubicBezTo>
                    <a:pt x="1537" y="2103"/>
                    <a:pt x="1495" y="2042"/>
                    <a:pt x="1451" y="1985"/>
                  </a:cubicBezTo>
                  <a:cubicBezTo>
                    <a:pt x="1461" y="1972"/>
                    <a:pt x="1468" y="1953"/>
                    <a:pt x="1482" y="1936"/>
                  </a:cubicBezTo>
                  <a:cubicBezTo>
                    <a:pt x="1529" y="1869"/>
                    <a:pt x="1573" y="1799"/>
                    <a:pt x="1611" y="1727"/>
                  </a:cubicBezTo>
                  <a:cubicBezTo>
                    <a:pt x="2058" y="1736"/>
                    <a:pt x="2387" y="1904"/>
                    <a:pt x="2495" y="2366"/>
                  </a:cubicBezTo>
                  <a:cubicBezTo>
                    <a:pt x="2579" y="2725"/>
                    <a:pt x="2486" y="3084"/>
                    <a:pt x="2527" y="3440"/>
                  </a:cubicBezTo>
                  <a:cubicBezTo>
                    <a:pt x="2529" y="3465"/>
                    <a:pt x="2549" y="3477"/>
                    <a:pt x="2568" y="3477"/>
                  </a:cubicBezTo>
                  <a:cubicBezTo>
                    <a:pt x="2588" y="3477"/>
                    <a:pt x="2608" y="3465"/>
                    <a:pt x="2611" y="3440"/>
                  </a:cubicBezTo>
                  <a:cubicBezTo>
                    <a:pt x="2664" y="3033"/>
                    <a:pt x="2643" y="2533"/>
                    <a:pt x="2522" y="2141"/>
                  </a:cubicBezTo>
                  <a:cubicBezTo>
                    <a:pt x="2415" y="1807"/>
                    <a:pt x="2113" y="1672"/>
                    <a:pt x="1797" y="1651"/>
                  </a:cubicBezTo>
                  <a:cubicBezTo>
                    <a:pt x="1913" y="1592"/>
                    <a:pt x="2016" y="1504"/>
                    <a:pt x="2092" y="1398"/>
                  </a:cubicBezTo>
                  <a:cubicBezTo>
                    <a:pt x="2352" y="1039"/>
                    <a:pt x="2295" y="491"/>
                    <a:pt x="1976" y="192"/>
                  </a:cubicBezTo>
                  <a:cubicBezTo>
                    <a:pt x="1846" y="71"/>
                    <a:pt x="1603" y="1"/>
                    <a:pt x="1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011490" y="1668742"/>
              <a:ext cx="65489" cy="21699"/>
            </a:xfrm>
            <a:custGeom>
              <a:rect b="b" l="l" r="r" t="t"/>
              <a:pathLst>
                <a:path extrusionOk="0" h="110" w="332">
                  <a:moveTo>
                    <a:pt x="102" y="1"/>
                  </a:moveTo>
                  <a:cubicBezTo>
                    <a:pt x="77" y="1"/>
                    <a:pt x="54" y="5"/>
                    <a:pt x="33" y="14"/>
                  </a:cubicBezTo>
                  <a:cubicBezTo>
                    <a:pt x="0" y="33"/>
                    <a:pt x="0" y="79"/>
                    <a:pt x="33" y="96"/>
                  </a:cubicBezTo>
                  <a:cubicBezTo>
                    <a:pt x="53" y="106"/>
                    <a:pt x="73" y="109"/>
                    <a:pt x="93" y="109"/>
                  </a:cubicBezTo>
                  <a:cubicBezTo>
                    <a:pt x="110" y="109"/>
                    <a:pt x="127" y="107"/>
                    <a:pt x="145" y="105"/>
                  </a:cubicBezTo>
                  <a:cubicBezTo>
                    <a:pt x="167" y="103"/>
                    <a:pt x="189" y="101"/>
                    <a:pt x="210" y="101"/>
                  </a:cubicBezTo>
                  <a:cubicBezTo>
                    <a:pt x="232" y="101"/>
                    <a:pt x="254" y="103"/>
                    <a:pt x="276" y="105"/>
                  </a:cubicBezTo>
                  <a:cubicBezTo>
                    <a:pt x="280" y="106"/>
                    <a:pt x="283" y="107"/>
                    <a:pt x="286" y="107"/>
                  </a:cubicBezTo>
                  <a:cubicBezTo>
                    <a:pt x="320" y="107"/>
                    <a:pt x="332" y="53"/>
                    <a:pt x="293" y="45"/>
                  </a:cubicBezTo>
                  <a:cubicBezTo>
                    <a:pt x="238" y="27"/>
                    <a:pt x="166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094339" y="1494957"/>
              <a:ext cx="46158" cy="66477"/>
            </a:xfrm>
            <a:custGeom>
              <a:rect b="b" l="l" r="r" t="t"/>
              <a:pathLst>
                <a:path extrusionOk="0" h="337" w="234">
                  <a:moveTo>
                    <a:pt x="74" y="0"/>
                  </a:moveTo>
                  <a:cubicBezTo>
                    <a:pt x="66" y="0"/>
                    <a:pt x="59" y="3"/>
                    <a:pt x="52" y="7"/>
                  </a:cubicBezTo>
                  <a:cubicBezTo>
                    <a:pt x="1" y="43"/>
                    <a:pt x="18" y="116"/>
                    <a:pt x="33" y="169"/>
                  </a:cubicBezTo>
                  <a:cubicBezTo>
                    <a:pt x="52" y="230"/>
                    <a:pt x="88" y="283"/>
                    <a:pt x="137" y="323"/>
                  </a:cubicBezTo>
                  <a:cubicBezTo>
                    <a:pt x="147" y="333"/>
                    <a:pt x="158" y="337"/>
                    <a:pt x="169" y="337"/>
                  </a:cubicBezTo>
                  <a:cubicBezTo>
                    <a:pt x="203" y="337"/>
                    <a:pt x="234" y="292"/>
                    <a:pt x="200" y="258"/>
                  </a:cubicBezTo>
                  <a:cubicBezTo>
                    <a:pt x="170" y="220"/>
                    <a:pt x="149" y="175"/>
                    <a:pt x="137" y="127"/>
                  </a:cubicBezTo>
                  <a:cubicBezTo>
                    <a:pt x="128" y="81"/>
                    <a:pt x="137" y="36"/>
                    <a:pt x="96" y="7"/>
                  </a:cubicBezTo>
                  <a:cubicBezTo>
                    <a:pt x="89" y="3"/>
                    <a:pt x="8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226896" y="1454321"/>
              <a:ext cx="30378" cy="64504"/>
            </a:xfrm>
            <a:custGeom>
              <a:rect b="b" l="l" r="r" t="t"/>
              <a:pathLst>
                <a:path extrusionOk="0" h="327" w="154">
                  <a:moveTo>
                    <a:pt x="86" y="0"/>
                  </a:moveTo>
                  <a:cubicBezTo>
                    <a:pt x="79" y="0"/>
                    <a:pt x="72" y="2"/>
                    <a:pt x="64" y="6"/>
                  </a:cubicBezTo>
                  <a:cubicBezTo>
                    <a:pt x="24" y="35"/>
                    <a:pt x="32" y="76"/>
                    <a:pt x="26" y="122"/>
                  </a:cubicBezTo>
                  <a:cubicBezTo>
                    <a:pt x="21" y="173"/>
                    <a:pt x="15" y="225"/>
                    <a:pt x="7" y="276"/>
                  </a:cubicBezTo>
                  <a:cubicBezTo>
                    <a:pt x="0" y="307"/>
                    <a:pt x="25" y="327"/>
                    <a:pt x="49" y="327"/>
                  </a:cubicBezTo>
                  <a:cubicBezTo>
                    <a:pt x="65" y="327"/>
                    <a:pt x="80" y="318"/>
                    <a:pt x="87" y="299"/>
                  </a:cubicBezTo>
                  <a:cubicBezTo>
                    <a:pt x="104" y="251"/>
                    <a:pt x="118" y="202"/>
                    <a:pt x="127" y="152"/>
                  </a:cubicBezTo>
                  <a:cubicBezTo>
                    <a:pt x="135" y="109"/>
                    <a:pt x="154" y="42"/>
                    <a:pt x="114" y="12"/>
                  </a:cubicBezTo>
                  <a:cubicBezTo>
                    <a:pt x="106" y="4"/>
                    <a:pt x="96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378391" y="1535198"/>
              <a:ext cx="76339" cy="41030"/>
            </a:xfrm>
            <a:custGeom>
              <a:rect b="b" l="l" r="r" t="t"/>
              <a:pathLst>
                <a:path extrusionOk="0" h="208" w="387">
                  <a:moveTo>
                    <a:pt x="303" y="0"/>
                  </a:moveTo>
                  <a:cubicBezTo>
                    <a:pt x="300" y="0"/>
                    <a:pt x="296" y="0"/>
                    <a:pt x="293" y="1"/>
                  </a:cubicBezTo>
                  <a:cubicBezTo>
                    <a:pt x="203" y="16"/>
                    <a:pt x="114" y="79"/>
                    <a:pt x="38" y="125"/>
                  </a:cubicBezTo>
                  <a:cubicBezTo>
                    <a:pt x="1" y="147"/>
                    <a:pt x="19" y="208"/>
                    <a:pt x="56" y="208"/>
                  </a:cubicBezTo>
                  <a:cubicBezTo>
                    <a:pt x="60" y="208"/>
                    <a:pt x="65" y="207"/>
                    <a:pt x="70" y="204"/>
                  </a:cubicBezTo>
                  <a:cubicBezTo>
                    <a:pt x="158" y="170"/>
                    <a:pt x="255" y="149"/>
                    <a:pt x="335" y="102"/>
                  </a:cubicBezTo>
                  <a:cubicBezTo>
                    <a:pt x="387" y="70"/>
                    <a:pt x="356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415870" y="1670912"/>
              <a:ext cx="65292" cy="28208"/>
            </a:xfrm>
            <a:custGeom>
              <a:rect b="b" l="l" r="r" t="t"/>
              <a:pathLst>
                <a:path extrusionOk="0" h="143" w="331">
                  <a:moveTo>
                    <a:pt x="56" y="0"/>
                  </a:moveTo>
                  <a:cubicBezTo>
                    <a:pt x="19" y="0"/>
                    <a:pt x="1" y="61"/>
                    <a:pt x="38" y="83"/>
                  </a:cubicBezTo>
                  <a:cubicBezTo>
                    <a:pt x="105" y="123"/>
                    <a:pt x="181" y="142"/>
                    <a:pt x="261" y="142"/>
                  </a:cubicBezTo>
                  <a:cubicBezTo>
                    <a:pt x="264" y="142"/>
                    <a:pt x="268" y="142"/>
                    <a:pt x="272" y="142"/>
                  </a:cubicBezTo>
                  <a:cubicBezTo>
                    <a:pt x="297" y="142"/>
                    <a:pt x="321" y="123"/>
                    <a:pt x="327" y="98"/>
                  </a:cubicBezTo>
                  <a:cubicBezTo>
                    <a:pt x="331" y="89"/>
                    <a:pt x="331" y="77"/>
                    <a:pt x="327" y="68"/>
                  </a:cubicBezTo>
                  <a:cubicBezTo>
                    <a:pt x="321" y="41"/>
                    <a:pt x="299" y="24"/>
                    <a:pt x="272" y="24"/>
                  </a:cubicBezTo>
                  <a:cubicBezTo>
                    <a:pt x="202" y="18"/>
                    <a:pt x="137" y="28"/>
                    <a:pt x="70" y="3"/>
                  </a:cubicBezTo>
                  <a:cubicBezTo>
                    <a:pt x="65" y="1"/>
                    <a:pt x="60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84091" y="1709969"/>
              <a:ext cx="32745" cy="31956"/>
            </a:xfrm>
            <a:custGeom>
              <a:rect b="b" l="l" r="r" t="t"/>
              <a:pathLst>
                <a:path extrusionOk="0" h="162" w="166">
                  <a:moveTo>
                    <a:pt x="128" y="1"/>
                  </a:moveTo>
                  <a:cubicBezTo>
                    <a:pt x="125" y="1"/>
                    <a:pt x="121" y="2"/>
                    <a:pt x="118" y="3"/>
                  </a:cubicBezTo>
                  <a:cubicBezTo>
                    <a:pt x="106" y="5"/>
                    <a:pt x="95" y="16"/>
                    <a:pt x="93" y="28"/>
                  </a:cubicBezTo>
                  <a:cubicBezTo>
                    <a:pt x="87" y="47"/>
                    <a:pt x="84" y="66"/>
                    <a:pt x="76" y="83"/>
                  </a:cubicBezTo>
                  <a:cubicBezTo>
                    <a:pt x="72" y="75"/>
                    <a:pt x="67" y="68"/>
                    <a:pt x="65" y="60"/>
                  </a:cubicBezTo>
                  <a:cubicBezTo>
                    <a:pt x="59" y="49"/>
                    <a:pt x="50" y="44"/>
                    <a:pt x="40" y="44"/>
                  </a:cubicBezTo>
                  <a:cubicBezTo>
                    <a:pt x="21" y="44"/>
                    <a:pt x="0" y="61"/>
                    <a:pt x="8" y="83"/>
                  </a:cubicBezTo>
                  <a:cubicBezTo>
                    <a:pt x="22" y="121"/>
                    <a:pt x="41" y="162"/>
                    <a:pt x="84" y="162"/>
                  </a:cubicBezTo>
                  <a:cubicBezTo>
                    <a:pt x="87" y="162"/>
                    <a:pt x="91" y="161"/>
                    <a:pt x="95" y="161"/>
                  </a:cubicBezTo>
                  <a:cubicBezTo>
                    <a:pt x="145" y="153"/>
                    <a:pt x="162" y="75"/>
                    <a:pt x="165" y="37"/>
                  </a:cubicBezTo>
                  <a:cubicBezTo>
                    <a:pt x="165" y="24"/>
                    <a:pt x="158" y="12"/>
                    <a:pt x="146" y="7"/>
                  </a:cubicBezTo>
                  <a:cubicBezTo>
                    <a:pt x="142" y="3"/>
                    <a:pt x="135" y="1"/>
                    <a:pt x="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272068" y="1713125"/>
              <a:ext cx="31364" cy="31167"/>
            </a:xfrm>
            <a:custGeom>
              <a:rect b="b" l="l" r="r" t="t"/>
              <a:pathLst>
                <a:path extrusionOk="0" h="158" w="159">
                  <a:moveTo>
                    <a:pt x="48" y="0"/>
                  </a:moveTo>
                  <a:cubicBezTo>
                    <a:pt x="30" y="0"/>
                    <a:pt x="11" y="10"/>
                    <a:pt x="8" y="29"/>
                  </a:cubicBezTo>
                  <a:cubicBezTo>
                    <a:pt x="1" y="71"/>
                    <a:pt x="10" y="112"/>
                    <a:pt x="39" y="145"/>
                  </a:cubicBezTo>
                  <a:cubicBezTo>
                    <a:pt x="46" y="153"/>
                    <a:pt x="57" y="158"/>
                    <a:pt x="67" y="158"/>
                  </a:cubicBezTo>
                  <a:cubicBezTo>
                    <a:pt x="78" y="158"/>
                    <a:pt x="88" y="153"/>
                    <a:pt x="96" y="145"/>
                  </a:cubicBezTo>
                  <a:cubicBezTo>
                    <a:pt x="115" y="126"/>
                    <a:pt x="130" y="105"/>
                    <a:pt x="143" y="82"/>
                  </a:cubicBezTo>
                  <a:cubicBezTo>
                    <a:pt x="159" y="59"/>
                    <a:pt x="139" y="33"/>
                    <a:pt x="116" y="33"/>
                  </a:cubicBezTo>
                  <a:cubicBezTo>
                    <a:pt x="111" y="33"/>
                    <a:pt x="105" y="35"/>
                    <a:pt x="100" y="38"/>
                  </a:cubicBezTo>
                  <a:cubicBezTo>
                    <a:pt x="96" y="42"/>
                    <a:pt x="92" y="44"/>
                    <a:pt x="88" y="48"/>
                  </a:cubicBezTo>
                  <a:lnTo>
                    <a:pt x="88" y="29"/>
                  </a:lnTo>
                  <a:cubicBezTo>
                    <a:pt x="85" y="10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3206184" y="1774078"/>
              <a:ext cx="77128" cy="28208"/>
            </a:xfrm>
            <a:custGeom>
              <a:rect b="b" l="l" r="r" t="t"/>
              <a:pathLst>
                <a:path extrusionOk="0" h="143" w="391">
                  <a:moveTo>
                    <a:pt x="20" y="1"/>
                  </a:moveTo>
                  <a:cubicBezTo>
                    <a:pt x="9" y="1"/>
                    <a:pt x="1" y="11"/>
                    <a:pt x="8" y="24"/>
                  </a:cubicBezTo>
                  <a:cubicBezTo>
                    <a:pt x="38" y="83"/>
                    <a:pt x="95" y="125"/>
                    <a:pt x="162" y="136"/>
                  </a:cubicBezTo>
                  <a:cubicBezTo>
                    <a:pt x="180" y="141"/>
                    <a:pt x="198" y="143"/>
                    <a:pt x="216" y="143"/>
                  </a:cubicBezTo>
                  <a:cubicBezTo>
                    <a:pt x="268" y="143"/>
                    <a:pt x="319" y="124"/>
                    <a:pt x="361" y="91"/>
                  </a:cubicBezTo>
                  <a:cubicBezTo>
                    <a:pt x="390" y="65"/>
                    <a:pt x="364" y="23"/>
                    <a:pt x="331" y="23"/>
                  </a:cubicBezTo>
                  <a:cubicBezTo>
                    <a:pt x="325" y="23"/>
                    <a:pt x="318" y="24"/>
                    <a:pt x="312" y="28"/>
                  </a:cubicBezTo>
                  <a:cubicBezTo>
                    <a:pt x="274" y="48"/>
                    <a:pt x="232" y="58"/>
                    <a:pt x="190" y="58"/>
                  </a:cubicBezTo>
                  <a:cubicBezTo>
                    <a:pt x="134" y="58"/>
                    <a:pt x="78" y="40"/>
                    <a:pt x="31" y="5"/>
                  </a:cubicBezTo>
                  <a:cubicBezTo>
                    <a:pt x="27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3195138" y="1991457"/>
              <a:ext cx="41227" cy="22882"/>
            </a:xfrm>
            <a:custGeom>
              <a:rect b="b" l="l" r="r" t="t"/>
              <a:pathLst>
                <a:path extrusionOk="0" h="116" w="209">
                  <a:moveTo>
                    <a:pt x="143" y="0"/>
                  </a:moveTo>
                  <a:cubicBezTo>
                    <a:pt x="133" y="0"/>
                    <a:pt x="123" y="4"/>
                    <a:pt x="113" y="11"/>
                  </a:cubicBezTo>
                  <a:cubicBezTo>
                    <a:pt x="99" y="23"/>
                    <a:pt x="86" y="35"/>
                    <a:pt x="70" y="35"/>
                  </a:cubicBezTo>
                  <a:cubicBezTo>
                    <a:pt x="64" y="35"/>
                    <a:pt x="59" y="34"/>
                    <a:pt x="52" y="30"/>
                  </a:cubicBezTo>
                  <a:cubicBezTo>
                    <a:pt x="48" y="28"/>
                    <a:pt x="43" y="27"/>
                    <a:pt x="38" y="27"/>
                  </a:cubicBezTo>
                  <a:cubicBezTo>
                    <a:pt x="18" y="27"/>
                    <a:pt x="0" y="48"/>
                    <a:pt x="14" y="68"/>
                  </a:cubicBezTo>
                  <a:cubicBezTo>
                    <a:pt x="28" y="95"/>
                    <a:pt x="54" y="112"/>
                    <a:pt x="85" y="116"/>
                  </a:cubicBezTo>
                  <a:cubicBezTo>
                    <a:pt x="119" y="114"/>
                    <a:pt x="151" y="101"/>
                    <a:pt x="176" y="74"/>
                  </a:cubicBezTo>
                  <a:cubicBezTo>
                    <a:pt x="209" y="43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3186261" y="2063654"/>
              <a:ext cx="37873" cy="17162"/>
            </a:xfrm>
            <a:custGeom>
              <a:rect b="b" l="l" r="r" t="t"/>
              <a:pathLst>
                <a:path extrusionOk="0" h="87" w="192">
                  <a:moveTo>
                    <a:pt x="131" y="0"/>
                  </a:moveTo>
                  <a:cubicBezTo>
                    <a:pt x="126" y="0"/>
                    <a:pt x="121" y="1"/>
                    <a:pt x="116" y="3"/>
                  </a:cubicBezTo>
                  <a:cubicBezTo>
                    <a:pt x="94" y="10"/>
                    <a:pt x="69" y="14"/>
                    <a:pt x="46" y="14"/>
                  </a:cubicBezTo>
                  <a:cubicBezTo>
                    <a:pt x="0" y="14"/>
                    <a:pt x="0" y="83"/>
                    <a:pt x="46" y="83"/>
                  </a:cubicBezTo>
                  <a:cubicBezTo>
                    <a:pt x="60" y="85"/>
                    <a:pt x="74" y="86"/>
                    <a:pt x="87" y="86"/>
                  </a:cubicBezTo>
                  <a:cubicBezTo>
                    <a:pt x="113" y="86"/>
                    <a:pt x="137" y="80"/>
                    <a:pt x="160" y="60"/>
                  </a:cubicBezTo>
                  <a:cubicBezTo>
                    <a:pt x="191" y="34"/>
                    <a:pt x="162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3193165" y="2140979"/>
              <a:ext cx="28208" cy="18937"/>
            </a:xfrm>
            <a:custGeom>
              <a:rect b="b" l="l" r="r" t="t"/>
              <a:pathLst>
                <a:path extrusionOk="0" h="96" w="143">
                  <a:moveTo>
                    <a:pt x="47" y="1"/>
                  </a:moveTo>
                  <a:cubicBezTo>
                    <a:pt x="19" y="1"/>
                    <a:pt x="0" y="40"/>
                    <a:pt x="22" y="65"/>
                  </a:cubicBezTo>
                  <a:cubicBezTo>
                    <a:pt x="38" y="84"/>
                    <a:pt x="61" y="95"/>
                    <a:pt x="84" y="95"/>
                  </a:cubicBezTo>
                  <a:cubicBezTo>
                    <a:pt x="106" y="95"/>
                    <a:pt x="127" y="84"/>
                    <a:pt x="135" y="56"/>
                  </a:cubicBezTo>
                  <a:cubicBezTo>
                    <a:pt x="142" y="35"/>
                    <a:pt x="129" y="12"/>
                    <a:pt x="108" y="6"/>
                  </a:cubicBezTo>
                  <a:cubicBezTo>
                    <a:pt x="103" y="5"/>
                    <a:pt x="99" y="5"/>
                    <a:pt x="94" y="5"/>
                  </a:cubicBezTo>
                  <a:cubicBezTo>
                    <a:pt x="89" y="5"/>
                    <a:pt x="84" y="5"/>
                    <a:pt x="80" y="6"/>
                  </a:cubicBezTo>
                  <a:cubicBezTo>
                    <a:pt x="73" y="9"/>
                    <a:pt x="74" y="11"/>
                    <a:pt x="73" y="11"/>
                  </a:cubicBezTo>
                  <a:cubicBezTo>
                    <a:pt x="73" y="11"/>
                    <a:pt x="72" y="10"/>
                    <a:pt x="66" y="6"/>
                  </a:cubicBezTo>
                  <a:cubicBezTo>
                    <a:pt x="60" y="2"/>
                    <a:pt x="53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3077572" y="2012958"/>
              <a:ext cx="40241" cy="191737"/>
            </a:xfrm>
            <a:custGeom>
              <a:rect b="b" l="l" r="r" t="t"/>
              <a:pathLst>
                <a:path extrusionOk="0" h="972" w="204">
                  <a:moveTo>
                    <a:pt x="102" y="0"/>
                  </a:moveTo>
                  <a:cubicBezTo>
                    <a:pt x="93" y="0"/>
                    <a:pt x="85" y="5"/>
                    <a:pt x="82" y="15"/>
                  </a:cubicBezTo>
                  <a:cubicBezTo>
                    <a:pt x="0" y="300"/>
                    <a:pt x="76" y="642"/>
                    <a:pt x="80" y="933"/>
                  </a:cubicBezTo>
                  <a:cubicBezTo>
                    <a:pt x="80" y="960"/>
                    <a:pt x="99" y="972"/>
                    <a:pt x="119" y="972"/>
                  </a:cubicBezTo>
                  <a:cubicBezTo>
                    <a:pt x="143" y="972"/>
                    <a:pt x="168" y="954"/>
                    <a:pt x="160" y="922"/>
                  </a:cubicBezTo>
                  <a:cubicBezTo>
                    <a:pt x="95" y="627"/>
                    <a:pt x="203" y="304"/>
                    <a:pt x="122" y="15"/>
                  </a:cubicBezTo>
                  <a:cubicBezTo>
                    <a:pt x="119" y="5"/>
                    <a:pt x="110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3362215" y="2024202"/>
              <a:ext cx="37676" cy="186608"/>
            </a:xfrm>
            <a:custGeom>
              <a:rect b="b" l="l" r="r" t="t"/>
              <a:pathLst>
                <a:path extrusionOk="0" h="946" w="191">
                  <a:moveTo>
                    <a:pt x="104" y="0"/>
                  </a:moveTo>
                  <a:cubicBezTo>
                    <a:pt x="95" y="0"/>
                    <a:pt x="87" y="5"/>
                    <a:pt x="84" y="15"/>
                  </a:cubicBezTo>
                  <a:cubicBezTo>
                    <a:pt x="13" y="300"/>
                    <a:pt x="103" y="593"/>
                    <a:pt x="13" y="882"/>
                  </a:cubicBezTo>
                  <a:cubicBezTo>
                    <a:pt x="1" y="922"/>
                    <a:pt x="35" y="946"/>
                    <a:pt x="67" y="946"/>
                  </a:cubicBezTo>
                  <a:cubicBezTo>
                    <a:pt x="94" y="946"/>
                    <a:pt x="120" y="930"/>
                    <a:pt x="118" y="895"/>
                  </a:cubicBezTo>
                  <a:cubicBezTo>
                    <a:pt x="109" y="612"/>
                    <a:pt x="190" y="292"/>
                    <a:pt x="124" y="15"/>
                  </a:cubicBezTo>
                  <a:cubicBezTo>
                    <a:pt x="121" y="5"/>
                    <a:pt x="112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8"/>
          <p:cNvGrpSpPr/>
          <p:nvPr/>
        </p:nvGrpSpPr>
        <p:grpSpPr>
          <a:xfrm>
            <a:off x="6057796" y="1520696"/>
            <a:ext cx="502653" cy="427984"/>
            <a:chOff x="7903020" y="2077679"/>
            <a:chExt cx="709761" cy="606124"/>
          </a:xfrm>
        </p:grpSpPr>
        <p:sp>
          <p:nvSpPr>
            <p:cNvPr id="334" name="Google Shape;334;p18"/>
            <p:cNvSpPr/>
            <p:nvPr/>
          </p:nvSpPr>
          <p:spPr>
            <a:xfrm>
              <a:off x="7965368" y="2077679"/>
              <a:ext cx="647413" cy="606124"/>
            </a:xfrm>
            <a:custGeom>
              <a:rect b="b" l="l" r="r" t="t"/>
              <a:pathLst>
                <a:path extrusionOk="0" h="8030" w="8577">
                  <a:moveTo>
                    <a:pt x="7300" y="440"/>
                  </a:moveTo>
                  <a:lnTo>
                    <a:pt x="7300" y="599"/>
                  </a:lnTo>
                  <a:cubicBezTo>
                    <a:pt x="7294" y="759"/>
                    <a:pt x="7294" y="919"/>
                    <a:pt x="7294" y="1079"/>
                  </a:cubicBezTo>
                  <a:cubicBezTo>
                    <a:pt x="7223" y="1200"/>
                    <a:pt x="7123" y="1305"/>
                    <a:pt x="7013" y="1387"/>
                  </a:cubicBezTo>
                  <a:cubicBezTo>
                    <a:pt x="7013" y="1332"/>
                    <a:pt x="7013" y="1277"/>
                    <a:pt x="7008" y="1222"/>
                  </a:cubicBezTo>
                  <a:cubicBezTo>
                    <a:pt x="7002" y="1150"/>
                    <a:pt x="6991" y="1084"/>
                    <a:pt x="6964" y="1024"/>
                  </a:cubicBezTo>
                  <a:cubicBezTo>
                    <a:pt x="6953" y="1007"/>
                    <a:pt x="6935" y="999"/>
                    <a:pt x="6918" y="999"/>
                  </a:cubicBezTo>
                  <a:cubicBezTo>
                    <a:pt x="6900" y="999"/>
                    <a:pt x="6884" y="1007"/>
                    <a:pt x="6876" y="1024"/>
                  </a:cubicBezTo>
                  <a:cubicBezTo>
                    <a:pt x="6853" y="1084"/>
                    <a:pt x="6842" y="1145"/>
                    <a:pt x="6837" y="1205"/>
                  </a:cubicBezTo>
                  <a:cubicBezTo>
                    <a:pt x="6831" y="1272"/>
                    <a:pt x="6820" y="1332"/>
                    <a:pt x="6815" y="1398"/>
                  </a:cubicBezTo>
                  <a:cubicBezTo>
                    <a:pt x="6809" y="1459"/>
                    <a:pt x="6804" y="1519"/>
                    <a:pt x="6798" y="1580"/>
                  </a:cubicBezTo>
                  <a:cubicBezTo>
                    <a:pt x="6798" y="1585"/>
                    <a:pt x="6798" y="1591"/>
                    <a:pt x="6798" y="1591"/>
                  </a:cubicBezTo>
                  <a:lnTo>
                    <a:pt x="6639" y="1745"/>
                  </a:lnTo>
                  <a:lnTo>
                    <a:pt x="6639" y="1729"/>
                  </a:lnTo>
                  <a:cubicBezTo>
                    <a:pt x="6639" y="1679"/>
                    <a:pt x="6644" y="1624"/>
                    <a:pt x="6650" y="1574"/>
                  </a:cubicBezTo>
                  <a:cubicBezTo>
                    <a:pt x="6655" y="1519"/>
                    <a:pt x="6644" y="1464"/>
                    <a:pt x="6622" y="1415"/>
                  </a:cubicBezTo>
                  <a:cubicBezTo>
                    <a:pt x="6616" y="1405"/>
                    <a:pt x="6606" y="1399"/>
                    <a:pt x="6595" y="1399"/>
                  </a:cubicBezTo>
                  <a:cubicBezTo>
                    <a:pt x="6587" y="1399"/>
                    <a:pt x="6579" y="1402"/>
                    <a:pt x="6573" y="1409"/>
                  </a:cubicBezTo>
                  <a:cubicBezTo>
                    <a:pt x="6539" y="1448"/>
                    <a:pt x="6517" y="1503"/>
                    <a:pt x="6512" y="1558"/>
                  </a:cubicBezTo>
                  <a:cubicBezTo>
                    <a:pt x="6501" y="1613"/>
                    <a:pt x="6495" y="1668"/>
                    <a:pt x="6495" y="1723"/>
                  </a:cubicBezTo>
                  <a:cubicBezTo>
                    <a:pt x="6490" y="1778"/>
                    <a:pt x="6490" y="1828"/>
                    <a:pt x="6490" y="1883"/>
                  </a:cubicBezTo>
                  <a:lnTo>
                    <a:pt x="6490" y="1894"/>
                  </a:lnTo>
                  <a:lnTo>
                    <a:pt x="6413" y="1960"/>
                  </a:lnTo>
                  <a:lnTo>
                    <a:pt x="6303" y="2059"/>
                  </a:lnTo>
                  <a:cubicBezTo>
                    <a:pt x="6308" y="1960"/>
                    <a:pt x="6314" y="1855"/>
                    <a:pt x="6319" y="1751"/>
                  </a:cubicBezTo>
                  <a:cubicBezTo>
                    <a:pt x="6325" y="1652"/>
                    <a:pt x="6314" y="1563"/>
                    <a:pt x="6374" y="1475"/>
                  </a:cubicBezTo>
                  <a:cubicBezTo>
                    <a:pt x="6440" y="1393"/>
                    <a:pt x="6512" y="1310"/>
                    <a:pt x="6578" y="1222"/>
                  </a:cubicBezTo>
                  <a:cubicBezTo>
                    <a:pt x="6793" y="941"/>
                    <a:pt x="7035" y="682"/>
                    <a:pt x="7300" y="440"/>
                  </a:cubicBezTo>
                  <a:close/>
                  <a:moveTo>
                    <a:pt x="7393" y="1398"/>
                  </a:moveTo>
                  <a:cubicBezTo>
                    <a:pt x="7443" y="1426"/>
                    <a:pt x="7498" y="1442"/>
                    <a:pt x="7559" y="1442"/>
                  </a:cubicBezTo>
                  <a:cubicBezTo>
                    <a:pt x="7647" y="1459"/>
                    <a:pt x="7740" y="1481"/>
                    <a:pt x="7823" y="1514"/>
                  </a:cubicBezTo>
                  <a:cubicBezTo>
                    <a:pt x="7900" y="1530"/>
                    <a:pt x="7972" y="1547"/>
                    <a:pt x="8043" y="1552"/>
                  </a:cubicBezTo>
                  <a:cubicBezTo>
                    <a:pt x="7834" y="1778"/>
                    <a:pt x="7603" y="1988"/>
                    <a:pt x="7360" y="2175"/>
                  </a:cubicBezTo>
                  <a:lnTo>
                    <a:pt x="7360" y="2180"/>
                  </a:lnTo>
                  <a:cubicBezTo>
                    <a:pt x="7283" y="2247"/>
                    <a:pt x="7201" y="2307"/>
                    <a:pt x="7112" y="2357"/>
                  </a:cubicBezTo>
                  <a:cubicBezTo>
                    <a:pt x="7092" y="2364"/>
                    <a:pt x="7070" y="2367"/>
                    <a:pt x="7045" y="2367"/>
                  </a:cubicBezTo>
                  <a:cubicBezTo>
                    <a:pt x="6960" y="2367"/>
                    <a:pt x="6856" y="2332"/>
                    <a:pt x="6787" y="2324"/>
                  </a:cubicBezTo>
                  <a:cubicBezTo>
                    <a:pt x="6672" y="2307"/>
                    <a:pt x="6562" y="2291"/>
                    <a:pt x="6446" y="2285"/>
                  </a:cubicBezTo>
                  <a:lnTo>
                    <a:pt x="6666" y="2076"/>
                  </a:lnTo>
                  <a:cubicBezTo>
                    <a:pt x="6683" y="2081"/>
                    <a:pt x="6705" y="2087"/>
                    <a:pt x="6721" y="2092"/>
                  </a:cubicBezTo>
                  <a:cubicBezTo>
                    <a:pt x="6782" y="2092"/>
                    <a:pt x="6842" y="2087"/>
                    <a:pt x="6903" y="2081"/>
                  </a:cubicBezTo>
                  <a:lnTo>
                    <a:pt x="7079" y="2081"/>
                  </a:lnTo>
                  <a:cubicBezTo>
                    <a:pt x="7112" y="2081"/>
                    <a:pt x="7140" y="2081"/>
                    <a:pt x="7167" y="2076"/>
                  </a:cubicBezTo>
                  <a:cubicBezTo>
                    <a:pt x="7190" y="2070"/>
                    <a:pt x="7212" y="2065"/>
                    <a:pt x="7228" y="2059"/>
                  </a:cubicBezTo>
                  <a:lnTo>
                    <a:pt x="7250" y="2054"/>
                  </a:lnTo>
                  <a:cubicBezTo>
                    <a:pt x="7256" y="2048"/>
                    <a:pt x="7267" y="2037"/>
                    <a:pt x="7272" y="2032"/>
                  </a:cubicBezTo>
                  <a:cubicBezTo>
                    <a:pt x="7289" y="2021"/>
                    <a:pt x="7294" y="1993"/>
                    <a:pt x="7278" y="1977"/>
                  </a:cubicBezTo>
                  <a:cubicBezTo>
                    <a:pt x="7272" y="1971"/>
                    <a:pt x="7267" y="1960"/>
                    <a:pt x="7261" y="1955"/>
                  </a:cubicBezTo>
                  <a:lnTo>
                    <a:pt x="7239" y="1938"/>
                  </a:lnTo>
                  <a:cubicBezTo>
                    <a:pt x="7223" y="1927"/>
                    <a:pt x="7206" y="1922"/>
                    <a:pt x="7190" y="1916"/>
                  </a:cubicBezTo>
                  <a:cubicBezTo>
                    <a:pt x="7156" y="1905"/>
                    <a:pt x="7129" y="1894"/>
                    <a:pt x="7096" y="1894"/>
                  </a:cubicBezTo>
                  <a:cubicBezTo>
                    <a:pt x="7035" y="1883"/>
                    <a:pt x="6980" y="1883"/>
                    <a:pt x="6920" y="1883"/>
                  </a:cubicBezTo>
                  <a:lnTo>
                    <a:pt x="6870" y="1883"/>
                  </a:lnTo>
                  <a:lnTo>
                    <a:pt x="7019" y="1740"/>
                  </a:lnTo>
                  <a:cubicBezTo>
                    <a:pt x="7057" y="1745"/>
                    <a:pt x="7096" y="1751"/>
                    <a:pt x="7140" y="1756"/>
                  </a:cubicBezTo>
                  <a:cubicBezTo>
                    <a:pt x="7195" y="1756"/>
                    <a:pt x="7250" y="1756"/>
                    <a:pt x="7311" y="1745"/>
                  </a:cubicBezTo>
                  <a:cubicBezTo>
                    <a:pt x="7377" y="1745"/>
                    <a:pt x="7437" y="1718"/>
                    <a:pt x="7481" y="1679"/>
                  </a:cubicBezTo>
                  <a:cubicBezTo>
                    <a:pt x="7503" y="1657"/>
                    <a:pt x="7498" y="1624"/>
                    <a:pt x="7476" y="1608"/>
                  </a:cubicBezTo>
                  <a:cubicBezTo>
                    <a:pt x="7421" y="1580"/>
                    <a:pt x="7366" y="1569"/>
                    <a:pt x="7305" y="1569"/>
                  </a:cubicBezTo>
                  <a:cubicBezTo>
                    <a:pt x="7272" y="1569"/>
                    <a:pt x="7239" y="1569"/>
                    <a:pt x="7206" y="1563"/>
                  </a:cubicBezTo>
                  <a:cubicBezTo>
                    <a:pt x="7272" y="1514"/>
                    <a:pt x="7333" y="1459"/>
                    <a:pt x="7388" y="1398"/>
                  </a:cubicBezTo>
                  <a:close/>
                  <a:moveTo>
                    <a:pt x="3398" y="4079"/>
                  </a:moveTo>
                  <a:cubicBezTo>
                    <a:pt x="3450" y="4079"/>
                    <a:pt x="3502" y="4085"/>
                    <a:pt x="3554" y="4097"/>
                  </a:cubicBezTo>
                  <a:cubicBezTo>
                    <a:pt x="3636" y="4114"/>
                    <a:pt x="3714" y="4136"/>
                    <a:pt x="3796" y="4169"/>
                  </a:cubicBezTo>
                  <a:cubicBezTo>
                    <a:pt x="3840" y="4180"/>
                    <a:pt x="3879" y="4202"/>
                    <a:pt x="3917" y="4230"/>
                  </a:cubicBezTo>
                  <a:cubicBezTo>
                    <a:pt x="3917" y="4235"/>
                    <a:pt x="3917" y="4246"/>
                    <a:pt x="3917" y="4252"/>
                  </a:cubicBezTo>
                  <a:cubicBezTo>
                    <a:pt x="3928" y="4263"/>
                    <a:pt x="3928" y="4274"/>
                    <a:pt x="3934" y="4290"/>
                  </a:cubicBezTo>
                  <a:lnTo>
                    <a:pt x="3884" y="4334"/>
                  </a:lnTo>
                  <a:cubicBezTo>
                    <a:pt x="3824" y="4395"/>
                    <a:pt x="3758" y="4450"/>
                    <a:pt x="3697" y="4510"/>
                  </a:cubicBezTo>
                  <a:lnTo>
                    <a:pt x="3648" y="4472"/>
                  </a:lnTo>
                  <a:cubicBezTo>
                    <a:pt x="3592" y="4444"/>
                    <a:pt x="3537" y="4428"/>
                    <a:pt x="3477" y="4428"/>
                  </a:cubicBezTo>
                  <a:cubicBezTo>
                    <a:pt x="3469" y="4427"/>
                    <a:pt x="3462" y="4426"/>
                    <a:pt x="3454" y="4426"/>
                  </a:cubicBezTo>
                  <a:cubicBezTo>
                    <a:pt x="3418" y="4426"/>
                    <a:pt x="3382" y="4437"/>
                    <a:pt x="3350" y="4455"/>
                  </a:cubicBezTo>
                  <a:cubicBezTo>
                    <a:pt x="3306" y="4466"/>
                    <a:pt x="3267" y="4494"/>
                    <a:pt x="3240" y="4527"/>
                  </a:cubicBezTo>
                  <a:cubicBezTo>
                    <a:pt x="3207" y="4555"/>
                    <a:pt x="3185" y="4593"/>
                    <a:pt x="3174" y="4632"/>
                  </a:cubicBezTo>
                  <a:cubicBezTo>
                    <a:pt x="3152" y="4670"/>
                    <a:pt x="3141" y="4714"/>
                    <a:pt x="3141" y="4758"/>
                  </a:cubicBezTo>
                  <a:lnTo>
                    <a:pt x="3152" y="4852"/>
                  </a:lnTo>
                  <a:cubicBezTo>
                    <a:pt x="3168" y="4907"/>
                    <a:pt x="3201" y="4962"/>
                    <a:pt x="3240" y="5001"/>
                  </a:cubicBezTo>
                  <a:lnTo>
                    <a:pt x="3306" y="5056"/>
                  </a:lnTo>
                  <a:cubicBezTo>
                    <a:pt x="3361" y="5083"/>
                    <a:pt x="3416" y="5100"/>
                    <a:pt x="3477" y="5100"/>
                  </a:cubicBezTo>
                  <a:cubicBezTo>
                    <a:pt x="3521" y="5100"/>
                    <a:pt x="3565" y="5089"/>
                    <a:pt x="3603" y="5072"/>
                  </a:cubicBezTo>
                  <a:cubicBezTo>
                    <a:pt x="3648" y="5056"/>
                    <a:pt x="3686" y="5034"/>
                    <a:pt x="3714" y="5001"/>
                  </a:cubicBezTo>
                  <a:cubicBezTo>
                    <a:pt x="3747" y="4973"/>
                    <a:pt x="3769" y="4935"/>
                    <a:pt x="3780" y="4896"/>
                  </a:cubicBezTo>
                  <a:cubicBezTo>
                    <a:pt x="3802" y="4852"/>
                    <a:pt x="3813" y="4808"/>
                    <a:pt x="3813" y="4764"/>
                  </a:cubicBezTo>
                  <a:cubicBezTo>
                    <a:pt x="3813" y="4742"/>
                    <a:pt x="3807" y="4720"/>
                    <a:pt x="3802" y="4698"/>
                  </a:cubicBezTo>
                  <a:cubicBezTo>
                    <a:pt x="3879" y="4637"/>
                    <a:pt x="3950" y="4571"/>
                    <a:pt x="4022" y="4510"/>
                  </a:cubicBezTo>
                  <a:cubicBezTo>
                    <a:pt x="4028" y="4544"/>
                    <a:pt x="4033" y="4582"/>
                    <a:pt x="4033" y="4615"/>
                  </a:cubicBezTo>
                  <a:cubicBezTo>
                    <a:pt x="4050" y="4753"/>
                    <a:pt x="4028" y="4896"/>
                    <a:pt x="3978" y="5028"/>
                  </a:cubicBezTo>
                  <a:cubicBezTo>
                    <a:pt x="3880" y="5256"/>
                    <a:pt x="3645" y="5370"/>
                    <a:pt x="3405" y="5370"/>
                  </a:cubicBezTo>
                  <a:cubicBezTo>
                    <a:pt x="3361" y="5370"/>
                    <a:pt x="3317" y="5367"/>
                    <a:pt x="3273" y="5359"/>
                  </a:cubicBezTo>
                  <a:cubicBezTo>
                    <a:pt x="3124" y="5337"/>
                    <a:pt x="2986" y="5271"/>
                    <a:pt x="2871" y="5177"/>
                  </a:cubicBezTo>
                  <a:cubicBezTo>
                    <a:pt x="2777" y="5078"/>
                    <a:pt x="2728" y="4946"/>
                    <a:pt x="2733" y="4813"/>
                  </a:cubicBezTo>
                  <a:cubicBezTo>
                    <a:pt x="2728" y="4549"/>
                    <a:pt x="2860" y="4301"/>
                    <a:pt x="3086" y="4158"/>
                  </a:cubicBezTo>
                  <a:cubicBezTo>
                    <a:pt x="3183" y="4106"/>
                    <a:pt x="3290" y="4079"/>
                    <a:pt x="3398" y="4079"/>
                  </a:cubicBezTo>
                  <a:close/>
                  <a:moveTo>
                    <a:pt x="3257" y="3591"/>
                  </a:moveTo>
                  <a:cubicBezTo>
                    <a:pt x="3511" y="3591"/>
                    <a:pt x="3776" y="3662"/>
                    <a:pt x="4011" y="3811"/>
                  </a:cubicBezTo>
                  <a:cubicBezTo>
                    <a:pt x="4099" y="3866"/>
                    <a:pt x="4171" y="3927"/>
                    <a:pt x="4237" y="4004"/>
                  </a:cubicBezTo>
                  <a:lnTo>
                    <a:pt x="4033" y="4197"/>
                  </a:lnTo>
                  <a:cubicBezTo>
                    <a:pt x="3989" y="4097"/>
                    <a:pt x="3818" y="4048"/>
                    <a:pt x="3730" y="4015"/>
                  </a:cubicBezTo>
                  <a:cubicBezTo>
                    <a:pt x="3620" y="3974"/>
                    <a:pt x="3506" y="3952"/>
                    <a:pt x="3392" y="3952"/>
                  </a:cubicBezTo>
                  <a:cubicBezTo>
                    <a:pt x="3322" y="3952"/>
                    <a:pt x="3253" y="3960"/>
                    <a:pt x="3185" y="3976"/>
                  </a:cubicBezTo>
                  <a:cubicBezTo>
                    <a:pt x="2871" y="4064"/>
                    <a:pt x="2656" y="4362"/>
                    <a:pt x="2606" y="4670"/>
                  </a:cubicBezTo>
                  <a:cubicBezTo>
                    <a:pt x="2573" y="4836"/>
                    <a:pt x="2601" y="5006"/>
                    <a:pt x="2678" y="5155"/>
                  </a:cubicBezTo>
                  <a:cubicBezTo>
                    <a:pt x="2772" y="5298"/>
                    <a:pt x="2920" y="5403"/>
                    <a:pt x="3091" y="5452"/>
                  </a:cubicBezTo>
                  <a:cubicBezTo>
                    <a:pt x="3193" y="5487"/>
                    <a:pt x="3301" y="5505"/>
                    <a:pt x="3408" y="5505"/>
                  </a:cubicBezTo>
                  <a:cubicBezTo>
                    <a:pt x="3643" y="5505"/>
                    <a:pt x="3874" y="5416"/>
                    <a:pt x="4022" y="5216"/>
                  </a:cubicBezTo>
                  <a:cubicBezTo>
                    <a:pt x="4171" y="4973"/>
                    <a:pt x="4209" y="4681"/>
                    <a:pt x="4127" y="4411"/>
                  </a:cubicBezTo>
                  <a:cubicBezTo>
                    <a:pt x="4209" y="4340"/>
                    <a:pt x="4292" y="4263"/>
                    <a:pt x="4380" y="4191"/>
                  </a:cubicBezTo>
                  <a:cubicBezTo>
                    <a:pt x="4573" y="4494"/>
                    <a:pt x="4606" y="4874"/>
                    <a:pt x="4474" y="5205"/>
                  </a:cubicBezTo>
                  <a:cubicBezTo>
                    <a:pt x="4286" y="5626"/>
                    <a:pt x="3868" y="5893"/>
                    <a:pt x="3415" y="5893"/>
                  </a:cubicBezTo>
                  <a:cubicBezTo>
                    <a:pt x="3377" y="5893"/>
                    <a:pt x="3339" y="5891"/>
                    <a:pt x="3300" y="5888"/>
                  </a:cubicBezTo>
                  <a:cubicBezTo>
                    <a:pt x="2750" y="5838"/>
                    <a:pt x="2325" y="5370"/>
                    <a:pt x="2210" y="4830"/>
                  </a:cubicBezTo>
                  <a:cubicBezTo>
                    <a:pt x="2048" y="4041"/>
                    <a:pt x="2618" y="3591"/>
                    <a:pt x="3257" y="3591"/>
                  </a:cubicBezTo>
                  <a:close/>
                  <a:moveTo>
                    <a:pt x="3238" y="2600"/>
                  </a:moveTo>
                  <a:cubicBezTo>
                    <a:pt x="3399" y="2600"/>
                    <a:pt x="3561" y="2620"/>
                    <a:pt x="3719" y="2660"/>
                  </a:cubicBezTo>
                  <a:cubicBezTo>
                    <a:pt x="4193" y="2770"/>
                    <a:pt x="4578" y="3034"/>
                    <a:pt x="4925" y="3365"/>
                  </a:cubicBezTo>
                  <a:lnTo>
                    <a:pt x="4501" y="3756"/>
                  </a:lnTo>
                  <a:cubicBezTo>
                    <a:pt x="4180" y="3434"/>
                    <a:pt x="3663" y="3256"/>
                    <a:pt x="3171" y="3256"/>
                  </a:cubicBezTo>
                  <a:cubicBezTo>
                    <a:pt x="2947" y="3256"/>
                    <a:pt x="2728" y="3293"/>
                    <a:pt x="2535" y="3370"/>
                  </a:cubicBezTo>
                  <a:cubicBezTo>
                    <a:pt x="2072" y="3558"/>
                    <a:pt x="1901" y="4059"/>
                    <a:pt x="1885" y="4522"/>
                  </a:cubicBezTo>
                  <a:cubicBezTo>
                    <a:pt x="1852" y="5221"/>
                    <a:pt x="2265" y="5866"/>
                    <a:pt x="2915" y="6124"/>
                  </a:cubicBezTo>
                  <a:cubicBezTo>
                    <a:pt x="3104" y="6205"/>
                    <a:pt x="3307" y="6247"/>
                    <a:pt x="3511" y="6247"/>
                  </a:cubicBezTo>
                  <a:cubicBezTo>
                    <a:pt x="3640" y="6247"/>
                    <a:pt x="3769" y="6230"/>
                    <a:pt x="3895" y="6196"/>
                  </a:cubicBezTo>
                  <a:cubicBezTo>
                    <a:pt x="4204" y="6097"/>
                    <a:pt x="4479" y="5904"/>
                    <a:pt x="4678" y="5645"/>
                  </a:cubicBezTo>
                  <a:cubicBezTo>
                    <a:pt x="5052" y="5138"/>
                    <a:pt x="5019" y="4444"/>
                    <a:pt x="4661" y="3943"/>
                  </a:cubicBezTo>
                  <a:lnTo>
                    <a:pt x="4689" y="3921"/>
                  </a:lnTo>
                  <a:cubicBezTo>
                    <a:pt x="4821" y="3800"/>
                    <a:pt x="4953" y="3679"/>
                    <a:pt x="5085" y="3558"/>
                  </a:cubicBezTo>
                  <a:cubicBezTo>
                    <a:pt x="5498" y="4285"/>
                    <a:pt x="5774" y="5161"/>
                    <a:pt x="5383" y="5954"/>
                  </a:cubicBezTo>
                  <a:cubicBezTo>
                    <a:pt x="5050" y="6634"/>
                    <a:pt x="4301" y="6856"/>
                    <a:pt x="3584" y="6856"/>
                  </a:cubicBezTo>
                  <a:cubicBezTo>
                    <a:pt x="3435" y="6856"/>
                    <a:pt x="3288" y="6847"/>
                    <a:pt x="3146" y="6830"/>
                  </a:cubicBezTo>
                  <a:cubicBezTo>
                    <a:pt x="2215" y="6714"/>
                    <a:pt x="1571" y="5910"/>
                    <a:pt x="1367" y="5028"/>
                  </a:cubicBezTo>
                  <a:cubicBezTo>
                    <a:pt x="1262" y="4577"/>
                    <a:pt x="1279" y="4086"/>
                    <a:pt x="1488" y="3662"/>
                  </a:cubicBezTo>
                  <a:cubicBezTo>
                    <a:pt x="1670" y="3293"/>
                    <a:pt x="1973" y="2996"/>
                    <a:pt x="2342" y="2814"/>
                  </a:cubicBezTo>
                  <a:cubicBezTo>
                    <a:pt x="2621" y="2673"/>
                    <a:pt x="2928" y="2600"/>
                    <a:pt x="3238" y="2600"/>
                  </a:cubicBezTo>
                  <a:close/>
                  <a:moveTo>
                    <a:pt x="3043" y="1834"/>
                  </a:moveTo>
                  <a:cubicBezTo>
                    <a:pt x="3680" y="1834"/>
                    <a:pt x="4346" y="2012"/>
                    <a:pt x="4937" y="2384"/>
                  </a:cubicBezTo>
                  <a:cubicBezTo>
                    <a:pt x="5135" y="2511"/>
                    <a:pt x="5317" y="2665"/>
                    <a:pt x="5482" y="2836"/>
                  </a:cubicBezTo>
                  <a:lnTo>
                    <a:pt x="5394" y="2919"/>
                  </a:lnTo>
                  <a:lnTo>
                    <a:pt x="5091" y="3205"/>
                  </a:lnTo>
                  <a:cubicBezTo>
                    <a:pt x="5082" y="3202"/>
                    <a:pt x="5073" y="3201"/>
                    <a:pt x="5063" y="3201"/>
                  </a:cubicBezTo>
                  <a:cubicBezTo>
                    <a:pt x="5038" y="3201"/>
                    <a:pt x="5012" y="3211"/>
                    <a:pt x="4992" y="3227"/>
                  </a:cubicBezTo>
                  <a:cubicBezTo>
                    <a:pt x="4561" y="2731"/>
                    <a:pt x="3889" y="2439"/>
                    <a:pt x="3228" y="2439"/>
                  </a:cubicBezTo>
                  <a:cubicBezTo>
                    <a:pt x="3009" y="2439"/>
                    <a:pt x="2791" y="2471"/>
                    <a:pt x="2584" y="2538"/>
                  </a:cubicBezTo>
                  <a:cubicBezTo>
                    <a:pt x="2166" y="2676"/>
                    <a:pt x="1802" y="2935"/>
                    <a:pt x="1532" y="3282"/>
                  </a:cubicBezTo>
                  <a:cubicBezTo>
                    <a:pt x="1251" y="3673"/>
                    <a:pt x="1119" y="4152"/>
                    <a:pt x="1152" y="4632"/>
                  </a:cubicBezTo>
                  <a:cubicBezTo>
                    <a:pt x="1207" y="5552"/>
                    <a:pt x="1775" y="6554"/>
                    <a:pt x="2672" y="6879"/>
                  </a:cubicBezTo>
                  <a:cubicBezTo>
                    <a:pt x="2949" y="6979"/>
                    <a:pt x="3257" y="7021"/>
                    <a:pt x="3561" y="7021"/>
                  </a:cubicBezTo>
                  <a:cubicBezTo>
                    <a:pt x="3760" y="7021"/>
                    <a:pt x="3957" y="7003"/>
                    <a:pt x="4143" y="6973"/>
                  </a:cubicBezTo>
                  <a:cubicBezTo>
                    <a:pt x="4589" y="6896"/>
                    <a:pt x="5036" y="6708"/>
                    <a:pt x="5339" y="6361"/>
                  </a:cubicBezTo>
                  <a:cubicBezTo>
                    <a:pt x="6099" y="5502"/>
                    <a:pt x="5763" y="4296"/>
                    <a:pt x="5245" y="3403"/>
                  </a:cubicBezTo>
                  <a:cubicBezTo>
                    <a:pt x="5383" y="3282"/>
                    <a:pt x="5515" y="3155"/>
                    <a:pt x="5647" y="3034"/>
                  </a:cubicBezTo>
                  <a:cubicBezTo>
                    <a:pt x="6275" y="3816"/>
                    <a:pt x="6506" y="4918"/>
                    <a:pt x="6093" y="5888"/>
                  </a:cubicBezTo>
                  <a:cubicBezTo>
                    <a:pt x="5625" y="6976"/>
                    <a:pt x="4556" y="7614"/>
                    <a:pt x="3432" y="7614"/>
                  </a:cubicBezTo>
                  <a:cubicBezTo>
                    <a:pt x="3339" y="7614"/>
                    <a:pt x="3245" y="7610"/>
                    <a:pt x="3152" y="7601"/>
                  </a:cubicBezTo>
                  <a:cubicBezTo>
                    <a:pt x="1764" y="7474"/>
                    <a:pt x="700" y="6301"/>
                    <a:pt x="420" y="4940"/>
                  </a:cubicBezTo>
                  <a:cubicBezTo>
                    <a:pt x="9" y="2961"/>
                    <a:pt x="1437" y="1834"/>
                    <a:pt x="3043" y="1834"/>
                  </a:cubicBezTo>
                  <a:close/>
                  <a:moveTo>
                    <a:pt x="7404" y="0"/>
                  </a:moveTo>
                  <a:cubicBezTo>
                    <a:pt x="7378" y="0"/>
                    <a:pt x="7352" y="7"/>
                    <a:pt x="7327" y="21"/>
                  </a:cubicBezTo>
                  <a:cubicBezTo>
                    <a:pt x="6914" y="330"/>
                    <a:pt x="6584" y="715"/>
                    <a:pt x="6264" y="1123"/>
                  </a:cubicBezTo>
                  <a:cubicBezTo>
                    <a:pt x="6181" y="1211"/>
                    <a:pt x="6115" y="1305"/>
                    <a:pt x="6060" y="1409"/>
                  </a:cubicBezTo>
                  <a:cubicBezTo>
                    <a:pt x="6011" y="1519"/>
                    <a:pt x="6016" y="1652"/>
                    <a:pt x="6016" y="1773"/>
                  </a:cubicBezTo>
                  <a:cubicBezTo>
                    <a:pt x="6016" y="1855"/>
                    <a:pt x="5978" y="2153"/>
                    <a:pt x="6033" y="2318"/>
                  </a:cubicBezTo>
                  <a:lnTo>
                    <a:pt x="5785" y="2544"/>
                  </a:lnTo>
                  <a:cubicBezTo>
                    <a:pt x="5076" y="1850"/>
                    <a:pt x="3954" y="1466"/>
                    <a:pt x="2885" y="1466"/>
                  </a:cubicBezTo>
                  <a:cubicBezTo>
                    <a:pt x="2393" y="1466"/>
                    <a:pt x="1912" y="1547"/>
                    <a:pt x="1488" y="1718"/>
                  </a:cubicBezTo>
                  <a:cubicBezTo>
                    <a:pt x="469" y="2131"/>
                    <a:pt x="100" y="3227"/>
                    <a:pt x="61" y="4246"/>
                  </a:cubicBezTo>
                  <a:cubicBezTo>
                    <a:pt x="1" y="5783"/>
                    <a:pt x="893" y="7199"/>
                    <a:pt x="2331" y="7766"/>
                  </a:cubicBezTo>
                  <a:cubicBezTo>
                    <a:pt x="2752" y="7932"/>
                    <a:pt x="3193" y="8030"/>
                    <a:pt x="3637" y="8030"/>
                  </a:cubicBezTo>
                  <a:cubicBezTo>
                    <a:pt x="3913" y="8030"/>
                    <a:pt x="4190" y="7992"/>
                    <a:pt x="4463" y="7909"/>
                  </a:cubicBezTo>
                  <a:cubicBezTo>
                    <a:pt x="5151" y="7700"/>
                    <a:pt x="5752" y="7276"/>
                    <a:pt x="6181" y="6703"/>
                  </a:cubicBezTo>
                  <a:cubicBezTo>
                    <a:pt x="7074" y="5513"/>
                    <a:pt x="6920" y="3844"/>
                    <a:pt x="5967" y="2737"/>
                  </a:cubicBezTo>
                  <a:cubicBezTo>
                    <a:pt x="6055" y="2654"/>
                    <a:pt x="6143" y="2572"/>
                    <a:pt x="6231" y="2489"/>
                  </a:cubicBezTo>
                  <a:cubicBezTo>
                    <a:pt x="6292" y="2500"/>
                    <a:pt x="6358" y="2505"/>
                    <a:pt x="6424" y="2516"/>
                  </a:cubicBezTo>
                  <a:cubicBezTo>
                    <a:pt x="6551" y="2538"/>
                    <a:pt x="6677" y="2555"/>
                    <a:pt x="6804" y="2583"/>
                  </a:cubicBezTo>
                  <a:cubicBezTo>
                    <a:pt x="6889" y="2600"/>
                    <a:pt x="6988" y="2633"/>
                    <a:pt x="7081" y="2633"/>
                  </a:cubicBezTo>
                  <a:cubicBezTo>
                    <a:pt x="7103" y="2633"/>
                    <a:pt x="7124" y="2631"/>
                    <a:pt x="7145" y="2627"/>
                  </a:cubicBezTo>
                  <a:cubicBezTo>
                    <a:pt x="7256" y="2610"/>
                    <a:pt x="7360" y="2522"/>
                    <a:pt x="7454" y="2456"/>
                  </a:cubicBezTo>
                  <a:cubicBezTo>
                    <a:pt x="7840" y="2191"/>
                    <a:pt x="8192" y="1872"/>
                    <a:pt x="8495" y="1519"/>
                  </a:cubicBezTo>
                  <a:cubicBezTo>
                    <a:pt x="8576" y="1427"/>
                    <a:pt x="8535" y="1255"/>
                    <a:pt x="8397" y="1255"/>
                  </a:cubicBezTo>
                  <a:cubicBezTo>
                    <a:pt x="8395" y="1255"/>
                    <a:pt x="8393" y="1255"/>
                    <a:pt x="8390" y="1255"/>
                  </a:cubicBezTo>
                  <a:cubicBezTo>
                    <a:pt x="8349" y="1259"/>
                    <a:pt x="8307" y="1260"/>
                    <a:pt x="8266" y="1260"/>
                  </a:cubicBezTo>
                  <a:cubicBezTo>
                    <a:pt x="8113" y="1260"/>
                    <a:pt x="7959" y="1236"/>
                    <a:pt x="7812" y="1189"/>
                  </a:cubicBezTo>
                  <a:cubicBezTo>
                    <a:pt x="7724" y="1161"/>
                    <a:pt x="7636" y="1145"/>
                    <a:pt x="7548" y="1139"/>
                  </a:cubicBezTo>
                  <a:cubicBezTo>
                    <a:pt x="7553" y="1128"/>
                    <a:pt x="7553" y="1112"/>
                    <a:pt x="7553" y="1095"/>
                  </a:cubicBezTo>
                  <a:cubicBezTo>
                    <a:pt x="7548" y="935"/>
                    <a:pt x="7542" y="776"/>
                    <a:pt x="7526" y="616"/>
                  </a:cubicBezTo>
                  <a:cubicBezTo>
                    <a:pt x="7515" y="500"/>
                    <a:pt x="7503" y="385"/>
                    <a:pt x="7498" y="269"/>
                  </a:cubicBezTo>
                  <a:cubicBezTo>
                    <a:pt x="7542" y="236"/>
                    <a:pt x="7564" y="170"/>
                    <a:pt x="7553" y="115"/>
                  </a:cubicBezTo>
                  <a:cubicBezTo>
                    <a:pt x="7537" y="76"/>
                    <a:pt x="7515" y="43"/>
                    <a:pt x="7481" y="21"/>
                  </a:cubicBezTo>
                  <a:cubicBezTo>
                    <a:pt x="7457" y="7"/>
                    <a:pt x="7430" y="0"/>
                    <a:pt x="7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8073910" y="2183580"/>
              <a:ext cx="2189" cy="377"/>
            </a:xfrm>
            <a:custGeom>
              <a:rect b="b" l="l" r="r" t="t"/>
              <a:pathLst>
                <a:path extrusionOk="0" h="5" w="29">
                  <a:moveTo>
                    <a:pt x="1" y="1"/>
                  </a:moveTo>
                  <a:cubicBezTo>
                    <a:pt x="3" y="3"/>
                    <a:pt x="7" y="5"/>
                    <a:pt x="12" y="5"/>
                  </a:cubicBezTo>
                  <a:cubicBezTo>
                    <a:pt x="17" y="5"/>
                    <a:pt x="23" y="3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8060626" y="2154897"/>
              <a:ext cx="19625" cy="29363"/>
            </a:xfrm>
            <a:custGeom>
              <a:rect b="b" l="l" r="r" t="t"/>
              <a:pathLst>
                <a:path extrusionOk="0" h="389" w="260">
                  <a:moveTo>
                    <a:pt x="42" y="0"/>
                  </a:moveTo>
                  <a:cubicBezTo>
                    <a:pt x="33" y="0"/>
                    <a:pt x="24" y="6"/>
                    <a:pt x="17" y="17"/>
                  </a:cubicBezTo>
                  <a:cubicBezTo>
                    <a:pt x="11" y="28"/>
                    <a:pt x="6" y="45"/>
                    <a:pt x="0" y="67"/>
                  </a:cubicBezTo>
                  <a:cubicBezTo>
                    <a:pt x="0" y="78"/>
                    <a:pt x="0" y="94"/>
                    <a:pt x="0" y="105"/>
                  </a:cubicBezTo>
                  <a:cubicBezTo>
                    <a:pt x="6" y="144"/>
                    <a:pt x="11" y="177"/>
                    <a:pt x="22" y="210"/>
                  </a:cubicBezTo>
                  <a:cubicBezTo>
                    <a:pt x="33" y="243"/>
                    <a:pt x="50" y="276"/>
                    <a:pt x="66" y="309"/>
                  </a:cubicBezTo>
                  <a:cubicBezTo>
                    <a:pt x="77" y="326"/>
                    <a:pt x="88" y="342"/>
                    <a:pt x="105" y="359"/>
                  </a:cubicBezTo>
                  <a:cubicBezTo>
                    <a:pt x="116" y="370"/>
                    <a:pt x="133" y="381"/>
                    <a:pt x="155" y="386"/>
                  </a:cubicBezTo>
                  <a:lnTo>
                    <a:pt x="177" y="386"/>
                  </a:lnTo>
                  <a:cubicBezTo>
                    <a:pt x="182" y="388"/>
                    <a:pt x="188" y="389"/>
                    <a:pt x="194" y="389"/>
                  </a:cubicBezTo>
                  <a:cubicBezTo>
                    <a:pt x="226" y="389"/>
                    <a:pt x="254" y="364"/>
                    <a:pt x="254" y="331"/>
                  </a:cubicBezTo>
                  <a:lnTo>
                    <a:pt x="254" y="331"/>
                  </a:lnTo>
                  <a:cubicBezTo>
                    <a:pt x="254" y="340"/>
                    <a:pt x="250" y="345"/>
                    <a:pt x="246" y="352"/>
                  </a:cubicBezTo>
                  <a:lnTo>
                    <a:pt x="246" y="352"/>
                  </a:lnTo>
                  <a:cubicBezTo>
                    <a:pt x="259" y="326"/>
                    <a:pt x="258" y="295"/>
                    <a:pt x="248" y="265"/>
                  </a:cubicBezTo>
                  <a:cubicBezTo>
                    <a:pt x="243" y="249"/>
                    <a:pt x="232" y="232"/>
                    <a:pt x="221" y="215"/>
                  </a:cubicBezTo>
                  <a:cubicBezTo>
                    <a:pt x="204" y="188"/>
                    <a:pt x="188" y="166"/>
                    <a:pt x="171" y="138"/>
                  </a:cubicBezTo>
                  <a:cubicBezTo>
                    <a:pt x="160" y="122"/>
                    <a:pt x="149" y="105"/>
                    <a:pt x="138" y="94"/>
                  </a:cubicBezTo>
                  <a:lnTo>
                    <a:pt x="121" y="78"/>
                  </a:lnTo>
                  <a:lnTo>
                    <a:pt x="116" y="67"/>
                  </a:lnTo>
                  <a:lnTo>
                    <a:pt x="110" y="56"/>
                  </a:lnTo>
                  <a:lnTo>
                    <a:pt x="94" y="34"/>
                  </a:lnTo>
                  <a:cubicBezTo>
                    <a:pt x="83" y="23"/>
                    <a:pt x="72" y="12"/>
                    <a:pt x="55" y="6"/>
                  </a:cubicBezTo>
                  <a:cubicBezTo>
                    <a:pt x="51" y="2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7964538" y="2222076"/>
              <a:ext cx="27098" cy="27702"/>
            </a:xfrm>
            <a:custGeom>
              <a:rect b="b" l="l" r="r" t="t"/>
              <a:pathLst>
                <a:path extrusionOk="0" h="367" w="359">
                  <a:moveTo>
                    <a:pt x="351" y="298"/>
                  </a:moveTo>
                  <a:cubicBezTo>
                    <a:pt x="350" y="301"/>
                    <a:pt x="349" y="303"/>
                    <a:pt x="348" y="305"/>
                  </a:cubicBezTo>
                  <a:lnTo>
                    <a:pt x="348" y="305"/>
                  </a:lnTo>
                  <a:cubicBezTo>
                    <a:pt x="348" y="303"/>
                    <a:pt x="349" y="301"/>
                    <a:pt x="351" y="298"/>
                  </a:cubicBezTo>
                  <a:close/>
                  <a:moveTo>
                    <a:pt x="98" y="1"/>
                  </a:moveTo>
                  <a:cubicBezTo>
                    <a:pt x="84" y="1"/>
                    <a:pt x="72" y="5"/>
                    <a:pt x="56" y="9"/>
                  </a:cubicBezTo>
                  <a:cubicBezTo>
                    <a:pt x="39" y="14"/>
                    <a:pt x="28" y="20"/>
                    <a:pt x="17" y="36"/>
                  </a:cubicBezTo>
                  <a:cubicBezTo>
                    <a:pt x="6" y="47"/>
                    <a:pt x="1" y="64"/>
                    <a:pt x="1" y="80"/>
                  </a:cubicBezTo>
                  <a:lnTo>
                    <a:pt x="1" y="102"/>
                  </a:lnTo>
                  <a:cubicBezTo>
                    <a:pt x="1" y="119"/>
                    <a:pt x="6" y="135"/>
                    <a:pt x="12" y="157"/>
                  </a:cubicBezTo>
                  <a:cubicBezTo>
                    <a:pt x="23" y="163"/>
                    <a:pt x="28" y="174"/>
                    <a:pt x="34" y="185"/>
                  </a:cubicBezTo>
                  <a:cubicBezTo>
                    <a:pt x="49" y="195"/>
                    <a:pt x="59" y="209"/>
                    <a:pt x="69" y="220"/>
                  </a:cubicBezTo>
                  <a:lnTo>
                    <a:pt x="69" y="220"/>
                  </a:lnTo>
                  <a:cubicBezTo>
                    <a:pt x="89" y="245"/>
                    <a:pt x="110" y="268"/>
                    <a:pt x="128" y="295"/>
                  </a:cubicBezTo>
                  <a:cubicBezTo>
                    <a:pt x="144" y="311"/>
                    <a:pt x="161" y="328"/>
                    <a:pt x="177" y="339"/>
                  </a:cubicBezTo>
                  <a:lnTo>
                    <a:pt x="199" y="350"/>
                  </a:lnTo>
                  <a:cubicBezTo>
                    <a:pt x="217" y="361"/>
                    <a:pt x="235" y="367"/>
                    <a:pt x="254" y="367"/>
                  </a:cubicBezTo>
                  <a:cubicBezTo>
                    <a:pt x="265" y="367"/>
                    <a:pt x="276" y="365"/>
                    <a:pt x="287" y="361"/>
                  </a:cubicBezTo>
                  <a:lnTo>
                    <a:pt x="276" y="361"/>
                  </a:lnTo>
                  <a:cubicBezTo>
                    <a:pt x="309" y="361"/>
                    <a:pt x="337" y="339"/>
                    <a:pt x="348" y="311"/>
                  </a:cubicBezTo>
                  <a:cubicBezTo>
                    <a:pt x="348" y="310"/>
                    <a:pt x="348" y="308"/>
                    <a:pt x="348" y="306"/>
                  </a:cubicBezTo>
                  <a:lnTo>
                    <a:pt x="348" y="306"/>
                  </a:lnTo>
                  <a:cubicBezTo>
                    <a:pt x="348" y="306"/>
                    <a:pt x="348" y="306"/>
                    <a:pt x="348" y="306"/>
                  </a:cubicBezTo>
                  <a:lnTo>
                    <a:pt x="348" y="306"/>
                  </a:lnTo>
                  <a:cubicBezTo>
                    <a:pt x="348" y="306"/>
                    <a:pt x="348" y="306"/>
                    <a:pt x="348" y="305"/>
                  </a:cubicBezTo>
                  <a:lnTo>
                    <a:pt x="348" y="305"/>
                  </a:lnTo>
                  <a:cubicBezTo>
                    <a:pt x="348" y="305"/>
                    <a:pt x="348" y="305"/>
                    <a:pt x="348" y="306"/>
                  </a:cubicBezTo>
                  <a:lnTo>
                    <a:pt x="348" y="306"/>
                  </a:lnTo>
                  <a:cubicBezTo>
                    <a:pt x="351" y="302"/>
                    <a:pt x="353" y="298"/>
                    <a:pt x="353" y="295"/>
                  </a:cubicBezTo>
                  <a:lnTo>
                    <a:pt x="353" y="295"/>
                  </a:lnTo>
                  <a:cubicBezTo>
                    <a:pt x="352" y="296"/>
                    <a:pt x="351" y="297"/>
                    <a:pt x="351" y="298"/>
                  </a:cubicBezTo>
                  <a:lnTo>
                    <a:pt x="351" y="298"/>
                  </a:lnTo>
                  <a:cubicBezTo>
                    <a:pt x="358" y="274"/>
                    <a:pt x="357" y="245"/>
                    <a:pt x="348" y="223"/>
                  </a:cubicBezTo>
                  <a:cubicBezTo>
                    <a:pt x="342" y="207"/>
                    <a:pt x="337" y="196"/>
                    <a:pt x="331" y="185"/>
                  </a:cubicBezTo>
                  <a:cubicBezTo>
                    <a:pt x="326" y="168"/>
                    <a:pt x="315" y="157"/>
                    <a:pt x="304" y="146"/>
                  </a:cubicBezTo>
                  <a:cubicBezTo>
                    <a:pt x="287" y="130"/>
                    <a:pt x="271" y="113"/>
                    <a:pt x="254" y="91"/>
                  </a:cubicBezTo>
                  <a:cubicBezTo>
                    <a:pt x="232" y="69"/>
                    <a:pt x="205" y="53"/>
                    <a:pt x="177" y="31"/>
                  </a:cubicBezTo>
                  <a:cubicBezTo>
                    <a:pt x="161" y="14"/>
                    <a:pt x="139" y="9"/>
                    <a:pt x="117" y="3"/>
                  </a:cubicBezTo>
                  <a:cubicBezTo>
                    <a:pt x="110" y="1"/>
                    <a:pt x="104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903020" y="2359076"/>
              <a:ext cx="38723" cy="22947"/>
            </a:xfrm>
            <a:custGeom>
              <a:rect b="b" l="l" r="r" t="t"/>
              <a:pathLst>
                <a:path extrusionOk="0" h="304" w="513">
                  <a:moveTo>
                    <a:pt x="89" y="0"/>
                  </a:moveTo>
                  <a:cubicBezTo>
                    <a:pt x="45" y="0"/>
                    <a:pt x="12" y="33"/>
                    <a:pt x="6" y="77"/>
                  </a:cubicBezTo>
                  <a:cubicBezTo>
                    <a:pt x="1" y="127"/>
                    <a:pt x="45" y="166"/>
                    <a:pt x="72" y="199"/>
                  </a:cubicBezTo>
                  <a:cubicBezTo>
                    <a:pt x="105" y="226"/>
                    <a:pt x="138" y="248"/>
                    <a:pt x="177" y="265"/>
                  </a:cubicBezTo>
                  <a:cubicBezTo>
                    <a:pt x="199" y="276"/>
                    <a:pt x="221" y="281"/>
                    <a:pt x="243" y="292"/>
                  </a:cubicBezTo>
                  <a:cubicBezTo>
                    <a:pt x="270" y="292"/>
                    <a:pt x="293" y="298"/>
                    <a:pt x="315" y="303"/>
                  </a:cubicBezTo>
                  <a:lnTo>
                    <a:pt x="364" y="303"/>
                  </a:lnTo>
                  <a:cubicBezTo>
                    <a:pt x="397" y="303"/>
                    <a:pt x="425" y="292"/>
                    <a:pt x="452" y="270"/>
                  </a:cubicBezTo>
                  <a:cubicBezTo>
                    <a:pt x="502" y="243"/>
                    <a:pt x="513" y="177"/>
                    <a:pt x="474" y="138"/>
                  </a:cubicBezTo>
                  <a:cubicBezTo>
                    <a:pt x="452" y="116"/>
                    <a:pt x="430" y="99"/>
                    <a:pt x="403" y="88"/>
                  </a:cubicBezTo>
                  <a:cubicBezTo>
                    <a:pt x="386" y="83"/>
                    <a:pt x="370" y="77"/>
                    <a:pt x="353" y="72"/>
                  </a:cubicBezTo>
                  <a:cubicBezTo>
                    <a:pt x="337" y="66"/>
                    <a:pt x="320" y="61"/>
                    <a:pt x="304" y="55"/>
                  </a:cubicBezTo>
                  <a:cubicBezTo>
                    <a:pt x="287" y="50"/>
                    <a:pt x="270" y="50"/>
                    <a:pt x="254" y="39"/>
                  </a:cubicBezTo>
                  <a:cubicBezTo>
                    <a:pt x="237" y="33"/>
                    <a:pt x="226" y="28"/>
                    <a:pt x="210" y="28"/>
                  </a:cubicBezTo>
                  <a:cubicBezTo>
                    <a:pt x="193" y="22"/>
                    <a:pt x="177" y="17"/>
                    <a:pt x="155" y="11"/>
                  </a:cubicBezTo>
                  <a:cubicBezTo>
                    <a:pt x="138" y="6"/>
                    <a:pt x="116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950951" y="2474035"/>
              <a:ext cx="830" cy="302"/>
            </a:xfrm>
            <a:custGeom>
              <a:rect b="b" l="l" r="r" t="t"/>
              <a:pathLst>
                <a:path extrusionOk="0" h="4" w="11">
                  <a:moveTo>
                    <a:pt x="2" y="1"/>
                  </a:moveTo>
                  <a:cubicBezTo>
                    <a:pt x="0" y="1"/>
                    <a:pt x="6" y="3"/>
                    <a:pt x="10" y="3"/>
                  </a:cubicBezTo>
                  <a:cubicBezTo>
                    <a:pt x="5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916305" y="2473431"/>
              <a:ext cx="40006" cy="20909"/>
            </a:xfrm>
            <a:custGeom>
              <a:rect b="b" l="l" r="r" t="t"/>
              <a:pathLst>
                <a:path extrusionOk="0" h="277" w="530">
                  <a:moveTo>
                    <a:pt x="397" y="0"/>
                  </a:moveTo>
                  <a:cubicBezTo>
                    <a:pt x="386" y="6"/>
                    <a:pt x="375" y="6"/>
                    <a:pt x="364" y="6"/>
                  </a:cubicBezTo>
                  <a:lnTo>
                    <a:pt x="342" y="17"/>
                  </a:lnTo>
                  <a:cubicBezTo>
                    <a:pt x="309" y="28"/>
                    <a:pt x="271" y="39"/>
                    <a:pt x="238" y="50"/>
                  </a:cubicBezTo>
                  <a:cubicBezTo>
                    <a:pt x="227" y="50"/>
                    <a:pt x="210" y="55"/>
                    <a:pt x="194" y="55"/>
                  </a:cubicBezTo>
                  <a:lnTo>
                    <a:pt x="188" y="55"/>
                  </a:lnTo>
                  <a:cubicBezTo>
                    <a:pt x="172" y="61"/>
                    <a:pt x="155" y="61"/>
                    <a:pt x="139" y="66"/>
                  </a:cubicBezTo>
                  <a:lnTo>
                    <a:pt x="117" y="72"/>
                  </a:lnTo>
                  <a:cubicBezTo>
                    <a:pt x="113" y="72"/>
                    <a:pt x="99" y="74"/>
                    <a:pt x="99" y="74"/>
                  </a:cubicBezTo>
                  <a:cubicBezTo>
                    <a:pt x="99" y="74"/>
                    <a:pt x="102" y="74"/>
                    <a:pt x="111" y="72"/>
                  </a:cubicBezTo>
                  <a:cubicBezTo>
                    <a:pt x="89" y="72"/>
                    <a:pt x="67" y="83"/>
                    <a:pt x="50" y="99"/>
                  </a:cubicBezTo>
                  <a:lnTo>
                    <a:pt x="39" y="99"/>
                  </a:lnTo>
                  <a:cubicBezTo>
                    <a:pt x="23" y="99"/>
                    <a:pt x="1" y="121"/>
                    <a:pt x="12" y="143"/>
                  </a:cubicBezTo>
                  <a:lnTo>
                    <a:pt x="23" y="154"/>
                  </a:lnTo>
                  <a:cubicBezTo>
                    <a:pt x="28" y="198"/>
                    <a:pt x="78" y="231"/>
                    <a:pt x="117" y="248"/>
                  </a:cubicBezTo>
                  <a:cubicBezTo>
                    <a:pt x="158" y="266"/>
                    <a:pt x="202" y="277"/>
                    <a:pt x="245" y="277"/>
                  </a:cubicBezTo>
                  <a:cubicBezTo>
                    <a:pt x="254" y="277"/>
                    <a:pt x="262" y="276"/>
                    <a:pt x="271" y="276"/>
                  </a:cubicBezTo>
                  <a:cubicBezTo>
                    <a:pt x="326" y="270"/>
                    <a:pt x="381" y="259"/>
                    <a:pt x="431" y="231"/>
                  </a:cubicBezTo>
                  <a:cubicBezTo>
                    <a:pt x="491" y="209"/>
                    <a:pt x="530" y="149"/>
                    <a:pt x="524" y="83"/>
                  </a:cubicBezTo>
                  <a:cubicBezTo>
                    <a:pt x="530" y="72"/>
                    <a:pt x="530" y="66"/>
                    <a:pt x="530" y="61"/>
                  </a:cubicBezTo>
                  <a:cubicBezTo>
                    <a:pt x="530" y="39"/>
                    <a:pt x="513" y="22"/>
                    <a:pt x="497" y="17"/>
                  </a:cubicBezTo>
                  <a:lnTo>
                    <a:pt x="475" y="17"/>
                  </a:lnTo>
                  <a:cubicBezTo>
                    <a:pt x="458" y="6"/>
                    <a:pt x="442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8009449" y="2600618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8009449" y="2600618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974124" y="2592240"/>
              <a:ext cx="36156" cy="28004"/>
            </a:xfrm>
            <a:custGeom>
              <a:rect b="b" l="l" r="r" t="t"/>
              <a:pathLst>
                <a:path extrusionOk="0" h="371" w="479">
                  <a:moveTo>
                    <a:pt x="375" y="0"/>
                  </a:moveTo>
                  <a:cubicBezTo>
                    <a:pt x="370" y="0"/>
                    <a:pt x="364" y="1"/>
                    <a:pt x="359" y="2"/>
                  </a:cubicBezTo>
                  <a:lnTo>
                    <a:pt x="342" y="2"/>
                  </a:lnTo>
                  <a:cubicBezTo>
                    <a:pt x="322" y="2"/>
                    <a:pt x="302" y="11"/>
                    <a:pt x="282" y="21"/>
                  </a:cubicBezTo>
                  <a:lnTo>
                    <a:pt x="282" y="21"/>
                  </a:lnTo>
                  <a:lnTo>
                    <a:pt x="259" y="29"/>
                  </a:lnTo>
                  <a:cubicBezTo>
                    <a:pt x="235" y="39"/>
                    <a:pt x="215" y="53"/>
                    <a:pt x="200" y="67"/>
                  </a:cubicBezTo>
                  <a:lnTo>
                    <a:pt x="200" y="67"/>
                  </a:lnTo>
                  <a:cubicBezTo>
                    <a:pt x="179" y="82"/>
                    <a:pt x="159" y="94"/>
                    <a:pt x="138" y="106"/>
                  </a:cubicBezTo>
                  <a:cubicBezTo>
                    <a:pt x="100" y="134"/>
                    <a:pt x="67" y="167"/>
                    <a:pt x="39" y="205"/>
                  </a:cubicBezTo>
                  <a:cubicBezTo>
                    <a:pt x="28" y="216"/>
                    <a:pt x="17" y="233"/>
                    <a:pt x="12" y="249"/>
                  </a:cubicBezTo>
                  <a:cubicBezTo>
                    <a:pt x="1" y="288"/>
                    <a:pt x="17" y="332"/>
                    <a:pt x="56" y="354"/>
                  </a:cubicBezTo>
                  <a:cubicBezTo>
                    <a:pt x="72" y="365"/>
                    <a:pt x="89" y="371"/>
                    <a:pt x="111" y="371"/>
                  </a:cubicBezTo>
                  <a:lnTo>
                    <a:pt x="133" y="371"/>
                  </a:lnTo>
                  <a:cubicBezTo>
                    <a:pt x="155" y="371"/>
                    <a:pt x="177" y="365"/>
                    <a:pt x="199" y="360"/>
                  </a:cubicBezTo>
                  <a:cubicBezTo>
                    <a:pt x="237" y="349"/>
                    <a:pt x="270" y="338"/>
                    <a:pt x="304" y="316"/>
                  </a:cubicBezTo>
                  <a:cubicBezTo>
                    <a:pt x="326" y="305"/>
                    <a:pt x="353" y="288"/>
                    <a:pt x="370" y="271"/>
                  </a:cubicBezTo>
                  <a:cubicBezTo>
                    <a:pt x="381" y="266"/>
                    <a:pt x="392" y="255"/>
                    <a:pt x="403" y="249"/>
                  </a:cubicBezTo>
                  <a:cubicBezTo>
                    <a:pt x="414" y="238"/>
                    <a:pt x="419" y="227"/>
                    <a:pt x="430" y="216"/>
                  </a:cubicBezTo>
                  <a:lnTo>
                    <a:pt x="441" y="200"/>
                  </a:lnTo>
                  <a:cubicBezTo>
                    <a:pt x="452" y="178"/>
                    <a:pt x="463" y="156"/>
                    <a:pt x="463" y="134"/>
                  </a:cubicBezTo>
                  <a:lnTo>
                    <a:pt x="463" y="123"/>
                  </a:lnTo>
                  <a:cubicBezTo>
                    <a:pt x="463" y="123"/>
                    <a:pt x="469" y="117"/>
                    <a:pt x="469" y="112"/>
                  </a:cubicBezTo>
                  <a:cubicBezTo>
                    <a:pt x="479" y="51"/>
                    <a:pt x="434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976615" y="2607261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7977068" y="2605600"/>
              <a:ext cx="1283" cy="1359"/>
            </a:xfrm>
            <a:custGeom>
              <a:rect b="b" l="l" r="r" t="t"/>
              <a:pathLst>
                <a:path extrusionOk="0" h="18" w="17">
                  <a:moveTo>
                    <a:pt x="0" y="17"/>
                  </a:moveTo>
                  <a:lnTo>
                    <a:pt x="0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8"/>
          <p:cNvGrpSpPr/>
          <p:nvPr/>
        </p:nvGrpSpPr>
        <p:grpSpPr>
          <a:xfrm>
            <a:off x="5993910" y="3727195"/>
            <a:ext cx="629867" cy="421811"/>
            <a:chOff x="2391282" y="2785097"/>
            <a:chExt cx="667869" cy="461197"/>
          </a:xfrm>
        </p:grpSpPr>
        <p:sp>
          <p:nvSpPr>
            <p:cNvPr id="347" name="Google Shape;347;p18"/>
            <p:cNvSpPr/>
            <p:nvPr/>
          </p:nvSpPr>
          <p:spPr>
            <a:xfrm>
              <a:off x="2673583" y="3054114"/>
              <a:ext cx="83257" cy="88465"/>
            </a:xfrm>
            <a:custGeom>
              <a:rect b="b" l="l" r="r" t="t"/>
              <a:pathLst>
                <a:path extrusionOk="0" h="1172" w="1103">
                  <a:moveTo>
                    <a:pt x="607" y="234"/>
                  </a:moveTo>
                  <a:cubicBezTo>
                    <a:pt x="623" y="239"/>
                    <a:pt x="640" y="245"/>
                    <a:pt x="656" y="250"/>
                  </a:cubicBezTo>
                  <a:lnTo>
                    <a:pt x="673" y="256"/>
                  </a:lnTo>
                  <a:cubicBezTo>
                    <a:pt x="684" y="261"/>
                    <a:pt x="695" y="272"/>
                    <a:pt x="706" y="278"/>
                  </a:cubicBezTo>
                  <a:cubicBezTo>
                    <a:pt x="706" y="283"/>
                    <a:pt x="722" y="294"/>
                    <a:pt x="722" y="294"/>
                  </a:cubicBezTo>
                  <a:cubicBezTo>
                    <a:pt x="722" y="294"/>
                    <a:pt x="739" y="311"/>
                    <a:pt x="744" y="316"/>
                  </a:cubicBezTo>
                  <a:cubicBezTo>
                    <a:pt x="755" y="333"/>
                    <a:pt x="766" y="344"/>
                    <a:pt x="777" y="361"/>
                  </a:cubicBezTo>
                  <a:cubicBezTo>
                    <a:pt x="799" y="399"/>
                    <a:pt x="821" y="443"/>
                    <a:pt x="832" y="487"/>
                  </a:cubicBezTo>
                  <a:cubicBezTo>
                    <a:pt x="860" y="581"/>
                    <a:pt x="866" y="675"/>
                    <a:pt x="854" y="768"/>
                  </a:cubicBezTo>
                  <a:cubicBezTo>
                    <a:pt x="849" y="818"/>
                    <a:pt x="827" y="856"/>
                    <a:pt x="788" y="889"/>
                  </a:cubicBezTo>
                  <a:cubicBezTo>
                    <a:pt x="777" y="900"/>
                    <a:pt x="761" y="906"/>
                    <a:pt x="750" y="917"/>
                  </a:cubicBezTo>
                  <a:cubicBezTo>
                    <a:pt x="728" y="928"/>
                    <a:pt x="711" y="939"/>
                    <a:pt x="689" y="944"/>
                  </a:cubicBezTo>
                  <a:cubicBezTo>
                    <a:pt x="662" y="955"/>
                    <a:pt x="623" y="961"/>
                    <a:pt x="590" y="961"/>
                  </a:cubicBezTo>
                  <a:cubicBezTo>
                    <a:pt x="552" y="961"/>
                    <a:pt x="513" y="955"/>
                    <a:pt x="474" y="944"/>
                  </a:cubicBezTo>
                  <a:cubicBezTo>
                    <a:pt x="326" y="911"/>
                    <a:pt x="215" y="785"/>
                    <a:pt x="204" y="630"/>
                  </a:cubicBezTo>
                  <a:cubicBezTo>
                    <a:pt x="204" y="537"/>
                    <a:pt x="232" y="449"/>
                    <a:pt x="287" y="372"/>
                  </a:cubicBezTo>
                  <a:cubicBezTo>
                    <a:pt x="298" y="355"/>
                    <a:pt x="315" y="339"/>
                    <a:pt x="331" y="327"/>
                  </a:cubicBezTo>
                  <a:cubicBezTo>
                    <a:pt x="337" y="327"/>
                    <a:pt x="342" y="322"/>
                    <a:pt x="348" y="322"/>
                  </a:cubicBezTo>
                  <a:cubicBezTo>
                    <a:pt x="353" y="316"/>
                    <a:pt x="386" y="294"/>
                    <a:pt x="397" y="289"/>
                  </a:cubicBezTo>
                  <a:lnTo>
                    <a:pt x="397" y="289"/>
                  </a:lnTo>
                  <a:cubicBezTo>
                    <a:pt x="393" y="292"/>
                    <a:pt x="392" y="293"/>
                    <a:pt x="392" y="293"/>
                  </a:cubicBezTo>
                  <a:cubicBezTo>
                    <a:pt x="393" y="293"/>
                    <a:pt x="408" y="283"/>
                    <a:pt x="408" y="283"/>
                  </a:cubicBezTo>
                  <a:lnTo>
                    <a:pt x="436" y="267"/>
                  </a:lnTo>
                  <a:cubicBezTo>
                    <a:pt x="441" y="262"/>
                    <a:pt x="474" y="249"/>
                    <a:pt x="469" y="249"/>
                  </a:cubicBezTo>
                  <a:cubicBezTo>
                    <a:pt x="468" y="249"/>
                    <a:pt x="466" y="250"/>
                    <a:pt x="463" y="250"/>
                  </a:cubicBezTo>
                  <a:lnTo>
                    <a:pt x="491" y="239"/>
                  </a:lnTo>
                  <a:lnTo>
                    <a:pt x="518" y="234"/>
                  </a:lnTo>
                  <a:close/>
                  <a:moveTo>
                    <a:pt x="549" y="1"/>
                  </a:moveTo>
                  <a:cubicBezTo>
                    <a:pt x="535" y="1"/>
                    <a:pt x="521" y="1"/>
                    <a:pt x="507" y="2"/>
                  </a:cubicBezTo>
                  <a:cubicBezTo>
                    <a:pt x="392" y="8"/>
                    <a:pt x="287" y="74"/>
                    <a:pt x="232" y="173"/>
                  </a:cubicBezTo>
                  <a:cubicBezTo>
                    <a:pt x="210" y="195"/>
                    <a:pt x="188" y="217"/>
                    <a:pt x="166" y="239"/>
                  </a:cubicBezTo>
                  <a:cubicBezTo>
                    <a:pt x="89" y="333"/>
                    <a:pt x="39" y="443"/>
                    <a:pt x="23" y="570"/>
                  </a:cubicBezTo>
                  <a:cubicBezTo>
                    <a:pt x="1" y="807"/>
                    <a:pt x="138" y="1027"/>
                    <a:pt x="359" y="1121"/>
                  </a:cubicBezTo>
                  <a:cubicBezTo>
                    <a:pt x="435" y="1154"/>
                    <a:pt x="523" y="1171"/>
                    <a:pt x="610" y="1171"/>
                  </a:cubicBezTo>
                  <a:cubicBezTo>
                    <a:pt x="786" y="1171"/>
                    <a:pt x="961" y="1099"/>
                    <a:pt x="1042" y="933"/>
                  </a:cubicBezTo>
                  <a:cubicBezTo>
                    <a:pt x="1091" y="790"/>
                    <a:pt x="1102" y="636"/>
                    <a:pt x="1069" y="487"/>
                  </a:cubicBezTo>
                  <a:cubicBezTo>
                    <a:pt x="1042" y="355"/>
                    <a:pt x="981" y="228"/>
                    <a:pt x="882" y="129"/>
                  </a:cubicBezTo>
                  <a:cubicBezTo>
                    <a:pt x="793" y="45"/>
                    <a:pt x="672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600819" y="2982482"/>
              <a:ext cx="250375" cy="263811"/>
            </a:xfrm>
            <a:custGeom>
              <a:rect b="b" l="l" r="r" t="t"/>
              <a:pathLst>
                <a:path extrusionOk="0" h="3495" w="3317">
                  <a:moveTo>
                    <a:pt x="1508" y="1"/>
                  </a:moveTo>
                  <a:cubicBezTo>
                    <a:pt x="1425" y="1"/>
                    <a:pt x="1342" y="14"/>
                    <a:pt x="1273" y="32"/>
                  </a:cubicBezTo>
                  <a:cubicBezTo>
                    <a:pt x="1240" y="43"/>
                    <a:pt x="1218" y="65"/>
                    <a:pt x="1213" y="92"/>
                  </a:cubicBezTo>
                  <a:cubicBezTo>
                    <a:pt x="1179" y="230"/>
                    <a:pt x="1202" y="373"/>
                    <a:pt x="1279" y="494"/>
                  </a:cubicBezTo>
                  <a:cubicBezTo>
                    <a:pt x="1290" y="508"/>
                    <a:pt x="1307" y="515"/>
                    <a:pt x="1324" y="515"/>
                  </a:cubicBezTo>
                  <a:cubicBezTo>
                    <a:pt x="1349" y="515"/>
                    <a:pt x="1372" y="500"/>
                    <a:pt x="1372" y="467"/>
                  </a:cubicBezTo>
                  <a:cubicBezTo>
                    <a:pt x="1361" y="373"/>
                    <a:pt x="1361" y="279"/>
                    <a:pt x="1372" y="186"/>
                  </a:cubicBezTo>
                  <a:cubicBezTo>
                    <a:pt x="1408" y="178"/>
                    <a:pt x="1445" y="173"/>
                    <a:pt x="1482" y="173"/>
                  </a:cubicBezTo>
                  <a:cubicBezTo>
                    <a:pt x="1520" y="173"/>
                    <a:pt x="1557" y="178"/>
                    <a:pt x="1593" y="186"/>
                  </a:cubicBezTo>
                  <a:cubicBezTo>
                    <a:pt x="1725" y="224"/>
                    <a:pt x="1703" y="329"/>
                    <a:pt x="1686" y="439"/>
                  </a:cubicBezTo>
                  <a:cubicBezTo>
                    <a:pt x="1670" y="577"/>
                    <a:pt x="1714" y="715"/>
                    <a:pt x="1868" y="737"/>
                  </a:cubicBezTo>
                  <a:cubicBezTo>
                    <a:pt x="1886" y="740"/>
                    <a:pt x="1904" y="742"/>
                    <a:pt x="1921" y="742"/>
                  </a:cubicBezTo>
                  <a:cubicBezTo>
                    <a:pt x="2066" y="742"/>
                    <a:pt x="2162" y="622"/>
                    <a:pt x="2270" y="533"/>
                  </a:cubicBezTo>
                  <a:cubicBezTo>
                    <a:pt x="2305" y="502"/>
                    <a:pt x="2347" y="488"/>
                    <a:pt x="2390" y="488"/>
                  </a:cubicBezTo>
                  <a:cubicBezTo>
                    <a:pt x="2469" y="488"/>
                    <a:pt x="2553" y="533"/>
                    <a:pt x="2606" y="593"/>
                  </a:cubicBezTo>
                  <a:cubicBezTo>
                    <a:pt x="2738" y="731"/>
                    <a:pt x="2540" y="847"/>
                    <a:pt x="2435" y="907"/>
                  </a:cubicBezTo>
                  <a:cubicBezTo>
                    <a:pt x="2386" y="935"/>
                    <a:pt x="2375" y="996"/>
                    <a:pt x="2397" y="1040"/>
                  </a:cubicBezTo>
                  <a:cubicBezTo>
                    <a:pt x="2457" y="1133"/>
                    <a:pt x="2502" y="1232"/>
                    <a:pt x="2529" y="1337"/>
                  </a:cubicBezTo>
                  <a:cubicBezTo>
                    <a:pt x="2540" y="1387"/>
                    <a:pt x="2579" y="1414"/>
                    <a:pt x="2628" y="1414"/>
                  </a:cubicBezTo>
                  <a:cubicBezTo>
                    <a:pt x="2705" y="1403"/>
                    <a:pt x="2777" y="1376"/>
                    <a:pt x="2849" y="1332"/>
                  </a:cubicBezTo>
                  <a:cubicBezTo>
                    <a:pt x="2870" y="1321"/>
                    <a:pt x="2887" y="1316"/>
                    <a:pt x="2900" y="1316"/>
                  </a:cubicBezTo>
                  <a:cubicBezTo>
                    <a:pt x="2946" y="1316"/>
                    <a:pt x="2946" y="1378"/>
                    <a:pt x="2959" y="1447"/>
                  </a:cubicBezTo>
                  <a:cubicBezTo>
                    <a:pt x="2964" y="1508"/>
                    <a:pt x="2981" y="1568"/>
                    <a:pt x="3003" y="1629"/>
                  </a:cubicBezTo>
                  <a:lnTo>
                    <a:pt x="2584" y="1728"/>
                  </a:lnTo>
                  <a:cubicBezTo>
                    <a:pt x="2551" y="1739"/>
                    <a:pt x="2518" y="1767"/>
                    <a:pt x="2513" y="1800"/>
                  </a:cubicBezTo>
                  <a:cubicBezTo>
                    <a:pt x="2491" y="1932"/>
                    <a:pt x="2474" y="2064"/>
                    <a:pt x="2457" y="2196"/>
                  </a:cubicBezTo>
                  <a:cubicBezTo>
                    <a:pt x="2448" y="2265"/>
                    <a:pt x="2516" y="2303"/>
                    <a:pt x="2570" y="2303"/>
                  </a:cubicBezTo>
                  <a:cubicBezTo>
                    <a:pt x="2577" y="2303"/>
                    <a:pt x="2583" y="2302"/>
                    <a:pt x="2590" y="2301"/>
                  </a:cubicBezTo>
                  <a:cubicBezTo>
                    <a:pt x="2600" y="2299"/>
                    <a:pt x="2611" y="2298"/>
                    <a:pt x="2621" y="2298"/>
                  </a:cubicBezTo>
                  <a:cubicBezTo>
                    <a:pt x="2764" y="2298"/>
                    <a:pt x="2825" y="2475"/>
                    <a:pt x="2799" y="2593"/>
                  </a:cubicBezTo>
                  <a:cubicBezTo>
                    <a:pt x="2777" y="2676"/>
                    <a:pt x="2733" y="2753"/>
                    <a:pt x="2672" y="2808"/>
                  </a:cubicBezTo>
                  <a:cubicBezTo>
                    <a:pt x="2547" y="2691"/>
                    <a:pt x="2385" y="2632"/>
                    <a:pt x="2222" y="2632"/>
                  </a:cubicBezTo>
                  <a:cubicBezTo>
                    <a:pt x="2064" y="2632"/>
                    <a:pt x="1905" y="2688"/>
                    <a:pt x="1780" y="2802"/>
                  </a:cubicBezTo>
                  <a:cubicBezTo>
                    <a:pt x="1758" y="2824"/>
                    <a:pt x="1752" y="2857"/>
                    <a:pt x="1758" y="2885"/>
                  </a:cubicBezTo>
                  <a:cubicBezTo>
                    <a:pt x="1796" y="3028"/>
                    <a:pt x="1813" y="3171"/>
                    <a:pt x="1802" y="3320"/>
                  </a:cubicBezTo>
                  <a:cubicBezTo>
                    <a:pt x="1708" y="3304"/>
                    <a:pt x="1609" y="3298"/>
                    <a:pt x="1510" y="3298"/>
                  </a:cubicBezTo>
                  <a:cubicBezTo>
                    <a:pt x="1488" y="3144"/>
                    <a:pt x="1477" y="2984"/>
                    <a:pt x="1482" y="2824"/>
                  </a:cubicBezTo>
                  <a:cubicBezTo>
                    <a:pt x="1482" y="2797"/>
                    <a:pt x="1466" y="2769"/>
                    <a:pt x="1438" y="2753"/>
                  </a:cubicBezTo>
                  <a:cubicBezTo>
                    <a:pt x="1366" y="2718"/>
                    <a:pt x="1289" y="2701"/>
                    <a:pt x="1211" y="2701"/>
                  </a:cubicBezTo>
                  <a:cubicBezTo>
                    <a:pt x="1105" y="2701"/>
                    <a:pt x="999" y="2733"/>
                    <a:pt x="910" y="2797"/>
                  </a:cubicBezTo>
                  <a:cubicBezTo>
                    <a:pt x="866" y="2830"/>
                    <a:pt x="832" y="2863"/>
                    <a:pt x="799" y="2901"/>
                  </a:cubicBezTo>
                  <a:cubicBezTo>
                    <a:pt x="783" y="2924"/>
                    <a:pt x="761" y="2990"/>
                    <a:pt x="744" y="2990"/>
                  </a:cubicBezTo>
                  <a:cubicBezTo>
                    <a:pt x="743" y="2990"/>
                    <a:pt x="741" y="2990"/>
                    <a:pt x="740" y="2990"/>
                  </a:cubicBezTo>
                  <a:cubicBezTo>
                    <a:pt x="699" y="2990"/>
                    <a:pt x="553" y="2871"/>
                    <a:pt x="463" y="2802"/>
                  </a:cubicBezTo>
                  <a:cubicBezTo>
                    <a:pt x="513" y="2736"/>
                    <a:pt x="563" y="2676"/>
                    <a:pt x="612" y="2610"/>
                  </a:cubicBezTo>
                  <a:cubicBezTo>
                    <a:pt x="678" y="2543"/>
                    <a:pt x="739" y="2477"/>
                    <a:pt x="788" y="2400"/>
                  </a:cubicBezTo>
                  <a:cubicBezTo>
                    <a:pt x="843" y="2301"/>
                    <a:pt x="733" y="2103"/>
                    <a:pt x="706" y="2004"/>
                  </a:cubicBezTo>
                  <a:cubicBezTo>
                    <a:pt x="694" y="1967"/>
                    <a:pt x="657" y="1945"/>
                    <a:pt x="622" y="1945"/>
                  </a:cubicBezTo>
                  <a:cubicBezTo>
                    <a:pt x="609" y="1945"/>
                    <a:pt x="596" y="1948"/>
                    <a:pt x="585" y="1954"/>
                  </a:cubicBezTo>
                  <a:cubicBezTo>
                    <a:pt x="516" y="1984"/>
                    <a:pt x="446" y="2005"/>
                    <a:pt x="384" y="2005"/>
                  </a:cubicBezTo>
                  <a:cubicBezTo>
                    <a:pt x="297" y="2005"/>
                    <a:pt x="226" y="1963"/>
                    <a:pt x="193" y="1844"/>
                  </a:cubicBezTo>
                  <a:cubicBezTo>
                    <a:pt x="177" y="1778"/>
                    <a:pt x="149" y="1662"/>
                    <a:pt x="193" y="1613"/>
                  </a:cubicBezTo>
                  <a:cubicBezTo>
                    <a:pt x="287" y="1508"/>
                    <a:pt x="513" y="1541"/>
                    <a:pt x="629" y="1458"/>
                  </a:cubicBezTo>
                  <a:cubicBezTo>
                    <a:pt x="744" y="1381"/>
                    <a:pt x="788" y="1232"/>
                    <a:pt x="739" y="1106"/>
                  </a:cubicBezTo>
                  <a:cubicBezTo>
                    <a:pt x="684" y="946"/>
                    <a:pt x="535" y="869"/>
                    <a:pt x="392" y="814"/>
                  </a:cubicBezTo>
                  <a:cubicBezTo>
                    <a:pt x="428" y="710"/>
                    <a:pt x="498" y="577"/>
                    <a:pt x="585" y="577"/>
                  </a:cubicBezTo>
                  <a:cubicBezTo>
                    <a:pt x="618" y="577"/>
                    <a:pt x="653" y="596"/>
                    <a:pt x="689" y="643"/>
                  </a:cubicBezTo>
                  <a:cubicBezTo>
                    <a:pt x="755" y="731"/>
                    <a:pt x="755" y="825"/>
                    <a:pt x="866" y="874"/>
                  </a:cubicBezTo>
                  <a:cubicBezTo>
                    <a:pt x="898" y="887"/>
                    <a:pt x="930" y="893"/>
                    <a:pt x="960" y="893"/>
                  </a:cubicBezTo>
                  <a:cubicBezTo>
                    <a:pt x="1113" y="893"/>
                    <a:pt x="1233" y="747"/>
                    <a:pt x="1312" y="632"/>
                  </a:cubicBezTo>
                  <a:cubicBezTo>
                    <a:pt x="1337" y="594"/>
                    <a:pt x="1305" y="560"/>
                    <a:pt x="1271" y="560"/>
                  </a:cubicBezTo>
                  <a:cubicBezTo>
                    <a:pt x="1260" y="560"/>
                    <a:pt x="1249" y="563"/>
                    <a:pt x="1240" y="571"/>
                  </a:cubicBezTo>
                  <a:cubicBezTo>
                    <a:pt x="1185" y="638"/>
                    <a:pt x="1108" y="682"/>
                    <a:pt x="1020" y="698"/>
                  </a:cubicBezTo>
                  <a:cubicBezTo>
                    <a:pt x="1014" y="698"/>
                    <a:pt x="1009" y="699"/>
                    <a:pt x="1005" y="699"/>
                  </a:cubicBezTo>
                  <a:cubicBezTo>
                    <a:pt x="913" y="699"/>
                    <a:pt x="896" y="650"/>
                    <a:pt x="854" y="571"/>
                  </a:cubicBezTo>
                  <a:cubicBezTo>
                    <a:pt x="816" y="478"/>
                    <a:pt x="722" y="417"/>
                    <a:pt x="623" y="406"/>
                  </a:cubicBezTo>
                  <a:cubicBezTo>
                    <a:pt x="612" y="405"/>
                    <a:pt x="601" y="405"/>
                    <a:pt x="591" y="405"/>
                  </a:cubicBezTo>
                  <a:cubicBezTo>
                    <a:pt x="354" y="405"/>
                    <a:pt x="236" y="636"/>
                    <a:pt x="193" y="847"/>
                  </a:cubicBezTo>
                  <a:cubicBezTo>
                    <a:pt x="182" y="891"/>
                    <a:pt x="210" y="940"/>
                    <a:pt x="254" y="957"/>
                  </a:cubicBezTo>
                  <a:cubicBezTo>
                    <a:pt x="370" y="990"/>
                    <a:pt x="700" y="1117"/>
                    <a:pt x="557" y="1304"/>
                  </a:cubicBezTo>
                  <a:cubicBezTo>
                    <a:pt x="502" y="1370"/>
                    <a:pt x="370" y="1387"/>
                    <a:pt x="293" y="1403"/>
                  </a:cubicBezTo>
                  <a:cubicBezTo>
                    <a:pt x="166" y="1436"/>
                    <a:pt x="17" y="1486"/>
                    <a:pt x="12" y="1635"/>
                  </a:cubicBezTo>
                  <a:cubicBezTo>
                    <a:pt x="1" y="1783"/>
                    <a:pt x="28" y="1965"/>
                    <a:pt x="133" y="2081"/>
                  </a:cubicBezTo>
                  <a:cubicBezTo>
                    <a:pt x="200" y="2151"/>
                    <a:pt x="278" y="2176"/>
                    <a:pt x="359" y="2176"/>
                  </a:cubicBezTo>
                  <a:cubicBezTo>
                    <a:pt x="432" y="2176"/>
                    <a:pt x="507" y="2156"/>
                    <a:pt x="579" y="2130"/>
                  </a:cubicBezTo>
                  <a:cubicBezTo>
                    <a:pt x="596" y="2174"/>
                    <a:pt x="607" y="2218"/>
                    <a:pt x="618" y="2268"/>
                  </a:cubicBezTo>
                  <a:cubicBezTo>
                    <a:pt x="629" y="2329"/>
                    <a:pt x="612" y="2395"/>
                    <a:pt x="568" y="2439"/>
                  </a:cubicBezTo>
                  <a:cubicBezTo>
                    <a:pt x="485" y="2549"/>
                    <a:pt x="397" y="2654"/>
                    <a:pt x="298" y="2758"/>
                  </a:cubicBezTo>
                  <a:cubicBezTo>
                    <a:pt x="271" y="2786"/>
                    <a:pt x="271" y="2835"/>
                    <a:pt x="298" y="2868"/>
                  </a:cubicBezTo>
                  <a:cubicBezTo>
                    <a:pt x="395" y="2951"/>
                    <a:pt x="587" y="3179"/>
                    <a:pt x="748" y="3179"/>
                  </a:cubicBezTo>
                  <a:cubicBezTo>
                    <a:pt x="769" y="3179"/>
                    <a:pt x="790" y="3175"/>
                    <a:pt x="810" y="3166"/>
                  </a:cubicBezTo>
                  <a:cubicBezTo>
                    <a:pt x="899" y="3122"/>
                    <a:pt x="915" y="3028"/>
                    <a:pt x="981" y="2962"/>
                  </a:cubicBezTo>
                  <a:cubicBezTo>
                    <a:pt x="1043" y="2904"/>
                    <a:pt x="1126" y="2873"/>
                    <a:pt x="1211" y="2873"/>
                  </a:cubicBezTo>
                  <a:cubicBezTo>
                    <a:pt x="1247" y="2873"/>
                    <a:pt x="1283" y="2879"/>
                    <a:pt x="1317" y="2890"/>
                  </a:cubicBezTo>
                  <a:cubicBezTo>
                    <a:pt x="1317" y="3061"/>
                    <a:pt x="1328" y="3238"/>
                    <a:pt x="1361" y="3408"/>
                  </a:cubicBezTo>
                  <a:cubicBezTo>
                    <a:pt x="1367" y="3441"/>
                    <a:pt x="1400" y="3469"/>
                    <a:pt x="1438" y="3469"/>
                  </a:cubicBezTo>
                  <a:cubicBezTo>
                    <a:pt x="1484" y="3465"/>
                    <a:pt x="1529" y="3464"/>
                    <a:pt x="1574" y="3464"/>
                  </a:cubicBezTo>
                  <a:cubicBezTo>
                    <a:pt x="1672" y="3464"/>
                    <a:pt x="1768" y="3472"/>
                    <a:pt x="1863" y="3491"/>
                  </a:cubicBezTo>
                  <a:cubicBezTo>
                    <a:pt x="1870" y="3494"/>
                    <a:pt x="1878" y="3495"/>
                    <a:pt x="1886" y="3495"/>
                  </a:cubicBezTo>
                  <a:cubicBezTo>
                    <a:pt x="1928" y="3495"/>
                    <a:pt x="1967" y="3460"/>
                    <a:pt x="1967" y="3414"/>
                  </a:cubicBezTo>
                  <a:cubicBezTo>
                    <a:pt x="1984" y="3243"/>
                    <a:pt x="1978" y="3072"/>
                    <a:pt x="1934" y="2907"/>
                  </a:cubicBezTo>
                  <a:cubicBezTo>
                    <a:pt x="2016" y="2853"/>
                    <a:pt x="2108" y="2827"/>
                    <a:pt x="2200" y="2827"/>
                  </a:cubicBezTo>
                  <a:cubicBezTo>
                    <a:pt x="2344" y="2827"/>
                    <a:pt x="2485" y="2891"/>
                    <a:pt x="2579" y="3012"/>
                  </a:cubicBezTo>
                  <a:cubicBezTo>
                    <a:pt x="2601" y="3044"/>
                    <a:pt x="2637" y="3061"/>
                    <a:pt x="2671" y="3061"/>
                  </a:cubicBezTo>
                  <a:cubicBezTo>
                    <a:pt x="2696" y="3061"/>
                    <a:pt x="2720" y="3052"/>
                    <a:pt x="2738" y="3034"/>
                  </a:cubicBezTo>
                  <a:cubicBezTo>
                    <a:pt x="2909" y="2879"/>
                    <a:pt x="3063" y="2654"/>
                    <a:pt x="3003" y="2411"/>
                  </a:cubicBezTo>
                  <a:cubicBezTo>
                    <a:pt x="2964" y="2257"/>
                    <a:pt x="2843" y="2136"/>
                    <a:pt x="2683" y="2103"/>
                  </a:cubicBezTo>
                  <a:cubicBezTo>
                    <a:pt x="2694" y="2042"/>
                    <a:pt x="2700" y="1982"/>
                    <a:pt x="2711" y="1921"/>
                  </a:cubicBezTo>
                  <a:lnTo>
                    <a:pt x="3207" y="1805"/>
                  </a:lnTo>
                  <a:cubicBezTo>
                    <a:pt x="3300" y="1778"/>
                    <a:pt x="3317" y="1651"/>
                    <a:pt x="3229" y="1607"/>
                  </a:cubicBezTo>
                  <a:cubicBezTo>
                    <a:pt x="3119" y="1524"/>
                    <a:pt x="3179" y="1282"/>
                    <a:pt x="3085" y="1172"/>
                  </a:cubicBezTo>
                  <a:cubicBezTo>
                    <a:pt x="3041" y="1122"/>
                    <a:pt x="2986" y="1095"/>
                    <a:pt x="2920" y="1089"/>
                  </a:cubicBezTo>
                  <a:cubicBezTo>
                    <a:pt x="2916" y="1089"/>
                    <a:pt x="2913" y="1089"/>
                    <a:pt x="2909" y="1089"/>
                  </a:cubicBezTo>
                  <a:cubicBezTo>
                    <a:pt x="2822" y="1089"/>
                    <a:pt x="2763" y="1151"/>
                    <a:pt x="2694" y="1183"/>
                  </a:cubicBezTo>
                  <a:cubicBezTo>
                    <a:pt x="2672" y="1128"/>
                    <a:pt x="2645" y="1073"/>
                    <a:pt x="2617" y="1023"/>
                  </a:cubicBezTo>
                  <a:cubicBezTo>
                    <a:pt x="2777" y="907"/>
                    <a:pt x="2926" y="737"/>
                    <a:pt x="2816" y="538"/>
                  </a:cubicBezTo>
                  <a:cubicBezTo>
                    <a:pt x="2735" y="398"/>
                    <a:pt x="2556" y="290"/>
                    <a:pt x="2391" y="290"/>
                  </a:cubicBezTo>
                  <a:cubicBezTo>
                    <a:pt x="2328" y="290"/>
                    <a:pt x="2268" y="305"/>
                    <a:pt x="2215" y="340"/>
                  </a:cubicBezTo>
                  <a:cubicBezTo>
                    <a:pt x="2157" y="373"/>
                    <a:pt x="2005" y="551"/>
                    <a:pt x="1919" y="551"/>
                  </a:cubicBezTo>
                  <a:cubicBezTo>
                    <a:pt x="1891" y="551"/>
                    <a:pt x="1871" y="532"/>
                    <a:pt x="1863" y="483"/>
                  </a:cubicBezTo>
                  <a:cubicBezTo>
                    <a:pt x="1841" y="362"/>
                    <a:pt x="1918" y="263"/>
                    <a:pt x="1841" y="142"/>
                  </a:cubicBezTo>
                  <a:cubicBezTo>
                    <a:pt x="1767" y="34"/>
                    <a:pt x="1637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391282" y="2785097"/>
              <a:ext cx="667869" cy="390471"/>
            </a:xfrm>
            <a:custGeom>
              <a:rect b="b" l="l" r="r" t="t"/>
              <a:pathLst>
                <a:path extrusionOk="0" h="5173" w="8848">
                  <a:moveTo>
                    <a:pt x="4283" y="0"/>
                  </a:moveTo>
                  <a:cubicBezTo>
                    <a:pt x="3702" y="0"/>
                    <a:pt x="3129" y="243"/>
                    <a:pt x="2749" y="708"/>
                  </a:cubicBezTo>
                  <a:cubicBezTo>
                    <a:pt x="2468" y="1038"/>
                    <a:pt x="2303" y="1457"/>
                    <a:pt x="2275" y="1892"/>
                  </a:cubicBezTo>
                  <a:cubicBezTo>
                    <a:pt x="2178" y="1855"/>
                    <a:pt x="2076" y="1838"/>
                    <a:pt x="1975" y="1838"/>
                  </a:cubicBezTo>
                  <a:cubicBezTo>
                    <a:pt x="1800" y="1838"/>
                    <a:pt x="1626" y="1890"/>
                    <a:pt x="1477" y="1991"/>
                  </a:cubicBezTo>
                  <a:cubicBezTo>
                    <a:pt x="1245" y="2162"/>
                    <a:pt x="1108" y="2432"/>
                    <a:pt x="1108" y="2724"/>
                  </a:cubicBezTo>
                  <a:cubicBezTo>
                    <a:pt x="1102" y="2724"/>
                    <a:pt x="1097" y="2724"/>
                    <a:pt x="1092" y="2724"/>
                  </a:cubicBezTo>
                  <a:cubicBezTo>
                    <a:pt x="767" y="2724"/>
                    <a:pt x="460" y="2888"/>
                    <a:pt x="270" y="3153"/>
                  </a:cubicBezTo>
                  <a:cubicBezTo>
                    <a:pt x="44" y="3473"/>
                    <a:pt x="0" y="3886"/>
                    <a:pt x="160" y="4244"/>
                  </a:cubicBezTo>
                  <a:cubicBezTo>
                    <a:pt x="425" y="4882"/>
                    <a:pt x="1058" y="5172"/>
                    <a:pt x="1701" y="5172"/>
                  </a:cubicBezTo>
                  <a:cubicBezTo>
                    <a:pt x="1941" y="5172"/>
                    <a:pt x="2183" y="5132"/>
                    <a:pt x="2408" y="5054"/>
                  </a:cubicBezTo>
                  <a:cubicBezTo>
                    <a:pt x="2495" y="5023"/>
                    <a:pt x="2467" y="4897"/>
                    <a:pt x="2384" y="4897"/>
                  </a:cubicBezTo>
                  <a:cubicBezTo>
                    <a:pt x="2377" y="4897"/>
                    <a:pt x="2371" y="4898"/>
                    <a:pt x="2364" y="4900"/>
                  </a:cubicBezTo>
                  <a:cubicBezTo>
                    <a:pt x="2164" y="4944"/>
                    <a:pt x="1952" y="4972"/>
                    <a:pt x="1743" y="4972"/>
                  </a:cubicBezTo>
                  <a:cubicBezTo>
                    <a:pt x="1209" y="4972"/>
                    <a:pt x="688" y="4795"/>
                    <a:pt x="402" y="4288"/>
                  </a:cubicBezTo>
                  <a:cubicBezTo>
                    <a:pt x="237" y="4002"/>
                    <a:pt x="204" y="3649"/>
                    <a:pt x="375" y="3352"/>
                  </a:cubicBezTo>
                  <a:cubicBezTo>
                    <a:pt x="523" y="3104"/>
                    <a:pt x="796" y="2915"/>
                    <a:pt x="1086" y="2915"/>
                  </a:cubicBezTo>
                  <a:cubicBezTo>
                    <a:pt x="1119" y="2915"/>
                    <a:pt x="1152" y="2917"/>
                    <a:pt x="1185" y="2922"/>
                  </a:cubicBezTo>
                  <a:cubicBezTo>
                    <a:pt x="1192" y="2923"/>
                    <a:pt x="1199" y="2924"/>
                    <a:pt x="1207" y="2924"/>
                  </a:cubicBezTo>
                  <a:cubicBezTo>
                    <a:pt x="1259" y="2924"/>
                    <a:pt x="1321" y="2891"/>
                    <a:pt x="1311" y="2828"/>
                  </a:cubicBezTo>
                  <a:cubicBezTo>
                    <a:pt x="1247" y="2390"/>
                    <a:pt x="1598" y="2046"/>
                    <a:pt x="1988" y="2046"/>
                  </a:cubicBezTo>
                  <a:cubicBezTo>
                    <a:pt x="2098" y="2046"/>
                    <a:pt x="2211" y="2074"/>
                    <a:pt x="2319" y="2134"/>
                  </a:cubicBezTo>
                  <a:cubicBezTo>
                    <a:pt x="2337" y="2143"/>
                    <a:pt x="2354" y="2148"/>
                    <a:pt x="2371" y="2148"/>
                  </a:cubicBezTo>
                  <a:cubicBezTo>
                    <a:pt x="2426" y="2148"/>
                    <a:pt x="2474" y="2105"/>
                    <a:pt x="2474" y="2046"/>
                  </a:cubicBezTo>
                  <a:cubicBezTo>
                    <a:pt x="2463" y="1269"/>
                    <a:pt x="2975" y="515"/>
                    <a:pt x="3730" y="289"/>
                  </a:cubicBezTo>
                  <a:cubicBezTo>
                    <a:pt x="3901" y="238"/>
                    <a:pt x="4076" y="213"/>
                    <a:pt x="4250" y="213"/>
                  </a:cubicBezTo>
                  <a:cubicBezTo>
                    <a:pt x="4844" y="213"/>
                    <a:pt x="5421" y="503"/>
                    <a:pt x="5740" y="1027"/>
                  </a:cubicBezTo>
                  <a:cubicBezTo>
                    <a:pt x="5966" y="1396"/>
                    <a:pt x="6054" y="1831"/>
                    <a:pt x="5983" y="2255"/>
                  </a:cubicBezTo>
                  <a:cubicBezTo>
                    <a:pt x="5970" y="2356"/>
                    <a:pt x="6043" y="2460"/>
                    <a:pt x="6140" y="2460"/>
                  </a:cubicBezTo>
                  <a:cubicBezTo>
                    <a:pt x="6166" y="2460"/>
                    <a:pt x="6192" y="2453"/>
                    <a:pt x="6220" y="2437"/>
                  </a:cubicBezTo>
                  <a:cubicBezTo>
                    <a:pt x="6381" y="2337"/>
                    <a:pt x="6586" y="2251"/>
                    <a:pt x="6784" y="2251"/>
                  </a:cubicBezTo>
                  <a:cubicBezTo>
                    <a:pt x="6870" y="2251"/>
                    <a:pt x="6955" y="2267"/>
                    <a:pt x="7035" y="2305"/>
                  </a:cubicBezTo>
                  <a:cubicBezTo>
                    <a:pt x="7222" y="2399"/>
                    <a:pt x="7360" y="2647"/>
                    <a:pt x="7250" y="2845"/>
                  </a:cubicBezTo>
                  <a:cubicBezTo>
                    <a:pt x="7187" y="2961"/>
                    <a:pt x="7281" y="3100"/>
                    <a:pt x="7398" y="3100"/>
                  </a:cubicBezTo>
                  <a:cubicBezTo>
                    <a:pt x="7425" y="3100"/>
                    <a:pt x="7453" y="3093"/>
                    <a:pt x="7481" y="3076"/>
                  </a:cubicBezTo>
                  <a:cubicBezTo>
                    <a:pt x="7586" y="3007"/>
                    <a:pt x="7704" y="2974"/>
                    <a:pt x="7820" y="2974"/>
                  </a:cubicBezTo>
                  <a:cubicBezTo>
                    <a:pt x="8029" y="2974"/>
                    <a:pt x="8233" y="3080"/>
                    <a:pt x="8346" y="3275"/>
                  </a:cubicBezTo>
                  <a:cubicBezTo>
                    <a:pt x="8522" y="3583"/>
                    <a:pt x="8390" y="3908"/>
                    <a:pt x="8147" y="4128"/>
                  </a:cubicBezTo>
                  <a:cubicBezTo>
                    <a:pt x="7883" y="4371"/>
                    <a:pt x="7531" y="4492"/>
                    <a:pt x="7195" y="4569"/>
                  </a:cubicBezTo>
                  <a:cubicBezTo>
                    <a:pt x="7007" y="4608"/>
                    <a:pt x="6814" y="4630"/>
                    <a:pt x="6622" y="4630"/>
                  </a:cubicBezTo>
                  <a:cubicBezTo>
                    <a:pt x="6517" y="4630"/>
                    <a:pt x="6423" y="4624"/>
                    <a:pt x="6319" y="4619"/>
                  </a:cubicBezTo>
                  <a:cubicBezTo>
                    <a:pt x="6225" y="4624"/>
                    <a:pt x="6131" y="4641"/>
                    <a:pt x="6043" y="4668"/>
                  </a:cubicBezTo>
                  <a:cubicBezTo>
                    <a:pt x="5955" y="4696"/>
                    <a:pt x="5939" y="4817"/>
                    <a:pt x="6016" y="4866"/>
                  </a:cubicBezTo>
                  <a:cubicBezTo>
                    <a:pt x="6120" y="4944"/>
                    <a:pt x="6242" y="4988"/>
                    <a:pt x="6374" y="4999"/>
                  </a:cubicBezTo>
                  <a:cubicBezTo>
                    <a:pt x="6440" y="5001"/>
                    <a:pt x="6506" y="5003"/>
                    <a:pt x="6572" y="5003"/>
                  </a:cubicBezTo>
                  <a:cubicBezTo>
                    <a:pt x="6638" y="5003"/>
                    <a:pt x="6704" y="5001"/>
                    <a:pt x="6770" y="4999"/>
                  </a:cubicBezTo>
                  <a:cubicBezTo>
                    <a:pt x="7024" y="4982"/>
                    <a:pt x="7272" y="4938"/>
                    <a:pt x="7509" y="4861"/>
                  </a:cubicBezTo>
                  <a:cubicBezTo>
                    <a:pt x="7922" y="4723"/>
                    <a:pt x="8346" y="4508"/>
                    <a:pt x="8594" y="4139"/>
                  </a:cubicBezTo>
                  <a:cubicBezTo>
                    <a:pt x="8847" y="3776"/>
                    <a:pt x="8825" y="3297"/>
                    <a:pt x="8544" y="2961"/>
                  </a:cubicBezTo>
                  <a:cubicBezTo>
                    <a:pt x="8360" y="2750"/>
                    <a:pt x="8100" y="2634"/>
                    <a:pt x="7829" y="2634"/>
                  </a:cubicBezTo>
                  <a:cubicBezTo>
                    <a:pt x="7759" y="2634"/>
                    <a:pt x="7689" y="2642"/>
                    <a:pt x="7619" y="2658"/>
                  </a:cubicBezTo>
                  <a:cubicBezTo>
                    <a:pt x="7602" y="2410"/>
                    <a:pt x="7470" y="2189"/>
                    <a:pt x="7266" y="2052"/>
                  </a:cubicBezTo>
                  <a:cubicBezTo>
                    <a:pt x="7123" y="1955"/>
                    <a:pt x="6962" y="1915"/>
                    <a:pt x="6798" y="1915"/>
                  </a:cubicBezTo>
                  <a:cubicBezTo>
                    <a:pt x="6634" y="1915"/>
                    <a:pt x="6467" y="1955"/>
                    <a:pt x="6313" y="2019"/>
                  </a:cubicBezTo>
                  <a:cubicBezTo>
                    <a:pt x="6297" y="1247"/>
                    <a:pt x="5839" y="498"/>
                    <a:pt x="5123" y="179"/>
                  </a:cubicBezTo>
                  <a:cubicBezTo>
                    <a:pt x="4856" y="59"/>
                    <a:pt x="4569" y="0"/>
                    <a:pt x="4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652373" y="2841784"/>
              <a:ext cx="138963" cy="69821"/>
            </a:xfrm>
            <a:custGeom>
              <a:rect b="b" l="l" r="r" t="t"/>
              <a:pathLst>
                <a:path extrusionOk="0" h="925" w="1841">
                  <a:moveTo>
                    <a:pt x="618" y="1"/>
                  </a:moveTo>
                  <a:cubicBezTo>
                    <a:pt x="469" y="6"/>
                    <a:pt x="320" y="61"/>
                    <a:pt x="205" y="160"/>
                  </a:cubicBezTo>
                  <a:cubicBezTo>
                    <a:pt x="149" y="204"/>
                    <a:pt x="105" y="254"/>
                    <a:pt x="67" y="315"/>
                  </a:cubicBezTo>
                  <a:cubicBezTo>
                    <a:pt x="45" y="348"/>
                    <a:pt x="28" y="375"/>
                    <a:pt x="17" y="414"/>
                  </a:cubicBezTo>
                  <a:cubicBezTo>
                    <a:pt x="1" y="452"/>
                    <a:pt x="17" y="474"/>
                    <a:pt x="17" y="513"/>
                  </a:cubicBezTo>
                  <a:cubicBezTo>
                    <a:pt x="17" y="524"/>
                    <a:pt x="24" y="530"/>
                    <a:pt x="32" y="530"/>
                  </a:cubicBezTo>
                  <a:cubicBezTo>
                    <a:pt x="36" y="530"/>
                    <a:pt x="41" y="528"/>
                    <a:pt x="45" y="524"/>
                  </a:cubicBezTo>
                  <a:cubicBezTo>
                    <a:pt x="61" y="513"/>
                    <a:pt x="89" y="507"/>
                    <a:pt x="105" y="491"/>
                  </a:cubicBezTo>
                  <a:cubicBezTo>
                    <a:pt x="122" y="480"/>
                    <a:pt x="144" y="452"/>
                    <a:pt x="166" y="436"/>
                  </a:cubicBezTo>
                  <a:cubicBezTo>
                    <a:pt x="210" y="392"/>
                    <a:pt x="254" y="359"/>
                    <a:pt x="309" y="337"/>
                  </a:cubicBezTo>
                  <a:cubicBezTo>
                    <a:pt x="403" y="287"/>
                    <a:pt x="508" y="260"/>
                    <a:pt x="618" y="260"/>
                  </a:cubicBezTo>
                  <a:cubicBezTo>
                    <a:pt x="722" y="260"/>
                    <a:pt x="822" y="293"/>
                    <a:pt x="904" y="353"/>
                  </a:cubicBezTo>
                  <a:cubicBezTo>
                    <a:pt x="948" y="386"/>
                    <a:pt x="992" y="419"/>
                    <a:pt x="1025" y="463"/>
                  </a:cubicBezTo>
                  <a:cubicBezTo>
                    <a:pt x="1014" y="463"/>
                    <a:pt x="1003" y="469"/>
                    <a:pt x="992" y="474"/>
                  </a:cubicBezTo>
                  <a:cubicBezTo>
                    <a:pt x="954" y="502"/>
                    <a:pt x="926" y="535"/>
                    <a:pt x="910" y="574"/>
                  </a:cubicBezTo>
                  <a:cubicBezTo>
                    <a:pt x="899" y="596"/>
                    <a:pt x="893" y="623"/>
                    <a:pt x="904" y="651"/>
                  </a:cubicBezTo>
                  <a:cubicBezTo>
                    <a:pt x="910" y="662"/>
                    <a:pt x="915" y="684"/>
                    <a:pt x="932" y="689"/>
                  </a:cubicBezTo>
                  <a:cubicBezTo>
                    <a:pt x="939" y="691"/>
                    <a:pt x="946" y="691"/>
                    <a:pt x="954" y="691"/>
                  </a:cubicBezTo>
                  <a:cubicBezTo>
                    <a:pt x="974" y="691"/>
                    <a:pt x="994" y="686"/>
                    <a:pt x="1014" y="678"/>
                  </a:cubicBezTo>
                  <a:cubicBezTo>
                    <a:pt x="1020" y="678"/>
                    <a:pt x="1036" y="673"/>
                    <a:pt x="1047" y="667"/>
                  </a:cubicBezTo>
                  <a:lnTo>
                    <a:pt x="1086" y="651"/>
                  </a:lnTo>
                  <a:cubicBezTo>
                    <a:pt x="1102" y="645"/>
                    <a:pt x="1119" y="645"/>
                    <a:pt x="1135" y="640"/>
                  </a:cubicBezTo>
                  <a:cubicBezTo>
                    <a:pt x="1160" y="634"/>
                    <a:pt x="1185" y="631"/>
                    <a:pt x="1210" y="631"/>
                  </a:cubicBezTo>
                  <a:cubicBezTo>
                    <a:pt x="1235" y="631"/>
                    <a:pt x="1259" y="634"/>
                    <a:pt x="1284" y="640"/>
                  </a:cubicBezTo>
                  <a:cubicBezTo>
                    <a:pt x="1350" y="656"/>
                    <a:pt x="1411" y="684"/>
                    <a:pt x="1460" y="728"/>
                  </a:cubicBezTo>
                  <a:cubicBezTo>
                    <a:pt x="1510" y="766"/>
                    <a:pt x="1565" y="827"/>
                    <a:pt x="1615" y="877"/>
                  </a:cubicBezTo>
                  <a:cubicBezTo>
                    <a:pt x="1642" y="907"/>
                    <a:pt x="1682" y="925"/>
                    <a:pt x="1723" y="925"/>
                  </a:cubicBezTo>
                  <a:cubicBezTo>
                    <a:pt x="1741" y="925"/>
                    <a:pt x="1758" y="922"/>
                    <a:pt x="1774" y="915"/>
                  </a:cubicBezTo>
                  <a:cubicBezTo>
                    <a:pt x="1824" y="882"/>
                    <a:pt x="1841" y="821"/>
                    <a:pt x="1808" y="766"/>
                  </a:cubicBezTo>
                  <a:cubicBezTo>
                    <a:pt x="1769" y="700"/>
                    <a:pt x="1714" y="640"/>
                    <a:pt x="1648" y="590"/>
                  </a:cubicBezTo>
                  <a:cubicBezTo>
                    <a:pt x="1549" y="496"/>
                    <a:pt x="1416" y="441"/>
                    <a:pt x="1284" y="419"/>
                  </a:cubicBezTo>
                  <a:lnTo>
                    <a:pt x="1284" y="414"/>
                  </a:lnTo>
                  <a:cubicBezTo>
                    <a:pt x="1273" y="364"/>
                    <a:pt x="1251" y="315"/>
                    <a:pt x="1213" y="276"/>
                  </a:cubicBezTo>
                  <a:cubicBezTo>
                    <a:pt x="1169" y="215"/>
                    <a:pt x="1113" y="166"/>
                    <a:pt x="1047" y="127"/>
                  </a:cubicBezTo>
                  <a:cubicBezTo>
                    <a:pt x="921" y="45"/>
                    <a:pt x="772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2867118" y="3005881"/>
              <a:ext cx="57669" cy="44459"/>
            </a:xfrm>
            <a:custGeom>
              <a:rect b="b" l="l" r="r" t="t"/>
              <a:pathLst>
                <a:path extrusionOk="0" h="589" w="764">
                  <a:moveTo>
                    <a:pt x="350" y="0"/>
                  </a:moveTo>
                  <a:cubicBezTo>
                    <a:pt x="336" y="0"/>
                    <a:pt x="321" y="1"/>
                    <a:pt x="307" y="3"/>
                  </a:cubicBezTo>
                  <a:cubicBezTo>
                    <a:pt x="218" y="8"/>
                    <a:pt x="130" y="47"/>
                    <a:pt x="70" y="118"/>
                  </a:cubicBezTo>
                  <a:cubicBezTo>
                    <a:pt x="1" y="183"/>
                    <a:pt x="59" y="285"/>
                    <a:pt x="140" y="285"/>
                  </a:cubicBezTo>
                  <a:cubicBezTo>
                    <a:pt x="157" y="285"/>
                    <a:pt x="174" y="281"/>
                    <a:pt x="191" y="272"/>
                  </a:cubicBezTo>
                  <a:cubicBezTo>
                    <a:pt x="202" y="261"/>
                    <a:pt x="213" y="256"/>
                    <a:pt x="229" y="256"/>
                  </a:cubicBezTo>
                  <a:cubicBezTo>
                    <a:pt x="235" y="256"/>
                    <a:pt x="252" y="250"/>
                    <a:pt x="235" y="250"/>
                  </a:cubicBezTo>
                  <a:lnTo>
                    <a:pt x="246" y="250"/>
                  </a:lnTo>
                  <a:lnTo>
                    <a:pt x="285" y="239"/>
                  </a:lnTo>
                  <a:lnTo>
                    <a:pt x="307" y="234"/>
                  </a:lnTo>
                  <a:lnTo>
                    <a:pt x="362" y="234"/>
                  </a:lnTo>
                  <a:cubicBezTo>
                    <a:pt x="373" y="234"/>
                    <a:pt x="384" y="239"/>
                    <a:pt x="395" y="239"/>
                  </a:cubicBezTo>
                  <a:lnTo>
                    <a:pt x="417" y="250"/>
                  </a:lnTo>
                  <a:lnTo>
                    <a:pt x="450" y="267"/>
                  </a:lnTo>
                  <a:cubicBezTo>
                    <a:pt x="455" y="267"/>
                    <a:pt x="461" y="272"/>
                    <a:pt x="461" y="272"/>
                  </a:cubicBezTo>
                  <a:cubicBezTo>
                    <a:pt x="472" y="283"/>
                    <a:pt x="477" y="289"/>
                    <a:pt x="488" y="300"/>
                  </a:cubicBezTo>
                  <a:lnTo>
                    <a:pt x="494" y="316"/>
                  </a:lnTo>
                  <a:cubicBezTo>
                    <a:pt x="499" y="328"/>
                    <a:pt x="505" y="339"/>
                    <a:pt x="510" y="350"/>
                  </a:cubicBezTo>
                  <a:cubicBezTo>
                    <a:pt x="516" y="355"/>
                    <a:pt x="516" y="361"/>
                    <a:pt x="521" y="366"/>
                  </a:cubicBezTo>
                  <a:cubicBezTo>
                    <a:pt x="527" y="377"/>
                    <a:pt x="527" y="388"/>
                    <a:pt x="532" y="405"/>
                  </a:cubicBezTo>
                  <a:cubicBezTo>
                    <a:pt x="538" y="421"/>
                    <a:pt x="538" y="432"/>
                    <a:pt x="549" y="443"/>
                  </a:cubicBezTo>
                  <a:lnTo>
                    <a:pt x="555" y="449"/>
                  </a:lnTo>
                  <a:cubicBezTo>
                    <a:pt x="555" y="465"/>
                    <a:pt x="560" y="482"/>
                    <a:pt x="566" y="498"/>
                  </a:cubicBezTo>
                  <a:cubicBezTo>
                    <a:pt x="571" y="520"/>
                    <a:pt x="577" y="542"/>
                    <a:pt x="588" y="564"/>
                  </a:cubicBezTo>
                  <a:cubicBezTo>
                    <a:pt x="596" y="581"/>
                    <a:pt x="611" y="588"/>
                    <a:pt x="625" y="588"/>
                  </a:cubicBezTo>
                  <a:cubicBezTo>
                    <a:pt x="629" y="588"/>
                    <a:pt x="633" y="588"/>
                    <a:pt x="637" y="586"/>
                  </a:cubicBezTo>
                  <a:cubicBezTo>
                    <a:pt x="665" y="575"/>
                    <a:pt x="687" y="553"/>
                    <a:pt x="703" y="526"/>
                  </a:cubicBezTo>
                  <a:cubicBezTo>
                    <a:pt x="720" y="509"/>
                    <a:pt x="725" y="487"/>
                    <a:pt x="731" y="471"/>
                  </a:cubicBezTo>
                  <a:cubicBezTo>
                    <a:pt x="731" y="460"/>
                    <a:pt x="736" y="454"/>
                    <a:pt x="736" y="449"/>
                  </a:cubicBezTo>
                  <a:cubicBezTo>
                    <a:pt x="758" y="399"/>
                    <a:pt x="764" y="344"/>
                    <a:pt x="742" y="289"/>
                  </a:cubicBezTo>
                  <a:cubicBezTo>
                    <a:pt x="731" y="256"/>
                    <a:pt x="714" y="223"/>
                    <a:pt x="698" y="190"/>
                  </a:cubicBezTo>
                  <a:cubicBezTo>
                    <a:pt x="618" y="70"/>
                    <a:pt x="489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2437401" y="3041207"/>
              <a:ext cx="47478" cy="26117"/>
            </a:xfrm>
            <a:custGeom>
              <a:rect b="b" l="l" r="r" t="t"/>
              <a:pathLst>
                <a:path extrusionOk="0" h="346" w="629">
                  <a:moveTo>
                    <a:pt x="388" y="1"/>
                  </a:moveTo>
                  <a:cubicBezTo>
                    <a:pt x="341" y="1"/>
                    <a:pt x="295" y="8"/>
                    <a:pt x="249" y="25"/>
                  </a:cubicBezTo>
                  <a:cubicBezTo>
                    <a:pt x="188" y="41"/>
                    <a:pt x="133" y="74"/>
                    <a:pt x="83" y="118"/>
                  </a:cubicBezTo>
                  <a:cubicBezTo>
                    <a:pt x="61" y="140"/>
                    <a:pt x="45" y="162"/>
                    <a:pt x="28" y="190"/>
                  </a:cubicBezTo>
                  <a:cubicBezTo>
                    <a:pt x="12" y="223"/>
                    <a:pt x="1" y="256"/>
                    <a:pt x="1" y="289"/>
                  </a:cubicBezTo>
                  <a:cubicBezTo>
                    <a:pt x="1" y="323"/>
                    <a:pt x="28" y="346"/>
                    <a:pt x="58" y="346"/>
                  </a:cubicBezTo>
                  <a:cubicBezTo>
                    <a:pt x="72" y="346"/>
                    <a:pt x="87" y="340"/>
                    <a:pt x="100" y="328"/>
                  </a:cubicBezTo>
                  <a:cubicBezTo>
                    <a:pt x="111" y="311"/>
                    <a:pt x="133" y="300"/>
                    <a:pt x="144" y="284"/>
                  </a:cubicBezTo>
                  <a:cubicBezTo>
                    <a:pt x="155" y="273"/>
                    <a:pt x="161" y="262"/>
                    <a:pt x="172" y="256"/>
                  </a:cubicBezTo>
                  <a:lnTo>
                    <a:pt x="177" y="251"/>
                  </a:lnTo>
                  <a:lnTo>
                    <a:pt x="183" y="245"/>
                  </a:lnTo>
                  <a:cubicBezTo>
                    <a:pt x="205" y="234"/>
                    <a:pt x="227" y="223"/>
                    <a:pt x="243" y="212"/>
                  </a:cubicBezTo>
                  <a:lnTo>
                    <a:pt x="260" y="201"/>
                  </a:lnTo>
                  <a:lnTo>
                    <a:pt x="293" y="190"/>
                  </a:lnTo>
                  <a:lnTo>
                    <a:pt x="326" y="185"/>
                  </a:lnTo>
                  <a:lnTo>
                    <a:pt x="342" y="185"/>
                  </a:lnTo>
                  <a:cubicBezTo>
                    <a:pt x="353" y="182"/>
                    <a:pt x="364" y="180"/>
                    <a:pt x="376" y="180"/>
                  </a:cubicBezTo>
                  <a:cubicBezTo>
                    <a:pt x="388" y="180"/>
                    <a:pt x="400" y="182"/>
                    <a:pt x="414" y="185"/>
                  </a:cubicBezTo>
                  <a:lnTo>
                    <a:pt x="430" y="185"/>
                  </a:lnTo>
                  <a:cubicBezTo>
                    <a:pt x="441" y="185"/>
                    <a:pt x="453" y="185"/>
                    <a:pt x="464" y="190"/>
                  </a:cubicBezTo>
                  <a:cubicBezTo>
                    <a:pt x="486" y="196"/>
                    <a:pt x="508" y="201"/>
                    <a:pt x="530" y="201"/>
                  </a:cubicBezTo>
                  <a:lnTo>
                    <a:pt x="563" y="201"/>
                  </a:lnTo>
                  <a:cubicBezTo>
                    <a:pt x="601" y="201"/>
                    <a:pt x="629" y="168"/>
                    <a:pt x="623" y="129"/>
                  </a:cubicBezTo>
                  <a:cubicBezTo>
                    <a:pt x="618" y="118"/>
                    <a:pt x="618" y="113"/>
                    <a:pt x="612" y="107"/>
                  </a:cubicBezTo>
                  <a:cubicBezTo>
                    <a:pt x="612" y="107"/>
                    <a:pt x="609" y="103"/>
                    <a:pt x="606" y="99"/>
                  </a:cubicBezTo>
                  <a:lnTo>
                    <a:pt x="606" y="99"/>
                  </a:lnTo>
                  <a:cubicBezTo>
                    <a:pt x="607" y="102"/>
                    <a:pt x="607" y="104"/>
                    <a:pt x="608" y="107"/>
                  </a:cubicBezTo>
                  <a:lnTo>
                    <a:pt x="608" y="107"/>
                  </a:lnTo>
                  <a:cubicBezTo>
                    <a:pt x="607" y="104"/>
                    <a:pt x="606" y="100"/>
                    <a:pt x="604" y="97"/>
                  </a:cubicBezTo>
                  <a:lnTo>
                    <a:pt x="604" y="97"/>
                  </a:lnTo>
                  <a:cubicBezTo>
                    <a:pt x="605" y="98"/>
                    <a:pt x="605" y="98"/>
                    <a:pt x="606" y="99"/>
                  </a:cubicBezTo>
                  <a:lnTo>
                    <a:pt x="606" y="99"/>
                  </a:lnTo>
                  <a:cubicBezTo>
                    <a:pt x="605" y="96"/>
                    <a:pt x="603" y="94"/>
                    <a:pt x="601" y="91"/>
                  </a:cubicBezTo>
                  <a:cubicBezTo>
                    <a:pt x="601" y="91"/>
                    <a:pt x="601" y="91"/>
                    <a:pt x="601" y="91"/>
                  </a:cubicBezTo>
                  <a:lnTo>
                    <a:pt x="601" y="91"/>
                  </a:lnTo>
                  <a:cubicBezTo>
                    <a:pt x="602" y="93"/>
                    <a:pt x="603" y="95"/>
                    <a:pt x="604" y="97"/>
                  </a:cubicBezTo>
                  <a:lnTo>
                    <a:pt x="604" y="97"/>
                  </a:lnTo>
                  <a:cubicBezTo>
                    <a:pt x="601" y="93"/>
                    <a:pt x="598" y="88"/>
                    <a:pt x="598" y="88"/>
                  </a:cubicBezTo>
                  <a:cubicBezTo>
                    <a:pt x="598" y="88"/>
                    <a:pt x="599" y="89"/>
                    <a:pt x="601" y="91"/>
                  </a:cubicBezTo>
                  <a:lnTo>
                    <a:pt x="601" y="91"/>
                  </a:lnTo>
                  <a:cubicBezTo>
                    <a:pt x="571" y="36"/>
                    <a:pt x="490" y="12"/>
                    <a:pt x="430" y="3"/>
                  </a:cubicBezTo>
                  <a:cubicBezTo>
                    <a:pt x="416" y="1"/>
                    <a:pt x="402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557568" y="2982633"/>
              <a:ext cx="86427" cy="116922"/>
            </a:xfrm>
            <a:custGeom>
              <a:rect b="b" l="l" r="r" t="t"/>
              <a:pathLst>
                <a:path extrusionOk="0" h="1549" w="1145">
                  <a:moveTo>
                    <a:pt x="1124" y="1"/>
                  </a:moveTo>
                  <a:cubicBezTo>
                    <a:pt x="1122" y="1"/>
                    <a:pt x="1121" y="1"/>
                    <a:pt x="1119" y="2"/>
                  </a:cubicBezTo>
                  <a:cubicBezTo>
                    <a:pt x="1047" y="19"/>
                    <a:pt x="981" y="41"/>
                    <a:pt x="915" y="74"/>
                  </a:cubicBezTo>
                  <a:cubicBezTo>
                    <a:pt x="849" y="112"/>
                    <a:pt x="789" y="162"/>
                    <a:pt x="733" y="211"/>
                  </a:cubicBezTo>
                  <a:cubicBezTo>
                    <a:pt x="618" y="316"/>
                    <a:pt x="519" y="432"/>
                    <a:pt x="430" y="558"/>
                  </a:cubicBezTo>
                  <a:cubicBezTo>
                    <a:pt x="348" y="691"/>
                    <a:pt x="282" y="828"/>
                    <a:pt x="232" y="972"/>
                  </a:cubicBezTo>
                  <a:cubicBezTo>
                    <a:pt x="194" y="1065"/>
                    <a:pt x="166" y="1164"/>
                    <a:pt x="155" y="1263"/>
                  </a:cubicBezTo>
                  <a:cubicBezTo>
                    <a:pt x="150" y="1258"/>
                    <a:pt x="144" y="1252"/>
                    <a:pt x="144" y="1247"/>
                  </a:cubicBezTo>
                  <a:cubicBezTo>
                    <a:pt x="122" y="1219"/>
                    <a:pt x="94" y="1208"/>
                    <a:pt x="61" y="1203"/>
                  </a:cubicBezTo>
                  <a:cubicBezTo>
                    <a:pt x="34" y="1203"/>
                    <a:pt x="1" y="1230"/>
                    <a:pt x="17" y="1263"/>
                  </a:cubicBezTo>
                  <a:lnTo>
                    <a:pt x="23" y="1274"/>
                  </a:lnTo>
                  <a:cubicBezTo>
                    <a:pt x="23" y="1274"/>
                    <a:pt x="26" y="1278"/>
                    <a:pt x="28" y="1280"/>
                  </a:cubicBezTo>
                  <a:lnTo>
                    <a:pt x="28" y="1280"/>
                  </a:lnTo>
                  <a:lnTo>
                    <a:pt x="45" y="1308"/>
                  </a:lnTo>
                  <a:cubicBezTo>
                    <a:pt x="61" y="1324"/>
                    <a:pt x="78" y="1346"/>
                    <a:pt x="89" y="1368"/>
                  </a:cubicBezTo>
                  <a:cubicBezTo>
                    <a:pt x="100" y="1385"/>
                    <a:pt x="111" y="1407"/>
                    <a:pt x="116" y="1423"/>
                  </a:cubicBezTo>
                  <a:cubicBezTo>
                    <a:pt x="127" y="1445"/>
                    <a:pt x="138" y="1467"/>
                    <a:pt x="150" y="1489"/>
                  </a:cubicBezTo>
                  <a:cubicBezTo>
                    <a:pt x="171" y="1528"/>
                    <a:pt x="209" y="1549"/>
                    <a:pt x="249" y="1549"/>
                  </a:cubicBezTo>
                  <a:cubicBezTo>
                    <a:pt x="272" y="1549"/>
                    <a:pt x="295" y="1542"/>
                    <a:pt x="315" y="1528"/>
                  </a:cubicBezTo>
                  <a:cubicBezTo>
                    <a:pt x="364" y="1495"/>
                    <a:pt x="408" y="1456"/>
                    <a:pt x="447" y="1412"/>
                  </a:cubicBezTo>
                  <a:cubicBezTo>
                    <a:pt x="486" y="1374"/>
                    <a:pt x="541" y="1313"/>
                    <a:pt x="530" y="1258"/>
                  </a:cubicBezTo>
                  <a:cubicBezTo>
                    <a:pt x="530" y="1232"/>
                    <a:pt x="509" y="1216"/>
                    <a:pt x="487" y="1216"/>
                  </a:cubicBezTo>
                  <a:cubicBezTo>
                    <a:pt x="481" y="1216"/>
                    <a:pt x="475" y="1217"/>
                    <a:pt x="469" y="1219"/>
                  </a:cubicBezTo>
                  <a:cubicBezTo>
                    <a:pt x="436" y="1230"/>
                    <a:pt x="408" y="1247"/>
                    <a:pt x="386" y="1269"/>
                  </a:cubicBezTo>
                  <a:cubicBezTo>
                    <a:pt x="353" y="1297"/>
                    <a:pt x="326" y="1330"/>
                    <a:pt x="293" y="1357"/>
                  </a:cubicBezTo>
                  <a:cubicBezTo>
                    <a:pt x="304" y="1319"/>
                    <a:pt x="309" y="1280"/>
                    <a:pt x="320" y="1241"/>
                  </a:cubicBezTo>
                  <a:cubicBezTo>
                    <a:pt x="331" y="1170"/>
                    <a:pt x="348" y="1098"/>
                    <a:pt x="370" y="1032"/>
                  </a:cubicBezTo>
                  <a:cubicBezTo>
                    <a:pt x="414" y="894"/>
                    <a:pt x="480" y="762"/>
                    <a:pt x="557" y="641"/>
                  </a:cubicBezTo>
                  <a:cubicBezTo>
                    <a:pt x="629" y="520"/>
                    <a:pt x="722" y="415"/>
                    <a:pt x="822" y="316"/>
                  </a:cubicBezTo>
                  <a:cubicBezTo>
                    <a:pt x="871" y="266"/>
                    <a:pt x="926" y="217"/>
                    <a:pt x="976" y="173"/>
                  </a:cubicBezTo>
                  <a:cubicBezTo>
                    <a:pt x="1025" y="129"/>
                    <a:pt x="1075" y="68"/>
                    <a:pt x="1130" y="24"/>
                  </a:cubicBezTo>
                  <a:cubicBezTo>
                    <a:pt x="1144" y="15"/>
                    <a:pt x="1134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804166" y="3177603"/>
              <a:ext cx="71180" cy="60537"/>
            </a:xfrm>
            <a:custGeom>
              <a:rect b="b" l="l" r="r" t="t"/>
              <a:pathLst>
                <a:path extrusionOk="0" h="802" w="943">
                  <a:moveTo>
                    <a:pt x="733" y="0"/>
                  </a:moveTo>
                  <a:cubicBezTo>
                    <a:pt x="705" y="0"/>
                    <a:pt x="677" y="10"/>
                    <a:pt x="650" y="30"/>
                  </a:cubicBezTo>
                  <a:cubicBezTo>
                    <a:pt x="623" y="47"/>
                    <a:pt x="595" y="63"/>
                    <a:pt x="568" y="85"/>
                  </a:cubicBezTo>
                  <a:lnTo>
                    <a:pt x="535" y="113"/>
                  </a:lnTo>
                  <a:cubicBezTo>
                    <a:pt x="518" y="124"/>
                    <a:pt x="507" y="140"/>
                    <a:pt x="502" y="157"/>
                  </a:cubicBezTo>
                  <a:cubicBezTo>
                    <a:pt x="496" y="184"/>
                    <a:pt x="507" y="212"/>
                    <a:pt x="535" y="217"/>
                  </a:cubicBezTo>
                  <a:cubicBezTo>
                    <a:pt x="542" y="219"/>
                    <a:pt x="550" y="220"/>
                    <a:pt x="558" y="220"/>
                  </a:cubicBezTo>
                  <a:cubicBezTo>
                    <a:pt x="580" y="220"/>
                    <a:pt x="603" y="214"/>
                    <a:pt x="623" y="206"/>
                  </a:cubicBezTo>
                  <a:lnTo>
                    <a:pt x="623" y="206"/>
                  </a:lnTo>
                  <a:lnTo>
                    <a:pt x="601" y="239"/>
                  </a:lnTo>
                  <a:cubicBezTo>
                    <a:pt x="584" y="272"/>
                    <a:pt x="557" y="300"/>
                    <a:pt x="535" y="322"/>
                  </a:cubicBezTo>
                  <a:cubicBezTo>
                    <a:pt x="480" y="383"/>
                    <a:pt x="425" y="438"/>
                    <a:pt x="369" y="493"/>
                  </a:cubicBezTo>
                  <a:cubicBezTo>
                    <a:pt x="314" y="542"/>
                    <a:pt x="254" y="592"/>
                    <a:pt x="188" y="636"/>
                  </a:cubicBezTo>
                  <a:cubicBezTo>
                    <a:pt x="122" y="669"/>
                    <a:pt x="55" y="719"/>
                    <a:pt x="6" y="774"/>
                  </a:cubicBezTo>
                  <a:cubicBezTo>
                    <a:pt x="0" y="785"/>
                    <a:pt x="6" y="796"/>
                    <a:pt x="17" y="801"/>
                  </a:cubicBezTo>
                  <a:cubicBezTo>
                    <a:pt x="100" y="801"/>
                    <a:pt x="182" y="779"/>
                    <a:pt x="248" y="730"/>
                  </a:cubicBezTo>
                  <a:cubicBezTo>
                    <a:pt x="331" y="697"/>
                    <a:pt x="408" y="653"/>
                    <a:pt x="480" y="603"/>
                  </a:cubicBezTo>
                  <a:cubicBezTo>
                    <a:pt x="551" y="559"/>
                    <a:pt x="623" y="504"/>
                    <a:pt x="683" y="438"/>
                  </a:cubicBezTo>
                  <a:cubicBezTo>
                    <a:pt x="716" y="410"/>
                    <a:pt x="738" y="383"/>
                    <a:pt x="761" y="350"/>
                  </a:cubicBezTo>
                  <a:lnTo>
                    <a:pt x="761" y="372"/>
                  </a:lnTo>
                  <a:cubicBezTo>
                    <a:pt x="761" y="383"/>
                    <a:pt x="766" y="399"/>
                    <a:pt x="772" y="416"/>
                  </a:cubicBezTo>
                  <a:cubicBezTo>
                    <a:pt x="777" y="432"/>
                    <a:pt x="783" y="449"/>
                    <a:pt x="788" y="460"/>
                  </a:cubicBezTo>
                  <a:cubicBezTo>
                    <a:pt x="802" y="484"/>
                    <a:pt x="829" y="499"/>
                    <a:pt x="854" y="499"/>
                  </a:cubicBezTo>
                  <a:cubicBezTo>
                    <a:pt x="858" y="499"/>
                    <a:pt x="862" y="499"/>
                    <a:pt x="865" y="498"/>
                  </a:cubicBezTo>
                  <a:cubicBezTo>
                    <a:pt x="893" y="493"/>
                    <a:pt x="920" y="471"/>
                    <a:pt x="926" y="443"/>
                  </a:cubicBezTo>
                  <a:lnTo>
                    <a:pt x="931" y="432"/>
                  </a:lnTo>
                  <a:cubicBezTo>
                    <a:pt x="937" y="421"/>
                    <a:pt x="937" y="405"/>
                    <a:pt x="937" y="388"/>
                  </a:cubicBezTo>
                  <a:cubicBezTo>
                    <a:pt x="942" y="366"/>
                    <a:pt x="942" y="350"/>
                    <a:pt x="942" y="328"/>
                  </a:cubicBezTo>
                  <a:cubicBezTo>
                    <a:pt x="937" y="300"/>
                    <a:pt x="931" y="272"/>
                    <a:pt x="926" y="250"/>
                  </a:cubicBezTo>
                  <a:cubicBezTo>
                    <a:pt x="909" y="190"/>
                    <a:pt x="887" y="135"/>
                    <a:pt x="854" y="80"/>
                  </a:cubicBezTo>
                  <a:cubicBezTo>
                    <a:pt x="843" y="52"/>
                    <a:pt x="821" y="30"/>
                    <a:pt x="788" y="14"/>
                  </a:cubicBezTo>
                  <a:cubicBezTo>
                    <a:pt x="770" y="5"/>
                    <a:pt x="752" y="0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8"/>
          <p:cNvGrpSpPr/>
          <p:nvPr/>
        </p:nvGrpSpPr>
        <p:grpSpPr>
          <a:xfrm>
            <a:off x="2595450" y="1501121"/>
            <a:ext cx="499559" cy="509582"/>
            <a:chOff x="6049571" y="2816346"/>
            <a:chExt cx="605746" cy="622048"/>
          </a:xfrm>
        </p:grpSpPr>
        <p:sp>
          <p:nvSpPr>
            <p:cNvPr id="356" name="Google Shape;356;p18"/>
            <p:cNvSpPr/>
            <p:nvPr/>
          </p:nvSpPr>
          <p:spPr>
            <a:xfrm>
              <a:off x="6103087" y="2816346"/>
              <a:ext cx="552230" cy="599784"/>
            </a:xfrm>
            <a:custGeom>
              <a:rect b="b" l="l" r="r" t="t"/>
              <a:pathLst>
                <a:path extrusionOk="0" h="7946" w="7316">
                  <a:moveTo>
                    <a:pt x="6979" y="338"/>
                  </a:moveTo>
                  <a:cubicBezTo>
                    <a:pt x="6968" y="789"/>
                    <a:pt x="6897" y="1236"/>
                    <a:pt x="6759" y="1665"/>
                  </a:cubicBezTo>
                  <a:cubicBezTo>
                    <a:pt x="6744" y="1667"/>
                    <a:pt x="6730" y="1667"/>
                    <a:pt x="6715" y="1667"/>
                  </a:cubicBezTo>
                  <a:cubicBezTo>
                    <a:pt x="6674" y="1667"/>
                    <a:pt x="6634" y="1662"/>
                    <a:pt x="6594" y="1654"/>
                  </a:cubicBezTo>
                  <a:cubicBezTo>
                    <a:pt x="6522" y="1643"/>
                    <a:pt x="6451" y="1627"/>
                    <a:pt x="6379" y="1599"/>
                  </a:cubicBezTo>
                  <a:cubicBezTo>
                    <a:pt x="6241" y="1544"/>
                    <a:pt x="6126" y="1450"/>
                    <a:pt x="6032" y="1340"/>
                  </a:cubicBezTo>
                  <a:cubicBezTo>
                    <a:pt x="5933" y="1219"/>
                    <a:pt x="5867" y="1081"/>
                    <a:pt x="5839" y="933"/>
                  </a:cubicBezTo>
                  <a:cubicBezTo>
                    <a:pt x="5823" y="866"/>
                    <a:pt x="5812" y="795"/>
                    <a:pt x="5806" y="729"/>
                  </a:cubicBezTo>
                  <a:cubicBezTo>
                    <a:pt x="6186" y="575"/>
                    <a:pt x="6577" y="442"/>
                    <a:pt x="6979" y="338"/>
                  </a:cubicBezTo>
                  <a:close/>
                  <a:moveTo>
                    <a:pt x="2526" y="1889"/>
                  </a:moveTo>
                  <a:cubicBezTo>
                    <a:pt x="2582" y="1889"/>
                    <a:pt x="2638" y="1891"/>
                    <a:pt x="2694" y="1897"/>
                  </a:cubicBezTo>
                  <a:cubicBezTo>
                    <a:pt x="2843" y="1919"/>
                    <a:pt x="2991" y="1963"/>
                    <a:pt x="3129" y="2018"/>
                  </a:cubicBezTo>
                  <a:cubicBezTo>
                    <a:pt x="2997" y="2133"/>
                    <a:pt x="2876" y="2249"/>
                    <a:pt x="2754" y="2370"/>
                  </a:cubicBezTo>
                  <a:cubicBezTo>
                    <a:pt x="2705" y="2354"/>
                    <a:pt x="2655" y="2343"/>
                    <a:pt x="2606" y="2337"/>
                  </a:cubicBezTo>
                  <a:cubicBezTo>
                    <a:pt x="2542" y="2327"/>
                    <a:pt x="2478" y="2322"/>
                    <a:pt x="2415" y="2322"/>
                  </a:cubicBezTo>
                  <a:cubicBezTo>
                    <a:pt x="2270" y="2322"/>
                    <a:pt x="2127" y="2348"/>
                    <a:pt x="1989" y="2398"/>
                  </a:cubicBezTo>
                  <a:cubicBezTo>
                    <a:pt x="1939" y="2414"/>
                    <a:pt x="1895" y="2436"/>
                    <a:pt x="1851" y="2464"/>
                  </a:cubicBezTo>
                  <a:cubicBezTo>
                    <a:pt x="1812" y="2497"/>
                    <a:pt x="1774" y="2530"/>
                    <a:pt x="1746" y="2574"/>
                  </a:cubicBezTo>
                  <a:cubicBezTo>
                    <a:pt x="1731" y="2589"/>
                    <a:pt x="1744" y="2613"/>
                    <a:pt x="1763" y="2613"/>
                  </a:cubicBezTo>
                  <a:cubicBezTo>
                    <a:pt x="1764" y="2613"/>
                    <a:pt x="1766" y="2613"/>
                    <a:pt x="1768" y="2613"/>
                  </a:cubicBezTo>
                  <a:cubicBezTo>
                    <a:pt x="1812" y="2596"/>
                    <a:pt x="1856" y="2596"/>
                    <a:pt x="1906" y="2580"/>
                  </a:cubicBezTo>
                  <a:cubicBezTo>
                    <a:pt x="1950" y="2569"/>
                    <a:pt x="1994" y="2547"/>
                    <a:pt x="2038" y="2536"/>
                  </a:cubicBezTo>
                  <a:cubicBezTo>
                    <a:pt x="2121" y="2514"/>
                    <a:pt x="2209" y="2497"/>
                    <a:pt x="2303" y="2497"/>
                  </a:cubicBezTo>
                  <a:cubicBezTo>
                    <a:pt x="2318" y="2496"/>
                    <a:pt x="2333" y="2496"/>
                    <a:pt x="2348" y="2496"/>
                  </a:cubicBezTo>
                  <a:cubicBezTo>
                    <a:pt x="2421" y="2496"/>
                    <a:pt x="2493" y="2506"/>
                    <a:pt x="2562" y="2525"/>
                  </a:cubicBezTo>
                  <a:cubicBezTo>
                    <a:pt x="2578" y="2525"/>
                    <a:pt x="2589" y="2530"/>
                    <a:pt x="2600" y="2536"/>
                  </a:cubicBezTo>
                  <a:cubicBezTo>
                    <a:pt x="2468" y="2673"/>
                    <a:pt x="2347" y="2816"/>
                    <a:pt x="2226" y="2965"/>
                  </a:cubicBezTo>
                  <a:lnTo>
                    <a:pt x="2209" y="2965"/>
                  </a:lnTo>
                  <a:cubicBezTo>
                    <a:pt x="2184" y="2963"/>
                    <a:pt x="2159" y="2962"/>
                    <a:pt x="2133" y="2962"/>
                  </a:cubicBezTo>
                  <a:cubicBezTo>
                    <a:pt x="2097" y="2962"/>
                    <a:pt x="2060" y="2964"/>
                    <a:pt x="2022" y="2971"/>
                  </a:cubicBezTo>
                  <a:cubicBezTo>
                    <a:pt x="1961" y="2971"/>
                    <a:pt x="1895" y="2987"/>
                    <a:pt x="1834" y="3009"/>
                  </a:cubicBezTo>
                  <a:cubicBezTo>
                    <a:pt x="1807" y="3020"/>
                    <a:pt x="1774" y="3031"/>
                    <a:pt x="1746" y="3042"/>
                  </a:cubicBezTo>
                  <a:cubicBezTo>
                    <a:pt x="1719" y="3059"/>
                    <a:pt x="1697" y="3081"/>
                    <a:pt x="1664" y="3097"/>
                  </a:cubicBezTo>
                  <a:cubicBezTo>
                    <a:pt x="1653" y="3103"/>
                    <a:pt x="1658" y="3125"/>
                    <a:pt x="1675" y="3125"/>
                  </a:cubicBezTo>
                  <a:cubicBezTo>
                    <a:pt x="1688" y="3122"/>
                    <a:pt x="1704" y="3121"/>
                    <a:pt x="1719" y="3121"/>
                  </a:cubicBezTo>
                  <a:cubicBezTo>
                    <a:pt x="1734" y="3121"/>
                    <a:pt x="1749" y="3122"/>
                    <a:pt x="1763" y="3125"/>
                  </a:cubicBezTo>
                  <a:cubicBezTo>
                    <a:pt x="1785" y="3125"/>
                    <a:pt x="1807" y="3123"/>
                    <a:pt x="1827" y="3123"/>
                  </a:cubicBezTo>
                  <a:cubicBezTo>
                    <a:pt x="1838" y="3123"/>
                    <a:pt x="1847" y="3123"/>
                    <a:pt x="1856" y="3125"/>
                  </a:cubicBezTo>
                  <a:cubicBezTo>
                    <a:pt x="1897" y="3125"/>
                    <a:pt x="1935" y="3123"/>
                    <a:pt x="1974" y="3123"/>
                  </a:cubicBezTo>
                  <a:cubicBezTo>
                    <a:pt x="1993" y="3123"/>
                    <a:pt x="2013" y="3123"/>
                    <a:pt x="2033" y="3125"/>
                  </a:cubicBezTo>
                  <a:cubicBezTo>
                    <a:pt x="2055" y="3125"/>
                    <a:pt x="2077" y="3125"/>
                    <a:pt x="2099" y="3130"/>
                  </a:cubicBezTo>
                  <a:cubicBezTo>
                    <a:pt x="1978" y="3279"/>
                    <a:pt x="1868" y="3433"/>
                    <a:pt x="1763" y="3593"/>
                  </a:cubicBezTo>
                  <a:cubicBezTo>
                    <a:pt x="1689" y="3577"/>
                    <a:pt x="1610" y="3571"/>
                    <a:pt x="1530" y="3571"/>
                  </a:cubicBezTo>
                  <a:cubicBezTo>
                    <a:pt x="1368" y="3571"/>
                    <a:pt x="1199" y="3593"/>
                    <a:pt x="1052" y="3593"/>
                  </a:cubicBezTo>
                  <a:cubicBezTo>
                    <a:pt x="832" y="3593"/>
                    <a:pt x="628" y="3599"/>
                    <a:pt x="419" y="3599"/>
                  </a:cubicBezTo>
                  <a:cubicBezTo>
                    <a:pt x="700" y="3004"/>
                    <a:pt x="1085" y="2420"/>
                    <a:pt x="1680" y="2106"/>
                  </a:cubicBezTo>
                  <a:cubicBezTo>
                    <a:pt x="1940" y="1962"/>
                    <a:pt x="2231" y="1889"/>
                    <a:pt x="2526" y="1889"/>
                  </a:cubicBezTo>
                  <a:close/>
                  <a:moveTo>
                    <a:pt x="5712" y="778"/>
                  </a:moveTo>
                  <a:lnTo>
                    <a:pt x="5712" y="800"/>
                  </a:lnTo>
                  <a:cubicBezTo>
                    <a:pt x="5707" y="883"/>
                    <a:pt x="5712" y="966"/>
                    <a:pt x="5729" y="1043"/>
                  </a:cubicBezTo>
                  <a:cubicBezTo>
                    <a:pt x="5768" y="1214"/>
                    <a:pt x="5850" y="1373"/>
                    <a:pt x="5971" y="1505"/>
                  </a:cubicBezTo>
                  <a:cubicBezTo>
                    <a:pt x="6087" y="1632"/>
                    <a:pt x="6230" y="1726"/>
                    <a:pt x="6390" y="1781"/>
                  </a:cubicBezTo>
                  <a:cubicBezTo>
                    <a:pt x="6467" y="1814"/>
                    <a:pt x="6555" y="1830"/>
                    <a:pt x="6638" y="1841"/>
                  </a:cubicBezTo>
                  <a:lnTo>
                    <a:pt x="6704" y="1847"/>
                  </a:lnTo>
                  <a:cubicBezTo>
                    <a:pt x="6181" y="3285"/>
                    <a:pt x="5024" y="4480"/>
                    <a:pt x="3834" y="5444"/>
                  </a:cubicBezTo>
                  <a:cubicBezTo>
                    <a:pt x="3795" y="5367"/>
                    <a:pt x="3751" y="5284"/>
                    <a:pt x="3707" y="5207"/>
                  </a:cubicBezTo>
                  <a:cubicBezTo>
                    <a:pt x="3685" y="5158"/>
                    <a:pt x="3658" y="5114"/>
                    <a:pt x="3630" y="5058"/>
                  </a:cubicBezTo>
                  <a:cubicBezTo>
                    <a:pt x="3619" y="5042"/>
                    <a:pt x="3603" y="5031"/>
                    <a:pt x="3581" y="5025"/>
                  </a:cubicBezTo>
                  <a:cubicBezTo>
                    <a:pt x="3520" y="4948"/>
                    <a:pt x="3448" y="4882"/>
                    <a:pt x="3371" y="4822"/>
                  </a:cubicBezTo>
                  <a:cubicBezTo>
                    <a:pt x="3195" y="4618"/>
                    <a:pt x="3002" y="4430"/>
                    <a:pt x="2798" y="4260"/>
                  </a:cubicBezTo>
                  <a:cubicBezTo>
                    <a:pt x="2633" y="4122"/>
                    <a:pt x="2457" y="3995"/>
                    <a:pt x="2275" y="3880"/>
                  </a:cubicBezTo>
                  <a:cubicBezTo>
                    <a:pt x="2181" y="3825"/>
                    <a:pt x="2093" y="3769"/>
                    <a:pt x="2000" y="3720"/>
                  </a:cubicBezTo>
                  <a:lnTo>
                    <a:pt x="1912" y="3676"/>
                  </a:lnTo>
                  <a:cubicBezTo>
                    <a:pt x="1912" y="3676"/>
                    <a:pt x="1912" y="3670"/>
                    <a:pt x="1912" y="3670"/>
                  </a:cubicBezTo>
                  <a:cubicBezTo>
                    <a:pt x="2055" y="3500"/>
                    <a:pt x="2209" y="3329"/>
                    <a:pt x="2363" y="3164"/>
                  </a:cubicBezTo>
                  <a:cubicBezTo>
                    <a:pt x="2369" y="3166"/>
                    <a:pt x="2376" y="3168"/>
                    <a:pt x="2383" y="3168"/>
                  </a:cubicBezTo>
                  <a:cubicBezTo>
                    <a:pt x="2389" y="3168"/>
                    <a:pt x="2396" y="3166"/>
                    <a:pt x="2402" y="3164"/>
                  </a:cubicBezTo>
                  <a:cubicBezTo>
                    <a:pt x="2440" y="3152"/>
                    <a:pt x="2462" y="3114"/>
                    <a:pt x="2457" y="3075"/>
                  </a:cubicBezTo>
                  <a:cubicBezTo>
                    <a:pt x="2997" y="2497"/>
                    <a:pt x="3603" y="1985"/>
                    <a:pt x="4258" y="1550"/>
                  </a:cubicBezTo>
                  <a:cubicBezTo>
                    <a:pt x="4721" y="1247"/>
                    <a:pt x="5206" y="988"/>
                    <a:pt x="5712" y="778"/>
                  </a:cubicBezTo>
                  <a:close/>
                  <a:moveTo>
                    <a:pt x="1917" y="3924"/>
                  </a:moveTo>
                  <a:cubicBezTo>
                    <a:pt x="1983" y="3973"/>
                    <a:pt x="2049" y="4012"/>
                    <a:pt x="2115" y="4061"/>
                  </a:cubicBezTo>
                  <a:cubicBezTo>
                    <a:pt x="2286" y="4183"/>
                    <a:pt x="2446" y="4320"/>
                    <a:pt x="2600" y="4458"/>
                  </a:cubicBezTo>
                  <a:cubicBezTo>
                    <a:pt x="2865" y="4689"/>
                    <a:pt x="3101" y="4948"/>
                    <a:pt x="3316" y="5224"/>
                  </a:cubicBezTo>
                  <a:cubicBezTo>
                    <a:pt x="3377" y="5301"/>
                    <a:pt x="3432" y="5383"/>
                    <a:pt x="3482" y="5472"/>
                  </a:cubicBezTo>
                  <a:cubicBezTo>
                    <a:pt x="3338" y="5505"/>
                    <a:pt x="3190" y="5538"/>
                    <a:pt x="3046" y="5576"/>
                  </a:cubicBezTo>
                  <a:lnTo>
                    <a:pt x="3046" y="5571"/>
                  </a:lnTo>
                  <a:lnTo>
                    <a:pt x="2782" y="5637"/>
                  </a:lnTo>
                  <a:cubicBezTo>
                    <a:pt x="2699" y="5664"/>
                    <a:pt x="2611" y="5681"/>
                    <a:pt x="2523" y="5686"/>
                  </a:cubicBezTo>
                  <a:cubicBezTo>
                    <a:pt x="2440" y="5681"/>
                    <a:pt x="2391" y="5604"/>
                    <a:pt x="2341" y="5549"/>
                  </a:cubicBezTo>
                  <a:cubicBezTo>
                    <a:pt x="2281" y="5483"/>
                    <a:pt x="2215" y="5422"/>
                    <a:pt x="2148" y="5361"/>
                  </a:cubicBezTo>
                  <a:cubicBezTo>
                    <a:pt x="2027" y="5257"/>
                    <a:pt x="1895" y="5158"/>
                    <a:pt x="1752" y="5075"/>
                  </a:cubicBezTo>
                  <a:cubicBezTo>
                    <a:pt x="1779" y="4899"/>
                    <a:pt x="1801" y="4717"/>
                    <a:pt x="1834" y="4541"/>
                  </a:cubicBezTo>
                  <a:cubicBezTo>
                    <a:pt x="1884" y="4348"/>
                    <a:pt x="1912" y="4150"/>
                    <a:pt x="1923" y="3951"/>
                  </a:cubicBezTo>
                  <a:cubicBezTo>
                    <a:pt x="1923" y="3940"/>
                    <a:pt x="1917" y="3929"/>
                    <a:pt x="1917" y="3924"/>
                  </a:cubicBezTo>
                  <a:close/>
                  <a:moveTo>
                    <a:pt x="5492" y="4304"/>
                  </a:moveTo>
                  <a:cubicBezTo>
                    <a:pt x="5718" y="4800"/>
                    <a:pt x="5834" y="5461"/>
                    <a:pt x="5575" y="5956"/>
                  </a:cubicBezTo>
                  <a:cubicBezTo>
                    <a:pt x="5454" y="6193"/>
                    <a:pt x="5239" y="6364"/>
                    <a:pt x="5035" y="6529"/>
                  </a:cubicBezTo>
                  <a:lnTo>
                    <a:pt x="4440" y="7003"/>
                  </a:lnTo>
                  <a:cubicBezTo>
                    <a:pt x="4401" y="6766"/>
                    <a:pt x="4357" y="6535"/>
                    <a:pt x="4302" y="6309"/>
                  </a:cubicBezTo>
                  <a:cubicBezTo>
                    <a:pt x="4247" y="6100"/>
                    <a:pt x="4209" y="5835"/>
                    <a:pt x="4071" y="5653"/>
                  </a:cubicBezTo>
                  <a:cubicBezTo>
                    <a:pt x="4247" y="5560"/>
                    <a:pt x="4412" y="5444"/>
                    <a:pt x="4556" y="5312"/>
                  </a:cubicBezTo>
                  <a:cubicBezTo>
                    <a:pt x="4556" y="5345"/>
                    <a:pt x="4561" y="5378"/>
                    <a:pt x="4561" y="5416"/>
                  </a:cubicBezTo>
                  <a:cubicBezTo>
                    <a:pt x="4561" y="5494"/>
                    <a:pt x="4556" y="5576"/>
                    <a:pt x="4550" y="5653"/>
                  </a:cubicBezTo>
                  <a:cubicBezTo>
                    <a:pt x="4539" y="5736"/>
                    <a:pt x="4528" y="5819"/>
                    <a:pt x="4512" y="5896"/>
                  </a:cubicBezTo>
                  <a:cubicBezTo>
                    <a:pt x="4501" y="5940"/>
                    <a:pt x="4495" y="5984"/>
                    <a:pt x="4495" y="6028"/>
                  </a:cubicBezTo>
                  <a:lnTo>
                    <a:pt x="4495" y="6094"/>
                  </a:lnTo>
                  <a:cubicBezTo>
                    <a:pt x="4495" y="6122"/>
                    <a:pt x="4506" y="6138"/>
                    <a:pt x="4501" y="6166"/>
                  </a:cubicBezTo>
                  <a:cubicBezTo>
                    <a:pt x="4504" y="6184"/>
                    <a:pt x="4523" y="6198"/>
                    <a:pt x="4542" y="6198"/>
                  </a:cubicBezTo>
                  <a:cubicBezTo>
                    <a:pt x="4551" y="6198"/>
                    <a:pt x="4560" y="6195"/>
                    <a:pt x="4567" y="6188"/>
                  </a:cubicBezTo>
                  <a:cubicBezTo>
                    <a:pt x="4578" y="6166"/>
                    <a:pt x="4600" y="6155"/>
                    <a:pt x="4611" y="6138"/>
                  </a:cubicBezTo>
                  <a:cubicBezTo>
                    <a:pt x="4622" y="6122"/>
                    <a:pt x="4638" y="6100"/>
                    <a:pt x="4649" y="6083"/>
                  </a:cubicBezTo>
                  <a:cubicBezTo>
                    <a:pt x="4671" y="6044"/>
                    <a:pt x="4688" y="6000"/>
                    <a:pt x="4699" y="5962"/>
                  </a:cubicBezTo>
                  <a:cubicBezTo>
                    <a:pt x="4721" y="5874"/>
                    <a:pt x="4737" y="5780"/>
                    <a:pt x="4743" y="5692"/>
                  </a:cubicBezTo>
                  <a:cubicBezTo>
                    <a:pt x="4748" y="5598"/>
                    <a:pt x="4748" y="5505"/>
                    <a:pt x="4743" y="5416"/>
                  </a:cubicBezTo>
                  <a:cubicBezTo>
                    <a:pt x="4743" y="5334"/>
                    <a:pt x="4726" y="5257"/>
                    <a:pt x="4688" y="5185"/>
                  </a:cubicBezTo>
                  <a:cubicBezTo>
                    <a:pt x="4820" y="5058"/>
                    <a:pt x="4947" y="4926"/>
                    <a:pt x="5068" y="4789"/>
                  </a:cubicBezTo>
                  <a:cubicBezTo>
                    <a:pt x="5068" y="4811"/>
                    <a:pt x="5073" y="4833"/>
                    <a:pt x="5079" y="4855"/>
                  </a:cubicBezTo>
                  <a:cubicBezTo>
                    <a:pt x="5090" y="4910"/>
                    <a:pt x="5096" y="4959"/>
                    <a:pt x="5101" y="5009"/>
                  </a:cubicBezTo>
                  <a:cubicBezTo>
                    <a:pt x="5118" y="5119"/>
                    <a:pt x="5123" y="5235"/>
                    <a:pt x="5118" y="5345"/>
                  </a:cubicBezTo>
                  <a:cubicBezTo>
                    <a:pt x="5107" y="5461"/>
                    <a:pt x="5084" y="5571"/>
                    <a:pt x="5051" y="5675"/>
                  </a:cubicBezTo>
                  <a:cubicBezTo>
                    <a:pt x="5029" y="5730"/>
                    <a:pt x="5018" y="5786"/>
                    <a:pt x="5018" y="5841"/>
                  </a:cubicBezTo>
                  <a:lnTo>
                    <a:pt x="5018" y="5863"/>
                  </a:lnTo>
                  <a:cubicBezTo>
                    <a:pt x="5018" y="5863"/>
                    <a:pt x="5018" y="5863"/>
                    <a:pt x="5018" y="5868"/>
                  </a:cubicBezTo>
                  <a:cubicBezTo>
                    <a:pt x="5018" y="5879"/>
                    <a:pt x="5018" y="5890"/>
                    <a:pt x="5013" y="5907"/>
                  </a:cubicBezTo>
                  <a:lnTo>
                    <a:pt x="5013" y="5984"/>
                  </a:lnTo>
                  <a:cubicBezTo>
                    <a:pt x="5017" y="6000"/>
                    <a:pt x="5030" y="6010"/>
                    <a:pt x="5045" y="6010"/>
                  </a:cubicBezTo>
                  <a:cubicBezTo>
                    <a:pt x="5051" y="6010"/>
                    <a:pt x="5057" y="6009"/>
                    <a:pt x="5062" y="6006"/>
                  </a:cubicBezTo>
                  <a:cubicBezTo>
                    <a:pt x="5112" y="5978"/>
                    <a:pt x="5156" y="5940"/>
                    <a:pt x="5195" y="5901"/>
                  </a:cubicBezTo>
                  <a:cubicBezTo>
                    <a:pt x="5233" y="5846"/>
                    <a:pt x="5261" y="5786"/>
                    <a:pt x="5277" y="5725"/>
                  </a:cubicBezTo>
                  <a:cubicBezTo>
                    <a:pt x="5316" y="5604"/>
                    <a:pt x="5338" y="5477"/>
                    <a:pt x="5349" y="5350"/>
                  </a:cubicBezTo>
                  <a:cubicBezTo>
                    <a:pt x="5354" y="5235"/>
                    <a:pt x="5343" y="5114"/>
                    <a:pt x="5321" y="4998"/>
                  </a:cubicBezTo>
                  <a:cubicBezTo>
                    <a:pt x="5305" y="4899"/>
                    <a:pt x="5272" y="4728"/>
                    <a:pt x="5167" y="4684"/>
                  </a:cubicBezTo>
                  <a:cubicBezTo>
                    <a:pt x="5283" y="4546"/>
                    <a:pt x="5393" y="4419"/>
                    <a:pt x="5492" y="4304"/>
                  </a:cubicBezTo>
                  <a:close/>
                  <a:moveTo>
                    <a:pt x="1647" y="5268"/>
                  </a:moveTo>
                  <a:cubicBezTo>
                    <a:pt x="1768" y="5345"/>
                    <a:pt x="1879" y="5428"/>
                    <a:pt x="1983" y="5521"/>
                  </a:cubicBezTo>
                  <a:cubicBezTo>
                    <a:pt x="2104" y="5626"/>
                    <a:pt x="2193" y="5764"/>
                    <a:pt x="2319" y="5857"/>
                  </a:cubicBezTo>
                  <a:cubicBezTo>
                    <a:pt x="2358" y="5885"/>
                    <a:pt x="2407" y="5907"/>
                    <a:pt x="2457" y="5912"/>
                  </a:cubicBezTo>
                  <a:cubicBezTo>
                    <a:pt x="2358" y="5978"/>
                    <a:pt x="2336" y="6105"/>
                    <a:pt x="2286" y="6215"/>
                  </a:cubicBezTo>
                  <a:cubicBezTo>
                    <a:pt x="2132" y="6568"/>
                    <a:pt x="1912" y="6887"/>
                    <a:pt x="1636" y="7157"/>
                  </a:cubicBezTo>
                  <a:cubicBezTo>
                    <a:pt x="1625" y="7102"/>
                    <a:pt x="1625" y="7047"/>
                    <a:pt x="1636" y="6997"/>
                  </a:cubicBezTo>
                  <a:cubicBezTo>
                    <a:pt x="1659" y="6918"/>
                    <a:pt x="1590" y="6859"/>
                    <a:pt x="1522" y="6859"/>
                  </a:cubicBezTo>
                  <a:cubicBezTo>
                    <a:pt x="1491" y="6859"/>
                    <a:pt x="1460" y="6871"/>
                    <a:pt x="1438" y="6898"/>
                  </a:cubicBezTo>
                  <a:cubicBezTo>
                    <a:pt x="1118" y="7289"/>
                    <a:pt x="689" y="7576"/>
                    <a:pt x="204" y="7714"/>
                  </a:cubicBezTo>
                  <a:cubicBezTo>
                    <a:pt x="226" y="7234"/>
                    <a:pt x="402" y="6783"/>
                    <a:pt x="705" y="6408"/>
                  </a:cubicBezTo>
                  <a:cubicBezTo>
                    <a:pt x="755" y="6353"/>
                    <a:pt x="722" y="6259"/>
                    <a:pt x="650" y="6243"/>
                  </a:cubicBezTo>
                  <a:cubicBezTo>
                    <a:pt x="631" y="6240"/>
                    <a:pt x="613" y="6239"/>
                    <a:pt x="596" y="6239"/>
                  </a:cubicBezTo>
                  <a:cubicBezTo>
                    <a:pt x="579" y="6239"/>
                    <a:pt x="562" y="6240"/>
                    <a:pt x="545" y="6243"/>
                  </a:cubicBezTo>
                  <a:cubicBezTo>
                    <a:pt x="661" y="6033"/>
                    <a:pt x="815" y="5846"/>
                    <a:pt x="997" y="5686"/>
                  </a:cubicBezTo>
                  <a:cubicBezTo>
                    <a:pt x="1107" y="5587"/>
                    <a:pt x="1234" y="5499"/>
                    <a:pt x="1366" y="5428"/>
                  </a:cubicBezTo>
                  <a:cubicBezTo>
                    <a:pt x="1460" y="5372"/>
                    <a:pt x="1570" y="5339"/>
                    <a:pt x="1647" y="5268"/>
                  </a:cubicBezTo>
                  <a:close/>
                  <a:moveTo>
                    <a:pt x="7127" y="0"/>
                  </a:moveTo>
                  <a:cubicBezTo>
                    <a:pt x="7113" y="0"/>
                    <a:pt x="7099" y="3"/>
                    <a:pt x="7084" y="7"/>
                  </a:cubicBezTo>
                  <a:cubicBezTo>
                    <a:pt x="5701" y="338"/>
                    <a:pt x="4418" y="971"/>
                    <a:pt x="3316" y="1864"/>
                  </a:cubicBezTo>
                  <a:cubicBezTo>
                    <a:pt x="3151" y="1709"/>
                    <a:pt x="2738" y="1671"/>
                    <a:pt x="2595" y="1665"/>
                  </a:cubicBezTo>
                  <a:cubicBezTo>
                    <a:pt x="2574" y="1665"/>
                    <a:pt x="2554" y="1664"/>
                    <a:pt x="2534" y="1664"/>
                  </a:cubicBezTo>
                  <a:cubicBezTo>
                    <a:pt x="2191" y="1664"/>
                    <a:pt x="1850" y="1752"/>
                    <a:pt x="1548" y="1919"/>
                  </a:cubicBezTo>
                  <a:cubicBezTo>
                    <a:pt x="870" y="2282"/>
                    <a:pt x="441" y="2976"/>
                    <a:pt x="132" y="3659"/>
                  </a:cubicBezTo>
                  <a:cubicBezTo>
                    <a:pt x="100" y="3739"/>
                    <a:pt x="156" y="3825"/>
                    <a:pt x="235" y="3825"/>
                  </a:cubicBezTo>
                  <a:cubicBezTo>
                    <a:pt x="238" y="3825"/>
                    <a:pt x="240" y="3825"/>
                    <a:pt x="242" y="3825"/>
                  </a:cubicBezTo>
                  <a:cubicBezTo>
                    <a:pt x="426" y="3825"/>
                    <a:pt x="610" y="3822"/>
                    <a:pt x="793" y="3822"/>
                  </a:cubicBezTo>
                  <a:cubicBezTo>
                    <a:pt x="885" y="3822"/>
                    <a:pt x="977" y="3823"/>
                    <a:pt x="1069" y="3825"/>
                  </a:cubicBezTo>
                  <a:cubicBezTo>
                    <a:pt x="1209" y="3825"/>
                    <a:pt x="1365" y="3840"/>
                    <a:pt x="1516" y="3840"/>
                  </a:cubicBezTo>
                  <a:cubicBezTo>
                    <a:pt x="1603" y="3840"/>
                    <a:pt x="1688" y="3835"/>
                    <a:pt x="1768" y="3819"/>
                  </a:cubicBezTo>
                  <a:lnTo>
                    <a:pt x="1862" y="3885"/>
                  </a:lnTo>
                  <a:lnTo>
                    <a:pt x="1862" y="3891"/>
                  </a:lnTo>
                  <a:cubicBezTo>
                    <a:pt x="1834" y="3891"/>
                    <a:pt x="1818" y="3902"/>
                    <a:pt x="1807" y="3924"/>
                  </a:cubicBezTo>
                  <a:cubicBezTo>
                    <a:pt x="1719" y="4105"/>
                    <a:pt x="1664" y="4298"/>
                    <a:pt x="1636" y="4497"/>
                  </a:cubicBezTo>
                  <a:cubicBezTo>
                    <a:pt x="1598" y="4700"/>
                    <a:pt x="1565" y="4899"/>
                    <a:pt x="1537" y="5108"/>
                  </a:cubicBezTo>
                  <a:cubicBezTo>
                    <a:pt x="1537" y="5119"/>
                    <a:pt x="1537" y="5130"/>
                    <a:pt x="1537" y="5141"/>
                  </a:cubicBezTo>
                  <a:cubicBezTo>
                    <a:pt x="1432" y="5174"/>
                    <a:pt x="1328" y="5218"/>
                    <a:pt x="1229" y="5284"/>
                  </a:cubicBezTo>
                  <a:cubicBezTo>
                    <a:pt x="1091" y="5361"/>
                    <a:pt x="964" y="5450"/>
                    <a:pt x="843" y="5560"/>
                  </a:cubicBezTo>
                  <a:cubicBezTo>
                    <a:pt x="601" y="5769"/>
                    <a:pt x="402" y="6033"/>
                    <a:pt x="270" y="6325"/>
                  </a:cubicBezTo>
                  <a:cubicBezTo>
                    <a:pt x="236" y="6392"/>
                    <a:pt x="290" y="6480"/>
                    <a:pt x="363" y="6480"/>
                  </a:cubicBezTo>
                  <a:cubicBezTo>
                    <a:pt x="374" y="6480"/>
                    <a:pt x="385" y="6478"/>
                    <a:pt x="397" y="6474"/>
                  </a:cubicBezTo>
                  <a:cubicBezTo>
                    <a:pt x="402" y="6474"/>
                    <a:pt x="408" y="6474"/>
                    <a:pt x="413" y="6469"/>
                  </a:cubicBezTo>
                  <a:lnTo>
                    <a:pt x="413" y="6469"/>
                  </a:lnTo>
                  <a:cubicBezTo>
                    <a:pt x="143" y="6876"/>
                    <a:pt x="0" y="7355"/>
                    <a:pt x="0" y="7846"/>
                  </a:cubicBezTo>
                  <a:cubicBezTo>
                    <a:pt x="5" y="7905"/>
                    <a:pt x="54" y="7945"/>
                    <a:pt x="105" y="7945"/>
                  </a:cubicBezTo>
                  <a:cubicBezTo>
                    <a:pt x="116" y="7945"/>
                    <a:pt x="127" y="7943"/>
                    <a:pt x="138" y="7939"/>
                  </a:cubicBezTo>
                  <a:cubicBezTo>
                    <a:pt x="628" y="7835"/>
                    <a:pt x="1080" y="7598"/>
                    <a:pt x="1438" y="7251"/>
                  </a:cubicBezTo>
                  <a:cubicBezTo>
                    <a:pt x="1460" y="7317"/>
                    <a:pt x="1504" y="7378"/>
                    <a:pt x="1554" y="7427"/>
                  </a:cubicBezTo>
                  <a:cubicBezTo>
                    <a:pt x="1574" y="7448"/>
                    <a:pt x="1602" y="7458"/>
                    <a:pt x="1629" y="7458"/>
                  </a:cubicBezTo>
                  <a:cubicBezTo>
                    <a:pt x="1651" y="7458"/>
                    <a:pt x="1674" y="7451"/>
                    <a:pt x="1691" y="7438"/>
                  </a:cubicBezTo>
                  <a:cubicBezTo>
                    <a:pt x="1928" y="7234"/>
                    <a:pt x="2126" y="7003"/>
                    <a:pt x="2297" y="6750"/>
                  </a:cubicBezTo>
                  <a:cubicBezTo>
                    <a:pt x="2380" y="6623"/>
                    <a:pt x="2451" y="6485"/>
                    <a:pt x="2518" y="6347"/>
                  </a:cubicBezTo>
                  <a:cubicBezTo>
                    <a:pt x="2573" y="6221"/>
                    <a:pt x="2666" y="6072"/>
                    <a:pt x="2600" y="5934"/>
                  </a:cubicBezTo>
                  <a:cubicBezTo>
                    <a:pt x="2595" y="5929"/>
                    <a:pt x="2589" y="5918"/>
                    <a:pt x="2584" y="5912"/>
                  </a:cubicBezTo>
                  <a:cubicBezTo>
                    <a:pt x="2644" y="5907"/>
                    <a:pt x="2699" y="5901"/>
                    <a:pt x="2760" y="5890"/>
                  </a:cubicBezTo>
                  <a:cubicBezTo>
                    <a:pt x="2942" y="5852"/>
                    <a:pt x="3123" y="5813"/>
                    <a:pt x="3311" y="5780"/>
                  </a:cubicBezTo>
                  <a:lnTo>
                    <a:pt x="3575" y="5725"/>
                  </a:lnTo>
                  <a:cubicBezTo>
                    <a:pt x="3608" y="5719"/>
                    <a:pt x="3641" y="5714"/>
                    <a:pt x="3680" y="5703"/>
                  </a:cubicBezTo>
                  <a:cubicBezTo>
                    <a:pt x="3719" y="5725"/>
                    <a:pt x="3765" y="5739"/>
                    <a:pt x="3809" y="5739"/>
                  </a:cubicBezTo>
                  <a:cubicBezTo>
                    <a:pt x="3821" y="5739"/>
                    <a:pt x="3833" y="5738"/>
                    <a:pt x="3845" y="5736"/>
                  </a:cubicBezTo>
                  <a:cubicBezTo>
                    <a:pt x="3851" y="5940"/>
                    <a:pt x="3950" y="6149"/>
                    <a:pt x="4005" y="6347"/>
                  </a:cubicBezTo>
                  <a:cubicBezTo>
                    <a:pt x="4082" y="6661"/>
                    <a:pt x="4143" y="6975"/>
                    <a:pt x="4176" y="7295"/>
                  </a:cubicBezTo>
                  <a:cubicBezTo>
                    <a:pt x="4188" y="7376"/>
                    <a:pt x="4263" y="7445"/>
                    <a:pt x="4341" y="7445"/>
                  </a:cubicBezTo>
                  <a:cubicBezTo>
                    <a:pt x="4369" y="7445"/>
                    <a:pt x="4397" y="7436"/>
                    <a:pt x="4423" y="7416"/>
                  </a:cubicBezTo>
                  <a:cubicBezTo>
                    <a:pt x="4710" y="7185"/>
                    <a:pt x="5007" y="6959"/>
                    <a:pt x="5294" y="6722"/>
                  </a:cubicBezTo>
                  <a:cubicBezTo>
                    <a:pt x="5531" y="6524"/>
                    <a:pt x="5762" y="6309"/>
                    <a:pt x="5883" y="6022"/>
                  </a:cubicBezTo>
                  <a:cubicBezTo>
                    <a:pt x="6137" y="5422"/>
                    <a:pt x="5971" y="4684"/>
                    <a:pt x="5630" y="4150"/>
                  </a:cubicBezTo>
                  <a:cubicBezTo>
                    <a:pt x="6599" y="3031"/>
                    <a:pt x="7315" y="1660"/>
                    <a:pt x="7277" y="139"/>
                  </a:cubicBezTo>
                  <a:cubicBezTo>
                    <a:pt x="7268" y="56"/>
                    <a:pt x="7201" y="0"/>
                    <a:pt x="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248616" y="3147108"/>
              <a:ext cx="17889" cy="54423"/>
            </a:xfrm>
            <a:custGeom>
              <a:rect b="b" l="l" r="r" t="t"/>
              <a:pathLst>
                <a:path extrusionOk="0" h="721" w="237">
                  <a:moveTo>
                    <a:pt x="202" y="1"/>
                  </a:moveTo>
                  <a:cubicBezTo>
                    <a:pt x="191" y="1"/>
                    <a:pt x="181" y="7"/>
                    <a:pt x="176" y="21"/>
                  </a:cubicBezTo>
                  <a:cubicBezTo>
                    <a:pt x="132" y="120"/>
                    <a:pt x="94" y="225"/>
                    <a:pt x="72" y="335"/>
                  </a:cubicBezTo>
                  <a:cubicBezTo>
                    <a:pt x="61" y="384"/>
                    <a:pt x="44" y="440"/>
                    <a:pt x="33" y="489"/>
                  </a:cubicBezTo>
                  <a:cubicBezTo>
                    <a:pt x="17" y="550"/>
                    <a:pt x="6" y="605"/>
                    <a:pt x="0" y="665"/>
                  </a:cubicBezTo>
                  <a:cubicBezTo>
                    <a:pt x="7" y="701"/>
                    <a:pt x="37" y="721"/>
                    <a:pt x="68" y="721"/>
                  </a:cubicBezTo>
                  <a:cubicBezTo>
                    <a:pt x="90" y="721"/>
                    <a:pt x="113" y="710"/>
                    <a:pt x="127" y="687"/>
                  </a:cubicBezTo>
                  <a:cubicBezTo>
                    <a:pt x="143" y="632"/>
                    <a:pt x="154" y="577"/>
                    <a:pt x="165" y="517"/>
                  </a:cubicBezTo>
                  <a:cubicBezTo>
                    <a:pt x="176" y="467"/>
                    <a:pt x="187" y="412"/>
                    <a:pt x="198" y="357"/>
                  </a:cubicBezTo>
                  <a:cubicBezTo>
                    <a:pt x="220" y="252"/>
                    <a:pt x="231" y="142"/>
                    <a:pt x="237" y="32"/>
                  </a:cubicBezTo>
                  <a:cubicBezTo>
                    <a:pt x="234" y="13"/>
                    <a:pt x="21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6266278" y="3167715"/>
              <a:ext cx="23551" cy="32759"/>
            </a:xfrm>
            <a:custGeom>
              <a:rect b="b" l="l" r="r" t="t"/>
              <a:pathLst>
                <a:path extrusionOk="0" h="434" w="312">
                  <a:moveTo>
                    <a:pt x="269" y="1"/>
                  </a:moveTo>
                  <a:cubicBezTo>
                    <a:pt x="260" y="1"/>
                    <a:pt x="251" y="5"/>
                    <a:pt x="245" y="12"/>
                  </a:cubicBezTo>
                  <a:lnTo>
                    <a:pt x="234" y="18"/>
                  </a:lnTo>
                  <a:lnTo>
                    <a:pt x="241" y="17"/>
                  </a:lnTo>
                  <a:lnTo>
                    <a:pt x="241" y="17"/>
                  </a:lnTo>
                  <a:cubicBezTo>
                    <a:pt x="207" y="31"/>
                    <a:pt x="193" y="78"/>
                    <a:pt x="179" y="106"/>
                  </a:cubicBezTo>
                  <a:cubicBezTo>
                    <a:pt x="168" y="139"/>
                    <a:pt x="152" y="167"/>
                    <a:pt x="130" y="200"/>
                  </a:cubicBezTo>
                  <a:cubicBezTo>
                    <a:pt x="113" y="227"/>
                    <a:pt x="97" y="255"/>
                    <a:pt x="80" y="288"/>
                  </a:cubicBezTo>
                  <a:cubicBezTo>
                    <a:pt x="65" y="313"/>
                    <a:pt x="36" y="343"/>
                    <a:pt x="31" y="373"/>
                  </a:cubicBezTo>
                  <a:lnTo>
                    <a:pt x="31" y="373"/>
                  </a:lnTo>
                  <a:cubicBezTo>
                    <a:pt x="26" y="381"/>
                    <a:pt x="18" y="390"/>
                    <a:pt x="14" y="398"/>
                  </a:cubicBezTo>
                  <a:cubicBezTo>
                    <a:pt x="0" y="416"/>
                    <a:pt x="20" y="434"/>
                    <a:pt x="37" y="434"/>
                  </a:cubicBezTo>
                  <a:cubicBezTo>
                    <a:pt x="40" y="434"/>
                    <a:pt x="44" y="433"/>
                    <a:pt x="47" y="431"/>
                  </a:cubicBezTo>
                  <a:cubicBezTo>
                    <a:pt x="55" y="423"/>
                    <a:pt x="63" y="418"/>
                    <a:pt x="73" y="414"/>
                  </a:cubicBezTo>
                  <a:lnTo>
                    <a:pt x="73" y="414"/>
                  </a:lnTo>
                  <a:cubicBezTo>
                    <a:pt x="107" y="408"/>
                    <a:pt x="137" y="374"/>
                    <a:pt x="152" y="348"/>
                  </a:cubicBezTo>
                  <a:cubicBezTo>
                    <a:pt x="179" y="326"/>
                    <a:pt x="201" y="299"/>
                    <a:pt x="223" y="266"/>
                  </a:cubicBezTo>
                  <a:cubicBezTo>
                    <a:pt x="262" y="211"/>
                    <a:pt x="295" y="145"/>
                    <a:pt x="311" y="73"/>
                  </a:cubicBezTo>
                  <a:cubicBezTo>
                    <a:pt x="311" y="62"/>
                    <a:pt x="311" y="51"/>
                    <a:pt x="306" y="45"/>
                  </a:cubicBezTo>
                  <a:lnTo>
                    <a:pt x="306" y="34"/>
                  </a:lnTo>
                  <a:cubicBezTo>
                    <a:pt x="302" y="13"/>
                    <a:pt x="285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6284016" y="3172999"/>
              <a:ext cx="39477" cy="41666"/>
            </a:xfrm>
            <a:custGeom>
              <a:rect b="b" l="l" r="r" t="t"/>
              <a:pathLst>
                <a:path extrusionOk="0" h="552" w="523">
                  <a:moveTo>
                    <a:pt x="446" y="0"/>
                  </a:moveTo>
                  <a:cubicBezTo>
                    <a:pt x="436" y="0"/>
                    <a:pt x="426" y="3"/>
                    <a:pt x="418" y="8"/>
                  </a:cubicBezTo>
                  <a:cubicBezTo>
                    <a:pt x="374" y="47"/>
                    <a:pt x="335" y="91"/>
                    <a:pt x="297" y="135"/>
                  </a:cubicBezTo>
                  <a:cubicBezTo>
                    <a:pt x="253" y="185"/>
                    <a:pt x="214" y="234"/>
                    <a:pt x="176" y="278"/>
                  </a:cubicBezTo>
                  <a:cubicBezTo>
                    <a:pt x="132" y="322"/>
                    <a:pt x="98" y="366"/>
                    <a:pt x="60" y="416"/>
                  </a:cubicBezTo>
                  <a:cubicBezTo>
                    <a:pt x="49" y="438"/>
                    <a:pt x="38" y="455"/>
                    <a:pt x="27" y="477"/>
                  </a:cubicBezTo>
                  <a:cubicBezTo>
                    <a:pt x="16" y="493"/>
                    <a:pt x="10" y="510"/>
                    <a:pt x="5" y="526"/>
                  </a:cubicBezTo>
                  <a:cubicBezTo>
                    <a:pt x="1" y="539"/>
                    <a:pt x="10" y="552"/>
                    <a:pt x="21" y="552"/>
                  </a:cubicBezTo>
                  <a:cubicBezTo>
                    <a:pt x="25" y="552"/>
                    <a:pt x="29" y="551"/>
                    <a:pt x="32" y="548"/>
                  </a:cubicBezTo>
                  <a:cubicBezTo>
                    <a:pt x="49" y="537"/>
                    <a:pt x="65" y="526"/>
                    <a:pt x="76" y="515"/>
                  </a:cubicBezTo>
                  <a:lnTo>
                    <a:pt x="132" y="471"/>
                  </a:lnTo>
                  <a:cubicBezTo>
                    <a:pt x="176" y="433"/>
                    <a:pt x="209" y="389"/>
                    <a:pt x="247" y="350"/>
                  </a:cubicBezTo>
                  <a:cubicBezTo>
                    <a:pt x="286" y="306"/>
                    <a:pt x="330" y="262"/>
                    <a:pt x="374" y="218"/>
                  </a:cubicBezTo>
                  <a:cubicBezTo>
                    <a:pt x="407" y="185"/>
                    <a:pt x="440" y="146"/>
                    <a:pt x="468" y="113"/>
                  </a:cubicBezTo>
                  <a:cubicBezTo>
                    <a:pt x="470" y="116"/>
                    <a:pt x="474" y="117"/>
                    <a:pt x="479" y="117"/>
                  </a:cubicBezTo>
                  <a:cubicBezTo>
                    <a:pt x="483" y="117"/>
                    <a:pt x="487" y="116"/>
                    <a:pt x="490" y="113"/>
                  </a:cubicBezTo>
                  <a:cubicBezTo>
                    <a:pt x="512" y="108"/>
                    <a:pt x="523" y="80"/>
                    <a:pt x="517" y="58"/>
                  </a:cubicBezTo>
                  <a:cubicBezTo>
                    <a:pt x="512" y="36"/>
                    <a:pt x="495" y="19"/>
                    <a:pt x="479" y="8"/>
                  </a:cubicBezTo>
                  <a:cubicBezTo>
                    <a:pt x="468" y="3"/>
                    <a:pt x="457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6296924" y="3198738"/>
              <a:ext cx="40685" cy="27778"/>
            </a:xfrm>
            <a:custGeom>
              <a:rect b="b" l="l" r="r" t="t"/>
              <a:pathLst>
                <a:path extrusionOk="0" h="368" w="539">
                  <a:moveTo>
                    <a:pt x="496" y="1"/>
                  </a:moveTo>
                  <a:cubicBezTo>
                    <a:pt x="477" y="1"/>
                    <a:pt x="455" y="7"/>
                    <a:pt x="440" y="14"/>
                  </a:cubicBezTo>
                  <a:cubicBezTo>
                    <a:pt x="368" y="59"/>
                    <a:pt x="302" y="108"/>
                    <a:pt x="236" y="163"/>
                  </a:cubicBezTo>
                  <a:cubicBezTo>
                    <a:pt x="197" y="185"/>
                    <a:pt x="164" y="218"/>
                    <a:pt x="126" y="240"/>
                  </a:cubicBezTo>
                  <a:cubicBezTo>
                    <a:pt x="104" y="257"/>
                    <a:pt x="87" y="273"/>
                    <a:pt x="65" y="284"/>
                  </a:cubicBezTo>
                  <a:cubicBezTo>
                    <a:pt x="49" y="301"/>
                    <a:pt x="38" y="323"/>
                    <a:pt x="16" y="334"/>
                  </a:cubicBezTo>
                  <a:cubicBezTo>
                    <a:pt x="1" y="349"/>
                    <a:pt x="8" y="368"/>
                    <a:pt x="22" y="368"/>
                  </a:cubicBezTo>
                  <a:cubicBezTo>
                    <a:pt x="23" y="368"/>
                    <a:pt x="25" y="368"/>
                    <a:pt x="27" y="367"/>
                  </a:cubicBezTo>
                  <a:cubicBezTo>
                    <a:pt x="65" y="367"/>
                    <a:pt x="109" y="362"/>
                    <a:pt x="148" y="356"/>
                  </a:cubicBezTo>
                  <a:cubicBezTo>
                    <a:pt x="186" y="339"/>
                    <a:pt x="225" y="323"/>
                    <a:pt x="263" y="306"/>
                  </a:cubicBezTo>
                  <a:cubicBezTo>
                    <a:pt x="302" y="290"/>
                    <a:pt x="341" y="262"/>
                    <a:pt x="379" y="240"/>
                  </a:cubicBezTo>
                  <a:cubicBezTo>
                    <a:pt x="418" y="218"/>
                    <a:pt x="451" y="185"/>
                    <a:pt x="484" y="158"/>
                  </a:cubicBezTo>
                  <a:cubicBezTo>
                    <a:pt x="517" y="125"/>
                    <a:pt x="539" y="81"/>
                    <a:pt x="539" y="36"/>
                  </a:cubicBezTo>
                  <a:cubicBezTo>
                    <a:pt x="539" y="10"/>
                    <a:pt x="519" y="1"/>
                    <a:pt x="4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190797" y="3248783"/>
              <a:ext cx="23777" cy="22192"/>
            </a:xfrm>
            <a:custGeom>
              <a:rect b="b" l="l" r="r" t="t"/>
              <a:pathLst>
                <a:path extrusionOk="0" h="294" w="315">
                  <a:moveTo>
                    <a:pt x="247" y="1"/>
                  </a:moveTo>
                  <a:cubicBezTo>
                    <a:pt x="244" y="1"/>
                    <a:pt x="241" y="1"/>
                    <a:pt x="237" y="1"/>
                  </a:cubicBezTo>
                  <a:cubicBezTo>
                    <a:pt x="215" y="1"/>
                    <a:pt x="199" y="12"/>
                    <a:pt x="182" y="29"/>
                  </a:cubicBezTo>
                  <a:lnTo>
                    <a:pt x="171" y="40"/>
                  </a:lnTo>
                  <a:cubicBezTo>
                    <a:pt x="160" y="46"/>
                    <a:pt x="155" y="57"/>
                    <a:pt x="144" y="68"/>
                  </a:cubicBezTo>
                  <a:cubicBezTo>
                    <a:pt x="133" y="73"/>
                    <a:pt x="111" y="101"/>
                    <a:pt x="94" y="117"/>
                  </a:cubicBezTo>
                  <a:cubicBezTo>
                    <a:pt x="89" y="123"/>
                    <a:pt x="78" y="128"/>
                    <a:pt x="72" y="134"/>
                  </a:cubicBezTo>
                  <a:lnTo>
                    <a:pt x="55" y="156"/>
                  </a:lnTo>
                  <a:cubicBezTo>
                    <a:pt x="50" y="156"/>
                    <a:pt x="39" y="167"/>
                    <a:pt x="33" y="172"/>
                  </a:cubicBezTo>
                  <a:lnTo>
                    <a:pt x="22" y="194"/>
                  </a:lnTo>
                  <a:cubicBezTo>
                    <a:pt x="0" y="211"/>
                    <a:pt x="0" y="238"/>
                    <a:pt x="11" y="260"/>
                  </a:cubicBezTo>
                  <a:cubicBezTo>
                    <a:pt x="22" y="282"/>
                    <a:pt x="44" y="293"/>
                    <a:pt x="72" y="293"/>
                  </a:cubicBezTo>
                  <a:cubicBezTo>
                    <a:pt x="83" y="293"/>
                    <a:pt x="100" y="293"/>
                    <a:pt x="116" y="288"/>
                  </a:cubicBezTo>
                  <a:cubicBezTo>
                    <a:pt x="127" y="282"/>
                    <a:pt x="144" y="271"/>
                    <a:pt x="160" y="266"/>
                  </a:cubicBezTo>
                  <a:cubicBezTo>
                    <a:pt x="171" y="260"/>
                    <a:pt x="177" y="255"/>
                    <a:pt x="188" y="249"/>
                  </a:cubicBezTo>
                  <a:cubicBezTo>
                    <a:pt x="199" y="238"/>
                    <a:pt x="215" y="227"/>
                    <a:pt x="226" y="216"/>
                  </a:cubicBezTo>
                  <a:lnTo>
                    <a:pt x="248" y="194"/>
                  </a:lnTo>
                  <a:cubicBezTo>
                    <a:pt x="259" y="178"/>
                    <a:pt x="270" y="167"/>
                    <a:pt x="281" y="150"/>
                  </a:cubicBezTo>
                  <a:cubicBezTo>
                    <a:pt x="287" y="145"/>
                    <a:pt x="292" y="134"/>
                    <a:pt x="298" y="123"/>
                  </a:cubicBezTo>
                  <a:cubicBezTo>
                    <a:pt x="303" y="117"/>
                    <a:pt x="309" y="112"/>
                    <a:pt x="309" y="101"/>
                  </a:cubicBezTo>
                  <a:cubicBezTo>
                    <a:pt x="314" y="84"/>
                    <a:pt x="314" y="62"/>
                    <a:pt x="309" y="46"/>
                  </a:cubicBezTo>
                  <a:cubicBezTo>
                    <a:pt x="299" y="21"/>
                    <a:pt x="276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162189" y="3308715"/>
              <a:ext cx="22871" cy="27174"/>
            </a:xfrm>
            <a:custGeom>
              <a:rect b="b" l="l" r="r" t="t"/>
              <a:pathLst>
                <a:path extrusionOk="0" h="360" w="303">
                  <a:moveTo>
                    <a:pt x="187" y="61"/>
                  </a:moveTo>
                  <a:cubicBezTo>
                    <a:pt x="186" y="62"/>
                    <a:pt x="186" y="62"/>
                    <a:pt x="186" y="62"/>
                  </a:cubicBezTo>
                  <a:lnTo>
                    <a:pt x="186" y="62"/>
                  </a:lnTo>
                  <a:cubicBezTo>
                    <a:pt x="187" y="62"/>
                    <a:pt x="189" y="61"/>
                    <a:pt x="192" y="61"/>
                  </a:cubicBezTo>
                  <a:close/>
                  <a:moveTo>
                    <a:pt x="186" y="62"/>
                  </a:moveTo>
                  <a:cubicBezTo>
                    <a:pt x="183" y="63"/>
                    <a:pt x="183" y="64"/>
                    <a:pt x="183" y="64"/>
                  </a:cubicBezTo>
                  <a:cubicBezTo>
                    <a:pt x="183" y="64"/>
                    <a:pt x="184" y="63"/>
                    <a:pt x="186" y="62"/>
                  </a:cubicBezTo>
                  <a:close/>
                  <a:moveTo>
                    <a:pt x="269" y="1"/>
                  </a:moveTo>
                  <a:cubicBezTo>
                    <a:pt x="253" y="12"/>
                    <a:pt x="231" y="28"/>
                    <a:pt x="220" y="50"/>
                  </a:cubicBezTo>
                  <a:lnTo>
                    <a:pt x="203" y="56"/>
                  </a:lnTo>
                  <a:lnTo>
                    <a:pt x="192" y="61"/>
                  </a:lnTo>
                  <a:lnTo>
                    <a:pt x="170" y="72"/>
                  </a:lnTo>
                  <a:lnTo>
                    <a:pt x="154" y="89"/>
                  </a:lnTo>
                  <a:cubicBezTo>
                    <a:pt x="143" y="105"/>
                    <a:pt x="132" y="122"/>
                    <a:pt x="115" y="138"/>
                  </a:cubicBezTo>
                  <a:cubicBezTo>
                    <a:pt x="104" y="155"/>
                    <a:pt x="98" y="155"/>
                    <a:pt x="93" y="160"/>
                  </a:cubicBezTo>
                  <a:cubicBezTo>
                    <a:pt x="87" y="171"/>
                    <a:pt x="82" y="188"/>
                    <a:pt x="71" y="199"/>
                  </a:cubicBezTo>
                  <a:cubicBezTo>
                    <a:pt x="65" y="205"/>
                    <a:pt x="65" y="210"/>
                    <a:pt x="60" y="216"/>
                  </a:cubicBezTo>
                  <a:cubicBezTo>
                    <a:pt x="56" y="223"/>
                    <a:pt x="55" y="230"/>
                    <a:pt x="55" y="238"/>
                  </a:cubicBezTo>
                  <a:lnTo>
                    <a:pt x="55" y="238"/>
                  </a:lnTo>
                  <a:cubicBezTo>
                    <a:pt x="54" y="239"/>
                    <a:pt x="54" y="241"/>
                    <a:pt x="54" y="243"/>
                  </a:cubicBezTo>
                  <a:cubicBezTo>
                    <a:pt x="54" y="243"/>
                    <a:pt x="54" y="249"/>
                    <a:pt x="54" y="254"/>
                  </a:cubicBezTo>
                  <a:cubicBezTo>
                    <a:pt x="46" y="263"/>
                    <a:pt x="41" y="274"/>
                    <a:pt x="39" y="287"/>
                  </a:cubicBezTo>
                  <a:lnTo>
                    <a:pt x="39" y="287"/>
                  </a:lnTo>
                  <a:cubicBezTo>
                    <a:pt x="35" y="296"/>
                    <a:pt x="32" y="307"/>
                    <a:pt x="32" y="315"/>
                  </a:cubicBezTo>
                  <a:lnTo>
                    <a:pt x="32" y="298"/>
                  </a:lnTo>
                  <a:cubicBezTo>
                    <a:pt x="27" y="315"/>
                    <a:pt x="21" y="326"/>
                    <a:pt x="10" y="337"/>
                  </a:cubicBezTo>
                  <a:cubicBezTo>
                    <a:pt x="1" y="346"/>
                    <a:pt x="12" y="360"/>
                    <a:pt x="26" y="360"/>
                  </a:cubicBezTo>
                  <a:cubicBezTo>
                    <a:pt x="28" y="360"/>
                    <a:pt x="30" y="359"/>
                    <a:pt x="32" y="359"/>
                  </a:cubicBezTo>
                  <a:cubicBezTo>
                    <a:pt x="43" y="353"/>
                    <a:pt x="54" y="348"/>
                    <a:pt x="71" y="342"/>
                  </a:cubicBezTo>
                  <a:lnTo>
                    <a:pt x="82" y="342"/>
                  </a:lnTo>
                  <a:cubicBezTo>
                    <a:pt x="82" y="342"/>
                    <a:pt x="87" y="340"/>
                    <a:pt x="88" y="340"/>
                  </a:cubicBezTo>
                  <a:cubicBezTo>
                    <a:pt x="89" y="340"/>
                    <a:pt x="89" y="340"/>
                    <a:pt x="87" y="342"/>
                  </a:cubicBezTo>
                  <a:cubicBezTo>
                    <a:pt x="93" y="337"/>
                    <a:pt x="104" y="337"/>
                    <a:pt x="115" y="331"/>
                  </a:cubicBezTo>
                  <a:lnTo>
                    <a:pt x="132" y="326"/>
                  </a:lnTo>
                  <a:lnTo>
                    <a:pt x="154" y="320"/>
                  </a:lnTo>
                  <a:cubicBezTo>
                    <a:pt x="165" y="315"/>
                    <a:pt x="176" y="309"/>
                    <a:pt x="181" y="304"/>
                  </a:cubicBezTo>
                  <a:cubicBezTo>
                    <a:pt x="203" y="287"/>
                    <a:pt x="220" y="265"/>
                    <a:pt x="236" y="243"/>
                  </a:cubicBezTo>
                  <a:cubicBezTo>
                    <a:pt x="253" y="221"/>
                    <a:pt x="269" y="199"/>
                    <a:pt x="286" y="177"/>
                  </a:cubicBezTo>
                  <a:cubicBezTo>
                    <a:pt x="286" y="166"/>
                    <a:pt x="291" y="160"/>
                    <a:pt x="291" y="155"/>
                  </a:cubicBezTo>
                  <a:lnTo>
                    <a:pt x="291" y="138"/>
                  </a:lnTo>
                  <a:lnTo>
                    <a:pt x="291" y="127"/>
                  </a:lnTo>
                  <a:cubicBezTo>
                    <a:pt x="294" y="118"/>
                    <a:pt x="294" y="108"/>
                    <a:pt x="292" y="96"/>
                  </a:cubicBezTo>
                  <a:lnTo>
                    <a:pt x="292" y="96"/>
                  </a:lnTo>
                  <a:cubicBezTo>
                    <a:pt x="293" y="97"/>
                    <a:pt x="293" y="98"/>
                    <a:pt x="294" y="98"/>
                  </a:cubicBezTo>
                  <a:cubicBezTo>
                    <a:pt x="294" y="98"/>
                    <a:pt x="291" y="88"/>
                    <a:pt x="291" y="83"/>
                  </a:cubicBezTo>
                  <a:cubicBezTo>
                    <a:pt x="291" y="83"/>
                    <a:pt x="291" y="72"/>
                    <a:pt x="297" y="67"/>
                  </a:cubicBezTo>
                  <a:cubicBezTo>
                    <a:pt x="302" y="50"/>
                    <a:pt x="302" y="34"/>
                    <a:pt x="297" y="17"/>
                  </a:cubicBezTo>
                  <a:cubicBezTo>
                    <a:pt x="291" y="6"/>
                    <a:pt x="280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6223631" y="3281844"/>
              <a:ext cx="25438" cy="25060"/>
            </a:xfrm>
            <a:custGeom>
              <a:rect b="b" l="l" r="r" t="t"/>
              <a:pathLst>
                <a:path extrusionOk="0" h="332" w="337">
                  <a:moveTo>
                    <a:pt x="269" y="0"/>
                  </a:moveTo>
                  <a:cubicBezTo>
                    <a:pt x="260" y="0"/>
                    <a:pt x="252" y="3"/>
                    <a:pt x="243" y="10"/>
                  </a:cubicBezTo>
                  <a:lnTo>
                    <a:pt x="237" y="10"/>
                  </a:lnTo>
                  <a:cubicBezTo>
                    <a:pt x="226" y="10"/>
                    <a:pt x="215" y="15"/>
                    <a:pt x="204" y="21"/>
                  </a:cubicBezTo>
                  <a:cubicBezTo>
                    <a:pt x="188" y="26"/>
                    <a:pt x="177" y="37"/>
                    <a:pt x="166" y="54"/>
                  </a:cubicBezTo>
                  <a:lnTo>
                    <a:pt x="155" y="65"/>
                  </a:lnTo>
                  <a:cubicBezTo>
                    <a:pt x="144" y="76"/>
                    <a:pt x="138" y="87"/>
                    <a:pt x="127" y="98"/>
                  </a:cubicBezTo>
                  <a:cubicBezTo>
                    <a:pt x="116" y="109"/>
                    <a:pt x="111" y="120"/>
                    <a:pt x="105" y="131"/>
                  </a:cubicBezTo>
                  <a:cubicBezTo>
                    <a:pt x="100" y="131"/>
                    <a:pt x="94" y="136"/>
                    <a:pt x="89" y="142"/>
                  </a:cubicBezTo>
                  <a:cubicBezTo>
                    <a:pt x="84" y="150"/>
                    <a:pt x="77" y="159"/>
                    <a:pt x="71" y="168"/>
                  </a:cubicBezTo>
                  <a:lnTo>
                    <a:pt x="71" y="168"/>
                  </a:lnTo>
                  <a:cubicBezTo>
                    <a:pt x="61" y="181"/>
                    <a:pt x="48" y="193"/>
                    <a:pt x="39" y="202"/>
                  </a:cubicBezTo>
                  <a:lnTo>
                    <a:pt x="50" y="192"/>
                  </a:lnTo>
                  <a:lnTo>
                    <a:pt x="50" y="192"/>
                  </a:lnTo>
                  <a:cubicBezTo>
                    <a:pt x="39" y="203"/>
                    <a:pt x="28" y="214"/>
                    <a:pt x="23" y="230"/>
                  </a:cubicBezTo>
                  <a:cubicBezTo>
                    <a:pt x="17" y="230"/>
                    <a:pt x="17" y="236"/>
                    <a:pt x="17" y="241"/>
                  </a:cubicBezTo>
                  <a:cubicBezTo>
                    <a:pt x="1" y="269"/>
                    <a:pt x="12" y="307"/>
                    <a:pt x="39" y="318"/>
                  </a:cubicBezTo>
                  <a:cubicBezTo>
                    <a:pt x="55" y="326"/>
                    <a:pt x="71" y="331"/>
                    <a:pt x="88" y="331"/>
                  </a:cubicBezTo>
                  <a:cubicBezTo>
                    <a:pt x="93" y="331"/>
                    <a:pt x="99" y="331"/>
                    <a:pt x="105" y="329"/>
                  </a:cubicBezTo>
                  <a:cubicBezTo>
                    <a:pt x="149" y="318"/>
                    <a:pt x="188" y="302"/>
                    <a:pt x="226" y="280"/>
                  </a:cubicBezTo>
                  <a:cubicBezTo>
                    <a:pt x="243" y="269"/>
                    <a:pt x="254" y="258"/>
                    <a:pt x="271" y="241"/>
                  </a:cubicBezTo>
                  <a:cubicBezTo>
                    <a:pt x="282" y="230"/>
                    <a:pt x="293" y="213"/>
                    <a:pt x="304" y="197"/>
                  </a:cubicBezTo>
                  <a:cubicBezTo>
                    <a:pt x="309" y="186"/>
                    <a:pt x="315" y="175"/>
                    <a:pt x="320" y="169"/>
                  </a:cubicBezTo>
                  <a:cubicBezTo>
                    <a:pt x="326" y="153"/>
                    <a:pt x="331" y="142"/>
                    <a:pt x="331" y="131"/>
                  </a:cubicBezTo>
                  <a:cubicBezTo>
                    <a:pt x="337" y="114"/>
                    <a:pt x="331" y="98"/>
                    <a:pt x="331" y="87"/>
                  </a:cubicBezTo>
                  <a:cubicBezTo>
                    <a:pt x="326" y="70"/>
                    <a:pt x="320" y="54"/>
                    <a:pt x="315" y="43"/>
                  </a:cubicBezTo>
                  <a:lnTo>
                    <a:pt x="304" y="21"/>
                  </a:lnTo>
                  <a:cubicBezTo>
                    <a:pt x="294" y="7"/>
                    <a:pt x="282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6253144" y="3250519"/>
              <a:ext cx="906" cy="7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6236086" y="3250745"/>
              <a:ext cx="22569" cy="18720"/>
            </a:xfrm>
            <a:custGeom>
              <a:rect b="b" l="l" r="r" t="t"/>
              <a:pathLst>
                <a:path extrusionOk="0" h="248" w="299">
                  <a:moveTo>
                    <a:pt x="222" y="1"/>
                  </a:moveTo>
                  <a:cubicBezTo>
                    <a:pt x="207" y="1"/>
                    <a:pt x="195" y="7"/>
                    <a:pt x="183" y="20"/>
                  </a:cubicBezTo>
                  <a:cubicBezTo>
                    <a:pt x="177" y="25"/>
                    <a:pt x="172" y="31"/>
                    <a:pt x="166" y="36"/>
                  </a:cubicBezTo>
                  <a:cubicBezTo>
                    <a:pt x="161" y="42"/>
                    <a:pt x="155" y="47"/>
                    <a:pt x="155" y="53"/>
                  </a:cubicBezTo>
                  <a:lnTo>
                    <a:pt x="144" y="64"/>
                  </a:lnTo>
                  <a:cubicBezTo>
                    <a:pt x="133" y="75"/>
                    <a:pt x="128" y="80"/>
                    <a:pt x="117" y="91"/>
                  </a:cubicBezTo>
                  <a:cubicBezTo>
                    <a:pt x="111" y="97"/>
                    <a:pt x="94" y="108"/>
                    <a:pt x="83" y="119"/>
                  </a:cubicBezTo>
                  <a:lnTo>
                    <a:pt x="100" y="103"/>
                  </a:lnTo>
                  <a:lnTo>
                    <a:pt x="100" y="103"/>
                  </a:lnTo>
                  <a:cubicBezTo>
                    <a:pt x="89" y="113"/>
                    <a:pt x="83" y="119"/>
                    <a:pt x="72" y="124"/>
                  </a:cubicBezTo>
                  <a:cubicBezTo>
                    <a:pt x="67" y="130"/>
                    <a:pt x="61" y="130"/>
                    <a:pt x="56" y="135"/>
                  </a:cubicBezTo>
                  <a:cubicBezTo>
                    <a:pt x="50" y="141"/>
                    <a:pt x="50" y="146"/>
                    <a:pt x="50" y="146"/>
                  </a:cubicBezTo>
                  <a:cubicBezTo>
                    <a:pt x="45" y="152"/>
                    <a:pt x="39" y="157"/>
                    <a:pt x="34" y="157"/>
                  </a:cubicBezTo>
                  <a:cubicBezTo>
                    <a:pt x="1" y="185"/>
                    <a:pt x="12" y="240"/>
                    <a:pt x="50" y="245"/>
                  </a:cubicBezTo>
                  <a:lnTo>
                    <a:pt x="89" y="245"/>
                  </a:lnTo>
                  <a:cubicBezTo>
                    <a:pt x="94" y="247"/>
                    <a:pt x="99" y="248"/>
                    <a:pt x="105" y="248"/>
                  </a:cubicBezTo>
                  <a:cubicBezTo>
                    <a:pt x="118" y="248"/>
                    <a:pt x="134" y="244"/>
                    <a:pt x="150" y="240"/>
                  </a:cubicBezTo>
                  <a:cubicBezTo>
                    <a:pt x="172" y="234"/>
                    <a:pt x="188" y="223"/>
                    <a:pt x="205" y="212"/>
                  </a:cubicBezTo>
                  <a:cubicBezTo>
                    <a:pt x="221" y="196"/>
                    <a:pt x="238" y="185"/>
                    <a:pt x="249" y="168"/>
                  </a:cubicBezTo>
                  <a:lnTo>
                    <a:pt x="265" y="152"/>
                  </a:lnTo>
                  <a:cubicBezTo>
                    <a:pt x="271" y="141"/>
                    <a:pt x="276" y="135"/>
                    <a:pt x="282" y="130"/>
                  </a:cubicBezTo>
                  <a:cubicBezTo>
                    <a:pt x="287" y="119"/>
                    <a:pt x="287" y="108"/>
                    <a:pt x="287" y="97"/>
                  </a:cubicBezTo>
                  <a:cubicBezTo>
                    <a:pt x="287" y="86"/>
                    <a:pt x="293" y="80"/>
                    <a:pt x="298" y="75"/>
                  </a:cubicBezTo>
                  <a:cubicBezTo>
                    <a:pt x="298" y="53"/>
                    <a:pt x="293" y="31"/>
                    <a:pt x="276" y="14"/>
                  </a:cubicBezTo>
                  <a:lnTo>
                    <a:pt x="265" y="9"/>
                  </a:lnTo>
                  <a:lnTo>
                    <a:pt x="265" y="9"/>
                  </a:lnTo>
                  <a:cubicBezTo>
                    <a:pt x="265" y="9"/>
                    <a:pt x="265" y="9"/>
                    <a:pt x="265" y="9"/>
                  </a:cubicBezTo>
                  <a:lnTo>
                    <a:pt x="265" y="9"/>
                  </a:lnTo>
                  <a:cubicBezTo>
                    <a:pt x="258" y="4"/>
                    <a:pt x="249" y="1"/>
                    <a:pt x="240" y="1"/>
                  </a:cubicBezTo>
                  <a:cubicBezTo>
                    <a:pt x="237" y="1"/>
                    <a:pt x="234" y="1"/>
                    <a:pt x="232" y="2"/>
                  </a:cubicBezTo>
                  <a:lnTo>
                    <a:pt x="232" y="2"/>
                  </a:lnTo>
                  <a:cubicBezTo>
                    <a:pt x="228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6254428" y="3250972"/>
              <a:ext cx="75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53975" y="3250972"/>
              <a:ext cx="75" cy="0"/>
            </a:xfrm>
            <a:custGeom>
              <a:rect b="b" l="l" r="r" t="t"/>
              <a:pathLst>
                <a:path extrusionOk="0" h="0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139620" y="3360119"/>
              <a:ext cx="20456" cy="19399"/>
            </a:xfrm>
            <a:custGeom>
              <a:rect b="b" l="l" r="r" t="t"/>
              <a:pathLst>
                <a:path extrusionOk="0" h="257" w="271">
                  <a:moveTo>
                    <a:pt x="237" y="1"/>
                  </a:moveTo>
                  <a:cubicBezTo>
                    <a:pt x="225" y="1"/>
                    <a:pt x="214" y="7"/>
                    <a:pt x="210" y="19"/>
                  </a:cubicBezTo>
                  <a:cubicBezTo>
                    <a:pt x="199" y="36"/>
                    <a:pt x="188" y="36"/>
                    <a:pt x="177" y="47"/>
                  </a:cubicBezTo>
                  <a:cubicBezTo>
                    <a:pt x="172" y="58"/>
                    <a:pt x="161" y="69"/>
                    <a:pt x="150" y="80"/>
                  </a:cubicBezTo>
                  <a:lnTo>
                    <a:pt x="144" y="85"/>
                  </a:lnTo>
                  <a:lnTo>
                    <a:pt x="139" y="85"/>
                  </a:lnTo>
                  <a:cubicBezTo>
                    <a:pt x="122" y="91"/>
                    <a:pt x="106" y="102"/>
                    <a:pt x="95" y="113"/>
                  </a:cubicBezTo>
                  <a:cubicBezTo>
                    <a:pt x="89" y="124"/>
                    <a:pt x="83" y="129"/>
                    <a:pt x="78" y="135"/>
                  </a:cubicBezTo>
                  <a:lnTo>
                    <a:pt x="67" y="146"/>
                  </a:lnTo>
                  <a:lnTo>
                    <a:pt x="61" y="151"/>
                  </a:lnTo>
                  <a:cubicBezTo>
                    <a:pt x="50" y="162"/>
                    <a:pt x="39" y="174"/>
                    <a:pt x="34" y="185"/>
                  </a:cubicBezTo>
                  <a:cubicBezTo>
                    <a:pt x="28" y="196"/>
                    <a:pt x="23" y="201"/>
                    <a:pt x="23" y="212"/>
                  </a:cubicBezTo>
                  <a:lnTo>
                    <a:pt x="12" y="218"/>
                  </a:lnTo>
                  <a:cubicBezTo>
                    <a:pt x="1" y="223"/>
                    <a:pt x="12" y="234"/>
                    <a:pt x="17" y="234"/>
                  </a:cubicBezTo>
                  <a:lnTo>
                    <a:pt x="28" y="234"/>
                  </a:lnTo>
                  <a:cubicBezTo>
                    <a:pt x="34" y="240"/>
                    <a:pt x="45" y="245"/>
                    <a:pt x="50" y="245"/>
                  </a:cubicBezTo>
                  <a:cubicBezTo>
                    <a:pt x="61" y="251"/>
                    <a:pt x="72" y="256"/>
                    <a:pt x="83" y="256"/>
                  </a:cubicBezTo>
                  <a:cubicBezTo>
                    <a:pt x="111" y="251"/>
                    <a:pt x="139" y="240"/>
                    <a:pt x="161" y="229"/>
                  </a:cubicBezTo>
                  <a:cubicBezTo>
                    <a:pt x="172" y="223"/>
                    <a:pt x="177" y="218"/>
                    <a:pt x="188" y="212"/>
                  </a:cubicBezTo>
                  <a:cubicBezTo>
                    <a:pt x="205" y="201"/>
                    <a:pt x="216" y="185"/>
                    <a:pt x="216" y="162"/>
                  </a:cubicBezTo>
                  <a:cubicBezTo>
                    <a:pt x="232" y="146"/>
                    <a:pt x="243" y="124"/>
                    <a:pt x="254" y="102"/>
                  </a:cubicBezTo>
                  <a:cubicBezTo>
                    <a:pt x="260" y="91"/>
                    <a:pt x="265" y="74"/>
                    <a:pt x="265" y="58"/>
                  </a:cubicBezTo>
                  <a:cubicBezTo>
                    <a:pt x="265" y="41"/>
                    <a:pt x="271" y="14"/>
                    <a:pt x="249" y="3"/>
                  </a:cubicBezTo>
                  <a:cubicBezTo>
                    <a:pt x="245" y="1"/>
                    <a:pt x="240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6431960" y="2929494"/>
              <a:ext cx="116469" cy="118357"/>
            </a:xfrm>
            <a:custGeom>
              <a:rect b="b" l="l" r="r" t="t"/>
              <a:pathLst>
                <a:path extrusionOk="0" h="1568" w="1543">
                  <a:moveTo>
                    <a:pt x="778" y="188"/>
                  </a:moveTo>
                  <a:cubicBezTo>
                    <a:pt x="785" y="188"/>
                    <a:pt x="792" y="188"/>
                    <a:pt x="799" y="188"/>
                  </a:cubicBezTo>
                  <a:cubicBezTo>
                    <a:pt x="1097" y="199"/>
                    <a:pt x="1278" y="464"/>
                    <a:pt x="1322" y="739"/>
                  </a:cubicBezTo>
                  <a:cubicBezTo>
                    <a:pt x="1366" y="998"/>
                    <a:pt x="1229" y="1251"/>
                    <a:pt x="986" y="1356"/>
                  </a:cubicBezTo>
                  <a:cubicBezTo>
                    <a:pt x="917" y="1383"/>
                    <a:pt x="845" y="1396"/>
                    <a:pt x="774" y="1396"/>
                  </a:cubicBezTo>
                  <a:cubicBezTo>
                    <a:pt x="586" y="1396"/>
                    <a:pt x="404" y="1305"/>
                    <a:pt x="292" y="1141"/>
                  </a:cubicBezTo>
                  <a:cubicBezTo>
                    <a:pt x="32" y="756"/>
                    <a:pt x="285" y="188"/>
                    <a:pt x="778" y="188"/>
                  </a:cubicBezTo>
                  <a:close/>
                  <a:moveTo>
                    <a:pt x="770" y="1"/>
                  </a:moveTo>
                  <a:cubicBezTo>
                    <a:pt x="641" y="1"/>
                    <a:pt x="513" y="35"/>
                    <a:pt x="397" y="100"/>
                  </a:cubicBezTo>
                  <a:cubicBezTo>
                    <a:pt x="342" y="139"/>
                    <a:pt x="287" y="177"/>
                    <a:pt x="237" y="227"/>
                  </a:cubicBezTo>
                  <a:cubicBezTo>
                    <a:pt x="144" y="298"/>
                    <a:pt x="77" y="398"/>
                    <a:pt x="50" y="508"/>
                  </a:cubicBezTo>
                  <a:cubicBezTo>
                    <a:pt x="0" y="690"/>
                    <a:pt x="17" y="888"/>
                    <a:pt x="100" y="1059"/>
                  </a:cubicBezTo>
                  <a:cubicBezTo>
                    <a:pt x="160" y="1224"/>
                    <a:pt x="276" y="1367"/>
                    <a:pt x="425" y="1461"/>
                  </a:cubicBezTo>
                  <a:cubicBezTo>
                    <a:pt x="544" y="1534"/>
                    <a:pt x="672" y="1568"/>
                    <a:pt x="798" y="1568"/>
                  </a:cubicBezTo>
                  <a:cubicBezTo>
                    <a:pt x="1154" y="1568"/>
                    <a:pt x="1487" y="1298"/>
                    <a:pt x="1515" y="899"/>
                  </a:cubicBezTo>
                  <a:cubicBezTo>
                    <a:pt x="1543" y="535"/>
                    <a:pt x="1333" y="133"/>
                    <a:pt x="970" y="28"/>
                  </a:cubicBezTo>
                  <a:cubicBezTo>
                    <a:pt x="904" y="10"/>
                    <a:pt x="837" y="1"/>
                    <a:pt x="7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6463587" y="2961423"/>
              <a:ext cx="39553" cy="14719"/>
            </a:xfrm>
            <a:custGeom>
              <a:rect b="b" l="l" r="r" t="t"/>
              <a:pathLst>
                <a:path extrusionOk="0" h="195" w="524">
                  <a:moveTo>
                    <a:pt x="416" y="0"/>
                  </a:moveTo>
                  <a:cubicBezTo>
                    <a:pt x="377" y="0"/>
                    <a:pt x="337" y="7"/>
                    <a:pt x="303" y="24"/>
                  </a:cubicBezTo>
                  <a:cubicBezTo>
                    <a:pt x="253" y="41"/>
                    <a:pt x="204" y="52"/>
                    <a:pt x="160" y="68"/>
                  </a:cubicBezTo>
                  <a:lnTo>
                    <a:pt x="88" y="96"/>
                  </a:lnTo>
                  <a:cubicBezTo>
                    <a:pt x="77" y="101"/>
                    <a:pt x="66" y="107"/>
                    <a:pt x="55" y="118"/>
                  </a:cubicBezTo>
                  <a:cubicBezTo>
                    <a:pt x="50" y="118"/>
                    <a:pt x="44" y="123"/>
                    <a:pt x="39" y="123"/>
                  </a:cubicBezTo>
                  <a:cubicBezTo>
                    <a:pt x="39" y="123"/>
                    <a:pt x="28" y="134"/>
                    <a:pt x="28" y="140"/>
                  </a:cubicBezTo>
                  <a:cubicBezTo>
                    <a:pt x="0" y="151"/>
                    <a:pt x="6" y="189"/>
                    <a:pt x="39" y="189"/>
                  </a:cubicBezTo>
                  <a:lnTo>
                    <a:pt x="55" y="195"/>
                  </a:lnTo>
                  <a:lnTo>
                    <a:pt x="94" y="195"/>
                  </a:lnTo>
                  <a:cubicBezTo>
                    <a:pt x="116" y="189"/>
                    <a:pt x="132" y="189"/>
                    <a:pt x="154" y="189"/>
                  </a:cubicBezTo>
                  <a:cubicBezTo>
                    <a:pt x="193" y="189"/>
                    <a:pt x="231" y="178"/>
                    <a:pt x="270" y="173"/>
                  </a:cubicBezTo>
                  <a:cubicBezTo>
                    <a:pt x="308" y="162"/>
                    <a:pt x="353" y="156"/>
                    <a:pt x="397" y="145"/>
                  </a:cubicBezTo>
                  <a:cubicBezTo>
                    <a:pt x="402" y="145"/>
                    <a:pt x="413" y="140"/>
                    <a:pt x="419" y="140"/>
                  </a:cubicBezTo>
                  <a:cubicBezTo>
                    <a:pt x="424" y="145"/>
                    <a:pt x="430" y="145"/>
                    <a:pt x="435" y="151"/>
                  </a:cubicBezTo>
                  <a:lnTo>
                    <a:pt x="474" y="151"/>
                  </a:lnTo>
                  <a:cubicBezTo>
                    <a:pt x="496" y="140"/>
                    <a:pt x="518" y="118"/>
                    <a:pt x="518" y="90"/>
                  </a:cubicBezTo>
                  <a:cubicBezTo>
                    <a:pt x="523" y="46"/>
                    <a:pt x="496" y="8"/>
                    <a:pt x="452" y="2"/>
                  </a:cubicBezTo>
                  <a:cubicBezTo>
                    <a:pt x="440" y="1"/>
                    <a:pt x="428" y="0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6458530" y="2977500"/>
              <a:ext cx="68689" cy="20607"/>
            </a:xfrm>
            <a:custGeom>
              <a:rect b="b" l="l" r="r" t="t"/>
              <a:pathLst>
                <a:path extrusionOk="0" h="273" w="910">
                  <a:moveTo>
                    <a:pt x="783" y="1"/>
                  </a:moveTo>
                  <a:cubicBezTo>
                    <a:pt x="735" y="1"/>
                    <a:pt x="683" y="16"/>
                    <a:pt x="634" y="26"/>
                  </a:cubicBezTo>
                  <a:cubicBezTo>
                    <a:pt x="557" y="42"/>
                    <a:pt x="491" y="59"/>
                    <a:pt x="420" y="81"/>
                  </a:cubicBezTo>
                  <a:cubicBezTo>
                    <a:pt x="342" y="98"/>
                    <a:pt x="282" y="125"/>
                    <a:pt x="205" y="147"/>
                  </a:cubicBezTo>
                  <a:cubicBezTo>
                    <a:pt x="139" y="169"/>
                    <a:pt x="73" y="202"/>
                    <a:pt x="12" y="241"/>
                  </a:cubicBezTo>
                  <a:cubicBezTo>
                    <a:pt x="1" y="246"/>
                    <a:pt x="6" y="263"/>
                    <a:pt x="17" y="268"/>
                  </a:cubicBezTo>
                  <a:cubicBezTo>
                    <a:pt x="53" y="271"/>
                    <a:pt x="89" y="272"/>
                    <a:pt x="125" y="272"/>
                  </a:cubicBezTo>
                  <a:cubicBezTo>
                    <a:pt x="161" y="272"/>
                    <a:pt x="196" y="271"/>
                    <a:pt x="232" y="268"/>
                  </a:cubicBezTo>
                  <a:cubicBezTo>
                    <a:pt x="304" y="263"/>
                    <a:pt x="381" y="257"/>
                    <a:pt x="453" y="246"/>
                  </a:cubicBezTo>
                  <a:cubicBezTo>
                    <a:pt x="524" y="241"/>
                    <a:pt x="601" y="230"/>
                    <a:pt x="673" y="219"/>
                  </a:cubicBezTo>
                  <a:cubicBezTo>
                    <a:pt x="750" y="208"/>
                    <a:pt x="849" y="197"/>
                    <a:pt x="899" y="120"/>
                  </a:cubicBezTo>
                  <a:cubicBezTo>
                    <a:pt x="910" y="92"/>
                    <a:pt x="904" y="54"/>
                    <a:pt x="877" y="31"/>
                  </a:cubicBezTo>
                  <a:cubicBezTo>
                    <a:pt x="849" y="9"/>
                    <a:pt x="817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159170" y="3163639"/>
              <a:ext cx="1736" cy="1283"/>
            </a:xfrm>
            <a:custGeom>
              <a:rect b="b" l="l" r="r" t="t"/>
              <a:pathLst>
                <a:path extrusionOk="0" h="17" w="23">
                  <a:moveTo>
                    <a:pt x="12" y="0"/>
                  </a:moveTo>
                  <a:cubicBezTo>
                    <a:pt x="1" y="0"/>
                    <a:pt x="1" y="17"/>
                    <a:pt x="12" y="17"/>
                  </a:cubicBezTo>
                  <a:cubicBezTo>
                    <a:pt x="23" y="17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052364" y="3124539"/>
              <a:ext cx="48309" cy="51781"/>
            </a:xfrm>
            <a:custGeom>
              <a:rect b="b" l="l" r="r" t="t"/>
              <a:pathLst>
                <a:path extrusionOk="0" h="686" w="640">
                  <a:moveTo>
                    <a:pt x="628" y="0"/>
                  </a:moveTo>
                  <a:cubicBezTo>
                    <a:pt x="595" y="0"/>
                    <a:pt x="567" y="11"/>
                    <a:pt x="540" y="33"/>
                  </a:cubicBezTo>
                  <a:cubicBezTo>
                    <a:pt x="512" y="56"/>
                    <a:pt x="479" y="83"/>
                    <a:pt x="452" y="111"/>
                  </a:cubicBezTo>
                  <a:cubicBezTo>
                    <a:pt x="397" y="166"/>
                    <a:pt x="342" y="221"/>
                    <a:pt x="292" y="276"/>
                  </a:cubicBezTo>
                  <a:lnTo>
                    <a:pt x="138" y="441"/>
                  </a:lnTo>
                  <a:cubicBezTo>
                    <a:pt x="77" y="491"/>
                    <a:pt x="33" y="557"/>
                    <a:pt x="6" y="634"/>
                  </a:cubicBezTo>
                  <a:cubicBezTo>
                    <a:pt x="1" y="662"/>
                    <a:pt x="24" y="686"/>
                    <a:pt x="48" y="686"/>
                  </a:cubicBezTo>
                  <a:cubicBezTo>
                    <a:pt x="52" y="686"/>
                    <a:pt x="56" y="685"/>
                    <a:pt x="61" y="683"/>
                  </a:cubicBezTo>
                  <a:cubicBezTo>
                    <a:pt x="132" y="650"/>
                    <a:pt x="193" y="601"/>
                    <a:pt x="242" y="540"/>
                  </a:cubicBezTo>
                  <a:lnTo>
                    <a:pt x="397" y="369"/>
                  </a:lnTo>
                  <a:cubicBezTo>
                    <a:pt x="446" y="314"/>
                    <a:pt x="496" y="259"/>
                    <a:pt x="545" y="199"/>
                  </a:cubicBezTo>
                  <a:cubicBezTo>
                    <a:pt x="567" y="171"/>
                    <a:pt x="589" y="138"/>
                    <a:pt x="612" y="105"/>
                  </a:cubicBezTo>
                  <a:cubicBezTo>
                    <a:pt x="634" y="78"/>
                    <a:pt x="639" y="44"/>
                    <a:pt x="639" y="11"/>
                  </a:cubicBezTo>
                  <a:cubicBezTo>
                    <a:pt x="639" y="6"/>
                    <a:pt x="634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049571" y="3125219"/>
              <a:ext cx="129905" cy="155343"/>
            </a:xfrm>
            <a:custGeom>
              <a:rect b="b" l="l" r="r" t="t"/>
              <a:pathLst>
                <a:path extrusionOk="0" h="2058" w="1721">
                  <a:moveTo>
                    <a:pt x="1710" y="1"/>
                  </a:moveTo>
                  <a:cubicBezTo>
                    <a:pt x="1708" y="1"/>
                    <a:pt x="1707" y="1"/>
                    <a:pt x="1706" y="2"/>
                  </a:cubicBezTo>
                  <a:cubicBezTo>
                    <a:pt x="1624" y="69"/>
                    <a:pt x="1552" y="146"/>
                    <a:pt x="1491" y="228"/>
                  </a:cubicBezTo>
                  <a:cubicBezTo>
                    <a:pt x="1414" y="322"/>
                    <a:pt x="1343" y="405"/>
                    <a:pt x="1265" y="493"/>
                  </a:cubicBezTo>
                  <a:cubicBezTo>
                    <a:pt x="1117" y="658"/>
                    <a:pt x="957" y="818"/>
                    <a:pt x="803" y="983"/>
                  </a:cubicBezTo>
                  <a:cubicBezTo>
                    <a:pt x="649" y="1148"/>
                    <a:pt x="500" y="1308"/>
                    <a:pt x="357" y="1479"/>
                  </a:cubicBezTo>
                  <a:cubicBezTo>
                    <a:pt x="285" y="1567"/>
                    <a:pt x="213" y="1661"/>
                    <a:pt x="147" y="1754"/>
                  </a:cubicBezTo>
                  <a:cubicBezTo>
                    <a:pt x="87" y="1831"/>
                    <a:pt x="37" y="1919"/>
                    <a:pt x="4" y="2019"/>
                  </a:cubicBezTo>
                  <a:cubicBezTo>
                    <a:pt x="0" y="2044"/>
                    <a:pt x="18" y="2057"/>
                    <a:pt x="37" y="2057"/>
                  </a:cubicBezTo>
                  <a:cubicBezTo>
                    <a:pt x="47" y="2057"/>
                    <a:pt x="57" y="2054"/>
                    <a:pt x="65" y="2046"/>
                  </a:cubicBezTo>
                  <a:cubicBezTo>
                    <a:pt x="142" y="1963"/>
                    <a:pt x="213" y="1875"/>
                    <a:pt x="274" y="1776"/>
                  </a:cubicBezTo>
                  <a:cubicBezTo>
                    <a:pt x="335" y="1688"/>
                    <a:pt x="406" y="1605"/>
                    <a:pt x="472" y="1523"/>
                  </a:cubicBezTo>
                  <a:cubicBezTo>
                    <a:pt x="621" y="1352"/>
                    <a:pt x="775" y="1187"/>
                    <a:pt x="924" y="1027"/>
                  </a:cubicBezTo>
                  <a:cubicBezTo>
                    <a:pt x="1078" y="862"/>
                    <a:pt x="1227" y="708"/>
                    <a:pt x="1370" y="542"/>
                  </a:cubicBezTo>
                  <a:cubicBezTo>
                    <a:pt x="1502" y="394"/>
                    <a:pt x="1673" y="217"/>
                    <a:pt x="1712" y="13"/>
                  </a:cubicBezTo>
                  <a:cubicBezTo>
                    <a:pt x="1721" y="9"/>
                    <a:pt x="1715" y="1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272090" y="3306828"/>
              <a:ext cx="119111" cy="131566"/>
            </a:xfrm>
            <a:custGeom>
              <a:rect b="b" l="l" r="r" t="t"/>
              <a:pathLst>
                <a:path extrusionOk="0" h="1743" w="1578">
                  <a:moveTo>
                    <a:pt x="1556" y="0"/>
                  </a:moveTo>
                  <a:cubicBezTo>
                    <a:pt x="1553" y="0"/>
                    <a:pt x="1549" y="1"/>
                    <a:pt x="1545" y="4"/>
                  </a:cubicBezTo>
                  <a:cubicBezTo>
                    <a:pt x="1397" y="108"/>
                    <a:pt x="1281" y="279"/>
                    <a:pt x="1165" y="417"/>
                  </a:cubicBezTo>
                  <a:cubicBezTo>
                    <a:pt x="1039" y="566"/>
                    <a:pt x="906" y="714"/>
                    <a:pt x="774" y="863"/>
                  </a:cubicBezTo>
                  <a:cubicBezTo>
                    <a:pt x="648" y="1006"/>
                    <a:pt x="515" y="1144"/>
                    <a:pt x="383" y="1282"/>
                  </a:cubicBezTo>
                  <a:cubicBezTo>
                    <a:pt x="245" y="1414"/>
                    <a:pt x="119" y="1563"/>
                    <a:pt x="9" y="1722"/>
                  </a:cubicBezTo>
                  <a:cubicBezTo>
                    <a:pt x="0" y="1731"/>
                    <a:pt x="11" y="1742"/>
                    <a:pt x="22" y="1742"/>
                  </a:cubicBezTo>
                  <a:cubicBezTo>
                    <a:pt x="25" y="1742"/>
                    <a:pt x="28" y="1741"/>
                    <a:pt x="31" y="1739"/>
                  </a:cubicBezTo>
                  <a:cubicBezTo>
                    <a:pt x="190" y="1640"/>
                    <a:pt x="339" y="1518"/>
                    <a:pt x="471" y="1375"/>
                  </a:cubicBezTo>
                  <a:cubicBezTo>
                    <a:pt x="609" y="1238"/>
                    <a:pt x="747" y="1094"/>
                    <a:pt x="873" y="946"/>
                  </a:cubicBezTo>
                  <a:cubicBezTo>
                    <a:pt x="1006" y="797"/>
                    <a:pt x="1127" y="654"/>
                    <a:pt x="1248" y="505"/>
                  </a:cubicBezTo>
                  <a:cubicBezTo>
                    <a:pt x="1364" y="356"/>
                    <a:pt x="1512" y="202"/>
                    <a:pt x="1573" y="26"/>
                  </a:cubicBezTo>
                  <a:cubicBezTo>
                    <a:pt x="1577" y="13"/>
                    <a:pt x="1568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360857" y="3388424"/>
              <a:ext cx="43176" cy="48913"/>
            </a:xfrm>
            <a:custGeom>
              <a:rect b="b" l="l" r="r" t="t"/>
              <a:pathLst>
                <a:path extrusionOk="0" h="648" w="572">
                  <a:moveTo>
                    <a:pt x="550" y="0"/>
                  </a:moveTo>
                  <a:cubicBezTo>
                    <a:pt x="546" y="0"/>
                    <a:pt x="543" y="1"/>
                    <a:pt x="540" y="2"/>
                  </a:cubicBezTo>
                  <a:cubicBezTo>
                    <a:pt x="518" y="30"/>
                    <a:pt x="491" y="46"/>
                    <a:pt x="469" y="74"/>
                  </a:cubicBezTo>
                  <a:lnTo>
                    <a:pt x="397" y="146"/>
                  </a:lnTo>
                  <a:cubicBezTo>
                    <a:pt x="353" y="201"/>
                    <a:pt x="303" y="250"/>
                    <a:pt x="259" y="300"/>
                  </a:cubicBezTo>
                  <a:cubicBezTo>
                    <a:pt x="215" y="349"/>
                    <a:pt x="171" y="399"/>
                    <a:pt x="122" y="449"/>
                  </a:cubicBezTo>
                  <a:cubicBezTo>
                    <a:pt x="72" y="498"/>
                    <a:pt x="17" y="548"/>
                    <a:pt x="0" y="614"/>
                  </a:cubicBezTo>
                  <a:cubicBezTo>
                    <a:pt x="0" y="633"/>
                    <a:pt x="13" y="648"/>
                    <a:pt x="31" y="648"/>
                  </a:cubicBezTo>
                  <a:cubicBezTo>
                    <a:pt x="33" y="648"/>
                    <a:pt x="36" y="648"/>
                    <a:pt x="39" y="647"/>
                  </a:cubicBezTo>
                  <a:cubicBezTo>
                    <a:pt x="105" y="630"/>
                    <a:pt x="149" y="564"/>
                    <a:pt x="193" y="515"/>
                  </a:cubicBezTo>
                  <a:cubicBezTo>
                    <a:pt x="237" y="471"/>
                    <a:pt x="287" y="410"/>
                    <a:pt x="331" y="355"/>
                  </a:cubicBezTo>
                  <a:cubicBezTo>
                    <a:pt x="375" y="300"/>
                    <a:pt x="419" y="250"/>
                    <a:pt x="458" y="195"/>
                  </a:cubicBezTo>
                  <a:lnTo>
                    <a:pt x="513" y="107"/>
                  </a:lnTo>
                  <a:cubicBezTo>
                    <a:pt x="535" y="79"/>
                    <a:pt x="551" y="52"/>
                    <a:pt x="568" y="19"/>
                  </a:cubicBezTo>
                  <a:cubicBezTo>
                    <a:pt x="572" y="6"/>
                    <a:pt x="561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8"/>
          <p:cNvGrpSpPr/>
          <p:nvPr/>
        </p:nvGrpSpPr>
        <p:grpSpPr>
          <a:xfrm>
            <a:off x="2652685" y="3671303"/>
            <a:ext cx="499489" cy="509762"/>
            <a:chOff x="583801" y="2106513"/>
            <a:chExt cx="576378" cy="588232"/>
          </a:xfrm>
        </p:grpSpPr>
        <p:sp>
          <p:nvSpPr>
            <p:cNvPr id="378" name="Google Shape;378;p18"/>
            <p:cNvSpPr/>
            <p:nvPr/>
          </p:nvSpPr>
          <p:spPr>
            <a:xfrm>
              <a:off x="635942" y="2173638"/>
              <a:ext cx="418814" cy="437325"/>
            </a:xfrm>
            <a:custGeom>
              <a:rect b="b" l="l" r="r" t="t"/>
              <a:pathLst>
                <a:path extrusionOk="0" h="7576" w="7261">
                  <a:moveTo>
                    <a:pt x="2821" y="538"/>
                  </a:moveTo>
                  <a:cubicBezTo>
                    <a:pt x="3110" y="538"/>
                    <a:pt x="3394" y="593"/>
                    <a:pt x="3652" y="715"/>
                  </a:cubicBezTo>
                  <a:cubicBezTo>
                    <a:pt x="4203" y="968"/>
                    <a:pt x="4534" y="1508"/>
                    <a:pt x="4787" y="2037"/>
                  </a:cubicBezTo>
                  <a:cubicBezTo>
                    <a:pt x="5018" y="2532"/>
                    <a:pt x="5123" y="3072"/>
                    <a:pt x="4974" y="3606"/>
                  </a:cubicBezTo>
                  <a:cubicBezTo>
                    <a:pt x="4717" y="4565"/>
                    <a:pt x="3840" y="5222"/>
                    <a:pt x="2855" y="5222"/>
                  </a:cubicBezTo>
                  <a:cubicBezTo>
                    <a:pt x="2827" y="5222"/>
                    <a:pt x="2799" y="5222"/>
                    <a:pt x="2771" y="5220"/>
                  </a:cubicBezTo>
                  <a:cubicBezTo>
                    <a:pt x="1702" y="5171"/>
                    <a:pt x="793" y="4488"/>
                    <a:pt x="540" y="3436"/>
                  </a:cubicBezTo>
                  <a:cubicBezTo>
                    <a:pt x="452" y="3094"/>
                    <a:pt x="435" y="2731"/>
                    <a:pt x="485" y="2378"/>
                  </a:cubicBezTo>
                  <a:cubicBezTo>
                    <a:pt x="523" y="2125"/>
                    <a:pt x="573" y="1844"/>
                    <a:pt x="716" y="1629"/>
                  </a:cubicBezTo>
                  <a:cubicBezTo>
                    <a:pt x="1151" y="978"/>
                    <a:pt x="2007" y="538"/>
                    <a:pt x="2821" y="538"/>
                  </a:cubicBezTo>
                  <a:close/>
                  <a:moveTo>
                    <a:pt x="4754" y="4769"/>
                  </a:moveTo>
                  <a:cubicBezTo>
                    <a:pt x="4870" y="4884"/>
                    <a:pt x="4991" y="5000"/>
                    <a:pt x="5118" y="5116"/>
                  </a:cubicBezTo>
                  <a:lnTo>
                    <a:pt x="5107" y="5132"/>
                  </a:lnTo>
                  <a:lnTo>
                    <a:pt x="5085" y="5160"/>
                  </a:lnTo>
                  <a:lnTo>
                    <a:pt x="5079" y="5165"/>
                  </a:lnTo>
                  <a:cubicBezTo>
                    <a:pt x="5062" y="5182"/>
                    <a:pt x="5051" y="5198"/>
                    <a:pt x="5035" y="5215"/>
                  </a:cubicBezTo>
                  <a:cubicBezTo>
                    <a:pt x="5002" y="5243"/>
                    <a:pt x="4963" y="5270"/>
                    <a:pt x="4919" y="5292"/>
                  </a:cubicBezTo>
                  <a:cubicBezTo>
                    <a:pt x="4842" y="5204"/>
                    <a:pt x="4749" y="5127"/>
                    <a:pt x="4655" y="5061"/>
                  </a:cubicBezTo>
                  <a:cubicBezTo>
                    <a:pt x="4616" y="5033"/>
                    <a:pt x="4572" y="5006"/>
                    <a:pt x="4528" y="4984"/>
                  </a:cubicBezTo>
                  <a:cubicBezTo>
                    <a:pt x="4605" y="4918"/>
                    <a:pt x="4682" y="4846"/>
                    <a:pt x="4754" y="4769"/>
                  </a:cubicBezTo>
                  <a:close/>
                  <a:moveTo>
                    <a:pt x="5564" y="5358"/>
                  </a:moveTo>
                  <a:cubicBezTo>
                    <a:pt x="5624" y="5358"/>
                    <a:pt x="5690" y="5375"/>
                    <a:pt x="5746" y="5408"/>
                  </a:cubicBezTo>
                  <a:cubicBezTo>
                    <a:pt x="5652" y="5430"/>
                    <a:pt x="5569" y="5468"/>
                    <a:pt x="5498" y="5523"/>
                  </a:cubicBezTo>
                  <a:cubicBezTo>
                    <a:pt x="5376" y="5617"/>
                    <a:pt x="5283" y="5733"/>
                    <a:pt x="5211" y="5859"/>
                  </a:cubicBezTo>
                  <a:cubicBezTo>
                    <a:pt x="5173" y="5926"/>
                    <a:pt x="5140" y="5992"/>
                    <a:pt x="5107" y="6058"/>
                  </a:cubicBezTo>
                  <a:cubicBezTo>
                    <a:pt x="5085" y="6091"/>
                    <a:pt x="5068" y="6129"/>
                    <a:pt x="5057" y="6162"/>
                  </a:cubicBezTo>
                  <a:cubicBezTo>
                    <a:pt x="5046" y="6146"/>
                    <a:pt x="5035" y="6135"/>
                    <a:pt x="5024" y="6118"/>
                  </a:cubicBezTo>
                  <a:cubicBezTo>
                    <a:pt x="4958" y="6030"/>
                    <a:pt x="4919" y="5931"/>
                    <a:pt x="4914" y="5821"/>
                  </a:cubicBezTo>
                  <a:cubicBezTo>
                    <a:pt x="4908" y="5777"/>
                    <a:pt x="4914" y="5733"/>
                    <a:pt x="4930" y="5694"/>
                  </a:cubicBezTo>
                  <a:cubicBezTo>
                    <a:pt x="4941" y="5672"/>
                    <a:pt x="4952" y="5656"/>
                    <a:pt x="4963" y="5634"/>
                  </a:cubicBezTo>
                  <a:lnTo>
                    <a:pt x="4980" y="5612"/>
                  </a:lnTo>
                  <a:cubicBezTo>
                    <a:pt x="4991" y="5606"/>
                    <a:pt x="4991" y="5595"/>
                    <a:pt x="4996" y="5590"/>
                  </a:cubicBezTo>
                  <a:cubicBezTo>
                    <a:pt x="5024" y="5590"/>
                    <a:pt x="5046" y="5573"/>
                    <a:pt x="5057" y="5551"/>
                  </a:cubicBezTo>
                  <a:cubicBezTo>
                    <a:pt x="5140" y="5507"/>
                    <a:pt x="5217" y="5452"/>
                    <a:pt x="5277" y="5386"/>
                  </a:cubicBezTo>
                  <a:cubicBezTo>
                    <a:pt x="5294" y="5391"/>
                    <a:pt x="5305" y="5391"/>
                    <a:pt x="5321" y="5391"/>
                  </a:cubicBezTo>
                  <a:cubicBezTo>
                    <a:pt x="5399" y="5375"/>
                    <a:pt x="5481" y="5364"/>
                    <a:pt x="5564" y="5358"/>
                  </a:cubicBezTo>
                  <a:close/>
                  <a:moveTo>
                    <a:pt x="6026" y="5628"/>
                  </a:moveTo>
                  <a:lnTo>
                    <a:pt x="6054" y="5634"/>
                  </a:lnTo>
                  <a:cubicBezTo>
                    <a:pt x="6115" y="5683"/>
                    <a:pt x="6175" y="5738"/>
                    <a:pt x="6236" y="5788"/>
                  </a:cubicBezTo>
                  <a:cubicBezTo>
                    <a:pt x="6351" y="5893"/>
                    <a:pt x="6462" y="6003"/>
                    <a:pt x="6566" y="6118"/>
                  </a:cubicBezTo>
                  <a:cubicBezTo>
                    <a:pt x="6467" y="6168"/>
                    <a:pt x="6368" y="6223"/>
                    <a:pt x="6285" y="6295"/>
                  </a:cubicBezTo>
                  <a:cubicBezTo>
                    <a:pt x="6175" y="6383"/>
                    <a:pt x="6076" y="6487"/>
                    <a:pt x="5993" y="6609"/>
                  </a:cubicBezTo>
                  <a:cubicBezTo>
                    <a:pt x="5927" y="6702"/>
                    <a:pt x="5878" y="6812"/>
                    <a:pt x="5856" y="6928"/>
                  </a:cubicBezTo>
                  <a:cubicBezTo>
                    <a:pt x="5724" y="6823"/>
                    <a:pt x="5597" y="6719"/>
                    <a:pt x="5476" y="6609"/>
                  </a:cubicBezTo>
                  <a:lnTo>
                    <a:pt x="5481" y="6609"/>
                  </a:lnTo>
                  <a:cubicBezTo>
                    <a:pt x="5376" y="6509"/>
                    <a:pt x="5272" y="6410"/>
                    <a:pt x="5178" y="6306"/>
                  </a:cubicBezTo>
                  <a:cubicBezTo>
                    <a:pt x="5206" y="6284"/>
                    <a:pt x="5233" y="6262"/>
                    <a:pt x="5250" y="6234"/>
                  </a:cubicBezTo>
                  <a:cubicBezTo>
                    <a:pt x="5277" y="6201"/>
                    <a:pt x="5305" y="6162"/>
                    <a:pt x="5327" y="6129"/>
                  </a:cubicBezTo>
                  <a:cubicBezTo>
                    <a:pt x="5371" y="6058"/>
                    <a:pt x="5410" y="5986"/>
                    <a:pt x="5459" y="5915"/>
                  </a:cubicBezTo>
                  <a:cubicBezTo>
                    <a:pt x="5531" y="5799"/>
                    <a:pt x="5635" y="5711"/>
                    <a:pt x="5762" y="5661"/>
                  </a:cubicBezTo>
                  <a:cubicBezTo>
                    <a:pt x="5823" y="5645"/>
                    <a:pt x="5883" y="5634"/>
                    <a:pt x="5944" y="5628"/>
                  </a:cubicBezTo>
                  <a:close/>
                  <a:moveTo>
                    <a:pt x="6737" y="6350"/>
                  </a:moveTo>
                  <a:cubicBezTo>
                    <a:pt x="6781" y="6427"/>
                    <a:pt x="6820" y="6504"/>
                    <a:pt x="6847" y="6587"/>
                  </a:cubicBezTo>
                  <a:cubicBezTo>
                    <a:pt x="6891" y="6741"/>
                    <a:pt x="6919" y="6923"/>
                    <a:pt x="6858" y="7071"/>
                  </a:cubicBezTo>
                  <a:lnTo>
                    <a:pt x="6858" y="7066"/>
                  </a:lnTo>
                  <a:cubicBezTo>
                    <a:pt x="6802" y="7199"/>
                    <a:pt x="6656" y="7265"/>
                    <a:pt x="6516" y="7265"/>
                  </a:cubicBezTo>
                  <a:cubicBezTo>
                    <a:pt x="6505" y="7265"/>
                    <a:pt x="6494" y="7265"/>
                    <a:pt x="6484" y="7264"/>
                  </a:cubicBezTo>
                  <a:cubicBezTo>
                    <a:pt x="6318" y="7253"/>
                    <a:pt x="6170" y="7154"/>
                    <a:pt x="6032" y="7055"/>
                  </a:cubicBezTo>
                  <a:cubicBezTo>
                    <a:pt x="6104" y="6961"/>
                    <a:pt x="6159" y="6856"/>
                    <a:pt x="6230" y="6757"/>
                  </a:cubicBezTo>
                  <a:cubicBezTo>
                    <a:pt x="6263" y="6713"/>
                    <a:pt x="6302" y="6669"/>
                    <a:pt x="6340" y="6631"/>
                  </a:cubicBezTo>
                  <a:cubicBezTo>
                    <a:pt x="6363" y="6609"/>
                    <a:pt x="6385" y="6587"/>
                    <a:pt x="6407" y="6570"/>
                  </a:cubicBezTo>
                  <a:lnTo>
                    <a:pt x="6440" y="6537"/>
                  </a:lnTo>
                  <a:lnTo>
                    <a:pt x="6462" y="6515"/>
                  </a:lnTo>
                  <a:cubicBezTo>
                    <a:pt x="6511" y="6482"/>
                    <a:pt x="6561" y="6449"/>
                    <a:pt x="6610" y="6416"/>
                  </a:cubicBezTo>
                  <a:cubicBezTo>
                    <a:pt x="6643" y="6399"/>
                    <a:pt x="6671" y="6383"/>
                    <a:pt x="6699" y="6366"/>
                  </a:cubicBezTo>
                  <a:lnTo>
                    <a:pt x="6737" y="6350"/>
                  </a:lnTo>
                  <a:close/>
                  <a:moveTo>
                    <a:pt x="2796" y="1"/>
                  </a:moveTo>
                  <a:cubicBezTo>
                    <a:pt x="2599" y="1"/>
                    <a:pt x="2402" y="24"/>
                    <a:pt x="2209" y="70"/>
                  </a:cubicBezTo>
                  <a:cubicBezTo>
                    <a:pt x="1917" y="142"/>
                    <a:pt x="1636" y="263"/>
                    <a:pt x="1383" y="434"/>
                  </a:cubicBezTo>
                  <a:cubicBezTo>
                    <a:pt x="1240" y="511"/>
                    <a:pt x="1102" y="610"/>
                    <a:pt x="975" y="720"/>
                  </a:cubicBezTo>
                  <a:cubicBezTo>
                    <a:pt x="490" y="1161"/>
                    <a:pt x="220" y="1805"/>
                    <a:pt x="143" y="2444"/>
                  </a:cubicBezTo>
                  <a:cubicBezTo>
                    <a:pt x="0" y="3722"/>
                    <a:pt x="722" y="4940"/>
                    <a:pt x="1912" y="5419"/>
                  </a:cubicBezTo>
                  <a:cubicBezTo>
                    <a:pt x="2218" y="5544"/>
                    <a:pt x="2542" y="5605"/>
                    <a:pt x="2864" y="5605"/>
                  </a:cubicBezTo>
                  <a:cubicBezTo>
                    <a:pt x="3382" y="5605"/>
                    <a:pt x="3895" y="5447"/>
                    <a:pt x="4330" y="5138"/>
                  </a:cubicBezTo>
                  <a:lnTo>
                    <a:pt x="4335" y="5143"/>
                  </a:lnTo>
                  <a:cubicBezTo>
                    <a:pt x="4379" y="5187"/>
                    <a:pt x="4435" y="5226"/>
                    <a:pt x="4484" y="5276"/>
                  </a:cubicBezTo>
                  <a:cubicBezTo>
                    <a:pt x="4589" y="5364"/>
                    <a:pt x="4688" y="5457"/>
                    <a:pt x="4776" y="5562"/>
                  </a:cubicBezTo>
                  <a:cubicBezTo>
                    <a:pt x="4732" y="5639"/>
                    <a:pt x="4704" y="5727"/>
                    <a:pt x="4699" y="5821"/>
                  </a:cubicBezTo>
                  <a:cubicBezTo>
                    <a:pt x="4688" y="6058"/>
                    <a:pt x="4831" y="6256"/>
                    <a:pt x="4974" y="6427"/>
                  </a:cubicBezTo>
                  <a:cubicBezTo>
                    <a:pt x="5151" y="6647"/>
                    <a:pt x="5343" y="6851"/>
                    <a:pt x="5553" y="7038"/>
                  </a:cubicBezTo>
                  <a:cubicBezTo>
                    <a:pt x="5757" y="7209"/>
                    <a:pt x="5966" y="7391"/>
                    <a:pt x="6214" y="7490"/>
                  </a:cubicBezTo>
                  <a:cubicBezTo>
                    <a:pt x="6337" y="7542"/>
                    <a:pt x="6474" y="7576"/>
                    <a:pt x="6609" y="7576"/>
                  </a:cubicBezTo>
                  <a:cubicBezTo>
                    <a:pt x="6716" y="7576"/>
                    <a:pt x="6822" y="7555"/>
                    <a:pt x="6919" y="7506"/>
                  </a:cubicBezTo>
                  <a:cubicBezTo>
                    <a:pt x="7145" y="7391"/>
                    <a:pt x="7249" y="7126"/>
                    <a:pt x="7255" y="6884"/>
                  </a:cubicBezTo>
                  <a:cubicBezTo>
                    <a:pt x="7260" y="6642"/>
                    <a:pt x="7200" y="6405"/>
                    <a:pt x="7090" y="6195"/>
                  </a:cubicBezTo>
                  <a:cubicBezTo>
                    <a:pt x="6853" y="5744"/>
                    <a:pt x="6407" y="5386"/>
                    <a:pt x="5993" y="5127"/>
                  </a:cubicBezTo>
                  <a:cubicBezTo>
                    <a:pt x="5876" y="5053"/>
                    <a:pt x="5703" y="4992"/>
                    <a:pt x="5543" y="4992"/>
                  </a:cubicBezTo>
                  <a:cubicBezTo>
                    <a:pt x="5501" y="4992"/>
                    <a:pt x="5460" y="4996"/>
                    <a:pt x="5421" y="5006"/>
                  </a:cubicBezTo>
                  <a:cubicBezTo>
                    <a:pt x="5415" y="4995"/>
                    <a:pt x="5410" y="4978"/>
                    <a:pt x="5399" y="4973"/>
                  </a:cubicBezTo>
                  <a:cubicBezTo>
                    <a:pt x="5244" y="4835"/>
                    <a:pt x="5096" y="4686"/>
                    <a:pt x="4941" y="4537"/>
                  </a:cubicBezTo>
                  <a:cubicBezTo>
                    <a:pt x="5002" y="4460"/>
                    <a:pt x="5051" y="4383"/>
                    <a:pt x="5101" y="4301"/>
                  </a:cubicBezTo>
                  <a:cubicBezTo>
                    <a:pt x="5432" y="3744"/>
                    <a:pt x="5536" y="3089"/>
                    <a:pt x="5399" y="2461"/>
                  </a:cubicBezTo>
                  <a:cubicBezTo>
                    <a:pt x="5310" y="2092"/>
                    <a:pt x="5167" y="1734"/>
                    <a:pt x="4974" y="1409"/>
                  </a:cubicBezTo>
                  <a:cubicBezTo>
                    <a:pt x="4798" y="1100"/>
                    <a:pt x="4594" y="792"/>
                    <a:pt x="4330" y="560"/>
                  </a:cubicBezTo>
                  <a:cubicBezTo>
                    <a:pt x="3903" y="186"/>
                    <a:pt x="3352" y="1"/>
                    <a:pt x="2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40672" y="2163190"/>
              <a:ext cx="33743" cy="35039"/>
            </a:xfrm>
            <a:custGeom>
              <a:rect b="b" l="l" r="r" t="t"/>
              <a:pathLst>
                <a:path extrusionOk="0" h="607" w="585">
                  <a:moveTo>
                    <a:pt x="78" y="0"/>
                  </a:moveTo>
                  <a:cubicBezTo>
                    <a:pt x="67" y="0"/>
                    <a:pt x="56" y="3"/>
                    <a:pt x="45" y="9"/>
                  </a:cubicBezTo>
                  <a:cubicBezTo>
                    <a:pt x="17" y="25"/>
                    <a:pt x="6" y="53"/>
                    <a:pt x="6" y="80"/>
                  </a:cubicBezTo>
                  <a:cubicBezTo>
                    <a:pt x="6" y="80"/>
                    <a:pt x="6" y="80"/>
                    <a:pt x="6" y="86"/>
                  </a:cubicBezTo>
                  <a:cubicBezTo>
                    <a:pt x="1" y="113"/>
                    <a:pt x="1" y="141"/>
                    <a:pt x="6" y="168"/>
                  </a:cubicBezTo>
                  <a:cubicBezTo>
                    <a:pt x="12" y="190"/>
                    <a:pt x="23" y="207"/>
                    <a:pt x="34" y="223"/>
                  </a:cubicBezTo>
                  <a:lnTo>
                    <a:pt x="36" y="230"/>
                  </a:lnTo>
                  <a:lnTo>
                    <a:pt x="36" y="230"/>
                  </a:lnTo>
                  <a:cubicBezTo>
                    <a:pt x="36" y="230"/>
                    <a:pt x="36" y="230"/>
                    <a:pt x="36" y="230"/>
                  </a:cubicBezTo>
                  <a:cubicBezTo>
                    <a:pt x="34" y="230"/>
                    <a:pt x="40" y="244"/>
                    <a:pt x="40" y="244"/>
                  </a:cubicBezTo>
                  <a:cubicBezTo>
                    <a:pt x="41" y="244"/>
                    <a:pt x="40" y="243"/>
                    <a:pt x="39" y="240"/>
                  </a:cubicBezTo>
                  <a:lnTo>
                    <a:pt x="36" y="230"/>
                  </a:lnTo>
                  <a:lnTo>
                    <a:pt x="36" y="230"/>
                  </a:lnTo>
                  <a:cubicBezTo>
                    <a:pt x="37" y="231"/>
                    <a:pt x="38" y="232"/>
                    <a:pt x="39" y="235"/>
                  </a:cubicBezTo>
                  <a:cubicBezTo>
                    <a:pt x="50" y="268"/>
                    <a:pt x="61" y="295"/>
                    <a:pt x="78" y="328"/>
                  </a:cubicBezTo>
                  <a:cubicBezTo>
                    <a:pt x="94" y="345"/>
                    <a:pt x="105" y="367"/>
                    <a:pt x="122" y="389"/>
                  </a:cubicBezTo>
                  <a:cubicBezTo>
                    <a:pt x="138" y="416"/>
                    <a:pt x="161" y="444"/>
                    <a:pt x="183" y="471"/>
                  </a:cubicBezTo>
                  <a:cubicBezTo>
                    <a:pt x="205" y="493"/>
                    <a:pt x="227" y="510"/>
                    <a:pt x="254" y="532"/>
                  </a:cubicBezTo>
                  <a:cubicBezTo>
                    <a:pt x="276" y="548"/>
                    <a:pt x="304" y="565"/>
                    <a:pt x="331" y="582"/>
                  </a:cubicBezTo>
                  <a:cubicBezTo>
                    <a:pt x="353" y="593"/>
                    <a:pt x="370" y="598"/>
                    <a:pt x="397" y="598"/>
                  </a:cubicBezTo>
                  <a:cubicBezTo>
                    <a:pt x="408" y="604"/>
                    <a:pt x="421" y="606"/>
                    <a:pt x="434" y="606"/>
                  </a:cubicBezTo>
                  <a:cubicBezTo>
                    <a:pt x="447" y="606"/>
                    <a:pt x="461" y="604"/>
                    <a:pt x="475" y="598"/>
                  </a:cubicBezTo>
                  <a:cubicBezTo>
                    <a:pt x="486" y="598"/>
                    <a:pt x="497" y="593"/>
                    <a:pt x="502" y="587"/>
                  </a:cubicBezTo>
                  <a:lnTo>
                    <a:pt x="508" y="587"/>
                  </a:lnTo>
                  <a:cubicBezTo>
                    <a:pt x="557" y="565"/>
                    <a:pt x="585" y="515"/>
                    <a:pt x="568" y="466"/>
                  </a:cubicBezTo>
                  <a:cubicBezTo>
                    <a:pt x="574" y="438"/>
                    <a:pt x="563" y="411"/>
                    <a:pt x="552" y="389"/>
                  </a:cubicBezTo>
                  <a:cubicBezTo>
                    <a:pt x="541" y="367"/>
                    <a:pt x="524" y="350"/>
                    <a:pt x="508" y="334"/>
                  </a:cubicBezTo>
                  <a:cubicBezTo>
                    <a:pt x="486" y="312"/>
                    <a:pt x="458" y="290"/>
                    <a:pt x="436" y="273"/>
                  </a:cubicBezTo>
                  <a:lnTo>
                    <a:pt x="359" y="212"/>
                  </a:lnTo>
                  <a:cubicBezTo>
                    <a:pt x="320" y="185"/>
                    <a:pt x="282" y="152"/>
                    <a:pt x="243" y="119"/>
                  </a:cubicBezTo>
                  <a:cubicBezTo>
                    <a:pt x="227" y="102"/>
                    <a:pt x="210" y="80"/>
                    <a:pt x="194" y="64"/>
                  </a:cubicBezTo>
                  <a:lnTo>
                    <a:pt x="166" y="36"/>
                  </a:lnTo>
                  <a:cubicBezTo>
                    <a:pt x="150" y="25"/>
                    <a:pt x="133" y="14"/>
                    <a:pt x="111" y="9"/>
                  </a:cubicBezTo>
                  <a:cubicBezTo>
                    <a:pt x="100" y="3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65128" y="2178314"/>
              <a:ext cx="1961" cy="1616"/>
            </a:xfrm>
            <a:custGeom>
              <a:rect b="b" l="l" r="r" t="t"/>
              <a:pathLst>
                <a:path extrusionOk="0" h="28" w="34">
                  <a:moveTo>
                    <a:pt x="1" y="0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12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84147" y="2273041"/>
              <a:ext cx="58" cy="5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583801" y="2264151"/>
              <a:ext cx="47413" cy="17664"/>
            </a:xfrm>
            <a:custGeom>
              <a:rect b="b" l="l" r="r" t="t"/>
              <a:pathLst>
                <a:path extrusionOk="0" h="306" w="822">
                  <a:moveTo>
                    <a:pt x="497" y="0"/>
                  </a:moveTo>
                  <a:cubicBezTo>
                    <a:pt x="469" y="0"/>
                    <a:pt x="436" y="6"/>
                    <a:pt x="408" y="6"/>
                  </a:cubicBezTo>
                  <a:cubicBezTo>
                    <a:pt x="337" y="11"/>
                    <a:pt x="265" y="22"/>
                    <a:pt x="194" y="39"/>
                  </a:cubicBezTo>
                  <a:lnTo>
                    <a:pt x="105" y="72"/>
                  </a:lnTo>
                  <a:cubicBezTo>
                    <a:pt x="78" y="77"/>
                    <a:pt x="56" y="94"/>
                    <a:pt x="39" y="111"/>
                  </a:cubicBezTo>
                  <a:cubicBezTo>
                    <a:pt x="28" y="116"/>
                    <a:pt x="17" y="127"/>
                    <a:pt x="12" y="138"/>
                  </a:cubicBezTo>
                  <a:cubicBezTo>
                    <a:pt x="12" y="144"/>
                    <a:pt x="12" y="149"/>
                    <a:pt x="12" y="155"/>
                  </a:cubicBezTo>
                  <a:cubicBezTo>
                    <a:pt x="1" y="204"/>
                    <a:pt x="34" y="254"/>
                    <a:pt x="83" y="270"/>
                  </a:cubicBezTo>
                  <a:cubicBezTo>
                    <a:pt x="127" y="281"/>
                    <a:pt x="172" y="292"/>
                    <a:pt x="216" y="298"/>
                  </a:cubicBezTo>
                  <a:cubicBezTo>
                    <a:pt x="251" y="302"/>
                    <a:pt x="288" y="306"/>
                    <a:pt x="325" y="306"/>
                  </a:cubicBezTo>
                  <a:cubicBezTo>
                    <a:pt x="340" y="306"/>
                    <a:pt x="355" y="305"/>
                    <a:pt x="370" y="303"/>
                  </a:cubicBezTo>
                  <a:cubicBezTo>
                    <a:pt x="419" y="303"/>
                    <a:pt x="463" y="303"/>
                    <a:pt x="513" y="298"/>
                  </a:cubicBezTo>
                  <a:lnTo>
                    <a:pt x="563" y="292"/>
                  </a:lnTo>
                  <a:cubicBezTo>
                    <a:pt x="585" y="292"/>
                    <a:pt x="601" y="276"/>
                    <a:pt x="629" y="270"/>
                  </a:cubicBezTo>
                  <a:lnTo>
                    <a:pt x="634" y="270"/>
                  </a:lnTo>
                  <a:cubicBezTo>
                    <a:pt x="656" y="265"/>
                    <a:pt x="673" y="259"/>
                    <a:pt x="689" y="254"/>
                  </a:cubicBezTo>
                  <a:cubicBezTo>
                    <a:pt x="706" y="243"/>
                    <a:pt x="722" y="232"/>
                    <a:pt x="739" y="226"/>
                  </a:cubicBezTo>
                  <a:cubicBezTo>
                    <a:pt x="753" y="217"/>
                    <a:pt x="766" y="204"/>
                    <a:pt x="777" y="194"/>
                  </a:cubicBezTo>
                  <a:lnTo>
                    <a:pt x="777" y="194"/>
                  </a:lnTo>
                  <a:cubicBezTo>
                    <a:pt x="782" y="191"/>
                    <a:pt x="793" y="183"/>
                    <a:pt x="799" y="177"/>
                  </a:cubicBezTo>
                  <a:cubicBezTo>
                    <a:pt x="822" y="155"/>
                    <a:pt x="822" y="116"/>
                    <a:pt x="794" y="94"/>
                  </a:cubicBezTo>
                  <a:lnTo>
                    <a:pt x="777" y="77"/>
                  </a:lnTo>
                  <a:cubicBezTo>
                    <a:pt x="772" y="75"/>
                    <a:pt x="767" y="73"/>
                    <a:pt x="764" y="71"/>
                  </a:cubicBezTo>
                  <a:lnTo>
                    <a:pt x="764" y="71"/>
                  </a:lnTo>
                  <a:cubicBezTo>
                    <a:pt x="765" y="71"/>
                    <a:pt x="766" y="72"/>
                    <a:pt x="766" y="72"/>
                  </a:cubicBezTo>
                  <a:cubicBezTo>
                    <a:pt x="750" y="61"/>
                    <a:pt x="728" y="50"/>
                    <a:pt x="711" y="44"/>
                  </a:cubicBezTo>
                  <a:cubicBezTo>
                    <a:pt x="695" y="33"/>
                    <a:pt x="678" y="28"/>
                    <a:pt x="667" y="22"/>
                  </a:cubicBezTo>
                  <a:cubicBezTo>
                    <a:pt x="651" y="22"/>
                    <a:pt x="634" y="22"/>
                    <a:pt x="618" y="17"/>
                  </a:cubicBezTo>
                  <a:cubicBezTo>
                    <a:pt x="579" y="6"/>
                    <a:pt x="541" y="0"/>
                    <a:pt x="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587608" y="2387221"/>
              <a:ext cx="42337" cy="14431"/>
            </a:xfrm>
            <a:custGeom>
              <a:rect b="b" l="l" r="r" t="t"/>
              <a:pathLst>
                <a:path extrusionOk="0" h="250" w="734">
                  <a:moveTo>
                    <a:pt x="475" y="0"/>
                  </a:moveTo>
                  <a:cubicBezTo>
                    <a:pt x="392" y="6"/>
                    <a:pt x="315" y="22"/>
                    <a:pt x="232" y="39"/>
                  </a:cubicBezTo>
                  <a:cubicBezTo>
                    <a:pt x="194" y="50"/>
                    <a:pt x="161" y="61"/>
                    <a:pt x="122" y="72"/>
                  </a:cubicBezTo>
                  <a:cubicBezTo>
                    <a:pt x="106" y="83"/>
                    <a:pt x="83" y="88"/>
                    <a:pt x="67" y="99"/>
                  </a:cubicBezTo>
                  <a:lnTo>
                    <a:pt x="61" y="105"/>
                  </a:lnTo>
                  <a:cubicBezTo>
                    <a:pt x="61" y="99"/>
                    <a:pt x="50" y="94"/>
                    <a:pt x="50" y="88"/>
                  </a:cubicBezTo>
                  <a:cubicBezTo>
                    <a:pt x="55" y="79"/>
                    <a:pt x="45" y="70"/>
                    <a:pt x="35" y="70"/>
                  </a:cubicBezTo>
                  <a:cubicBezTo>
                    <a:pt x="33" y="70"/>
                    <a:pt x="30" y="71"/>
                    <a:pt x="28" y="72"/>
                  </a:cubicBezTo>
                  <a:cubicBezTo>
                    <a:pt x="17" y="83"/>
                    <a:pt x="6" y="99"/>
                    <a:pt x="1" y="116"/>
                  </a:cubicBezTo>
                  <a:cubicBezTo>
                    <a:pt x="1" y="121"/>
                    <a:pt x="1" y="132"/>
                    <a:pt x="1" y="143"/>
                  </a:cubicBezTo>
                  <a:cubicBezTo>
                    <a:pt x="6" y="149"/>
                    <a:pt x="6" y="154"/>
                    <a:pt x="12" y="160"/>
                  </a:cubicBezTo>
                  <a:cubicBezTo>
                    <a:pt x="17" y="182"/>
                    <a:pt x="39" y="204"/>
                    <a:pt x="67" y="209"/>
                  </a:cubicBezTo>
                  <a:cubicBezTo>
                    <a:pt x="100" y="226"/>
                    <a:pt x="139" y="231"/>
                    <a:pt x="172" y="237"/>
                  </a:cubicBezTo>
                  <a:cubicBezTo>
                    <a:pt x="210" y="248"/>
                    <a:pt x="243" y="248"/>
                    <a:pt x="282" y="248"/>
                  </a:cubicBezTo>
                  <a:lnTo>
                    <a:pt x="392" y="248"/>
                  </a:lnTo>
                  <a:cubicBezTo>
                    <a:pt x="402" y="249"/>
                    <a:pt x="412" y="249"/>
                    <a:pt x="422" y="249"/>
                  </a:cubicBezTo>
                  <a:cubicBezTo>
                    <a:pt x="490" y="249"/>
                    <a:pt x="560" y="233"/>
                    <a:pt x="618" y="204"/>
                  </a:cubicBezTo>
                  <a:cubicBezTo>
                    <a:pt x="634" y="198"/>
                    <a:pt x="651" y="193"/>
                    <a:pt x="662" y="182"/>
                  </a:cubicBezTo>
                  <a:cubicBezTo>
                    <a:pt x="678" y="171"/>
                    <a:pt x="689" y="160"/>
                    <a:pt x="700" y="149"/>
                  </a:cubicBezTo>
                  <a:cubicBezTo>
                    <a:pt x="728" y="132"/>
                    <a:pt x="733" y="94"/>
                    <a:pt x="711" y="72"/>
                  </a:cubicBezTo>
                  <a:cubicBezTo>
                    <a:pt x="684" y="44"/>
                    <a:pt x="651" y="28"/>
                    <a:pt x="612" y="17"/>
                  </a:cubicBezTo>
                  <a:lnTo>
                    <a:pt x="612" y="17"/>
                  </a:lnTo>
                  <a:cubicBezTo>
                    <a:pt x="618" y="19"/>
                    <a:pt x="619" y="21"/>
                    <a:pt x="618" y="21"/>
                  </a:cubicBezTo>
                  <a:cubicBezTo>
                    <a:pt x="616" y="21"/>
                    <a:pt x="612" y="19"/>
                    <a:pt x="607" y="17"/>
                  </a:cubicBezTo>
                  <a:cubicBezTo>
                    <a:pt x="596" y="11"/>
                    <a:pt x="590" y="11"/>
                    <a:pt x="585" y="6"/>
                  </a:cubicBezTo>
                  <a:cubicBezTo>
                    <a:pt x="568" y="6"/>
                    <a:pt x="552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646209" y="2486277"/>
              <a:ext cx="36165" cy="20204"/>
            </a:xfrm>
            <a:custGeom>
              <a:rect b="b" l="l" r="r" t="t"/>
              <a:pathLst>
                <a:path extrusionOk="0" h="350" w="627">
                  <a:moveTo>
                    <a:pt x="517" y="0"/>
                  </a:moveTo>
                  <a:cubicBezTo>
                    <a:pt x="427" y="0"/>
                    <a:pt x="341" y="24"/>
                    <a:pt x="263" y="74"/>
                  </a:cubicBezTo>
                  <a:cubicBezTo>
                    <a:pt x="224" y="91"/>
                    <a:pt x="186" y="118"/>
                    <a:pt x="147" y="146"/>
                  </a:cubicBezTo>
                  <a:cubicBezTo>
                    <a:pt x="103" y="174"/>
                    <a:pt x="37" y="212"/>
                    <a:pt x="31" y="273"/>
                  </a:cubicBezTo>
                  <a:lnTo>
                    <a:pt x="42" y="259"/>
                  </a:lnTo>
                  <a:lnTo>
                    <a:pt x="42" y="259"/>
                  </a:lnTo>
                  <a:cubicBezTo>
                    <a:pt x="38" y="265"/>
                    <a:pt x="35" y="271"/>
                    <a:pt x="31" y="278"/>
                  </a:cubicBezTo>
                  <a:lnTo>
                    <a:pt x="20" y="284"/>
                  </a:lnTo>
                  <a:cubicBezTo>
                    <a:pt x="1" y="299"/>
                    <a:pt x="8" y="340"/>
                    <a:pt x="33" y="340"/>
                  </a:cubicBezTo>
                  <a:cubicBezTo>
                    <a:pt x="36" y="340"/>
                    <a:pt x="39" y="340"/>
                    <a:pt x="42" y="339"/>
                  </a:cubicBezTo>
                  <a:lnTo>
                    <a:pt x="59" y="333"/>
                  </a:lnTo>
                  <a:cubicBezTo>
                    <a:pt x="59" y="333"/>
                    <a:pt x="59" y="333"/>
                    <a:pt x="59" y="333"/>
                  </a:cubicBezTo>
                  <a:lnTo>
                    <a:pt x="59" y="333"/>
                  </a:lnTo>
                  <a:cubicBezTo>
                    <a:pt x="62" y="336"/>
                    <a:pt x="67" y="338"/>
                    <a:pt x="72" y="338"/>
                  </a:cubicBezTo>
                  <a:lnTo>
                    <a:pt x="72" y="338"/>
                  </a:lnTo>
                  <a:cubicBezTo>
                    <a:pt x="93" y="346"/>
                    <a:pt x="116" y="350"/>
                    <a:pt x="140" y="350"/>
                  </a:cubicBezTo>
                  <a:cubicBezTo>
                    <a:pt x="168" y="350"/>
                    <a:pt x="197" y="344"/>
                    <a:pt x="224" y="333"/>
                  </a:cubicBezTo>
                  <a:cubicBezTo>
                    <a:pt x="268" y="317"/>
                    <a:pt x="318" y="300"/>
                    <a:pt x="362" y="284"/>
                  </a:cubicBezTo>
                  <a:cubicBezTo>
                    <a:pt x="461" y="251"/>
                    <a:pt x="549" y="185"/>
                    <a:pt x="604" y="96"/>
                  </a:cubicBezTo>
                  <a:cubicBezTo>
                    <a:pt x="626" y="58"/>
                    <a:pt x="610" y="14"/>
                    <a:pt x="571" y="3"/>
                  </a:cubicBezTo>
                  <a:cubicBezTo>
                    <a:pt x="553" y="1"/>
                    <a:pt x="53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46800" y="2514043"/>
              <a:ext cx="14016" cy="37752"/>
            </a:xfrm>
            <a:custGeom>
              <a:rect b="b" l="l" r="r" t="t"/>
              <a:pathLst>
                <a:path extrusionOk="0" h="654" w="243">
                  <a:moveTo>
                    <a:pt x="116" y="1"/>
                  </a:moveTo>
                  <a:cubicBezTo>
                    <a:pt x="107" y="1"/>
                    <a:pt x="99" y="5"/>
                    <a:pt x="94" y="18"/>
                  </a:cubicBezTo>
                  <a:lnTo>
                    <a:pt x="78" y="29"/>
                  </a:lnTo>
                  <a:cubicBezTo>
                    <a:pt x="72" y="40"/>
                    <a:pt x="67" y="45"/>
                    <a:pt x="61" y="51"/>
                  </a:cubicBezTo>
                  <a:cubicBezTo>
                    <a:pt x="56" y="67"/>
                    <a:pt x="50" y="78"/>
                    <a:pt x="45" y="95"/>
                  </a:cubicBezTo>
                  <a:cubicBezTo>
                    <a:pt x="34" y="122"/>
                    <a:pt x="28" y="150"/>
                    <a:pt x="28" y="183"/>
                  </a:cubicBezTo>
                  <a:cubicBezTo>
                    <a:pt x="17" y="232"/>
                    <a:pt x="12" y="287"/>
                    <a:pt x="6" y="343"/>
                  </a:cubicBezTo>
                  <a:cubicBezTo>
                    <a:pt x="6" y="398"/>
                    <a:pt x="1" y="447"/>
                    <a:pt x="6" y="502"/>
                  </a:cubicBezTo>
                  <a:cubicBezTo>
                    <a:pt x="6" y="535"/>
                    <a:pt x="12" y="563"/>
                    <a:pt x="28" y="596"/>
                  </a:cubicBezTo>
                  <a:cubicBezTo>
                    <a:pt x="45" y="630"/>
                    <a:pt x="82" y="651"/>
                    <a:pt x="121" y="651"/>
                  </a:cubicBezTo>
                  <a:lnTo>
                    <a:pt x="121" y="651"/>
                  </a:lnTo>
                  <a:cubicBezTo>
                    <a:pt x="128" y="653"/>
                    <a:pt x="136" y="654"/>
                    <a:pt x="144" y="654"/>
                  </a:cubicBezTo>
                  <a:cubicBezTo>
                    <a:pt x="193" y="654"/>
                    <a:pt x="239" y="615"/>
                    <a:pt x="243" y="563"/>
                  </a:cubicBezTo>
                  <a:cubicBezTo>
                    <a:pt x="243" y="546"/>
                    <a:pt x="237" y="535"/>
                    <a:pt x="232" y="524"/>
                  </a:cubicBezTo>
                  <a:lnTo>
                    <a:pt x="232" y="519"/>
                  </a:lnTo>
                  <a:lnTo>
                    <a:pt x="232" y="464"/>
                  </a:lnTo>
                  <a:lnTo>
                    <a:pt x="232" y="321"/>
                  </a:lnTo>
                  <a:cubicBezTo>
                    <a:pt x="232" y="271"/>
                    <a:pt x="221" y="216"/>
                    <a:pt x="215" y="172"/>
                  </a:cubicBezTo>
                  <a:cubicBezTo>
                    <a:pt x="210" y="139"/>
                    <a:pt x="204" y="111"/>
                    <a:pt x="199" y="84"/>
                  </a:cubicBezTo>
                  <a:cubicBezTo>
                    <a:pt x="188" y="57"/>
                    <a:pt x="167" y="30"/>
                    <a:pt x="141" y="14"/>
                  </a:cubicBezTo>
                  <a:lnTo>
                    <a:pt x="141" y="14"/>
                  </a:lnTo>
                  <a:cubicBezTo>
                    <a:pt x="134" y="6"/>
                    <a:pt x="125" y="1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60124" y="2543945"/>
              <a:ext cx="58" cy="404"/>
            </a:xfrm>
            <a:custGeom>
              <a:rect b="b" l="l" r="r" t="t"/>
              <a:pathLst>
                <a:path extrusionOk="0" h="7" w="1">
                  <a:moveTo>
                    <a:pt x="1" y="1"/>
                  </a:moveTo>
                  <a:lnTo>
                    <a:pt x="1" y="6"/>
                  </a:lnTo>
                  <a:lnTo>
                    <a:pt x="1" y="6"/>
                  </a:lnTo>
                  <a:cubicBezTo>
                    <a:pt x="1" y="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922713" y="2644398"/>
              <a:ext cx="30797" cy="50347"/>
            </a:xfrm>
            <a:custGeom>
              <a:rect b="b" l="l" r="r" t="t"/>
              <a:pathLst>
                <a:path extrusionOk="0" h="667" w="408">
                  <a:moveTo>
                    <a:pt x="99" y="1"/>
                  </a:moveTo>
                  <a:cubicBezTo>
                    <a:pt x="79" y="1"/>
                    <a:pt x="60" y="9"/>
                    <a:pt x="50" y="27"/>
                  </a:cubicBezTo>
                  <a:cubicBezTo>
                    <a:pt x="39" y="38"/>
                    <a:pt x="33" y="49"/>
                    <a:pt x="28" y="60"/>
                  </a:cubicBezTo>
                  <a:cubicBezTo>
                    <a:pt x="11" y="82"/>
                    <a:pt x="0" y="109"/>
                    <a:pt x="0" y="137"/>
                  </a:cubicBezTo>
                  <a:lnTo>
                    <a:pt x="0" y="181"/>
                  </a:lnTo>
                  <a:cubicBezTo>
                    <a:pt x="0" y="214"/>
                    <a:pt x="6" y="247"/>
                    <a:pt x="11" y="280"/>
                  </a:cubicBezTo>
                  <a:cubicBezTo>
                    <a:pt x="17" y="352"/>
                    <a:pt x="33" y="423"/>
                    <a:pt x="55" y="489"/>
                  </a:cubicBezTo>
                  <a:cubicBezTo>
                    <a:pt x="61" y="522"/>
                    <a:pt x="77" y="550"/>
                    <a:pt x="94" y="578"/>
                  </a:cubicBezTo>
                  <a:cubicBezTo>
                    <a:pt x="127" y="633"/>
                    <a:pt x="182" y="660"/>
                    <a:pt x="248" y="666"/>
                  </a:cubicBezTo>
                  <a:cubicBezTo>
                    <a:pt x="252" y="666"/>
                    <a:pt x="256" y="666"/>
                    <a:pt x="260" y="666"/>
                  </a:cubicBezTo>
                  <a:cubicBezTo>
                    <a:pt x="316" y="666"/>
                    <a:pt x="366" y="629"/>
                    <a:pt x="391" y="578"/>
                  </a:cubicBezTo>
                  <a:cubicBezTo>
                    <a:pt x="408" y="539"/>
                    <a:pt x="402" y="495"/>
                    <a:pt x="380" y="456"/>
                  </a:cubicBezTo>
                  <a:cubicBezTo>
                    <a:pt x="375" y="451"/>
                    <a:pt x="364" y="445"/>
                    <a:pt x="358" y="440"/>
                  </a:cubicBezTo>
                  <a:lnTo>
                    <a:pt x="358" y="440"/>
                  </a:lnTo>
                  <a:lnTo>
                    <a:pt x="369" y="445"/>
                  </a:lnTo>
                  <a:cubicBezTo>
                    <a:pt x="364" y="440"/>
                    <a:pt x="358" y="440"/>
                    <a:pt x="358" y="434"/>
                  </a:cubicBezTo>
                  <a:cubicBezTo>
                    <a:pt x="353" y="434"/>
                    <a:pt x="347" y="429"/>
                    <a:pt x="347" y="429"/>
                  </a:cubicBezTo>
                  <a:cubicBezTo>
                    <a:pt x="336" y="407"/>
                    <a:pt x="336" y="385"/>
                    <a:pt x="325" y="357"/>
                  </a:cubicBezTo>
                  <a:cubicBezTo>
                    <a:pt x="320" y="324"/>
                    <a:pt x="309" y="291"/>
                    <a:pt x="298" y="253"/>
                  </a:cubicBezTo>
                  <a:cubicBezTo>
                    <a:pt x="281" y="214"/>
                    <a:pt x="265" y="175"/>
                    <a:pt x="248" y="137"/>
                  </a:cubicBezTo>
                  <a:cubicBezTo>
                    <a:pt x="237" y="120"/>
                    <a:pt x="232" y="104"/>
                    <a:pt x="226" y="87"/>
                  </a:cubicBezTo>
                  <a:cubicBezTo>
                    <a:pt x="210" y="60"/>
                    <a:pt x="193" y="38"/>
                    <a:pt x="165" y="27"/>
                  </a:cubicBezTo>
                  <a:cubicBezTo>
                    <a:pt x="154" y="21"/>
                    <a:pt x="143" y="10"/>
                    <a:pt x="132" y="10"/>
                  </a:cubicBezTo>
                  <a:cubicBezTo>
                    <a:pt x="122" y="4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48415" y="2106966"/>
              <a:ext cx="18804" cy="43871"/>
            </a:xfrm>
            <a:custGeom>
              <a:rect b="b" l="l" r="r" t="t"/>
              <a:pathLst>
                <a:path extrusionOk="0" h="760" w="326">
                  <a:moveTo>
                    <a:pt x="88" y="1"/>
                  </a:moveTo>
                  <a:cubicBezTo>
                    <a:pt x="68" y="1"/>
                    <a:pt x="48" y="11"/>
                    <a:pt x="39" y="30"/>
                  </a:cubicBezTo>
                  <a:cubicBezTo>
                    <a:pt x="11" y="68"/>
                    <a:pt x="0" y="118"/>
                    <a:pt x="6" y="167"/>
                  </a:cubicBezTo>
                  <a:cubicBezTo>
                    <a:pt x="0" y="222"/>
                    <a:pt x="6" y="278"/>
                    <a:pt x="22" y="327"/>
                  </a:cubicBezTo>
                  <a:cubicBezTo>
                    <a:pt x="33" y="377"/>
                    <a:pt x="50" y="421"/>
                    <a:pt x="66" y="470"/>
                  </a:cubicBezTo>
                  <a:cubicBezTo>
                    <a:pt x="83" y="520"/>
                    <a:pt x="105" y="570"/>
                    <a:pt x="127" y="619"/>
                  </a:cubicBezTo>
                  <a:cubicBezTo>
                    <a:pt x="149" y="663"/>
                    <a:pt x="176" y="707"/>
                    <a:pt x="215" y="740"/>
                  </a:cubicBezTo>
                  <a:cubicBezTo>
                    <a:pt x="226" y="753"/>
                    <a:pt x="241" y="760"/>
                    <a:pt x="256" y="760"/>
                  </a:cubicBezTo>
                  <a:cubicBezTo>
                    <a:pt x="279" y="760"/>
                    <a:pt x="302" y="745"/>
                    <a:pt x="309" y="718"/>
                  </a:cubicBezTo>
                  <a:cubicBezTo>
                    <a:pt x="320" y="669"/>
                    <a:pt x="325" y="619"/>
                    <a:pt x="325" y="570"/>
                  </a:cubicBezTo>
                  <a:cubicBezTo>
                    <a:pt x="320" y="509"/>
                    <a:pt x="314" y="454"/>
                    <a:pt x="303" y="399"/>
                  </a:cubicBezTo>
                  <a:cubicBezTo>
                    <a:pt x="292" y="355"/>
                    <a:pt x="287" y="305"/>
                    <a:pt x="270" y="261"/>
                  </a:cubicBezTo>
                  <a:cubicBezTo>
                    <a:pt x="265" y="206"/>
                    <a:pt x="243" y="156"/>
                    <a:pt x="209" y="112"/>
                  </a:cubicBezTo>
                  <a:cubicBezTo>
                    <a:pt x="193" y="85"/>
                    <a:pt x="171" y="57"/>
                    <a:pt x="149" y="35"/>
                  </a:cubicBezTo>
                  <a:cubicBezTo>
                    <a:pt x="138" y="19"/>
                    <a:pt x="121" y="8"/>
                    <a:pt x="99" y="2"/>
                  </a:cubicBezTo>
                  <a:cubicBezTo>
                    <a:pt x="96" y="1"/>
                    <a:pt x="92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933054" y="2106513"/>
              <a:ext cx="42950" cy="64009"/>
            </a:xfrm>
            <a:custGeom>
              <a:rect b="b" l="l" r="r" t="t"/>
              <a:pathLst>
                <a:path extrusionOk="0" h="848" w="569">
                  <a:moveTo>
                    <a:pt x="446" y="0"/>
                  </a:moveTo>
                  <a:cubicBezTo>
                    <a:pt x="422" y="0"/>
                    <a:pt x="398" y="17"/>
                    <a:pt x="398" y="47"/>
                  </a:cubicBezTo>
                  <a:lnTo>
                    <a:pt x="398" y="74"/>
                  </a:lnTo>
                  <a:lnTo>
                    <a:pt x="398" y="80"/>
                  </a:lnTo>
                  <a:cubicBezTo>
                    <a:pt x="392" y="85"/>
                    <a:pt x="387" y="85"/>
                    <a:pt x="381" y="96"/>
                  </a:cubicBezTo>
                  <a:cubicBezTo>
                    <a:pt x="375" y="102"/>
                    <a:pt x="370" y="118"/>
                    <a:pt x="364" y="129"/>
                  </a:cubicBezTo>
                  <a:cubicBezTo>
                    <a:pt x="359" y="140"/>
                    <a:pt x="353" y="151"/>
                    <a:pt x="348" y="162"/>
                  </a:cubicBezTo>
                  <a:cubicBezTo>
                    <a:pt x="337" y="173"/>
                    <a:pt x="337" y="173"/>
                    <a:pt x="337" y="179"/>
                  </a:cubicBezTo>
                  <a:cubicBezTo>
                    <a:pt x="287" y="234"/>
                    <a:pt x="238" y="295"/>
                    <a:pt x="199" y="355"/>
                  </a:cubicBezTo>
                  <a:cubicBezTo>
                    <a:pt x="122" y="460"/>
                    <a:pt x="1" y="691"/>
                    <a:pt x="128" y="790"/>
                  </a:cubicBezTo>
                  <a:cubicBezTo>
                    <a:pt x="139" y="807"/>
                    <a:pt x="144" y="818"/>
                    <a:pt x="155" y="823"/>
                  </a:cubicBezTo>
                  <a:cubicBezTo>
                    <a:pt x="170" y="840"/>
                    <a:pt x="188" y="847"/>
                    <a:pt x="206" y="847"/>
                  </a:cubicBezTo>
                  <a:cubicBezTo>
                    <a:pt x="236" y="847"/>
                    <a:pt x="266" y="827"/>
                    <a:pt x="276" y="796"/>
                  </a:cubicBezTo>
                  <a:cubicBezTo>
                    <a:pt x="276" y="790"/>
                    <a:pt x="276" y="785"/>
                    <a:pt x="282" y="779"/>
                  </a:cubicBezTo>
                  <a:cubicBezTo>
                    <a:pt x="287" y="774"/>
                    <a:pt x="293" y="768"/>
                    <a:pt x="298" y="763"/>
                  </a:cubicBezTo>
                  <a:lnTo>
                    <a:pt x="304" y="746"/>
                  </a:lnTo>
                  <a:cubicBezTo>
                    <a:pt x="315" y="724"/>
                    <a:pt x="320" y="708"/>
                    <a:pt x="331" y="691"/>
                  </a:cubicBezTo>
                  <a:cubicBezTo>
                    <a:pt x="331" y="686"/>
                    <a:pt x="337" y="680"/>
                    <a:pt x="337" y="675"/>
                  </a:cubicBezTo>
                  <a:cubicBezTo>
                    <a:pt x="348" y="658"/>
                    <a:pt x="353" y="647"/>
                    <a:pt x="364" y="636"/>
                  </a:cubicBezTo>
                  <a:cubicBezTo>
                    <a:pt x="398" y="581"/>
                    <a:pt x="442" y="526"/>
                    <a:pt x="475" y="471"/>
                  </a:cubicBezTo>
                  <a:cubicBezTo>
                    <a:pt x="513" y="410"/>
                    <a:pt x="541" y="339"/>
                    <a:pt x="557" y="267"/>
                  </a:cubicBezTo>
                  <a:cubicBezTo>
                    <a:pt x="568" y="201"/>
                    <a:pt x="568" y="113"/>
                    <a:pt x="519" y="63"/>
                  </a:cubicBezTo>
                  <a:cubicBezTo>
                    <a:pt x="508" y="47"/>
                    <a:pt x="491" y="30"/>
                    <a:pt x="480" y="14"/>
                  </a:cubicBezTo>
                  <a:cubicBezTo>
                    <a:pt x="471" y="4"/>
                    <a:pt x="45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045748" y="2218000"/>
              <a:ext cx="49592" cy="31854"/>
            </a:xfrm>
            <a:custGeom>
              <a:rect b="b" l="l" r="r" t="t"/>
              <a:pathLst>
                <a:path extrusionOk="0" h="422" w="657">
                  <a:moveTo>
                    <a:pt x="512" y="0"/>
                  </a:moveTo>
                  <a:cubicBezTo>
                    <a:pt x="431" y="0"/>
                    <a:pt x="344" y="48"/>
                    <a:pt x="276" y="85"/>
                  </a:cubicBezTo>
                  <a:cubicBezTo>
                    <a:pt x="232" y="107"/>
                    <a:pt x="194" y="134"/>
                    <a:pt x="155" y="167"/>
                  </a:cubicBezTo>
                  <a:cubicBezTo>
                    <a:pt x="127" y="184"/>
                    <a:pt x="105" y="200"/>
                    <a:pt x="83" y="222"/>
                  </a:cubicBezTo>
                  <a:cubicBezTo>
                    <a:pt x="61" y="239"/>
                    <a:pt x="45" y="266"/>
                    <a:pt x="39" y="288"/>
                  </a:cubicBezTo>
                  <a:cubicBezTo>
                    <a:pt x="28" y="305"/>
                    <a:pt x="23" y="321"/>
                    <a:pt x="23" y="338"/>
                  </a:cubicBezTo>
                  <a:cubicBezTo>
                    <a:pt x="17" y="349"/>
                    <a:pt x="12" y="354"/>
                    <a:pt x="12" y="360"/>
                  </a:cubicBezTo>
                  <a:cubicBezTo>
                    <a:pt x="1" y="382"/>
                    <a:pt x="12" y="410"/>
                    <a:pt x="39" y="410"/>
                  </a:cubicBezTo>
                  <a:lnTo>
                    <a:pt x="56" y="410"/>
                  </a:lnTo>
                  <a:cubicBezTo>
                    <a:pt x="72" y="415"/>
                    <a:pt x="89" y="415"/>
                    <a:pt x="105" y="421"/>
                  </a:cubicBezTo>
                  <a:cubicBezTo>
                    <a:pt x="115" y="421"/>
                    <a:pt x="125" y="422"/>
                    <a:pt x="135" y="422"/>
                  </a:cubicBezTo>
                  <a:cubicBezTo>
                    <a:pt x="185" y="422"/>
                    <a:pt x="235" y="410"/>
                    <a:pt x="276" y="382"/>
                  </a:cubicBezTo>
                  <a:cubicBezTo>
                    <a:pt x="326" y="365"/>
                    <a:pt x="370" y="343"/>
                    <a:pt x="414" y="321"/>
                  </a:cubicBezTo>
                  <a:cubicBezTo>
                    <a:pt x="497" y="272"/>
                    <a:pt x="601" y="211"/>
                    <a:pt x="623" y="112"/>
                  </a:cubicBezTo>
                  <a:cubicBezTo>
                    <a:pt x="640" y="90"/>
                    <a:pt x="656" y="63"/>
                    <a:pt x="640" y="35"/>
                  </a:cubicBezTo>
                  <a:cubicBezTo>
                    <a:pt x="627" y="10"/>
                    <a:pt x="609" y="7"/>
                    <a:pt x="586" y="7"/>
                  </a:cubicBezTo>
                  <a:cubicBezTo>
                    <a:pt x="579" y="7"/>
                    <a:pt x="571" y="7"/>
                    <a:pt x="563" y="7"/>
                  </a:cubicBezTo>
                  <a:cubicBezTo>
                    <a:pt x="546" y="3"/>
                    <a:pt x="529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091943" y="2343753"/>
              <a:ext cx="65745" cy="26343"/>
            </a:xfrm>
            <a:custGeom>
              <a:rect b="b" l="l" r="r" t="t"/>
              <a:pathLst>
                <a:path extrusionOk="0" h="349" w="871">
                  <a:moveTo>
                    <a:pt x="543" y="1"/>
                  </a:moveTo>
                  <a:cubicBezTo>
                    <a:pt x="512" y="1"/>
                    <a:pt x="482" y="2"/>
                    <a:pt x="452" y="5"/>
                  </a:cubicBezTo>
                  <a:cubicBezTo>
                    <a:pt x="391" y="5"/>
                    <a:pt x="325" y="10"/>
                    <a:pt x="265" y="27"/>
                  </a:cubicBezTo>
                  <a:lnTo>
                    <a:pt x="226" y="38"/>
                  </a:lnTo>
                  <a:lnTo>
                    <a:pt x="210" y="38"/>
                  </a:lnTo>
                  <a:cubicBezTo>
                    <a:pt x="204" y="37"/>
                    <a:pt x="198" y="37"/>
                    <a:pt x="192" y="37"/>
                  </a:cubicBezTo>
                  <a:cubicBezTo>
                    <a:pt x="154" y="37"/>
                    <a:pt x="117" y="53"/>
                    <a:pt x="88" y="77"/>
                  </a:cubicBezTo>
                  <a:lnTo>
                    <a:pt x="116" y="61"/>
                  </a:lnTo>
                  <a:lnTo>
                    <a:pt x="116" y="61"/>
                  </a:lnTo>
                  <a:cubicBezTo>
                    <a:pt x="104" y="69"/>
                    <a:pt x="93" y="77"/>
                    <a:pt x="83" y="88"/>
                  </a:cubicBezTo>
                  <a:cubicBezTo>
                    <a:pt x="66" y="88"/>
                    <a:pt x="55" y="93"/>
                    <a:pt x="44" y="104"/>
                  </a:cubicBezTo>
                  <a:lnTo>
                    <a:pt x="33" y="104"/>
                  </a:lnTo>
                  <a:cubicBezTo>
                    <a:pt x="0" y="104"/>
                    <a:pt x="0" y="148"/>
                    <a:pt x="28" y="159"/>
                  </a:cubicBezTo>
                  <a:lnTo>
                    <a:pt x="39" y="159"/>
                  </a:lnTo>
                  <a:cubicBezTo>
                    <a:pt x="44" y="165"/>
                    <a:pt x="50" y="176"/>
                    <a:pt x="61" y="181"/>
                  </a:cubicBezTo>
                  <a:cubicBezTo>
                    <a:pt x="65" y="191"/>
                    <a:pt x="71" y="200"/>
                    <a:pt x="78" y="208"/>
                  </a:cubicBezTo>
                  <a:lnTo>
                    <a:pt x="78" y="208"/>
                  </a:lnTo>
                  <a:lnTo>
                    <a:pt x="72" y="203"/>
                  </a:lnTo>
                  <a:lnTo>
                    <a:pt x="72" y="203"/>
                  </a:lnTo>
                  <a:cubicBezTo>
                    <a:pt x="99" y="236"/>
                    <a:pt x="132" y="264"/>
                    <a:pt x="176" y="269"/>
                  </a:cubicBezTo>
                  <a:lnTo>
                    <a:pt x="198" y="280"/>
                  </a:lnTo>
                  <a:lnTo>
                    <a:pt x="232" y="297"/>
                  </a:lnTo>
                  <a:cubicBezTo>
                    <a:pt x="321" y="330"/>
                    <a:pt x="417" y="349"/>
                    <a:pt x="515" y="349"/>
                  </a:cubicBezTo>
                  <a:cubicBezTo>
                    <a:pt x="562" y="349"/>
                    <a:pt x="609" y="344"/>
                    <a:pt x="656" y="335"/>
                  </a:cubicBezTo>
                  <a:cubicBezTo>
                    <a:pt x="672" y="335"/>
                    <a:pt x="683" y="330"/>
                    <a:pt x="694" y="324"/>
                  </a:cubicBezTo>
                  <a:lnTo>
                    <a:pt x="733" y="308"/>
                  </a:lnTo>
                  <a:lnTo>
                    <a:pt x="760" y="291"/>
                  </a:lnTo>
                  <a:lnTo>
                    <a:pt x="766" y="291"/>
                  </a:lnTo>
                  <a:cubicBezTo>
                    <a:pt x="777" y="286"/>
                    <a:pt x="782" y="280"/>
                    <a:pt x="793" y="275"/>
                  </a:cubicBezTo>
                  <a:cubicBezTo>
                    <a:pt x="804" y="264"/>
                    <a:pt x="815" y="253"/>
                    <a:pt x="826" y="236"/>
                  </a:cubicBezTo>
                  <a:cubicBezTo>
                    <a:pt x="871" y="192"/>
                    <a:pt x="860" y="115"/>
                    <a:pt x="810" y="82"/>
                  </a:cubicBezTo>
                  <a:cubicBezTo>
                    <a:pt x="799" y="71"/>
                    <a:pt x="788" y="60"/>
                    <a:pt x="777" y="55"/>
                  </a:cubicBezTo>
                  <a:cubicBezTo>
                    <a:pt x="766" y="49"/>
                    <a:pt x="755" y="44"/>
                    <a:pt x="738" y="38"/>
                  </a:cubicBezTo>
                  <a:cubicBezTo>
                    <a:pt x="735" y="36"/>
                    <a:pt x="733" y="36"/>
                    <a:pt x="732" y="36"/>
                  </a:cubicBezTo>
                  <a:cubicBezTo>
                    <a:pt x="730" y="36"/>
                    <a:pt x="733" y="38"/>
                    <a:pt x="733" y="38"/>
                  </a:cubicBezTo>
                  <a:cubicBezTo>
                    <a:pt x="705" y="22"/>
                    <a:pt x="667" y="10"/>
                    <a:pt x="634" y="5"/>
                  </a:cubicBezTo>
                  <a:cubicBezTo>
                    <a:pt x="603" y="2"/>
                    <a:pt x="573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106058" y="2468978"/>
              <a:ext cx="54121" cy="30721"/>
            </a:xfrm>
            <a:custGeom>
              <a:rect b="b" l="l" r="r" t="t"/>
              <a:pathLst>
                <a:path extrusionOk="0" h="407" w="717">
                  <a:moveTo>
                    <a:pt x="94" y="0"/>
                  </a:moveTo>
                  <a:cubicBezTo>
                    <a:pt x="82" y="0"/>
                    <a:pt x="71" y="3"/>
                    <a:pt x="61" y="10"/>
                  </a:cubicBezTo>
                  <a:cubicBezTo>
                    <a:pt x="58" y="9"/>
                    <a:pt x="55" y="8"/>
                    <a:pt x="53" y="8"/>
                  </a:cubicBezTo>
                  <a:cubicBezTo>
                    <a:pt x="39" y="8"/>
                    <a:pt x="27" y="19"/>
                    <a:pt x="23" y="37"/>
                  </a:cubicBezTo>
                  <a:cubicBezTo>
                    <a:pt x="17" y="37"/>
                    <a:pt x="17" y="43"/>
                    <a:pt x="17" y="43"/>
                  </a:cubicBezTo>
                  <a:cubicBezTo>
                    <a:pt x="0" y="70"/>
                    <a:pt x="0" y="109"/>
                    <a:pt x="17" y="136"/>
                  </a:cubicBezTo>
                  <a:cubicBezTo>
                    <a:pt x="17" y="158"/>
                    <a:pt x="28" y="180"/>
                    <a:pt x="45" y="197"/>
                  </a:cubicBezTo>
                  <a:lnTo>
                    <a:pt x="50" y="213"/>
                  </a:lnTo>
                  <a:cubicBezTo>
                    <a:pt x="56" y="224"/>
                    <a:pt x="67" y="235"/>
                    <a:pt x="72" y="246"/>
                  </a:cubicBezTo>
                  <a:lnTo>
                    <a:pt x="100" y="274"/>
                  </a:lnTo>
                  <a:cubicBezTo>
                    <a:pt x="149" y="318"/>
                    <a:pt x="204" y="357"/>
                    <a:pt x="270" y="379"/>
                  </a:cubicBezTo>
                  <a:cubicBezTo>
                    <a:pt x="292" y="384"/>
                    <a:pt x="314" y="390"/>
                    <a:pt x="336" y="395"/>
                  </a:cubicBezTo>
                  <a:cubicBezTo>
                    <a:pt x="370" y="406"/>
                    <a:pt x="408" y="406"/>
                    <a:pt x="441" y="406"/>
                  </a:cubicBezTo>
                  <a:cubicBezTo>
                    <a:pt x="480" y="401"/>
                    <a:pt x="518" y="395"/>
                    <a:pt x="551" y="384"/>
                  </a:cubicBezTo>
                  <a:cubicBezTo>
                    <a:pt x="573" y="379"/>
                    <a:pt x="595" y="368"/>
                    <a:pt x="612" y="357"/>
                  </a:cubicBezTo>
                  <a:cubicBezTo>
                    <a:pt x="645" y="340"/>
                    <a:pt x="667" y="313"/>
                    <a:pt x="684" y="279"/>
                  </a:cubicBezTo>
                  <a:cubicBezTo>
                    <a:pt x="689" y="268"/>
                    <a:pt x="689" y="257"/>
                    <a:pt x="689" y="246"/>
                  </a:cubicBezTo>
                  <a:cubicBezTo>
                    <a:pt x="695" y="235"/>
                    <a:pt x="695" y="224"/>
                    <a:pt x="695" y="219"/>
                  </a:cubicBezTo>
                  <a:cubicBezTo>
                    <a:pt x="706" y="197"/>
                    <a:pt x="717" y="180"/>
                    <a:pt x="717" y="158"/>
                  </a:cubicBezTo>
                  <a:cubicBezTo>
                    <a:pt x="717" y="131"/>
                    <a:pt x="700" y="109"/>
                    <a:pt x="673" y="98"/>
                  </a:cubicBezTo>
                  <a:lnTo>
                    <a:pt x="645" y="98"/>
                  </a:lnTo>
                  <a:cubicBezTo>
                    <a:pt x="612" y="65"/>
                    <a:pt x="573" y="48"/>
                    <a:pt x="529" y="43"/>
                  </a:cubicBezTo>
                  <a:lnTo>
                    <a:pt x="430" y="43"/>
                  </a:lnTo>
                  <a:cubicBezTo>
                    <a:pt x="392" y="43"/>
                    <a:pt x="348" y="43"/>
                    <a:pt x="303" y="37"/>
                  </a:cubicBezTo>
                  <a:lnTo>
                    <a:pt x="276" y="32"/>
                  </a:lnTo>
                  <a:cubicBezTo>
                    <a:pt x="259" y="26"/>
                    <a:pt x="243" y="26"/>
                    <a:pt x="226" y="26"/>
                  </a:cubicBezTo>
                  <a:lnTo>
                    <a:pt x="215" y="21"/>
                  </a:lnTo>
                  <a:lnTo>
                    <a:pt x="199" y="15"/>
                  </a:lnTo>
                  <a:lnTo>
                    <a:pt x="177" y="15"/>
                  </a:lnTo>
                  <a:cubicBezTo>
                    <a:pt x="171" y="15"/>
                    <a:pt x="160" y="10"/>
                    <a:pt x="155" y="10"/>
                  </a:cubicBezTo>
                  <a:cubicBezTo>
                    <a:pt x="138" y="4"/>
                    <a:pt x="127" y="4"/>
                    <a:pt x="116" y="4"/>
                  </a:cubicBezTo>
                  <a:cubicBezTo>
                    <a:pt x="109" y="2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81970" y="2234134"/>
              <a:ext cx="221549" cy="205674"/>
            </a:xfrm>
            <a:custGeom>
              <a:rect b="b" l="l" r="r" t="t"/>
              <a:pathLst>
                <a:path extrusionOk="0" h="3563" w="3841">
                  <a:moveTo>
                    <a:pt x="1829" y="268"/>
                  </a:moveTo>
                  <a:cubicBezTo>
                    <a:pt x="1996" y="268"/>
                    <a:pt x="2169" y="301"/>
                    <a:pt x="2342" y="372"/>
                  </a:cubicBezTo>
                  <a:cubicBezTo>
                    <a:pt x="2987" y="631"/>
                    <a:pt x="3444" y="1297"/>
                    <a:pt x="3444" y="1991"/>
                  </a:cubicBezTo>
                  <a:cubicBezTo>
                    <a:pt x="3449" y="2691"/>
                    <a:pt x="2909" y="3264"/>
                    <a:pt x="2215" y="3308"/>
                  </a:cubicBezTo>
                  <a:cubicBezTo>
                    <a:pt x="2129" y="3313"/>
                    <a:pt x="2038" y="3316"/>
                    <a:pt x="1947" y="3316"/>
                  </a:cubicBezTo>
                  <a:cubicBezTo>
                    <a:pt x="1648" y="3316"/>
                    <a:pt x="1335" y="3278"/>
                    <a:pt x="1086" y="3126"/>
                  </a:cubicBezTo>
                  <a:cubicBezTo>
                    <a:pt x="789" y="2939"/>
                    <a:pt x="574" y="2652"/>
                    <a:pt x="469" y="2316"/>
                  </a:cubicBezTo>
                  <a:cubicBezTo>
                    <a:pt x="348" y="1936"/>
                    <a:pt x="359" y="1528"/>
                    <a:pt x="491" y="1154"/>
                  </a:cubicBezTo>
                  <a:cubicBezTo>
                    <a:pt x="519" y="1093"/>
                    <a:pt x="546" y="1027"/>
                    <a:pt x="585" y="967"/>
                  </a:cubicBezTo>
                  <a:cubicBezTo>
                    <a:pt x="601" y="967"/>
                    <a:pt x="618" y="956"/>
                    <a:pt x="629" y="939"/>
                  </a:cubicBezTo>
                  <a:cubicBezTo>
                    <a:pt x="926" y="528"/>
                    <a:pt x="1357" y="268"/>
                    <a:pt x="1829" y="268"/>
                  </a:cubicBezTo>
                  <a:close/>
                  <a:moveTo>
                    <a:pt x="1815" y="0"/>
                  </a:moveTo>
                  <a:cubicBezTo>
                    <a:pt x="1670" y="0"/>
                    <a:pt x="1525" y="19"/>
                    <a:pt x="1384" y="58"/>
                  </a:cubicBezTo>
                  <a:cubicBezTo>
                    <a:pt x="1097" y="129"/>
                    <a:pt x="844" y="294"/>
                    <a:pt x="667" y="531"/>
                  </a:cubicBezTo>
                  <a:cubicBezTo>
                    <a:pt x="568" y="625"/>
                    <a:pt x="486" y="730"/>
                    <a:pt x="414" y="851"/>
                  </a:cubicBezTo>
                  <a:cubicBezTo>
                    <a:pt x="1" y="1589"/>
                    <a:pt x="122" y="2514"/>
                    <a:pt x="717" y="3120"/>
                  </a:cubicBezTo>
                  <a:cubicBezTo>
                    <a:pt x="1048" y="3445"/>
                    <a:pt x="1455" y="3533"/>
                    <a:pt x="1907" y="3556"/>
                  </a:cubicBezTo>
                  <a:cubicBezTo>
                    <a:pt x="1977" y="3560"/>
                    <a:pt x="2046" y="3563"/>
                    <a:pt x="2114" y="3563"/>
                  </a:cubicBezTo>
                  <a:cubicBezTo>
                    <a:pt x="2462" y="3563"/>
                    <a:pt x="2790" y="3496"/>
                    <a:pt x="3080" y="3275"/>
                  </a:cubicBezTo>
                  <a:cubicBezTo>
                    <a:pt x="3389" y="3038"/>
                    <a:pt x="3598" y="2702"/>
                    <a:pt x="3675" y="2322"/>
                  </a:cubicBezTo>
                  <a:cubicBezTo>
                    <a:pt x="3840" y="1490"/>
                    <a:pt x="3378" y="619"/>
                    <a:pt x="2650" y="223"/>
                  </a:cubicBezTo>
                  <a:cubicBezTo>
                    <a:pt x="2393" y="76"/>
                    <a:pt x="2105" y="0"/>
                    <a:pt x="1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737860" y="2274946"/>
              <a:ext cx="97018" cy="34924"/>
            </a:xfrm>
            <a:custGeom>
              <a:rect b="b" l="l" r="r" t="t"/>
              <a:pathLst>
                <a:path extrusionOk="0" h="605" w="1682">
                  <a:moveTo>
                    <a:pt x="796" y="0"/>
                  </a:moveTo>
                  <a:cubicBezTo>
                    <a:pt x="783" y="0"/>
                    <a:pt x="769" y="0"/>
                    <a:pt x="756" y="1"/>
                  </a:cubicBezTo>
                  <a:cubicBezTo>
                    <a:pt x="442" y="23"/>
                    <a:pt x="90" y="188"/>
                    <a:pt x="12" y="518"/>
                  </a:cubicBezTo>
                  <a:cubicBezTo>
                    <a:pt x="1" y="566"/>
                    <a:pt x="42" y="605"/>
                    <a:pt x="85" y="605"/>
                  </a:cubicBezTo>
                  <a:cubicBezTo>
                    <a:pt x="102" y="605"/>
                    <a:pt x="120" y="599"/>
                    <a:pt x="134" y="585"/>
                  </a:cubicBezTo>
                  <a:cubicBezTo>
                    <a:pt x="304" y="403"/>
                    <a:pt x="541" y="293"/>
                    <a:pt x="789" y="287"/>
                  </a:cubicBezTo>
                  <a:cubicBezTo>
                    <a:pt x="927" y="293"/>
                    <a:pt x="1065" y="326"/>
                    <a:pt x="1191" y="386"/>
                  </a:cubicBezTo>
                  <a:cubicBezTo>
                    <a:pt x="1313" y="440"/>
                    <a:pt x="1431" y="546"/>
                    <a:pt x="1568" y="546"/>
                  </a:cubicBezTo>
                  <a:cubicBezTo>
                    <a:pt x="1585" y="546"/>
                    <a:pt x="1603" y="544"/>
                    <a:pt x="1621" y="540"/>
                  </a:cubicBezTo>
                  <a:cubicBezTo>
                    <a:pt x="1654" y="529"/>
                    <a:pt x="1681" y="502"/>
                    <a:pt x="1681" y="463"/>
                  </a:cubicBezTo>
                  <a:cubicBezTo>
                    <a:pt x="1676" y="276"/>
                    <a:pt x="1445" y="171"/>
                    <a:pt x="1296" y="105"/>
                  </a:cubicBezTo>
                  <a:cubicBezTo>
                    <a:pt x="1137" y="34"/>
                    <a:pt x="969" y="0"/>
                    <a:pt x="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918939" y="2385797"/>
              <a:ext cx="30872" cy="45667"/>
            </a:xfrm>
            <a:custGeom>
              <a:rect b="b" l="l" r="r" t="t"/>
              <a:pathLst>
                <a:path extrusionOk="0" h="605" w="409">
                  <a:moveTo>
                    <a:pt x="89" y="0"/>
                  </a:moveTo>
                  <a:cubicBezTo>
                    <a:pt x="85" y="0"/>
                    <a:pt x="81" y="2"/>
                    <a:pt x="78" y="4"/>
                  </a:cubicBezTo>
                  <a:cubicBezTo>
                    <a:pt x="61" y="21"/>
                    <a:pt x="39" y="26"/>
                    <a:pt x="28" y="48"/>
                  </a:cubicBezTo>
                  <a:cubicBezTo>
                    <a:pt x="23" y="59"/>
                    <a:pt x="23" y="70"/>
                    <a:pt x="17" y="81"/>
                  </a:cubicBezTo>
                  <a:cubicBezTo>
                    <a:pt x="6" y="98"/>
                    <a:pt x="1" y="126"/>
                    <a:pt x="6" y="148"/>
                  </a:cubicBezTo>
                  <a:cubicBezTo>
                    <a:pt x="6" y="164"/>
                    <a:pt x="6" y="186"/>
                    <a:pt x="12" y="203"/>
                  </a:cubicBezTo>
                  <a:cubicBezTo>
                    <a:pt x="12" y="247"/>
                    <a:pt x="23" y="291"/>
                    <a:pt x="34" y="335"/>
                  </a:cubicBezTo>
                  <a:cubicBezTo>
                    <a:pt x="45" y="379"/>
                    <a:pt x="67" y="423"/>
                    <a:pt x="89" y="462"/>
                  </a:cubicBezTo>
                  <a:cubicBezTo>
                    <a:pt x="94" y="478"/>
                    <a:pt x="105" y="495"/>
                    <a:pt x="111" y="506"/>
                  </a:cubicBezTo>
                  <a:cubicBezTo>
                    <a:pt x="133" y="539"/>
                    <a:pt x="160" y="566"/>
                    <a:pt x="193" y="588"/>
                  </a:cubicBezTo>
                  <a:cubicBezTo>
                    <a:pt x="215" y="599"/>
                    <a:pt x="237" y="605"/>
                    <a:pt x="265" y="605"/>
                  </a:cubicBezTo>
                  <a:cubicBezTo>
                    <a:pt x="293" y="605"/>
                    <a:pt x="320" y="594"/>
                    <a:pt x="348" y="577"/>
                  </a:cubicBezTo>
                  <a:cubicBezTo>
                    <a:pt x="392" y="544"/>
                    <a:pt x="408" y="489"/>
                    <a:pt x="397" y="434"/>
                  </a:cubicBezTo>
                  <a:cubicBezTo>
                    <a:pt x="392" y="406"/>
                    <a:pt x="386" y="384"/>
                    <a:pt x="370" y="362"/>
                  </a:cubicBezTo>
                  <a:lnTo>
                    <a:pt x="348" y="313"/>
                  </a:lnTo>
                  <a:cubicBezTo>
                    <a:pt x="331" y="285"/>
                    <a:pt x="315" y="252"/>
                    <a:pt x="298" y="225"/>
                  </a:cubicBezTo>
                  <a:cubicBezTo>
                    <a:pt x="282" y="192"/>
                    <a:pt x="265" y="164"/>
                    <a:pt x="249" y="137"/>
                  </a:cubicBezTo>
                  <a:lnTo>
                    <a:pt x="221" y="92"/>
                  </a:lnTo>
                  <a:cubicBezTo>
                    <a:pt x="210" y="70"/>
                    <a:pt x="193" y="54"/>
                    <a:pt x="171" y="37"/>
                  </a:cubicBezTo>
                  <a:cubicBezTo>
                    <a:pt x="155" y="21"/>
                    <a:pt x="133" y="15"/>
                    <a:pt x="116" y="10"/>
                  </a:cubicBezTo>
                  <a:lnTo>
                    <a:pt x="100" y="4"/>
                  </a:lnTo>
                  <a:cubicBezTo>
                    <a:pt x="97" y="2"/>
                    <a:pt x="93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401" name="Google Shape;401;p19"/>
          <p:cNvGrpSpPr/>
          <p:nvPr/>
        </p:nvGrpSpPr>
        <p:grpSpPr>
          <a:xfrm>
            <a:off x="685800" y="1388350"/>
            <a:ext cx="3206464" cy="1606984"/>
            <a:chOff x="685800" y="1388350"/>
            <a:chExt cx="3206464" cy="1606984"/>
          </a:xfrm>
        </p:grpSpPr>
        <p:sp>
          <p:nvSpPr>
            <p:cNvPr id="402" name="Google Shape;402;p19"/>
            <p:cNvSpPr/>
            <p:nvPr/>
          </p:nvSpPr>
          <p:spPr>
            <a:xfrm flipH="1" rot="-5688468">
              <a:off x="3326331" y="1685335"/>
              <a:ext cx="578556" cy="506602"/>
            </a:xfrm>
            <a:custGeom>
              <a:rect b="b" l="l" r="r" t="t"/>
              <a:pathLst>
                <a:path extrusionOk="0" h="7970" w="9102">
                  <a:moveTo>
                    <a:pt x="7382" y="1"/>
                  </a:moveTo>
                  <a:cubicBezTo>
                    <a:pt x="7318" y="1"/>
                    <a:pt x="7267" y="1"/>
                    <a:pt x="7231" y="1"/>
                  </a:cubicBezTo>
                  <a:cubicBezTo>
                    <a:pt x="5803" y="1"/>
                    <a:pt x="4414" y="508"/>
                    <a:pt x="3255" y="1321"/>
                  </a:cubicBezTo>
                  <a:cubicBezTo>
                    <a:pt x="2273" y="2012"/>
                    <a:pt x="1482" y="2949"/>
                    <a:pt x="1121" y="4100"/>
                  </a:cubicBezTo>
                  <a:cubicBezTo>
                    <a:pt x="876" y="4921"/>
                    <a:pt x="638" y="6057"/>
                    <a:pt x="883" y="6955"/>
                  </a:cubicBezTo>
                  <a:cubicBezTo>
                    <a:pt x="668" y="6709"/>
                    <a:pt x="428" y="6494"/>
                    <a:pt x="187" y="6494"/>
                  </a:cubicBezTo>
                  <a:cubicBezTo>
                    <a:pt x="135" y="6494"/>
                    <a:pt x="83" y="6504"/>
                    <a:pt x="31" y="6525"/>
                  </a:cubicBezTo>
                  <a:cubicBezTo>
                    <a:pt x="8" y="6541"/>
                    <a:pt x="1" y="6571"/>
                    <a:pt x="16" y="6602"/>
                  </a:cubicBezTo>
                  <a:cubicBezTo>
                    <a:pt x="108" y="6809"/>
                    <a:pt x="331" y="6971"/>
                    <a:pt x="469" y="7155"/>
                  </a:cubicBezTo>
                  <a:cubicBezTo>
                    <a:pt x="661" y="7423"/>
                    <a:pt x="868" y="7669"/>
                    <a:pt x="1106" y="7907"/>
                  </a:cubicBezTo>
                  <a:cubicBezTo>
                    <a:pt x="1151" y="7949"/>
                    <a:pt x="1209" y="7969"/>
                    <a:pt x="1266" y="7969"/>
                  </a:cubicBezTo>
                  <a:cubicBezTo>
                    <a:pt x="1345" y="7969"/>
                    <a:pt x="1422" y="7932"/>
                    <a:pt x="1467" y="7861"/>
                  </a:cubicBezTo>
                  <a:cubicBezTo>
                    <a:pt x="1735" y="7354"/>
                    <a:pt x="2019" y="6848"/>
                    <a:pt x="2303" y="6349"/>
                  </a:cubicBezTo>
                  <a:cubicBezTo>
                    <a:pt x="2415" y="6147"/>
                    <a:pt x="2240" y="5964"/>
                    <a:pt x="2066" y="5964"/>
                  </a:cubicBezTo>
                  <a:cubicBezTo>
                    <a:pt x="1988" y="5964"/>
                    <a:pt x="1910" y="6000"/>
                    <a:pt x="1858" y="6088"/>
                  </a:cubicBezTo>
                  <a:cubicBezTo>
                    <a:pt x="1666" y="6433"/>
                    <a:pt x="1482" y="6779"/>
                    <a:pt x="1313" y="7132"/>
                  </a:cubicBezTo>
                  <a:cubicBezTo>
                    <a:pt x="1190" y="6218"/>
                    <a:pt x="1244" y="5290"/>
                    <a:pt x="1467" y="4392"/>
                  </a:cubicBezTo>
                  <a:cubicBezTo>
                    <a:pt x="1758" y="3240"/>
                    <a:pt x="2518" y="2350"/>
                    <a:pt x="3447" y="1644"/>
                  </a:cubicBezTo>
                  <a:cubicBezTo>
                    <a:pt x="4406" y="915"/>
                    <a:pt x="5573" y="508"/>
                    <a:pt x="6763" y="377"/>
                  </a:cubicBezTo>
                  <a:cubicBezTo>
                    <a:pt x="6969" y="354"/>
                    <a:pt x="7176" y="343"/>
                    <a:pt x="7384" y="343"/>
                  </a:cubicBezTo>
                  <a:cubicBezTo>
                    <a:pt x="7664" y="343"/>
                    <a:pt x="7944" y="364"/>
                    <a:pt x="8221" y="408"/>
                  </a:cubicBezTo>
                  <a:cubicBezTo>
                    <a:pt x="8428" y="439"/>
                    <a:pt x="8812" y="423"/>
                    <a:pt x="8989" y="500"/>
                  </a:cubicBezTo>
                  <a:cubicBezTo>
                    <a:pt x="9000" y="506"/>
                    <a:pt x="9014" y="509"/>
                    <a:pt x="9027" y="509"/>
                  </a:cubicBezTo>
                  <a:cubicBezTo>
                    <a:pt x="9065" y="509"/>
                    <a:pt x="9102" y="484"/>
                    <a:pt x="9096" y="439"/>
                  </a:cubicBezTo>
                  <a:cubicBezTo>
                    <a:pt x="9062" y="25"/>
                    <a:pt x="7871" y="1"/>
                    <a:pt x="7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19"/>
            <p:cNvGrpSpPr/>
            <p:nvPr/>
          </p:nvGrpSpPr>
          <p:grpSpPr>
            <a:xfrm>
              <a:off x="685800" y="1388350"/>
              <a:ext cx="3039265" cy="1606984"/>
              <a:chOff x="685800" y="1388350"/>
              <a:chExt cx="3039265" cy="1606984"/>
            </a:xfrm>
          </p:grpSpPr>
          <p:grpSp>
            <p:nvGrpSpPr>
              <p:cNvPr id="404" name="Google Shape;404;p19"/>
              <p:cNvGrpSpPr/>
              <p:nvPr/>
            </p:nvGrpSpPr>
            <p:grpSpPr>
              <a:xfrm>
                <a:off x="2652621" y="2254026"/>
                <a:ext cx="1072444" cy="741308"/>
                <a:chOff x="3420499" y="1731224"/>
                <a:chExt cx="2302865" cy="1591815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>
                  <a:off x="3420499" y="2388175"/>
                  <a:ext cx="2284271" cy="934864"/>
                </a:xfrm>
                <a:custGeom>
                  <a:rect b="b" l="l" r="r" t="t"/>
                  <a:pathLst>
                    <a:path extrusionOk="0" h="12708" w="31050">
                      <a:moveTo>
                        <a:pt x="16103" y="471"/>
                      </a:moveTo>
                      <a:cubicBezTo>
                        <a:pt x="16841" y="471"/>
                        <a:pt x="17554" y="814"/>
                        <a:pt x="18123" y="1309"/>
                      </a:cubicBezTo>
                      <a:cubicBezTo>
                        <a:pt x="18563" y="1705"/>
                        <a:pt x="18947" y="2151"/>
                        <a:pt x="19268" y="2651"/>
                      </a:cubicBezTo>
                      <a:lnTo>
                        <a:pt x="19268" y="2651"/>
                      </a:lnTo>
                      <a:cubicBezTo>
                        <a:pt x="19281" y="2682"/>
                        <a:pt x="19299" y="2710"/>
                        <a:pt x="19322" y="2734"/>
                      </a:cubicBezTo>
                      <a:lnTo>
                        <a:pt x="19322" y="2734"/>
                      </a:lnTo>
                      <a:cubicBezTo>
                        <a:pt x="19372" y="2801"/>
                        <a:pt x="19441" y="2830"/>
                        <a:pt x="19510" y="2830"/>
                      </a:cubicBezTo>
                      <a:cubicBezTo>
                        <a:pt x="19601" y="2830"/>
                        <a:pt x="19691" y="2780"/>
                        <a:pt x="19737" y="2706"/>
                      </a:cubicBezTo>
                      <a:lnTo>
                        <a:pt x="19737" y="2706"/>
                      </a:lnTo>
                      <a:cubicBezTo>
                        <a:pt x="19895" y="2634"/>
                        <a:pt x="20058" y="2601"/>
                        <a:pt x="20216" y="2601"/>
                      </a:cubicBezTo>
                      <a:cubicBezTo>
                        <a:pt x="20941" y="2601"/>
                        <a:pt x="21578" y="3292"/>
                        <a:pt x="21362" y="4096"/>
                      </a:cubicBezTo>
                      <a:cubicBezTo>
                        <a:pt x="21314" y="4272"/>
                        <a:pt x="21443" y="4390"/>
                        <a:pt x="21594" y="4390"/>
                      </a:cubicBezTo>
                      <a:cubicBezTo>
                        <a:pt x="21634" y="4390"/>
                        <a:pt x="21675" y="4382"/>
                        <a:pt x="21715" y="4364"/>
                      </a:cubicBezTo>
                      <a:cubicBezTo>
                        <a:pt x="22013" y="4237"/>
                        <a:pt x="22327" y="4179"/>
                        <a:pt x="22643" y="4179"/>
                      </a:cubicBezTo>
                      <a:cubicBezTo>
                        <a:pt x="23240" y="4179"/>
                        <a:pt x="23841" y="4386"/>
                        <a:pt x="24333" y="4717"/>
                      </a:cubicBezTo>
                      <a:cubicBezTo>
                        <a:pt x="25169" y="5278"/>
                        <a:pt x="25645" y="6214"/>
                        <a:pt x="25822" y="7181"/>
                      </a:cubicBezTo>
                      <a:cubicBezTo>
                        <a:pt x="25914" y="7757"/>
                        <a:pt x="25914" y="8348"/>
                        <a:pt x="25822" y="8924"/>
                      </a:cubicBezTo>
                      <a:cubicBezTo>
                        <a:pt x="25795" y="9071"/>
                        <a:pt x="25892" y="9225"/>
                        <a:pt x="26045" y="9225"/>
                      </a:cubicBezTo>
                      <a:cubicBezTo>
                        <a:pt x="26067" y="9225"/>
                        <a:pt x="26090" y="9222"/>
                        <a:pt x="26114" y="9215"/>
                      </a:cubicBezTo>
                      <a:cubicBezTo>
                        <a:pt x="26393" y="9138"/>
                        <a:pt x="26679" y="9102"/>
                        <a:pt x="26965" y="9102"/>
                      </a:cubicBezTo>
                      <a:cubicBezTo>
                        <a:pt x="28164" y="9102"/>
                        <a:pt x="29360" y="9743"/>
                        <a:pt x="30036" y="10735"/>
                      </a:cubicBezTo>
                      <a:cubicBezTo>
                        <a:pt x="30219" y="10998"/>
                        <a:pt x="30363" y="11287"/>
                        <a:pt x="30460" y="11591"/>
                      </a:cubicBezTo>
                      <a:lnTo>
                        <a:pt x="30460" y="11591"/>
                      </a:lnTo>
                      <a:cubicBezTo>
                        <a:pt x="27249" y="11477"/>
                        <a:pt x="24033" y="11418"/>
                        <a:pt x="20816" y="11418"/>
                      </a:cubicBezTo>
                      <a:cubicBezTo>
                        <a:pt x="20146" y="11418"/>
                        <a:pt x="19476" y="11421"/>
                        <a:pt x="18806" y="11426"/>
                      </a:cubicBezTo>
                      <a:cubicBezTo>
                        <a:pt x="14838" y="11457"/>
                        <a:pt x="10877" y="11572"/>
                        <a:pt x="6909" y="11787"/>
                      </a:cubicBezTo>
                      <a:cubicBezTo>
                        <a:pt x="4774" y="11905"/>
                        <a:pt x="2632" y="12044"/>
                        <a:pt x="497" y="12212"/>
                      </a:cubicBezTo>
                      <a:lnTo>
                        <a:pt x="497" y="12212"/>
                      </a:lnTo>
                      <a:cubicBezTo>
                        <a:pt x="570" y="11049"/>
                        <a:pt x="895" y="9894"/>
                        <a:pt x="1544" y="8924"/>
                      </a:cubicBezTo>
                      <a:cubicBezTo>
                        <a:pt x="2204" y="7933"/>
                        <a:pt x="3240" y="7250"/>
                        <a:pt x="4407" y="7035"/>
                      </a:cubicBezTo>
                      <a:cubicBezTo>
                        <a:pt x="4607" y="6999"/>
                        <a:pt x="4809" y="6981"/>
                        <a:pt x="5010" y="6981"/>
                      </a:cubicBezTo>
                      <a:cubicBezTo>
                        <a:pt x="5448" y="6981"/>
                        <a:pt x="5882" y="7067"/>
                        <a:pt x="6287" y="7235"/>
                      </a:cubicBezTo>
                      <a:cubicBezTo>
                        <a:pt x="6325" y="7255"/>
                        <a:pt x="6364" y="7265"/>
                        <a:pt x="6402" y="7265"/>
                      </a:cubicBezTo>
                      <a:cubicBezTo>
                        <a:pt x="6551" y="7265"/>
                        <a:pt x="6683" y="7125"/>
                        <a:pt x="6640" y="6966"/>
                      </a:cubicBezTo>
                      <a:cubicBezTo>
                        <a:pt x="6418" y="5715"/>
                        <a:pt x="6825" y="4380"/>
                        <a:pt x="7661" y="3443"/>
                      </a:cubicBezTo>
                      <a:cubicBezTo>
                        <a:pt x="8449" y="2561"/>
                        <a:pt x="9563" y="2104"/>
                        <a:pt x="10726" y="2104"/>
                      </a:cubicBezTo>
                      <a:cubicBezTo>
                        <a:pt x="10888" y="2104"/>
                        <a:pt x="11052" y="2113"/>
                        <a:pt x="11215" y="2131"/>
                      </a:cubicBezTo>
                      <a:cubicBezTo>
                        <a:pt x="11952" y="2215"/>
                        <a:pt x="12658" y="2499"/>
                        <a:pt x="13257" y="2944"/>
                      </a:cubicBezTo>
                      <a:cubicBezTo>
                        <a:pt x="13294" y="2974"/>
                        <a:pt x="13333" y="2986"/>
                        <a:pt x="13371" y="2986"/>
                      </a:cubicBezTo>
                      <a:cubicBezTo>
                        <a:pt x="13492" y="2986"/>
                        <a:pt x="13606" y="2860"/>
                        <a:pt x="13618" y="2737"/>
                      </a:cubicBezTo>
                      <a:cubicBezTo>
                        <a:pt x="13702" y="1778"/>
                        <a:pt x="14431" y="926"/>
                        <a:pt x="15329" y="603"/>
                      </a:cubicBezTo>
                      <a:cubicBezTo>
                        <a:pt x="15587" y="512"/>
                        <a:pt x="15846" y="471"/>
                        <a:pt x="16103" y="471"/>
                      </a:cubicBezTo>
                      <a:close/>
                      <a:moveTo>
                        <a:pt x="16153" y="1"/>
                      </a:moveTo>
                      <a:cubicBezTo>
                        <a:pt x="14774" y="1"/>
                        <a:pt x="13528" y="949"/>
                        <a:pt x="13196" y="2326"/>
                      </a:cubicBezTo>
                      <a:lnTo>
                        <a:pt x="13196" y="2326"/>
                      </a:lnTo>
                      <a:cubicBezTo>
                        <a:pt x="12451" y="1860"/>
                        <a:pt x="11571" y="1622"/>
                        <a:pt x="10694" y="1622"/>
                      </a:cubicBezTo>
                      <a:cubicBezTo>
                        <a:pt x="10212" y="1622"/>
                        <a:pt x="9731" y="1694"/>
                        <a:pt x="9273" y="1839"/>
                      </a:cubicBezTo>
                      <a:cubicBezTo>
                        <a:pt x="7892" y="2277"/>
                        <a:pt x="6832" y="3382"/>
                        <a:pt x="6356" y="4740"/>
                      </a:cubicBezTo>
                      <a:cubicBezTo>
                        <a:pt x="6141" y="5366"/>
                        <a:pt x="6062" y="6024"/>
                        <a:pt x="6118" y="6674"/>
                      </a:cubicBezTo>
                      <a:lnTo>
                        <a:pt x="6118" y="6674"/>
                      </a:lnTo>
                      <a:cubicBezTo>
                        <a:pt x="5753" y="6566"/>
                        <a:pt x="5379" y="6514"/>
                        <a:pt x="5005" y="6514"/>
                      </a:cubicBezTo>
                      <a:cubicBezTo>
                        <a:pt x="4250" y="6514"/>
                        <a:pt x="3496" y="6723"/>
                        <a:pt x="2826" y="7097"/>
                      </a:cubicBezTo>
                      <a:cubicBezTo>
                        <a:pt x="1636" y="7757"/>
                        <a:pt x="830" y="8908"/>
                        <a:pt x="400" y="10182"/>
                      </a:cubicBezTo>
                      <a:cubicBezTo>
                        <a:pt x="154" y="10919"/>
                        <a:pt x="24" y="11687"/>
                        <a:pt x="1" y="12470"/>
                      </a:cubicBezTo>
                      <a:cubicBezTo>
                        <a:pt x="1" y="12600"/>
                        <a:pt x="108" y="12708"/>
                        <a:pt x="239" y="12708"/>
                      </a:cubicBezTo>
                      <a:cubicBezTo>
                        <a:pt x="4223" y="12385"/>
                        <a:pt x="8199" y="12163"/>
                        <a:pt x="12190" y="12040"/>
                      </a:cubicBezTo>
                      <a:cubicBezTo>
                        <a:pt x="15102" y="11939"/>
                        <a:pt x="18013" y="11891"/>
                        <a:pt x="20925" y="11891"/>
                      </a:cubicBezTo>
                      <a:cubicBezTo>
                        <a:pt x="21982" y="11891"/>
                        <a:pt x="23038" y="11897"/>
                        <a:pt x="24095" y="11909"/>
                      </a:cubicBezTo>
                      <a:cubicBezTo>
                        <a:pt x="26329" y="11940"/>
                        <a:pt x="28554" y="12002"/>
                        <a:pt x="30780" y="12086"/>
                      </a:cubicBezTo>
                      <a:cubicBezTo>
                        <a:pt x="30934" y="12078"/>
                        <a:pt x="31049" y="11932"/>
                        <a:pt x="31011" y="11779"/>
                      </a:cubicBezTo>
                      <a:cubicBezTo>
                        <a:pt x="30650" y="10098"/>
                        <a:pt x="29092" y="8847"/>
                        <a:pt x="27411" y="8647"/>
                      </a:cubicBezTo>
                      <a:cubicBezTo>
                        <a:pt x="27263" y="8628"/>
                        <a:pt x="27114" y="8619"/>
                        <a:pt x="26965" y="8619"/>
                      </a:cubicBezTo>
                      <a:cubicBezTo>
                        <a:pt x="26752" y="8619"/>
                        <a:pt x="26540" y="8638"/>
                        <a:pt x="26331" y="8676"/>
                      </a:cubicBezTo>
                      <a:lnTo>
                        <a:pt x="26331" y="8676"/>
                      </a:lnTo>
                      <a:cubicBezTo>
                        <a:pt x="26438" y="7637"/>
                        <a:pt x="26299" y="6563"/>
                        <a:pt x="25791" y="5631"/>
                      </a:cubicBezTo>
                      <a:cubicBezTo>
                        <a:pt x="25269" y="4664"/>
                        <a:pt x="24341" y="3973"/>
                        <a:pt x="23258" y="3758"/>
                      </a:cubicBezTo>
                      <a:cubicBezTo>
                        <a:pt x="23066" y="3721"/>
                        <a:pt x="22873" y="3703"/>
                        <a:pt x="22680" y="3703"/>
                      </a:cubicBezTo>
                      <a:cubicBezTo>
                        <a:pt x="22410" y="3703"/>
                        <a:pt x="22142" y="3739"/>
                        <a:pt x="21882" y="3808"/>
                      </a:cubicBezTo>
                      <a:lnTo>
                        <a:pt x="21882" y="3808"/>
                      </a:lnTo>
                      <a:cubicBezTo>
                        <a:pt x="21897" y="2865"/>
                        <a:pt x="21103" y="2123"/>
                        <a:pt x="20213" y="2123"/>
                      </a:cubicBezTo>
                      <a:cubicBezTo>
                        <a:pt x="20004" y="2123"/>
                        <a:pt x="19790" y="2164"/>
                        <a:pt x="19579" y="2253"/>
                      </a:cubicBezTo>
                      <a:lnTo>
                        <a:pt x="19579" y="2253"/>
                      </a:lnTo>
                      <a:cubicBezTo>
                        <a:pt x="18941" y="1323"/>
                        <a:pt x="18090" y="461"/>
                        <a:pt x="16995" y="120"/>
                      </a:cubicBezTo>
                      <a:cubicBezTo>
                        <a:pt x="16713" y="39"/>
                        <a:pt x="16431" y="1"/>
                        <a:pt x="161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>
                  <a:off x="3504660" y="2595781"/>
                  <a:ext cx="1939754" cy="720128"/>
                </a:xfrm>
                <a:custGeom>
                  <a:rect b="b" l="l" r="r" t="t"/>
                  <a:pathLst>
                    <a:path extrusionOk="0" h="9789" w="26367">
                      <a:moveTo>
                        <a:pt x="15953" y="1"/>
                      </a:moveTo>
                      <a:cubicBezTo>
                        <a:pt x="15022" y="1"/>
                        <a:pt x="14192" y="591"/>
                        <a:pt x="13640" y="1320"/>
                      </a:cubicBezTo>
                      <a:cubicBezTo>
                        <a:pt x="13351" y="1697"/>
                        <a:pt x="13121" y="2115"/>
                        <a:pt x="12909" y="2539"/>
                      </a:cubicBezTo>
                      <a:lnTo>
                        <a:pt x="12909" y="2539"/>
                      </a:lnTo>
                      <a:cubicBezTo>
                        <a:pt x="12532" y="1978"/>
                        <a:pt x="12007" y="1535"/>
                        <a:pt x="11384" y="1258"/>
                      </a:cubicBezTo>
                      <a:cubicBezTo>
                        <a:pt x="10941" y="1066"/>
                        <a:pt x="10467" y="968"/>
                        <a:pt x="9990" y="968"/>
                      </a:cubicBezTo>
                      <a:cubicBezTo>
                        <a:pt x="9630" y="968"/>
                        <a:pt x="9269" y="1023"/>
                        <a:pt x="8920" y="1135"/>
                      </a:cubicBezTo>
                      <a:cubicBezTo>
                        <a:pt x="8106" y="1396"/>
                        <a:pt x="7408" y="1941"/>
                        <a:pt x="6962" y="2671"/>
                      </a:cubicBezTo>
                      <a:cubicBezTo>
                        <a:pt x="6540" y="3369"/>
                        <a:pt x="6364" y="4190"/>
                        <a:pt x="6348" y="4996"/>
                      </a:cubicBezTo>
                      <a:cubicBezTo>
                        <a:pt x="6327" y="5661"/>
                        <a:pt x="6403" y="6326"/>
                        <a:pt x="6534" y="6980"/>
                      </a:cubicBezTo>
                      <a:lnTo>
                        <a:pt x="6534" y="6980"/>
                      </a:lnTo>
                      <a:cubicBezTo>
                        <a:pt x="5814" y="6398"/>
                        <a:pt x="4886" y="6071"/>
                        <a:pt x="3964" y="6071"/>
                      </a:cubicBezTo>
                      <a:cubicBezTo>
                        <a:pt x="3948" y="6071"/>
                        <a:pt x="3932" y="6071"/>
                        <a:pt x="3915" y="6071"/>
                      </a:cubicBezTo>
                      <a:cubicBezTo>
                        <a:pt x="2695" y="6079"/>
                        <a:pt x="1543" y="6700"/>
                        <a:pt x="799" y="7683"/>
                      </a:cubicBezTo>
                      <a:cubicBezTo>
                        <a:pt x="392" y="8205"/>
                        <a:pt x="131" y="8826"/>
                        <a:pt x="31" y="9487"/>
                      </a:cubicBezTo>
                      <a:cubicBezTo>
                        <a:pt x="1" y="9617"/>
                        <a:pt x="77" y="9740"/>
                        <a:pt x="200" y="9778"/>
                      </a:cubicBezTo>
                      <a:cubicBezTo>
                        <a:pt x="223" y="9785"/>
                        <a:pt x="246" y="9788"/>
                        <a:pt x="269" y="9788"/>
                      </a:cubicBezTo>
                      <a:cubicBezTo>
                        <a:pt x="374" y="9788"/>
                        <a:pt x="467" y="9718"/>
                        <a:pt x="492" y="9617"/>
                      </a:cubicBezTo>
                      <a:lnTo>
                        <a:pt x="500" y="9609"/>
                      </a:lnTo>
                      <a:cubicBezTo>
                        <a:pt x="661" y="8535"/>
                        <a:pt x="1290" y="7583"/>
                        <a:pt x="2227" y="7023"/>
                      </a:cubicBezTo>
                      <a:cubicBezTo>
                        <a:pt x="2765" y="6708"/>
                        <a:pt x="3371" y="6547"/>
                        <a:pt x="3980" y="6547"/>
                      </a:cubicBezTo>
                      <a:cubicBezTo>
                        <a:pt x="4439" y="6547"/>
                        <a:pt x="4900" y="6638"/>
                        <a:pt x="5335" y="6823"/>
                      </a:cubicBezTo>
                      <a:cubicBezTo>
                        <a:pt x="5911" y="7053"/>
                        <a:pt x="6410" y="7437"/>
                        <a:pt x="6794" y="7921"/>
                      </a:cubicBezTo>
                      <a:cubicBezTo>
                        <a:pt x="6837" y="7977"/>
                        <a:pt x="6892" y="8000"/>
                        <a:pt x="6947" y="8000"/>
                      </a:cubicBezTo>
                      <a:cubicBezTo>
                        <a:pt x="7090" y="8000"/>
                        <a:pt x="7237" y="7845"/>
                        <a:pt x="7193" y="7690"/>
                      </a:cubicBezTo>
                      <a:cubicBezTo>
                        <a:pt x="6993" y="6946"/>
                        <a:pt x="6870" y="6178"/>
                        <a:pt x="6832" y="5411"/>
                      </a:cubicBezTo>
                      <a:cubicBezTo>
                        <a:pt x="6809" y="4682"/>
                        <a:pt x="6886" y="3929"/>
                        <a:pt x="7193" y="3262"/>
                      </a:cubicBezTo>
                      <a:cubicBezTo>
                        <a:pt x="7507" y="2579"/>
                        <a:pt x="8052" y="2026"/>
                        <a:pt x="8743" y="1711"/>
                      </a:cubicBezTo>
                      <a:cubicBezTo>
                        <a:pt x="9135" y="1531"/>
                        <a:pt x="9558" y="1441"/>
                        <a:pt x="9982" y="1441"/>
                      </a:cubicBezTo>
                      <a:cubicBezTo>
                        <a:pt x="10296" y="1441"/>
                        <a:pt x="10611" y="1490"/>
                        <a:pt x="10915" y="1588"/>
                      </a:cubicBezTo>
                      <a:cubicBezTo>
                        <a:pt x="11706" y="1849"/>
                        <a:pt x="12351" y="2417"/>
                        <a:pt x="12719" y="3162"/>
                      </a:cubicBezTo>
                      <a:cubicBezTo>
                        <a:pt x="12765" y="3239"/>
                        <a:pt x="12846" y="3277"/>
                        <a:pt x="12926" y="3277"/>
                      </a:cubicBezTo>
                      <a:cubicBezTo>
                        <a:pt x="13007" y="3277"/>
                        <a:pt x="13088" y="3239"/>
                        <a:pt x="13134" y="3162"/>
                      </a:cubicBezTo>
                      <a:cubicBezTo>
                        <a:pt x="13533" y="2348"/>
                        <a:pt x="13963" y="1443"/>
                        <a:pt x="14723" y="905"/>
                      </a:cubicBezTo>
                      <a:cubicBezTo>
                        <a:pt x="15088" y="654"/>
                        <a:pt x="15539" y="481"/>
                        <a:pt x="15975" y="481"/>
                      </a:cubicBezTo>
                      <a:cubicBezTo>
                        <a:pt x="16326" y="481"/>
                        <a:pt x="16668" y="593"/>
                        <a:pt x="16949" y="867"/>
                      </a:cubicBezTo>
                      <a:cubicBezTo>
                        <a:pt x="17240" y="1151"/>
                        <a:pt x="17409" y="1550"/>
                        <a:pt x="17302" y="1949"/>
                      </a:cubicBezTo>
                      <a:cubicBezTo>
                        <a:pt x="17256" y="2117"/>
                        <a:pt x="17409" y="2251"/>
                        <a:pt x="17553" y="2251"/>
                      </a:cubicBezTo>
                      <a:cubicBezTo>
                        <a:pt x="17626" y="2251"/>
                        <a:pt x="17698" y="2216"/>
                        <a:pt x="17739" y="2133"/>
                      </a:cubicBezTo>
                      <a:cubicBezTo>
                        <a:pt x="17862" y="1897"/>
                        <a:pt x="18120" y="1771"/>
                        <a:pt x="18378" y="1771"/>
                      </a:cubicBezTo>
                      <a:cubicBezTo>
                        <a:pt x="18506" y="1771"/>
                        <a:pt x="18633" y="1801"/>
                        <a:pt x="18745" y="1865"/>
                      </a:cubicBezTo>
                      <a:cubicBezTo>
                        <a:pt x="19113" y="2087"/>
                        <a:pt x="19221" y="2632"/>
                        <a:pt x="19059" y="3016"/>
                      </a:cubicBezTo>
                      <a:cubicBezTo>
                        <a:pt x="19006" y="3116"/>
                        <a:pt x="19021" y="3231"/>
                        <a:pt x="19098" y="3308"/>
                      </a:cubicBezTo>
                      <a:cubicBezTo>
                        <a:pt x="19144" y="3354"/>
                        <a:pt x="19204" y="3378"/>
                        <a:pt x="19265" y="3378"/>
                      </a:cubicBezTo>
                      <a:cubicBezTo>
                        <a:pt x="19305" y="3378"/>
                        <a:pt x="19345" y="3367"/>
                        <a:pt x="19382" y="3346"/>
                      </a:cubicBezTo>
                      <a:cubicBezTo>
                        <a:pt x="19675" y="3121"/>
                        <a:pt x="20016" y="3022"/>
                        <a:pt x="20363" y="3022"/>
                      </a:cubicBezTo>
                      <a:cubicBezTo>
                        <a:pt x="20760" y="3022"/>
                        <a:pt x="21163" y="3152"/>
                        <a:pt x="21508" y="3369"/>
                      </a:cubicBezTo>
                      <a:cubicBezTo>
                        <a:pt x="22275" y="3845"/>
                        <a:pt x="22613" y="4751"/>
                        <a:pt x="22629" y="5633"/>
                      </a:cubicBezTo>
                      <a:cubicBezTo>
                        <a:pt x="22629" y="6201"/>
                        <a:pt x="22536" y="6762"/>
                        <a:pt x="22352" y="7291"/>
                      </a:cubicBezTo>
                      <a:cubicBezTo>
                        <a:pt x="22314" y="7445"/>
                        <a:pt x="22429" y="7598"/>
                        <a:pt x="22590" y="7598"/>
                      </a:cubicBezTo>
                      <a:cubicBezTo>
                        <a:pt x="22725" y="7583"/>
                        <a:pt x="22861" y="7575"/>
                        <a:pt x="22995" y="7575"/>
                      </a:cubicBezTo>
                      <a:cubicBezTo>
                        <a:pt x="24126" y="7575"/>
                        <a:pt x="25204" y="8114"/>
                        <a:pt x="25883" y="9034"/>
                      </a:cubicBezTo>
                      <a:cubicBezTo>
                        <a:pt x="25930" y="9112"/>
                        <a:pt x="26013" y="9155"/>
                        <a:pt x="26097" y="9155"/>
                      </a:cubicBezTo>
                      <a:cubicBezTo>
                        <a:pt x="26136" y="9155"/>
                        <a:pt x="26176" y="9145"/>
                        <a:pt x="26213" y="9126"/>
                      </a:cubicBezTo>
                      <a:cubicBezTo>
                        <a:pt x="26328" y="9057"/>
                        <a:pt x="26367" y="8911"/>
                        <a:pt x="26297" y="8796"/>
                      </a:cubicBezTo>
                      <a:cubicBezTo>
                        <a:pt x="25550" y="7744"/>
                        <a:pt x="24297" y="7091"/>
                        <a:pt x="23011" y="7091"/>
                      </a:cubicBezTo>
                      <a:cubicBezTo>
                        <a:pt x="22980" y="7091"/>
                        <a:pt x="22948" y="7092"/>
                        <a:pt x="22917" y="7092"/>
                      </a:cubicBezTo>
                      <a:lnTo>
                        <a:pt x="22917" y="7092"/>
                      </a:lnTo>
                      <a:cubicBezTo>
                        <a:pt x="23177" y="6124"/>
                        <a:pt x="23204" y="5068"/>
                        <a:pt x="22790" y="4137"/>
                      </a:cubicBezTo>
                      <a:cubicBezTo>
                        <a:pt x="22383" y="3254"/>
                        <a:pt x="21539" y="2648"/>
                        <a:pt x="20564" y="2555"/>
                      </a:cubicBezTo>
                      <a:cubicBezTo>
                        <a:pt x="20485" y="2546"/>
                        <a:pt x="20406" y="2541"/>
                        <a:pt x="20327" y="2541"/>
                      </a:cubicBezTo>
                      <a:cubicBezTo>
                        <a:pt x="20076" y="2541"/>
                        <a:pt x="19828" y="2590"/>
                        <a:pt x="19596" y="2683"/>
                      </a:cubicBezTo>
                      <a:lnTo>
                        <a:pt x="19596" y="2683"/>
                      </a:lnTo>
                      <a:cubicBezTo>
                        <a:pt x="19613" y="2202"/>
                        <a:pt x="19415" y="1718"/>
                        <a:pt x="18975" y="1458"/>
                      </a:cubicBezTo>
                      <a:cubicBezTo>
                        <a:pt x="18793" y="1348"/>
                        <a:pt x="18582" y="1295"/>
                        <a:pt x="18370" y="1295"/>
                      </a:cubicBezTo>
                      <a:cubicBezTo>
                        <a:pt x="18167" y="1295"/>
                        <a:pt x="17963" y="1343"/>
                        <a:pt x="17784" y="1437"/>
                      </a:cubicBezTo>
                      <a:lnTo>
                        <a:pt x="17784" y="1437"/>
                      </a:lnTo>
                      <a:cubicBezTo>
                        <a:pt x="17651" y="738"/>
                        <a:pt x="17027" y="143"/>
                        <a:pt x="16311" y="30"/>
                      </a:cubicBezTo>
                      <a:cubicBezTo>
                        <a:pt x="16191" y="10"/>
                        <a:pt x="16071" y="1"/>
                        <a:pt x="159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9"/>
                <p:cNvSpPr/>
                <p:nvPr/>
              </p:nvSpPr>
              <p:spPr>
                <a:xfrm>
                  <a:off x="3619056" y="3177032"/>
                  <a:ext cx="325315" cy="128518"/>
                </a:xfrm>
                <a:custGeom>
                  <a:rect b="b" l="l" r="r" t="t"/>
                  <a:pathLst>
                    <a:path extrusionOk="0" h="1747" w="4422">
                      <a:moveTo>
                        <a:pt x="2459" y="0"/>
                      </a:moveTo>
                      <a:cubicBezTo>
                        <a:pt x="2379" y="0"/>
                        <a:pt x="2297" y="6"/>
                        <a:pt x="2214" y="20"/>
                      </a:cubicBezTo>
                      <a:cubicBezTo>
                        <a:pt x="1808" y="81"/>
                        <a:pt x="1431" y="311"/>
                        <a:pt x="1101" y="542"/>
                      </a:cubicBezTo>
                      <a:cubicBezTo>
                        <a:pt x="764" y="772"/>
                        <a:pt x="449" y="1041"/>
                        <a:pt x="165" y="1332"/>
                      </a:cubicBezTo>
                      <a:cubicBezTo>
                        <a:pt x="0" y="1503"/>
                        <a:pt x="165" y="1746"/>
                        <a:pt x="348" y="1746"/>
                      </a:cubicBezTo>
                      <a:cubicBezTo>
                        <a:pt x="403" y="1746"/>
                        <a:pt x="460" y="1724"/>
                        <a:pt x="510" y="1670"/>
                      </a:cubicBezTo>
                      <a:cubicBezTo>
                        <a:pt x="748" y="1417"/>
                        <a:pt x="1017" y="1186"/>
                        <a:pt x="1309" y="979"/>
                      </a:cubicBezTo>
                      <a:cubicBezTo>
                        <a:pt x="1593" y="780"/>
                        <a:pt x="1907" y="565"/>
                        <a:pt x="2260" y="496"/>
                      </a:cubicBezTo>
                      <a:cubicBezTo>
                        <a:pt x="2331" y="481"/>
                        <a:pt x="2401" y="474"/>
                        <a:pt x="2470" y="474"/>
                      </a:cubicBezTo>
                      <a:cubicBezTo>
                        <a:pt x="3031" y="474"/>
                        <a:pt x="3535" y="940"/>
                        <a:pt x="3911" y="1309"/>
                      </a:cubicBezTo>
                      <a:cubicBezTo>
                        <a:pt x="3958" y="1357"/>
                        <a:pt x="4013" y="1377"/>
                        <a:pt x="4066" y="1377"/>
                      </a:cubicBezTo>
                      <a:cubicBezTo>
                        <a:pt x="4251" y="1377"/>
                        <a:pt x="4422" y="1131"/>
                        <a:pt x="4248" y="964"/>
                      </a:cubicBezTo>
                      <a:cubicBezTo>
                        <a:pt x="3759" y="488"/>
                        <a:pt x="3164" y="0"/>
                        <a:pt x="24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9"/>
                <p:cNvSpPr/>
                <p:nvPr/>
              </p:nvSpPr>
              <p:spPr>
                <a:xfrm>
                  <a:off x="4089662" y="2810964"/>
                  <a:ext cx="1004932" cy="467579"/>
                </a:xfrm>
                <a:custGeom>
                  <a:rect b="b" l="l" r="r" t="t"/>
                  <a:pathLst>
                    <a:path extrusionOk="0" h="6356" w="13660">
                      <a:moveTo>
                        <a:pt x="7848" y="0"/>
                      </a:moveTo>
                      <a:cubicBezTo>
                        <a:pt x="7651" y="0"/>
                        <a:pt x="7466" y="69"/>
                        <a:pt x="7285" y="168"/>
                      </a:cubicBezTo>
                      <a:cubicBezTo>
                        <a:pt x="6448" y="628"/>
                        <a:pt x="5673" y="1212"/>
                        <a:pt x="5005" y="1895"/>
                      </a:cubicBezTo>
                      <a:cubicBezTo>
                        <a:pt x="4719" y="2181"/>
                        <a:pt x="4445" y="2489"/>
                        <a:pt x="4190" y="2809"/>
                      </a:cubicBezTo>
                      <a:lnTo>
                        <a:pt x="4190" y="2809"/>
                      </a:lnTo>
                      <a:cubicBezTo>
                        <a:pt x="3943" y="2318"/>
                        <a:pt x="3664" y="1832"/>
                        <a:pt x="3263" y="1450"/>
                      </a:cubicBezTo>
                      <a:cubicBezTo>
                        <a:pt x="2853" y="1067"/>
                        <a:pt x="2303" y="800"/>
                        <a:pt x="1743" y="800"/>
                      </a:cubicBezTo>
                      <a:cubicBezTo>
                        <a:pt x="1674" y="800"/>
                        <a:pt x="1605" y="804"/>
                        <a:pt x="1536" y="813"/>
                      </a:cubicBezTo>
                      <a:cubicBezTo>
                        <a:pt x="899" y="897"/>
                        <a:pt x="446" y="1319"/>
                        <a:pt x="216" y="1895"/>
                      </a:cubicBezTo>
                      <a:cubicBezTo>
                        <a:pt x="1" y="2432"/>
                        <a:pt x="1" y="3038"/>
                        <a:pt x="54" y="3606"/>
                      </a:cubicBezTo>
                      <a:cubicBezTo>
                        <a:pt x="131" y="4481"/>
                        <a:pt x="300" y="5349"/>
                        <a:pt x="553" y="6185"/>
                      </a:cubicBezTo>
                      <a:cubicBezTo>
                        <a:pt x="590" y="6305"/>
                        <a:pt x="685" y="6356"/>
                        <a:pt x="780" y="6356"/>
                      </a:cubicBezTo>
                      <a:cubicBezTo>
                        <a:pt x="924" y="6356"/>
                        <a:pt x="1069" y="6238"/>
                        <a:pt x="1014" y="6063"/>
                      </a:cubicBezTo>
                      <a:lnTo>
                        <a:pt x="1006" y="6063"/>
                      </a:lnTo>
                      <a:cubicBezTo>
                        <a:pt x="799" y="5387"/>
                        <a:pt x="653" y="4696"/>
                        <a:pt x="561" y="3998"/>
                      </a:cubicBezTo>
                      <a:cubicBezTo>
                        <a:pt x="500" y="3453"/>
                        <a:pt x="446" y="2885"/>
                        <a:pt x="569" y="2340"/>
                      </a:cubicBezTo>
                      <a:cubicBezTo>
                        <a:pt x="676" y="1902"/>
                        <a:pt x="922" y="1465"/>
                        <a:pt x="1382" y="1327"/>
                      </a:cubicBezTo>
                      <a:cubicBezTo>
                        <a:pt x="1497" y="1293"/>
                        <a:pt x="1615" y="1277"/>
                        <a:pt x="1734" y="1277"/>
                      </a:cubicBezTo>
                      <a:cubicBezTo>
                        <a:pt x="2125" y="1277"/>
                        <a:pt x="2522" y="1446"/>
                        <a:pt x="2810" y="1688"/>
                      </a:cubicBezTo>
                      <a:cubicBezTo>
                        <a:pt x="3340" y="2133"/>
                        <a:pt x="3639" y="2770"/>
                        <a:pt x="3938" y="3376"/>
                      </a:cubicBezTo>
                      <a:cubicBezTo>
                        <a:pt x="3977" y="3462"/>
                        <a:pt x="4048" y="3498"/>
                        <a:pt x="4123" y="3498"/>
                      </a:cubicBezTo>
                      <a:cubicBezTo>
                        <a:pt x="4209" y="3498"/>
                        <a:pt x="4299" y="3450"/>
                        <a:pt x="4353" y="3376"/>
                      </a:cubicBezTo>
                      <a:cubicBezTo>
                        <a:pt x="4844" y="2708"/>
                        <a:pt x="5420" y="2094"/>
                        <a:pt x="6064" y="1565"/>
                      </a:cubicBezTo>
                      <a:cubicBezTo>
                        <a:pt x="6379" y="1311"/>
                        <a:pt x="6709" y="1066"/>
                        <a:pt x="7055" y="851"/>
                      </a:cubicBezTo>
                      <a:cubicBezTo>
                        <a:pt x="7231" y="728"/>
                        <a:pt x="7423" y="621"/>
                        <a:pt x="7615" y="529"/>
                      </a:cubicBezTo>
                      <a:cubicBezTo>
                        <a:pt x="7679" y="493"/>
                        <a:pt x="7750" y="475"/>
                        <a:pt x="7821" y="475"/>
                      </a:cubicBezTo>
                      <a:cubicBezTo>
                        <a:pt x="7903" y="475"/>
                        <a:pt x="7986" y="499"/>
                        <a:pt x="8060" y="544"/>
                      </a:cubicBezTo>
                      <a:cubicBezTo>
                        <a:pt x="8444" y="813"/>
                        <a:pt x="8344" y="1365"/>
                        <a:pt x="8283" y="1757"/>
                      </a:cubicBezTo>
                      <a:cubicBezTo>
                        <a:pt x="8238" y="1932"/>
                        <a:pt x="8376" y="2059"/>
                        <a:pt x="8518" y="2059"/>
                      </a:cubicBezTo>
                      <a:cubicBezTo>
                        <a:pt x="8593" y="2059"/>
                        <a:pt x="8670" y="2023"/>
                        <a:pt x="8720" y="1941"/>
                      </a:cubicBezTo>
                      <a:cubicBezTo>
                        <a:pt x="8887" y="1727"/>
                        <a:pt x="9119" y="1437"/>
                        <a:pt x="9389" y="1437"/>
                      </a:cubicBezTo>
                      <a:cubicBezTo>
                        <a:pt x="9429" y="1437"/>
                        <a:pt x="9469" y="1443"/>
                        <a:pt x="9511" y="1457"/>
                      </a:cubicBezTo>
                      <a:cubicBezTo>
                        <a:pt x="9641" y="1496"/>
                        <a:pt x="9680" y="1565"/>
                        <a:pt x="9672" y="1703"/>
                      </a:cubicBezTo>
                      <a:cubicBezTo>
                        <a:pt x="9664" y="1933"/>
                        <a:pt x="9618" y="2148"/>
                        <a:pt x="9749" y="2355"/>
                      </a:cubicBezTo>
                      <a:cubicBezTo>
                        <a:pt x="9795" y="2428"/>
                        <a:pt x="9877" y="2469"/>
                        <a:pt x="9961" y="2469"/>
                      </a:cubicBezTo>
                      <a:cubicBezTo>
                        <a:pt x="10001" y="2469"/>
                        <a:pt x="10041" y="2460"/>
                        <a:pt x="10079" y="2440"/>
                      </a:cubicBezTo>
                      <a:cubicBezTo>
                        <a:pt x="10391" y="2309"/>
                        <a:pt x="10759" y="2216"/>
                        <a:pt x="11113" y="2216"/>
                      </a:cubicBezTo>
                      <a:cubicBezTo>
                        <a:pt x="11569" y="2216"/>
                        <a:pt x="12003" y="2370"/>
                        <a:pt x="12266" y="2793"/>
                      </a:cubicBezTo>
                      <a:cubicBezTo>
                        <a:pt x="12351" y="2923"/>
                        <a:pt x="12405" y="3077"/>
                        <a:pt x="12420" y="3238"/>
                      </a:cubicBezTo>
                      <a:cubicBezTo>
                        <a:pt x="12428" y="3438"/>
                        <a:pt x="12343" y="3599"/>
                        <a:pt x="12282" y="3783"/>
                      </a:cubicBezTo>
                      <a:cubicBezTo>
                        <a:pt x="12205" y="4006"/>
                        <a:pt x="12243" y="4244"/>
                        <a:pt x="12374" y="4435"/>
                      </a:cubicBezTo>
                      <a:cubicBezTo>
                        <a:pt x="12504" y="4612"/>
                        <a:pt x="12650" y="4781"/>
                        <a:pt x="12796" y="4934"/>
                      </a:cubicBezTo>
                      <a:cubicBezTo>
                        <a:pt x="12911" y="5049"/>
                        <a:pt x="13003" y="5188"/>
                        <a:pt x="13080" y="5326"/>
                      </a:cubicBezTo>
                      <a:cubicBezTo>
                        <a:pt x="13141" y="5495"/>
                        <a:pt x="13172" y="5671"/>
                        <a:pt x="13172" y="5848"/>
                      </a:cubicBezTo>
                      <a:cubicBezTo>
                        <a:pt x="13180" y="6001"/>
                        <a:pt x="13303" y="6078"/>
                        <a:pt x="13422" y="6078"/>
                      </a:cubicBezTo>
                      <a:cubicBezTo>
                        <a:pt x="13542" y="6078"/>
                        <a:pt x="13659" y="6001"/>
                        <a:pt x="13656" y="5848"/>
                      </a:cubicBezTo>
                      <a:cubicBezTo>
                        <a:pt x="13656" y="5456"/>
                        <a:pt x="13525" y="5073"/>
                        <a:pt x="13280" y="4765"/>
                      </a:cubicBezTo>
                      <a:cubicBezTo>
                        <a:pt x="13149" y="4597"/>
                        <a:pt x="13003" y="4451"/>
                        <a:pt x="12865" y="4297"/>
                      </a:cubicBezTo>
                      <a:cubicBezTo>
                        <a:pt x="12796" y="4228"/>
                        <a:pt x="12742" y="4144"/>
                        <a:pt x="12719" y="4052"/>
                      </a:cubicBezTo>
                      <a:cubicBezTo>
                        <a:pt x="12727" y="3952"/>
                        <a:pt x="12758" y="3852"/>
                        <a:pt x="12804" y="3760"/>
                      </a:cubicBezTo>
                      <a:cubicBezTo>
                        <a:pt x="13141" y="2870"/>
                        <a:pt x="12443" y="1956"/>
                        <a:pt x="11568" y="1780"/>
                      </a:cubicBezTo>
                      <a:cubicBezTo>
                        <a:pt x="11416" y="1748"/>
                        <a:pt x="11265" y="1734"/>
                        <a:pt x="11114" y="1734"/>
                      </a:cubicBezTo>
                      <a:cubicBezTo>
                        <a:pt x="10782" y="1734"/>
                        <a:pt x="10455" y="1803"/>
                        <a:pt x="10139" y="1911"/>
                      </a:cubicBezTo>
                      <a:lnTo>
                        <a:pt x="10139" y="1911"/>
                      </a:lnTo>
                      <a:cubicBezTo>
                        <a:pt x="10142" y="1882"/>
                        <a:pt x="10146" y="1853"/>
                        <a:pt x="10148" y="1826"/>
                      </a:cubicBezTo>
                      <a:cubicBezTo>
                        <a:pt x="10171" y="1688"/>
                        <a:pt x="10156" y="1557"/>
                        <a:pt x="10117" y="1427"/>
                      </a:cubicBezTo>
                      <a:cubicBezTo>
                        <a:pt x="10033" y="1196"/>
                        <a:pt x="9833" y="1027"/>
                        <a:pt x="9588" y="981"/>
                      </a:cubicBezTo>
                      <a:cubicBezTo>
                        <a:pt x="9520" y="967"/>
                        <a:pt x="9456" y="960"/>
                        <a:pt x="9393" y="960"/>
                      </a:cubicBezTo>
                      <a:cubicBezTo>
                        <a:pt x="9175" y="960"/>
                        <a:pt x="8985" y="1042"/>
                        <a:pt x="8817" y="1166"/>
                      </a:cubicBezTo>
                      <a:lnTo>
                        <a:pt x="8817" y="1166"/>
                      </a:lnTo>
                      <a:cubicBezTo>
                        <a:pt x="8810" y="891"/>
                        <a:pt x="8750" y="623"/>
                        <a:pt x="8574" y="390"/>
                      </a:cubicBezTo>
                      <a:cubicBezTo>
                        <a:pt x="8444" y="214"/>
                        <a:pt x="8252" y="76"/>
                        <a:pt x="8037" y="22"/>
                      </a:cubicBezTo>
                      <a:cubicBezTo>
                        <a:pt x="7973" y="7"/>
                        <a:pt x="7910" y="0"/>
                        <a:pt x="78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19"/>
                <p:cNvSpPr/>
                <p:nvPr/>
              </p:nvSpPr>
              <p:spPr>
                <a:xfrm>
                  <a:off x="4240473" y="3043287"/>
                  <a:ext cx="672039" cy="215472"/>
                </a:xfrm>
                <a:custGeom>
                  <a:rect b="b" l="l" r="r" t="t"/>
                  <a:pathLst>
                    <a:path extrusionOk="0" h="2929" w="9135">
                      <a:moveTo>
                        <a:pt x="5740" y="1"/>
                      </a:moveTo>
                      <a:cubicBezTo>
                        <a:pt x="5693" y="1"/>
                        <a:pt x="5645" y="4"/>
                        <a:pt x="5596" y="11"/>
                      </a:cubicBezTo>
                      <a:cubicBezTo>
                        <a:pt x="4836" y="103"/>
                        <a:pt x="4076" y="441"/>
                        <a:pt x="3446" y="863"/>
                      </a:cubicBezTo>
                      <a:cubicBezTo>
                        <a:pt x="3148" y="1052"/>
                        <a:pt x="2874" y="1274"/>
                        <a:pt x="2624" y="1519"/>
                      </a:cubicBezTo>
                      <a:lnTo>
                        <a:pt x="2624" y="1519"/>
                      </a:lnTo>
                      <a:cubicBezTo>
                        <a:pt x="2421" y="1272"/>
                        <a:pt x="2187" y="1049"/>
                        <a:pt x="1896" y="909"/>
                      </a:cubicBezTo>
                      <a:cubicBezTo>
                        <a:pt x="1700" y="811"/>
                        <a:pt x="1486" y="761"/>
                        <a:pt x="1274" y="761"/>
                      </a:cubicBezTo>
                      <a:cubicBezTo>
                        <a:pt x="1087" y="761"/>
                        <a:pt x="901" y="799"/>
                        <a:pt x="729" y="878"/>
                      </a:cubicBezTo>
                      <a:cubicBezTo>
                        <a:pt x="407" y="1039"/>
                        <a:pt x="177" y="1331"/>
                        <a:pt x="84" y="1677"/>
                      </a:cubicBezTo>
                      <a:cubicBezTo>
                        <a:pt x="0" y="2030"/>
                        <a:pt x="69" y="2406"/>
                        <a:pt x="146" y="2759"/>
                      </a:cubicBezTo>
                      <a:cubicBezTo>
                        <a:pt x="170" y="2877"/>
                        <a:pt x="258" y="2928"/>
                        <a:pt x="351" y="2928"/>
                      </a:cubicBezTo>
                      <a:cubicBezTo>
                        <a:pt x="494" y="2928"/>
                        <a:pt x="648" y="2809"/>
                        <a:pt x="606" y="2628"/>
                      </a:cubicBezTo>
                      <a:lnTo>
                        <a:pt x="599" y="2621"/>
                      </a:lnTo>
                      <a:cubicBezTo>
                        <a:pt x="499" y="2145"/>
                        <a:pt x="422" y="1569"/>
                        <a:pt x="936" y="1300"/>
                      </a:cubicBezTo>
                      <a:cubicBezTo>
                        <a:pt x="1048" y="1243"/>
                        <a:pt x="1159" y="1218"/>
                        <a:pt x="1268" y="1218"/>
                      </a:cubicBezTo>
                      <a:cubicBezTo>
                        <a:pt x="1724" y="1218"/>
                        <a:pt x="2146" y="1658"/>
                        <a:pt x="2387" y="1999"/>
                      </a:cubicBezTo>
                      <a:cubicBezTo>
                        <a:pt x="2435" y="2074"/>
                        <a:pt x="2516" y="2113"/>
                        <a:pt x="2597" y="2113"/>
                      </a:cubicBezTo>
                      <a:cubicBezTo>
                        <a:pt x="2657" y="2113"/>
                        <a:pt x="2717" y="2091"/>
                        <a:pt x="2763" y="2045"/>
                      </a:cubicBezTo>
                      <a:cubicBezTo>
                        <a:pt x="3224" y="1561"/>
                        <a:pt x="3769" y="1162"/>
                        <a:pt x="4375" y="878"/>
                      </a:cubicBezTo>
                      <a:cubicBezTo>
                        <a:pt x="4667" y="740"/>
                        <a:pt x="4974" y="633"/>
                        <a:pt x="5289" y="556"/>
                      </a:cubicBezTo>
                      <a:cubicBezTo>
                        <a:pt x="5450" y="502"/>
                        <a:pt x="5611" y="471"/>
                        <a:pt x="5780" y="471"/>
                      </a:cubicBezTo>
                      <a:cubicBezTo>
                        <a:pt x="5880" y="471"/>
                        <a:pt x="5972" y="525"/>
                        <a:pt x="6018" y="602"/>
                      </a:cubicBezTo>
                      <a:cubicBezTo>
                        <a:pt x="6156" y="832"/>
                        <a:pt x="6125" y="1155"/>
                        <a:pt x="6095" y="1423"/>
                      </a:cubicBezTo>
                      <a:cubicBezTo>
                        <a:pt x="6095" y="1560"/>
                        <a:pt x="6200" y="1664"/>
                        <a:pt x="6325" y="1664"/>
                      </a:cubicBezTo>
                      <a:cubicBezTo>
                        <a:pt x="6348" y="1664"/>
                        <a:pt x="6371" y="1660"/>
                        <a:pt x="6394" y="1654"/>
                      </a:cubicBezTo>
                      <a:cubicBezTo>
                        <a:pt x="6638" y="1551"/>
                        <a:pt x="6927" y="1421"/>
                        <a:pt x="7206" y="1421"/>
                      </a:cubicBezTo>
                      <a:cubicBezTo>
                        <a:pt x="7322" y="1421"/>
                        <a:pt x="7437" y="1444"/>
                        <a:pt x="7545" y="1500"/>
                      </a:cubicBezTo>
                      <a:cubicBezTo>
                        <a:pt x="7660" y="1554"/>
                        <a:pt x="7745" y="1661"/>
                        <a:pt x="7768" y="1784"/>
                      </a:cubicBezTo>
                      <a:cubicBezTo>
                        <a:pt x="7783" y="1899"/>
                        <a:pt x="7729" y="2007"/>
                        <a:pt x="7630" y="2053"/>
                      </a:cubicBezTo>
                      <a:cubicBezTo>
                        <a:pt x="7407" y="2160"/>
                        <a:pt x="7530" y="2490"/>
                        <a:pt x="7752" y="2498"/>
                      </a:cubicBezTo>
                      <a:cubicBezTo>
                        <a:pt x="7860" y="2498"/>
                        <a:pt x="7967" y="2498"/>
                        <a:pt x="8075" y="2506"/>
                      </a:cubicBezTo>
                      <a:cubicBezTo>
                        <a:pt x="8159" y="2506"/>
                        <a:pt x="8236" y="2513"/>
                        <a:pt x="8313" y="2529"/>
                      </a:cubicBezTo>
                      <a:cubicBezTo>
                        <a:pt x="8367" y="2544"/>
                        <a:pt x="8428" y="2567"/>
                        <a:pt x="8474" y="2605"/>
                      </a:cubicBezTo>
                      <a:cubicBezTo>
                        <a:pt x="8543" y="2667"/>
                        <a:pt x="8604" y="2736"/>
                        <a:pt x="8658" y="2805"/>
                      </a:cubicBezTo>
                      <a:cubicBezTo>
                        <a:pt x="8699" y="2881"/>
                        <a:pt x="8777" y="2924"/>
                        <a:pt x="8858" y="2924"/>
                      </a:cubicBezTo>
                      <a:cubicBezTo>
                        <a:pt x="8899" y="2924"/>
                        <a:pt x="8942" y="2913"/>
                        <a:pt x="8981" y="2889"/>
                      </a:cubicBezTo>
                      <a:cubicBezTo>
                        <a:pt x="9096" y="2828"/>
                        <a:pt x="9134" y="2682"/>
                        <a:pt x="9073" y="2567"/>
                      </a:cubicBezTo>
                      <a:cubicBezTo>
                        <a:pt x="8935" y="2344"/>
                        <a:pt x="8727" y="2175"/>
                        <a:pt x="8482" y="2083"/>
                      </a:cubicBezTo>
                      <a:cubicBezTo>
                        <a:pt x="8397" y="2055"/>
                        <a:pt x="8309" y="2040"/>
                        <a:pt x="8219" y="2031"/>
                      </a:cubicBezTo>
                      <a:lnTo>
                        <a:pt x="8219" y="2031"/>
                      </a:lnTo>
                      <a:cubicBezTo>
                        <a:pt x="8291" y="1739"/>
                        <a:pt x="8193" y="1394"/>
                        <a:pt x="7952" y="1201"/>
                      </a:cubicBezTo>
                      <a:cubicBezTo>
                        <a:pt x="7736" y="1021"/>
                        <a:pt x="7493" y="954"/>
                        <a:pt x="7243" y="954"/>
                      </a:cubicBezTo>
                      <a:cubicBezTo>
                        <a:pt x="7030" y="954"/>
                        <a:pt x="6811" y="1003"/>
                        <a:pt x="6601" y="1074"/>
                      </a:cubicBezTo>
                      <a:lnTo>
                        <a:pt x="6601" y="1074"/>
                      </a:lnTo>
                      <a:cubicBezTo>
                        <a:pt x="6599" y="871"/>
                        <a:pt x="6571" y="670"/>
                        <a:pt x="6494" y="487"/>
                      </a:cubicBezTo>
                      <a:cubicBezTo>
                        <a:pt x="6353" y="165"/>
                        <a:pt x="6071" y="1"/>
                        <a:pt x="57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19"/>
                <p:cNvSpPr/>
                <p:nvPr/>
              </p:nvSpPr>
              <p:spPr>
                <a:xfrm>
                  <a:off x="4445430" y="3175045"/>
                  <a:ext cx="264107" cy="83643"/>
                </a:xfrm>
                <a:custGeom>
                  <a:rect b="b" l="l" r="r" t="t"/>
                  <a:pathLst>
                    <a:path extrusionOk="0" h="1137" w="3590">
                      <a:moveTo>
                        <a:pt x="1661" y="0"/>
                      </a:moveTo>
                      <a:cubicBezTo>
                        <a:pt x="1058" y="0"/>
                        <a:pt x="480" y="267"/>
                        <a:pt x="85" y="730"/>
                      </a:cubicBezTo>
                      <a:cubicBezTo>
                        <a:pt x="0" y="822"/>
                        <a:pt x="0" y="968"/>
                        <a:pt x="85" y="1068"/>
                      </a:cubicBezTo>
                      <a:cubicBezTo>
                        <a:pt x="135" y="1114"/>
                        <a:pt x="196" y="1137"/>
                        <a:pt x="257" y="1137"/>
                      </a:cubicBezTo>
                      <a:cubicBezTo>
                        <a:pt x="319" y="1137"/>
                        <a:pt x="380" y="1114"/>
                        <a:pt x="430" y="1068"/>
                      </a:cubicBezTo>
                      <a:cubicBezTo>
                        <a:pt x="734" y="697"/>
                        <a:pt x="1182" y="484"/>
                        <a:pt x="1662" y="484"/>
                      </a:cubicBezTo>
                      <a:cubicBezTo>
                        <a:pt x="1679" y="484"/>
                        <a:pt x="1695" y="484"/>
                        <a:pt x="1712" y="484"/>
                      </a:cubicBezTo>
                      <a:cubicBezTo>
                        <a:pt x="2219" y="507"/>
                        <a:pt x="2702" y="715"/>
                        <a:pt x="3078" y="1068"/>
                      </a:cubicBezTo>
                      <a:cubicBezTo>
                        <a:pt x="3127" y="1113"/>
                        <a:pt x="3182" y="1132"/>
                        <a:pt x="3235" y="1132"/>
                      </a:cubicBezTo>
                      <a:cubicBezTo>
                        <a:pt x="3422" y="1132"/>
                        <a:pt x="3590" y="892"/>
                        <a:pt x="3416" y="730"/>
                      </a:cubicBezTo>
                      <a:cubicBezTo>
                        <a:pt x="2955" y="285"/>
                        <a:pt x="2349" y="31"/>
                        <a:pt x="1712" y="1"/>
                      </a:cubicBezTo>
                      <a:cubicBezTo>
                        <a:pt x="1695" y="0"/>
                        <a:pt x="1678" y="0"/>
                        <a:pt x="16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19"/>
                <p:cNvSpPr/>
                <p:nvPr/>
              </p:nvSpPr>
              <p:spPr>
                <a:xfrm>
                  <a:off x="3427341" y="2086478"/>
                  <a:ext cx="353786" cy="647593"/>
                </a:xfrm>
                <a:custGeom>
                  <a:rect b="b" l="l" r="r" t="t"/>
                  <a:pathLst>
                    <a:path extrusionOk="0" h="8803" w="4809">
                      <a:moveTo>
                        <a:pt x="1438" y="599"/>
                      </a:moveTo>
                      <a:lnTo>
                        <a:pt x="4214" y="2827"/>
                      </a:lnTo>
                      <a:lnTo>
                        <a:pt x="4214" y="2827"/>
                      </a:lnTo>
                      <a:cubicBezTo>
                        <a:pt x="3986" y="3214"/>
                        <a:pt x="3685" y="3558"/>
                        <a:pt x="3339" y="3845"/>
                      </a:cubicBezTo>
                      <a:cubicBezTo>
                        <a:pt x="3170" y="3975"/>
                        <a:pt x="3316" y="4251"/>
                        <a:pt x="3508" y="4251"/>
                      </a:cubicBezTo>
                      <a:lnTo>
                        <a:pt x="4179" y="4251"/>
                      </a:lnTo>
                      <a:cubicBezTo>
                        <a:pt x="4169" y="5223"/>
                        <a:pt x="4240" y="6192"/>
                        <a:pt x="4278" y="7162"/>
                      </a:cubicBezTo>
                      <a:lnTo>
                        <a:pt x="4278" y="7162"/>
                      </a:lnTo>
                      <a:cubicBezTo>
                        <a:pt x="4011" y="6371"/>
                        <a:pt x="3775" y="5569"/>
                        <a:pt x="3569" y="4758"/>
                      </a:cubicBezTo>
                      <a:cubicBezTo>
                        <a:pt x="3538" y="4657"/>
                        <a:pt x="3443" y="4587"/>
                        <a:pt x="3338" y="4587"/>
                      </a:cubicBezTo>
                      <a:cubicBezTo>
                        <a:pt x="3316" y="4587"/>
                        <a:pt x="3293" y="4590"/>
                        <a:pt x="3270" y="4597"/>
                      </a:cubicBezTo>
                      <a:lnTo>
                        <a:pt x="2067" y="4988"/>
                      </a:lnTo>
                      <a:lnTo>
                        <a:pt x="2067" y="4988"/>
                      </a:lnTo>
                      <a:cubicBezTo>
                        <a:pt x="2475" y="4372"/>
                        <a:pt x="2886" y="3759"/>
                        <a:pt x="3293" y="3146"/>
                      </a:cubicBezTo>
                      <a:cubicBezTo>
                        <a:pt x="3370" y="3016"/>
                        <a:pt x="3301" y="2839"/>
                        <a:pt x="3147" y="2801"/>
                      </a:cubicBezTo>
                      <a:lnTo>
                        <a:pt x="632" y="1939"/>
                      </a:lnTo>
                      <a:lnTo>
                        <a:pt x="632" y="1939"/>
                      </a:lnTo>
                      <a:lnTo>
                        <a:pt x="1438" y="599"/>
                      </a:lnTo>
                      <a:close/>
                      <a:moveTo>
                        <a:pt x="1377" y="0"/>
                      </a:moveTo>
                      <a:cubicBezTo>
                        <a:pt x="1296" y="0"/>
                        <a:pt x="1215" y="40"/>
                        <a:pt x="1167" y="114"/>
                      </a:cubicBezTo>
                      <a:lnTo>
                        <a:pt x="77" y="1949"/>
                      </a:lnTo>
                      <a:cubicBezTo>
                        <a:pt x="0" y="2087"/>
                        <a:pt x="69" y="2256"/>
                        <a:pt x="223" y="2302"/>
                      </a:cubicBezTo>
                      <a:lnTo>
                        <a:pt x="2719" y="3150"/>
                      </a:lnTo>
                      <a:lnTo>
                        <a:pt x="2719" y="3150"/>
                      </a:lnTo>
                      <a:cubicBezTo>
                        <a:pt x="2239" y="3866"/>
                        <a:pt x="1764" y="4588"/>
                        <a:pt x="1290" y="5303"/>
                      </a:cubicBezTo>
                      <a:cubicBezTo>
                        <a:pt x="1192" y="5470"/>
                        <a:pt x="1322" y="5662"/>
                        <a:pt x="1502" y="5662"/>
                      </a:cubicBezTo>
                      <a:cubicBezTo>
                        <a:pt x="1520" y="5662"/>
                        <a:pt x="1539" y="5660"/>
                        <a:pt x="1558" y="5656"/>
                      </a:cubicBezTo>
                      <a:lnTo>
                        <a:pt x="3172" y="5134"/>
                      </a:lnTo>
                      <a:lnTo>
                        <a:pt x="3172" y="5134"/>
                      </a:lnTo>
                      <a:cubicBezTo>
                        <a:pt x="3480" y="6303"/>
                        <a:pt x="3860" y="7459"/>
                        <a:pt x="4299" y="8588"/>
                      </a:cubicBezTo>
                      <a:lnTo>
                        <a:pt x="4299" y="8588"/>
                      </a:lnTo>
                      <a:cubicBezTo>
                        <a:pt x="4306" y="8728"/>
                        <a:pt x="4414" y="8799"/>
                        <a:pt x="4525" y="8801"/>
                      </a:cubicBezTo>
                      <a:lnTo>
                        <a:pt x="4525" y="8801"/>
                      </a:lnTo>
                      <a:cubicBezTo>
                        <a:pt x="4533" y="8802"/>
                        <a:pt x="4540" y="8802"/>
                        <a:pt x="4548" y="8802"/>
                      </a:cubicBezTo>
                      <a:cubicBezTo>
                        <a:pt x="4567" y="8802"/>
                        <a:pt x="4586" y="8800"/>
                        <a:pt x="4605" y="8795"/>
                      </a:cubicBezTo>
                      <a:cubicBezTo>
                        <a:pt x="4734" y="8758"/>
                        <a:pt x="4803" y="8630"/>
                        <a:pt x="4776" y="8509"/>
                      </a:cubicBezTo>
                      <a:lnTo>
                        <a:pt x="4776" y="8509"/>
                      </a:lnTo>
                      <a:cubicBezTo>
                        <a:pt x="4808" y="7008"/>
                        <a:pt x="4629" y="5515"/>
                        <a:pt x="4659" y="4013"/>
                      </a:cubicBezTo>
                      <a:cubicBezTo>
                        <a:pt x="4659" y="3883"/>
                        <a:pt x="4552" y="3775"/>
                        <a:pt x="4421" y="3775"/>
                      </a:cubicBezTo>
                      <a:lnTo>
                        <a:pt x="4110" y="3775"/>
                      </a:lnTo>
                      <a:cubicBezTo>
                        <a:pt x="4356" y="3508"/>
                        <a:pt x="4564" y="3208"/>
                        <a:pt x="4728" y="2885"/>
                      </a:cubicBezTo>
                      <a:cubicBezTo>
                        <a:pt x="4782" y="2785"/>
                        <a:pt x="4767" y="2670"/>
                        <a:pt x="4690" y="2593"/>
                      </a:cubicBezTo>
                      <a:lnTo>
                        <a:pt x="1543" y="68"/>
                      </a:lnTo>
                      <a:cubicBezTo>
                        <a:pt x="1497" y="22"/>
                        <a:pt x="1437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19"/>
                <p:cNvSpPr/>
                <p:nvPr/>
              </p:nvSpPr>
              <p:spPr>
                <a:xfrm>
                  <a:off x="5073469" y="2079563"/>
                  <a:ext cx="649895" cy="508849"/>
                </a:xfrm>
                <a:custGeom>
                  <a:rect b="b" l="l" r="r" t="t"/>
                  <a:pathLst>
                    <a:path extrusionOk="0" h="6917" w="8834">
                      <a:moveTo>
                        <a:pt x="8297" y="484"/>
                      </a:moveTo>
                      <a:cubicBezTo>
                        <a:pt x="8335" y="764"/>
                        <a:pt x="8323" y="1050"/>
                        <a:pt x="8261" y="1330"/>
                      </a:cubicBezTo>
                      <a:lnTo>
                        <a:pt x="8261" y="1330"/>
                      </a:lnTo>
                      <a:lnTo>
                        <a:pt x="7145" y="1421"/>
                      </a:lnTo>
                      <a:lnTo>
                        <a:pt x="6500" y="1475"/>
                      </a:lnTo>
                      <a:cubicBezTo>
                        <a:pt x="6316" y="1482"/>
                        <a:pt x="6132" y="1505"/>
                        <a:pt x="5955" y="1544"/>
                      </a:cubicBezTo>
                      <a:cubicBezTo>
                        <a:pt x="5794" y="1582"/>
                        <a:pt x="5656" y="1682"/>
                        <a:pt x="5571" y="1820"/>
                      </a:cubicBezTo>
                      <a:cubicBezTo>
                        <a:pt x="5525" y="1920"/>
                        <a:pt x="5502" y="2020"/>
                        <a:pt x="5494" y="2119"/>
                      </a:cubicBezTo>
                      <a:lnTo>
                        <a:pt x="5433" y="2449"/>
                      </a:lnTo>
                      <a:cubicBezTo>
                        <a:pt x="5349" y="2872"/>
                        <a:pt x="5272" y="3294"/>
                        <a:pt x="5195" y="3716"/>
                      </a:cubicBezTo>
                      <a:cubicBezTo>
                        <a:pt x="5172" y="3823"/>
                        <a:pt x="5157" y="3931"/>
                        <a:pt x="5134" y="4046"/>
                      </a:cubicBezTo>
                      <a:cubicBezTo>
                        <a:pt x="5126" y="4084"/>
                        <a:pt x="5118" y="4123"/>
                        <a:pt x="5111" y="4161"/>
                      </a:cubicBezTo>
                      <a:cubicBezTo>
                        <a:pt x="5111" y="4169"/>
                        <a:pt x="5103" y="4184"/>
                        <a:pt x="5103" y="4200"/>
                      </a:cubicBezTo>
                      <a:cubicBezTo>
                        <a:pt x="5096" y="4221"/>
                        <a:pt x="5089" y="4227"/>
                        <a:pt x="5085" y="4227"/>
                      </a:cubicBezTo>
                      <a:cubicBezTo>
                        <a:pt x="5082" y="4227"/>
                        <a:pt x="5083" y="4219"/>
                        <a:pt x="5095" y="4215"/>
                      </a:cubicBezTo>
                      <a:lnTo>
                        <a:pt x="5095" y="4215"/>
                      </a:lnTo>
                      <a:cubicBezTo>
                        <a:pt x="5061" y="4223"/>
                        <a:pt x="5026" y="4226"/>
                        <a:pt x="4992" y="4226"/>
                      </a:cubicBezTo>
                      <a:cubicBezTo>
                        <a:pt x="4957" y="4226"/>
                        <a:pt x="4923" y="4223"/>
                        <a:pt x="4888" y="4215"/>
                      </a:cubicBezTo>
                      <a:lnTo>
                        <a:pt x="4558" y="4184"/>
                      </a:lnTo>
                      <a:cubicBezTo>
                        <a:pt x="4128" y="4146"/>
                        <a:pt x="3706" y="4092"/>
                        <a:pt x="3284" y="4023"/>
                      </a:cubicBezTo>
                      <a:cubicBezTo>
                        <a:pt x="3033" y="3985"/>
                        <a:pt x="2776" y="3924"/>
                        <a:pt x="2523" y="3924"/>
                      </a:cubicBezTo>
                      <a:cubicBezTo>
                        <a:pt x="2365" y="3924"/>
                        <a:pt x="2209" y="3948"/>
                        <a:pt x="2056" y="4015"/>
                      </a:cubicBezTo>
                      <a:cubicBezTo>
                        <a:pt x="1733" y="4153"/>
                        <a:pt x="1488" y="4445"/>
                        <a:pt x="1280" y="4721"/>
                      </a:cubicBezTo>
                      <a:cubicBezTo>
                        <a:pt x="1051" y="5020"/>
                        <a:pt x="862" y="5347"/>
                        <a:pt x="666" y="5670"/>
                      </a:cubicBezTo>
                      <a:lnTo>
                        <a:pt x="666" y="5670"/>
                      </a:lnTo>
                      <a:cubicBezTo>
                        <a:pt x="856" y="4778"/>
                        <a:pt x="1138" y="3904"/>
                        <a:pt x="1509" y="3069"/>
                      </a:cubicBezTo>
                      <a:lnTo>
                        <a:pt x="1509" y="3069"/>
                      </a:lnTo>
                      <a:lnTo>
                        <a:pt x="4097" y="3846"/>
                      </a:lnTo>
                      <a:cubicBezTo>
                        <a:pt x="4117" y="3852"/>
                        <a:pt x="4136" y="3854"/>
                        <a:pt x="4155" y="3854"/>
                      </a:cubicBezTo>
                      <a:cubicBezTo>
                        <a:pt x="4281" y="3854"/>
                        <a:pt x="4397" y="3750"/>
                        <a:pt x="4397" y="3616"/>
                      </a:cubicBezTo>
                      <a:cubicBezTo>
                        <a:pt x="4488" y="2712"/>
                        <a:pt x="4457" y="1801"/>
                        <a:pt x="4299" y="913"/>
                      </a:cubicBezTo>
                      <a:lnTo>
                        <a:pt x="4299" y="913"/>
                      </a:lnTo>
                      <a:cubicBezTo>
                        <a:pt x="5622" y="673"/>
                        <a:pt x="6956" y="534"/>
                        <a:pt x="8297" y="484"/>
                      </a:cubicBezTo>
                      <a:close/>
                      <a:moveTo>
                        <a:pt x="8496" y="1"/>
                      </a:moveTo>
                      <a:cubicBezTo>
                        <a:pt x="6976" y="39"/>
                        <a:pt x="5456" y="208"/>
                        <a:pt x="3959" y="492"/>
                      </a:cubicBezTo>
                      <a:cubicBezTo>
                        <a:pt x="3836" y="531"/>
                        <a:pt x="3760" y="661"/>
                        <a:pt x="3790" y="792"/>
                      </a:cubicBezTo>
                      <a:cubicBezTo>
                        <a:pt x="3954" y="1617"/>
                        <a:pt x="4009" y="2461"/>
                        <a:pt x="3949" y="3301"/>
                      </a:cubicBezTo>
                      <a:lnTo>
                        <a:pt x="3949" y="3301"/>
                      </a:lnTo>
                      <a:lnTo>
                        <a:pt x="1442" y="2542"/>
                      </a:lnTo>
                      <a:cubicBezTo>
                        <a:pt x="1423" y="2538"/>
                        <a:pt x="1405" y="2536"/>
                        <a:pt x="1387" y="2536"/>
                      </a:cubicBezTo>
                      <a:cubicBezTo>
                        <a:pt x="1299" y="2536"/>
                        <a:pt x="1218" y="2580"/>
                        <a:pt x="1173" y="2657"/>
                      </a:cubicBezTo>
                      <a:cubicBezTo>
                        <a:pt x="591" y="3912"/>
                        <a:pt x="202" y="5249"/>
                        <a:pt x="22" y="6616"/>
                      </a:cubicBezTo>
                      <a:lnTo>
                        <a:pt x="22" y="6616"/>
                      </a:lnTo>
                      <a:cubicBezTo>
                        <a:pt x="1" y="6696"/>
                        <a:pt x="21" y="6786"/>
                        <a:pt x="83" y="6848"/>
                      </a:cubicBezTo>
                      <a:cubicBezTo>
                        <a:pt x="129" y="6894"/>
                        <a:pt x="191" y="6917"/>
                        <a:pt x="252" y="6917"/>
                      </a:cubicBezTo>
                      <a:cubicBezTo>
                        <a:pt x="313" y="6917"/>
                        <a:pt x="375" y="6894"/>
                        <a:pt x="421" y="6848"/>
                      </a:cubicBezTo>
                      <a:cubicBezTo>
                        <a:pt x="423" y="6845"/>
                        <a:pt x="426" y="6842"/>
                        <a:pt x="428" y="6839"/>
                      </a:cubicBezTo>
                      <a:lnTo>
                        <a:pt x="428" y="6839"/>
                      </a:lnTo>
                      <a:cubicBezTo>
                        <a:pt x="433" y="6834"/>
                        <a:pt x="438" y="6828"/>
                        <a:pt x="443" y="6822"/>
                      </a:cubicBezTo>
                      <a:lnTo>
                        <a:pt x="443" y="6822"/>
                      </a:lnTo>
                      <a:cubicBezTo>
                        <a:pt x="853" y="6344"/>
                        <a:pt x="1148" y="5764"/>
                        <a:pt x="1495" y="5236"/>
                      </a:cubicBezTo>
                      <a:cubicBezTo>
                        <a:pt x="1657" y="4982"/>
                        <a:pt x="1856" y="4752"/>
                        <a:pt x="2086" y="4553"/>
                      </a:cubicBezTo>
                      <a:cubicBezTo>
                        <a:pt x="2225" y="4439"/>
                        <a:pt x="2383" y="4402"/>
                        <a:pt x="2546" y="4402"/>
                      </a:cubicBezTo>
                      <a:cubicBezTo>
                        <a:pt x="2734" y="4402"/>
                        <a:pt x="2930" y="4451"/>
                        <a:pt x="3115" y="4484"/>
                      </a:cubicBezTo>
                      <a:cubicBezTo>
                        <a:pt x="3529" y="4545"/>
                        <a:pt x="3944" y="4606"/>
                        <a:pt x="4366" y="4645"/>
                      </a:cubicBezTo>
                      <a:cubicBezTo>
                        <a:pt x="4573" y="4668"/>
                        <a:pt x="4788" y="4691"/>
                        <a:pt x="4996" y="4698"/>
                      </a:cubicBezTo>
                      <a:cubicBezTo>
                        <a:pt x="5016" y="4701"/>
                        <a:pt x="5036" y="4702"/>
                        <a:pt x="5056" y="4702"/>
                      </a:cubicBezTo>
                      <a:cubicBezTo>
                        <a:pt x="5235" y="4702"/>
                        <a:pt x="5406" y="4612"/>
                        <a:pt x="5502" y="4461"/>
                      </a:cubicBezTo>
                      <a:cubicBezTo>
                        <a:pt x="5602" y="4299"/>
                        <a:pt x="5610" y="4092"/>
                        <a:pt x="5640" y="3916"/>
                      </a:cubicBezTo>
                      <a:lnTo>
                        <a:pt x="5763" y="3278"/>
                      </a:lnTo>
                      <a:cubicBezTo>
                        <a:pt x="5801" y="3071"/>
                        <a:pt x="5840" y="2856"/>
                        <a:pt x="5878" y="2649"/>
                      </a:cubicBezTo>
                      <a:cubicBezTo>
                        <a:pt x="5909" y="2442"/>
                        <a:pt x="5947" y="2242"/>
                        <a:pt x="5993" y="2050"/>
                      </a:cubicBezTo>
                      <a:cubicBezTo>
                        <a:pt x="5994" y="2048"/>
                        <a:pt x="5995" y="2046"/>
                        <a:pt x="5995" y="2044"/>
                      </a:cubicBezTo>
                      <a:lnTo>
                        <a:pt x="5995" y="2044"/>
                      </a:lnTo>
                      <a:cubicBezTo>
                        <a:pt x="5996" y="2044"/>
                        <a:pt x="5998" y="2044"/>
                        <a:pt x="6001" y="2043"/>
                      </a:cubicBezTo>
                      <a:cubicBezTo>
                        <a:pt x="6016" y="2027"/>
                        <a:pt x="6039" y="2020"/>
                        <a:pt x="6062" y="2012"/>
                      </a:cubicBezTo>
                      <a:cubicBezTo>
                        <a:pt x="6139" y="1989"/>
                        <a:pt x="6208" y="1974"/>
                        <a:pt x="6285" y="1974"/>
                      </a:cubicBezTo>
                      <a:lnTo>
                        <a:pt x="6999" y="1912"/>
                      </a:lnTo>
                      <a:lnTo>
                        <a:pt x="8457" y="1789"/>
                      </a:lnTo>
                      <a:cubicBezTo>
                        <a:pt x="8557" y="1789"/>
                        <a:pt x="8657" y="1720"/>
                        <a:pt x="8688" y="1613"/>
                      </a:cubicBezTo>
                      <a:cubicBezTo>
                        <a:pt x="8818" y="1145"/>
                        <a:pt x="8833" y="653"/>
                        <a:pt x="8734" y="178"/>
                      </a:cubicBezTo>
                      <a:cubicBezTo>
                        <a:pt x="8703" y="70"/>
                        <a:pt x="8603" y="1"/>
                        <a:pt x="84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19"/>
                <p:cNvSpPr/>
                <p:nvPr/>
              </p:nvSpPr>
              <p:spPr>
                <a:xfrm>
                  <a:off x="4825181" y="1829362"/>
                  <a:ext cx="124697" cy="359512"/>
                </a:xfrm>
                <a:custGeom>
                  <a:rect b="b" l="l" r="r" t="t"/>
                  <a:pathLst>
                    <a:path extrusionOk="0" h="4887" w="1695">
                      <a:moveTo>
                        <a:pt x="1405" y="0"/>
                      </a:moveTo>
                      <a:cubicBezTo>
                        <a:pt x="1310" y="0"/>
                        <a:pt x="1215" y="51"/>
                        <a:pt x="1178" y="171"/>
                      </a:cubicBezTo>
                      <a:cubicBezTo>
                        <a:pt x="741" y="1629"/>
                        <a:pt x="365" y="3103"/>
                        <a:pt x="42" y="4584"/>
                      </a:cubicBezTo>
                      <a:cubicBezTo>
                        <a:pt x="1" y="4768"/>
                        <a:pt x="153" y="4886"/>
                        <a:pt x="295" y="4886"/>
                      </a:cubicBezTo>
                      <a:cubicBezTo>
                        <a:pt x="389" y="4886"/>
                        <a:pt x="478" y="4834"/>
                        <a:pt x="503" y="4715"/>
                      </a:cubicBezTo>
                      <a:cubicBezTo>
                        <a:pt x="825" y="3225"/>
                        <a:pt x="1201" y="1752"/>
                        <a:pt x="1639" y="293"/>
                      </a:cubicBezTo>
                      <a:cubicBezTo>
                        <a:pt x="1694" y="118"/>
                        <a:pt x="1549" y="0"/>
                        <a:pt x="14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19"/>
                <p:cNvSpPr/>
                <p:nvPr/>
              </p:nvSpPr>
              <p:spPr>
                <a:xfrm>
                  <a:off x="4505828" y="1731224"/>
                  <a:ext cx="58265" cy="422410"/>
                </a:xfrm>
                <a:custGeom>
                  <a:rect b="b" l="l" r="r" t="t"/>
                  <a:pathLst>
                    <a:path extrusionOk="0" h="5742" w="792">
                      <a:moveTo>
                        <a:pt x="294" y="0"/>
                      </a:moveTo>
                      <a:cubicBezTo>
                        <a:pt x="173" y="0"/>
                        <a:pt x="50" y="77"/>
                        <a:pt x="47" y="230"/>
                      </a:cubicBezTo>
                      <a:cubicBezTo>
                        <a:pt x="1" y="1988"/>
                        <a:pt x="85" y="3753"/>
                        <a:pt x="308" y="5504"/>
                      </a:cubicBezTo>
                      <a:cubicBezTo>
                        <a:pt x="315" y="5634"/>
                        <a:pt x="415" y="5734"/>
                        <a:pt x="546" y="5741"/>
                      </a:cubicBezTo>
                      <a:cubicBezTo>
                        <a:pt x="684" y="5741"/>
                        <a:pt x="791" y="5634"/>
                        <a:pt x="791" y="5504"/>
                      </a:cubicBezTo>
                      <a:cubicBezTo>
                        <a:pt x="569" y="3753"/>
                        <a:pt x="484" y="1988"/>
                        <a:pt x="530" y="230"/>
                      </a:cubicBezTo>
                      <a:cubicBezTo>
                        <a:pt x="534" y="77"/>
                        <a:pt x="415" y="0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19"/>
                <p:cNvSpPr/>
                <p:nvPr/>
              </p:nvSpPr>
              <p:spPr>
                <a:xfrm>
                  <a:off x="4127475" y="1914185"/>
                  <a:ext cx="137351" cy="317874"/>
                </a:xfrm>
                <a:custGeom>
                  <a:rect b="b" l="l" r="r" t="t"/>
                  <a:pathLst>
                    <a:path extrusionOk="0" h="4321" w="1867">
                      <a:moveTo>
                        <a:pt x="263" y="1"/>
                      </a:moveTo>
                      <a:cubicBezTo>
                        <a:pt x="245" y="1"/>
                        <a:pt x="226" y="3"/>
                        <a:pt x="208" y="8"/>
                      </a:cubicBezTo>
                      <a:cubicBezTo>
                        <a:pt x="78" y="46"/>
                        <a:pt x="1" y="177"/>
                        <a:pt x="39" y="307"/>
                      </a:cubicBezTo>
                      <a:lnTo>
                        <a:pt x="1367" y="4145"/>
                      </a:lnTo>
                      <a:cubicBezTo>
                        <a:pt x="1399" y="4255"/>
                        <a:pt x="1497" y="4321"/>
                        <a:pt x="1605" y="4321"/>
                      </a:cubicBezTo>
                      <a:cubicBezTo>
                        <a:pt x="1625" y="4321"/>
                        <a:pt x="1646" y="4319"/>
                        <a:pt x="1667" y="4314"/>
                      </a:cubicBezTo>
                      <a:cubicBezTo>
                        <a:pt x="1789" y="4275"/>
                        <a:pt x="1866" y="4145"/>
                        <a:pt x="1835" y="4022"/>
                      </a:cubicBezTo>
                      <a:lnTo>
                        <a:pt x="1835" y="4014"/>
                      </a:lnTo>
                      <a:lnTo>
                        <a:pt x="500" y="177"/>
                      </a:lnTo>
                      <a:cubicBezTo>
                        <a:pt x="467" y="72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19"/>
                <p:cNvSpPr/>
                <p:nvPr/>
              </p:nvSpPr>
              <p:spPr>
                <a:xfrm>
                  <a:off x="4364654" y="2077282"/>
                  <a:ext cx="78570" cy="175011"/>
                </a:xfrm>
                <a:custGeom>
                  <a:rect b="b" l="l" r="r" t="t"/>
                  <a:pathLst>
                    <a:path extrusionOk="0" h="2379" w="1068">
                      <a:moveTo>
                        <a:pt x="293" y="1"/>
                      </a:moveTo>
                      <a:cubicBezTo>
                        <a:pt x="150" y="1"/>
                        <a:pt x="0" y="120"/>
                        <a:pt x="47" y="301"/>
                      </a:cubicBezTo>
                      <a:cubicBezTo>
                        <a:pt x="216" y="938"/>
                        <a:pt x="384" y="1575"/>
                        <a:pt x="561" y="2212"/>
                      </a:cubicBezTo>
                      <a:cubicBezTo>
                        <a:pt x="591" y="2328"/>
                        <a:pt x="682" y="2378"/>
                        <a:pt x="776" y="2378"/>
                      </a:cubicBezTo>
                      <a:cubicBezTo>
                        <a:pt x="919" y="2378"/>
                        <a:pt x="1068" y="2262"/>
                        <a:pt x="1022" y="2081"/>
                      </a:cubicBezTo>
                      <a:cubicBezTo>
                        <a:pt x="853" y="1444"/>
                        <a:pt x="676" y="807"/>
                        <a:pt x="507" y="170"/>
                      </a:cubicBezTo>
                      <a:cubicBezTo>
                        <a:pt x="477" y="52"/>
                        <a:pt x="386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7" name="Google Shape;417;p19"/>
              <p:cNvSpPr txBox="1"/>
              <p:nvPr/>
            </p:nvSpPr>
            <p:spPr>
              <a:xfrm>
                <a:off x="685800" y="1388350"/>
                <a:ext cx="16383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18" name="Google Shape;418;p19"/>
              <p:cNvSpPr txBox="1"/>
              <p:nvPr/>
            </p:nvSpPr>
            <p:spPr>
              <a:xfrm>
                <a:off x="685800" y="1676075"/>
                <a:ext cx="1638300" cy="10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farthest planet from the Sun. Is far away from Earth. It’s the fourth-largest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19" name="Google Shape;419;p19"/>
          <p:cNvGrpSpPr/>
          <p:nvPr/>
        </p:nvGrpSpPr>
        <p:grpSpPr>
          <a:xfrm>
            <a:off x="691525" y="3128800"/>
            <a:ext cx="4283679" cy="1533453"/>
            <a:chOff x="691525" y="3128800"/>
            <a:chExt cx="4283679" cy="1533453"/>
          </a:xfrm>
        </p:grpSpPr>
        <p:grpSp>
          <p:nvGrpSpPr>
            <p:cNvPr id="420" name="Google Shape;420;p19"/>
            <p:cNvGrpSpPr/>
            <p:nvPr/>
          </p:nvGrpSpPr>
          <p:grpSpPr>
            <a:xfrm flipH="1" rot="8100000">
              <a:off x="3346383" y="3547703"/>
              <a:ext cx="153253" cy="361998"/>
              <a:chOff x="3753534" y="1871772"/>
              <a:chExt cx="153798" cy="363286"/>
            </a:xfrm>
          </p:grpSpPr>
          <p:sp>
            <p:nvSpPr>
              <p:cNvPr id="421" name="Google Shape;421;p19"/>
              <p:cNvSpPr/>
              <p:nvPr/>
            </p:nvSpPr>
            <p:spPr>
              <a:xfrm>
                <a:off x="3753534" y="1871772"/>
                <a:ext cx="120308" cy="324755"/>
              </a:xfrm>
              <a:custGeom>
                <a:rect b="b" l="l" r="r" t="t"/>
                <a:pathLst>
                  <a:path extrusionOk="0" h="5091" w="1886">
                    <a:moveTo>
                      <a:pt x="230" y="0"/>
                    </a:moveTo>
                    <a:cubicBezTo>
                      <a:pt x="222" y="0"/>
                      <a:pt x="216" y="4"/>
                      <a:pt x="216" y="14"/>
                    </a:cubicBezTo>
                    <a:cubicBezTo>
                      <a:pt x="39" y="935"/>
                      <a:pt x="1" y="1795"/>
                      <a:pt x="193" y="2724"/>
                    </a:cubicBezTo>
                    <a:cubicBezTo>
                      <a:pt x="369" y="3560"/>
                      <a:pt x="868" y="4673"/>
                      <a:pt x="1666" y="5080"/>
                    </a:cubicBezTo>
                    <a:cubicBezTo>
                      <a:pt x="1683" y="5088"/>
                      <a:pt x="1700" y="5091"/>
                      <a:pt x="1717" y="5091"/>
                    </a:cubicBezTo>
                    <a:cubicBezTo>
                      <a:pt x="1803" y="5091"/>
                      <a:pt x="1885" y="5001"/>
                      <a:pt x="1828" y="4911"/>
                    </a:cubicBezTo>
                    <a:cubicBezTo>
                      <a:pt x="1628" y="4581"/>
                      <a:pt x="1344" y="4320"/>
                      <a:pt x="1137" y="4005"/>
                    </a:cubicBezTo>
                    <a:cubicBezTo>
                      <a:pt x="845" y="3591"/>
                      <a:pt x="692" y="3107"/>
                      <a:pt x="561" y="2624"/>
                    </a:cubicBezTo>
                    <a:cubicBezTo>
                      <a:pt x="331" y="1795"/>
                      <a:pt x="269" y="874"/>
                      <a:pt x="254" y="22"/>
                    </a:cubicBezTo>
                    <a:cubicBezTo>
                      <a:pt x="254" y="8"/>
                      <a:pt x="241" y="0"/>
                      <a:pt x="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3783962" y="2124191"/>
                <a:ext cx="123370" cy="110867"/>
              </a:xfrm>
              <a:custGeom>
                <a:rect b="b" l="l" r="r" t="t"/>
                <a:pathLst>
                  <a:path extrusionOk="0" h="1738" w="1934">
                    <a:moveTo>
                      <a:pt x="1696" y="0"/>
                    </a:moveTo>
                    <a:cubicBezTo>
                      <a:pt x="1643" y="0"/>
                      <a:pt x="1591" y="28"/>
                      <a:pt x="1558" y="95"/>
                    </a:cubicBezTo>
                    <a:cubicBezTo>
                      <a:pt x="1389" y="440"/>
                      <a:pt x="1427" y="877"/>
                      <a:pt x="1427" y="1277"/>
                    </a:cubicBezTo>
                    <a:cubicBezTo>
                      <a:pt x="1005" y="1154"/>
                      <a:pt x="667" y="793"/>
                      <a:pt x="222" y="724"/>
                    </a:cubicBezTo>
                    <a:cubicBezTo>
                      <a:pt x="211" y="722"/>
                      <a:pt x="201" y="721"/>
                      <a:pt x="191" y="721"/>
                    </a:cubicBezTo>
                    <a:cubicBezTo>
                      <a:pt x="59" y="721"/>
                      <a:pt x="1" y="898"/>
                      <a:pt x="115" y="970"/>
                    </a:cubicBezTo>
                    <a:cubicBezTo>
                      <a:pt x="591" y="1277"/>
                      <a:pt x="1051" y="1699"/>
                      <a:pt x="1635" y="1737"/>
                    </a:cubicBezTo>
                    <a:cubicBezTo>
                      <a:pt x="1757" y="1737"/>
                      <a:pt x="1849" y="1645"/>
                      <a:pt x="1857" y="1522"/>
                    </a:cubicBezTo>
                    <a:cubicBezTo>
                      <a:pt x="1872" y="1300"/>
                      <a:pt x="1880" y="1069"/>
                      <a:pt x="1880" y="839"/>
                    </a:cubicBezTo>
                    <a:cubicBezTo>
                      <a:pt x="1888" y="616"/>
                      <a:pt x="1934" y="402"/>
                      <a:pt x="1903" y="187"/>
                    </a:cubicBezTo>
                    <a:cubicBezTo>
                      <a:pt x="1888" y="84"/>
                      <a:pt x="1790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19"/>
            <p:cNvGrpSpPr/>
            <p:nvPr/>
          </p:nvGrpSpPr>
          <p:grpSpPr>
            <a:xfrm>
              <a:off x="691525" y="3128800"/>
              <a:ext cx="4283679" cy="1533453"/>
              <a:chOff x="691525" y="3128800"/>
              <a:chExt cx="4283679" cy="1533453"/>
            </a:xfrm>
          </p:grpSpPr>
          <p:grpSp>
            <p:nvGrpSpPr>
              <p:cNvPr id="424" name="Google Shape;424;p19"/>
              <p:cNvGrpSpPr/>
              <p:nvPr/>
            </p:nvGrpSpPr>
            <p:grpSpPr>
              <a:xfrm>
                <a:off x="4098402" y="3822147"/>
                <a:ext cx="876802" cy="840106"/>
                <a:chOff x="4186217" y="3457702"/>
                <a:chExt cx="770815" cy="738555"/>
              </a:xfrm>
            </p:grpSpPr>
            <p:sp>
              <p:nvSpPr>
                <p:cNvPr id="425" name="Google Shape;425;p19"/>
                <p:cNvSpPr/>
                <p:nvPr/>
              </p:nvSpPr>
              <p:spPr>
                <a:xfrm>
                  <a:off x="4186217" y="3457702"/>
                  <a:ext cx="770815" cy="541316"/>
                </a:xfrm>
                <a:custGeom>
                  <a:rect b="b" l="l" r="r" t="t"/>
                  <a:pathLst>
                    <a:path extrusionOk="0" h="17271" w="23970">
                      <a:moveTo>
                        <a:pt x="13096" y="433"/>
                      </a:moveTo>
                      <a:cubicBezTo>
                        <a:pt x="13969" y="433"/>
                        <a:pt x="14784" y="934"/>
                        <a:pt x="15380" y="1551"/>
                      </a:cubicBezTo>
                      <a:cubicBezTo>
                        <a:pt x="15771" y="1966"/>
                        <a:pt x="16094" y="2441"/>
                        <a:pt x="16339" y="2956"/>
                      </a:cubicBezTo>
                      <a:cubicBezTo>
                        <a:pt x="16378" y="3035"/>
                        <a:pt x="16441" y="3068"/>
                        <a:pt x="16506" y="3068"/>
                      </a:cubicBezTo>
                      <a:cubicBezTo>
                        <a:pt x="16515" y="3068"/>
                        <a:pt x="16525" y="3067"/>
                        <a:pt x="16535" y="3065"/>
                      </a:cubicBezTo>
                      <a:lnTo>
                        <a:pt x="16535" y="3065"/>
                      </a:lnTo>
                      <a:cubicBezTo>
                        <a:pt x="16568" y="3064"/>
                        <a:pt x="16603" y="3054"/>
                        <a:pt x="16639" y="3032"/>
                      </a:cubicBezTo>
                      <a:cubicBezTo>
                        <a:pt x="16843" y="2908"/>
                        <a:pt x="17078" y="2851"/>
                        <a:pt x="17317" y="2851"/>
                      </a:cubicBezTo>
                      <a:cubicBezTo>
                        <a:pt x="18023" y="2851"/>
                        <a:pt x="18765" y="3346"/>
                        <a:pt x="18857" y="4069"/>
                      </a:cubicBezTo>
                      <a:cubicBezTo>
                        <a:pt x="18870" y="4166"/>
                        <a:pt x="18954" y="4290"/>
                        <a:pt x="19067" y="4290"/>
                      </a:cubicBezTo>
                      <a:cubicBezTo>
                        <a:pt x="19088" y="4290"/>
                        <a:pt x="19110" y="4286"/>
                        <a:pt x="19133" y="4276"/>
                      </a:cubicBezTo>
                      <a:cubicBezTo>
                        <a:pt x="19473" y="4134"/>
                        <a:pt x="19826" y="4069"/>
                        <a:pt x="20177" y="4069"/>
                      </a:cubicBezTo>
                      <a:cubicBezTo>
                        <a:pt x="21502" y="4069"/>
                        <a:pt x="22800" y="4999"/>
                        <a:pt x="23225" y="6279"/>
                      </a:cubicBezTo>
                      <a:cubicBezTo>
                        <a:pt x="23524" y="7185"/>
                        <a:pt x="23439" y="8175"/>
                        <a:pt x="23086" y="9050"/>
                      </a:cubicBezTo>
                      <a:cubicBezTo>
                        <a:pt x="22710" y="9948"/>
                        <a:pt x="22058" y="10700"/>
                        <a:pt x="21221" y="11207"/>
                      </a:cubicBezTo>
                      <a:cubicBezTo>
                        <a:pt x="20254" y="11790"/>
                        <a:pt x="19149" y="12097"/>
                        <a:pt x="18013" y="12097"/>
                      </a:cubicBezTo>
                      <a:cubicBezTo>
                        <a:pt x="17875" y="12105"/>
                        <a:pt x="17775" y="12236"/>
                        <a:pt x="17805" y="12374"/>
                      </a:cubicBezTo>
                      <a:cubicBezTo>
                        <a:pt x="18128" y="13809"/>
                        <a:pt x="17345" y="15298"/>
                        <a:pt x="16178" y="16119"/>
                      </a:cubicBezTo>
                      <a:cubicBezTo>
                        <a:pt x="15475" y="16611"/>
                        <a:pt x="14658" y="16835"/>
                        <a:pt x="13833" y="16835"/>
                      </a:cubicBezTo>
                      <a:cubicBezTo>
                        <a:pt x="13137" y="16835"/>
                        <a:pt x="12434" y="16675"/>
                        <a:pt x="11788" y="16380"/>
                      </a:cubicBezTo>
                      <a:cubicBezTo>
                        <a:pt x="10959" y="16004"/>
                        <a:pt x="10230" y="15444"/>
                        <a:pt x="9654" y="14738"/>
                      </a:cubicBezTo>
                      <a:cubicBezTo>
                        <a:pt x="9612" y="14696"/>
                        <a:pt x="9558" y="14674"/>
                        <a:pt x="9504" y="14674"/>
                      </a:cubicBezTo>
                      <a:cubicBezTo>
                        <a:pt x="9451" y="14674"/>
                        <a:pt x="9397" y="14696"/>
                        <a:pt x="9355" y="14738"/>
                      </a:cubicBezTo>
                      <a:cubicBezTo>
                        <a:pt x="8262" y="15630"/>
                        <a:pt x="6917" y="16578"/>
                        <a:pt x="5472" y="16578"/>
                      </a:cubicBezTo>
                      <a:cubicBezTo>
                        <a:pt x="5151" y="16578"/>
                        <a:pt x="4825" y="16531"/>
                        <a:pt x="4496" y="16426"/>
                      </a:cubicBezTo>
                      <a:cubicBezTo>
                        <a:pt x="3659" y="16158"/>
                        <a:pt x="3091" y="15482"/>
                        <a:pt x="2684" y="14738"/>
                      </a:cubicBezTo>
                      <a:cubicBezTo>
                        <a:pt x="2262" y="13955"/>
                        <a:pt x="2009" y="13103"/>
                        <a:pt x="1940" y="12220"/>
                      </a:cubicBezTo>
                      <a:cubicBezTo>
                        <a:pt x="1855" y="11222"/>
                        <a:pt x="2001" y="10224"/>
                        <a:pt x="2362" y="9296"/>
                      </a:cubicBezTo>
                      <a:cubicBezTo>
                        <a:pt x="2423" y="9158"/>
                        <a:pt x="2278" y="9035"/>
                        <a:pt x="2155" y="9027"/>
                      </a:cubicBezTo>
                      <a:cubicBezTo>
                        <a:pt x="1180" y="8943"/>
                        <a:pt x="528" y="7929"/>
                        <a:pt x="474" y="7016"/>
                      </a:cubicBezTo>
                      <a:cubicBezTo>
                        <a:pt x="412" y="5880"/>
                        <a:pt x="1172" y="4859"/>
                        <a:pt x="2009" y="4168"/>
                      </a:cubicBezTo>
                      <a:cubicBezTo>
                        <a:pt x="2797" y="3508"/>
                        <a:pt x="3846" y="2980"/>
                        <a:pt x="4898" y="2980"/>
                      </a:cubicBezTo>
                      <a:cubicBezTo>
                        <a:pt x="5056" y="2980"/>
                        <a:pt x="5214" y="2992"/>
                        <a:pt x="5371" y="3017"/>
                      </a:cubicBezTo>
                      <a:cubicBezTo>
                        <a:pt x="5568" y="3048"/>
                        <a:pt x="5765" y="3101"/>
                        <a:pt x="5957" y="3101"/>
                      </a:cubicBezTo>
                      <a:cubicBezTo>
                        <a:pt x="6095" y="3101"/>
                        <a:pt x="6230" y="3074"/>
                        <a:pt x="6361" y="2994"/>
                      </a:cubicBezTo>
                      <a:cubicBezTo>
                        <a:pt x="6599" y="2848"/>
                        <a:pt x="6745" y="2603"/>
                        <a:pt x="6891" y="2380"/>
                      </a:cubicBezTo>
                      <a:cubicBezTo>
                        <a:pt x="7144" y="2004"/>
                        <a:pt x="7489" y="1712"/>
                        <a:pt x="7904" y="1528"/>
                      </a:cubicBezTo>
                      <a:cubicBezTo>
                        <a:pt x="8279" y="1350"/>
                        <a:pt x="8702" y="1258"/>
                        <a:pt x="9125" y="1258"/>
                      </a:cubicBezTo>
                      <a:cubicBezTo>
                        <a:pt x="9724" y="1258"/>
                        <a:pt x="10323" y="1443"/>
                        <a:pt x="10782" y="1835"/>
                      </a:cubicBezTo>
                      <a:cubicBezTo>
                        <a:pt x="10825" y="1877"/>
                        <a:pt x="10878" y="1897"/>
                        <a:pt x="10930" y="1897"/>
                      </a:cubicBezTo>
                      <a:cubicBezTo>
                        <a:pt x="11019" y="1897"/>
                        <a:pt x="11106" y="1840"/>
                        <a:pt x="11135" y="1743"/>
                      </a:cubicBezTo>
                      <a:cubicBezTo>
                        <a:pt x="11327" y="929"/>
                        <a:pt x="12156" y="484"/>
                        <a:pt x="12947" y="438"/>
                      </a:cubicBezTo>
                      <a:cubicBezTo>
                        <a:pt x="12997" y="435"/>
                        <a:pt x="13046" y="433"/>
                        <a:pt x="13096" y="433"/>
                      </a:cubicBezTo>
                      <a:close/>
                      <a:moveTo>
                        <a:pt x="13068" y="0"/>
                      </a:moveTo>
                      <a:cubicBezTo>
                        <a:pt x="13053" y="0"/>
                        <a:pt x="13038" y="0"/>
                        <a:pt x="13024" y="1"/>
                      </a:cubicBezTo>
                      <a:cubicBezTo>
                        <a:pt x="12540" y="16"/>
                        <a:pt x="12072" y="146"/>
                        <a:pt x="11657" y="392"/>
                      </a:cubicBezTo>
                      <a:cubicBezTo>
                        <a:pt x="11280" y="609"/>
                        <a:pt x="10987" y="940"/>
                        <a:pt x="10819" y="1335"/>
                      </a:cubicBezTo>
                      <a:lnTo>
                        <a:pt x="10819" y="1335"/>
                      </a:lnTo>
                      <a:cubicBezTo>
                        <a:pt x="10315" y="994"/>
                        <a:pt x="9715" y="828"/>
                        <a:pt x="9111" y="828"/>
                      </a:cubicBezTo>
                      <a:cubicBezTo>
                        <a:pt x="8790" y="828"/>
                        <a:pt x="8467" y="875"/>
                        <a:pt x="8157" y="968"/>
                      </a:cubicBezTo>
                      <a:cubicBezTo>
                        <a:pt x="7658" y="1114"/>
                        <a:pt x="7198" y="1382"/>
                        <a:pt x="6829" y="1758"/>
                      </a:cubicBezTo>
                      <a:cubicBezTo>
                        <a:pt x="6660" y="1958"/>
                        <a:pt x="6499" y="2173"/>
                        <a:pt x="6361" y="2395"/>
                      </a:cubicBezTo>
                      <a:cubicBezTo>
                        <a:pt x="6300" y="2495"/>
                        <a:pt x="6215" y="2580"/>
                        <a:pt x="6108" y="2641"/>
                      </a:cubicBezTo>
                      <a:cubicBezTo>
                        <a:pt x="6053" y="2670"/>
                        <a:pt x="5994" y="2680"/>
                        <a:pt x="5934" y="2680"/>
                      </a:cubicBezTo>
                      <a:cubicBezTo>
                        <a:pt x="5836" y="2680"/>
                        <a:pt x="5735" y="2652"/>
                        <a:pt x="5640" y="2633"/>
                      </a:cubicBezTo>
                      <a:cubicBezTo>
                        <a:pt x="5395" y="2582"/>
                        <a:pt x="5151" y="2558"/>
                        <a:pt x="4908" y="2558"/>
                      </a:cubicBezTo>
                      <a:cubicBezTo>
                        <a:pt x="3807" y="2558"/>
                        <a:pt x="2738" y="3050"/>
                        <a:pt x="1871" y="3723"/>
                      </a:cubicBezTo>
                      <a:cubicBezTo>
                        <a:pt x="911" y="4468"/>
                        <a:pt x="75" y="5565"/>
                        <a:pt x="36" y="6824"/>
                      </a:cubicBezTo>
                      <a:cubicBezTo>
                        <a:pt x="1" y="7958"/>
                        <a:pt x="737" y="9151"/>
                        <a:pt x="1866" y="9412"/>
                      </a:cubicBezTo>
                      <a:lnTo>
                        <a:pt x="1866" y="9412"/>
                      </a:lnTo>
                      <a:cubicBezTo>
                        <a:pt x="1265" y="11142"/>
                        <a:pt x="1376" y="13052"/>
                        <a:pt x="2178" y="14707"/>
                      </a:cubicBezTo>
                      <a:cubicBezTo>
                        <a:pt x="2585" y="15536"/>
                        <a:pt x="3183" y="16334"/>
                        <a:pt x="4051" y="16718"/>
                      </a:cubicBezTo>
                      <a:cubicBezTo>
                        <a:pt x="4498" y="16914"/>
                        <a:pt x="4978" y="17002"/>
                        <a:pt x="5459" y="17002"/>
                      </a:cubicBezTo>
                      <a:cubicBezTo>
                        <a:pt x="5918" y="17002"/>
                        <a:pt x="6379" y="16922"/>
                        <a:pt x="6814" y="16779"/>
                      </a:cubicBezTo>
                      <a:cubicBezTo>
                        <a:pt x="7806" y="16458"/>
                        <a:pt x="8665" y="15839"/>
                        <a:pt x="9472" y="15192"/>
                      </a:cubicBezTo>
                      <a:lnTo>
                        <a:pt x="9472" y="15192"/>
                      </a:lnTo>
                      <a:cubicBezTo>
                        <a:pt x="10556" y="16432"/>
                        <a:pt x="12175" y="17271"/>
                        <a:pt x="13837" y="17271"/>
                      </a:cubicBezTo>
                      <a:cubicBezTo>
                        <a:pt x="13851" y="17271"/>
                        <a:pt x="13865" y="17271"/>
                        <a:pt x="13879" y="17271"/>
                      </a:cubicBezTo>
                      <a:cubicBezTo>
                        <a:pt x="14693" y="17271"/>
                        <a:pt x="15499" y="17049"/>
                        <a:pt x="16194" y="16626"/>
                      </a:cubicBezTo>
                      <a:cubicBezTo>
                        <a:pt x="16884" y="16188"/>
                        <a:pt x="17452" y="15582"/>
                        <a:pt x="17836" y="14861"/>
                      </a:cubicBezTo>
                      <a:cubicBezTo>
                        <a:pt x="18223" y="14143"/>
                        <a:pt x="18373" y="13326"/>
                        <a:pt x="18266" y="12527"/>
                      </a:cubicBezTo>
                      <a:lnTo>
                        <a:pt x="18266" y="12527"/>
                      </a:lnTo>
                      <a:cubicBezTo>
                        <a:pt x="20314" y="12423"/>
                        <a:pt x="22418" y="11420"/>
                        <a:pt x="23347" y="9518"/>
                      </a:cubicBezTo>
                      <a:cubicBezTo>
                        <a:pt x="23800" y="8582"/>
                        <a:pt x="23969" y="7492"/>
                        <a:pt x="23731" y="6471"/>
                      </a:cubicBezTo>
                      <a:cubicBezTo>
                        <a:pt x="23501" y="5519"/>
                        <a:pt x="22894" y="4690"/>
                        <a:pt x="22058" y="4184"/>
                      </a:cubicBezTo>
                      <a:cubicBezTo>
                        <a:pt x="21495" y="3837"/>
                        <a:pt x="20832" y="3636"/>
                        <a:pt x="20172" y="3636"/>
                      </a:cubicBezTo>
                      <a:cubicBezTo>
                        <a:pt x="19851" y="3636"/>
                        <a:pt x="19531" y="3683"/>
                        <a:pt x="19223" y="3785"/>
                      </a:cubicBezTo>
                      <a:lnTo>
                        <a:pt x="19223" y="3785"/>
                      </a:lnTo>
                      <a:cubicBezTo>
                        <a:pt x="19068" y="3278"/>
                        <a:pt x="18707" y="2854"/>
                        <a:pt x="18220" y="2633"/>
                      </a:cubicBezTo>
                      <a:cubicBezTo>
                        <a:pt x="17936" y="2495"/>
                        <a:pt x="17623" y="2418"/>
                        <a:pt x="17313" y="2418"/>
                      </a:cubicBezTo>
                      <a:cubicBezTo>
                        <a:pt x="17075" y="2418"/>
                        <a:pt x="16837" y="2464"/>
                        <a:pt x="16617" y="2562"/>
                      </a:cubicBezTo>
                      <a:lnTo>
                        <a:pt x="16617" y="2562"/>
                      </a:lnTo>
                      <a:cubicBezTo>
                        <a:pt x="16128" y="1638"/>
                        <a:pt x="15427" y="830"/>
                        <a:pt x="14474" y="354"/>
                      </a:cubicBezTo>
                      <a:cubicBezTo>
                        <a:pt x="14042" y="123"/>
                        <a:pt x="13559" y="0"/>
                        <a:pt x="130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9"/>
                <p:cNvSpPr/>
                <p:nvPr/>
              </p:nvSpPr>
              <p:spPr>
                <a:xfrm>
                  <a:off x="4376911" y="4011305"/>
                  <a:ext cx="65569" cy="102897"/>
                </a:xfrm>
                <a:custGeom>
                  <a:rect b="b" l="l" r="r" t="t"/>
                  <a:pathLst>
                    <a:path extrusionOk="0" h="3283" w="2039">
                      <a:moveTo>
                        <a:pt x="1712" y="1"/>
                      </a:moveTo>
                      <a:cubicBezTo>
                        <a:pt x="1641" y="1"/>
                        <a:pt x="1571" y="36"/>
                        <a:pt x="1529" y="122"/>
                      </a:cubicBezTo>
                      <a:lnTo>
                        <a:pt x="1529" y="114"/>
                      </a:lnTo>
                      <a:lnTo>
                        <a:pt x="101" y="2924"/>
                      </a:lnTo>
                      <a:cubicBezTo>
                        <a:pt x="0" y="3109"/>
                        <a:pt x="166" y="3283"/>
                        <a:pt x="326" y="3283"/>
                      </a:cubicBezTo>
                      <a:cubicBezTo>
                        <a:pt x="399" y="3283"/>
                        <a:pt x="470" y="3247"/>
                        <a:pt x="515" y="3162"/>
                      </a:cubicBezTo>
                      <a:lnTo>
                        <a:pt x="1943" y="368"/>
                      </a:lnTo>
                      <a:cubicBezTo>
                        <a:pt x="2039" y="177"/>
                        <a:pt x="1871" y="1"/>
                        <a:pt x="17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9"/>
                <p:cNvSpPr/>
                <p:nvPr/>
              </p:nvSpPr>
              <p:spPr>
                <a:xfrm>
                  <a:off x="4403248" y="4089128"/>
                  <a:ext cx="59845" cy="107129"/>
                </a:xfrm>
                <a:custGeom>
                  <a:rect b="b" l="l" r="r" t="t"/>
                  <a:pathLst>
                    <a:path extrusionOk="0" h="3418" w="1861">
                      <a:moveTo>
                        <a:pt x="1593" y="1"/>
                      </a:moveTo>
                      <a:cubicBezTo>
                        <a:pt x="1488" y="1"/>
                        <a:pt x="1394" y="71"/>
                        <a:pt x="1362" y="172"/>
                      </a:cubicBezTo>
                      <a:cubicBezTo>
                        <a:pt x="994" y="1154"/>
                        <a:pt x="572" y="2114"/>
                        <a:pt x="96" y="3050"/>
                      </a:cubicBezTo>
                      <a:cubicBezTo>
                        <a:pt x="0" y="3241"/>
                        <a:pt x="164" y="3417"/>
                        <a:pt x="323" y="3417"/>
                      </a:cubicBezTo>
                      <a:cubicBezTo>
                        <a:pt x="395" y="3417"/>
                        <a:pt x="465" y="3382"/>
                        <a:pt x="510" y="3296"/>
                      </a:cubicBezTo>
                      <a:cubicBezTo>
                        <a:pt x="1001" y="2321"/>
                        <a:pt x="1439" y="1323"/>
                        <a:pt x="1830" y="302"/>
                      </a:cubicBezTo>
                      <a:cubicBezTo>
                        <a:pt x="1861" y="172"/>
                        <a:pt x="1784" y="41"/>
                        <a:pt x="1661" y="11"/>
                      </a:cubicBezTo>
                      <a:cubicBezTo>
                        <a:pt x="1638" y="4"/>
                        <a:pt x="1616" y="1"/>
                        <a:pt x="15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9"/>
                <p:cNvSpPr/>
                <p:nvPr/>
              </p:nvSpPr>
              <p:spPr>
                <a:xfrm>
                  <a:off x="4751803" y="3966955"/>
                  <a:ext cx="40647" cy="86725"/>
                </a:xfrm>
                <a:custGeom>
                  <a:rect b="b" l="l" r="r" t="t"/>
                  <a:pathLst>
                    <a:path extrusionOk="0" h="2767" w="1264">
                      <a:moveTo>
                        <a:pt x="974" y="1"/>
                      </a:moveTo>
                      <a:cubicBezTo>
                        <a:pt x="879" y="1"/>
                        <a:pt x="784" y="52"/>
                        <a:pt x="747" y="171"/>
                      </a:cubicBezTo>
                      <a:cubicBezTo>
                        <a:pt x="517" y="938"/>
                        <a:pt x="287" y="1706"/>
                        <a:pt x="56" y="2473"/>
                      </a:cubicBezTo>
                      <a:cubicBezTo>
                        <a:pt x="1" y="2649"/>
                        <a:pt x="146" y="2766"/>
                        <a:pt x="290" y="2766"/>
                      </a:cubicBezTo>
                      <a:cubicBezTo>
                        <a:pt x="385" y="2766"/>
                        <a:pt x="480" y="2715"/>
                        <a:pt x="517" y="2596"/>
                      </a:cubicBezTo>
                      <a:cubicBezTo>
                        <a:pt x="747" y="1829"/>
                        <a:pt x="977" y="1061"/>
                        <a:pt x="1208" y="294"/>
                      </a:cubicBezTo>
                      <a:cubicBezTo>
                        <a:pt x="1263" y="118"/>
                        <a:pt x="1118" y="1"/>
                        <a:pt x="9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9"/>
                <p:cNvSpPr/>
                <p:nvPr/>
              </p:nvSpPr>
              <p:spPr>
                <a:xfrm>
                  <a:off x="4828403" y="3903142"/>
                  <a:ext cx="43445" cy="74658"/>
                </a:xfrm>
                <a:custGeom>
                  <a:rect b="b" l="l" r="r" t="t"/>
                  <a:pathLst>
                    <a:path extrusionOk="0" h="2382" w="1351">
                      <a:moveTo>
                        <a:pt x="1082" y="0"/>
                      </a:moveTo>
                      <a:cubicBezTo>
                        <a:pt x="1000" y="0"/>
                        <a:pt x="921" y="43"/>
                        <a:pt x="875" y="119"/>
                      </a:cubicBezTo>
                      <a:cubicBezTo>
                        <a:pt x="606" y="756"/>
                        <a:pt x="338" y="1385"/>
                        <a:pt x="69" y="2023"/>
                      </a:cubicBezTo>
                      <a:cubicBezTo>
                        <a:pt x="0" y="2138"/>
                        <a:pt x="38" y="2283"/>
                        <a:pt x="154" y="2353"/>
                      </a:cubicBezTo>
                      <a:cubicBezTo>
                        <a:pt x="191" y="2372"/>
                        <a:pt x="231" y="2382"/>
                        <a:pt x="271" y="2382"/>
                      </a:cubicBezTo>
                      <a:cubicBezTo>
                        <a:pt x="355" y="2382"/>
                        <a:pt x="437" y="2341"/>
                        <a:pt x="484" y="2268"/>
                      </a:cubicBezTo>
                      <a:lnTo>
                        <a:pt x="1290" y="365"/>
                      </a:lnTo>
                      <a:cubicBezTo>
                        <a:pt x="1351" y="249"/>
                        <a:pt x="1313" y="104"/>
                        <a:pt x="1205" y="35"/>
                      </a:cubicBezTo>
                      <a:cubicBezTo>
                        <a:pt x="1166" y="11"/>
                        <a:pt x="1124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19"/>
                <p:cNvSpPr/>
                <p:nvPr/>
              </p:nvSpPr>
              <p:spPr>
                <a:xfrm>
                  <a:off x="4339158" y="3541042"/>
                  <a:ext cx="117278" cy="146840"/>
                </a:xfrm>
                <a:custGeom>
                  <a:rect b="b" l="l" r="r" t="t"/>
                  <a:pathLst>
                    <a:path extrusionOk="0" h="4685" w="3647">
                      <a:moveTo>
                        <a:pt x="1421" y="447"/>
                      </a:moveTo>
                      <a:cubicBezTo>
                        <a:pt x="2121" y="565"/>
                        <a:pt x="2713" y="1045"/>
                        <a:pt x="2971" y="1717"/>
                      </a:cubicBezTo>
                      <a:cubicBezTo>
                        <a:pt x="3109" y="2100"/>
                        <a:pt x="3179" y="2507"/>
                        <a:pt x="3186" y="2922"/>
                      </a:cubicBezTo>
                      <a:cubicBezTo>
                        <a:pt x="3194" y="3282"/>
                        <a:pt x="3148" y="3659"/>
                        <a:pt x="2887" y="3920"/>
                      </a:cubicBezTo>
                      <a:cubicBezTo>
                        <a:pt x="2655" y="4147"/>
                        <a:pt x="2328" y="4258"/>
                        <a:pt x="2001" y="4258"/>
                      </a:cubicBezTo>
                      <a:cubicBezTo>
                        <a:pt x="1756" y="4258"/>
                        <a:pt x="1510" y="4195"/>
                        <a:pt x="1306" y="4073"/>
                      </a:cubicBezTo>
                      <a:cubicBezTo>
                        <a:pt x="707" y="3705"/>
                        <a:pt x="477" y="2952"/>
                        <a:pt x="523" y="2285"/>
                      </a:cubicBezTo>
                      <a:cubicBezTo>
                        <a:pt x="546" y="1916"/>
                        <a:pt x="646" y="1563"/>
                        <a:pt x="814" y="1233"/>
                      </a:cubicBezTo>
                      <a:cubicBezTo>
                        <a:pt x="966" y="936"/>
                        <a:pt x="1193" y="689"/>
                        <a:pt x="1421" y="447"/>
                      </a:cubicBezTo>
                      <a:close/>
                      <a:moveTo>
                        <a:pt x="1335" y="1"/>
                      </a:moveTo>
                      <a:cubicBezTo>
                        <a:pt x="1293" y="1"/>
                        <a:pt x="1249" y="15"/>
                        <a:pt x="1209" y="49"/>
                      </a:cubicBezTo>
                      <a:lnTo>
                        <a:pt x="1209" y="49"/>
                      </a:lnTo>
                      <a:cubicBezTo>
                        <a:pt x="1196" y="59"/>
                        <a:pt x="1184" y="70"/>
                        <a:pt x="1173" y="83"/>
                      </a:cubicBezTo>
                      <a:lnTo>
                        <a:pt x="1173" y="83"/>
                      </a:lnTo>
                      <a:cubicBezTo>
                        <a:pt x="897" y="347"/>
                        <a:pt x="657" y="641"/>
                        <a:pt x="461" y="964"/>
                      </a:cubicBezTo>
                      <a:cubicBezTo>
                        <a:pt x="277" y="1318"/>
                        <a:pt x="162" y="1694"/>
                        <a:pt x="108" y="2085"/>
                      </a:cubicBezTo>
                      <a:cubicBezTo>
                        <a:pt x="1" y="2914"/>
                        <a:pt x="254" y="3812"/>
                        <a:pt x="930" y="4334"/>
                      </a:cubicBezTo>
                      <a:cubicBezTo>
                        <a:pt x="1246" y="4567"/>
                        <a:pt x="1621" y="4685"/>
                        <a:pt x="1997" y="4685"/>
                      </a:cubicBezTo>
                      <a:cubicBezTo>
                        <a:pt x="2351" y="4685"/>
                        <a:pt x="2705" y="4581"/>
                        <a:pt x="3010" y="4372"/>
                      </a:cubicBezTo>
                      <a:cubicBezTo>
                        <a:pt x="3347" y="4119"/>
                        <a:pt x="3555" y="3735"/>
                        <a:pt x="3593" y="3321"/>
                      </a:cubicBezTo>
                      <a:cubicBezTo>
                        <a:pt x="3647" y="2830"/>
                        <a:pt x="3601" y="2338"/>
                        <a:pt x="3463" y="1862"/>
                      </a:cubicBezTo>
                      <a:cubicBezTo>
                        <a:pt x="3332" y="1356"/>
                        <a:pt x="3048" y="903"/>
                        <a:pt x="2657" y="565"/>
                      </a:cubicBezTo>
                      <a:cubicBezTo>
                        <a:pt x="2299" y="266"/>
                        <a:pt x="1864" y="77"/>
                        <a:pt x="1406" y="14"/>
                      </a:cubicBezTo>
                      <a:lnTo>
                        <a:pt x="1406" y="14"/>
                      </a:lnTo>
                      <a:cubicBezTo>
                        <a:pt x="1383" y="5"/>
                        <a:pt x="1359" y="1"/>
                        <a:pt x="13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19"/>
                <p:cNvSpPr/>
                <p:nvPr/>
              </p:nvSpPr>
              <p:spPr>
                <a:xfrm>
                  <a:off x="4503548" y="3499638"/>
                  <a:ext cx="55343" cy="119791"/>
                </a:xfrm>
                <a:custGeom>
                  <a:rect b="b" l="l" r="r" t="t"/>
                  <a:pathLst>
                    <a:path extrusionOk="0" h="3822" w="1721">
                      <a:moveTo>
                        <a:pt x="984" y="708"/>
                      </a:moveTo>
                      <a:cubicBezTo>
                        <a:pt x="1129" y="1162"/>
                        <a:pt x="1227" y="1633"/>
                        <a:pt x="1267" y="2109"/>
                      </a:cubicBezTo>
                      <a:cubicBezTo>
                        <a:pt x="1302" y="2537"/>
                        <a:pt x="1241" y="3114"/>
                        <a:pt x="830" y="3344"/>
                      </a:cubicBezTo>
                      <a:lnTo>
                        <a:pt x="830" y="3344"/>
                      </a:lnTo>
                      <a:cubicBezTo>
                        <a:pt x="510" y="2892"/>
                        <a:pt x="439" y="2288"/>
                        <a:pt x="538" y="1756"/>
                      </a:cubicBezTo>
                      <a:cubicBezTo>
                        <a:pt x="577" y="1495"/>
                        <a:pt x="661" y="1242"/>
                        <a:pt x="791" y="1011"/>
                      </a:cubicBezTo>
                      <a:cubicBezTo>
                        <a:pt x="853" y="909"/>
                        <a:pt x="919" y="808"/>
                        <a:pt x="984" y="708"/>
                      </a:cubicBezTo>
                      <a:close/>
                      <a:moveTo>
                        <a:pt x="1031" y="1"/>
                      </a:moveTo>
                      <a:cubicBezTo>
                        <a:pt x="1016" y="1"/>
                        <a:pt x="999" y="3"/>
                        <a:pt x="983" y="6"/>
                      </a:cubicBezTo>
                      <a:cubicBezTo>
                        <a:pt x="979" y="7"/>
                        <a:pt x="975" y="9"/>
                        <a:pt x="971" y="10"/>
                      </a:cubicBezTo>
                      <a:lnTo>
                        <a:pt x="971" y="10"/>
                      </a:lnTo>
                      <a:cubicBezTo>
                        <a:pt x="926" y="23"/>
                        <a:pt x="884" y="53"/>
                        <a:pt x="853" y="106"/>
                      </a:cubicBezTo>
                      <a:cubicBezTo>
                        <a:pt x="715" y="351"/>
                        <a:pt x="523" y="597"/>
                        <a:pt x="385" y="858"/>
                      </a:cubicBezTo>
                      <a:cubicBezTo>
                        <a:pt x="239" y="1134"/>
                        <a:pt x="147" y="1441"/>
                        <a:pt x="108" y="1756"/>
                      </a:cubicBezTo>
                      <a:cubicBezTo>
                        <a:pt x="1" y="2462"/>
                        <a:pt x="131" y="3199"/>
                        <a:pt x="607" y="3759"/>
                      </a:cubicBezTo>
                      <a:cubicBezTo>
                        <a:pt x="647" y="3799"/>
                        <a:pt x="703" y="3822"/>
                        <a:pt x="758" y="3822"/>
                      </a:cubicBezTo>
                      <a:cubicBezTo>
                        <a:pt x="777" y="3822"/>
                        <a:pt x="796" y="3819"/>
                        <a:pt x="814" y="3813"/>
                      </a:cubicBezTo>
                      <a:cubicBezTo>
                        <a:pt x="1467" y="3590"/>
                        <a:pt x="1720" y="2915"/>
                        <a:pt x="1713" y="2278"/>
                      </a:cubicBezTo>
                      <a:cubicBezTo>
                        <a:pt x="1697" y="1564"/>
                        <a:pt x="1498" y="827"/>
                        <a:pt x="1244" y="159"/>
                      </a:cubicBezTo>
                      <a:cubicBezTo>
                        <a:pt x="1218" y="60"/>
                        <a:pt x="1129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19"/>
                <p:cNvSpPr/>
                <p:nvPr/>
              </p:nvSpPr>
              <p:spPr>
                <a:xfrm>
                  <a:off x="4654109" y="3542860"/>
                  <a:ext cx="75088" cy="89263"/>
                </a:xfrm>
                <a:custGeom>
                  <a:rect b="b" l="l" r="r" t="t"/>
                  <a:pathLst>
                    <a:path extrusionOk="0" h="2848" w="2335">
                      <a:moveTo>
                        <a:pt x="1688" y="602"/>
                      </a:moveTo>
                      <a:cubicBezTo>
                        <a:pt x="1714" y="1316"/>
                        <a:pt x="1293" y="2051"/>
                        <a:pt x="647" y="2368"/>
                      </a:cubicBezTo>
                      <a:lnTo>
                        <a:pt x="647" y="2368"/>
                      </a:lnTo>
                      <a:cubicBezTo>
                        <a:pt x="601" y="2240"/>
                        <a:pt x="595" y="2099"/>
                        <a:pt x="638" y="1966"/>
                      </a:cubicBezTo>
                      <a:cubicBezTo>
                        <a:pt x="699" y="1743"/>
                        <a:pt x="784" y="1536"/>
                        <a:pt x="899" y="1336"/>
                      </a:cubicBezTo>
                      <a:cubicBezTo>
                        <a:pt x="1022" y="1129"/>
                        <a:pt x="1214" y="991"/>
                        <a:pt x="1390" y="845"/>
                      </a:cubicBezTo>
                      <a:cubicBezTo>
                        <a:pt x="1484" y="763"/>
                        <a:pt x="1585" y="681"/>
                        <a:pt x="1688" y="602"/>
                      </a:cubicBezTo>
                      <a:close/>
                      <a:moveTo>
                        <a:pt x="1853" y="0"/>
                      </a:moveTo>
                      <a:cubicBezTo>
                        <a:pt x="1815" y="0"/>
                        <a:pt x="1778" y="10"/>
                        <a:pt x="1743" y="31"/>
                      </a:cubicBezTo>
                      <a:cubicBezTo>
                        <a:pt x="1505" y="200"/>
                        <a:pt x="1283" y="377"/>
                        <a:pt x="1060" y="561"/>
                      </a:cubicBezTo>
                      <a:cubicBezTo>
                        <a:pt x="838" y="745"/>
                        <a:pt x="630" y="922"/>
                        <a:pt x="500" y="1183"/>
                      </a:cubicBezTo>
                      <a:cubicBezTo>
                        <a:pt x="254" y="1659"/>
                        <a:pt x="1" y="2257"/>
                        <a:pt x="362" y="2749"/>
                      </a:cubicBezTo>
                      <a:cubicBezTo>
                        <a:pt x="405" y="2810"/>
                        <a:pt x="478" y="2847"/>
                        <a:pt x="553" y="2847"/>
                      </a:cubicBezTo>
                      <a:cubicBezTo>
                        <a:pt x="571" y="2847"/>
                        <a:pt x="589" y="2845"/>
                        <a:pt x="607" y="2841"/>
                      </a:cubicBezTo>
                      <a:cubicBezTo>
                        <a:pt x="1674" y="2457"/>
                        <a:pt x="2334" y="1260"/>
                        <a:pt x="2058" y="154"/>
                      </a:cubicBezTo>
                      <a:cubicBezTo>
                        <a:pt x="2032" y="54"/>
                        <a:pt x="1958" y="7"/>
                        <a:pt x="1879" y="2"/>
                      </a:cubicBezTo>
                      <a:lnTo>
                        <a:pt x="1879" y="2"/>
                      </a:lnTo>
                      <a:cubicBezTo>
                        <a:pt x="1871" y="1"/>
                        <a:pt x="186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19"/>
                <p:cNvSpPr/>
                <p:nvPr/>
              </p:nvSpPr>
              <p:spPr>
                <a:xfrm>
                  <a:off x="4728168" y="3578465"/>
                  <a:ext cx="78046" cy="95187"/>
                </a:xfrm>
                <a:custGeom>
                  <a:rect b="b" l="l" r="r" t="t"/>
                  <a:pathLst>
                    <a:path extrusionOk="0" h="3037" w="2427">
                      <a:moveTo>
                        <a:pt x="1996" y="216"/>
                      </a:moveTo>
                      <a:cubicBezTo>
                        <a:pt x="1996" y="216"/>
                        <a:pt x="1996" y="217"/>
                        <a:pt x="1996" y="218"/>
                      </a:cubicBezTo>
                      <a:lnTo>
                        <a:pt x="1996" y="218"/>
                      </a:lnTo>
                      <a:cubicBezTo>
                        <a:pt x="1996" y="219"/>
                        <a:pt x="1996" y="221"/>
                        <a:pt x="1996" y="223"/>
                      </a:cubicBezTo>
                      <a:lnTo>
                        <a:pt x="1996" y="216"/>
                      </a:lnTo>
                      <a:close/>
                      <a:moveTo>
                        <a:pt x="1985" y="544"/>
                      </a:moveTo>
                      <a:cubicBezTo>
                        <a:pt x="1950" y="922"/>
                        <a:pt x="1841" y="1295"/>
                        <a:pt x="1728" y="1659"/>
                      </a:cubicBezTo>
                      <a:cubicBezTo>
                        <a:pt x="1605" y="2027"/>
                        <a:pt x="1352" y="2396"/>
                        <a:pt x="983" y="2557"/>
                      </a:cubicBezTo>
                      <a:cubicBezTo>
                        <a:pt x="918" y="2584"/>
                        <a:pt x="853" y="2602"/>
                        <a:pt x="791" y="2602"/>
                      </a:cubicBezTo>
                      <a:cubicBezTo>
                        <a:pt x="699" y="2602"/>
                        <a:pt x="616" y="2563"/>
                        <a:pt x="561" y="2457"/>
                      </a:cubicBezTo>
                      <a:cubicBezTo>
                        <a:pt x="492" y="2326"/>
                        <a:pt x="477" y="2173"/>
                        <a:pt x="515" y="2027"/>
                      </a:cubicBezTo>
                      <a:cubicBezTo>
                        <a:pt x="599" y="1628"/>
                        <a:pt x="883" y="1306"/>
                        <a:pt x="1198" y="1075"/>
                      </a:cubicBezTo>
                      <a:cubicBezTo>
                        <a:pt x="1398" y="929"/>
                        <a:pt x="1613" y="814"/>
                        <a:pt x="1812" y="668"/>
                      </a:cubicBezTo>
                      <a:cubicBezTo>
                        <a:pt x="1865" y="622"/>
                        <a:pt x="1924" y="580"/>
                        <a:pt x="1985" y="544"/>
                      </a:cubicBezTo>
                      <a:close/>
                      <a:moveTo>
                        <a:pt x="2216" y="1"/>
                      </a:moveTo>
                      <a:cubicBezTo>
                        <a:pt x="2198" y="1"/>
                        <a:pt x="2178" y="3"/>
                        <a:pt x="2158" y="8"/>
                      </a:cubicBezTo>
                      <a:cubicBezTo>
                        <a:pt x="1943" y="70"/>
                        <a:pt x="1743" y="170"/>
                        <a:pt x="1567" y="315"/>
                      </a:cubicBezTo>
                      <a:cubicBezTo>
                        <a:pt x="1382" y="461"/>
                        <a:pt x="1175" y="561"/>
                        <a:pt x="983" y="699"/>
                      </a:cubicBezTo>
                      <a:cubicBezTo>
                        <a:pt x="569" y="1006"/>
                        <a:pt x="185" y="1421"/>
                        <a:pt x="85" y="1950"/>
                      </a:cubicBezTo>
                      <a:cubicBezTo>
                        <a:pt x="1" y="2403"/>
                        <a:pt x="193" y="2987"/>
                        <a:pt x="722" y="3033"/>
                      </a:cubicBezTo>
                      <a:cubicBezTo>
                        <a:pt x="746" y="3035"/>
                        <a:pt x="770" y="3036"/>
                        <a:pt x="793" y="3036"/>
                      </a:cubicBezTo>
                      <a:cubicBezTo>
                        <a:pt x="1054" y="3036"/>
                        <a:pt x="1316" y="2887"/>
                        <a:pt x="1520" y="2726"/>
                      </a:cubicBezTo>
                      <a:cubicBezTo>
                        <a:pt x="1712" y="2557"/>
                        <a:pt x="1881" y="2357"/>
                        <a:pt x="1989" y="2127"/>
                      </a:cubicBezTo>
                      <a:cubicBezTo>
                        <a:pt x="2119" y="1843"/>
                        <a:pt x="2219" y="1551"/>
                        <a:pt x="2288" y="1244"/>
                      </a:cubicBezTo>
                      <a:cubicBezTo>
                        <a:pt x="2380" y="914"/>
                        <a:pt x="2426" y="569"/>
                        <a:pt x="2426" y="223"/>
                      </a:cubicBezTo>
                      <a:cubicBezTo>
                        <a:pt x="2426" y="173"/>
                        <a:pt x="2412" y="132"/>
                        <a:pt x="2389" y="100"/>
                      </a:cubicBezTo>
                      <a:lnTo>
                        <a:pt x="2389" y="100"/>
                      </a:lnTo>
                      <a:cubicBezTo>
                        <a:pt x="2353" y="42"/>
                        <a:pt x="2293" y="1"/>
                        <a:pt x="22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19"/>
                <p:cNvSpPr/>
                <p:nvPr/>
              </p:nvSpPr>
              <p:spPr>
                <a:xfrm>
                  <a:off x="4691154" y="3764827"/>
                  <a:ext cx="83963" cy="109761"/>
                </a:xfrm>
                <a:custGeom>
                  <a:rect b="b" l="l" r="r" t="t"/>
                  <a:pathLst>
                    <a:path extrusionOk="0" h="3502" w="2611">
                      <a:moveTo>
                        <a:pt x="706" y="433"/>
                      </a:moveTo>
                      <a:cubicBezTo>
                        <a:pt x="845" y="433"/>
                        <a:pt x="983" y="470"/>
                        <a:pt x="1106" y="541"/>
                      </a:cubicBezTo>
                      <a:cubicBezTo>
                        <a:pt x="1382" y="686"/>
                        <a:pt x="1574" y="947"/>
                        <a:pt x="1712" y="1216"/>
                      </a:cubicBezTo>
                      <a:cubicBezTo>
                        <a:pt x="1853" y="1498"/>
                        <a:pt x="1962" y="1793"/>
                        <a:pt x="2037" y="2095"/>
                      </a:cubicBezTo>
                      <a:lnTo>
                        <a:pt x="2037" y="2095"/>
                      </a:lnTo>
                      <a:cubicBezTo>
                        <a:pt x="1715" y="1946"/>
                        <a:pt x="1359" y="1861"/>
                        <a:pt x="1052" y="1684"/>
                      </a:cubicBezTo>
                      <a:cubicBezTo>
                        <a:pt x="619" y="1440"/>
                        <a:pt x="491" y="947"/>
                        <a:pt x="442" y="478"/>
                      </a:cubicBezTo>
                      <a:lnTo>
                        <a:pt x="442" y="478"/>
                      </a:lnTo>
                      <a:cubicBezTo>
                        <a:pt x="528" y="448"/>
                        <a:pt x="617" y="433"/>
                        <a:pt x="706" y="433"/>
                      </a:cubicBezTo>
                      <a:close/>
                      <a:moveTo>
                        <a:pt x="703" y="0"/>
                      </a:moveTo>
                      <a:cubicBezTo>
                        <a:pt x="496" y="0"/>
                        <a:pt x="290" y="53"/>
                        <a:pt x="108" y="157"/>
                      </a:cubicBezTo>
                      <a:cubicBezTo>
                        <a:pt x="39" y="195"/>
                        <a:pt x="0" y="264"/>
                        <a:pt x="0" y="341"/>
                      </a:cubicBezTo>
                      <a:cubicBezTo>
                        <a:pt x="46" y="947"/>
                        <a:pt x="185" y="1592"/>
                        <a:pt x="699" y="1968"/>
                      </a:cubicBezTo>
                      <a:cubicBezTo>
                        <a:pt x="937" y="2122"/>
                        <a:pt x="1198" y="2237"/>
                        <a:pt x="1466" y="2321"/>
                      </a:cubicBezTo>
                      <a:cubicBezTo>
                        <a:pt x="1697" y="2411"/>
                        <a:pt x="1949" y="2493"/>
                        <a:pt x="2139" y="2658"/>
                      </a:cubicBezTo>
                      <a:lnTo>
                        <a:pt x="2139" y="2658"/>
                      </a:lnTo>
                      <a:cubicBezTo>
                        <a:pt x="2163" y="2867"/>
                        <a:pt x="2172" y="3078"/>
                        <a:pt x="2165" y="3289"/>
                      </a:cubicBezTo>
                      <a:cubicBezTo>
                        <a:pt x="2161" y="3431"/>
                        <a:pt x="2269" y="3502"/>
                        <a:pt x="2377" y="3502"/>
                      </a:cubicBezTo>
                      <a:cubicBezTo>
                        <a:pt x="2485" y="3502"/>
                        <a:pt x="2595" y="3431"/>
                        <a:pt x="2595" y="3289"/>
                      </a:cubicBezTo>
                      <a:cubicBezTo>
                        <a:pt x="2610" y="2467"/>
                        <a:pt x="2434" y="1577"/>
                        <a:pt x="2011" y="863"/>
                      </a:cubicBezTo>
                      <a:cubicBezTo>
                        <a:pt x="1819" y="525"/>
                        <a:pt x="1528" y="257"/>
                        <a:pt x="1175" y="95"/>
                      </a:cubicBezTo>
                      <a:cubicBezTo>
                        <a:pt x="1024" y="32"/>
                        <a:pt x="863" y="0"/>
                        <a:pt x="7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19"/>
                <p:cNvSpPr/>
                <p:nvPr/>
              </p:nvSpPr>
              <p:spPr>
                <a:xfrm>
                  <a:off x="4457144" y="3831712"/>
                  <a:ext cx="68174" cy="118443"/>
                </a:xfrm>
                <a:custGeom>
                  <a:rect b="b" l="l" r="r" t="t"/>
                  <a:pathLst>
                    <a:path extrusionOk="0" h="3779" w="2120">
                      <a:moveTo>
                        <a:pt x="1458" y="432"/>
                      </a:moveTo>
                      <a:cubicBezTo>
                        <a:pt x="1466" y="432"/>
                        <a:pt x="1473" y="433"/>
                        <a:pt x="1481" y="433"/>
                      </a:cubicBezTo>
                      <a:lnTo>
                        <a:pt x="1481" y="433"/>
                      </a:lnTo>
                      <a:cubicBezTo>
                        <a:pt x="1712" y="945"/>
                        <a:pt x="1636" y="1553"/>
                        <a:pt x="1382" y="2045"/>
                      </a:cubicBezTo>
                      <a:cubicBezTo>
                        <a:pt x="1294" y="2216"/>
                        <a:pt x="1189" y="2375"/>
                        <a:pt x="1070" y="2524"/>
                      </a:cubicBezTo>
                      <a:lnTo>
                        <a:pt x="1070" y="2524"/>
                      </a:lnTo>
                      <a:cubicBezTo>
                        <a:pt x="1043" y="2484"/>
                        <a:pt x="1017" y="2445"/>
                        <a:pt x="991" y="2406"/>
                      </a:cubicBezTo>
                      <a:cubicBezTo>
                        <a:pt x="830" y="2145"/>
                        <a:pt x="661" y="1853"/>
                        <a:pt x="630" y="1546"/>
                      </a:cubicBezTo>
                      <a:cubicBezTo>
                        <a:pt x="587" y="1077"/>
                        <a:pt x="943" y="432"/>
                        <a:pt x="1458" y="432"/>
                      </a:cubicBezTo>
                      <a:close/>
                      <a:moveTo>
                        <a:pt x="1492" y="0"/>
                      </a:moveTo>
                      <a:cubicBezTo>
                        <a:pt x="1471" y="0"/>
                        <a:pt x="1450" y="1"/>
                        <a:pt x="1428" y="3"/>
                      </a:cubicBezTo>
                      <a:cubicBezTo>
                        <a:pt x="1160" y="26"/>
                        <a:pt x="907" y="141"/>
                        <a:pt x="707" y="326"/>
                      </a:cubicBezTo>
                      <a:cubicBezTo>
                        <a:pt x="292" y="702"/>
                        <a:pt x="116" y="1270"/>
                        <a:pt x="254" y="1815"/>
                      </a:cubicBezTo>
                      <a:cubicBezTo>
                        <a:pt x="345" y="2192"/>
                        <a:pt x="541" y="2534"/>
                        <a:pt x="768" y="2855"/>
                      </a:cubicBezTo>
                      <a:lnTo>
                        <a:pt x="768" y="2855"/>
                      </a:lnTo>
                      <a:cubicBezTo>
                        <a:pt x="572" y="3047"/>
                        <a:pt x="358" y="3220"/>
                        <a:pt x="139" y="3380"/>
                      </a:cubicBezTo>
                      <a:cubicBezTo>
                        <a:pt x="39" y="3442"/>
                        <a:pt x="1" y="3572"/>
                        <a:pt x="62" y="3672"/>
                      </a:cubicBezTo>
                      <a:cubicBezTo>
                        <a:pt x="103" y="3739"/>
                        <a:pt x="176" y="3778"/>
                        <a:pt x="249" y="3778"/>
                      </a:cubicBezTo>
                      <a:cubicBezTo>
                        <a:pt x="285" y="3778"/>
                        <a:pt x="321" y="3769"/>
                        <a:pt x="354" y="3749"/>
                      </a:cubicBezTo>
                      <a:cubicBezTo>
                        <a:pt x="590" y="3583"/>
                        <a:pt x="819" y="3403"/>
                        <a:pt x="1030" y="3204"/>
                      </a:cubicBezTo>
                      <a:lnTo>
                        <a:pt x="1030" y="3204"/>
                      </a:lnTo>
                      <a:cubicBezTo>
                        <a:pt x="1107" y="3303"/>
                        <a:pt x="1184" y="3400"/>
                        <a:pt x="1260" y="3496"/>
                      </a:cubicBezTo>
                      <a:cubicBezTo>
                        <a:pt x="1302" y="3538"/>
                        <a:pt x="1357" y="3559"/>
                        <a:pt x="1413" y="3559"/>
                      </a:cubicBezTo>
                      <a:cubicBezTo>
                        <a:pt x="1469" y="3559"/>
                        <a:pt x="1524" y="3538"/>
                        <a:pt x="1567" y="3496"/>
                      </a:cubicBezTo>
                      <a:cubicBezTo>
                        <a:pt x="1643" y="3411"/>
                        <a:pt x="1643" y="3273"/>
                        <a:pt x="1567" y="3189"/>
                      </a:cubicBezTo>
                      <a:lnTo>
                        <a:pt x="1559" y="3181"/>
                      </a:lnTo>
                      <a:cubicBezTo>
                        <a:pt x="1482" y="3086"/>
                        <a:pt x="1406" y="2988"/>
                        <a:pt x="1331" y="2889"/>
                      </a:cubicBezTo>
                      <a:lnTo>
                        <a:pt x="1331" y="2889"/>
                      </a:lnTo>
                      <a:cubicBezTo>
                        <a:pt x="1458" y="2741"/>
                        <a:pt x="1574" y="2583"/>
                        <a:pt x="1674" y="2413"/>
                      </a:cubicBezTo>
                      <a:cubicBezTo>
                        <a:pt x="2004" y="1884"/>
                        <a:pt x="2119" y="1254"/>
                        <a:pt x="2004" y="640"/>
                      </a:cubicBezTo>
                      <a:cubicBezTo>
                        <a:pt x="1973" y="487"/>
                        <a:pt x="1920" y="333"/>
                        <a:pt x="1843" y="195"/>
                      </a:cubicBezTo>
                      <a:cubicBezTo>
                        <a:pt x="1820" y="118"/>
                        <a:pt x="1759" y="49"/>
                        <a:pt x="1682" y="26"/>
                      </a:cubicBezTo>
                      <a:cubicBezTo>
                        <a:pt x="1618" y="9"/>
                        <a:pt x="1555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9"/>
                <p:cNvSpPr/>
                <p:nvPr/>
              </p:nvSpPr>
              <p:spPr>
                <a:xfrm>
                  <a:off x="4242397" y="3691736"/>
                  <a:ext cx="101007" cy="73216"/>
                </a:xfrm>
                <a:custGeom>
                  <a:rect b="b" l="l" r="r" t="t"/>
                  <a:pathLst>
                    <a:path extrusionOk="0" h="2336" w="3141">
                      <a:moveTo>
                        <a:pt x="2626" y="1291"/>
                      </a:moveTo>
                      <a:cubicBezTo>
                        <a:pt x="2622" y="1305"/>
                        <a:pt x="2612" y="1321"/>
                        <a:pt x="2611" y="1321"/>
                      </a:cubicBezTo>
                      <a:cubicBezTo>
                        <a:pt x="2610" y="1321"/>
                        <a:pt x="2613" y="1313"/>
                        <a:pt x="2626" y="1291"/>
                      </a:cubicBezTo>
                      <a:close/>
                      <a:moveTo>
                        <a:pt x="2035" y="436"/>
                      </a:moveTo>
                      <a:cubicBezTo>
                        <a:pt x="2230" y="436"/>
                        <a:pt x="2413" y="516"/>
                        <a:pt x="2534" y="716"/>
                      </a:cubicBezTo>
                      <a:cubicBezTo>
                        <a:pt x="2626" y="862"/>
                        <a:pt x="2664" y="1038"/>
                        <a:pt x="2641" y="1215"/>
                      </a:cubicBezTo>
                      <a:cubicBezTo>
                        <a:pt x="2641" y="1238"/>
                        <a:pt x="2626" y="1268"/>
                        <a:pt x="2626" y="1291"/>
                      </a:cubicBezTo>
                      <a:cubicBezTo>
                        <a:pt x="2611" y="1307"/>
                        <a:pt x="2603" y="1322"/>
                        <a:pt x="2595" y="1345"/>
                      </a:cubicBezTo>
                      <a:cubicBezTo>
                        <a:pt x="2588" y="1356"/>
                        <a:pt x="2585" y="1362"/>
                        <a:pt x="2583" y="1365"/>
                      </a:cubicBezTo>
                      <a:lnTo>
                        <a:pt x="2583" y="1365"/>
                      </a:lnTo>
                      <a:cubicBezTo>
                        <a:pt x="2583" y="1365"/>
                        <a:pt x="2583" y="1364"/>
                        <a:pt x="2582" y="1364"/>
                      </a:cubicBezTo>
                      <a:lnTo>
                        <a:pt x="2582" y="1364"/>
                      </a:lnTo>
                      <a:cubicBezTo>
                        <a:pt x="2581" y="1364"/>
                        <a:pt x="2576" y="1367"/>
                        <a:pt x="2565" y="1376"/>
                      </a:cubicBezTo>
                      <a:cubicBezTo>
                        <a:pt x="2542" y="1399"/>
                        <a:pt x="2519" y="1430"/>
                        <a:pt x="2496" y="1445"/>
                      </a:cubicBezTo>
                      <a:cubicBezTo>
                        <a:pt x="2380" y="1545"/>
                        <a:pt x="2258" y="1621"/>
                        <a:pt x="2119" y="1683"/>
                      </a:cubicBezTo>
                      <a:cubicBezTo>
                        <a:pt x="1958" y="1760"/>
                        <a:pt x="1789" y="1821"/>
                        <a:pt x="1613" y="1859"/>
                      </a:cubicBezTo>
                      <a:cubicBezTo>
                        <a:pt x="1493" y="1889"/>
                        <a:pt x="1370" y="1903"/>
                        <a:pt x="1249" y="1903"/>
                      </a:cubicBezTo>
                      <a:cubicBezTo>
                        <a:pt x="1008" y="1903"/>
                        <a:pt x="770" y="1846"/>
                        <a:pt x="556" y="1737"/>
                      </a:cubicBezTo>
                      <a:lnTo>
                        <a:pt x="556" y="1737"/>
                      </a:lnTo>
                      <a:cubicBezTo>
                        <a:pt x="683" y="1558"/>
                        <a:pt x="812" y="1379"/>
                        <a:pt x="945" y="1199"/>
                      </a:cubicBezTo>
                      <a:cubicBezTo>
                        <a:pt x="1083" y="992"/>
                        <a:pt x="1252" y="808"/>
                        <a:pt x="1452" y="647"/>
                      </a:cubicBezTo>
                      <a:cubicBezTo>
                        <a:pt x="1620" y="522"/>
                        <a:pt x="1833" y="436"/>
                        <a:pt x="2035" y="436"/>
                      </a:cubicBezTo>
                      <a:close/>
                      <a:moveTo>
                        <a:pt x="2016" y="0"/>
                      </a:moveTo>
                      <a:cubicBezTo>
                        <a:pt x="1845" y="0"/>
                        <a:pt x="1673" y="39"/>
                        <a:pt x="1513" y="117"/>
                      </a:cubicBezTo>
                      <a:cubicBezTo>
                        <a:pt x="1206" y="263"/>
                        <a:pt x="937" y="485"/>
                        <a:pt x="738" y="762"/>
                      </a:cubicBezTo>
                      <a:cubicBezTo>
                        <a:pt x="508" y="1051"/>
                        <a:pt x="299" y="1362"/>
                        <a:pt x="78" y="1660"/>
                      </a:cubicBezTo>
                      <a:lnTo>
                        <a:pt x="78" y="1660"/>
                      </a:lnTo>
                      <a:cubicBezTo>
                        <a:pt x="69" y="1669"/>
                        <a:pt x="62" y="1679"/>
                        <a:pt x="55" y="1691"/>
                      </a:cubicBezTo>
                      <a:cubicBezTo>
                        <a:pt x="1" y="1798"/>
                        <a:pt x="32" y="1929"/>
                        <a:pt x="131" y="1990"/>
                      </a:cubicBezTo>
                      <a:cubicBezTo>
                        <a:pt x="450" y="2229"/>
                        <a:pt x="840" y="2335"/>
                        <a:pt x="1239" y="2335"/>
                      </a:cubicBezTo>
                      <a:cubicBezTo>
                        <a:pt x="1801" y="2335"/>
                        <a:pt x="2378" y="2122"/>
                        <a:pt x="2787" y="1767"/>
                      </a:cubicBezTo>
                      <a:cubicBezTo>
                        <a:pt x="3125" y="1468"/>
                        <a:pt x="3140" y="1000"/>
                        <a:pt x="2964" y="608"/>
                      </a:cubicBezTo>
                      <a:cubicBezTo>
                        <a:pt x="2856" y="363"/>
                        <a:pt x="2657" y="178"/>
                        <a:pt x="2411" y="71"/>
                      </a:cubicBezTo>
                      <a:cubicBezTo>
                        <a:pt x="2284" y="24"/>
                        <a:pt x="2150" y="0"/>
                        <a:pt x="20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9"/>
                <p:cNvSpPr/>
                <p:nvPr/>
              </p:nvSpPr>
              <p:spPr>
                <a:xfrm>
                  <a:off x="4540078" y="3706436"/>
                  <a:ext cx="54603" cy="46763"/>
                </a:xfrm>
                <a:custGeom>
                  <a:rect b="b" l="l" r="r" t="t"/>
                  <a:pathLst>
                    <a:path extrusionOk="0" h="1492" w="1698">
                      <a:moveTo>
                        <a:pt x="1175" y="425"/>
                      </a:moveTo>
                      <a:lnTo>
                        <a:pt x="1175" y="425"/>
                      </a:lnTo>
                      <a:cubicBezTo>
                        <a:pt x="1175" y="425"/>
                        <a:pt x="1175" y="425"/>
                        <a:pt x="1176" y="426"/>
                      </a:cubicBezTo>
                      <a:lnTo>
                        <a:pt x="1176" y="426"/>
                      </a:lnTo>
                      <a:cubicBezTo>
                        <a:pt x="1175" y="426"/>
                        <a:pt x="1175" y="426"/>
                        <a:pt x="1175" y="426"/>
                      </a:cubicBezTo>
                      <a:lnTo>
                        <a:pt x="1175" y="426"/>
                      </a:lnTo>
                      <a:cubicBezTo>
                        <a:pt x="1174" y="426"/>
                        <a:pt x="1174" y="426"/>
                        <a:pt x="1173" y="425"/>
                      </a:cubicBezTo>
                      <a:lnTo>
                        <a:pt x="1173" y="425"/>
                      </a:lnTo>
                      <a:cubicBezTo>
                        <a:pt x="1173" y="425"/>
                        <a:pt x="1174" y="425"/>
                        <a:pt x="1175" y="425"/>
                      </a:cubicBezTo>
                      <a:close/>
                      <a:moveTo>
                        <a:pt x="1168" y="423"/>
                      </a:moveTo>
                      <a:cubicBezTo>
                        <a:pt x="1170" y="423"/>
                        <a:pt x="1172" y="424"/>
                        <a:pt x="1174" y="425"/>
                      </a:cubicBezTo>
                      <a:lnTo>
                        <a:pt x="1174" y="425"/>
                      </a:lnTo>
                      <a:cubicBezTo>
                        <a:pt x="1173" y="425"/>
                        <a:pt x="1173" y="425"/>
                        <a:pt x="1172" y="425"/>
                      </a:cubicBezTo>
                      <a:lnTo>
                        <a:pt x="1172" y="425"/>
                      </a:lnTo>
                      <a:cubicBezTo>
                        <a:pt x="1170" y="425"/>
                        <a:pt x="1168" y="424"/>
                        <a:pt x="1168" y="424"/>
                      </a:cubicBezTo>
                      <a:lnTo>
                        <a:pt x="1168" y="424"/>
                      </a:lnTo>
                      <a:cubicBezTo>
                        <a:pt x="1167" y="424"/>
                        <a:pt x="1168" y="425"/>
                        <a:pt x="1172" y="427"/>
                      </a:cubicBezTo>
                      <a:lnTo>
                        <a:pt x="1172" y="427"/>
                      </a:lnTo>
                      <a:cubicBezTo>
                        <a:pt x="1163" y="429"/>
                        <a:pt x="1157" y="430"/>
                        <a:pt x="1153" y="430"/>
                      </a:cubicBezTo>
                      <a:cubicBezTo>
                        <a:pt x="1144" y="430"/>
                        <a:pt x="1152" y="423"/>
                        <a:pt x="1168" y="423"/>
                      </a:cubicBezTo>
                      <a:close/>
                      <a:moveTo>
                        <a:pt x="793" y="449"/>
                      </a:moveTo>
                      <a:lnTo>
                        <a:pt x="793" y="449"/>
                      </a:lnTo>
                      <a:cubicBezTo>
                        <a:pt x="793" y="449"/>
                        <a:pt x="798" y="451"/>
                        <a:pt x="804" y="453"/>
                      </a:cubicBezTo>
                      <a:lnTo>
                        <a:pt x="804" y="453"/>
                      </a:lnTo>
                      <a:cubicBezTo>
                        <a:pt x="796" y="450"/>
                        <a:pt x="793" y="449"/>
                        <a:pt x="793" y="449"/>
                      </a:cubicBezTo>
                      <a:close/>
                      <a:moveTo>
                        <a:pt x="1224" y="472"/>
                      </a:moveTo>
                      <a:lnTo>
                        <a:pt x="1227" y="475"/>
                      </a:lnTo>
                      <a:lnTo>
                        <a:pt x="1224" y="472"/>
                      </a:lnTo>
                      <a:close/>
                      <a:moveTo>
                        <a:pt x="1227" y="475"/>
                      </a:moveTo>
                      <a:lnTo>
                        <a:pt x="1227" y="475"/>
                      </a:lnTo>
                      <a:lnTo>
                        <a:pt x="1227" y="475"/>
                      </a:lnTo>
                      <a:close/>
                      <a:moveTo>
                        <a:pt x="1227" y="475"/>
                      </a:moveTo>
                      <a:lnTo>
                        <a:pt x="1227" y="475"/>
                      </a:lnTo>
                      <a:lnTo>
                        <a:pt x="1227" y="475"/>
                      </a:lnTo>
                      <a:close/>
                      <a:moveTo>
                        <a:pt x="1227" y="475"/>
                      </a:moveTo>
                      <a:lnTo>
                        <a:pt x="1227" y="475"/>
                      </a:lnTo>
                      <a:lnTo>
                        <a:pt x="1227" y="475"/>
                      </a:lnTo>
                      <a:close/>
                      <a:moveTo>
                        <a:pt x="1244" y="762"/>
                      </a:moveTo>
                      <a:lnTo>
                        <a:pt x="1244" y="762"/>
                      </a:lnTo>
                      <a:cubicBezTo>
                        <a:pt x="1243" y="762"/>
                        <a:pt x="1233" y="778"/>
                        <a:pt x="1233" y="783"/>
                      </a:cubicBezTo>
                      <a:lnTo>
                        <a:pt x="1233" y="783"/>
                      </a:lnTo>
                      <a:cubicBezTo>
                        <a:pt x="1234" y="781"/>
                        <a:pt x="1235" y="779"/>
                        <a:pt x="1237" y="776"/>
                      </a:cubicBezTo>
                      <a:cubicBezTo>
                        <a:pt x="1243" y="766"/>
                        <a:pt x="1245" y="762"/>
                        <a:pt x="1244" y="762"/>
                      </a:cubicBezTo>
                      <a:close/>
                      <a:moveTo>
                        <a:pt x="567" y="899"/>
                      </a:moveTo>
                      <a:cubicBezTo>
                        <a:pt x="566" y="899"/>
                        <a:pt x="571" y="909"/>
                        <a:pt x="584" y="922"/>
                      </a:cubicBezTo>
                      <a:cubicBezTo>
                        <a:pt x="574" y="905"/>
                        <a:pt x="568" y="899"/>
                        <a:pt x="567" y="899"/>
                      </a:cubicBezTo>
                      <a:close/>
                      <a:moveTo>
                        <a:pt x="1182" y="431"/>
                      </a:moveTo>
                      <a:cubicBezTo>
                        <a:pt x="1182" y="431"/>
                        <a:pt x="1182" y="431"/>
                        <a:pt x="1183" y="431"/>
                      </a:cubicBezTo>
                      <a:cubicBezTo>
                        <a:pt x="1198" y="439"/>
                        <a:pt x="1206" y="454"/>
                        <a:pt x="1221" y="462"/>
                      </a:cubicBezTo>
                      <a:cubicBezTo>
                        <a:pt x="1229" y="469"/>
                        <a:pt x="1237" y="477"/>
                        <a:pt x="1237" y="485"/>
                      </a:cubicBezTo>
                      <a:lnTo>
                        <a:pt x="1227" y="475"/>
                      </a:lnTo>
                      <a:lnTo>
                        <a:pt x="1237" y="485"/>
                      </a:lnTo>
                      <a:lnTo>
                        <a:pt x="1237" y="485"/>
                      </a:lnTo>
                      <a:lnTo>
                        <a:pt x="1244" y="492"/>
                      </a:lnTo>
                      <a:cubicBezTo>
                        <a:pt x="1244" y="497"/>
                        <a:pt x="1248" y="502"/>
                        <a:pt x="1252" y="507"/>
                      </a:cubicBezTo>
                      <a:lnTo>
                        <a:pt x="1252" y="507"/>
                      </a:lnTo>
                      <a:cubicBezTo>
                        <a:pt x="1252" y="507"/>
                        <a:pt x="1252" y="508"/>
                        <a:pt x="1252" y="508"/>
                      </a:cubicBezTo>
                      <a:cubicBezTo>
                        <a:pt x="1260" y="538"/>
                        <a:pt x="1267" y="554"/>
                        <a:pt x="1267" y="584"/>
                      </a:cubicBezTo>
                      <a:cubicBezTo>
                        <a:pt x="1267" y="597"/>
                        <a:pt x="1267" y="610"/>
                        <a:pt x="1267" y="623"/>
                      </a:cubicBezTo>
                      <a:lnTo>
                        <a:pt x="1267" y="684"/>
                      </a:lnTo>
                      <a:cubicBezTo>
                        <a:pt x="1267" y="692"/>
                        <a:pt x="1260" y="707"/>
                        <a:pt x="1260" y="715"/>
                      </a:cubicBezTo>
                      <a:cubicBezTo>
                        <a:pt x="1252" y="723"/>
                        <a:pt x="1244" y="776"/>
                        <a:pt x="1237" y="784"/>
                      </a:cubicBezTo>
                      <a:cubicBezTo>
                        <a:pt x="1236" y="785"/>
                        <a:pt x="1235" y="785"/>
                        <a:pt x="1234" y="785"/>
                      </a:cubicBezTo>
                      <a:cubicBezTo>
                        <a:pt x="1233" y="785"/>
                        <a:pt x="1233" y="784"/>
                        <a:pt x="1233" y="783"/>
                      </a:cubicBezTo>
                      <a:lnTo>
                        <a:pt x="1233" y="783"/>
                      </a:lnTo>
                      <a:cubicBezTo>
                        <a:pt x="1226" y="794"/>
                        <a:pt x="1220" y="802"/>
                        <a:pt x="1214" y="815"/>
                      </a:cubicBezTo>
                      <a:cubicBezTo>
                        <a:pt x="1198" y="838"/>
                        <a:pt x="1191" y="861"/>
                        <a:pt x="1175" y="876"/>
                      </a:cubicBezTo>
                      <a:cubicBezTo>
                        <a:pt x="1170" y="881"/>
                        <a:pt x="1168" y="886"/>
                        <a:pt x="1166" y="891"/>
                      </a:cubicBezTo>
                      <a:lnTo>
                        <a:pt x="1166" y="891"/>
                      </a:lnTo>
                      <a:cubicBezTo>
                        <a:pt x="1162" y="894"/>
                        <a:pt x="1160" y="897"/>
                        <a:pt x="1160" y="899"/>
                      </a:cubicBezTo>
                      <a:cubicBezTo>
                        <a:pt x="1145" y="915"/>
                        <a:pt x="1129" y="930"/>
                        <a:pt x="1114" y="945"/>
                      </a:cubicBezTo>
                      <a:cubicBezTo>
                        <a:pt x="1106" y="953"/>
                        <a:pt x="1091" y="968"/>
                        <a:pt x="1083" y="976"/>
                      </a:cubicBezTo>
                      <a:cubicBezTo>
                        <a:pt x="1060" y="991"/>
                        <a:pt x="1045" y="999"/>
                        <a:pt x="1022" y="1014"/>
                      </a:cubicBezTo>
                      <a:lnTo>
                        <a:pt x="991" y="1030"/>
                      </a:lnTo>
                      <a:cubicBezTo>
                        <a:pt x="978" y="1035"/>
                        <a:pt x="976" y="1037"/>
                        <a:pt x="978" y="1037"/>
                      </a:cubicBezTo>
                      <a:cubicBezTo>
                        <a:pt x="979" y="1037"/>
                        <a:pt x="981" y="1036"/>
                        <a:pt x="984" y="1035"/>
                      </a:cubicBezTo>
                      <a:lnTo>
                        <a:pt x="984" y="1035"/>
                      </a:lnTo>
                      <a:cubicBezTo>
                        <a:pt x="965" y="1041"/>
                        <a:pt x="939" y="1048"/>
                        <a:pt x="930" y="1053"/>
                      </a:cubicBezTo>
                      <a:lnTo>
                        <a:pt x="907" y="1060"/>
                      </a:lnTo>
                      <a:cubicBezTo>
                        <a:pt x="906" y="1060"/>
                        <a:pt x="906" y="1060"/>
                        <a:pt x="906" y="1060"/>
                      </a:cubicBezTo>
                      <a:lnTo>
                        <a:pt x="906" y="1060"/>
                      </a:lnTo>
                      <a:cubicBezTo>
                        <a:pt x="904" y="1060"/>
                        <a:pt x="902" y="1060"/>
                        <a:pt x="899" y="1060"/>
                      </a:cubicBezTo>
                      <a:lnTo>
                        <a:pt x="830" y="1060"/>
                      </a:lnTo>
                      <a:cubicBezTo>
                        <a:pt x="827" y="1060"/>
                        <a:pt x="825" y="1060"/>
                        <a:pt x="823" y="1060"/>
                      </a:cubicBezTo>
                      <a:lnTo>
                        <a:pt x="823" y="1060"/>
                      </a:lnTo>
                      <a:cubicBezTo>
                        <a:pt x="822" y="1060"/>
                        <a:pt x="822" y="1060"/>
                        <a:pt x="822" y="1060"/>
                      </a:cubicBezTo>
                      <a:lnTo>
                        <a:pt x="791" y="1053"/>
                      </a:lnTo>
                      <a:cubicBezTo>
                        <a:pt x="784" y="1053"/>
                        <a:pt x="758" y="1043"/>
                        <a:pt x="742" y="1036"/>
                      </a:cubicBezTo>
                      <a:lnTo>
                        <a:pt x="742" y="1036"/>
                      </a:lnTo>
                      <a:cubicBezTo>
                        <a:pt x="743" y="1037"/>
                        <a:pt x="744" y="1037"/>
                        <a:pt x="745" y="1037"/>
                      </a:cubicBezTo>
                      <a:cubicBezTo>
                        <a:pt x="733" y="1032"/>
                        <a:pt x="728" y="1030"/>
                        <a:pt x="728" y="1030"/>
                      </a:cubicBezTo>
                      <a:lnTo>
                        <a:pt x="728" y="1030"/>
                      </a:lnTo>
                      <a:cubicBezTo>
                        <a:pt x="727" y="1030"/>
                        <a:pt x="733" y="1033"/>
                        <a:pt x="742" y="1036"/>
                      </a:cubicBezTo>
                      <a:lnTo>
                        <a:pt x="742" y="1036"/>
                      </a:lnTo>
                      <a:cubicBezTo>
                        <a:pt x="720" y="1028"/>
                        <a:pt x="698" y="1014"/>
                        <a:pt x="676" y="999"/>
                      </a:cubicBezTo>
                      <a:lnTo>
                        <a:pt x="638" y="976"/>
                      </a:lnTo>
                      <a:cubicBezTo>
                        <a:pt x="623" y="961"/>
                        <a:pt x="600" y="938"/>
                        <a:pt x="584" y="922"/>
                      </a:cubicBezTo>
                      <a:cubicBezTo>
                        <a:pt x="577" y="915"/>
                        <a:pt x="569" y="907"/>
                        <a:pt x="561" y="899"/>
                      </a:cubicBezTo>
                      <a:cubicBezTo>
                        <a:pt x="561" y="892"/>
                        <a:pt x="546" y="868"/>
                        <a:pt x="538" y="853"/>
                      </a:cubicBezTo>
                      <a:lnTo>
                        <a:pt x="530" y="845"/>
                      </a:lnTo>
                      <a:cubicBezTo>
                        <a:pt x="523" y="845"/>
                        <a:pt x="515" y="792"/>
                        <a:pt x="507" y="776"/>
                      </a:cubicBezTo>
                      <a:cubicBezTo>
                        <a:pt x="507" y="769"/>
                        <a:pt x="500" y="753"/>
                        <a:pt x="500" y="738"/>
                      </a:cubicBezTo>
                      <a:lnTo>
                        <a:pt x="500" y="715"/>
                      </a:lnTo>
                      <a:cubicBezTo>
                        <a:pt x="492" y="700"/>
                        <a:pt x="523" y="646"/>
                        <a:pt x="523" y="631"/>
                      </a:cubicBezTo>
                      <a:cubicBezTo>
                        <a:pt x="530" y="615"/>
                        <a:pt x="538" y="608"/>
                        <a:pt x="546" y="592"/>
                      </a:cubicBezTo>
                      <a:cubicBezTo>
                        <a:pt x="553" y="577"/>
                        <a:pt x="553" y="569"/>
                        <a:pt x="561" y="569"/>
                      </a:cubicBezTo>
                      <a:lnTo>
                        <a:pt x="561" y="569"/>
                      </a:lnTo>
                      <a:lnTo>
                        <a:pt x="569" y="561"/>
                      </a:lnTo>
                      <a:lnTo>
                        <a:pt x="592" y="531"/>
                      </a:lnTo>
                      <a:cubicBezTo>
                        <a:pt x="598" y="528"/>
                        <a:pt x="604" y="521"/>
                        <a:pt x="609" y="515"/>
                      </a:cubicBezTo>
                      <a:lnTo>
                        <a:pt x="609" y="515"/>
                      </a:lnTo>
                      <a:cubicBezTo>
                        <a:pt x="626" y="501"/>
                        <a:pt x="644" y="491"/>
                        <a:pt x="661" y="485"/>
                      </a:cubicBezTo>
                      <a:cubicBezTo>
                        <a:pt x="668" y="481"/>
                        <a:pt x="673" y="478"/>
                        <a:pt x="679" y="475"/>
                      </a:cubicBezTo>
                      <a:lnTo>
                        <a:pt x="679" y="475"/>
                      </a:lnTo>
                      <a:cubicBezTo>
                        <a:pt x="684" y="474"/>
                        <a:pt x="693" y="473"/>
                        <a:pt x="699" y="469"/>
                      </a:cubicBezTo>
                      <a:lnTo>
                        <a:pt x="699" y="469"/>
                      </a:lnTo>
                      <a:cubicBezTo>
                        <a:pt x="693" y="470"/>
                        <a:pt x="689" y="471"/>
                        <a:pt x="685" y="472"/>
                      </a:cubicBezTo>
                      <a:lnTo>
                        <a:pt x="685" y="472"/>
                      </a:lnTo>
                      <a:cubicBezTo>
                        <a:pt x="689" y="470"/>
                        <a:pt x="694" y="469"/>
                        <a:pt x="699" y="469"/>
                      </a:cubicBezTo>
                      <a:lnTo>
                        <a:pt x="730" y="462"/>
                      </a:lnTo>
                      <a:lnTo>
                        <a:pt x="761" y="454"/>
                      </a:lnTo>
                      <a:cubicBezTo>
                        <a:pt x="740" y="454"/>
                        <a:pt x="730" y="457"/>
                        <a:pt x="730" y="457"/>
                      </a:cubicBezTo>
                      <a:cubicBezTo>
                        <a:pt x="730" y="457"/>
                        <a:pt x="733" y="457"/>
                        <a:pt x="738" y="454"/>
                      </a:cubicBezTo>
                      <a:cubicBezTo>
                        <a:pt x="745" y="450"/>
                        <a:pt x="765" y="448"/>
                        <a:pt x="782" y="448"/>
                      </a:cubicBezTo>
                      <a:cubicBezTo>
                        <a:pt x="799" y="448"/>
                        <a:pt x="814" y="450"/>
                        <a:pt x="814" y="454"/>
                      </a:cubicBezTo>
                      <a:cubicBezTo>
                        <a:pt x="816" y="455"/>
                        <a:pt x="815" y="456"/>
                        <a:pt x="814" y="456"/>
                      </a:cubicBezTo>
                      <a:cubicBezTo>
                        <a:pt x="812" y="456"/>
                        <a:pt x="808" y="454"/>
                        <a:pt x="804" y="453"/>
                      </a:cubicBezTo>
                      <a:lnTo>
                        <a:pt x="804" y="453"/>
                      </a:lnTo>
                      <a:cubicBezTo>
                        <a:pt x="805" y="453"/>
                        <a:pt x="806" y="454"/>
                        <a:pt x="807" y="454"/>
                      </a:cubicBezTo>
                      <a:cubicBezTo>
                        <a:pt x="822" y="462"/>
                        <a:pt x="845" y="462"/>
                        <a:pt x="861" y="469"/>
                      </a:cubicBezTo>
                      <a:cubicBezTo>
                        <a:pt x="880" y="475"/>
                        <a:pt x="900" y="477"/>
                        <a:pt x="920" y="477"/>
                      </a:cubicBezTo>
                      <a:cubicBezTo>
                        <a:pt x="940" y="477"/>
                        <a:pt x="960" y="474"/>
                        <a:pt x="979" y="469"/>
                      </a:cubicBezTo>
                      <a:lnTo>
                        <a:pt x="979" y="469"/>
                      </a:lnTo>
                      <a:cubicBezTo>
                        <a:pt x="1001" y="476"/>
                        <a:pt x="1023" y="479"/>
                        <a:pt x="1045" y="479"/>
                      </a:cubicBezTo>
                      <a:cubicBezTo>
                        <a:pt x="1093" y="479"/>
                        <a:pt x="1142" y="463"/>
                        <a:pt x="1182" y="431"/>
                      </a:cubicBezTo>
                      <a:close/>
                      <a:moveTo>
                        <a:pt x="1156" y="0"/>
                      </a:moveTo>
                      <a:cubicBezTo>
                        <a:pt x="1085" y="0"/>
                        <a:pt x="1015" y="19"/>
                        <a:pt x="951" y="61"/>
                      </a:cubicBezTo>
                      <a:lnTo>
                        <a:pt x="951" y="61"/>
                      </a:lnTo>
                      <a:cubicBezTo>
                        <a:pt x="894" y="41"/>
                        <a:pt x="834" y="31"/>
                        <a:pt x="775" y="31"/>
                      </a:cubicBezTo>
                      <a:cubicBezTo>
                        <a:pt x="529" y="31"/>
                        <a:pt x="282" y="190"/>
                        <a:pt x="162" y="400"/>
                      </a:cubicBezTo>
                      <a:cubicBezTo>
                        <a:pt x="1" y="707"/>
                        <a:pt x="78" y="1083"/>
                        <a:pt x="354" y="1298"/>
                      </a:cubicBezTo>
                      <a:cubicBezTo>
                        <a:pt x="484" y="1413"/>
                        <a:pt x="653" y="1483"/>
                        <a:pt x="830" y="1490"/>
                      </a:cubicBezTo>
                      <a:cubicBezTo>
                        <a:pt x="841" y="1491"/>
                        <a:pt x="852" y="1491"/>
                        <a:pt x="863" y="1491"/>
                      </a:cubicBezTo>
                      <a:cubicBezTo>
                        <a:pt x="1005" y="1491"/>
                        <a:pt x="1146" y="1446"/>
                        <a:pt x="1267" y="1375"/>
                      </a:cubicBezTo>
                      <a:cubicBezTo>
                        <a:pt x="1528" y="1206"/>
                        <a:pt x="1689" y="922"/>
                        <a:pt x="1697" y="615"/>
                      </a:cubicBezTo>
                      <a:cubicBezTo>
                        <a:pt x="1697" y="423"/>
                        <a:pt x="1620" y="247"/>
                        <a:pt x="1482" y="124"/>
                      </a:cubicBezTo>
                      <a:cubicBezTo>
                        <a:pt x="1385" y="48"/>
                        <a:pt x="1270" y="0"/>
                        <a:pt x="115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9"/>
                <p:cNvSpPr/>
                <p:nvPr/>
              </p:nvSpPr>
              <p:spPr>
                <a:xfrm>
                  <a:off x="4632885" y="3668731"/>
                  <a:ext cx="54089" cy="45227"/>
                </a:xfrm>
                <a:custGeom>
                  <a:rect b="b" l="l" r="r" t="t"/>
                  <a:pathLst>
                    <a:path extrusionOk="0" h="1443" w="1682">
                      <a:moveTo>
                        <a:pt x="1217" y="575"/>
                      </a:moveTo>
                      <a:cubicBezTo>
                        <a:pt x="1219" y="581"/>
                        <a:pt x="1221" y="586"/>
                        <a:pt x="1221" y="590"/>
                      </a:cubicBezTo>
                      <a:cubicBezTo>
                        <a:pt x="1219" y="584"/>
                        <a:pt x="1218" y="579"/>
                        <a:pt x="1217" y="575"/>
                      </a:cubicBezTo>
                      <a:close/>
                      <a:moveTo>
                        <a:pt x="1231" y="682"/>
                      </a:moveTo>
                      <a:cubicBezTo>
                        <a:pt x="1230" y="682"/>
                        <a:pt x="1224" y="705"/>
                        <a:pt x="1229" y="705"/>
                      </a:cubicBezTo>
                      <a:lnTo>
                        <a:pt x="1229" y="705"/>
                      </a:lnTo>
                      <a:cubicBezTo>
                        <a:pt x="1229" y="703"/>
                        <a:pt x="1229" y="700"/>
                        <a:pt x="1229" y="698"/>
                      </a:cubicBezTo>
                      <a:cubicBezTo>
                        <a:pt x="1231" y="686"/>
                        <a:pt x="1232" y="682"/>
                        <a:pt x="1231" y="682"/>
                      </a:cubicBezTo>
                      <a:close/>
                      <a:moveTo>
                        <a:pt x="546" y="920"/>
                      </a:moveTo>
                      <a:cubicBezTo>
                        <a:pt x="546" y="922"/>
                        <a:pt x="547" y="923"/>
                        <a:pt x="548" y="925"/>
                      </a:cubicBezTo>
                      <a:lnTo>
                        <a:pt x="548" y="925"/>
                      </a:lnTo>
                      <a:cubicBezTo>
                        <a:pt x="547" y="923"/>
                        <a:pt x="546" y="921"/>
                        <a:pt x="546" y="920"/>
                      </a:cubicBezTo>
                      <a:close/>
                      <a:moveTo>
                        <a:pt x="1011" y="431"/>
                      </a:moveTo>
                      <a:cubicBezTo>
                        <a:pt x="1022" y="431"/>
                        <a:pt x="1033" y="433"/>
                        <a:pt x="1045" y="437"/>
                      </a:cubicBezTo>
                      <a:lnTo>
                        <a:pt x="1075" y="444"/>
                      </a:lnTo>
                      <a:cubicBezTo>
                        <a:pt x="1076" y="444"/>
                        <a:pt x="1076" y="444"/>
                        <a:pt x="1076" y="444"/>
                      </a:cubicBezTo>
                      <a:lnTo>
                        <a:pt x="1076" y="444"/>
                      </a:lnTo>
                      <a:cubicBezTo>
                        <a:pt x="1074" y="444"/>
                        <a:pt x="1071" y="444"/>
                        <a:pt x="1068" y="444"/>
                      </a:cubicBezTo>
                      <a:lnTo>
                        <a:pt x="1068" y="444"/>
                      </a:lnTo>
                      <a:cubicBezTo>
                        <a:pt x="1083" y="444"/>
                        <a:pt x="1099" y="452"/>
                        <a:pt x="1114" y="460"/>
                      </a:cubicBezTo>
                      <a:cubicBezTo>
                        <a:pt x="1122" y="467"/>
                        <a:pt x="1137" y="483"/>
                        <a:pt x="1145" y="483"/>
                      </a:cubicBezTo>
                      <a:lnTo>
                        <a:pt x="1191" y="529"/>
                      </a:lnTo>
                      <a:cubicBezTo>
                        <a:pt x="1191" y="536"/>
                        <a:pt x="1198" y="552"/>
                        <a:pt x="1206" y="559"/>
                      </a:cubicBezTo>
                      <a:cubicBezTo>
                        <a:pt x="1209" y="562"/>
                        <a:pt x="1211" y="566"/>
                        <a:pt x="1214" y="570"/>
                      </a:cubicBezTo>
                      <a:lnTo>
                        <a:pt x="1214" y="570"/>
                      </a:lnTo>
                      <a:cubicBezTo>
                        <a:pt x="1214" y="571"/>
                        <a:pt x="1214" y="573"/>
                        <a:pt x="1214" y="575"/>
                      </a:cubicBezTo>
                      <a:cubicBezTo>
                        <a:pt x="1221" y="590"/>
                        <a:pt x="1221" y="590"/>
                        <a:pt x="1221" y="598"/>
                      </a:cubicBezTo>
                      <a:cubicBezTo>
                        <a:pt x="1229" y="605"/>
                        <a:pt x="1229" y="621"/>
                        <a:pt x="1229" y="628"/>
                      </a:cubicBezTo>
                      <a:cubicBezTo>
                        <a:pt x="1229" y="628"/>
                        <a:pt x="1237" y="698"/>
                        <a:pt x="1229" y="705"/>
                      </a:cubicBezTo>
                      <a:cubicBezTo>
                        <a:pt x="1229" y="705"/>
                        <a:pt x="1229" y="705"/>
                        <a:pt x="1229" y="705"/>
                      </a:cubicBezTo>
                      <a:lnTo>
                        <a:pt x="1229" y="705"/>
                      </a:lnTo>
                      <a:cubicBezTo>
                        <a:pt x="1229" y="716"/>
                        <a:pt x="1228" y="723"/>
                        <a:pt x="1221" y="736"/>
                      </a:cubicBezTo>
                      <a:cubicBezTo>
                        <a:pt x="1214" y="751"/>
                        <a:pt x="1214" y="767"/>
                        <a:pt x="1206" y="774"/>
                      </a:cubicBezTo>
                      <a:cubicBezTo>
                        <a:pt x="1211" y="764"/>
                        <a:pt x="1213" y="760"/>
                        <a:pt x="1212" y="760"/>
                      </a:cubicBezTo>
                      <a:lnTo>
                        <a:pt x="1212" y="760"/>
                      </a:lnTo>
                      <a:cubicBezTo>
                        <a:pt x="1212" y="760"/>
                        <a:pt x="1203" y="775"/>
                        <a:pt x="1198" y="790"/>
                      </a:cubicBezTo>
                      <a:cubicBezTo>
                        <a:pt x="1198" y="805"/>
                        <a:pt x="1175" y="828"/>
                        <a:pt x="1160" y="851"/>
                      </a:cubicBezTo>
                      <a:lnTo>
                        <a:pt x="1137" y="882"/>
                      </a:lnTo>
                      <a:cubicBezTo>
                        <a:pt x="1122" y="897"/>
                        <a:pt x="1099" y="912"/>
                        <a:pt x="1083" y="928"/>
                      </a:cubicBezTo>
                      <a:cubicBezTo>
                        <a:pt x="1068" y="943"/>
                        <a:pt x="1052" y="951"/>
                        <a:pt x="1037" y="959"/>
                      </a:cubicBezTo>
                      <a:cubicBezTo>
                        <a:pt x="1025" y="964"/>
                        <a:pt x="992" y="979"/>
                        <a:pt x="996" y="979"/>
                      </a:cubicBezTo>
                      <a:cubicBezTo>
                        <a:pt x="998" y="979"/>
                        <a:pt x="1003" y="978"/>
                        <a:pt x="1014" y="974"/>
                      </a:cubicBezTo>
                      <a:lnTo>
                        <a:pt x="1014" y="974"/>
                      </a:lnTo>
                      <a:cubicBezTo>
                        <a:pt x="991" y="982"/>
                        <a:pt x="968" y="989"/>
                        <a:pt x="945" y="997"/>
                      </a:cubicBezTo>
                      <a:cubicBezTo>
                        <a:pt x="930" y="997"/>
                        <a:pt x="899" y="1012"/>
                        <a:pt x="884" y="1012"/>
                      </a:cubicBezTo>
                      <a:lnTo>
                        <a:pt x="761" y="1012"/>
                      </a:lnTo>
                      <a:lnTo>
                        <a:pt x="722" y="1005"/>
                      </a:lnTo>
                      <a:cubicBezTo>
                        <a:pt x="707" y="997"/>
                        <a:pt x="684" y="989"/>
                        <a:pt x="669" y="982"/>
                      </a:cubicBezTo>
                      <a:lnTo>
                        <a:pt x="653" y="982"/>
                      </a:lnTo>
                      <a:cubicBezTo>
                        <a:pt x="661" y="985"/>
                        <a:pt x="664" y="987"/>
                        <a:pt x="664" y="987"/>
                      </a:cubicBezTo>
                      <a:cubicBezTo>
                        <a:pt x="663" y="987"/>
                        <a:pt x="636" y="974"/>
                        <a:pt x="630" y="974"/>
                      </a:cubicBezTo>
                      <a:cubicBezTo>
                        <a:pt x="607" y="966"/>
                        <a:pt x="592" y="951"/>
                        <a:pt x="569" y="943"/>
                      </a:cubicBezTo>
                      <a:cubicBezTo>
                        <a:pt x="569" y="943"/>
                        <a:pt x="565" y="940"/>
                        <a:pt x="560" y="937"/>
                      </a:cubicBezTo>
                      <a:lnTo>
                        <a:pt x="560" y="937"/>
                      </a:lnTo>
                      <a:cubicBezTo>
                        <a:pt x="558" y="934"/>
                        <a:pt x="554" y="928"/>
                        <a:pt x="546" y="920"/>
                      </a:cubicBezTo>
                      <a:lnTo>
                        <a:pt x="546" y="920"/>
                      </a:lnTo>
                      <a:cubicBezTo>
                        <a:pt x="546" y="920"/>
                        <a:pt x="546" y="920"/>
                        <a:pt x="546" y="920"/>
                      </a:cubicBezTo>
                      <a:lnTo>
                        <a:pt x="500" y="874"/>
                      </a:lnTo>
                      <a:cubicBezTo>
                        <a:pt x="500" y="874"/>
                        <a:pt x="499" y="874"/>
                        <a:pt x="499" y="874"/>
                      </a:cubicBezTo>
                      <a:lnTo>
                        <a:pt x="499" y="874"/>
                      </a:lnTo>
                      <a:cubicBezTo>
                        <a:pt x="494" y="865"/>
                        <a:pt x="488" y="855"/>
                        <a:pt x="484" y="851"/>
                      </a:cubicBezTo>
                      <a:cubicBezTo>
                        <a:pt x="477" y="843"/>
                        <a:pt x="469" y="828"/>
                        <a:pt x="461" y="820"/>
                      </a:cubicBezTo>
                      <a:cubicBezTo>
                        <a:pt x="459" y="816"/>
                        <a:pt x="457" y="813"/>
                        <a:pt x="456" y="811"/>
                      </a:cubicBezTo>
                      <a:lnTo>
                        <a:pt x="456" y="811"/>
                      </a:lnTo>
                      <a:cubicBezTo>
                        <a:pt x="453" y="792"/>
                        <a:pt x="451" y="764"/>
                        <a:pt x="446" y="759"/>
                      </a:cubicBezTo>
                      <a:lnTo>
                        <a:pt x="446" y="736"/>
                      </a:lnTo>
                      <a:cubicBezTo>
                        <a:pt x="446" y="726"/>
                        <a:pt x="446" y="719"/>
                        <a:pt x="446" y="713"/>
                      </a:cubicBezTo>
                      <a:lnTo>
                        <a:pt x="446" y="698"/>
                      </a:lnTo>
                      <a:cubicBezTo>
                        <a:pt x="446" y="690"/>
                        <a:pt x="454" y="675"/>
                        <a:pt x="454" y="667"/>
                      </a:cubicBezTo>
                      <a:cubicBezTo>
                        <a:pt x="460" y="655"/>
                        <a:pt x="470" y="629"/>
                        <a:pt x="468" y="629"/>
                      </a:cubicBezTo>
                      <a:lnTo>
                        <a:pt x="468" y="629"/>
                      </a:lnTo>
                      <a:cubicBezTo>
                        <a:pt x="467" y="629"/>
                        <a:pt x="467" y="629"/>
                        <a:pt x="466" y="630"/>
                      </a:cubicBezTo>
                      <a:lnTo>
                        <a:pt x="466" y="630"/>
                      </a:lnTo>
                      <a:cubicBezTo>
                        <a:pt x="468" y="626"/>
                        <a:pt x="469" y="623"/>
                        <a:pt x="469" y="621"/>
                      </a:cubicBezTo>
                      <a:cubicBezTo>
                        <a:pt x="477" y="613"/>
                        <a:pt x="484" y="598"/>
                        <a:pt x="492" y="582"/>
                      </a:cubicBezTo>
                      <a:cubicBezTo>
                        <a:pt x="500" y="575"/>
                        <a:pt x="507" y="567"/>
                        <a:pt x="515" y="559"/>
                      </a:cubicBezTo>
                      <a:cubicBezTo>
                        <a:pt x="529" y="538"/>
                        <a:pt x="549" y="524"/>
                        <a:pt x="570" y="510"/>
                      </a:cubicBezTo>
                      <a:lnTo>
                        <a:pt x="570" y="510"/>
                      </a:lnTo>
                      <a:cubicBezTo>
                        <a:pt x="573" y="508"/>
                        <a:pt x="575" y="507"/>
                        <a:pt x="577" y="506"/>
                      </a:cubicBezTo>
                      <a:lnTo>
                        <a:pt x="577" y="506"/>
                      </a:lnTo>
                      <a:cubicBezTo>
                        <a:pt x="577" y="506"/>
                        <a:pt x="577" y="506"/>
                        <a:pt x="577" y="506"/>
                      </a:cubicBezTo>
                      <a:lnTo>
                        <a:pt x="608" y="487"/>
                      </a:lnTo>
                      <a:lnTo>
                        <a:pt x="608" y="487"/>
                      </a:lnTo>
                      <a:cubicBezTo>
                        <a:pt x="621" y="482"/>
                        <a:pt x="633" y="481"/>
                        <a:pt x="646" y="475"/>
                      </a:cubicBezTo>
                      <a:lnTo>
                        <a:pt x="676" y="475"/>
                      </a:lnTo>
                      <a:cubicBezTo>
                        <a:pt x="687" y="475"/>
                        <a:pt x="700" y="478"/>
                        <a:pt x="701" y="478"/>
                      </a:cubicBezTo>
                      <a:cubicBezTo>
                        <a:pt x="702" y="478"/>
                        <a:pt x="700" y="478"/>
                        <a:pt x="693" y="475"/>
                      </a:cubicBezTo>
                      <a:lnTo>
                        <a:pt x="693" y="475"/>
                      </a:lnTo>
                      <a:lnTo>
                        <a:pt x="715" y="483"/>
                      </a:lnTo>
                      <a:cubicBezTo>
                        <a:pt x="733" y="488"/>
                        <a:pt x="752" y="490"/>
                        <a:pt x="770" y="490"/>
                      </a:cubicBezTo>
                      <a:cubicBezTo>
                        <a:pt x="816" y="490"/>
                        <a:pt x="860" y="476"/>
                        <a:pt x="896" y="451"/>
                      </a:cubicBezTo>
                      <a:lnTo>
                        <a:pt x="896" y="451"/>
                      </a:lnTo>
                      <a:cubicBezTo>
                        <a:pt x="912" y="450"/>
                        <a:pt x="928" y="448"/>
                        <a:pt x="945" y="444"/>
                      </a:cubicBezTo>
                      <a:cubicBezTo>
                        <a:pt x="953" y="444"/>
                        <a:pt x="968" y="437"/>
                        <a:pt x="983" y="437"/>
                      </a:cubicBezTo>
                      <a:cubicBezTo>
                        <a:pt x="986" y="436"/>
                        <a:pt x="988" y="435"/>
                        <a:pt x="989" y="434"/>
                      </a:cubicBezTo>
                      <a:lnTo>
                        <a:pt x="989" y="434"/>
                      </a:lnTo>
                      <a:cubicBezTo>
                        <a:pt x="996" y="432"/>
                        <a:pt x="1003" y="431"/>
                        <a:pt x="1011" y="431"/>
                      </a:cubicBezTo>
                      <a:close/>
                      <a:moveTo>
                        <a:pt x="1003" y="1"/>
                      </a:moveTo>
                      <a:cubicBezTo>
                        <a:pt x="945" y="1"/>
                        <a:pt x="887" y="10"/>
                        <a:pt x="830" y="30"/>
                      </a:cubicBezTo>
                      <a:cubicBezTo>
                        <a:pt x="816" y="35"/>
                        <a:pt x="804" y="40"/>
                        <a:pt x="792" y="46"/>
                      </a:cubicBezTo>
                      <a:lnTo>
                        <a:pt x="792" y="46"/>
                      </a:lnTo>
                      <a:cubicBezTo>
                        <a:pt x="755" y="38"/>
                        <a:pt x="718" y="34"/>
                        <a:pt x="681" y="34"/>
                      </a:cubicBezTo>
                      <a:cubicBezTo>
                        <a:pt x="430" y="34"/>
                        <a:pt x="194" y="211"/>
                        <a:pt x="93" y="444"/>
                      </a:cubicBezTo>
                      <a:cubicBezTo>
                        <a:pt x="16" y="590"/>
                        <a:pt x="1" y="767"/>
                        <a:pt x="55" y="920"/>
                      </a:cubicBezTo>
                      <a:cubicBezTo>
                        <a:pt x="101" y="1074"/>
                        <a:pt x="200" y="1204"/>
                        <a:pt x="331" y="1289"/>
                      </a:cubicBezTo>
                      <a:cubicBezTo>
                        <a:pt x="479" y="1392"/>
                        <a:pt x="647" y="1442"/>
                        <a:pt x="817" y="1442"/>
                      </a:cubicBezTo>
                      <a:cubicBezTo>
                        <a:pt x="938" y="1442"/>
                        <a:pt x="1060" y="1416"/>
                        <a:pt x="1175" y="1365"/>
                      </a:cubicBezTo>
                      <a:cubicBezTo>
                        <a:pt x="1498" y="1227"/>
                        <a:pt x="1682" y="889"/>
                        <a:pt x="1643" y="544"/>
                      </a:cubicBezTo>
                      <a:cubicBezTo>
                        <a:pt x="1592" y="248"/>
                        <a:pt x="1303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9"/>
                <p:cNvSpPr/>
                <p:nvPr/>
              </p:nvSpPr>
              <p:spPr>
                <a:xfrm>
                  <a:off x="4566512" y="3595797"/>
                  <a:ext cx="60488" cy="56228"/>
                </a:xfrm>
                <a:custGeom>
                  <a:rect b="b" l="l" r="r" t="t"/>
                  <a:pathLst>
                    <a:path extrusionOk="0" h="1794" w="1881">
                      <a:moveTo>
                        <a:pt x="1055" y="428"/>
                      </a:moveTo>
                      <a:cubicBezTo>
                        <a:pt x="1052" y="428"/>
                        <a:pt x="1046" y="429"/>
                        <a:pt x="1036" y="430"/>
                      </a:cubicBezTo>
                      <a:cubicBezTo>
                        <a:pt x="1036" y="432"/>
                        <a:pt x="1038" y="432"/>
                        <a:pt x="1041" y="432"/>
                      </a:cubicBezTo>
                      <a:cubicBezTo>
                        <a:pt x="1049" y="432"/>
                        <a:pt x="1062" y="428"/>
                        <a:pt x="1055" y="428"/>
                      </a:cubicBezTo>
                      <a:close/>
                      <a:moveTo>
                        <a:pt x="975" y="445"/>
                      </a:moveTo>
                      <a:cubicBezTo>
                        <a:pt x="970" y="448"/>
                        <a:pt x="958" y="454"/>
                        <a:pt x="954" y="454"/>
                      </a:cubicBezTo>
                      <a:cubicBezTo>
                        <a:pt x="953" y="454"/>
                        <a:pt x="952" y="454"/>
                        <a:pt x="952" y="453"/>
                      </a:cubicBezTo>
                      <a:cubicBezTo>
                        <a:pt x="952" y="453"/>
                        <a:pt x="964" y="449"/>
                        <a:pt x="975" y="445"/>
                      </a:cubicBezTo>
                      <a:close/>
                      <a:moveTo>
                        <a:pt x="622" y="806"/>
                      </a:moveTo>
                      <a:lnTo>
                        <a:pt x="622" y="806"/>
                      </a:lnTo>
                      <a:cubicBezTo>
                        <a:pt x="620" y="810"/>
                        <a:pt x="619" y="814"/>
                        <a:pt x="617" y="818"/>
                      </a:cubicBezTo>
                      <a:lnTo>
                        <a:pt x="617" y="818"/>
                      </a:lnTo>
                      <a:cubicBezTo>
                        <a:pt x="619" y="815"/>
                        <a:pt x="622" y="809"/>
                        <a:pt x="622" y="806"/>
                      </a:cubicBezTo>
                      <a:close/>
                      <a:moveTo>
                        <a:pt x="587" y="1165"/>
                      </a:moveTo>
                      <a:cubicBezTo>
                        <a:pt x="590" y="1172"/>
                        <a:pt x="593" y="1178"/>
                        <a:pt x="594" y="1178"/>
                      </a:cubicBezTo>
                      <a:cubicBezTo>
                        <a:pt x="594" y="1178"/>
                        <a:pt x="592" y="1174"/>
                        <a:pt x="587" y="1165"/>
                      </a:cubicBezTo>
                      <a:close/>
                      <a:moveTo>
                        <a:pt x="1053" y="427"/>
                      </a:moveTo>
                      <a:cubicBezTo>
                        <a:pt x="1071" y="427"/>
                        <a:pt x="1100" y="430"/>
                        <a:pt x="1105" y="430"/>
                      </a:cubicBezTo>
                      <a:lnTo>
                        <a:pt x="1136" y="430"/>
                      </a:lnTo>
                      <a:cubicBezTo>
                        <a:pt x="1159" y="438"/>
                        <a:pt x="1190" y="446"/>
                        <a:pt x="1213" y="453"/>
                      </a:cubicBezTo>
                      <a:cubicBezTo>
                        <a:pt x="1228" y="453"/>
                        <a:pt x="1236" y="461"/>
                        <a:pt x="1244" y="461"/>
                      </a:cubicBezTo>
                      <a:cubicBezTo>
                        <a:pt x="1255" y="466"/>
                        <a:pt x="1282" y="480"/>
                        <a:pt x="1296" y="490"/>
                      </a:cubicBezTo>
                      <a:lnTo>
                        <a:pt x="1296" y="490"/>
                      </a:lnTo>
                      <a:cubicBezTo>
                        <a:pt x="1298" y="492"/>
                        <a:pt x="1301" y="495"/>
                        <a:pt x="1305" y="499"/>
                      </a:cubicBezTo>
                      <a:lnTo>
                        <a:pt x="1328" y="530"/>
                      </a:lnTo>
                      <a:cubicBezTo>
                        <a:pt x="1328" y="530"/>
                        <a:pt x="1337" y="539"/>
                        <a:pt x="1343" y="545"/>
                      </a:cubicBezTo>
                      <a:cubicBezTo>
                        <a:pt x="1340" y="539"/>
                        <a:pt x="1339" y="536"/>
                        <a:pt x="1340" y="536"/>
                      </a:cubicBezTo>
                      <a:lnTo>
                        <a:pt x="1340" y="536"/>
                      </a:lnTo>
                      <a:cubicBezTo>
                        <a:pt x="1343" y="536"/>
                        <a:pt x="1366" y="570"/>
                        <a:pt x="1366" y="576"/>
                      </a:cubicBezTo>
                      <a:cubicBezTo>
                        <a:pt x="1374" y="591"/>
                        <a:pt x="1382" y="599"/>
                        <a:pt x="1389" y="614"/>
                      </a:cubicBezTo>
                      <a:cubicBezTo>
                        <a:pt x="1389" y="614"/>
                        <a:pt x="1389" y="614"/>
                        <a:pt x="1389" y="614"/>
                      </a:cubicBezTo>
                      <a:lnTo>
                        <a:pt x="1389" y="614"/>
                      </a:lnTo>
                      <a:cubicBezTo>
                        <a:pt x="1394" y="619"/>
                        <a:pt x="1399" y="637"/>
                        <a:pt x="1398" y="637"/>
                      </a:cubicBezTo>
                      <a:cubicBezTo>
                        <a:pt x="1398" y="637"/>
                        <a:pt x="1395" y="631"/>
                        <a:pt x="1389" y="615"/>
                      </a:cubicBezTo>
                      <a:lnTo>
                        <a:pt x="1389" y="615"/>
                      </a:lnTo>
                      <a:cubicBezTo>
                        <a:pt x="1397" y="638"/>
                        <a:pt x="1405" y="668"/>
                        <a:pt x="1412" y="691"/>
                      </a:cubicBezTo>
                      <a:cubicBezTo>
                        <a:pt x="1412" y="707"/>
                        <a:pt x="1420" y="730"/>
                        <a:pt x="1420" y="745"/>
                      </a:cubicBezTo>
                      <a:lnTo>
                        <a:pt x="1420" y="737"/>
                      </a:lnTo>
                      <a:cubicBezTo>
                        <a:pt x="1428" y="768"/>
                        <a:pt x="1428" y="806"/>
                        <a:pt x="1420" y="837"/>
                      </a:cubicBezTo>
                      <a:lnTo>
                        <a:pt x="1420" y="883"/>
                      </a:lnTo>
                      <a:cubicBezTo>
                        <a:pt x="1412" y="929"/>
                        <a:pt x="1412" y="944"/>
                        <a:pt x="1405" y="975"/>
                      </a:cubicBezTo>
                      <a:cubicBezTo>
                        <a:pt x="1397" y="997"/>
                        <a:pt x="1390" y="1005"/>
                        <a:pt x="1389" y="1019"/>
                      </a:cubicBezTo>
                      <a:lnTo>
                        <a:pt x="1389" y="1019"/>
                      </a:lnTo>
                      <a:cubicBezTo>
                        <a:pt x="1390" y="1018"/>
                        <a:pt x="1391" y="1017"/>
                        <a:pt x="1391" y="1017"/>
                      </a:cubicBezTo>
                      <a:lnTo>
                        <a:pt x="1391" y="1017"/>
                      </a:lnTo>
                      <a:cubicBezTo>
                        <a:pt x="1391" y="1017"/>
                        <a:pt x="1390" y="1018"/>
                        <a:pt x="1389" y="1021"/>
                      </a:cubicBezTo>
                      <a:cubicBezTo>
                        <a:pt x="1389" y="1020"/>
                        <a:pt x="1389" y="1020"/>
                        <a:pt x="1389" y="1019"/>
                      </a:cubicBezTo>
                      <a:lnTo>
                        <a:pt x="1389" y="1019"/>
                      </a:lnTo>
                      <a:cubicBezTo>
                        <a:pt x="1389" y="1021"/>
                        <a:pt x="1388" y="1023"/>
                        <a:pt x="1387" y="1025"/>
                      </a:cubicBezTo>
                      <a:lnTo>
                        <a:pt x="1387" y="1025"/>
                      </a:lnTo>
                      <a:cubicBezTo>
                        <a:pt x="1388" y="1024"/>
                        <a:pt x="1388" y="1023"/>
                        <a:pt x="1389" y="1021"/>
                      </a:cubicBezTo>
                      <a:lnTo>
                        <a:pt x="1389" y="1021"/>
                      </a:lnTo>
                      <a:cubicBezTo>
                        <a:pt x="1383" y="1036"/>
                        <a:pt x="1381" y="1041"/>
                        <a:pt x="1381" y="1041"/>
                      </a:cubicBezTo>
                      <a:cubicBezTo>
                        <a:pt x="1380" y="1041"/>
                        <a:pt x="1384" y="1032"/>
                        <a:pt x="1387" y="1025"/>
                      </a:cubicBezTo>
                      <a:lnTo>
                        <a:pt x="1387" y="1025"/>
                      </a:lnTo>
                      <a:cubicBezTo>
                        <a:pt x="1372" y="1048"/>
                        <a:pt x="1358" y="1077"/>
                        <a:pt x="1343" y="1106"/>
                      </a:cubicBezTo>
                      <a:lnTo>
                        <a:pt x="1313" y="1144"/>
                      </a:lnTo>
                      <a:cubicBezTo>
                        <a:pt x="1320" y="1134"/>
                        <a:pt x="1323" y="1131"/>
                        <a:pt x="1323" y="1131"/>
                      </a:cubicBezTo>
                      <a:lnTo>
                        <a:pt x="1323" y="1131"/>
                      </a:lnTo>
                      <a:cubicBezTo>
                        <a:pt x="1323" y="1131"/>
                        <a:pt x="1310" y="1146"/>
                        <a:pt x="1305" y="1152"/>
                      </a:cubicBezTo>
                      <a:cubicBezTo>
                        <a:pt x="1305" y="1159"/>
                        <a:pt x="1267" y="1198"/>
                        <a:pt x="1244" y="1221"/>
                      </a:cubicBezTo>
                      <a:lnTo>
                        <a:pt x="1213" y="1251"/>
                      </a:lnTo>
                      <a:cubicBezTo>
                        <a:pt x="1212" y="1252"/>
                        <a:pt x="1211" y="1253"/>
                        <a:pt x="1210" y="1254"/>
                      </a:cubicBezTo>
                      <a:lnTo>
                        <a:pt x="1210" y="1254"/>
                      </a:lnTo>
                      <a:cubicBezTo>
                        <a:pt x="1212" y="1252"/>
                        <a:pt x="1214" y="1250"/>
                        <a:pt x="1213" y="1250"/>
                      </a:cubicBezTo>
                      <a:lnTo>
                        <a:pt x="1213" y="1250"/>
                      </a:lnTo>
                      <a:cubicBezTo>
                        <a:pt x="1212" y="1250"/>
                        <a:pt x="1207" y="1253"/>
                        <a:pt x="1198" y="1259"/>
                      </a:cubicBezTo>
                      <a:cubicBezTo>
                        <a:pt x="1167" y="1282"/>
                        <a:pt x="1136" y="1305"/>
                        <a:pt x="1098" y="1321"/>
                      </a:cubicBezTo>
                      <a:lnTo>
                        <a:pt x="1067" y="1336"/>
                      </a:lnTo>
                      <a:cubicBezTo>
                        <a:pt x="1082" y="1328"/>
                        <a:pt x="1087" y="1326"/>
                        <a:pt x="1085" y="1326"/>
                      </a:cubicBezTo>
                      <a:lnTo>
                        <a:pt x="1085" y="1326"/>
                      </a:lnTo>
                      <a:cubicBezTo>
                        <a:pt x="1082" y="1326"/>
                        <a:pt x="1057" y="1336"/>
                        <a:pt x="1052" y="1336"/>
                      </a:cubicBezTo>
                      <a:cubicBezTo>
                        <a:pt x="1021" y="1344"/>
                        <a:pt x="990" y="1351"/>
                        <a:pt x="960" y="1359"/>
                      </a:cubicBezTo>
                      <a:lnTo>
                        <a:pt x="844" y="1359"/>
                      </a:lnTo>
                      <a:lnTo>
                        <a:pt x="760" y="1328"/>
                      </a:lnTo>
                      <a:cubicBezTo>
                        <a:pt x="754" y="1327"/>
                        <a:pt x="750" y="1325"/>
                        <a:pt x="747" y="1325"/>
                      </a:cubicBezTo>
                      <a:lnTo>
                        <a:pt x="747" y="1325"/>
                      </a:lnTo>
                      <a:cubicBezTo>
                        <a:pt x="739" y="1322"/>
                        <a:pt x="731" y="1317"/>
                        <a:pt x="722" y="1313"/>
                      </a:cubicBezTo>
                      <a:lnTo>
                        <a:pt x="683" y="1290"/>
                      </a:lnTo>
                      <a:cubicBezTo>
                        <a:pt x="660" y="1267"/>
                        <a:pt x="637" y="1244"/>
                        <a:pt x="614" y="1213"/>
                      </a:cubicBezTo>
                      <a:cubicBezTo>
                        <a:pt x="607" y="1205"/>
                        <a:pt x="591" y="1175"/>
                        <a:pt x="583" y="1159"/>
                      </a:cubicBezTo>
                      <a:lnTo>
                        <a:pt x="583" y="1159"/>
                      </a:lnTo>
                      <a:cubicBezTo>
                        <a:pt x="585" y="1161"/>
                        <a:pt x="586" y="1163"/>
                        <a:pt x="587" y="1165"/>
                      </a:cubicBezTo>
                      <a:lnTo>
                        <a:pt x="587" y="1165"/>
                      </a:lnTo>
                      <a:cubicBezTo>
                        <a:pt x="585" y="1160"/>
                        <a:pt x="583" y="1156"/>
                        <a:pt x="583" y="1152"/>
                      </a:cubicBezTo>
                      <a:cubicBezTo>
                        <a:pt x="583" y="1136"/>
                        <a:pt x="568" y="1106"/>
                        <a:pt x="568" y="1083"/>
                      </a:cubicBezTo>
                      <a:lnTo>
                        <a:pt x="568" y="1083"/>
                      </a:lnTo>
                      <a:cubicBezTo>
                        <a:pt x="568" y="1088"/>
                        <a:pt x="571" y="1102"/>
                        <a:pt x="572" y="1102"/>
                      </a:cubicBezTo>
                      <a:cubicBezTo>
                        <a:pt x="572" y="1102"/>
                        <a:pt x="571" y="1097"/>
                        <a:pt x="568" y="1083"/>
                      </a:cubicBezTo>
                      <a:lnTo>
                        <a:pt x="568" y="1083"/>
                      </a:lnTo>
                      <a:cubicBezTo>
                        <a:pt x="568" y="1083"/>
                        <a:pt x="568" y="1083"/>
                        <a:pt x="568" y="1083"/>
                      </a:cubicBezTo>
                      <a:lnTo>
                        <a:pt x="568" y="1006"/>
                      </a:lnTo>
                      <a:cubicBezTo>
                        <a:pt x="568" y="975"/>
                        <a:pt x="576" y="952"/>
                        <a:pt x="583" y="929"/>
                      </a:cubicBezTo>
                      <a:cubicBezTo>
                        <a:pt x="590" y="901"/>
                        <a:pt x="604" y="855"/>
                        <a:pt x="617" y="818"/>
                      </a:cubicBezTo>
                      <a:lnTo>
                        <a:pt x="617" y="818"/>
                      </a:lnTo>
                      <a:cubicBezTo>
                        <a:pt x="616" y="819"/>
                        <a:pt x="616" y="820"/>
                        <a:pt x="615" y="820"/>
                      </a:cubicBezTo>
                      <a:cubicBezTo>
                        <a:pt x="614" y="820"/>
                        <a:pt x="615" y="815"/>
                        <a:pt x="622" y="799"/>
                      </a:cubicBezTo>
                      <a:cubicBezTo>
                        <a:pt x="637" y="760"/>
                        <a:pt x="653" y="753"/>
                        <a:pt x="660" y="730"/>
                      </a:cubicBezTo>
                      <a:cubicBezTo>
                        <a:pt x="676" y="699"/>
                        <a:pt x="692" y="668"/>
                        <a:pt x="710" y="638"/>
                      </a:cubicBezTo>
                      <a:lnTo>
                        <a:pt x="710" y="638"/>
                      </a:lnTo>
                      <a:cubicBezTo>
                        <a:pt x="766" y="631"/>
                        <a:pt x="820" y="600"/>
                        <a:pt x="860" y="538"/>
                      </a:cubicBezTo>
                      <a:cubicBezTo>
                        <a:pt x="867" y="530"/>
                        <a:pt x="875" y="515"/>
                        <a:pt x="883" y="507"/>
                      </a:cubicBezTo>
                      <a:lnTo>
                        <a:pt x="906" y="484"/>
                      </a:lnTo>
                      <a:lnTo>
                        <a:pt x="929" y="469"/>
                      </a:lnTo>
                      <a:lnTo>
                        <a:pt x="967" y="453"/>
                      </a:lnTo>
                      <a:cubicBezTo>
                        <a:pt x="975" y="447"/>
                        <a:pt x="978" y="445"/>
                        <a:pt x="978" y="445"/>
                      </a:cubicBezTo>
                      <a:lnTo>
                        <a:pt x="978" y="445"/>
                      </a:lnTo>
                      <a:cubicBezTo>
                        <a:pt x="988" y="441"/>
                        <a:pt x="998" y="438"/>
                        <a:pt x="998" y="438"/>
                      </a:cubicBezTo>
                      <a:lnTo>
                        <a:pt x="1036" y="430"/>
                      </a:lnTo>
                      <a:cubicBezTo>
                        <a:pt x="1036" y="428"/>
                        <a:pt x="1043" y="427"/>
                        <a:pt x="1053" y="427"/>
                      </a:cubicBezTo>
                      <a:close/>
                      <a:moveTo>
                        <a:pt x="1091" y="1"/>
                      </a:moveTo>
                      <a:cubicBezTo>
                        <a:pt x="909" y="1"/>
                        <a:pt x="732" y="62"/>
                        <a:pt x="601" y="186"/>
                      </a:cubicBezTo>
                      <a:lnTo>
                        <a:pt x="601" y="186"/>
                      </a:lnTo>
                      <a:cubicBezTo>
                        <a:pt x="530" y="189"/>
                        <a:pt x="462" y="228"/>
                        <a:pt x="422" y="292"/>
                      </a:cubicBezTo>
                      <a:lnTo>
                        <a:pt x="407" y="284"/>
                      </a:lnTo>
                      <a:cubicBezTo>
                        <a:pt x="192" y="614"/>
                        <a:pt x="0" y="1029"/>
                        <a:pt x="207" y="1405"/>
                      </a:cubicBezTo>
                      <a:cubicBezTo>
                        <a:pt x="359" y="1651"/>
                        <a:pt x="623" y="1794"/>
                        <a:pt x="899" y="1794"/>
                      </a:cubicBezTo>
                      <a:cubicBezTo>
                        <a:pt x="985" y="1794"/>
                        <a:pt x="1073" y="1780"/>
                        <a:pt x="1159" y="1750"/>
                      </a:cubicBezTo>
                      <a:cubicBezTo>
                        <a:pt x="1512" y="1635"/>
                        <a:pt x="1766" y="1336"/>
                        <a:pt x="1835" y="975"/>
                      </a:cubicBezTo>
                      <a:cubicBezTo>
                        <a:pt x="1881" y="630"/>
                        <a:pt x="1773" y="238"/>
                        <a:pt x="1435" y="77"/>
                      </a:cubicBezTo>
                      <a:cubicBezTo>
                        <a:pt x="1327" y="26"/>
                        <a:pt x="1208" y="1"/>
                        <a:pt x="10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9"/>
                <p:cNvSpPr/>
                <p:nvPr/>
              </p:nvSpPr>
              <p:spPr>
                <a:xfrm>
                  <a:off x="4588701" y="3809177"/>
                  <a:ext cx="60038" cy="63437"/>
                </a:xfrm>
                <a:custGeom>
                  <a:rect b="b" l="l" r="r" t="t"/>
                  <a:pathLst>
                    <a:path extrusionOk="0" h="2024" w="1867">
                      <a:moveTo>
                        <a:pt x="1152" y="469"/>
                      </a:moveTo>
                      <a:cubicBezTo>
                        <a:pt x="1157" y="474"/>
                        <a:pt x="1167" y="481"/>
                        <a:pt x="1168" y="481"/>
                      </a:cubicBezTo>
                      <a:cubicBezTo>
                        <a:pt x="1168" y="481"/>
                        <a:pt x="1164" y="478"/>
                        <a:pt x="1152" y="469"/>
                      </a:cubicBezTo>
                      <a:close/>
                      <a:moveTo>
                        <a:pt x="1068" y="430"/>
                      </a:moveTo>
                      <a:lnTo>
                        <a:pt x="1106" y="446"/>
                      </a:lnTo>
                      <a:cubicBezTo>
                        <a:pt x="1099" y="443"/>
                        <a:pt x="1095" y="442"/>
                        <a:pt x="1095" y="442"/>
                      </a:cubicBezTo>
                      <a:lnTo>
                        <a:pt x="1095" y="442"/>
                      </a:lnTo>
                      <a:cubicBezTo>
                        <a:pt x="1093" y="442"/>
                        <a:pt x="1140" y="463"/>
                        <a:pt x="1152" y="469"/>
                      </a:cubicBezTo>
                      <a:cubicBezTo>
                        <a:pt x="1168" y="477"/>
                        <a:pt x="1175" y="492"/>
                        <a:pt x="1191" y="500"/>
                      </a:cubicBezTo>
                      <a:cubicBezTo>
                        <a:pt x="1205" y="522"/>
                        <a:pt x="1227" y="544"/>
                        <a:pt x="1250" y="566"/>
                      </a:cubicBezTo>
                      <a:lnTo>
                        <a:pt x="1250" y="566"/>
                      </a:lnTo>
                      <a:cubicBezTo>
                        <a:pt x="1257" y="576"/>
                        <a:pt x="1271" y="595"/>
                        <a:pt x="1275" y="599"/>
                      </a:cubicBezTo>
                      <a:cubicBezTo>
                        <a:pt x="1290" y="630"/>
                        <a:pt x="1313" y="668"/>
                        <a:pt x="1329" y="699"/>
                      </a:cubicBezTo>
                      <a:cubicBezTo>
                        <a:pt x="1332" y="705"/>
                        <a:pt x="1333" y="707"/>
                        <a:pt x="1333" y="707"/>
                      </a:cubicBezTo>
                      <a:cubicBezTo>
                        <a:pt x="1333" y="707"/>
                        <a:pt x="1333" y="706"/>
                        <a:pt x="1333" y="706"/>
                      </a:cubicBezTo>
                      <a:lnTo>
                        <a:pt x="1333" y="706"/>
                      </a:lnTo>
                      <a:cubicBezTo>
                        <a:pt x="1334" y="708"/>
                        <a:pt x="1335" y="711"/>
                        <a:pt x="1337" y="714"/>
                      </a:cubicBezTo>
                      <a:cubicBezTo>
                        <a:pt x="1337" y="722"/>
                        <a:pt x="1344" y="738"/>
                        <a:pt x="1344" y="753"/>
                      </a:cubicBezTo>
                      <a:cubicBezTo>
                        <a:pt x="1352" y="784"/>
                        <a:pt x="1360" y="814"/>
                        <a:pt x="1367" y="837"/>
                      </a:cubicBezTo>
                      <a:cubicBezTo>
                        <a:pt x="1367" y="848"/>
                        <a:pt x="1371" y="869"/>
                        <a:pt x="1371" y="869"/>
                      </a:cubicBezTo>
                      <a:cubicBezTo>
                        <a:pt x="1371" y="869"/>
                        <a:pt x="1370" y="865"/>
                        <a:pt x="1367" y="853"/>
                      </a:cubicBezTo>
                      <a:lnTo>
                        <a:pt x="1367" y="891"/>
                      </a:lnTo>
                      <a:cubicBezTo>
                        <a:pt x="1367" y="929"/>
                        <a:pt x="1367" y="960"/>
                        <a:pt x="1367" y="998"/>
                      </a:cubicBezTo>
                      <a:lnTo>
                        <a:pt x="1367" y="1014"/>
                      </a:lnTo>
                      <a:cubicBezTo>
                        <a:pt x="1367" y="1029"/>
                        <a:pt x="1367" y="1052"/>
                        <a:pt x="1360" y="1068"/>
                      </a:cubicBezTo>
                      <a:cubicBezTo>
                        <a:pt x="1360" y="1083"/>
                        <a:pt x="1344" y="1121"/>
                        <a:pt x="1337" y="1152"/>
                      </a:cubicBezTo>
                      <a:cubicBezTo>
                        <a:pt x="1329" y="1183"/>
                        <a:pt x="1329" y="1190"/>
                        <a:pt x="1321" y="1206"/>
                      </a:cubicBezTo>
                      <a:cubicBezTo>
                        <a:pt x="1319" y="1210"/>
                        <a:pt x="1316" y="1216"/>
                        <a:pt x="1313" y="1221"/>
                      </a:cubicBezTo>
                      <a:lnTo>
                        <a:pt x="1313" y="1221"/>
                      </a:lnTo>
                      <a:cubicBezTo>
                        <a:pt x="1298" y="1259"/>
                        <a:pt x="1283" y="1290"/>
                        <a:pt x="1260" y="1321"/>
                      </a:cubicBezTo>
                      <a:cubicBezTo>
                        <a:pt x="1206" y="1421"/>
                        <a:pt x="1122" y="1497"/>
                        <a:pt x="1022" y="1551"/>
                      </a:cubicBezTo>
                      <a:lnTo>
                        <a:pt x="1022" y="1551"/>
                      </a:lnTo>
                      <a:lnTo>
                        <a:pt x="1022" y="1551"/>
                      </a:lnTo>
                      <a:cubicBezTo>
                        <a:pt x="1021" y="1551"/>
                        <a:pt x="1019" y="1552"/>
                        <a:pt x="1016" y="1552"/>
                      </a:cubicBezTo>
                      <a:lnTo>
                        <a:pt x="1016" y="1552"/>
                      </a:lnTo>
                      <a:lnTo>
                        <a:pt x="983" y="1559"/>
                      </a:lnTo>
                      <a:cubicBezTo>
                        <a:pt x="953" y="1574"/>
                        <a:pt x="930" y="1574"/>
                        <a:pt x="899" y="1582"/>
                      </a:cubicBezTo>
                      <a:cubicBezTo>
                        <a:pt x="899" y="1582"/>
                        <a:pt x="899" y="1582"/>
                        <a:pt x="899" y="1582"/>
                      </a:cubicBezTo>
                      <a:lnTo>
                        <a:pt x="899" y="1582"/>
                      </a:lnTo>
                      <a:cubicBezTo>
                        <a:pt x="897" y="1582"/>
                        <a:pt x="894" y="1582"/>
                        <a:pt x="891" y="1582"/>
                      </a:cubicBezTo>
                      <a:lnTo>
                        <a:pt x="853" y="1582"/>
                      </a:lnTo>
                      <a:cubicBezTo>
                        <a:pt x="834" y="1586"/>
                        <a:pt x="816" y="1588"/>
                        <a:pt x="800" y="1588"/>
                      </a:cubicBezTo>
                      <a:cubicBezTo>
                        <a:pt x="786" y="1588"/>
                        <a:pt x="773" y="1586"/>
                        <a:pt x="760" y="1583"/>
                      </a:cubicBezTo>
                      <a:lnTo>
                        <a:pt x="760" y="1583"/>
                      </a:lnTo>
                      <a:cubicBezTo>
                        <a:pt x="766" y="1584"/>
                        <a:pt x="773" y="1585"/>
                        <a:pt x="773" y="1585"/>
                      </a:cubicBezTo>
                      <a:cubicBezTo>
                        <a:pt x="774" y="1585"/>
                        <a:pt x="769" y="1584"/>
                        <a:pt x="753" y="1582"/>
                      </a:cubicBezTo>
                      <a:lnTo>
                        <a:pt x="753" y="1582"/>
                      </a:lnTo>
                      <a:cubicBezTo>
                        <a:pt x="755" y="1582"/>
                        <a:pt x="757" y="1583"/>
                        <a:pt x="760" y="1583"/>
                      </a:cubicBezTo>
                      <a:lnTo>
                        <a:pt x="760" y="1583"/>
                      </a:lnTo>
                      <a:cubicBezTo>
                        <a:pt x="754" y="1583"/>
                        <a:pt x="748" y="1582"/>
                        <a:pt x="745" y="1582"/>
                      </a:cubicBezTo>
                      <a:cubicBezTo>
                        <a:pt x="738" y="1582"/>
                        <a:pt x="715" y="1574"/>
                        <a:pt x="699" y="1574"/>
                      </a:cubicBezTo>
                      <a:cubicBezTo>
                        <a:pt x="691" y="1570"/>
                        <a:pt x="668" y="1561"/>
                        <a:pt x="656" y="1556"/>
                      </a:cubicBezTo>
                      <a:lnTo>
                        <a:pt x="656" y="1556"/>
                      </a:lnTo>
                      <a:cubicBezTo>
                        <a:pt x="627" y="1542"/>
                        <a:pt x="598" y="1527"/>
                        <a:pt x="577" y="1513"/>
                      </a:cubicBezTo>
                      <a:cubicBezTo>
                        <a:pt x="561" y="1497"/>
                        <a:pt x="546" y="1490"/>
                        <a:pt x="538" y="1474"/>
                      </a:cubicBezTo>
                      <a:cubicBezTo>
                        <a:pt x="524" y="1460"/>
                        <a:pt x="516" y="1452"/>
                        <a:pt x="509" y="1445"/>
                      </a:cubicBezTo>
                      <a:lnTo>
                        <a:pt x="509" y="1445"/>
                      </a:lnTo>
                      <a:cubicBezTo>
                        <a:pt x="517" y="1453"/>
                        <a:pt x="521" y="1457"/>
                        <a:pt x="521" y="1457"/>
                      </a:cubicBezTo>
                      <a:cubicBezTo>
                        <a:pt x="522" y="1457"/>
                        <a:pt x="508" y="1439"/>
                        <a:pt x="508" y="1428"/>
                      </a:cubicBezTo>
                      <a:cubicBezTo>
                        <a:pt x="494" y="1415"/>
                        <a:pt x="487" y="1402"/>
                        <a:pt x="480" y="1389"/>
                      </a:cubicBezTo>
                      <a:lnTo>
                        <a:pt x="480" y="1389"/>
                      </a:lnTo>
                      <a:cubicBezTo>
                        <a:pt x="480" y="1386"/>
                        <a:pt x="479" y="1379"/>
                        <a:pt x="477" y="1367"/>
                      </a:cubicBezTo>
                      <a:cubicBezTo>
                        <a:pt x="477" y="1352"/>
                        <a:pt x="469" y="1336"/>
                        <a:pt x="461" y="1321"/>
                      </a:cubicBezTo>
                      <a:cubicBezTo>
                        <a:pt x="460" y="1315"/>
                        <a:pt x="459" y="1310"/>
                        <a:pt x="458" y="1307"/>
                      </a:cubicBezTo>
                      <a:lnTo>
                        <a:pt x="458" y="1307"/>
                      </a:lnTo>
                      <a:cubicBezTo>
                        <a:pt x="459" y="1308"/>
                        <a:pt x="459" y="1309"/>
                        <a:pt x="460" y="1309"/>
                      </a:cubicBezTo>
                      <a:cubicBezTo>
                        <a:pt x="461" y="1309"/>
                        <a:pt x="461" y="1306"/>
                        <a:pt x="461" y="1298"/>
                      </a:cubicBezTo>
                      <a:cubicBezTo>
                        <a:pt x="461" y="1259"/>
                        <a:pt x="461" y="1213"/>
                        <a:pt x="461" y="1167"/>
                      </a:cubicBezTo>
                      <a:cubicBezTo>
                        <a:pt x="461" y="1176"/>
                        <a:pt x="459" y="1187"/>
                        <a:pt x="458" y="1187"/>
                      </a:cubicBezTo>
                      <a:cubicBezTo>
                        <a:pt x="458" y="1187"/>
                        <a:pt x="458" y="1180"/>
                        <a:pt x="461" y="1160"/>
                      </a:cubicBezTo>
                      <a:cubicBezTo>
                        <a:pt x="461" y="1137"/>
                        <a:pt x="477" y="1114"/>
                        <a:pt x="477" y="1091"/>
                      </a:cubicBezTo>
                      <a:cubicBezTo>
                        <a:pt x="485" y="1068"/>
                        <a:pt x="492" y="1060"/>
                        <a:pt x="492" y="1045"/>
                      </a:cubicBezTo>
                      <a:cubicBezTo>
                        <a:pt x="492" y="1045"/>
                        <a:pt x="513" y="998"/>
                        <a:pt x="512" y="998"/>
                      </a:cubicBezTo>
                      <a:lnTo>
                        <a:pt x="512" y="998"/>
                      </a:lnTo>
                      <a:cubicBezTo>
                        <a:pt x="512" y="998"/>
                        <a:pt x="510" y="1001"/>
                        <a:pt x="508" y="1006"/>
                      </a:cubicBezTo>
                      <a:cubicBezTo>
                        <a:pt x="538" y="937"/>
                        <a:pt x="577" y="868"/>
                        <a:pt x="623" y="814"/>
                      </a:cubicBezTo>
                      <a:cubicBezTo>
                        <a:pt x="745" y="676"/>
                        <a:pt x="876" y="553"/>
                        <a:pt x="1022" y="446"/>
                      </a:cubicBezTo>
                      <a:cubicBezTo>
                        <a:pt x="1026" y="442"/>
                        <a:pt x="1030" y="437"/>
                        <a:pt x="1034" y="433"/>
                      </a:cubicBezTo>
                      <a:lnTo>
                        <a:pt x="1034" y="433"/>
                      </a:lnTo>
                      <a:cubicBezTo>
                        <a:pt x="1045" y="432"/>
                        <a:pt x="1061" y="430"/>
                        <a:pt x="1068" y="430"/>
                      </a:cubicBezTo>
                      <a:close/>
                      <a:moveTo>
                        <a:pt x="1035" y="0"/>
                      </a:moveTo>
                      <a:cubicBezTo>
                        <a:pt x="969" y="0"/>
                        <a:pt x="900" y="12"/>
                        <a:pt x="830" y="39"/>
                      </a:cubicBezTo>
                      <a:cubicBezTo>
                        <a:pt x="778" y="57"/>
                        <a:pt x="736" y="94"/>
                        <a:pt x="709" y="139"/>
                      </a:cubicBezTo>
                      <a:lnTo>
                        <a:pt x="707" y="139"/>
                      </a:lnTo>
                      <a:cubicBezTo>
                        <a:pt x="400" y="392"/>
                        <a:pt x="93" y="684"/>
                        <a:pt x="39" y="1091"/>
                      </a:cubicBezTo>
                      <a:cubicBezTo>
                        <a:pt x="1" y="1306"/>
                        <a:pt x="39" y="1520"/>
                        <a:pt x="162" y="1697"/>
                      </a:cubicBezTo>
                      <a:cubicBezTo>
                        <a:pt x="270" y="1843"/>
                        <a:pt x="423" y="1950"/>
                        <a:pt x="600" y="1996"/>
                      </a:cubicBezTo>
                      <a:cubicBezTo>
                        <a:pt x="675" y="2015"/>
                        <a:pt x="750" y="2024"/>
                        <a:pt x="825" y="2024"/>
                      </a:cubicBezTo>
                      <a:cubicBezTo>
                        <a:pt x="1123" y="2024"/>
                        <a:pt x="1404" y="1881"/>
                        <a:pt x="1582" y="1636"/>
                      </a:cubicBezTo>
                      <a:cubicBezTo>
                        <a:pt x="1797" y="1336"/>
                        <a:pt x="1866" y="960"/>
                        <a:pt x="1751" y="607"/>
                      </a:cubicBezTo>
                      <a:cubicBezTo>
                        <a:pt x="1642" y="306"/>
                        <a:pt x="1368" y="0"/>
                        <a:pt x="103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9"/>
                <p:cNvSpPr/>
                <p:nvPr/>
              </p:nvSpPr>
              <p:spPr>
                <a:xfrm>
                  <a:off x="4391254" y="3762257"/>
                  <a:ext cx="60263" cy="60930"/>
                </a:xfrm>
                <a:custGeom>
                  <a:rect b="b" l="l" r="r" t="t"/>
                  <a:pathLst>
                    <a:path extrusionOk="0" h="1944" w="1874">
                      <a:moveTo>
                        <a:pt x="569" y="1311"/>
                      </a:moveTo>
                      <a:lnTo>
                        <a:pt x="569" y="1311"/>
                      </a:lnTo>
                      <a:cubicBezTo>
                        <a:pt x="569" y="1311"/>
                        <a:pt x="575" y="1320"/>
                        <a:pt x="584" y="1329"/>
                      </a:cubicBezTo>
                      <a:cubicBezTo>
                        <a:pt x="574" y="1316"/>
                        <a:pt x="570" y="1311"/>
                        <a:pt x="569" y="1311"/>
                      </a:cubicBezTo>
                      <a:close/>
                      <a:moveTo>
                        <a:pt x="1061" y="409"/>
                      </a:moveTo>
                      <a:lnTo>
                        <a:pt x="1061" y="409"/>
                      </a:lnTo>
                      <a:cubicBezTo>
                        <a:pt x="1089" y="424"/>
                        <a:pt x="1121" y="435"/>
                        <a:pt x="1159" y="438"/>
                      </a:cubicBezTo>
                      <a:lnTo>
                        <a:pt x="1205" y="438"/>
                      </a:lnTo>
                      <a:cubicBezTo>
                        <a:pt x="1210" y="443"/>
                        <a:pt x="1229" y="451"/>
                        <a:pt x="1234" y="451"/>
                      </a:cubicBezTo>
                      <a:cubicBezTo>
                        <a:pt x="1238" y="451"/>
                        <a:pt x="1236" y="447"/>
                        <a:pt x="1221" y="438"/>
                      </a:cubicBezTo>
                      <a:lnTo>
                        <a:pt x="1221" y="438"/>
                      </a:lnTo>
                      <a:lnTo>
                        <a:pt x="1259" y="461"/>
                      </a:lnTo>
                      <a:lnTo>
                        <a:pt x="1290" y="484"/>
                      </a:lnTo>
                      <a:cubicBezTo>
                        <a:pt x="1305" y="492"/>
                        <a:pt x="1313" y="507"/>
                        <a:pt x="1328" y="515"/>
                      </a:cubicBezTo>
                      <a:cubicBezTo>
                        <a:pt x="1336" y="523"/>
                        <a:pt x="1344" y="531"/>
                        <a:pt x="1344" y="538"/>
                      </a:cubicBezTo>
                      <a:cubicBezTo>
                        <a:pt x="1367" y="569"/>
                        <a:pt x="1382" y="592"/>
                        <a:pt x="1390" y="623"/>
                      </a:cubicBezTo>
                      <a:cubicBezTo>
                        <a:pt x="1386" y="614"/>
                        <a:pt x="1385" y="611"/>
                        <a:pt x="1385" y="611"/>
                      </a:cubicBezTo>
                      <a:lnTo>
                        <a:pt x="1385" y="611"/>
                      </a:lnTo>
                      <a:cubicBezTo>
                        <a:pt x="1383" y="611"/>
                        <a:pt x="1399" y="657"/>
                        <a:pt x="1405" y="669"/>
                      </a:cubicBezTo>
                      <a:cubicBezTo>
                        <a:pt x="1413" y="692"/>
                        <a:pt x="1413" y="722"/>
                        <a:pt x="1413" y="753"/>
                      </a:cubicBezTo>
                      <a:cubicBezTo>
                        <a:pt x="1413" y="784"/>
                        <a:pt x="1413" y="822"/>
                        <a:pt x="1405" y="861"/>
                      </a:cubicBezTo>
                      <a:cubicBezTo>
                        <a:pt x="1382" y="999"/>
                        <a:pt x="1336" y="1129"/>
                        <a:pt x="1267" y="1244"/>
                      </a:cubicBezTo>
                      <a:cubicBezTo>
                        <a:pt x="1252" y="1275"/>
                        <a:pt x="1236" y="1298"/>
                        <a:pt x="1221" y="1321"/>
                      </a:cubicBezTo>
                      <a:cubicBezTo>
                        <a:pt x="1205" y="1352"/>
                        <a:pt x="1205" y="1344"/>
                        <a:pt x="1198" y="1359"/>
                      </a:cubicBezTo>
                      <a:cubicBezTo>
                        <a:pt x="1196" y="1362"/>
                        <a:pt x="1194" y="1365"/>
                        <a:pt x="1192" y="1367"/>
                      </a:cubicBezTo>
                      <a:lnTo>
                        <a:pt x="1192" y="1367"/>
                      </a:lnTo>
                      <a:cubicBezTo>
                        <a:pt x="1192" y="1367"/>
                        <a:pt x="1192" y="1367"/>
                        <a:pt x="1192" y="1367"/>
                      </a:cubicBezTo>
                      <a:lnTo>
                        <a:pt x="1192" y="1367"/>
                      </a:lnTo>
                      <a:cubicBezTo>
                        <a:pt x="1191" y="1367"/>
                        <a:pt x="1189" y="1369"/>
                        <a:pt x="1182" y="1375"/>
                      </a:cubicBezTo>
                      <a:cubicBezTo>
                        <a:pt x="1152" y="1421"/>
                        <a:pt x="1106" y="1459"/>
                        <a:pt x="1060" y="1482"/>
                      </a:cubicBezTo>
                      <a:lnTo>
                        <a:pt x="1060" y="1482"/>
                      </a:lnTo>
                      <a:lnTo>
                        <a:pt x="1060" y="1482"/>
                      </a:lnTo>
                      <a:cubicBezTo>
                        <a:pt x="1057" y="1482"/>
                        <a:pt x="1053" y="1484"/>
                        <a:pt x="1050" y="1486"/>
                      </a:cubicBezTo>
                      <a:lnTo>
                        <a:pt x="1050" y="1486"/>
                      </a:lnTo>
                      <a:lnTo>
                        <a:pt x="1060" y="1482"/>
                      </a:lnTo>
                      <a:lnTo>
                        <a:pt x="1060" y="1482"/>
                      </a:lnTo>
                      <a:cubicBezTo>
                        <a:pt x="1047" y="1490"/>
                        <a:pt x="1042" y="1493"/>
                        <a:pt x="1041" y="1493"/>
                      </a:cubicBezTo>
                      <a:cubicBezTo>
                        <a:pt x="1040" y="1493"/>
                        <a:pt x="1045" y="1489"/>
                        <a:pt x="1050" y="1486"/>
                      </a:cubicBezTo>
                      <a:lnTo>
                        <a:pt x="1050" y="1486"/>
                      </a:lnTo>
                      <a:lnTo>
                        <a:pt x="1021" y="1498"/>
                      </a:lnTo>
                      <a:lnTo>
                        <a:pt x="983" y="1505"/>
                      </a:lnTo>
                      <a:lnTo>
                        <a:pt x="875" y="1505"/>
                      </a:lnTo>
                      <a:cubicBezTo>
                        <a:pt x="893" y="1508"/>
                        <a:pt x="899" y="1509"/>
                        <a:pt x="899" y="1509"/>
                      </a:cubicBezTo>
                      <a:cubicBezTo>
                        <a:pt x="898" y="1509"/>
                        <a:pt x="873" y="1505"/>
                        <a:pt x="868" y="1505"/>
                      </a:cubicBezTo>
                      <a:cubicBezTo>
                        <a:pt x="860" y="1505"/>
                        <a:pt x="814" y="1490"/>
                        <a:pt x="791" y="1482"/>
                      </a:cubicBezTo>
                      <a:cubicBezTo>
                        <a:pt x="788" y="1481"/>
                        <a:pt x="787" y="1481"/>
                        <a:pt x="786" y="1481"/>
                      </a:cubicBezTo>
                      <a:lnTo>
                        <a:pt x="786" y="1481"/>
                      </a:lnTo>
                      <a:cubicBezTo>
                        <a:pt x="782" y="1481"/>
                        <a:pt x="801" y="1491"/>
                        <a:pt x="801" y="1491"/>
                      </a:cubicBezTo>
                      <a:cubicBezTo>
                        <a:pt x="801" y="1491"/>
                        <a:pt x="796" y="1489"/>
                        <a:pt x="783" y="1482"/>
                      </a:cubicBezTo>
                      <a:lnTo>
                        <a:pt x="753" y="1467"/>
                      </a:lnTo>
                      <a:cubicBezTo>
                        <a:pt x="730" y="1452"/>
                        <a:pt x="714" y="1444"/>
                        <a:pt x="691" y="1429"/>
                      </a:cubicBezTo>
                      <a:cubicBezTo>
                        <a:pt x="691" y="1429"/>
                        <a:pt x="677" y="1419"/>
                        <a:pt x="668" y="1413"/>
                      </a:cubicBezTo>
                      <a:lnTo>
                        <a:pt x="668" y="1413"/>
                      </a:lnTo>
                      <a:cubicBezTo>
                        <a:pt x="673" y="1418"/>
                        <a:pt x="675" y="1420"/>
                        <a:pt x="675" y="1420"/>
                      </a:cubicBezTo>
                      <a:cubicBezTo>
                        <a:pt x="673" y="1420"/>
                        <a:pt x="645" y="1396"/>
                        <a:pt x="645" y="1390"/>
                      </a:cubicBezTo>
                      <a:cubicBezTo>
                        <a:pt x="622" y="1375"/>
                        <a:pt x="607" y="1352"/>
                        <a:pt x="584" y="1329"/>
                      </a:cubicBezTo>
                      <a:cubicBezTo>
                        <a:pt x="576" y="1321"/>
                        <a:pt x="568" y="1313"/>
                        <a:pt x="561" y="1306"/>
                      </a:cubicBezTo>
                      <a:cubicBezTo>
                        <a:pt x="553" y="1283"/>
                        <a:pt x="538" y="1260"/>
                        <a:pt x="522" y="1229"/>
                      </a:cubicBezTo>
                      <a:cubicBezTo>
                        <a:pt x="517" y="1224"/>
                        <a:pt x="513" y="1207"/>
                        <a:pt x="514" y="1207"/>
                      </a:cubicBezTo>
                      <a:lnTo>
                        <a:pt x="514" y="1207"/>
                      </a:lnTo>
                      <a:cubicBezTo>
                        <a:pt x="514" y="1207"/>
                        <a:pt x="517" y="1212"/>
                        <a:pt x="522" y="1229"/>
                      </a:cubicBezTo>
                      <a:lnTo>
                        <a:pt x="507" y="1183"/>
                      </a:lnTo>
                      <a:cubicBezTo>
                        <a:pt x="507" y="1174"/>
                        <a:pt x="502" y="1147"/>
                        <a:pt x="499" y="1133"/>
                      </a:cubicBezTo>
                      <a:lnTo>
                        <a:pt x="499" y="1133"/>
                      </a:lnTo>
                      <a:cubicBezTo>
                        <a:pt x="499" y="1108"/>
                        <a:pt x="499" y="1087"/>
                        <a:pt x="499" y="1060"/>
                      </a:cubicBezTo>
                      <a:lnTo>
                        <a:pt x="499" y="1006"/>
                      </a:lnTo>
                      <a:cubicBezTo>
                        <a:pt x="499" y="1003"/>
                        <a:pt x="499" y="1001"/>
                        <a:pt x="499" y="1000"/>
                      </a:cubicBezTo>
                      <a:lnTo>
                        <a:pt x="499" y="1000"/>
                      </a:lnTo>
                      <a:cubicBezTo>
                        <a:pt x="499" y="999"/>
                        <a:pt x="499" y="999"/>
                        <a:pt x="499" y="999"/>
                      </a:cubicBezTo>
                      <a:cubicBezTo>
                        <a:pt x="507" y="960"/>
                        <a:pt x="515" y="930"/>
                        <a:pt x="522" y="899"/>
                      </a:cubicBezTo>
                      <a:cubicBezTo>
                        <a:pt x="614" y="676"/>
                        <a:pt x="799" y="500"/>
                        <a:pt x="1029" y="423"/>
                      </a:cubicBezTo>
                      <a:cubicBezTo>
                        <a:pt x="1040" y="419"/>
                        <a:pt x="1051" y="414"/>
                        <a:pt x="1061" y="409"/>
                      </a:cubicBezTo>
                      <a:close/>
                      <a:moveTo>
                        <a:pt x="973" y="1"/>
                      </a:moveTo>
                      <a:cubicBezTo>
                        <a:pt x="954" y="1"/>
                        <a:pt x="934" y="3"/>
                        <a:pt x="914" y="9"/>
                      </a:cubicBezTo>
                      <a:lnTo>
                        <a:pt x="914" y="1"/>
                      </a:lnTo>
                      <a:cubicBezTo>
                        <a:pt x="553" y="116"/>
                        <a:pt x="269" y="377"/>
                        <a:pt x="131" y="722"/>
                      </a:cubicBezTo>
                      <a:cubicBezTo>
                        <a:pt x="0" y="1045"/>
                        <a:pt x="69" y="1413"/>
                        <a:pt x="307" y="1659"/>
                      </a:cubicBezTo>
                      <a:cubicBezTo>
                        <a:pt x="469" y="1832"/>
                        <a:pt x="708" y="1944"/>
                        <a:pt x="943" y="1944"/>
                      </a:cubicBezTo>
                      <a:cubicBezTo>
                        <a:pt x="1022" y="1944"/>
                        <a:pt x="1100" y="1931"/>
                        <a:pt x="1175" y="1904"/>
                      </a:cubicBezTo>
                      <a:cubicBezTo>
                        <a:pt x="1359" y="1828"/>
                        <a:pt x="1513" y="1697"/>
                        <a:pt x="1605" y="1528"/>
                      </a:cubicBezTo>
                      <a:cubicBezTo>
                        <a:pt x="1712" y="1359"/>
                        <a:pt x="1781" y="1168"/>
                        <a:pt x="1820" y="976"/>
                      </a:cubicBezTo>
                      <a:cubicBezTo>
                        <a:pt x="1873" y="745"/>
                        <a:pt x="1835" y="515"/>
                        <a:pt x="1712" y="316"/>
                      </a:cubicBezTo>
                      <a:cubicBezTo>
                        <a:pt x="1589" y="124"/>
                        <a:pt x="1382" y="9"/>
                        <a:pt x="1159" y="1"/>
                      </a:cubicBezTo>
                      <a:cubicBezTo>
                        <a:pt x="1126" y="4"/>
                        <a:pt x="1097" y="12"/>
                        <a:pt x="1072" y="25"/>
                      </a:cubicBezTo>
                      <a:lnTo>
                        <a:pt x="1072" y="25"/>
                      </a:lnTo>
                      <a:cubicBezTo>
                        <a:pt x="1042" y="9"/>
                        <a:pt x="1008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19"/>
                <p:cNvSpPr/>
                <p:nvPr/>
              </p:nvSpPr>
              <p:spPr>
                <a:xfrm>
                  <a:off x="4461100" y="3698036"/>
                  <a:ext cx="46435" cy="44318"/>
                </a:xfrm>
                <a:custGeom>
                  <a:rect b="b" l="l" r="r" t="t"/>
                  <a:pathLst>
                    <a:path extrusionOk="0" h="1414" w="1444">
                      <a:moveTo>
                        <a:pt x="854" y="472"/>
                      </a:moveTo>
                      <a:cubicBezTo>
                        <a:pt x="856" y="475"/>
                        <a:pt x="862" y="479"/>
                        <a:pt x="867" y="483"/>
                      </a:cubicBezTo>
                      <a:lnTo>
                        <a:pt x="867" y="483"/>
                      </a:lnTo>
                      <a:cubicBezTo>
                        <a:pt x="865" y="481"/>
                        <a:pt x="863" y="480"/>
                        <a:pt x="860" y="476"/>
                      </a:cubicBezTo>
                      <a:lnTo>
                        <a:pt x="854" y="472"/>
                      </a:lnTo>
                      <a:close/>
                      <a:moveTo>
                        <a:pt x="867" y="483"/>
                      </a:moveTo>
                      <a:cubicBezTo>
                        <a:pt x="869" y="485"/>
                        <a:pt x="871" y="487"/>
                        <a:pt x="876" y="492"/>
                      </a:cubicBezTo>
                      <a:cubicBezTo>
                        <a:pt x="877" y="493"/>
                        <a:pt x="878" y="493"/>
                        <a:pt x="879" y="493"/>
                      </a:cubicBezTo>
                      <a:cubicBezTo>
                        <a:pt x="880" y="493"/>
                        <a:pt x="874" y="488"/>
                        <a:pt x="867" y="483"/>
                      </a:cubicBezTo>
                      <a:close/>
                      <a:moveTo>
                        <a:pt x="515" y="915"/>
                      </a:moveTo>
                      <a:cubicBezTo>
                        <a:pt x="515" y="915"/>
                        <a:pt x="523" y="920"/>
                        <a:pt x="530" y="924"/>
                      </a:cubicBezTo>
                      <a:lnTo>
                        <a:pt x="530" y="924"/>
                      </a:lnTo>
                      <a:cubicBezTo>
                        <a:pt x="527" y="923"/>
                        <a:pt x="525" y="922"/>
                        <a:pt x="523" y="922"/>
                      </a:cubicBezTo>
                      <a:cubicBezTo>
                        <a:pt x="516" y="917"/>
                        <a:pt x="514" y="915"/>
                        <a:pt x="515" y="915"/>
                      </a:cubicBezTo>
                      <a:close/>
                      <a:moveTo>
                        <a:pt x="876" y="952"/>
                      </a:moveTo>
                      <a:cubicBezTo>
                        <a:pt x="868" y="960"/>
                        <a:pt x="860" y="960"/>
                        <a:pt x="860" y="960"/>
                      </a:cubicBezTo>
                      <a:lnTo>
                        <a:pt x="860" y="960"/>
                      </a:lnTo>
                      <a:cubicBezTo>
                        <a:pt x="868" y="956"/>
                        <a:pt x="876" y="952"/>
                        <a:pt x="876" y="952"/>
                      </a:cubicBezTo>
                      <a:close/>
                      <a:moveTo>
                        <a:pt x="706" y="435"/>
                      </a:moveTo>
                      <a:cubicBezTo>
                        <a:pt x="708" y="435"/>
                        <a:pt x="704" y="435"/>
                        <a:pt x="691" y="438"/>
                      </a:cubicBezTo>
                      <a:cubicBezTo>
                        <a:pt x="676" y="441"/>
                        <a:pt x="672" y="441"/>
                        <a:pt x="674" y="441"/>
                      </a:cubicBezTo>
                      <a:cubicBezTo>
                        <a:pt x="677" y="441"/>
                        <a:pt x="704" y="438"/>
                        <a:pt x="714" y="438"/>
                      </a:cubicBezTo>
                      <a:cubicBezTo>
                        <a:pt x="725" y="438"/>
                        <a:pt x="736" y="437"/>
                        <a:pt x="745" y="436"/>
                      </a:cubicBezTo>
                      <a:lnTo>
                        <a:pt x="745" y="436"/>
                      </a:lnTo>
                      <a:cubicBezTo>
                        <a:pt x="748" y="437"/>
                        <a:pt x="750" y="437"/>
                        <a:pt x="753" y="438"/>
                      </a:cubicBezTo>
                      <a:cubicBezTo>
                        <a:pt x="776" y="438"/>
                        <a:pt x="791" y="446"/>
                        <a:pt x="814" y="453"/>
                      </a:cubicBezTo>
                      <a:cubicBezTo>
                        <a:pt x="819" y="454"/>
                        <a:pt x="822" y="455"/>
                        <a:pt x="823" y="455"/>
                      </a:cubicBezTo>
                      <a:cubicBezTo>
                        <a:pt x="824" y="455"/>
                        <a:pt x="824" y="455"/>
                        <a:pt x="824" y="455"/>
                      </a:cubicBezTo>
                      <a:lnTo>
                        <a:pt x="824" y="455"/>
                      </a:lnTo>
                      <a:lnTo>
                        <a:pt x="837" y="461"/>
                      </a:lnTo>
                      <a:lnTo>
                        <a:pt x="854" y="472"/>
                      </a:lnTo>
                      <a:lnTo>
                        <a:pt x="854" y="472"/>
                      </a:lnTo>
                      <a:cubicBezTo>
                        <a:pt x="852" y="470"/>
                        <a:pt x="851" y="469"/>
                        <a:pt x="853" y="469"/>
                      </a:cubicBezTo>
                      <a:lnTo>
                        <a:pt x="853" y="469"/>
                      </a:lnTo>
                      <a:cubicBezTo>
                        <a:pt x="860" y="469"/>
                        <a:pt x="891" y="507"/>
                        <a:pt x="899" y="515"/>
                      </a:cubicBezTo>
                      <a:lnTo>
                        <a:pt x="922" y="545"/>
                      </a:lnTo>
                      <a:cubicBezTo>
                        <a:pt x="924" y="548"/>
                        <a:pt x="925" y="549"/>
                        <a:pt x="925" y="549"/>
                      </a:cubicBezTo>
                      <a:cubicBezTo>
                        <a:pt x="927" y="549"/>
                        <a:pt x="900" y="515"/>
                        <a:pt x="906" y="515"/>
                      </a:cubicBezTo>
                      <a:lnTo>
                        <a:pt x="906" y="515"/>
                      </a:lnTo>
                      <a:cubicBezTo>
                        <a:pt x="906" y="522"/>
                        <a:pt x="914" y="522"/>
                        <a:pt x="914" y="530"/>
                      </a:cubicBezTo>
                      <a:cubicBezTo>
                        <a:pt x="929" y="545"/>
                        <a:pt x="937" y="568"/>
                        <a:pt x="952" y="592"/>
                      </a:cubicBezTo>
                      <a:lnTo>
                        <a:pt x="960" y="607"/>
                      </a:lnTo>
                      <a:lnTo>
                        <a:pt x="960" y="607"/>
                      </a:lnTo>
                      <a:cubicBezTo>
                        <a:pt x="968" y="622"/>
                        <a:pt x="975" y="645"/>
                        <a:pt x="983" y="668"/>
                      </a:cubicBezTo>
                      <a:cubicBezTo>
                        <a:pt x="983" y="684"/>
                        <a:pt x="991" y="691"/>
                        <a:pt x="991" y="707"/>
                      </a:cubicBezTo>
                      <a:cubicBezTo>
                        <a:pt x="991" y="712"/>
                        <a:pt x="994" y="731"/>
                        <a:pt x="994" y="731"/>
                      </a:cubicBezTo>
                      <a:cubicBezTo>
                        <a:pt x="994" y="731"/>
                        <a:pt x="993" y="727"/>
                        <a:pt x="991" y="714"/>
                      </a:cubicBezTo>
                      <a:cubicBezTo>
                        <a:pt x="988" y="699"/>
                        <a:pt x="987" y="694"/>
                        <a:pt x="987" y="694"/>
                      </a:cubicBezTo>
                      <a:lnTo>
                        <a:pt x="987" y="694"/>
                      </a:lnTo>
                      <a:cubicBezTo>
                        <a:pt x="987" y="694"/>
                        <a:pt x="991" y="717"/>
                        <a:pt x="991" y="722"/>
                      </a:cubicBezTo>
                      <a:lnTo>
                        <a:pt x="991" y="753"/>
                      </a:lnTo>
                      <a:lnTo>
                        <a:pt x="991" y="776"/>
                      </a:lnTo>
                      <a:cubicBezTo>
                        <a:pt x="991" y="791"/>
                        <a:pt x="983" y="814"/>
                        <a:pt x="975" y="837"/>
                      </a:cubicBezTo>
                      <a:cubicBezTo>
                        <a:pt x="975" y="843"/>
                        <a:pt x="964" y="868"/>
                        <a:pt x="965" y="868"/>
                      </a:cubicBezTo>
                      <a:cubicBezTo>
                        <a:pt x="966" y="868"/>
                        <a:pt x="969" y="864"/>
                        <a:pt x="975" y="852"/>
                      </a:cubicBezTo>
                      <a:lnTo>
                        <a:pt x="975" y="852"/>
                      </a:lnTo>
                      <a:lnTo>
                        <a:pt x="960" y="883"/>
                      </a:lnTo>
                      <a:cubicBezTo>
                        <a:pt x="956" y="887"/>
                        <a:pt x="947" y="900"/>
                        <a:pt x="944" y="907"/>
                      </a:cubicBezTo>
                      <a:lnTo>
                        <a:pt x="944" y="907"/>
                      </a:lnTo>
                      <a:lnTo>
                        <a:pt x="927" y="918"/>
                      </a:lnTo>
                      <a:lnTo>
                        <a:pt x="927" y="918"/>
                      </a:lnTo>
                      <a:cubicBezTo>
                        <a:pt x="924" y="920"/>
                        <a:pt x="910" y="929"/>
                        <a:pt x="899" y="937"/>
                      </a:cubicBezTo>
                      <a:cubicBezTo>
                        <a:pt x="879" y="944"/>
                        <a:pt x="865" y="950"/>
                        <a:pt x="851" y="962"/>
                      </a:cubicBezTo>
                      <a:lnTo>
                        <a:pt x="851" y="962"/>
                      </a:lnTo>
                      <a:lnTo>
                        <a:pt x="822" y="968"/>
                      </a:lnTo>
                      <a:cubicBezTo>
                        <a:pt x="807" y="975"/>
                        <a:pt x="784" y="983"/>
                        <a:pt x="761" y="983"/>
                      </a:cubicBezTo>
                      <a:lnTo>
                        <a:pt x="691" y="983"/>
                      </a:lnTo>
                      <a:lnTo>
                        <a:pt x="661" y="975"/>
                      </a:lnTo>
                      <a:cubicBezTo>
                        <a:pt x="638" y="975"/>
                        <a:pt x="615" y="968"/>
                        <a:pt x="599" y="960"/>
                      </a:cubicBezTo>
                      <a:lnTo>
                        <a:pt x="595" y="959"/>
                      </a:lnTo>
                      <a:lnTo>
                        <a:pt x="595" y="959"/>
                      </a:lnTo>
                      <a:cubicBezTo>
                        <a:pt x="589" y="957"/>
                        <a:pt x="582" y="954"/>
                        <a:pt x="576" y="952"/>
                      </a:cubicBezTo>
                      <a:cubicBezTo>
                        <a:pt x="563" y="939"/>
                        <a:pt x="550" y="932"/>
                        <a:pt x="532" y="925"/>
                      </a:cubicBezTo>
                      <a:lnTo>
                        <a:pt x="532" y="925"/>
                      </a:lnTo>
                      <a:lnTo>
                        <a:pt x="507" y="906"/>
                      </a:lnTo>
                      <a:cubicBezTo>
                        <a:pt x="500" y="899"/>
                        <a:pt x="492" y="891"/>
                        <a:pt x="484" y="883"/>
                      </a:cubicBezTo>
                      <a:cubicBezTo>
                        <a:pt x="484" y="883"/>
                        <a:pt x="484" y="879"/>
                        <a:pt x="481" y="874"/>
                      </a:cubicBezTo>
                      <a:lnTo>
                        <a:pt x="481" y="874"/>
                      </a:lnTo>
                      <a:cubicBezTo>
                        <a:pt x="487" y="881"/>
                        <a:pt x="496" y="892"/>
                        <a:pt x="499" y="892"/>
                      </a:cubicBezTo>
                      <a:cubicBezTo>
                        <a:pt x="499" y="892"/>
                        <a:pt x="500" y="892"/>
                        <a:pt x="500" y="891"/>
                      </a:cubicBezTo>
                      <a:cubicBezTo>
                        <a:pt x="492" y="891"/>
                        <a:pt x="469" y="845"/>
                        <a:pt x="461" y="837"/>
                      </a:cubicBezTo>
                      <a:cubicBezTo>
                        <a:pt x="461" y="832"/>
                        <a:pt x="458" y="827"/>
                        <a:pt x="456" y="824"/>
                      </a:cubicBezTo>
                      <a:lnTo>
                        <a:pt x="456" y="824"/>
                      </a:lnTo>
                      <a:cubicBezTo>
                        <a:pt x="460" y="835"/>
                        <a:pt x="466" y="852"/>
                        <a:pt x="461" y="852"/>
                      </a:cubicBezTo>
                      <a:cubicBezTo>
                        <a:pt x="461" y="847"/>
                        <a:pt x="457" y="833"/>
                        <a:pt x="455" y="823"/>
                      </a:cubicBezTo>
                      <a:lnTo>
                        <a:pt x="455" y="823"/>
                      </a:lnTo>
                      <a:cubicBezTo>
                        <a:pt x="455" y="824"/>
                        <a:pt x="455" y="824"/>
                        <a:pt x="456" y="824"/>
                      </a:cubicBezTo>
                      <a:lnTo>
                        <a:pt x="456" y="824"/>
                      </a:lnTo>
                      <a:cubicBezTo>
                        <a:pt x="455" y="823"/>
                        <a:pt x="455" y="822"/>
                        <a:pt x="454" y="821"/>
                      </a:cubicBezTo>
                      <a:lnTo>
                        <a:pt x="454" y="821"/>
                      </a:lnTo>
                      <a:cubicBezTo>
                        <a:pt x="455" y="822"/>
                        <a:pt x="455" y="823"/>
                        <a:pt x="455" y="823"/>
                      </a:cubicBezTo>
                      <a:lnTo>
                        <a:pt x="455" y="823"/>
                      </a:lnTo>
                      <a:cubicBezTo>
                        <a:pt x="454" y="822"/>
                        <a:pt x="453" y="822"/>
                        <a:pt x="453" y="822"/>
                      </a:cubicBezTo>
                      <a:cubicBezTo>
                        <a:pt x="452" y="818"/>
                        <a:pt x="452" y="816"/>
                        <a:pt x="452" y="816"/>
                      </a:cubicBezTo>
                      <a:lnTo>
                        <a:pt x="452" y="816"/>
                      </a:lnTo>
                      <a:cubicBezTo>
                        <a:pt x="452" y="816"/>
                        <a:pt x="453" y="818"/>
                        <a:pt x="454" y="821"/>
                      </a:cubicBezTo>
                      <a:lnTo>
                        <a:pt x="454" y="821"/>
                      </a:lnTo>
                      <a:cubicBezTo>
                        <a:pt x="454" y="818"/>
                        <a:pt x="453" y="816"/>
                        <a:pt x="453" y="814"/>
                      </a:cubicBezTo>
                      <a:cubicBezTo>
                        <a:pt x="453" y="806"/>
                        <a:pt x="446" y="791"/>
                        <a:pt x="446" y="776"/>
                      </a:cubicBezTo>
                      <a:lnTo>
                        <a:pt x="446" y="722"/>
                      </a:lnTo>
                      <a:lnTo>
                        <a:pt x="446" y="699"/>
                      </a:lnTo>
                      <a:cubicBezTo>
                        <a:pt x="453" y="676"/>
                        <a:pt x="461" y="645"/>
                        <a:pt x="469" y="622"/>
                      </a:cubicBezTo>
                      <a:cubicBezTo>
                        <a:pt x="477" y="615"/>
                        <a:pt x="477" y="599"/>
                        <a:pt x="484" y="592"/>
                      </a:cubicBezTo>
                      <a:cubicBezTo>
                        <a:pt x="492" y="576"/>
                        <a:pt x="500" y="568"/>
                        <a:pt x="507" y="553"/>
                      </a:cubicBezTo>
                      <a:cubicBezTo>
                        <a:pt x="512" y="548"/>
                        <a:pt x="525" y="532"/>
                        <a:pt x="525" y="532"/>
                      </a:cubicBezTo>
                      <a:lnTo>
                        <a:pt x="525" y="532"/>
                      </a:lnTo>
                      <a:cubicBezTo>
                        <a:pt x="525" y="532"/>
                        <a:pt x="522" y="536"/>
                        <a:pt x="515" y="545"/>
                      </a:cubicBezTo>
                      <a:cubicBezTo>
                        <a:pt x="508" y="554"/>
                        <a:pt x="506" y="557"/>
                        <a:pt x="506" y="557"/>
                      </a:cubicBezTo>
                      <a:cubicBezTo>
                        <a:pt x="507" y="557"/>
                        <a:pt x="525" y="536"/>
                        <a:pt x="530" y="530"/>
                      </a:cubicBezTo>
                      <a:cubicBezTo>
                        <a:pt x="538" y="522"/>
                        <a:pt x="546" y="507"/>
                        <a:pt x="553" y="499"/>
                      </a:cubicBezTo>
                      <a:lnTo>
                        <a:pt x="584" y="476"/>
                      </a:lnTo>
                      <a:cubicBezTo>
                        <a:pt x="589" y="476"/>
                        <a:pt x="598" y="470"/>
                        <a:pt x="594" y="470"/>
                      </a:cubicBezTo>
                      <a:lnTo>
                        <a:pt x="594" y="470"/>
                      </a:lnTo>
                      <a:cubicBezTo>
                        <a:pt x="592" y="470"/>
                        <a:pt x="587" y="471"/>
                        <a:pt x="577" y="476"/>
                      </a:cubicBezTo>
                      <a:lnTo>
                        <a:pt x="577" y="476"/>
                      </a:lnTo>
                      <a:cubicBezTo>
                        <a:pt x="583" y="473"/>
                        <a:pt x="624" y="453"/>
                        <a:pt x="645" y="446"/>
                      </a:cubicBezTo>
                      <a:cubicBezTo>
                        <a:pt x="650" y="443"/>
                        <a:pt x="652" y="441"/>
                        <a:pt x="651" y="441"/>
                      </a:cubicBezTo>
                      <a:lnTo>
                        <a:pt x="651" y="441"/>
                      </a:lnTo>
                      <a:cubicBezTo>
                        <a:pt x="649" y="441"/>
                        <a:pt x="624" y="455"/>
                        <a:pt x="617" y="455"/>
                      </a:cubicBezTo>
                      <a:cubicBezTo>
                        <a:pt x="615" y="455"/>
                        <a:pt x="615" y="454"/>
                        <a:pt x="615" y="453"/>
                      </a:cubicBezTo>
                      <a:cubicBezTo>
                        <a:pt x="622" y="453"/>
                        <a:pt x="630" y="446"/>
                        <a:pt x="638" y="446"/>
                      </a:cubicBezTo>
                      <a:cubicBezTo>
                        <a:pt x="653" y="438"/>
                        <a:pt x="661" y="438"/>
                        <a:pt x="676" y="438"/>
                      </a:cubicBezTo>
                      <a:cubicBezTo>
                        <a:pt x="681" y="438"/>
                        <a:pt x="703" y="435"/>
                        <a:pt x="706" y="435"/>
                      </a:cubicBezTo>
                      <a:close/>
                      <a:moveTo>
                        <a:pt x="722" y="0"/>
                      </a:moveTo>
                      <a:lnTo>
                        <a:pt x="722" y="0"/>
                      </a:lnTo>
                      <a:cubicBezTo>
                        <a:pt x="415" y="16"/>
                        <a:pt x="154" y="215"/>
                        <a:pt x="54" y="507"/>
                      </a:cubicBezTo>
                      <a:cubicBezTo>
                        <a:pt x="8" y="638"/>
                        <a:pt x="1" y="783"/>
                        <a:pt x="39" y="922"/>
                      </a:cubicBezTo>
                      <a:cubicBezTo>
                        <a:pt x="77" y="1060"/>
                        <a:pt x="169" y="1190"/>
                        <a:pt x="292" y="1275"/>
                      </a:cubicBezTo>
                      <a:cubicBezTo>
                        <a:pt x="424" y="1366"/>
                        <a:pt x="577" y="1413"/>
                        <a:pt x="733" y="1413"/>
                      </a:cubicBezTo>
                      <a:cubicBezTo>
                        <a:pt x="840" y="1413"/>
                        <a:pt x="949" y="1391"/>
                        <a:pt x="1052" y="1344"/>
                      </a:cubicBezTo>
                      <a:cubicBezTo>
                        <a:pt x="1298" y="1229"/>
                        <a:pt x="1444" y="968"/>
                        <a:pt x="1421" y="691"/>
                      </a:cubicBezTo>
                      <a:cubicBezTo>
                        <a:pt x="1390" y="384"/>
                        <a:pt x="1183" y="77"/>
                        <a:pt x="868" y="24"/>
                      </a:cubicBezTo>
                      <a:cubicBezTo>
                        <a:pt x="839" y="14"/>
                        <a:pt x="811" y="9"/>
                        <a:pt x="786" y="9"/>
                      </a:cubicBezTo>
                      <a:cubicBezTo>
                        <a:pt x="775" y="9"/>
                        <a:pt x="765" y="10"/>
                        <a:pt x="755" y="11"/>
                      </a:cubicBezTo>
                      <a:lnTo>
                        <a:pt x="755" y="11"/>
                      </a:lnTo>
                      <a:cubicBezTo>
                        <a:pt x="742" y="9"/>
                        <a:pt x="729" y="8"/>
                        <a:pt x="714" y="8"/>
                      </a:cubicBezTo>
                      <a:lnTo>
                        <a:pt x="72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19"/>
                <p:cNvSpPr/>
                <p:nvPr/>
              </p:nvSpPr>
              <p:spPr>
                <a:xfrm>
                  <a:off x="4330090" y="3851270"/>
                  <a:ext cx="64894" cy="55414"/>
                </a:xfrm>
                <a:custGeom>
                  <a:rect b="b" l="l" r="r" t="t"/>
                  <a:pathLst>
                    <a:path extrusionOk="0" h="1768" w="2018">
                      <a:moveTo>
                        <a:pt x="1028" y="435"/>
                      </a:moveTo>
                      <a:lnTo>
                        <a:pt x="1028" y="435"/>
                      </a:lnTo>
                      <a:cubicBezTo>
                        <a:pt x="1028" y="435"/>
                        <a:pt x="1027" y="435"/>
                        <a:pt x="1024" y="436"/>
                      </a:cubicBezTo>
                      <a:lnTo>
                        <a:pt x="1024" y="436"/>
                      </a:lnTo>
                      <a:cubicBezTo>
                        <a:pt x="1024" y="436"/>
                        <a:pt x="1024" y="436"/>
                        <a:pt x="1024" y="435"/>
                      </a:cubicBezTo>
                      <a:lnTo>
                        <a:pt x="1024" y="435"/>
                      </a:lnTo>
                      <a:cubicBezTo>
                        <a:pt x="1026" y="435"/>
                        <a:pt x="1028" y="435"/>
                        <a:pt x="1028" y="435"/>
                      </a:cubicBezTo>
                      <a:close/>
                      <a:moveTo>
                        <a:pt x="1548" y="637"/>
                      </a:moveTo>
                      <a:lnTo>
                        <a:pt x="1548" y="637"/>
                      </a:lnTo>
                      <a:cubicBezTo>
                        <a:pt x="1551" y="640"/>
                        <a:pt x="1554" y="643"/>
                        <a:pt x="1557" y="646"/>
                      </a:cubicBezTo>
                      <a:cubicBezTo>
                        <a:pt x="1554" y="642"/>
                        <a:pt x="1551" y="640"/>
                        <a:pt x="1549" y="638"/>
                      </a:cubicBezTo>
                      <a:lnTo>
                        <a:pt x="1549" y="638"/>
                      </a:lnTo>
                      <a:cubicBezTo>
                        <a:pt x="1548" y="637"/>
                        <a:pt x="1548" y="637"/>
                        <a:pt x="1548" y="637"/>
                      </a:cubicBezTo>
                      <a:close/>
                      <a:moveTo>
                        <a:pt x="1456" y="1163"/>
                      </a:moveTo>
                      <a:cubicBezTo>
                        <a:pt x="1454" y="1166"/>
                        <a:pt x="1453" y="1167"/>
                        <a:pt x="1453" y="1167"/>
                      </a:cubicBezTo>
                      <a:cubicBezTo>
                        <a:pt x="1453" y="1167"/>
                        <a:pt x="1454" y="1166"/>
                        <a:pt x="1456" y="1163"/>
                      </a:cubicBezTo>
                      <a:close/>
                      <a:moveTo>
                        <a:pt x="1150" y="438"/>
                      </a:moveTo>
                      <a:cubicBezTo>
                        <a:pt x="1153" y="438"/>
                        <a:pt x="1162" y="439"/>
                        <a:pt x="1170" y="440"/>
                      </a:cubicBezTo>
                      <a:lnTo>
                        <a:pt x="1170" y="440"/>
                      </a:lnTo>
                      <a:lnTo>
                        <a:pt x="1204" y="446"/>
                      </a:lnTo>
                      <a:cubicBezTo>
                        <a:pt x="1235" y="454"/>
                        <a:pt x="1273" y="461"/>
                        <a:pt x="1304" y="469"/>
                      </a:cubicBezTo>
                      <a:lnTo>
                        <a:pt x="1350" y="492"/>
                      </a:lnTo>
                      <a:cubicBezTo>
                        <a:pt x="1333" y="485"/>
                        <a:pt x="1326" y="482"/>
                        <a:pt x="1326" y="482"/>
                      </a:cubicBezTo>
                      <a:lnTo>
                        <a:pt x="1326" y="482"/>
                      </a:lnTo>
                      <a:cubicBezTo>
                        <a:pt x="1326" y="482"/>
                        <a:pt x="1355" y="495"/>
                        <a:pt x="1365" y="500"/>
                      </a:cubicBezTo>
                      <a:cubicBezTo>
                        <a:pt x="1388" y="507"/>
                        <a:pt x="1411" y="523"/>
                        <a:pt x="1442" y="546"/>
                      </a:cubicBezTo>
                      <a:cubicBezTo>
                        <a:pt x="1447" y="546"/>
                        <a:pt x="1469" y="563"/>
                        <a:pt x="1470" y="563"/>
                      </a:cubicBezTo>
                      <a:cubicBezTo>
                        <a:pt x="1470" y="563"/>
                        <a:pt x="1465" y="559"/>
                        <a:pt x="1450" y="546"/>
                      </a:cubicBezTo>
                      <a:lnTo>
                        <a:pt x="1450" y="546"/>
                      </a:lnTo>
                      <a:cubicBezTo>
                        <a:pt x="1465" y="554"/>
                        <a:pt x="1473" y="569"/>
                        <a:pt x="1488" y="577"/>
                      </a:cubicBezTo>
                      <a:cubicBezTo>
                        <a:pt x="1507" y="596"/>
                        <a:pt x="1527" y="615"/>
                        <a:pt x="1546" y="634"/>
                      </a:cubicBezTo>
                      <a:lnTo>
                        <a:pt x="1546" y="634"/>
                      </a:lnTo>
                      <a:cubicBezTo>
                        <a:pt x="1546" y="635"/>
                        <a:pt x="1546" y="635"/>
                        <a:pt x="1546" y="635"/>
                      </a:cubicBezTo>
                      <a:lnTo>
                        <a:pt x="1546" y="635"/>
                      </a:lnTo>
                      <a:cubicBezTo>
                        <a:pt x="1543" y="632"/>
                        <a:pt x="1541" y="631"/>
                        <a:pt x="1540" y="631"/>
                      </a:cubicBezTo>
                      <a:lnTo>
                        <a:pt x="1540" y="631"/>
                      </a:lnTo>
                      <a:cubicBezTo>
                        <a:pt x="1537" y="631"/>
                        <a:pt x="1547" y="646"/>
                        <a:pt x="1550" y="646"/>
                      </a:cubicBezTo>
                      <a:cubicBezTo>
                        <a:pt x="1550" y="646"/>
                        <a:pt x="1550" y="646"/>
                        <a:pt x="1550" y="646"/>
                      </a:cubicBezTo>
                      <a:lnTo>
                        <a:pt x="1550" y="646"/>
                      </a:lnTo>
                      <a:cubicBezTo>
                        <a:pt x="1555" y="658"/>
                        <a:pt x="1560" y="670"/>
                        <a:pt x="1565" y="684"/>
                      </a:cubicBezTo>
                      <a:cubicBezTo>
                        <a:pt x="1565" y="699"/>
                        <a:pt x="1565" y="707"/>
                        <a:pt x="1572" y="722"/>
                      </a:cubicBezTo>
                      <a:cubicBezTo>
                        <a:pt x="1572" y="723"/>
                        <a:pt x="1572" y="723"/>
                        <a:pt x="1572" y="723"/>
                      </a:cubicBezTo>
                      <a:lnTo>
                        <a:pt x="1572" y="723"/>
                      </a:lnTo>
                      <a:cubicBezTo>
                        <a:pt x="1572" y="725"/>
                        <a:pt x="1572" y="727"/>
                        <a:pt x="1572" y="730"/>
                      </a:cubicBezTo>
                      <a:cubicBezTo>
                        <a:pt x="1572" y="761"/>
                        <a:pt x="1572" y="799"/>
                        <a:pt x="1572" y="830"/>
                      </a:cubicBezTo>
                      <a:lnTo>
                        <a:pt x="1572" y="884"/>
                      </a:lnTo>
                      <a:cubicBezTo>
                        <a:pt x="1572" y="886"/>
                        <a:pt x="1572" y="889"/>
                        <a:pt x="1572" y="891"/>
                      </a:cubicBezTo>
                      <a:lnTo>
                        <a:pt x="1572" y="891"/>
                      </a:lnTo>
                      <a:cubicBezTo>
                        <a:pt x="1572" y="891"/>
                        <a:pt x="1572" y="891"/>
                        <a:pt x="1572" y="891"/>
                      </a:cubicBezTo>
                      <a:cubicBezTo>
                        <a:pt x="1557" y="930"/>
                        <a:pt x="1549" y="968"/>
                        <a:pt x="1542" y="1006"/>
                      </a:cubicBezTo>
                      <a:lnTo>
                        <a:pt x="1526" y="1045"/>
                      </a:lnTo>
                      <a:cubicBezTo>
                        <a:pt x="1531" y="1027"/>
                        <a:pt x="1533" y="1021"/>
                        <a:pt x="1533" y="1021"/>
                      </a:cubicBezTo>
                      <a:lnTo>
                        <a:pt x="1533" y="1021"/>
                      </a:lnTo>
                      <a:cubicBezTo>
                        <a:pt x="1532" y="1021"/>
                        <a:pt x="1524" y="1047"/>
                        <a:pt x="1519" y="1052"/>
                      </a:cubicBezTo>
                      <a:cubicBezTo>
                        <a:pt x="1503" y="1083"/>
                        <a:pt x="1488" y="1114"/>
                        <a:pt x="1473" y="1137"/>
                      </a:cubicBezTo>
                      <a:cubicBezTo>
                        <a:pt x="1473" y="1141"/>
                        <a:pt x="1462" y="1156"/>
                        <a:pt x="1456" y="1163"/>
                      </a:cubicBezTo>
                      <a:lnTo>
                        <a:pt x="1456" y="1163"/>
                      </a:lnTo>
                      <a:cubicBezTo>
                        <a:pt x="1458" y="1161"/>
                        <a:pt x="1461" y="1157"/>
                        <a:pt x="1465" y="1152"/>
                      </a:cubicBezTo>
                      <a:lnTo>
                        <a:pt x="1465" y="1152"/>
                      </a:lnTo>
                      <a:cubicBezTo>
                        <a:pt x="1457" y="1168"/>
                        <a:pt x="1442" y="1175"/>
                        <a:pt x="1434" y="1191"/>
                      </a:cubicBezTo>
                      <a:cubicBezTo>
                        <a:pt x="1419" y="1206"/>
                        <a:pt x="1411" y="1214"/>
                        <a:pt x="1396" y="1229"/>
                      </a:cubicBezTo>
                      <a:cubicBezTo>
                        <a:pt x="1392" y="1233"/>
                        <a:pt x="1378" y="1243"/>
                        <a:pt x="1369" y="1250"/>
                      </a:cubicBezTo>
                      <a:lnTo>
                        <a:pt x="1369" y="1250"/>
                      </a:lnTo>
                      <a:cubicBezTo>
                        <a:pt x="1344" y="1264"/>
                        <a:pt x="1324" y="1277"/>
                        <a:pt x="1304" y="1290"/>
                      </a:cubicBezTo>
                      <a:cubicBezTo>
                        <a:pt x="1292" y="1296"/>
                        <a:pt x="1280" y="1302"/>
                        <a:pt x="1272" y="1308"/>
                      </a:cubicBezTo>
                      <a:lnTo>
                        <a:pt x="1272" y="1308"/>
                      </a:lnTo>
                      <a:cubicBezTo>
                        <a:pt x="1264" y="1311"/>
                        <a:pt x="1255" y="1313"/>
                        <a:pt x="1250" y="1313"/>
                      </a:cubicBezTo>
                      <a:cubicBezTo>
                        <a:pt x="1219" y="1321"/>
                        <a:pt x="1189" y="1329"/>
                        <a:pt x="1158" y="1336"/>
                      </a:cubicBezTo>
                      <a:cubicBezTo>
                        <a:pt x="1158" y="1336"/>
                        <a:pt x="1158" y="1337"/>
                        <a:pt x="1157" y="1337"/>
                      </a:cubicBezTo>
                      <a:lnTo>
                        <a:pt x="1157" y="1337"/>
                      </a:lnTo>
                      <a:cubicBezTo>
                        <a:pt x="1155" y="1336"/>
                        <a:pt x="1153" y="1336"/>
                        <a:pt x="1150" y="1336"/>
                      </a:cubicBezTo>
                      <a:lnTo>
                        <a:pt x="1004" y="1336"/>
                      </a:lnTo>
                      <a:cubicBezTo>
                        <a:pt x="1007" y="1337"/>
                        <a:pt x="1010" y="1338"/>
                        <a:pt x="1012" y="1339"/>
                      </a:cubicBezTo>
                      <a:lnTo>
                        <a:pt x="1012" y="1339"/>
                      </a:lnTo>
                      <a:cubicBezTo>
                        <a:pt x="1006" y="1337"/>
                        <a:pt x="1001" y="1336"/>
                        <a:pt x="997" y="1336"/>
                      </a:cubicBezTo>
                      <a:cubicBezTo>
                        <a:pt x="981" y="1329"/>
                        <a:pt x="966" y="1329"/>
                        <a:pt x="951" y="1321"/>
                      </a:cubicBezTo>
                      <a:lnTo>
                        <a:pt x="905" y="1306"/>
                      </a:lnTo>
                      <a:cubicBezTo>
                        <a:pt x="899" y="1306"/>
                        <a:pt x="874" y="1296"/>
                        <a:pt x="873" y="1296"/>
                      </a:cubicBezTo>
                      <a:lnTo>
                        <a:pt x="873" y="1296"/>
                      </a:lnTo>
                      <a:cubicBezTo>
                        <a:pt x="873" y="1296"/>
                        <a:pt x="879" y="1298"/>
                        <a:pt x="897" y="1306"/>
                      </a:cubicBezTo>
                      <a:cubicBezTo>
                        <a:pt x="859" y="1290"/>
                        <a:pt x="828" y="1275"/>
                        <a:pt x="797" y="1252"/>
                      </a:cubicBezTo>
                      <a:cubicBezTo>
                        <a:pt x="792" y="1247"/>
                        <a:pt x="775" y="1233"/>
                        <a:pt x="773" y="1233"/>
                      </a:cubicBezTo>
                      <a:lnTo>
                        <a:pt x="773" y="1233"/>
                      </a:lnTo>
                      <a:cubicBezTo>
                        <a:pt x="772" y="1233"/>
                        <a:pt x="775" y="1238"/>
                        <a:pt x="789" y="1252"/>
                      </a:cubicBezTo>
                      <a:lnTo>
                        <a:pt x="766" y="1229"/>
                      </a:lnTo>
                      <a:cubicBezTo>
                        <a:pt x="747" y="1209"/>
                        <a:pt x="727" y="1189"/>
                        <a:pt x="707" y="1170"/>
                      </a:cubicBezTo>
                      <a:lnTo>
                        <a:pt x="707" y="1170"/>
                      </a:lnTo>
                      <a:cubicBezTo>
                        <a:pt x="702" y="1163"/>
                        <a:pt x="697" y="1155"/>
                        <a:pt x="697" y="1152"/>
                      </a:cubicBezTo>
                      <a:cubicBezTo>
                        <a:pt x="697" y="1145"/>
                        <a:pt x="682" y="1129"/>
                        <a:pt x="674" y="1114"/>
                      </a:cubicBezTo>
                      <a:cubicBezTo>
                        <a:pt x="669" y="1104"/>
                        <a:pt x="661" y="1081"/>
                        <a:pt x="662" y="1081"/>
                      </a:cubicBezTo>
                      <a:lnTo>
                        <a:pt x="662" y="1081"/>
                      </a:lnTo>
                      <a:cubicBezTo>
                        <a:pt x="663" y="1081"/>
                        <a:pt x="666" y="1087"/>
                        <a:pt x="674" y="1106"/>
                      </a:cubicBezTo>
                      <a:cubicBezTo>
                        <a:pt x="667" y="1083"/>
                        <a:pt x="659" y="1068"/>
                        <a:pt x="651" y="1045"/>
                      </a:cubicBezTo>
                      <a:cubicBezTo>
                        <a:pt x="651" y="1029"/>
                        <a:pt x="651" y="1014"/>
                        <a:pt x="644" y="999"/>
                      </a:cubicBezTo>
                      <a:lnTo>
                        <a:pt x="644" y="891"/>
                      </a:lnTo>
                      <a:cubicBezTo>
                        <a:pt x="644" y="888"/>
                        <a:pt x="644" y="886"/>
                        <a:pt x="644" y="884"/>
                      </a:cubicBezTo>
                      <a:lnTo>
                        <a:pt x="644" y="884"/>
                      </a:lnTo>
                      <a:cubicBezTo>
                        <a:pt x="644" y="884"/>
                        <a:pt x="644" y="884"/>
                        <a:pt x="644" y="884"/>
                      </a:cubicBezTo>
                      <a:cubicBezTo>
                        <a:pt x="644" y="868"/>
                        <a:pt x="651" y="845"/>
                        <a:pt x="659" y="822"/>
                      </a:cubicBezTo>
                      <a:cubicBezTo>
                        <a:pt x="667" y="807"/>
                        <a:pt x="674" y="791"/>
                        <a:pt x="674" y="784"/>
                      </a:cubicBezTo>
                      <a:cubicBezTo>
                        <a:pt x="674" y="776"/>
                        <a:pt x="676" y="770"/>
                        <a:pt x="677" y="770"/>
                      </a:cubicBezTo>
                      <a:lnTo>
                        <a:pt x="677" y="770"/>
                      </a:lnTo>
                      <a:cubicBezTo>
                        <a:pt x="678" y="770"/>
                        <a:pt x="678" y="776"/>
                        <a:pt x="674" y="791"/>
                      </a:cubicBezTo>
                      <a:lnTo>
                        <a:pt x="690" y="761"/>
                      </a:lnTo>
                      <a:cubicBezTo>
                        <a:pt x="705" y="730"/>
                        <a:pt x="720" y="707"/>
                        <a:pt x="736" y="676"/>
                      </a:cubicBezTo>
                      <a:cubicBezTo>
                        <a:pt x="751" y="661"/>
                        <a:pt x="766" y="646"/>
                        <a:pt x="774" y="630"/>
                      </a:cubicBezTo>
                      <a:cubicBezTo>
                        <a:pt x="789" y="615"/>
                        <a:pt x="797" y="607"/>
                        <a:pt x="812" y="600"/>
                      </a:cubicBezTo>
                      <a:lnTo>
                        <a:pt x="812" y="600"/>
                      </a:lnTo>
                      <a:cubicBezTo>
                        <a:pt x="798" y="612"/>
                        <a:pt x="793" y="616"/>
                        <a:pt x="794" y="616"/>
                      </a:cubicBezTo>
                      <a:cubicBezTo>
                        <a:pt x="796" y="616"/>
                        <a:pt x="823" y="595"/>
                        <a:pt x="828" y="584"/>
                      </a:cubicBezTo>
                      <a:lnTo>
                        <a:pt x="874" y="561"/>
                      </a:lnTo>
                      <a:cubicBezTo>
                        <a:pt x="885" y="557"/>
                        <a:pt x="889" y="555"/>
                        <a:pt x="887" y="555"/>
                      </a:cubicBezTo>
                      <a:lnTo>
                        <a:pt x="887" y="555"/>
                      </a:lnTo>
                      <a:cubicBezTo>
                        <a:pt x="885" y="555"/>
                        <a:pt x="878" y="557"/>
                        <a:pt x="866" y="561"/>
                      </a:cubicBezTo>
                      <a:lnTo>
                        <a:pt x="889" y="554"/>
                      </a:lnTo>
                      <a:cubicBezTo>
                        <a:pt x="958" y="531"/>
                        <a:pt x="1001" y="489"/>
                        <a:pt x="1022" y="438"/>
                      </a:cubicBezTo>
                      <a:close/>
                      <a:moveTo>
                        <a:pt x="1098" y="0"/>
                      </a:moveTo>
                      <a:cubicBezTo>
                        <a:pt x="906" y="0"/>
                        <a:pt x="713" y="54"/>
                        <a:pt x="544" y="162"/>
                      </a:cubicBezTo>
                      <a:cubicBezTo>
                        <a:pt x="481" y="201"/>
                        <a:pt x="446" y="266"/>
                        <a:pt x="441" y="336"/>
                      </a:cubicBezTo>
                      <a:lnTo>
                        <a:pt x="441" y="336"/>
                      </a:lnTo>
                      <a:cubicBezTo>
                        <a:pt x="1" y="781"/>
                        <a:pt x="195" y="1642"/>
                        <a:pt x="920" y="1751"/>
                      </a:cubicBezTo>
                      <a:cubicBezTo>
                        <a:pt x="975" y="1762"/>
                        <a:pt x="1031" y="1767"/>
                        <a:pt x="1086" y="1767"/>
                      </a:cubicBezTo>
                      <a:cubicBezTo>
                        <a:pt x="1225" y="1767"/>
                        <a:pt x="1364" y="1734"/>
                        <a:pt x="1496" y="1674"/>
                      </a:cubicBezTo>
                      <a:cubicBezTo>
                        <a:pt x="1664" y="1590"/>
                        <a:pt x="1795" y="1452"/>
                        <a:pt x="1887" y="1283"/>
                      </a:cubicBezTo>
                      <a:cubicBezTo>
                        <a:pt x="1971" y="1106"/>
                        <a:pt x="2018" y="914"/>
                        <a:pt x="2002" y="722"/>
                      </a:cubicBezTo>
                      <a:cubicBezTo>
                        <a:pt x="1995" y="623"/>
                        <a:pt x="1971" y="515"/>
                        <a:pt x="1918" y="423"/>
                      </a:cubicBezTo>
                      <a:cubicBezTo>
                        <a:pt x="1864" y="339"/>
                        <a:pt x="1795" y="270"/>
                        <a:pt x="1718" y="208"/>
                      </a:cubicBezTo>
                      <a:cubicBezTo>
                        <a:pt x="1535" y="69"/>
                        <a:pt x="1317" y="0"/>
                        <a:pt x="10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9"/>
                <p:cNvSpPr/>
                <p:nvPr/>
              </p:nvSpPr>
              <p:spPr>
                <a:xfrm>
                  <a:off x="4300409" y="3771472"/>
                  <a:ext cx="56083" cy="52655"/>
                </a:xfrm>
                <a:custGeom>
                  <a:rect b="b" l="l" r="r" t="t"/>
                  <a:pathLst>
                    <a:path extrusionOk="0" h="1680" w="1744">
                      <a:moveTo>
                        <a:pt x="1190" y="444"/>
                      </a:moveTo>
                      <a:lnTo>
                        <a:pt x="1190" y="444"/>
                      </a:lnTo>
                      <a:cubicBezTo>
                        <a:pt x="1203" y="449"/>
                        <a:pt x="1208" y="451"/>
                        <a:pt x="1208" y="451"/>
                      </a:cubicBezTo>
                      <a:cubicBezTo>
                        <a:pt x="1208" y="451"/>
                        <a:pt x="1201" y="448"/>
                        <a:pt x="1191" y="444"/>
                      </a:cubicBezTo>
                      <a:lnTo>
                        <a:pt x="1191" y="444"/>
                      </a:lnTo>
                      <a:cubicBezTo>
                        <a:pt x="1191" y="444"/>
                        <a:pt x="1191" y="444"/>
                        <a:pt x="1190" y="444"/>
                      </a:cubicBezTo>
                      <a:close/>
                      <a:moveTo>
                        <a:pt x="1260" y="482"/>
                      </a:moveTo>
                      <a:cubicBezTo>
                        <a:pt x="1260" y="490"/>
                        <a:pt x="1262" y="495"/>
                        <a:pt x="1263" y="496"/>
                      </a:cubicBezTo>
                      <a:lnTo>
                        <a:pt x="1263" y="496"/>
                      </a:lnTo>
                      <a:cubicBezTo>
                        <a:pt x="1261" y="490"/>
                        <a:pt x="1260" y="486"/>
                        <a:pt x="1260" y="482"/>
                      </a:cubicBezTo>
                      <a:close/>
                      <a:moveTo>
                        <a:pt x="621" y="625"/>
                      </a:moveTo>
                      <a:lnTo>
                        <a:pt x="621" y="625"/>
                      </a:lnTo>
                      <a:cubicBezTo>
                        <a:pt x="620" y="625"/>
                        <a:pt x="616" y="628"/>
                        <a:pt x="608" y="635"/>
                      </a:cubicBezTo>
                      <a:lnTo>
                        <a:pt x="608" y="635"/>
                      </a:lnTo>
                      <a:cubicBezTo>
                        <a:pt x="618" y="628"/>
                        <a:pt x="622" y="625"/>
                        <a:pt x="621" y="625"/>
                      </a:cubicBezTo>
                      <a:close/>
                      <a:moveTo>
                        <a:pt x="608" y="635"/>
                      </a:moveTo>
                      <a:cubicBezTo>
                        <a:pt x="608" y="635"/>
                        <a:pt x="608" y="635"/>
                        <a:pt x="607" y="636"/>
                      </a:cubicBezTo>
                      <a:lnTo>
                        <a:pt x="599" y="643"/>
                      </a:lnTo>
                      <a:cubicBezTo>
                        <a:pt x="603" y="640"/>
                        <a:pt x="606" y="637"/>
                        <a:pt x="608" y="635"/>
                      </a:cubicBezTo>
                      <a:close/>
                      <a:moveTo>
                        <a:pt x="484" y="781"/>
                      </a:moveTo>
                      <a:cubicBezTo>
                        <a:pt x="481" y="788"/>
                        <a:pt x="478" y="793"/>
                        <a:pt x="476" y="797"/>
                      </a:cubicBezTo>
                      <a:lnTo>
                        <a:pt x="476" y="797"/>
                      </a:lnTo>
                      <a:cubicBezTo>
                        <a:pt x="478" y="791"/>
                        <a:pt x="480" y="785"/>
                        <a:pt x="484" y="781"/>
                      </a:cubicBezTo>
                      <a:close/>
                      <a:moveTo>
                        <a:pt x="1161" y="432"/>
                      </a:moveTo>
                      <a:lnTo>
                        <a:pt x="1161" y="432"/>
                      </a:lnTo>
                      <a:cubicBezTo>
                        <a:pt x="1170" y="436"/>
                        <a:pt x="1182" y="440"/>
                        <a:pt x="1191" y="444"/>
                      </a:cubicBezTo>
                      <a:lnTo>
                        <a:pt x="1191" y="444"/>
                      </a:lnTo>
                      <a:cubicBezTo>
                        <a:pt x="1206" y="444"/>
                        <a:pt x="1221" y="459"/>
                        <a:pt x="1229" y="467"/>
                      </a:cubicBezTo>
                      <a:cubicBezTo>
                        <a:pt x="1239" y="467"/>
                        <a:pt x="1246" y="470"/>
                        <a:pt x="1242" y="470"/>
                      </a:cubicBezTo>
                      <a:cubicBezTo>
                        <a:pt x="1241" y="470"/>
                        <a:pt x="1237" y="469"/>
                        <a:pt x="1229" y="467"/>
                      </a:cubicBezTo>
                      <a:lnTo>
                        <a:pt x="1229" y="467"/>
                      </a:lnTo>
                      <a:lnTo>
                        <a:pt x="1260" y="482"/>
                      </a:lnTo>
                      <a:cubicBezTo>
                        <a:pt x="1260" y="482"/>
                        <a:pt x="1260" y="482"/>
                        <a:pt x="1260" y="482"/>
                      </a:cubicBezTo>
                      <a:lnTo>
                        <a:pt x="1260" y="482"/>
                      </a:lnTo>
                      <a:cubicBezTo>
                        <a:pt x="1260" y="482"/>
                        <a:pt x="1260" y="482"/>
                        <a:pt x="1260" y="482"/>
                      </a:cubicBezTo>
                      <a:lnTo>
                        <a:pt x="1260" y="482"/>
                      </a:lnTo>
                      <a:cubicBezTo>
                        <a:pt x="1268" y="491"/>
                        <a:pt x="1267" y="497"/>
                        <a:pt x="1265" y="497"/>
                      </a:cubicBezTo>
                      <a:cubicBezTo>
                        <a:pt x="1264" y="497"/>
                        <a:pt x="1264" y="497"/>
                        <a:pt x="1263" y="496"/>
                      </a:cubicBezTo>
                      <a:lnTo>
                        <a:pt x="1263" y="496"/>
                      </a:lnTo>
                      <a:cubicBezTo>
                        <a:pt x="1266" y="501"/>
                        <a:pt x="1268" y="507"/>
                        <a:pt x="1271" y="513"/>
                      </a:cubicBezTo>
                      <a:lnTo>
                        <a:pt x="1271" y="513"/>
                      </a:lnTo>
                      <a:cubicBezTo>
                        <a:pt x="1272" y="516"/>
                        <a:pt x="1273" y="520"/>
                        <a:pt x="1275" y="528"/>
                      </a:cubicBezTo>
                      <a:lnTo>
                        <a:pt x="1290" y="567"/>
                      </a:lnTo>
                      <a:cubicBezTo>
                        <a:pt x="1298" y="590"/>
                        <a:pt x="1306" y="620"/>
                        <a:pt x="1313" y="643"/>
                      </a:cubicBezTo>
                      <a:lnTo>
                        <a:pt x="1313" y="659"/>
                      </a:lnTo>
                      <a:cubicBezTo>
                        <a:pt x="1313" y="674"/>
                        <a:pt x="1313" y="693"/>
                        <a:pt x="1313" y="712"/>
                      </a:cubicBezTo>
                      <a:cubicBezTo>
                        <a:pt x="1313" y="735"/>
                        <a:pt x="1313" y="758"/>
                        <a:pt x="1313" y="789"/>
                      </a:cubicBezTo>
                      <a:lnTo>
                        <a:pt x="1313" y="835"/>
                      </a:lnTo>
                      <a:cubicBezTo>
                        <a:pt x="1306" y="858"/>
                        <a:pt x="1298" y="881"/>
                        <a:pt x="1290" y="904"/>
                      </a:cubicBezTo>
                      <a:cubicBezTo>
                        <a:pt x="1283" y="935"/>
                        <a:pt x="1283" y="935"/>
                        <a:pt x="1283" y="950"/>
                      </a:cubicBezTo>
                      <a:lnTo>
                        <a:pt x="1267" y="981"/>
                      </a:lnTo>
                      <a:lnTo>
                        <a:pt x="1267" y="973"/>
                      </a:lnTo>
                      <a:cubicBezTo>
                        <a:pt x="1260" y="996"/>
                        <a:pt x="1252" y="1019"/>
                        <a:pt x="1237" y="1035"/>
                      </a:cubicBezTo>
                      <a:lnTo>
                        <a:pt x="1214" y="1073"/>
                      </a:lnTo>
                      <a:cubicBezTo>
                        <a:pt x="1214" y="1073"/>
                        <a:pt x="1214" y="1073"/>
                        <a:pt x="1214" y="1073"/>
                      </a:cubicBezTo>
                      <a:lnTo>
                        <a:pt x="1214" y="1073"/>
                      </a:lnTo>
                      <a:cubicBezTo>
                        <a:pt x="1209" y="1078"/>
                        <a:pt x="1204" y="1084"/>
                        <a:pt x="1201" y="1090"/>
                      </a:cubicBezTo>
                      <a:lnTo>
                        <a:pt x="1201" y="1090"/>
                      </a:lnTo>
                      <a:cubicBezTo>
                        <a:pt x="1184" y="1112"/>
                        <a:pt x="1171" y="1130"/>
                        <a:pt x="1152" y="1142"/>
                      </a:cubicBezTo>
                      <a:cubicBezTo>
                        <a:pt x="1147" y="1147"/>
                        <a:pt x="1142" y="1152"/>
                        <a:pt x="1137" y="1158"/>
                      </a:cubicBezTo>
                      <a:lnTo>
                        <a:pt x="1137" y="1158"/>
                      </a:lnTo>
                      <a:lnTo>
                        <a:pt x="1106" y="1181"/>
                      </a:lnTo>
                      <a:cubicBezTo>
                        <a:pt x="1086" y="1194"/>
                        <a:pt x="1065" y="1202"/>
                        <a:pt x="1040" y="1214"/>
                      </a:cubicBezTo>
                      <a:lnTo>
                        <a:pt x="1040" y="1214"/>
                      </a:lnTo>
                      <a:cubicBezTo>
                        <a:pt x="1041" y="1213"/>
                        <a:pt x="1043" y="1212"/>
                        <a:pt x="1045" y="1211"/>
                      </a:cubicBezTo>
                      <a:lnTo>
                        <a:pt x="1045" y="1211"/>
                      </a:lnTo>
                      <a:cubicBezTo>
                        <a:pt x="1044" y="1212"/>
                        <a:pt x="1036" y="1216"/>
                        <a:pt x="1029" y="1219"/>
                      </a:cubicBezTo>
                      <a:cubicBezTo>
                        <a:pt x="1033" y="1217"/>
                        <a:pt x="1036" y="1216"/>
                        <a:pt x="1040" y="1214"/>
                      </a:cubicBezTo>
                      <a:lnTo>
                        <a:pt x="1040" y="1214"/>
                      </a:lnTo>
                      <a:cubicBezTo>
                        <a:pt x="1027" y="1221"/>
                        <a:pt x="1020" y="1227"/>
                        <a:pt x="1006" y="1227"/>
                      </a:cubicBezTo>
                      <a:cubicBezTo>
                        <a:pt x="981" y="1233"/>
                        <a:pt x="961" y="1234"/>
                        <a:pt x="937" y="1243"/>
                      </a:cubicBezTo>
                      <a:lnTo>
                        <a:pt x="937" y="1243"/>
                      </a:lnTo>
                      <a:cubicBezTo>
                        <a:pt x="937" y="1243"/>
                        <a:pt x="936" y="1243"/>
                        <a:pt x="936" y="1243"/>
                      </a:cubicBezTo>
                      <a:cubicBezTo>
                        <a:pt x="930" y="1243"/>
                        <a:pt x="924" y="1245"/>
                        <a:pt x="922" y="1250"/>
                      </a:cubicBezTo>
                      <a:lnTo>
                        <a:pt x="883" y="1250"/>
                      </a:lnTo>
                      <a:cubicBezTo>
                        <a:pt x="862" y="1244"/>
                        <a:pt x="840" y="1243"/>
                        <a:pt x="821" y="1242"/>
                      </a:cubicBezTo>
                      <a:lnTo>
                        <a:pt x="821" y="1242"/>
                      </a:lnTo>
                      <a:cubicBezTo>
                        <a:pt x="824" y="1243"/>
                        <a:pt x="825" y="1244"/>
                        <a:pt x="822" y="1244"/>
                      </a:cubicBezTo>
                      <a:cubicBezTo>
                        <a:pt x="819" y="1244"/>
                        <a:pt x="815" y="1244"/>
                        <a:pt x="807" y="1242"/>
                      </a:cubicBezTo>
                      <a:lnTo>
                        <a:pt x="807" y="1242"/>
                      </a:lnTo>
                      <a:cubicBezTo>
                        <a:pt x="804" y="1242"/>
                        <a:pt x="802" y="1242"/>
                        <a:pt x="799" y="1242"/>
                      </a:cubicBezTo>
                      <a:cubicBezTo>
                        <a:pt x="799" y="1242"/>
                        <a:pt x="800" y="1241"/>
                        <a:pt x="801" y="1241"/>
                      </a:cubicBezTo>
                      <a:lnTo>
                        <a:pt x="801" y="1241"/>
                      </a:lnTo>
                      <a:lnTo>
                        <a:pt x="807" y="1242"/>
                      </a:lnTo>
                      <a:cubicBezTo>
                        <a:pt x="807" y="1242"/>
                        <a:pt x="807" y="1242"/>
                        <a:pt x="807" y="1242"/>
                      </a:cubicBezTo>
                      <a:lnTo>
                        <a:pt x="807" y="1242"/>
                      </a:lnTo>
                      <a:cubicBezTo>
                        <a:pt x="811" y="1242"/>
                        <a:pt x="816" y="1242"/>
                        <a:pt x="821" y="1242"/>
                      </a:cubicBezTo>
                      <a:lnTo>
                        <a:pt x="821" y="1242"/>
                      </a:lnTo>
                      <a:cubicBezTo>
                        <a:pt x="817" y="1241"/>
                        <a:pt x="812" y="1240"/>
                        <a:pt x="807" y="1240"/>
                      </a:cubicBezTo>
                      <a:cubicBezTo>
                        <a:pt x="805" y="1240"/>
                        <a:pt x="802" y="1240"/>
                        <a:pt x="801" y="1241"/>
                      </a:cubicBezTo>
                      <a:lnTo>
                        <a:pt x="801" y="1241"/>
                      </a:lnTo>
                      <a:lnTo>
                        <a:pt x="768" y="1234"/>
                      </a:lnTo>
                      <a:cubicBezTo>
                        <a:pt x="738" y="1227"/>
                        <a:pt x="715" y="1219"/>
                        <a:pt x="684" y="1211"/>
                      </a:cubicBezTo>
                      <a:lnTo>
                        <a:pt x="646" y="1188"/>
                      </a:lnTo>
                      <a:cubicBezTo>
                        <a:pt x="622" y="1181"/>
                        <a:pt x="599" y="1158"/>
                        <a:pt x="576" y="1142"/>
                      </a:cubicBezTo>
                      <a:lnTo>
                        <a:pt x="553" y="1127"/>
                      </a:lnTo>
                      <a:lnTo>
                        <a:pt x="530" y="1096"/>
                      </a:lnTo>
                      <a:cubicBezTo>
                        <a:pt x="508" y="1074"/>
                        <a:pt x="493" y="1052"/>
                        <a:pt x="478" y="1022"/>
                      </a:cubicBezTo>
                      <a:lnTo>
                        <a:pt x="478" y="1022"/>
                      </a:lnTo>
                      <a:cubicBezTo>
                        <a:pt x="479" y="1025"/>
                        <a:pt x="478" y="1027"/>
                        <a:pt x="477" y="1027"/>
                      </a:cubicBezTo>
                      <a:cubicBezTo>
                        <a:pt x="477" y="1027"/>
                        <a:pt x="475" y="1020"/>
                        <a:pt x="473" y="1011"/>
                      </a:cubicBezTo>
                      <a:lnTo>
                        <a:pt x="473" y="1011"/>
                      </a:lnTo>
                      <a:cubicBezTo>
                        <a:pt x="474" y="1013"/>
                        <a:pt x="475" y="1016"/>
                        <a:pt x="477" y="1019"/>
                      </a:cubicBezTo>
                      <a:cubicBezTo>
                        <a:pt x="477" y="1020"/>
                        <a:pt x="478" y="1021"/>
                        <a:pt x="478" y="1022"/>
                      </a:cubicBezTo>
                      <a:lnTo>
                        <a:pt x="478" y="1022"/>
                      </a:lnTo>
                      <a:cubicBezTo>
                        <a:pt x="477" y="1017"/>
                        <a:pt x="474" y="1009"/>
                        <a:pt x="472" y="1006"/>
                      </a:cubicBezTo>
                      <a:lnTo>
                        <a:pt x="472" y="1006"/>
                      </a:lnTo>
                      <a:cubicBezTo>
                        <a:pt x="473" y="1008"/>
                        <a:pt x="473" y="1010"/>
                        <a:pt x="473" y="1011"/>
                      </a:cubicBezTo>
                      <a:lnTo>
                        <a:pt x="473" y="1011"/>
                      </a:lnTo>
                      <a:cubicBezTo>
                        <a:pt x="472" y="1006"/>
                        <a:pt x="471" y="1004"/>
                        <a:pt x="471" y="1004"/>
                      </a:cubicBezTo>
                      <a:lnTo>
                        <a:pt x="471" y="1004"/>
                      </a:lnTo>
                      <a:cubicBezTo>
                        <a:pt x="471" y="1004"/>
                        <a:pt x="472" y="1005"/>
                        <a:pt x="472" y="1006"/>
                      </a:cubicBezTo>
                      <a:lnTo>
                        <a:pt x="472" y="1006"/>
                      </a:lnTo>
                      <a:cubicBezTo>
                        <a:pt x="471" y="997"/>
                        <a:pt x="469" y="989"/>
                        <a:pt x="469" y="989"/>
                      </a:cubicBezTo>
                      <a:cubicBezTo>
                        <a:pt x="461" y="989"/>
                        <a:pt x="461" y="958"/>
                        <a:pt x="454" y="943"/>
                      </a:cubicBezTo>
                      <a:cubicBezTo>
                        <a:pt x="454" y="935"/>
                        <a:pt x="446" y="874"/>
                        <a:pt x="454" y="874"/>
                      </a:cubicBezTo>
                      <a:lnTo>
                        <a:pt x="454" y="866"/>
                      </a:lnTo>
                      <a:cubicBezTo>
                        <a:pt x="461" y="851"/>
                        <a:pt x="469" y="828"/>
                        <a:pt x="469" y="812"/>
                      </a:cubicBezTo>
                      <a:cubicBezTo>
                        <a:pt x="471" y="811"/>
                        <a:pt x="472" y="809"/>
                        <a:pt x="473" y="807"/>
                      </a:cubicBezTo>
                      <a:lnTo>
                        <a:pt x="473" y="807"/>
                      </a:lnTo>
                      <a:cubicBezTo>
                        <a:pt x="473" y="807"/>
                        <a:pt x="473" y="807"/>
                        <a:pt x="473" y="807"/>
                      </a:cubicBezTo>
                      <a:cubicBezTo>
                        <a:pt x="474" y="807"/>
                        <a:pt x="478" y="803"/>
                        <a:pt x="484" y="797"/>
                      </a:cubicBezTo>
                      <a:lnTo>
                        <a:pt x="500" y="766"/>
                      </a:lnTo>
                      <a:lnTo>
                        <a:pt x="523" y="728"/>
                      </a:lnTo>
                      <a:lnTo>
                        <a:pt x="538" y="705"/>
                      </a:lnTo>
                      <a:lnTo>
                        <a:pt x="538" y="705"/>
                      </a:lnTo>
                      <a:cubicBezTo>
                        <a:pt x="530" y="717"/>
                        <a:pt x="523" y="723"/>
                        <a:pt x="522" y="723"/>
                      </a:cubicBezTo>
                      <a:cubicBezTo>
                        <a:pt x="521" y="723"/>
                        <a:pt x="523" y="719"/>
                        <a:pt x="530" y="712"/>
                      </a:cubicBezTo>
                      <a:cubicBezTo>
                        <a:pt x="553" y="689"/>
                        <a:pt x="576" y="666"/>
                        <a:pt x="599" y="643"/>
                      </a:cubicBezTo>
                      <a:cubicBezTo>
                        <a:pt x="607" y="628"/>
                        <a:pt x="638" y="613"/>
                        <a:pt x="653" y="605"/>
                      </a:cubicBezTo>
                      <a:lnTo>
                        <a:pt x="676" y="590"/>
                      </a:lnTo>
                      <a:lnTo>
                        <a:pt x="706" y="582"/>
                      </a:lnTo>
                      <a:lnTo>
                        <a:pt x="706" y="582"/>
                      </a:lnTo>
                      <a:cubicBezTo>
                        <a:pt x="691" y="586"/>
                        <a:pt x="684" y="588"/>
                        <a:pt x="682" y="588"/>
                      </a:cubicBezTo>
                      <a:cubicBezTo>
                        <a:pt x="680" y="588"/>
                        <a:pt x="684" y="586"/>
                        <a:pt x="692" y="582"/>
                      </a:cubicBezTo>
                      <a:lnTo>
                        <a:pt x="738" y="574"/>
                      </a:lnTo>
                      <a:cubicBezTo>
                        <a:pt x="741" y="574"/>
                        <a:pt x="755" y="571"/>
                        <a:pt x="767" y="568"/>
                      </a:cubicBezTo>
                      <a:lnTo>
                        <a:pt x="767" y="568"/>
                      </a:lnTo>
                      <a:cubicBezTo>
                        <a:pt x="773" y="568"/>
                        <a:pt x="781" y="567"/>
                        <a:pt x="784" y="567"/>
                      </a:cubicBezTo>
                      <a:cubicBezTo>
                        <a:pt x="791" y="563"/>
                        <a:pt x="801" y="561"/>
                        <a:pt x="811" y="561"/>
                      </a:cubicBezTo>
                      <a:cubicBezTo>
                        <a:pt x="820" y="561"/>
                        <a:pt x="830" y="563"/>
                        <a:pt x="837" y="567"/>
                      </a:cubicBezTo>
                      <a:cubicBezTo>
                        <a:pt x="860" y="574"/>
                        <a:pt x="876" y="582"/>
                        <a:pt x="899" y="590"/>
                      </a:cubicBezTo>
                      <a:cubicBezTo>
                        <a:pt x="917" y="595"/>
                        <a:pt x="936" y="597"/>
                        <a:pt x="954" y="597"/>
                      </a:cubicBezTo>
                      <a:cubicBezTo>
                        <a:pt x="1049" y="597"/>
                        <a:pt x="1134" y="533"/>
                        <a:pt x="1160" y="436"/>
                      </a:cubicBezTo>
                      <a:cubicBezTo>
                        <a:pt x="1160" y="435"/>
                        <a:pt x="1160" y="434"/>
                        <a:pt x="1161" y="432"/>
                      </a:cubicBezTo>
                      <a:close/>
                      <a:moveTo>
                        <a:pt x="937" y="1243"/>
                      </a:moveTo>
                      <a:cubicBezTo>
                        <a:pt x="947" y="1244"/>
                        <a:pt x="954" y="1250"/>
                        <a:pt x="930" y="1250"/>
                      </a:cubicBezTo>
                      <a:lnTo>
                        <a:pt x="922" y="1250"/>
                      </a:lnTo>
                      <a:cubicBezTo>
                        <a:pt x="927" y="1247"/>
                        <a:pt x="932" y="1245"/>
                        <a:pt x="937" y="1243"/>
                      </a:cubicBezTo>
                      <a:close/>
                      <a:moveTo>
                        <a:pt x="1134" y="1"/>
                      </a:moveTo>
                      <a:cubicBezTo>
                        <a:pt x="1063" y="1"/>
                        <a:pt x="991" y="13"/>
                        <a:pt x="922" y="37"/>
                      </a:cubicBezTo>
                      <a:cubicBezTo>
                        <a:pt x="872" y="51"/>
                        <a:pt x="831" y="85"/>
                        <a:pt x="804" y="128"/>
                      </a:cubicBezTo>
                      <a:lnTo>
                        <a:pt x="804" y="128"/>
                      </a:lnTo>
                      <a:cubicBezTo>
                        <a:pt x="803" y="128"/>
                        <a:pt x="803" y="128"/>
                        <a:pt x="802" y="128"/>
                      </a:cubicBezTo>
                      <a:cubicBezTo>
                        <a:pt x="526" y="128"/>
                        <a:pt x="252" y="313"/>
                        <a:pt x="124" y="551"/>
                      </a:cubicBezTo>
                      <a:cubicBezTo>
                        <a:pt x="31" y="720"/>
                        <a:pt x="1" y="912"/>
                        <a:pt x="47" y="1089"/>
                      </a:cubicBezTo>
                      <a:cubicBezTo>
                        <a:pt x="93" y="1257"/>
                        <a:pt x="200" y="1403"/>
                        <a:pt x="338" y="1503"/>
                      </a:cubicBezTo>
                      <a:cubicBezTo>
                        <a:pt x="493" y="1621"/>
                        <a:pt x="679" y="1680"/>
                        <a:pt x="868" y="1680"/>
                      </a:cubicBezTo>
                      <a:cubicBezTo>
                        <a:pt x="998" y="1680"/>
                        <a:pt x="1129" y="1652"/>
                        <a:pt x="1252" y="1595"/>
                      </a:cubicBezTo>
                      <a:cubicBezTo>
                        <a:pt x="1567" y="1442"/>
                        <a:pt x="1735" y="1081"/>
                        <a:pt x="1743" y="751"/>
                      </a:cubicBezTo>
                      <a:cubicBezTo>
                        <a:pt x="1743" y="559"/>
                        <a:pt x="1697" y="313"/>
                        <a:pt x="1559" y="175"/>
                      </a:cubicBezTo>
                      <a:cubicBezTo>
                        <a:pt x="1443" y="59"/>
                        <a:pt x="1290" y="1"/>
                        <a:pt x="11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9"/>
                <p:cNvSpPr/>
                <p:nvPr/>
              </p:nvSpPr>
              <p:spPr>
                <a:xfrm>
                  <a:off x="4778269" y="3711231"/>
                  <a:ext cx="50134" cy="47766"/>
                </a:xfrm>
                <a:custGeom>
                  <a:rect b="b" l="l" r="r" t="t"/>
                  <a:pathLst>
                    <a:path extrusionOk="0" h="1524" w="1559">
                      <a:moveTo>
                        <a:pt x="665" y="453"/>
                      </a:moveTo>
                      <a:cubicBezTo>
                        <a:pt x="659" y="456"/>
                        <a:pt x="652" y="459"/>
                        <a:pt x="652" y="459"/>
                      </a:cubicBezTo>
                      <a:cubicBezTo>
                        <a:pt x="652" y="459"/>
                        <a:pt x="654" y="458"/>
                        <a:pt x="661" y="455"/>
                      </a:cubicBezTo>
                      <a:lnTo>
                        <a:pt x="665" y="453"/>
                      </a:lnTo>
                      <a:close/>
                      <a:moveTo>
                        <a:pt x="937" y="493"/>
                      </a:moveTo>
                      <a:lnTo>
                        <a:pt x="953" y="501"/>
                      </a:lnTo>
                      <a:cubicBezTo>
                        <a:pt x="958" y="504"/>
                        <a:pt x="960" y="506"/>
                        <a:pt x="960" y="506"/>
                      </a:cubicBezTo>
                      <a:cubicBezTo>
                        <a:pt x="959" y="506"/>
                        <a:pt x="937" y="493"/>
                        <a:pt x="937" y="493"/>
                      </a:cubicBezTo>
                      <a:close/>
                      <a:moveTo>
                        <a:pt x="1091" y="922"/>
                      </a:moveTo>
                      <a:lnTo>
                        <a:pt x="1091" y="922"/>
                      </a:lnTo>
                      <a:cubicBezTo>
                        <a:pt x="1091" y="922"/>
                        <a:pt x="1091" y="922"/>
                        <a:pt x="1091" y="923"/>
                      </a:cubicBezTo>
                      <a:cubicBezTo>
                        <a:pt x="1088" y="931"/>
                        <a:pt x="1086" y="934"/>
                        <a:pt x="1086" y="934"/>
                      </a:cubicBezTo>
                      <a:cubicBezTo>
                        <a:pt x="1086" y="934"/>
                        <a:pt x="1089" y="928"/>
                        <a:pt x="1091" y="922"/>
                      </a:cubicBezTo>
                      <a:close/>
                      <a:moveTo>
                        <a:pt x="753" y="431"/>
                      </a:moveTo>
                      <a:cubicBezTo>
                        <a:pt x="760" y="432"/>
                        <a:pt x="767" y="432"/>
                        <a:pt x="774" y="432"/>
                      </a:cubicBezTo>
                      <a:cubicBezTo>
                        <a:pt x="780" y="432"/>
                        <a:pt x="786" y="432"/>
                        <a:pt x="792" y="432"/>
                      </a:cubicBezTo>
                      <a:lnTo>
                        <a:pt x="792" y="432"/>
                      </a:lnTo>
                      <a:cubicBezTo>
                        <a:pt x="815" y="447"/>
                        <a:pt x="845" y="447"/>
                        <a:pt x="868" y="455"/>
                      </a:cubicBezTo>
                      <a:lnTo>
                        <a:pt x="899" y="470"/>
                      </a:lnTo>
                      <a:lnTo>
                        <a:pt x="937" y="493"/>
                      </a:lnTo>
                      <a:cubicBezTo>
                        <a:pt x="953" y="508"/>
                        <a:pt x="976" y="524"/>
                        <a:pt x="999" y="547"/>
                      </a:cubicBezTo>
                      <a:cubicBezTo>
                        <a:pt x="1006" y="554"/>
                        <a:pt x="1014" y="562"/>
                        <a:pt x="1022" y="570"/>
                      </a:cubicBezTo>
                      <a:lnTo>
                        <a:pt x="1027" y="581"/>
                      </a:lnTo>
                      <a:lnTo>
                        <a:pt x="1027" y="581"/>
                      </a:lnTo>
                      <a:cubicBezTo>
                        <a:pt x="1022" y="575"/>
                        <a:pt x="1016" y="568"/>
                        <a:pt x="1015" y="568"/>
                      </a:cubicBezTo>
                      <a:lnTo>
                        <a:pt x="1015" y="568"/>
                      </a:lnTo>
                      <a:cubicBezTo>
                        <a:pt x="1015" y="568"/>
                        <a:pt x="1016" y="570"/>
                        <a:pt x="1022" y="577"/>
                      </a:cubicBezTo>
                      <a:cubicBezTo>
                        <a:pt x="1045" y="608"/>
                        <a:pt x="1052" y="616"/>
                        <a:pt x="1060" y="639"/>
                      </a:cubicBezTo>
                      <a:cubicBezTo>
                        <a:pt x="1069" y="652"/>
                        <a:pt x="1073" y="657"/>
                        <a:pt x="1074" y="661"/>
                      </a:cubicBezTo>
                      <a:lnTo>
                        <a:pt x="1074" y="661"/>
                      </a:lnTo>
                      <a:cubicBezTo>
                        <a:pt x="1074" y="663"/>
                        <a:pt x="1075" y="666"/>
                        <a:pt x="1075" y="669"/>
                      </a:cubicBezTo>
                      <a:cubicBezTo>
                        <a:pt x="1075" y="669"/>
                        <a:pt x="1075" y="669"/>
                        <a:pt x="1075" y="669"/>
                      </a:cubicBezTo>
                      <a:lnTo>
                        <a:pt x="1075" y="669"/>
                      </a:lnTo>
                      <a:cubicBezTo>
                        <a:pt x="1081" y="680"/>
                        <a:pt x="1083" y="684"/>
                        <a:pt x="1084" y="684"/>
                      </a:cubicBezTo>
                      <a:lnTo>
                        <a:pt x="1084" y="684"/>
                      </a:lnTo>
                      <a:cubicBezTo>
                        <a:pt x="1094" y="702"/>
                        <a:pt x="1098" y="722"/>
                        <a:pt x="1098" y="746"/>
                      </a:cubicBezTo>
                      <a:cubicBezTo>
                        <a:pt x="1106" y="769"/>
                        <a:pt x="1098" y="769"/>
                        <a:pt x="1106" y="777"/>
                      </a:cubicBezTo>
                      <a:lnTo>
                        <a:pt x="1106" y="846"/>
                      </a:lnTo>
                      <a:cubicBezTo>
                        <a:pt x="1106" y="861"/>
                        <a:pt x="1106" y="877"/>
                        <a:pt x="1098" y="884"/>
                      </a:cubicBezTo>
                      <a:cubicBezTo>
                        <a:pt x="1098" y="893"/>
                        <a:pt x="1096" y="902"/>
                        <a:pt x="1094" y="909"/>
                      </a:cubicBezTo>
                      <a:lnTo>
                        <a:pt x="1094" y="909"/>
                      </a:lnTo>
                      <a:cubicBezTo>
                        <a:pt x="1093" y="911"/>
                        <a:pt x="1092" y="912"/>
                        <a:pt x="1091" y="915"/>
                      </a:cubicBezTo>
                      <a:cubicBezTo>
                        <a:pt x="1073" y="939"/>
                        <a:pt x="1064" y="954"/>
                        <a:pt x="1054" y="970"/>
                      </a:cubicBezTo>
                      <a:lnTo>
                        <a:pt x="1054" y="970"/>
                      </a:lnTo>
                      <a:cubicBezTo>
                        <a:pt x="1052" y="971"/>
                        <a:pt x="1049" y="973"/>
                        <a:pt x="1045" y="976"/>
                      </a:cubicBezTo>
                      <a:lnTo>
                        <a:pt x="1022" y="1007"/>
                      </a:lnTo>
                      <a:lnTo>
                        <a:pt x="999" y="1030"/>
                      </a:lnTo>
                      <a:cubicBezTo>
                        <a:pt x="976" y="1038"/>
                        <a:pt x="960" y="1053"/>
                        <a:pt x="937" y="1061"/>
                      </a:cubicBezTo>
                      <a:cubicBezTo>
                        <a:pt x="932" y="1061"/>
                        <a:pt x="914" y="1071"/>
                        <a:pt x="913" y="1073"/>
                      </a:cubicBezTo>
                      <a:lnTo>
                        <a:pt x="913" y="1073"/>
                      </a:lnTo>
                      <a:cubicBezTo>
                        <a:pt x="911" y="1074"/>
                        <a:pt x="908" y="1075"/>
                        <a:pt x="907" y="1076"/>
                      </a:cubicBezTo>
                      <a:cubicBezTo>
                        <a:pt x="884" y="1084"/>
                        <a:pt x="861" y="1084"/>
                        <a:pt x="838" y="1092"/>
                      </a:cubicBezTo>
                      <a:cubicBezTo>
                        <a:pt x="830" y="1092"/>
                        <a:pt x="814" y="1092"/>
                        <a:pt x="807" y="1099"/>
                      </a:cubicBezTo>
                      <a:lnTo>
                        <a:pt x="707" y="1099"/>
                      </a:lnTo>
                      <a:cubicBezTo>
                        <a:pt x="684" y="1099"/>
                        <a:pt x="661" y="1092"/>
                        <a:pt x="638" y="1084"/>
                      </a:cubicBezTo>
                      <a:lnTo>
                        <a:pt x="600" y="1069"/>
                      </a:lnTo>
                      <a:cubicBezTo>
                        <a:pt x="591" y="1065"/>
                        <a:pt x="588" y="1064"/>
                        <a:pt x="589" y="1064"/>
                      </a:cubicBezTo>
                      <a:lnTo>
                        <a:pt x="589" y="1064"/>
                      </a:lnTo>
                      <a:cubicBezTo>
                        <a:pt x="589" y="1064"/>
                        <a:pt x="612" y="1073"/>
                        <a:pt x="614" y="1073"/>
                      </a:cubicBezTo>
                      <a:cubicBezTo>
                        <a:pt x="615" y="1073"/>
                        <a:pt x="614" y="1072"/>
                        <a:pt x="607" y="1069"/>
                      </a:cubicBezTo>
                      <a:cubicBezTo>
                        <a:pt x="584" y="1061"/>
                        <a:pt x="561" y="1046"/>
                        <a:pt x="538" y="1030"/>
                      </a:cubicBezTo>
                      <a:cubicBezTo>
                        <a:pt x="538" y="1030"/>
                        <a:pt x="538" y="1030"/>
                        <a:pt x="538" y="1030"/>
                      </a:cubicBezTo>
                      <a:lnTo>
                        <a:pt x="538" y="1030"/>
                      </a:lnTo>
                      <a:cubicBezTo>
                        <a:pt x="545" y="1034"/>
                        <a:pt x="554" y="1038"/>
                        <a:pt x="554" y="1038"/>
                      </a:cubicBezTo>
                      <a:cubicBezTo>
                        <a:pt x="554" y="1038"/>
                        <a:pt x="544" y="1031"/>
                        <a:pt x="533" y="1025"/>
                      </a:cubicBezTo>
                      <a:lnTo>
                        <a:pt x="533" y="1025"/>
                      </a:lnTo>
                      <a:cubicBezTo>
                        <a:pt x="531" y="1023"/>
                        <a:pt x="530" y="1023"/>
                        <a:pt x="530" y="1023"/>
                      </a:cubicBezTo>
                      <a:cubicBezTo>
                        <a:pt x="529" y="1022"/>
                        <a:pt x="528" y="1022"/>
                        <a:pt x="527" y="1022"/>
                      </a:cubicBezTo>
                      <a:lnTo>
                        <a:pt x="527" y="1022"/>
                      </a:lnTo>
                      <a:cubicBezTo>
                        <a:pt x="523" y="1019"/>
                        <a:pt x="519" y="1017"/>
                        <a:pt x="515" y="1015"/>
                      </a:cubicBezTo>
                      <a:lnTo>
                        <a:pt x="492" y="992"/>
                      </a:lnTo>
                      <a:lnTo>
                        <a:pt x="486" y="980"/>
                      </a:lnTo>
                      <a:lnTo>
                        <a:pt x="486" y="980"/>
                      </a:lnTo>
                      <a:cubicBezTo>
                        <a:pt x="492" y="988"/>
                        <a:pt x="502" y="998"/>
                        <a:pt x="503" y="998"/>
                      </a:cubicBezTo>
                      <a:cubicBezTo>
                        <a:pt x="503" y="998"/>
                        <a:pt x="503" y="996"/>
                        <a:pt x="500" y="992"/>
                      </a:cubicBezTo>
                      <a:cubicBezTo>
                        <a:pt x="484" y="976"/>
                        <a:pt x="469" y="953"/>
                        <a:pt x="454" y="930"/>
                      </a:cubicBezTo>
                      <a:cubicBezTo>
                        <a:pt x="454" y="929"/>
                        <a:pt x="454" y="929"/>
                        <a:pt x="454" y="928"/>
                      </a:cubicBezTo>
                      <a:lnTo>
                        <a:pt x="454" y="928"/>
                      </a:lnTo>
                      <a:cubicBezTo>
                        <a:pt x="458" y="935"/>
                        <a:pt x="462" y="942"/>
                        <a:pt x="463" y="942"/>
                      </a:cubicBezTo>
                      <a:cubicBezTo>
                        <a:pt x="463" y="942"/>
                        <a:pt x="463" y="941"/>
                        <a:pt x="461" y="938"/>
                      </a:cubicBezTo>
                      <a:cubicBezTo>
                        <a:pt x="454" y="915"/>
                        <a:pt x="454" y="915"/>
                        <a:pt x="446" y="900"/>
                      </a:cubicBezTo>
                      <a:lnTo>
                        <a:pt x="438" y="869"/>
                      </a:lnTo>
                      <a:lnTo>
                        <a:pt x="438" y="869"/>
                      </a:lnTo>
                      <a:cubicBezTo>
                        <a:pt x="440" y="876"/>
                        <a:pt x="441" y="878"/>
                        <a:pt x="441" y="878"/>
                      </a:cubicBezTo>
                      <a:cubicBezTo>
                        <a:pt x="443" y="878"/>
                        <a:pt x="438" y="846"/>
                        <a:pt x="438" y="846"/>
                      </a:cubicBezTo>
                      <a:cubicBezTo>
                        <a:pt x="438" y="854"/>
                        <a:pt x="438" y="861"/>
                        <a:pt x="438" y="869"/>
                      </a:cubicBezTo>
                      <a:cubicBezTo>
                        <a:pt x="431" y="838"/>
                        <a:pt x="438" y="815"/>
                        <a:pt x="438" y="792"/>
                      </a:cubicBezTo>
                      <a:cubicBezTo>
                        <a:pt x="438" y="786"/>
                        <a:pt x="438" y="774"/>
                        <a:pt x="438" y="762"/>
                      </a:cubicBezTo>
                      <a:cubicBezTo>
                        <a:pt x="446" y="731"/>
                        <a:pt x="454" y="708"/>
                        <a:pt x="461" y="677"/>
                      </a:cubicBezTo>
                      <a:cubicBezTo>
                        <a:pt x="477" y="646"/>
                        <a:pt x="477" y="646"/>
                        <a:pt x="484" y="631"/>
                      </a:cubicBezTo>
                      <a:cubicBezTo>
                        <a:pt x="492" y="623"/>
                        <a:pt x="515" y="585"/>
                        <a:pt x="530" y="562"/>
                      </a:cubicBezTo>
                      <a:lnTo>
                        <a:pt x="530" y="562"/>
                      </a:lnTo>
                      <a:cubicBezTo>
                        <a:pt x="525" y="571"/>
                        <a:pt x="515" y="585"/>
                        <a:pt x="515" y="585"/>
                      </a:cubicBezTo>
                      <a:cubicBezTo>
                        <a:pt x="515" y="577"/>
                        <a:pt x="523" y="570"/>
                        <a:pt x="530" y="562"/>
                      </a:cubicBezTo>
                      <a:lnTo>
                        <a:pt x="530" y="562"/>
                      </a:lnTo>
                      <a:cubicBezTo>
                        <a:pt x="530" y="562"/>
                        <a:pt x="530" y="562"/>
                        <a:pt x="530" y="562"/>
                      </a:cubicBezTo>
                      <a:lnTo>
                        <a:pt x="561" y="531"/>
                      </a:lnTo>
                      <a:cubicBezTo>
                        <a:pt x="569" y="516"/>
                        <a:pt x="584" y="508"/>
                        <a:pt x="592" y="501"/>
                      </a:cubicBezTo>
                      <a:cubicBezTo>
                        <a:pt x="607" y="493"/>
                        <a:pt x="638" y="470"/>
                        <a:pt x="669" y="455"/>
                      </a:cubicBezTo>
                      <a:cubicBezTo>
                        <a:pt x="673" y="452"/>
                        <a:pt x="674" y="451"/>
                        <a:pt x="674" y="450"/>
                      </a:cubicBezTo>
                      <a:lnTo>
                        <a:pt x="674" y="450"/>
                      </a:lnTo>
                      <a:lnTo>
                        <a:pt x="707" y="439"/>
                      </a:lnTo>
                      <a:lnTo>
                        <a:pt x="745" y="431"/>
                      </a:lnTo>
                      <a:close/>
                      <a:moveTo>
                        <a:pt x="843" y="1092"/>
                      </a:moveTo>
                      <a:cubicBezTo>
                        <a:pt x="848" y="1092"/>
                        <a:pt x="822" y="1099"/>
                        <a:pt x="807" y="1099"/>
                      </a:cubicBezTo>
                      <a:cubicBezTo>
                        <a:pt x="830" y="1094"/>
                        <a:pt x="840" y="1092"/>
                        <a:pt x="843" y="1092"/>
                      </a:cubicBezTo>
                      <a:close/>
                      <a:moveTo>
                        <a:pt x="774" y="1"/>
                      </a:moveTo>
                      <a:cubicBezTo>
                        <a:pt x="767" y="1"/>
                        <a:pt x="760" y="1"/>
                        <a:pt x="753" y="2"/>
                      </a:cubicBezTo>
                      <a:lnTo>
                        <a:pt x="761" y="2"/>
                      </a:lnTo>
                      <a:cubicBezTo>
                        <a:pt x="431" y="25"/>
                        <a:pt x="154" y="247"/>
                        <a:pt x="55" y="562"/>
                      </a:cubicBezTo>
                      <a:cubicBezTo>
                        <a:pt x="9" y="700"/>
                        <a:pt x="1" y="861"/>
                        <a:pt x="39" y="1007"/>
                      </a:cubicBezTo>
                      <a:cubicBezTo>
                        <a:pt x="85" y="1168"/>
                        <a:pt x="185" y="1299"/>
                        <a:pt x="323" y="1391"/>
                      </a:cubicBezTo>
                      <a:cubicBezTo>
                        <a:pt x="461" y="1479"/>
                        <a:pt x="617" y="1523"/>
                        <a:pt x="775" y="1523"/>
                      </a:cubicBezTo>
                      <a:cubicBezTo>
                        <a:pt x="906" y="1523"/>
                        <a:pt x="1038" y="1492"/>
                        <a:pt x="1160" y="1429"/>
                      </a:cubicBezTo>
                      <a:cubicBezTo>
                        <a:pt x="1290" y="1368"/>
                        <a:pt x="1398" y="1260"/>
                        <a:pt x="1459" y="1130"/>
                      </a:cubicBezTo>
                      <a:cubicBezTo>
                        <a:pt x="1536" y="976"/>
                        <a:pt x="1559" y="808"/>
                        <a:pt x="1521" y="639"/>
                      </a:cubicBezTo>
                      <a:cubicBezTo>
                        <a:pt x="1449" y="302"/>
                        <a:pt x="1169" y="52"/>
                        <a:pt x="832" y="8"/>
                      </a:cubicBezTo>
                      <a:lnTo>
                        <a:pt x="832" y="8"/>
                      </a:lnTo>
                      <a:cubicBezTo>
                        <a:pt x="815" y="3"/>
                        <a:pt x="795" y="1"/>
                        <a:pt x="7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9"/>
                <p:cNvSpPr/>
                <p:nvPr/>
              </p:nvSpPr>
              <p:spPr>
                <a:xfrm>
                  <a:off x="4506763" y="4025064"/>
                  <a:ext cx="52867" cy="79704"/>
                </a:xfrm>
                <a:custGeom>
                  <a:rect b="b" l="l" r="r" t="t"/>
                  <a:pathLst>
                    <a:path extrusionOk="0" h="2543" w="1644">
                      <a:moveTo>
                        <a:pt x="1016" y="696"/>
                      </a:moveTo>
                      <a:lnTo>
                        <a:pt x="1016" y="696"/>
                      </a:lnTo>
                      <a:cubicBezTo>
                        <a:pt x="1032" y="780"/>
                        <a:pt x="1049" y="865"/>
                        <a:pt x="1068" y="949"/>
                      </a:cubicBezTo>
                      <a:cubicBezTo>
                        <a:pt x="1106" y="1126"/>
                        <a:pt x="1137" y="1310"/>
                        <a:pt x="1152" y="1494"/>
                      </a:cubicBezTo>
                      <a:cubicBezTo>
                        <a:pt x="1175" y="1640"/>
                        <a:pt x="1137" y="1794"/>
                        <a:pt x="1060" y="1924"/>
                      </a:cubicBezTo>
                      <a:cubicBezTo>
                        <a:pt x="1021" y="1970"/>
                        <a:pt x="983" y="2009"/>
                        <a:pt x="929" y="2039"/>
                      </a:cubicBezTo>
                      <a:cubicBezTo>
                        <a:pt x="891" y="2062"/>
                        <a:pt x="853" y="2070"/>
                        <a:pt x="807" y="2070"/>
                      </a:cubicBezTo>
                      <a:cubicBezTo>
                        <a:pt x="707" y="2047"/>
                        <a:pt x="630" y="1963"/>
                        <a:pt x="599" y="1863"/>
                      </a:cubicBezTo>
                      <a:cubicBezTo>
                        <a:pt x="561" y="1702"/>
                        <a:pt x="576" y="1533"/>
                        <a:pt x="645" y="1387"/>
                      </a:cubicBezTo>
                      <a:cubicBezTo>
                        <a:pt x="731" y="1136"/>
                        <a:pt x="858" y="903"/>
                        <a:pt x="1016" y="696"/>
                      </a:cubicBezTo>
                      <a:close/>
                      <a:moveTo>
                        <a:pt x="1173" y="1"/>
                      </a:moveTo>
                      <a:cubicBezTo>
                        <a:pt x="1109" y="1"/>
                        <a:pt x="1045" y="25"/>
                        <a:pt x="998" y="69"/>
                      </a:cubicBezTo>
                      <a:lnTo>
                        <a:pt x="998" y="69"/>
                      </a:lnTo>
                      <a:cubicBezTo>
                        <a:pt x="948" y="74"/>
                        <a:pt x="898" y="97"/>
                        <a:pt x="853" y="144"/>
                      </a:cubicBezTo>
                      <a:cubicBezTo>
                        <a:pt x="599" y="412"/>
                        <a:pt x="400" y="719"/>
                        <a:pt x="254" y="1057"/>
                      </a:cubicBezTo>
                      <a:cubicBezTo>
                        <a:pt x="100" y="1418"/>
                        <a:pt x="1" y="1848"/>
                        <a:pt x="231" y="2193"/>
                      </a:cubicBezTo>
                      <a:cubicBezTo>
                        <a:pt x="358" y="2415"/>
                        <a:pt x="594" y="2542"/>
                        <a:pt x="837" y="2542"/>
                      </a:cubicBezTo>
                      <a:cubicBezTo>
                        <a:pt x="946" y="2542"/>
                        <a:pt x="1057" y="2516"/>
                        <a:pt x="1160" y="2462"/>
                      </a:cubicBezTo>
                      <a:cubicBezTo>
                        <a:pt x="1497" y="2285"/>
                        <a:pt x="1643" y="1894"/>
                        <a:pt x="1636" y="1533"/>
                      </a:cubicBezTo>
                      <a:cubicBezTo>
                        <a:pt x="1620" y="1310"/>
                        <a:pt x="1589" y="1095"/>
                        <a:pt x="1543" y="880"/>
                      </a:cubicBezTo>
                      <a:cubicBezTo>
                        <a:pt x="1490" y="650"/>
                        <a:pt x="1444" y="412"/>
                        <a:pt x="1398" y="182"/>
                      </a:cubicBezTo>
                      <a:cubicBezTo>
                        <a:pt x="1364" y="55"/>
                        <a:pt x="1269" y="1"/>
                        <a:pt x="117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4614620" y="4017260"/>
                  <a:ext cx="45471" cy="64440"/>
                </a:xfrm>
                <a:custGeom>
                  <a:rect b="b" l="l" r="r" t="t"/>
                  <a:pathLst>
                    <a:path extrusionOk="0" h="2056" w="1414">
                      <a:moveTo>
                        <a:pt x="809" y="655"/>
                      </a:moveTo>
                      <a:cubicBezTo>
                        <a:pt x="846" y="785"/>
                        <a:pt x="878" y="916"/>
                        <a:pt x="907" y="1045"/>
                      </a:cubicBezTo>
                      <a:cubicBezTo>
                        <a:pt x="914" y="1099"/>
                        <a:pt x="914" y="1145"/>
                        <a:pt x="914" y="1198"/>
                      </a:cubicBezTo>
                      <a:cubicBezTo>
                        <a:pt x="922" y="1245"/>
                        <a:pt x="914" y="1298"/>
                        <a:pt x="899" y="1352"/>
                      </a:cubicBezTo>
                      <a:cubicBezTo>
                        <a:pt x="899" y="1360"/>
                        <a:pt x="893" y="1377"/>
                        <a:pt x="889" y="1388"/>
                      </a:cubicBezTo>
                      <a:lnTo>
                        <a:pt x="889" y="1388"/>
                      </a:lnTo>
                      <a:cubicBezTo>
                        <a:pt x="890" y="1386"/>
                        <a:pt x="890" y="1385"/>
                        <a:pt x="891" y="1383"/>
                      </a:cubicBezTo>
                      <a:lnTo>
                        <a:pt x="891" y="1383"/>
                      </a:lnTo>
                      <a:cubicBezTo>
                        <a:pt x="890" y="1386"/>
                        <a:pt x="889" y="1388"/>
                        <a:pt x="888" y="1391"/>
                      </a:cubicBezTo>
                      <a:lnTo>
                        <a:pt x="888" y="1391"/>
                      </a:lnTo>
                      <a:cubicBezTo>
                        <a:pt x="888" y="1390"/>
                        <a:pt x="889" y="1389"/>
                        <a:pt x="889" y="1388"/>
                      </a:cubicBezTo>
                      <a:lnTo>
                        <a:pt x="889" y="1388"/>
                      </a:lnTo>
                      <a:cubicBezTo>
                        <a:pt x="888" y="1390"/>
                        <a:pt x="888" y="1391"/>
                        <a:pt x="887" y="1392"/>
                      </a:cubicBezTo>
                      <a:lnTo>
                        <a:pt x="887" y="1392"/>
                      </a:lnTo>
                      <a:cubicBezTo>
                        <a:pt x="888" y="1392"/>
                        <a:pt x="888" y="1392"/>
                        <a:pt x="888" y="1391"/>
                      </a:cubicBezTo>
                      <a:lnTo>
                        <a:pt x="888" y="1391"/>
                      </a:lnTo>
                      <a:cubicBezTo>
                        <a:pt x="887" y="1394"/>
                        <a:pt x="886" y="1396"/>
                        <a:pt x="886" y="1396"/>
                      </a:cubicBezTo>
                      <a:cubicBezTo>
                        <a:pt x="886" y="1396"/>
                        <a:pt x="886" y="1395"/>
                        <a:pt x="887" y="1392"/>
                      </a:cubicBezTo>
                      <a:lnTo>
                        <a:pt x="887" y="1392"/>
                      </a:lnTo>
                      <a:cubicBezTo>
                        <a:pt x="879" y="1410"/>
                        <a:pt x="867" y="1424"/>
                        <a:pt x="861" y="1444"/>
                      </a:cubicBezTo>
                      <a:lnTo>
                        <a:pt x="838" y="1467"/>
                      </a:lnTo>
                      <a:cubicBezTo>
                        <a:pt x="838" y="1467"/>
                        <a:pt x="848" y="1457"/>
                        <a:pt x="850" y="1457"/>
                      </a:cubicBezTo>
                      <a:lnTo>
                        <a:pt x="850" y="1457"/>
                      </a:lnTo>
                      <a:cubicBezTo>
                        <a:pt x="851" y="1457"/>
                        <a:pt x="850" y="1459"/>
                        <a:pt x="845" y="1467"/>
                      </a:cubicBezTo>
                      <a:cubicBezTo>
                        <a:pt x="830" y="1482"/>
                        <a:pt x="807" y="1505"/>
                        <a:pt x="784" y="1521"/>
                      </a:cubicBezTo>
                      <a:cubicBezTo>
                        <a:pt x="781" y="1525"/>
                        <a:pt x="779" y="1528"/>
                        <a:pt x="779" y="1529"/>
                      </a:cubicBezTo>
                      <a:lnTo>
                        <a:pt x="779" y="1529"/>
                      </a:lnTo>
                      <a:lnTo>
                        <a:pt x="768" y="1536"/>
                      </a:lnTo>
                      <a:cubicBezTo>
                        <a:pt x="751" y="1548"/>
                        <a:pt x="738" y="1555"/>
                        <a:pt x="722" y="1565"/>
                      </a:cubicBezTo>
                      <a:lnTo>
                        <a:pt x="722" y="1565"/>
                      </a:lnTo>
                      <a:cubicBezTo>
                        <a:pt x="718" y="1567"/>
                        <a:pt x="701" y="1575"/>
                        <a:pt x="692" y="1575"/>
                      </a:cubicBezTo>
                      <a:lnTo>
                        <a:pt x="646" y="1575"/>
                      </a:lnTo>
                      <a:cubicBezTo>
                        <a:pt x="632" y="1570"/>
                        <a:pt x="616" y="1566"/>
                        <a:pt x="611" y="1566"/>
                      </a:cubicBezTo>
                      <a:cubicBezTo>
                        <a:pt x="608" y="1566"/>
                        <a:pt x="610" y="1568"/>
                        <a:pt x="623" y="1575"/>
                      </a:cubicBezTo>
                      <a:cubicBezTo>
                        <a:pt x="607" y="1567"/>
                        <a:pt x="592" y="1559"/>
                        <a:pt x="577" y="1544"/>
                      </a:cubicBezTo>
                      <a:lnTo>
                        <a:pt x="577" y="1544"/>
                      </a:lnTo>
                      <a:cubicBezTo>
                        <a:pt x="586" y="1552"/>
                        <a:pt x="590" y="1555"/>
                        <a:pt x="591" y="1555"/>
                      </a:cubicBezTo>
                      <a:cubicBezTo>
                        <a:pt x="592" y="1555"/>
                        <a:pt x="570" y="1536"/>
                        <a:pt x="567" y="1536"/>
                      </a:cubicBezTo>
                      <a:lnTo>
                        <a:pt x="567" y="1536"/>
                      </a:lnTo>
                      <a:cubicBezTo>
                        <a:pt x="565" y="1536"/>
                        <a:pt x="567" y="1540"/>
                        <a:pt x="577" y="1552"/>
                      </a:cubicBezTo>
                      <a:cubicBezTo>
                        <a:pt x="561" y="1536"/>
                        <a:pt x="554" y="1521"/>
                        <a:pt x="546" y="1505"/>
                      </a:cubicBezTo>
                      <a:cubicBezTo>
                        <a:pt x="537" y="1496"/>
                        <a:pt x="530" y="1481"/>
                        <a:pt x="532" y="1481"/>
                      </a:cubicBezTo>
                      <a:lnTo>
                        <a:pt x="532" y="1481"/>
                      </a:lnTo>
                      <a:cubicBezTo>
                        <a:pt x="533" y="1481"/>
                        <a:pt x="537" y="1487"/>
                        <a:pt x="546" y="1505"/>
                      </a:cubicBezTo>
                      <a:cubicBezTo>
                        <a:pt x="546" y="1490"/>
                        <a:pt x="538" y="1482"/>
                        <a:pt x="531" y="1475"/>
                      </a:cubicBezTo>
                      <a:cubicBezTo>
                        <a:pt x="531" y="1467"/>
                        <a:pt x="523" y="1436"/>
                        <a:pt x="515" y="1413"/>
                      </a:cubicBezTo>
                      <a:cubicBezTo>
                        <a:pt x="515" y="1409"/>
                        <a:pt x="515" y="1406"/>
                        <a:pt x="515" y="1403"/>
                      </a:cubicBezTo>
                      <a:cubicBezTo>
                        <a:pt x="515" y="1403"/>
                        <a:pt x="515" y="1389"/>
                        <a:pt x="515" y="1375"/>
                      </a:cubicBezTo>
                      <a:lnTo>
                        <a:pt x="515" y="1252"/>
                      </a:lnTo>
                      <a:lnTo>
                        <a:pt x="515" y="1221"/>
                      </a:lnTo>
                      <a:cubicBezTo>
                        <a:pt x="523" y="1198"/>
                        <a:pt x="531" y="1168"/>
                        <a:pt x="538" y="1145"/>
                      </a:cubicBezTo>
                      <a:cubicBezTo>
                        <a:pt x="584" y="956"/>
                        <a:pt x="679" y="790"/>
                        <a:pt x="809" y="655"/>
                      </a:cubicBezTo>
                      <a:close/>
                      <a:moveTo>
                        <a:pt x="936" y="0"/>
                      </a:moveTo>
                      <a:cubicBezTo>
                        <a:pt x="830" y="0"/>
                        <a:pt x="724" y="66"/>
                        <a:pt x="696" y="176"/>
                      </a:cubicBezTo>
                      <a:lnTo>
                        <a:pt x="696" y="176"/>
                      </a:lnTo>
                      <a:cubicBezTo>
                        <a:pt x="646" y="177"/>
                        <a:pt x="594" y="196"/>
                        <a:pt x="546" y="239"/>
                      </a:cubicBezTo>
                      <a:lnTo>
                        <a:pt x="546" y="247"/>
                      </a:lnTo>
                      <a:cubicBezTo>
                        <a:pt x="331" y="446"/>
                        <a:pt x="170" y="707"/>
                        <a:pt x="85" y="991"/>
                      </a:cubicBezTo>
                      <a:cubicBezTo>
                        <a:pt x="16" y="1237"/>
                        <a:pt x="1" y="1552"/>
                        <a:pt x="154" y="1782"/>
                      </a:cubicBezTo>
                      <a:cubicBezTo>
                        <a:pt x="268" y="1957"/>
                        <a:pt x="460" y="2056"/>
                        <a:pt x="658" y="2056"/>
                      </a:cubicBezTo>
                      <a:cubicBezTo>
                        <a:pt x="755" y="2056"/>
                        <a:pt x="854" y="2032"/>
                        <a:pt x="945" y="1981"/>
                      </a:cubicBezTo>
                      <a:cubicBezTo>
                        <a:pt x="1221" y="1843"/>
                        <a:pt x="1390" y="1559"/>
                        <a:pt x="1398" y="1252"/>
                      </a:cubicBezTo>
                      <a:cubicBezTo>
                        <a:pt x="1413" y="891"/>
                        <a:pt x="1267" y="523"/>
                        <a:pt x="1160" y="178"/>
                      </a:cubicBezTo>
                      <a:cubicBezTo>
                        <a:pt x="1126" y="54"/>
                        <a:pt x="103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8" name="Google Shape;448;p19"/>
              <p:cNvSpPr txBox="1"/>
              <p:nvPr/>
            </p:nvSpPr>
            <p:spPr>
              <a:xfrm>
                <a:off x="691531" y="3128800"/>
                <a:ext cx="16383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49" name="Google Shape;449;p19"/>
              <p:cNvSpPr txBox="1"/>
              <p:nvPr/>
            </p:nvSpPr>
            <p:spPr>
              <a:xfrm>
                <a:off x="691525" y="3416525"/>
                <a:ext cx="1638300" cy="10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 the ringed one. It’s made of hydrogen and helium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. It is the sixth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50" name="Google Shape;450;p19"/>
          <p:cNvGrpSpPr/>
          <p:nvPr/>
        </p:nvGrpSpPr>
        <p:grpSpPr>
          <a:xfrm>
            <a:off x="4001475" y="1131457"/>
            <a:ext cx="4549825" cy="1572418"/>
            <a:chOff x="4001475" y="1131457"/>
            <a:chExt cx="4549825" cy="1572418"/>
          </a:xfrm>
        </p:grpSpPr>
        <p:sp>
          <p:nvSpPr>
            <p:cNvPr id="451" name="Google Shape;451;p19"/>
            <p:cNvSpPr/>
            <p:nvPr/>
          </p:nvSpPr>
          <p:spPr>
            <a:xfrm rot="425489">
              <a:off x="5134941" y="1627545"/>
              <a:ext cx="762668" cy="622187"/>
            </a:xfrm>
            <a:custGeom>
              <a:rect b="b" l="l" r="r" t="t"/>
              <a:pathLst>
                <a:path extrusionOk="0" h="9788" w="11998">
                  <a:moveTo>
                    <a:pt x="1714" y="1"/>
                  </a:moveTo>
                  <a:cubicBezTo>
                    <a:pt x="1219" y="1"/>
                    <a:pt x="721" y="11"/>
                    <a:pt x="220" y="11"/>
                  </a:cubicBezTo>
                  <a:cubicBezTo>
                    <a:pt x="165" y="11"/>
                    <a:pt x="109" y="11"/>
                    <a:pt x="54" y="11"/>
                  </a:cubicBezTo>
                  <a:cubicBezTo>
                    <a:pt x="8" y="11"/>
                    <a:pt x="0" y="72"/>
                    <a:pt x="46" y="87"/>
                  </a:cubicBezTo>
                  <a:cubicBezTo>
                    <a:pt x="379" y="228"/>
                    <a:pt x="734" y="261"/>
                    <a:pt x="1093" y="261"/>
                  </a:cubicBezTo>
                  <a:cubicBezTo>
                    <a:pt x="1304" y="261"/>
                    <a:pt x="1517" y="250"/>
                    <a:pt x="1727" y="241"/>
                  </a:cubicBezTo>
                  <a:cubicBezTo>
                    <a:pt x="1845" y="236"/>
                    <a:pt x="1963" y="234"/>
                    <a:pt x="2081" y="234"/>
                  </a:cubicBezTo>
                  <a:cubicBezTo>
                    <a:pt x="2731" y="234"/>
                    <a:pt x="3378" y="305"/>
                    <a:pt x="4015" y="448"/>
                  </a:cubicBezTo>
                  <a:cubicBezTo>
                    <a:pt x="5404" y="732"/>
                    <a:pt x="6555" y="1239"/>
                    <a:pt x="7614" y="2191"/>
                  </a:cubicBezTo>
                  <a:cubicBezTo>
                    <a:pt x="9625" y="3994"/>
                    <a:pt x="10547" y="6681"/>
                    <a:pt x="10769" y="9314"/>
                  </a:cubicBezTo>
                  <a:cubicBezTo>
                    <a:pt x="10539" y="9083"/>
                    <a:pt x="10286" y="8876"/>
                    <a:pt x="10040" y="8661"/>
                  </a:cubicBezTo>
                  <a:cubicBezTo>
                    <a:pt x="10022" y="8643"/>
                    <a:pt x="10001" y="8636"/>
                    <a:pt x="9980" y="8636"/>
                  </a:cubicBezTo>
                  <a:cubicBezTo>
                    <a:pt x="9919" y="8636"/>
                    <a:pt x="9862" y="8698"/>
                    <a:pt x="9902" y="8761"/>
                  </a:cubicBezTo>
                  <a:cubicBezTo>
                    <a:pt x="10155" y="9152"/>
                    <a:pt x="10554" y="9398"/>
                    <a:pt x="10846" y="9751"/>
                  </a:cubicBezTo>
                  <a:cubicBezTo>
                    <a:pt x="10870" y="9775"/>
                    <a:pt x="10903" y="9787"/>
                    <a:pt x="10934" y="9787"/>
                  </a:cubicBezTo>
                  <a:cubicBezTo>
                    <a:pt x="10952" y="9787"/>
                    <a:pt x="10970" y="9783"/>
                    <a:pt x="10984" y="9774"/>
                  </a:cubicBezTo>
                  <a:cubicBezTo>
                    <a:pt x="11253" y="9582"/>
                    <a:pt x="11468" y="9329"/>
                    <a:pt x="11621" y="9045"/>
                  </a:cubicBezTo>
                  <a:cubicBezTo>
                    <a:pt x="11744" y="8838"/>
                    <a:pt x="11997" y="8431"/>
                    <a:pt x="11913" y="8185"/>
                  </a:cubicBezTo>
                  <a:cubicBezTo>
                    <a:pt x="11897" y="8137"/>
                    <a:pt x="11858" y="8107"/>
                    <a:pt x="11815" y="8107"/>
                  </a:cubicBezTo>
                  <a:cubicBezTo>
                    <a:pt x="11796" y="8107"/>
                    <a:pt x="11778" y="8112"/>
                    <a:pt x="11759" y="8124"/>
                  </a:cubicBezTo>
                  <a:cubicBezTo>
                    <a:pt x="11552" y="8247"/>
                    <a:pt x="11506" y="8584"/>
                    <a:pt x="11406" y="8792"/>
                  </a:cubicBezTo>
                  <a:cubicBezTo>
                    <a:pt x="11329" y="8953"/>
                    <a:pt x="11245" y="9114"/>
                    <a:pt x="11145" y="9260"/>
                  </a:cubicBezTo>
                  <a:cubicBezTo>
                    <a:pt x="11130" y="7940"/>
                    <a:pt x="10731" y="6558"/>
                    <a:pt x="10247" y="5353"/>
                  </a:cubicBezTo>
                  <a:cubicBezTo>
                    <a:pt x="9748" y="4117"/>
                    <a:pt x="8950" y="3035"/>
                    <a:pt x="8006" y="2106"/>
                  </a:cubicBezTo>
                  <a:cubicBezTo>
                    <a:pt x="7008" y="1147"/>
                    <a:pt x="5864" y="571"/>
                    <a:pt x="4529" y="256"/>
                  </a:cubicBezTo>
                  <a:cubicBezTo>
                    <a:pt x="3589" y="38"/>
                    <a:pt x="2655" y="1"/>
                    <a:pt x="1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Google Shape;452;p19"/>
            <p:cNvGrpSpPr/>
            <p:nvPr/>
          </p:nvGrpSpPr>
          <p:grpSpPr>
            <a:xfrm>
              <a:off x="4001475" y="1131457"/>
              <a:ext cx="4549825" cy="1572418"/>
              <a:chOff x="4001475" y="1131457"/>
              <a:chExt cx="4549825" cy="1572418"/>
            </a:xfrm>
          </p:grpSpPr>
          <p:grpSp>
            <p:nvGrpSpPr>
              <p:cNvPr id="453" name="Google Shape;453;p19"/>
              <p:cNvGrpSpPr/>
              <p:nvPr/>
            </p:nvGrpSpPr>
            <p:grpSpPr>
              <a:xfrm>
                <a:off x="4001475" y="1131457"/>
                <a:ext cx="1071306" cy="809735"/>
                <a:chOff x="4336350" y="2484025"/>
                <a:chExt cx="781975" cy="595000"/>
              </a:xfrm>
            </p:grpSpPr>
            <p:sp>
              <p:nvSpPr>
                <p:cNvPr id="454" name="Google Shape;454;p19"/>
                <p:cNvSpPr/>
                <p:nvPr/>
              </p:nvSpPr>
              <p:spPr>
                <a:xfrm>
                  <a:off x="4483900" y="2764825"/>
                  <a:ext cx="184825" cy="56500"/>
                </a:xfrm>
                <a:custGeom>
                  <a:rect b="b" l="l" r="r" t="t"/>
                  <a:pathLst>
                    <a:path extrusionOk="0" h="2260" w="7393">
                      <a:moveTo>
                        <a:pt x="3554" y="0"/>
                      </a:moveTo>
                      <a:cubicBezTo>
                        <a:pt x="2915" y="0"/>
                        <a:pt x="2276" y="101"/>
                        <a:pt x="1667" y="303"/>
                      </a:cubicBezTo>
                      <a:cubicBezTo>
                        <a:pt x="1068" y="502"/>
                        <a:pt x="462" y="771"/>
                        <a:pt x="70" y="1278"/>
                      </a:cubicBezTo>
                      <a:cubicBezTo>
                        <a:pt x="1" y="1393"/>
                        <a:pt x="39" y="1539"/>
                        <a:pt x="154" y="1608"/>
                      </a:cubicBezTo>
                      <a:cubicBezTo>
                        <a:pt x="192" y="1628"/>
                        <a:pt x="232" y="1637"/>
                        <a:pt x="272" y="1637"/>
                      </a:cubicBezTo>
                      <a:cubicBezTo>
                        <a:pt x="356" y="1637"/>
                        <a:pt x="438" y="1596"/>
                        <a:pt x="485" y="1523"/>
                      </a:cubicBezTo>
                      <a:lnTo>
                        <a:pt x="477" y="1523"/>
                      </a:lnTo>
                      <a:cubicBezTo>
                        <a:pt x="761" y="1163"/>
                        <a:pt x="1244" y="963"/>
                        <a:pt x="1667" y="809"/>
                      </a:cubicBezTo>
                      <a:cubicBezTo>
                        <a:pt x="2150" y="633"/>
                        <a:pt x="2649" y="533"/>
                        <a:pt x="3163" y="495"/>
                      </a:cubicBezTo>
                      <a:cubicBezTo>
                        <a:pt x="3297" y="486"/>
                        <a:pt x="3432" y="482"/>
                        <a:pt x="3568" y="482"/>
                      </a:cubicBezTo>
                      <a:cubicBezTo>
                        <a:pt x="4394" y="482"/>
                        <a:pt x="5253" y="649"/>
                        <a:pt x="5965" y="1070"/>
                      </a:cubicBezTo>
                      <a:cubicBezTo>
                        <a:pt x="6364" y="1308"/>
                        <a:pt x="6733" y="1646"/>
                        <a:pt x="6894" y="2084"/>
                      </a:cubicBezTo>
                      <a:cubicBezTo>
                        <a:pt x="6926" y="2193"/>
                        <a:pt x="7024" y="2260"/>
                        <a:pt x="7131" y="2260"/>
                      </a:cubicBezTo>
                      <a:cubicBezTo>
                        <a:pt x="7152" y="2260"/>
                        <a:pt x="7172" y="2257"/>
                        <a:pt x="7193" y="2252"/>
                      </a:cubicBezTo>
                      <a:cubicBezTo>
                        <a:pt x="7316" y="2214"/>
                        <a:pt x="7393" y="2084"/>
                        <a:pt x="7354" y="1961"/>
                      </a:cubicBezTo>
                      <a:cubicBezTo>
                        <a:pt x="6994" y="978"/>
                        <a:pt x="6011" y="441"/>
                        <a:pt x="5052" y="188"/>
                      </a:cubicBezTo>
                      <a:cubicBezTo>
                        <a:pt x="4561" y="63"/>
                        <a:pt x="4058" y="0"/>
                        <a:pt x="355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4502050" y="2795650"/>
                  <a:ext cx="130125" cy="39400"/>
                </a:xfrm>
                <a:custGeom>
                  <a:rect b="b" l="l" r="r" t="t"/>
                  <a:pathLst>
                    <a:path extrusionOk="0" h="1576" w="5205">
                      <a:moveTo>
                        <a:pt x="2296" y="1"/>
                      </a:moveTo>
                      <a:cubicBezTo>
                        <a:pt x="1959" y="1"/>
                        <a:pt x="1620" y="45"/>
                        <a:pt x="1286" y="137"/>
                      </a:cubicBezTo>
                      <a:cubicBezTo>
                        <a:pt x="879" y="252"/>
                        <a:pt x="465" y="436"/>
                        <a:pt x="165" y="751"/>
                      </a:cubicBezTo>
                      <a:cubicBezTo>
                        <a:pt x="0" y="922"/>
                        <a:pt x="162" y="1161"/>
                        <a:pt x="343" y="1161"/>
                      </a:cubicBezTo>
                      <a:cubicBezTo>
                        <a:pt x="397" y="1161"/>
                        <a:pt x="453" y="1140"/>
                        <a:pt x="503" y="1089"/>
                      </a:cubicBezTo>
                      <a:cubicBezTo>
                        <a:pt x="918" y="651"/>
                        <a:pt x="1616" y="498"/>
                        <a:pt x="2192" y="482"/>
                      </a:cubicBezTo>
                      <a:cubicBezTo>
                        <a:pt x="2222" y="481"/>
                        <a:pt x="2252" y="481"/>
                        <a:pt x="2282" y="481"/>
                      </a:cubicBezTo>
                      <a:cubicBezTo>
                        <a:pt x="2849" y="481"/>
                        <a:pt x="3408" y="619"/>
                        <a:pt x="3911" y="889"/>
                      </a:cubicBezTo>
                      <a:cubicBezTo>
                        <a:pt x="4203" y="1050"/>
                        <a:pt x="4471" y="1257"/>
                        <a:pt x="4702" y="1503"/>
                      </a:cubicBezTo>
                      <a:cubicBezTo>
                        <a:pt x="4751" y="1554"/>
                        <a:pt x="4807" y="1576"/>
                        <a:pt x="4862" y="1576"/>
                      </a:cubicBezTo>
                      <a:cubicBezTo>
                        <a:pt x="5043" y="1576"/>
                        <a:pt x="5205" y="1337"/>
                        <a:pt x="5039" y="1165"/>
                      </a:cubicBezTo>
                      <a:cubicBezTo>
                        <a:pt x="4312" y="410"/>
                        <a:pt x="3317" y="1"/>
                        <a:pt x="229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4640225" y="2744575"/>
                  <a:ext cx="165700" cy="73100"/>
                </a:xfrm>
                <a:custGeom>
                  <a:rect b="b" l="l" r="r" t="t"/>
                  <a:pathLst>
                    <a:path extrusionOk="0" h="2924" w="6628">
                      <a:moveTo>
                        <a:pt x="3333" y="0"/>
                      </a:moveTo>
                      <a:cubicBezTo>
                        <a:pt x="3216" y="0"/>
                        <a:pt x="3099" y="8"/>
                        <a:pt x="2982" y="23"/>
                      </a:cubicBezTo>
                      <a:cubicBezTo>
                        <a:pt x="2421" y="115"/>
                        <a:pt x="1877" y="315"/>
                        <a:pt x="1393" y="614"/>
                      </a:cubicBezTo>
                      <a:cubicBezTo>
                        <a:pt x="879" y="890"/>
                        <a:pt x="441" y="1297"/>
                        <a:pt x="119" y="1781"/>
                      </a:cubicBezTo>
                      <a:cubicBezTo>
                        <a:pt x="1" y="1963"/>
                        <a:pt x="168" y="2134"/>
                        <a:pt x="337" y="2134"/>
                      </a:cubicBezTo>
                      <a:cubicBezTo>
                        <a:pt x="409" y="2134"/>
                        <a:pt x="482" y="2102"/>
                        <a:pt x="533" y="2026"/>
                      </a:cubicBezTo>
                      <a:lnTo>
                        <a:pt x="526" y="2019"/>
                      </a:lnTo>
                      <a:cubicBezTo>
                        <a:pt x="779" y="1650"/>
                        <a:pt x="1109" y="1335"/>
                        <a:pt x="1500" y="1105"/>
                      </a:cubicBezTo>
                      <a:cubicBezTo>
                        <a:pt x="1915" y="837"/>
                        <a:pt x="2368" y="645"/>
                        <a:pt x="2844" y="530"/>
                      </a:cubicBezTo>
                      <a:cubicBezTo>
                        <a:pt x="3002" y="495"/>
                        <a:pt x="3161" y="479"/>
                        <a:pt x="3318" y="479"/>
                      </a:cubicBezTo>
                      <a:cubicBezTo>
                        <a:pt x="4078" y="479"/>
                        <a:pt x="4800" y="860"/>
                        <a:pt x="5315" y="1420"/>
                      </a:cubicBezTo>
                      <a:cubicBezTo>
                        <a:pt x="5668" y="1811"/>
                        <a:pt x="5945" y="2264"/>
                        <a:pt x="6129" y="2748"/>
                      </a:cubicBezTo>
                      <a:cubicBezTo>
                        <a:pt x="6161" y="2852"/>
                        <a:pt x="6261" y="2923"/>
                        <a:pt x="6370" y="2923"/>
                      </a:cubicBezTo>
                      <a:cubicBezTo>
                        <a:pt x="6389" y="2923"/>
                        <a:pt x="6409" y="2921"/>
                        <a:pt x="6428" y="2917"/>
                      </a:cubicBezTo>
                      <a:cubicBezTo>
                        <a:pt x="6551" y="2878"/>
                        <a:pt x="6628" y="2748"/>
                        <a:pt x="6597" y="2625"/>
                      </a:cubicBezTo>
                      <a:cubicBezTo>
                        <a:pt x="6198" y="1642"/>
                        <a:pt x="5545" y="721"/>
                        <a:pt x="4555" y="276"/>
                      </a:cubicBezTo>
                      <a:cubicBezTo>
                        <a:pt x="4171" y="96"/>
                        <a:pt x="3754" y="0"/>
                        <a:pt x="33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4655075" y="2771150"/>
                  <a:ext cx="119825" cy="47875"/>
                </a:xfrm>
                <a:custGeom>
                  <a:rect b="b" l="l" r="r" t="t"/>
                  <a:pathLst>
                    <a:path extrusionOk="0" h="1915" w="4793">
                      <a:moveTo>
                        <a:pt x="2627" y="0"/>
                      </a:moveTo>
                      <a:cubicBezTo>
                        <a:pt x="1958" y="0"/>
                        <a:pt x="1250" y="275"/>
                        <a:pt x="738" y="679"/>
                      </a:cubicBezTo>
                      <a:cubicBezTo>
                        <a:pt x="423" y="925"/>
                        <a:pt x="177" y="1247"/>
                        <a:pt x="31" y="1616"/>
                      </a:cubicBezTo>
                      <a:cubicBezTo>
                        <a:pt x="1" y="1738"/>
                        <a:pt x="70" y="1877"/>
                        <a:pt x="200" y="1907"/>
                      </a:cubicBezTo>
                      <a:cubicBezTo>
                        <a:pt x="220" y="1912"/>
                        <a:pt x="239" y="1915"/>
                        <a:pt x="259" y="1915"/>
                      </a:cubicBezTo>
                      <a:cubicBezTo>
                        <a:pt x="362" y="1915"/>
                        <a:pt x="460" y="1848"/>
                        <a:pt x="492" y="1738"/>
                      </a:cubicBezTo>
                      <a:lnTo>
                        <a:pt x="500" y="1746"/>
                      </a:lnTo>
                      <a:cubicBezTo>
                        <a:pt x="707" y="1240"/>
                        <a:pt x="1183" y="879"/>
                        <a:pt x="1682" y="687"/>
                      </a:cubicBezTo>
                      <a:cubicBezTo>
                        <a:pt x="1966" y="572"/>
                        <a:pt x="2257" y="503"/>
                        <a:pt x="2564" y="487"/>
                      </a:cubicBezTo>
                      <a:cubicBezTo>
                        <a:pt x="2592" y="486"/>
                        <a:pt x="2619" y="485"/>
                        <a:pt x="2645" y="485"/>
                      </a:cubicBezTo>
                      <a:cubicBezTo>
                        <a:pt x="2968" y="485"/>
                        <a:pt x="3231" y="612"/>
                        <a:pt x="3493" y="817"/>
                      </a:cubicBezTo>
                      <a:cubicBezTo>
                        <a:pt x="3792" y="1055"/>
                        <a:pt x="4053" y="1339"/>
                        <a:pt x="4261" y="1662"/>
                      </a:cubicBezTo>
                      <a:cubicBezTo>
                        <a:pt x="4310" y="1742"/>
                        <a:pt x="4384" y="1775"/>
                        <a:pt x="4458" y="1775"/>
                      </a:cubicBezTo>
                      <a:cubicBezTo>
                        <a:pt x="4625" y="1775"/>
                        <a:pt x="4792" y="1605"/>
                        <a:pt x="4675" y="1424"/>
                      </a:cubicBezTo>
                      <a:cubicBezTo>
                        <a:pt x="4460" y="1078"/>
                        <a:pt x="4192" y="771"/>
                        <a:pt x="3877" y="518"/>
                      </a:cubicBezTo>
                      <a:cubicBezTo>
                        <a:pt x="3547" y="249"/>
                        <a:pt x="3186" y="35"/>
                        <a:pt x="2756" y="4"/>
                      </a:cubicBezTo>
                      <a:cubicBezTo>
                        <a:pt x="2714" y="1"/>
                        <a:pt x="2671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9"/>
                <p:cNvSpPr/>
                <p:nvPr/>
              </p:nvSpPr>
              <p:spPr>
                <a:xfrm>
                  <a:off x="4794775" y="2735200"/>
                  <a:ext cx="156325" cy="87775"/>
                </a:xfrm>
                <a:custGeom>
                  <a:rect b="b" l="l" r="r" t="t"/>
                  <a:pathLst>
                    <a:path extrusionOk="0" h="3511" w="6253">
                      <a:moveTo>
                        <a:pt x="3428" y="1"/>
                      </a:moveTo>
                      <a:cubicBezTo>
                        <a:pt x="3361" y="1"/>
                        <a:pt x="3292" y="3"/>
                        <a:pt x="3224" y="6"/>
                      </a:cubicBezTo>
                      <a:cubicBezTo>
                        <a:pt x="1490" y="145"/>
                        <a:pt x="116" y="1534"/>
                        <a:pt x="1" y="3269"/>
                      </a:cubicBezTo>
                      <a:cubicBezTo>
                        <a:pt x="1" y="3430"/>
                        <a:pt x="120" y="3510"/>
                        <a:pt x="239" y="3510"/>
                      </a:cubicBezTo>
                      <a:cubicBezTo>
                        <a:pt x="357" y="3510"/>
                        <a:pt x="476" y="3430"/>
                        <a:pt x="476" y="3269"/>
                      </a:cubicBezTo>
                      <a:cubicBezTo>
                        <a:pt x="553" y="2340"/>
                        <a:pt x="1044" y="1503"/>
                        <a:pt x="1812" y="981"/>
                      </a:cubicBezTo>
                      <a:cubicBezTo>
                        <a:pt x="2304" y="649"/>
                        <a:pt x="2877" y="480"/>
                        <a:pt x="3454" y="480"/>
                      </a:cubicBezTo>
                      <a:cubicBezTo>
                        <a:pt x="3796" y="480"/>
                        <a:pt x="4139" y="539"/>
                        <a:pt x="4468" y="659"/>
                      </a:cubicBezTo>
                      <a:cubicBezTo>
                        <a:pt x="4967" y="828"/>
                        <a:pt x="5404" y="1127"/>
                        <a:pt x="5750" y="1519"/>
                      </a:cubicBezTo>
                      <a:cubicBezTo>
                        <a:pt x="5802" y="1571"/>
                        <a:pt x="5860" y="1592"/>
                        <a:pt x="5915" y="1592"/>
                      </a:cubicBezTo>
                      <a:cubicBezTo>
                        <a:pt x="6097" y="1592"/>
                        <a:pt x="6252" y="1357"/>
                        <a:pt x="6087" y="1181"/>
                      </a:cubicBezTo>
                      <a:cubicBezTo>
                        <a:pt x="5404" y="426"/>
                        <a:pt x="4438" y="1"/>
                        <a:pt x="34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19"/>
                <p:cNvSpPr/>
                <p:nvPr/>
              </p:nvSpPr>
              <p:spPr>
                <a:xfrm>
                  <a:off x="4819950" y="2774900"/>
                  <a:ext cx="97075" cy="48875"/>
                </a:xfrm>
                <a:custGeom>
                  <a:rect b="b" l="l" r="r" t="t"/>
                  <a:pathLst>
                    <a:path extrusionOk="0" h="1955" w="3883">
                      <a:moveTo>
                        <a:pt x="2292" y="0"/>
                      </a:moveTo>
                      <a:cubicBezTo>
                        <a:pt x="1316" y="0"/>
                        <a:pt x="371" y="612"/>
                        <a:pt x="60" y="1658"/>
                      </a:cubicBezTo>
                      <a:cubicBezTo>
                        <a:pt x="0" y="1838"/>
                        <a:pt x="147" y="1954"/>
                        <a:pt x="292" y="1954"/>
                      </a:cubicBezTo>
                      <a:cubicBezTo>
                        <a:pt x="389" y="1954"/>
                        <a:pt x="484" y="1904"/>
                        <a:pt x="521" y="1788"/>
                      </a:cubicBezTo>
                      <a:cubicBezTo>
                        <a:pt x="773" y="960"/>
                        <a:pt x="1520" y="478"/>
                        <a:pt x="2292" y="478"/>
                      </a:cubicBezTo>
                      <a:cubicBezTo>
                        <a:pt x="2694" y="478"/>
                        <a:pt x="3104" y="609"/>
                        <a:pt x="3453" y="890"/>
                      </a:cubicBezTo>
                      <a:cubicBezTo>
                        <a:pt x="3499" y="936"/>
                        <a:pt x="3559" y="959"/>
                        <a:pt x="3619" y="959"/>
                      </a:cubicBezTo>
                      <a:cubicBezTo>
                        <a:pt x="3680" y="959"/>
                        <a:pt x="3741" y="936"/>
                        <a:pt x="3791" y="890"/>
                      </a:cubicBezTo>
                      <a:cubicBezTo>
                        <a:pt x="3883" y="798"/>
                        <a:pt x="3883" y="644"/>
                        <a:pt x="3791" y="552"/>
                      </a:cubicBezTo>
                      <a:cubicBezTo>
                        <a:pt x="3344" y="175"/>
                        <a:pt x="2814" y="0"/>
                        <a:pt x="22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9"/>
                <p:cNvSpPr/>
                <p:nvPr/>
              </p:nvSpPr>
              <p:spPr>
                <a:xfrm>
                  <a:off x="4407475" y="2696375"/>
                  <a:ext cx="203500" cy="78700"/>
                </a:xfrm>
                <a:custGeom>
                  <a:rect b="b" l="l" r="r" t="t"/>
                  <a:pathLst>
                    <a:path extrusionOk="0" h="3148" w="8140">
                      <a:moveTo>
                        <a:pt x="4126" y="0"/>
                      </a:moveTo>
                      <a:cubicBezTo>
                        <a:pt x="3275" y="0"/>
                        <a:pt x="2429" y="226"/>
                        <a:pt x="1684" y="669"/>
                      </a:cubicBezTo>
                      <a:cubicBezTo>
                        <a:pt x="1055" y="1045"/>
                        <a:pt x="517" y="1559"/>
                        <a:pt x="118" y="2174"/>
                      </a:cubicBezTo>
                      <a:cubicBezTo>
                        <a:pt x="0" y="2356"/>
                        <a:pt x="167" y="2527"/>
                        <a:pt x="336" y="2527"/>
                      </a:cubicBezTo>
                      <a:cubicBezTo>
                        <a:pt x="409" y="2527"/>
                        <a:pt x="482" y="2495"/>
                        <a:pt x="533" y="2419"/>
                      </a:cubicBezTo>
                      <a:cubicBezTo>
                        <a:pt x="1185" y="1429"/>
                        <a:pt x="2221" y="746"/>
                        <a:pt x="3388" y="539"/>
                      </a:cubicBezTo>
                      <a:cubicBezTo>
                        <a:pt x="3625" y="497"/>
                        <a:pt x="3869" y="476"/>
                        <a:pt x="4113" y="476"/>
                      </a:cubicBezTo>
                      <a:cubicBezTo>
                        <a:pt x="5079" y="476"/>
                        <a:pt x="6064" y="801"/>
                        <a:pt x="6781" y="1444"/>
                      </a:cubicBezTo>
                      <a:cubicBezTo>
                        <a:pt x="7241" y="1843"/>
                        <a:pt x="7541" y="2381"/>
                        <a:pt x="7648" y="2972"/>
                      </a:cubicBezTo>
                      <a:cubicBezTo>
                        <a:pt x="7674" y="3082"/>
                        <a:pt x="7776" y="3148"/>
                        <a:pt x="7881" y="3148"/>
                      </a:cubicBezTo>
                      <a:cubicBezTo>
                        <a:pt x="7900" y="3148"/>
                        <a:pt x="7920" y="3146"/>
                        <a:pt x="7940" y="3141"/>
                      </a:cubicBezTo>
                      <a:cubicBezTo>
                        <a:pt x="8070" y="3102"/>
                        <a:pt x="8139" y="2972"/>
                        <a:pt x="8109" y="2849"/>
                      </a:cubicBezTo>
                      <a:cubicBezTo>
                        <a:pt x="7917" y="1598"/>
                        <a:pt x="6850" y="677"/>
                        <a:pt x="5714" y="270"/>
                      </a:cubicBezTo>
                      <a:cubicBezTo>
                        <a:pt x="5198" y="89"/>
                        <a:pt x="4661" y="0"/>
                        <a:pt x="41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19"/>
                <p:cNvSpPr/>
                <p:nvPr/>
              </p:nvSpPr>
              <p:spPr>
                <a:xfrm>
                  <a:off x="4444450" y="2730225"/>
                  <a:ext cx="128150" cy="39975"/>
                </a:xfrm>
                <a:custGeom>
                  <a:rect b="b" l="l" r="r" t="t"/>
                  <a:pathLst>
                    <a:path extrusionOk="0" h="1599" w="5126">
                      <a:moveTo>
                        <a:pt x="2477" y="0"/>
                      </a:moveTo>
                      <a:cubicBezTo>
                        <a:pt x="2020" y="0"/>
                        <a:pt x="1565" y="90"/>
                        <a:pt x="1141" y="267"/>
                      </a:cubicBezTo>
                      <a:cubicBezTo>
                        <a:pt x="765" y="428"/>
                        <a:pt x="435" y="658"/>
                        <a:pt x="159" y="958"/>
                      </a:cubicBezTo>
                      <a:cubicBezTo>
                        <a:pt x="0" y="1128"/>
                        <a:pt x="162" y="1371"/>
                        <a:pt x="343" y="1371"/>
                      </a:cubicBezTo>
                      <a:cubicBezTo>
                        <a:pt x="398" y="1371"/>
                        <a:pt x="454" y="1349"/>
                        <a:pt x="504" y="1295"/>
                      </a:cubicBezTo>
                      <a:cubicBezTo>
                        <a:pt x="1008" y="771"/>
                        <a:pt x="1694" y="476"/>
                        <a:pt x="2418" y="476"/>
                      </a:cubicBezTo>
                      <a:cubicBezTo>
                        <a:pt x="2479" y="476"/>
                        <a:pt x="2539" y="478"/>
                        <a:pt x="2600" y="482"/>
                      </a:cubicBezTo>
                      <a:cubicBezTo>
                        <a:pt x="3022" y="497"/>
                        <a:pt x="3436" y="597"/>
                        <a:pt x="3828" y="766"/>
                      </a:cubicBezTo>
                      <a:cubicBezTo>
                        <a:pt x="4127" y="896"/>
                        <a:pt x="4519" y="1080"/>
                        <a:pt x="4611" y="1426"/>
                      </a:cubicBezTo>
                      <a:cubicBezTo>
                        <a:pt x="4642" y="1546"/>
                        <a:pt x="4736" y="1598"/>
                        <a:pt x="4832" y="1598"/>
                      </a:cubicBezTo>
                      <a:cubicBezTo>
                        <a:pt x="4976" y="1598"/>
                        <a:pt x="5125" y="1482"/>
                        <a:pt x="5079" y="1303"/>
                      </a:cubicBezTo>
                      <a:cubicBezTo>
                        <a:pt x="4987" y="958"/>
                        <a:pt x="4718" y="704"/>
                        <a:pt x="4419" y="536"/>
                      </a:cubicBezTo>
                      <a:cubicBezTo>
                        <a:pt x="4089" y="344"/>
                        <a:pt x="3736" y="198"/>
                        <a:pt x="3360" y="113"/>
                      </a:cubicBezTo>
                      <a:cubicBezTo>
                        <a:pt x="3070" y="38"/>
                        <a:pt x="2773" y="0"/>
                        <a:pt x="24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19"/>
                <p:cNvSpPr/>
                <p:nvPr/>
              </p:nvSpPr>
              <p:spPr>
                <a:xfrm>
                  <a:off x="4456475" y="2760625"/>
                  <a:ext cx="78400" cy="21800"/>
                </a:xfrm>
                <a:custGeom>
                  <a:rect b="b" l="l" r="r" t="t"/>
                  <a:pathLst>
                    <a:path extrusionOk="0" h="872" w="3136">
                      <a:moveTo>
                        <a:pt x="1460" y="0"/>
                      </a:moveTo>
                      <a:cubicBezTo>
                        <a:pt x="1042" y="0"/>
                        <a:pt x="624" y="96"/>
                        <a:pt x="238" y="287"/>
                      </a:cubicBezTo>
                      <a:cubicBezTo>
                        <a:pt x="1" y="406"/>
                        <a:pt x="149" y="729"/>
                        <a:pt x="371" y="729"/>
                      </a:cubicBezTo>
                      <a:cubicBezTo>
                        <a:pt x="407" y="729"/>
                        <a:pt x="445" y="720"/>
                        <a:pt x="484" y="701"/>
                      </a:cubicBezTo>
                      <a:cubicBezTo>
                        <a:pt x="793" y="552"/>
                        <a:pt x="1127" y="478"/>
                        <a:pt x="1461" y="478"/>
                      </a:cubicBezTo>
                      <a:cubicBezTo>
                        <a:pt x="1882" y="478"/>
                        <a:pt x="2303" y="596"/>
                        <a:pt x="2671" y="832"/>
                      </a:cubicBezTo>
                      <a:cubicBezTo>
                        <a:pt x="2714" y="859"/>
                        <a:pt x="2757" y="871"/>
                        <a:pt x="2796" y="871"/>
                      </a:cubicBezTo>
                      <a:cubicBezTo>
                        <a:pt x="2999" y="871"/>
                        <a:pt x="3135" y="558"/>
                        <a:pt x="2917" y="417"/>
                      </a:cubicBezTo>
                      <a:cubicBezTo>
                        <a:pt x="2472" y="140"/>
                        <a:pt x="1966" y="0"/>
                        <a:pt x="14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9"/>
                <p:cNvSpPr/>
                <p:nvPr/>
              </p:nvSpPr>
              <p:spPr>
                <a:xfrm>
                  <a:off x="4580750" y="2680425"/>
                  <a:ext cx="171250" cy="75825"/>
                </a:xfrm>
                <a:custGeom>
                  <a:rect b="b" l="l" r="r" t="t"/>
                  <a:pathLst>
                    <a:path extrusionOk="0" h="3033" w="6850">
                      <a:moveTo>
                        <a:pt x="3227" y="1"/>
                      </a:moveTo>
                      <a:cubicBezTo>
                        <a:pt x="3145" y="1"/>
                        <a:pt x="3063" y="4"/>
                        <a:pt x="2981" y="10"/>
                      </a:cubicBezTo>
                      <a:cubicBezTo>
                        <a:pt x="2436" y="56"/>
                        <a:pt x="1907" y="217"/>
                        <a:pt x="1439" y="501"/>
                      </a:cubicBezTo>
                      <a:cubicBezTo>
                        <a:pt x="909" y="808"/>
                        <a:pt x="456" y="1246"/>
                        <a:pt x="118" y="1760"/>
                      </a:cubicBezTo>
                      <a:cubicBezTo>
                        <a:pt x="0" y="1942"/>
                        <a:pt x="167" y="2117"/>
                        <a:pt x="336" y="2117"/>
                      </a:cubicBezTo>
                      <a:cubicBezTo>
                        <a:pt x="409" y="2117"/>
                        <a:pt x="482" y="2084"/>
                        <a:pt x="533" y="2006"/>
                      </a:cubicBezTo>
                      <a:cubicBezTo>
                        <a:pt x="1047" y="1207"/>
                        <a:pt x="1876" y="662"/>
                        <a:pt x="2812" y="509"/>
                      </a:cubicBezTo>
                      <a:cubicBezTo>
                        <a:pt x="2943" y="490"/>
                        <a:pt x="3074" y="482"/>
                        <a:pt x="3206" y="482"/>
                      </a:cubicBezTo>
                      <a:cubicBezTo>
                        <a:pt x="3621" y="482"/>
                        <a:pt x="4035" y="565"/>
                        <a:pt x="4432" y="670"/>
                      </a:cubicBezTo>
                      <a:cubicBezTo>
                        <a:pt x="4923" y="800"/>
                        <a:pt x="5415" y="992"/>
                        <a:pt x="5775" y="1361"/>
                      </a:cubicBezTo>
                      <a:cubicBezTo>
                        <a:pt x="6151" y="1745"/>
                        <a:pt x="6366" y="2259"/>
                        <a:pt x="6366" y="2796"/>
                      </a:cubicBezTo>
                      <a:cubicBezTo>
                        <a:pt x="6366" y="2954"/>
                        <a:pt x="6487" y="3032"/>
                        <a:pt x="6608" y="3032"/>
                      </a:cubicBezTo>
                      <a:cubicBezTo>
                        <a:pt x="6729" y="3032"/>
                        <a:pt x="6850" y="2954"/>
                        <a:pt x="6850" y="2796"/>
                      </a:cubicBezTo>
                      <a:cubicBezTo>
                        <a:pt x="6842" y="2220"/>
                        <a:pt x="6643" y="1668"/>
                        <a:pt x="6290" y="1215"/>
                      </a:cubicBezTo>
                      <a:cubicBezTo>
                        <a:pt x="5921" y="747"/>
                        <a:pt x="5399" y="470"/>
                        <a:pt x="4847" y="294"/>
                      </a:cubicBezTo>
                      <a:cubicBezTo>
                        <a:pt x="4333" y="127"/>
                        <a:pt x="3773" y="1"/>
                        <a:pt x="32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9"/>
                <p:cNvSpPr/>
                <p:nvPr/>
              </p:nvSpPr>
              <p:spPr>
                <a:xfrm>
                  <a:off x="4588775" y="2718000"/>
                  <a:ext cx="130150" cy="36925"/>
                </a:xfrm>
                <a:custGeom>
                  <a:rect b="b" l="l" r="r" t="t"/>
                  <a:pathLst>
                    <a:path extrusionOk="0" h="1477" w="5206">
                      <a:moveTo>
                        <a:pt x="2624" y="1"/>
                      </a:moveTo>
                      <a:cubicBezTo>
                        <a:pt x="2115" y="1"/>
                        <a:pt x="1602" y="117"/>
                        <a:pt x="1125" y="357"/>
                      </a:cubicBezTo>
                      <a:cubicBezTo>
                        <a:pt x="764" y="533"/>
                        <a:pt x="434" y="771"/>
                        <a:pt x="166" y="1063"/>
                      </a:cubicBezTo>
                      <a:cubicBezTo>
                        <a:pt x="1" y="1234"/>
                        <a:pt x="161" y="1477"/>
                        <a:pt x="342" y="1477"/>
                      </a:cubicBezTo>
                      <a:cubicBezTo>
                        <a:pt x="397" y="1477"/>
                        <a:pt x="453" y="1454"/>
                        <a:pt x="503" y="1401"/>
                      </a:cubicBezTo>
                      <a:cubicBezTo>
                        <a:pt x="1072" y="786"/>
                        <a:pt x="1843" y="477"/>
                        <a:pt x="2615" y="477"/>
                      </a:cubicBezTo>
                      <a:cubicBezTo>
                        <a:pt x="3375" y="477"/>
                        <a:pt x="4135" y="776"/>
                        <a:pt x="4702" y="1378"/>
                      </a:cubicBezTo>
                      <a:cubicBezTo>
                        <a:pt x="4751" y="1428"/>
                        <a:pt x="4806" y="1449"/>
                        <a:pt x="4860" y="1449"/>
                      </a:cubicBezTo>
                      <a:cubicBezTo>
                        <a:pt x="5042" y="1449"/>
                        <a:pt x="5206" y="1204"/>
                        <a:pt x="5040" y="1032"/>
                      </a:cubicBezTo>
                      <a:cubicBezTo>
                        <a:pt x="4395" y="358"/>
                        <a:pt x="3516" y="1"/>
                        <a:pt x="26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9"/>
                <p:cNvSpPr/>
                <p:nvPr/>
              </p:nvSpPr>
              <p:spPr>
                <a:xfrm>
                  <a:off x="4605775" y="2752500"/>
                  <a:ext cx="75700" cy="28150"/>
                </a:xfrm>
                <a:custGeom>
                  <a:rect b="b" l="l" r="r" t="t"/>
                  <a:pathLst>
                    <a:path extrusionOk="0" h="1126" w="3028">
                      <a:moveTo>
                        <a:pt x="1953" y="1"/>
                      </a:moveTo>
                      <a:cubicBezTo>
                        <a:pt x="1777" y="1"/>
                        <a:pt x="1600" y="24"/>
                        <a:pt x="1428" y="67"/>
                      </a:cubicBezTo>
                      <a:cubicBezTo>
                        <a:pt x="1190" y="128"/>
                        <a:pt x="959" y="213"/>
                        <a:pt x="737" y="328"/>
                      </a:cubicBezTo>
                      <a:cubicBezTo>
                        <a:pt x="614" y="381"/>
                        <a:pt x="507" y="443"/>
                        <a:pt x="391" y="504"/>
                      </a:cubicBezTo>
                      <a:cubicBezTo>
                        <a:pt x="276" y="550"/>
                        <a:pt x="177" y="627"/>
                        <a:pt x="92" y="719"/>
                      </a:cubicBezTo>
                      <a:cubicBezTo>
                        <a:pt x="0" y="811"/>
                        <a:pt x="0" y="957"/>
                        <a:pt x="92" y="1057"/>
                      </a:cubicBezTo>
                      <a:cubicBezTo>
                        <a:pt x="138" y="1103"/>
                        <a:pt x="200" y="1126"/>
                        <a:pt x="261" y="1126"/>
                      </a:cubicBezTo>
                      <a:cubicBezTo>
                        <a:pt x="322" y="1126"/>
                        <a:pt x="384" y="1103"/>
                        <a:pt x="430" y="1057"/>
                      </a:cubicBezTo>
                      <a:cubicBezTo>
                        <a:pt x="499" y="988"/>
                        <a:pt x="583" y="934"/>
                        <a:pt x="668" y="896"/>
                      </a:cubicBezTo>
                      <a:cubicBezTo>
                        <a:pt x="760" y="850"/>
                        <a:pt x="844" y="804"/>
                        <a:pt x="936" y="757"/>
                      </a:cubicBezTo>
                      <a:cubicBezTo>
                        <a:pt x="1121" y="665"/>
                        <a:pt x="1313" y="589"/>
                        <a:pt x="1512" y="535"/>
                      </a:cubicBezTo>
                      <a:cubicBezTo>
                        <a:pt x="1650" y="499"/>
                        <a:pt x="1793" y="478"/>
                        <a:pt x="1935" y="478"/>
                      </a:cubicBezTo>
                      <a:cubicBezTo>
                        <a:pt x="2156" y="478"/>
                        <a:pt x="2375" y="528"/>
                        <a:pt x="2571" y="650"/>
                      </a:cubicBezTo>
                      <a:cubicBezTo>
                        <a:pt x="2614" y="678"/>
                        <a:pt x="2656" y="690"/>
                        <a:pt x="2696" y="690"/>
                      </a:cubicBezTo>
                      <a:cubicBezTo>
                        <a:pt x="2897" y="690"/>
                        <a:pt x="3028" y="377"/>
                        <a:pt x="2809" y="236"/>
                      </a:cubicBezTo>
                      <a:cubicBezTo>
                        <a:pt x="2552" y="71"/>
                        <a:pt x="2255" y="1"/>
                        <a:pt x="195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4734725" y="2677550"/>
                  <a:ext cx="175975" cy="68175"/>
                </a:xfrm>
                <a:custGeom>
                  <a:rect b="b" l="l" r="r" t="t"/>
                  <a:pathLst>
                    <a:path extrusionOk="0" h="2727" w="7039">
                      <a:moveTo>
                        <a:pt x="2985" y="1"/>
                      </a:moveTo>
                      <a:cubicBezTo>
                        <a:pt x="2503" y="1"/>
                        <a:pt x="2023" y="76"/>
                        <a:pt x="1566" y="248"/>
                      </a:cubicBezTo>
                      <a:cubicBezTo>
                        <a:pt x="990" y="455"/>
                        <a:pt x="484" y="800"/>
                        <a:pt x="92" y="1269"/>
                      </a:cubicBezTo>
                      <a:cubicBezTo>
                        <a:pt x="0" y="1361"/>
                        <a:pt x="0" y="1507"/>
                        <a:pt x="92" y="1606"/>
                      </a:cubicBezTo>
                      <a:cubicBezTo>
                        <a:pt x="138" y="1652"/>
                        <a:pt x="200" y="1675"/>
                        <a:pt x="261" y="1675"/>
                      </a:cubicBezTo>
                      <a:cubicBezTo>
                        <a:pt x="322" y="1675"/>
                        <a:pt x="384" y="1652"/>
                        <a:pt x="430" y="1606"/>
                      </a:cubicBezTo>
                      <a:cubicBezTo>
                        <a:pt x="1044" y="862"/>
                        <a:pt x="1996" y="493"/>
                        <a:pt x="2948" y="486"/>
                      </a:cubicBezTo>
                      <a:cubicBezTo>
                        <a:pt x="3500" y="486"/>
                        <a:pt x="4053" y="578"/>
                        <a:pt x="4582" y="762"/>
                      </a:cubicBezTo>
                      <a:cubicBezTo>
                        <a:pt x="5043" y="900"/>
                        <a:pt x="5473" y="1115"/>
                        <a:pt x="5864" y="1399"/>
                      </a:cubicBezTo>
                      <a:cubicBezTo>
                        <a:pt x="6225" y="1660"/>
                        <a:pt x="6532" y="2036"/>
                        <a:pt x="6547" y="2497"/>
                      </a:cubicBezTo>
                      <a:cubicBezTo>
                        <a:pt x="6555" y="2650"/>
                        <a:pt x="6680" y="2727"/>
                        <a:pt x="6801" y="2727"/>
                      </a:cubicBezTo>
                      <a:cubicBezTo>
                        <a:pt x="6922" y="2727"/>
                        <a:pt x="7039" y="2650"/>
                        <a:pt x="7031" y="2497"/>
                      </a:cubicBezTo>
                      <a:cubicBezTo>
                        <a:pt x="6985" y="1391"/>
                        <a:pt x="5910" y="754"/>
                        <a:pt x="4997" y="401"/>
                      </a:cubicBezTo>
                      <a:cubicBezTo>
                        <a:pt x="4362" y="153"/>
                        <a:pt x="3671" y="1"/>
                        <a:pt x="298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4740000" y="2707025"/>
                  <a:ext cx="132125" cy="39375"/>
                </a:xfrm>
                <a:custGeom>
                  <a:rect b="b" l="l" r="r" t="t"/>
                  <a:pathLst>
                    <a:path extrusionOk="0" h="1575" w="5285">
                      <a:moveTo>
                        <a:pt x="2654" y="0"/>
                      </a:moveTo>
                      <a:cubicBezTo>
                        <a:pt x="1793" y="0"/>
                        <a:pt x="945" y="255"/>
                        <a:pt x="219" y="750"/>
                      </a:cubicBezTo>
                      <a:cubicBezTo>
                        <a:pt x="1" y="891"/>
                        <a:pt x="137" y="1204"/>
                        <a:pt x="335" y="1204"/>
                      </a:cubicBezTo>
                      <a:cubicBezTo>
                        <a:pt x="374" y="1204"/>
                        <a:pt x="415" y="1192"/>
                        <a:pt x="457" y="1164"/>
                      </a:cubicBezTo>
                      <a:lnTo>
                        <a:pt x="465" y="1164"/>
                      </a:lnTo>
                      <a:cubicBezTo>
                        <a:pt x="994" y="796"/>
                        <a:pt x="1608" y="565"/>
                        <a:pt x="2253" y="504"/>
                      </a:cubicBezTo>
                      <a:cubicBezTo>
                        <a:pt x="2393" y="490"/>
                        <a:pt x="2538" y="482"/>
                        <a:pt x="2683" y="482"/>
                      </a:cubicBezTo>
                      <a:cubicBezTo>
                        <a:pt x="3166" y="482"/>
                        <a:pt x="3663" y="566"/>
                        <a:pt x="4087" y="773"/>
                      </a:cubicBezTo>
                      <a:cubicBezTo>
                        <a:pt x="4233" y="842"/>
                        <a:pt x="4364" y="926"/>
                        <a:pt x="4487" y="1034"/>
                      </a:cubicBezTo>
                      <a:cubicBezTo>
                        <a:pt x="4564" y="1098"/>
                        <a:pt x="4695" y="1222"/>
                        <a:pt x="4744" y="1319"/>
                      </a:cubicBezTo>
                      <a:lnTo>
                        <a:pt x="4744" y="1319"/>
                      </a:lnTo>
                      <a:cubicBezTo>
                        <a:pt x="4739" y="1406"/>
                        <a:pt x="4782" y="1492"/>
                        <a:pt x="4863" y="1540"/>
                      </a:cubicBezTo>
                      <a:cubicBezTo>
                        <a:pt x="4902" y="1564"/>
                        <a:pt x="4944" y="1575"/>
                        <a:pt x="4986" y="1575"/>
                      </a:cubicBezTo>
                      <a:cubicBezTo>
                        <a:pt x="5068" y="1575"/>
                        <a:pt x="5147" y="1532"/>
                        <a:pt x="5193" y="1456"/>
                      </a:cubicBezTo>
                      <a:cubicBezTo>
                        <a:pt x="5285" y="1241"/>
                        <a:pt x="5154" y="1064"/>
                        <a:pt x="5016" y="896"/>
                      </a:cubicBezTo>
                      <a:cubicBezTo>
                        <a:pt x="4909" y="757"/>
                        <a:pt x="4778" y="642"/>
                        <a:pt x="4632" y="542"/>
                      </a:cubicBezTo>
                      <a:cubicBezTo>
                        <a:pt x="4341" y="343"/>
                        <a:pt x="4018" y="197"/>
                        <a:pt x="3673" y="120"/>
                      </a:cubicBezTo>
                      <a:cubicBezTo>
                        <a:pt x="3336" y="40"/>
                        <a:pt x="299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4755625" y="2738500"/>
                  <a:ext cx="88600" cy="24225"/>
                </a:xfrm>
                <a:custGeom>
                  <a:rect b="b" l="l" r="r" t="t"/>
                  <a:pathLst>
                    <a:path extrusionOk="0" h="969" w="3544">
                      <a:moveTo>
                        <a:pt x="1892" y="0"/>
                      </a:moveTo>
                      <a:cubicBezTo>
                        <a:pt x="1272" y="0"/>
                        <a:pt x="658" y="148"/>
                        <a:pt x="147" y="519"/>
                      </a:cubicBezTo>
                      <a:cubicBezTo>
                        <a:pt x="31" y="588"/>
                        <a:pt x="1" y="734"/>
                        <a:pt x="62" y="849"/>
                      </a:cubicBezTo>
                      <a:cubicBezTo>
                        <a:pt x="108" y="926"/>
                        <a:pt x="187" y="968"/>
                        <a:pt x="269" y="968"/>
                      </a:cubicBezTo>
                      <a:cubicBezTo>
                        <a:pt x="311" y="968"/>
                        <a:pt x="353" y="957"/>
                        <a:pt x="392" y="934"/>
                      </a:cubicBezTo>
                      <a:cubicBezTo>
                        <a:pt x="839" y="607"/>
                        <a:pt x="1365" y="480"/>
                        <a:pt x="1901" y="480"/>
                      </a:cubicBezTo>
                      <a:cubicBezTo>
                        <a:pt x="2322" y="480"/>
                        <a:pt x="2749" y="559"/>
                        <a:pt x="3148" y="680"/>
                      </a:cubicBezTo>
                      <a:cubicBezTo>
                        <a:pt x="3174" y="689"/>
                        <a:pt x="3198" y="692"/>
                        <a:pt x="3221" y="692"/>
                      </a:cubicBezTo>
                      <a:cubicBezTo>
                        <a:pt x="3459" y="692"/>
                        <a:pt x="3543" y="297"/>
                        <a:pt x="3271" y="220"/>
                      </a:cubicBezTo>
                      <a:cubicBezTo>
                        <a:pt x="2834" y="84"/>
                        <a:pt x="2361" y="0"/>
                        <a:pt x="18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4888425" y="2682700"/>
                  <a:ext cx="138100" cy="52525"/>
                </a:xfrm>
                <a:custGeom>
                  <a:rect b="b" l="l" r="r" t="t"/>
                  <a:pathLst>
                    <a:path extrusionOk="0" h="2101" w="5524">
                      <a:moveTo>
                        <a:pt x="2367" y="0"/>
                      </a:moveTo>
                      <a:cubicBezTo>
                        <a:pt x="2012" y="0"/>
                        <a:pt x="1656" y="55"/>
                        <a:pt x="1313" y="165"/>
                      </a:cubicBezTo>
                      <a:cubicBezTo>
                        <a:pt x="868" y="303"/>
                        <a:pt x="453" y="525"/>
                        <a:pt x="92" y="817"/>
                      </a:cubicBezTo>
                      <a:cubicBezTo>
                        <a:pt x="0" y="917"/>
                        <a:pt x="0" y="1063"/>
                        <a:pt x="92" y="1155"/>
                      </a:cubicBezTo>
                      <a:cubicBezTo>
                        <a:pt x="139" y="1202"/>
                        <a:pt x="203" y="1225"/>
                        <a:pt x="265" y="1225"/>
                      </a:cubicBezTo>
                      <a:cubicBezTo>
                        <a:pt x="325" y="1225"/>
                        <a:pt x="385" y="1204"/>
                        <a:pt x="430" y="1162"/>
                      </a:cubicBezTo>
                      <a:cubicBezTo>
                        <a:pt x="983" y="717"/>
                        <a:pt x="1674" y="479"/>
                        <a:pt x="2380" y="479"/>
                      </a:cubicBezTo>
                      <a:cubicBezTo>
                        <a:pt x="3055" y="487"/>
                        <a:pt x="3715" y="717"/>
                        <a:pt x="4245" y="1132"/>
                      </a:cubicBezTo>
                      <a:cubicBezTo>
                        <a:pt x="4544" y="1370"/>
                        <a:pt x="4798" y="1654"/>
                        <a:pt x="4997" y="1984"/>
                      </a:cubicBezTo>
                      <a:cubicBezTo>
                        <a:pt x="5047" y="2066"/>
                        <a:pt x="5120" y="2100"/>
                        <a:pt x="5193" y="2100"/>
                      </a:cubicBezTo>
                      <a:cubicBezTo>
                        <a:pt x="5359" y="2100"/>
                        <a:pt x="5523" y="1927"/>
                        <a:pt x="5412" y="1746"/>
                      </a:cubicBezTo>
                      <a:cubicBezTo>
                        <a:pt x="5005" y="1070"/>
                        <a:pt x="4391" y="548"/>
                        <a:pt x="3662" y="249"/>
                      </a:cubicBezTo>
                      <a:cubicBezTo>
                        <a:pt x="3246" y="83"/>
                        <a:pt x="2807" y="0"/>
                        <a:pt x="23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4898325" y="2709850"/>
                  <a:ext cx="76075" cy="23600"/>
                </a:xfrm>
                <a:custGeom>
                  <a:rect b="b" l="l" r="r" t="t"/>
                  <a:pathLst>
                    <a:path extrusionOk="0" h="944" w="3043">
                      <a:moveTo>
                        <a:pt x="1464" y="1"/>
                      </a:moveTo>
                      <a:cubicBezTo>
                        <a:pt x="1033" y="1"/>
                        <a:pt x="600" y="120"/>
                        <a:pt x="218" y="360"/>
                      </a:cubicBezTo>
                      <a:cubicBezTo>
                        <a:pt x="0" y="502"/>
                        <a:pt x="131" y="815"/>
                        <a:pt x="332" y="815"/>
                      </a:cubicBezTo>
                      <a:cubicBezTo>
                        <a:pt x="371" y="815"/>
                        <a:pt x="414" y="803"/>
                        <a:pt x="456" y="775"/>
                      </a:cubicBezTo>
                      <a:cubicBezTo>
                        <a:pt x="757" y="578"/>
                        <a:pt x="1117" y="478"/>
                        <a:pt x="1475" y="478"/>
                      </a:cubicBezTo>
                      <a:cubicBezTo>
                        <a:pt x="1885" y="478"/>
                        <a:pt x="2294" y="609"/>
                        <a:pt x="2613" y="875"/>
                      </a:cubicBezTo>
                      <a:cubicBezTo>
                        <a:pt x="2659" y="921"/>
                        <a:pt x="2721" y="944"/>
                        <a:pt x="2782" y="944"/>
                      </a:cubicBezTo>
                      <a:cubicBezTo>
                        <a:pt x="2843" y="944"/>
                        <a:pt x="2905" y="921"/>
                        <a:pt x="2951" y="875"/>
                      </a:cubicBezTo>
                      <a:cubicBezTo>
                        <a:pt x="3043" y="783"/>
                        <a:pt x="3043" y="629"/>
                        <a:pt x="2951" y="537"/>
                      </a:cubicBezTo>
                      <a:cubicBezTo>
                        <a:pt x="2523" y="181"/>
                        <a:pt x="1995" y="1"/>
                        <a:pt x="146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9"/>
                <p:cNvSpPr/>
                <p:nvPr/>
              </p:nvSpPr>
              <p:spPr>
                <a:xfrm>
                  <a:off x="4920025" y="2734700"/>
                  <a:ext cx="43825" cy="20575"/>
                </a:xfrm>
                <a:custGeom>
                  <a:rect b="b" l="l" r="r" t="t"/>
                  <a:pathLst>
                    <a:path extrusionOk="0" h="823" w="1753">
                      <a:moveTo>
                        <a:pt x="1411" y="1"/>
                      </a:moveTo>
                      <a:cubicBezTo>
                        <a:pt x="988" y="1"/>
                        <a:pt x="581" y="131"/>
                        <a:pt x="233" y="372"/>
                      </a:cubicBezTo>
                      <a:cubicBezTo>
                        <a:pt x="0" y="508"/>
                        <a:pt x="132" y="823"/>
                        <a:pt x="345" y="823"/>
                      </a:cubicBezTo>
                      <a:cubicBezTo>
                        <a:pt x="385" y="823"/>
                        <a:pt x="427" y="812"/>
                        <a:pt x="471" y="786"/>
                      </a:cubicBezTo>
                      <a:lnTo>
                        <a:pt x="471" y="794"/>
                      </a:lnTo>
                      <a:cubicBezTo>
                        <a:pt x="548" y="740"/>
                        <a:pt x="632" y="687"/>
                        <a:pt x="724" y="641"/>
                      </a:cubicBezTo>
                      <a:lnTo>
                        <a:pt x="793" y="610"/>
                      </a:lnTo>
                      <a:lnTo>
                        <a:pt x="832" y="594"/>
                      </a:lnTo>
                      <a:cubicBezTo>
                        <a:pt x="878" y="579"/>
                        <a:pt x="924" y="564"/>
                        <a:pt x="970" y="548"/>
                      </a:cubicBezTo>
                      <a:cubicBezTo>
                        <a:pt x="1008" y="533"/>
                        <a:pt x="1062" y="525"/>
                        <a:pt x="1108" y="510"/>
                      </a:cubicBezTo>
                      <a:lnTo>
                        <a:pt x="1185" y="502"/>
                      </a:lnTo>
                      <a:lnTo>
                        <a:pt x="1223" y="495"/>
                      </a:lnTo>
                      <a:lnTo>
                        <a:pt x="1208" y="495"/>
                      </a:lnTo>
                      <a:cubicBezTo>
                        <a:pt x="1284" y="489"/>
                        <a:pt x="1356" y="484"/>
                        <a:pt x="1427" y="484"/>
                      </a:cubicBezTo>
                      <a:cubicBezTo>
                        <a:pt x="1456" y="484"/>
                        <a:pt x="1486" y="485"/>
                        <a:pt x="1515" y="487"/>
                      </a:cubicBezTo>
                      <a:cubicBezTo>
                        <a:pt x="1645" y="479"/>
                        <a:pt x="1753" y="380"/>
                        <a:pt x="1753" y="241"/>
                      </a:cubicBezTo>
                      <a:cubicBezTo>
                        <a:pt x="1753" y="111"/>
                        <a:pt x="1645" y="11"/>
                        <a:pt x="1515" y="3"/>
                      </a:cubicBezTo>
                      <a:cubicBezTo>
                        <a:pt x="1480" y="2"/>
                        <a:pt x="1446" y="1"/>
                        <a:pt x="141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4403900" y="2633750"/>
                  <a:ext cx="132625" cy="74100"/>
                </a:xfrm>
                <a:custGeom>
                  <a:rect b="b" l="l" r="r" t="t"/>
                  <a:pathLst>
                    <a:path extrusionOk="0" h="2964" w="5305">
                      <a:moveTo>
                        <a:pt x="1417" y="0"/>
                      </a:moveTo>
                      <a:cubicBezTo>
                        <a:pt x="1011" y="0"/>
                        <a:pt x="608" y="91"/>
                        <a:pt x="238" y="273"/>
                      </a:cubicBezTo>
                      <a:cubicBezTo>
                        <a:pt x="0" y="392"/>
                        <a:pt x="149" y="715"/>
                        <a:pt x="371" y="715"/>
                      </a:cubicBezTo>
                      <a:cubicBezTo>
                        <a:pt x="407" y="715"/>
                        <a:pt x="445" y="706"/>
                        <a:pt x="484" y="687"/>
                      </a:cubicBezTo>
                      <a:lnTo>
                        <a:pt x="476" y="687"/>
                      </a:lnTo>
                      <a:cubicBezTo>
                        <a:pt x="769" y="536"/>
                        <a:pt x="1096" y="474"/>
                        <a:pt x="1427" y="474"/>
                      </a:cubicBezTo>
                      <a:cubicBezTo>
                        <a:pt x="1833" y="474"/>
                        <a:pt x="2246" y="567"/>
                        <a:pt x="2610" y="703"/>
                      </a:cubicBezTo>
                      <a:cubicBezTo>
                        <a:pt x="3239" y="933"/>
                        <a:pt x="3800" y="1332"/>
                        <a:pt x="4230" y="1846"/>
                      </a:cubicBezTo>
                      <a:cubicBezTo>
                        <a:pt x="4475" y="2130"/>
                        <a:pt x="4667" y="2445"/>
                        <a:pt x="4805" y="2790"/>
                      </a:cubicBezTo>
                      <a:cubicBezTo>
                        <a:pt x="4839" y="2897"/>
                        <a:pt x="4942" y="2964"/>
                        <a:pt x="5054" y="2964"/>
                      </a:cubicBezTo>
                      <a:cubicBezTo>
                        <a:pt x="5071" y="2964"/>
                        <a:pt x="5088" y="2962"/>
                        <a:pt x="5105" y="2959"/>
                      </a:cubicBezTo>
                      <a:cubicBezTo>
                        <a:pt x="5227" y="2921"/>
                        <a:pt x="5304" y="2790"/>
                        <a:pt x="5273" y="2660"/>
                      </a:cubicBezTo>
                      <a:cubicBezTo>
                        <a:pt x="4667" y="1194"/>
                        <a:pt x="3316" y="181"/>
                        <a:pt x="1743" y="19"/>
                      </a:cubicBezTo>
                      <a:cubicBezTo>
                        <a:pt x="1634" y="6"/>
                        <a:pt x="1526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9"/>
                <p:cNvSpPr/>
                <p:nvPr/>
              </p:nvSpPr>
              <p:spPr>
                <a:xfrm>
                  <a:off x="4489950" y="2615150"/>
                  <a:ext cx="186650" cy="71675"/>
                </a:xfrm>
                <a:custGeom>
                  <a:rect b="b" l="l" r="r" t="t"/>
                  <a:pathLst>
                    <a:path extrusionOk="0" h="2867" w="7466">
                      <a:moveTo>
                        <a:pt x="3077" y="1"/>
                      </a:moveTo>
                      <a:cubicBezTo>
                        <a:pt x="2546" y="1"/>
                        <a:pt x="2016" y="97"/>
                        <a:pt x="1517" y="311"/>
                      </a:cubicBezTo>
                      <a:cubicBezTo>
                        <a:pt x="956" y="548"/>
                        <a:pt x="465" y="948"/>
                        <a:pt x="112" y="1447"/>
                      </a:cubicBezTo>
                      <a:cubicBezTo>
                        <a:pt x="1" y="1637"/>
                        <a:pt x="164" y="1813"/>
                        <a:pt x="328" y="1813"/>
                      </a:cubicBezTo>
                      <a:cubicBezTo>
                        <a:pt x="402" y="1813"/>
                        <a:pt x="477" y="1778"/>
                        <a:pt x="527" y="1692"/>
                      </a:cubicBezTo>
                      <a:cubicBezTo>
                        <a:pt x="1079" y="902"/>
                        <a:pt x="2054" y="495"/>
                        <a:pt x="2998" y="472"/>
                      </a:cubicBezTo>
                      <a:cubicBezTo>
                        <a:pt x="3018" y="471"/>
                        <a:pt x="3038" y="471"/>
                        <a:pt x="3058" y="471"/>
                      </a:cubicBezTo>
                      <a:cubicBezTo>
                        <a:pt x="4105" y="471"/>
                        <a:pt x="5171" y="867"/>
                        <a:pt x="6007" y="1493"/>
                      </a:cubicBezTo>
                      <a:cubicBezTo>
                        <a:pt x="6421" y="1792"/>
                        <a:pt x="6790" y="2199"/>
                        <a:pt x="6966" y="2690"/>
                      </a:cubicBezTo>
                      <a:cubicBezTo>
                        <a:pt x="6999" y="2800"/>
                        <a:pt x="7096" y="2866"/>
                        <a:pt x="7199" y="2866"/>
                      </a:cubicBezTo>
                      <a:cubicBezTo>
                        <a:pt x="7219" y="2866"/>
                        <a:pt x="7239" y="2864"/>
                        <a:pt x="7258" y="2859"/>
                      </a:cubicBezTo>
                      <a:cubicBezTo>
                        <a:pt x="7389" y="2820"/>
                        <a:pt x="7465" y="2690"/>
                        <a:pt x="7427" y="2567"/>
                      </a:cubicBezTo>
                      <a:cubicBezTo>
                        <a:pt x="7036" y="1485"/>
                        <a:pt x="6015" y="809"/>
                        <a:pt x="4994" y="395"/>
                      </a:cubicBezTo>
                      <a:cubicBezTo>
                        <a:pt x="4385" y="145"/>
                        <a:pt x="3729" y="1"/>
                        <a:pt x="30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9"/>
                <p:cNvSpPr/>
                <p:nvPr/>
              </p:nvSpPr>
              <p:spPr>
                <a:xfrm>
                  <a:off x="4636900" y="2597775"/>
                  <a:ext cx="207025" cy="90575"/>
                </a:xfrm>
                <a:custGeom>
                  <a:rect b="b" l="l" r="r" t="t"/>
                  <a:pathLst>
                    <a:path extrusionOk="0" h="3623" w="8281">
                      <a:moveTo>
                        <a:pt x="3767" y="0"/>
                      </a:moveTo>
                      <a:cubicBezTo>
                        <a:pt x="3115" y="15"/>
                        <a:pt x="2470" y="169"/>
                        <a:pt x="1887" y="468"/>
                      </a:cubicBezTo>
                      <a:cubicBezTo>
                        <a:pt x="1242" y="791"/>
                        <a:pt x="659" y="1220"/>
                        <a:pt x="160" y="1750"/>
                      </a:cubicBezTo>
                      <a:cubicBezTo>
                        <a:pt x="0" y="1921"/>
                        <a:pt x="163" y="2161"/>
                        <a:pt x="345" y="2161"/>
                      </a:cubicBezTo>
                      <a:cubicBezTo>
                        <a:pt x="399" y="2161"/>
                        <a:pt x="455" y="2139"/>
                        <a:pt x="505" y="2088"/>
                      </a:cubicBezTo>
                      <a:cubicBezTo>
                        <a:pt x="1303" y="1259"/>
                        <a:pt x="2355" y="576"/>
                        <a:pt x="3529" y="491"/>
                      </a:cubicBezTo>
                      <a:cubicBezTo>
                        <a:pt x="3621" y="484"/>
                        <a:pt x="3713" y="481"/>
                        <a:pt x="3804" y="481"/>
                      </a:cubicBezTo>
                      <a:cubicBezTo>
                        <a:pt x="4927" y="481"/>
                        <a:pt x="6002" y="995"/>
                        <a:pt x="6768" y="1811"/>
                      </a:cubicBezTo>
                      <a:cubicBezTo>
                        <a:pt x="7214" y="2287"/>
                        <a:pt x="7559" y="2840"/>
                        <a:pt x="7789" y="3446"/>
                      </a:cubicBezTo>
                      <a:cubicBezTo>
                        <a:pt x="7815" y="3556"/>
                        <a:pt x="7912" y="3622"/>
                        <a:pt x="8019" y="3622"/>
                      </a:cubicBezTo>
                      <a:cubicBezTo>
                        <a:pt x="8040" y="3622"/>
                        <a:pt x="8060" y="3620"/>
                        <a:pt x="8081" y="3615"/>
                      </a:cubicBezTo>
                      <a:cubicBezTo>
                        <a:pt x="8204" y="3585"/>
                        <a:pt x="8281" y="3446"/>
                        <a:pt x="8250" y="3324"/>
                      </a:cubicBezTo>
                      <a:cubicBezTo>
                        <a:pt x="7782" y="2111"/>
                        <a:pt x="6922" y="1036"/>
                        <a:pt x="5740" y="461"/>
                      </a:cubicBezTo>
                      <a:cubicBezTo>
                        <a:pt x="5126" y="154"/>
                        <a:pt x="4450" y="0"/>
                        <a:pt x="37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9"/>
                <p:cNvSpPr/>
                <p:nvPr/>
              </p:nvSpPr>
              <p:spPr>
                <a:xfrm>
                  <a:off x="4812425" y="2600725"/>
                  <a:ext cx="166400" cy="91275"/>
                </a:xfrm>
                <a:custGeom>
                  <a:rect b="b" l="l" r="r" t="t"/>
                  <a:pathLst>
                    <a:path extrusionOk="0" h="3651" w="6656">
                      <a:moveTo>
                        <a:pt x="3299" y="0"/>
                      </a:moveTo>
                      <a:cubicBezTo>
                        <a:pt x="2783" y="0"/>
                        <a:pt x="2263" y="121"/>
                        <a:pt x="1781" y="297"/>
                      </a:cubicBezTo>
                      <a:cubicBezTo>
                        <a:pt x="1167" y="527"/>
                        <a:pt x="592" y="865"/>
                        <a:pt x="93" y="1287"/>
                      </a:cubicBezTo>
                      <a:cubicBezTo>
                        <a:pt x="1" y="1379"/>
                        <a:pt x="1" y="1532"/>
                        <a:pt x="93" y="1624"/>
                      </a:cubicBezTo>
                      <a:cubicBezTo>
                        <a:pt x="139" y="1670"/>
                        <a:pt x="200" y="1693"/>
                        <a:pt x="262" y="1693"/>
                      </a:cubicBezTo>
                      <a:cubicBezTo>
                        <a:pt x="323" y="1693"/>
                        <a:pt x="385" y="1670"/>
                        <a:pt x="431" y="1624"/>
                      </a:cubicBezTo>
                      <a:lnTo>
                        <a:pt x="438" y="1624"/>
                      </a:lnTo>
                      <a:cubicBezTo>
                        <a:pt x="1221" y="964"/>
                        <a:pt x="2273" y="481"/>
                        <a:pt x="3309" y="481"/>
                      </a:cubicBezTo>
                      <a:cubicBezTo>
                        <a:pt x="4291" y="481"/>
                        <a:pt x="5197" y="995"/>
                        <a:pt x="5704" y="1839"/>
                      </a:cubicBezTo>
                      <a:cubicBezTo>
                        <a:pt x="5988" y="2323"/>
                        <a:pt x="6118" y="2868"/>
                        <a:pt x="6088" y="3420"/>
                      </a:cubicBezTo>
                      <a:cubicBezTo>
                        <a:pt x="6080" y="3574"/>
                        <a:pt x="6197" y="3651"/>
                        <a:pt x="6318" y="3651"/>
                      </a:cubicBezTo>
                      <a:cubicBezTo>
                        <a:pt x="6439" y="3651"/>
                        <a:pt x="6563" y="3574"/>
                        <a:pt x="6571" y="3420"/>
                      </a:cubicBezTo>
                      <a:cubicBezTo>
                        <a:pt x="6656" y="1663"/>
                        <a:pt x="5335" y="158"/>
                        <a:pt x="3578" y="13"/>
                      </a:cubicBezTo>
                      <a:cubicBezTo>
                        <a:pt x="3485" y="4"/>
                        <a:pt x="3392" y="0"/>
                        <a:pt x="329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5001625" y="2692100"/>
                  <a:ext cx="93675" cy="26400"/>
                </a:xfrm>
                <a:custGeom>
                  <a:rect b="b" l="l" r="r" t="t"/>
                  <a:pathLst>
                    <a:path extrusionOk="0" h="1056" w="3747">
                      <a:moveTo>
                        <a:pt x="2165" y="0"/>
                      </a:moveTo>
                      <a:cubicBezTo>
                        <a:pt x="1458" y="0"/>
                        <a:pt x="756" y="205"/>
                        <a:pt x="147" y="610"/>
                      </a:cubicBezTo>
                      <a:cubicBezTo>
                        <a:pt x="39" y="679"/>
                        <a:pt x="1" y="825"/>
                        <a:pt x="62" y="940"/>
                      </a:cubicBezTo>
                      <a:cubicBezTo>
                        <a:pt x="108" y="1016"/>
                        <a:pt x="187" y="1055"/>
                        <a:pt x="269" y="1055"/>
                      </a:cubicBezTo>
                      <a:cubicBezTo>
                        <a:pt x="311" y="1055"/>
                        <a:pt x="353" y="1045"/>
                        <a:pt x="392" y="1024"/>
                      </a:cubicBezTo>
                      <a:cubicBezTo>
                        <a:pt x="924" y="661"/>
                        <a:pt x="1543" y="475"/>
                        <a:pt x="2166" y="475"/>
                      </a:cubicBezTo>
                      <a:cubicBezTo>
                        <a:pt x="2568" y="475"/>
                        <a:pt x="2972" y="553"/>
                        <a:pt x="3355" y="710"/>
                      </a:cubicBezTo>
                      <a:cubicBezTo>
                        <a:pt x="3392" y="729"/>
                        <a:pt x="3433" y="739"/>
                        <a:pt x="3473" y="739"/>
                      </a:cubicBezTo>
                      <a:cubicBezTo>
                        <a:pt x="3557" y="739"/>
                        <a:pt x="3639" y="698"/>
                        <a:pt x="3685" y="625"/>
                      </a:cubicBezTo>
                      <a:cubicBezTo>
                        <a:pt x="3747" y="510"/>
                        <a:pt x="3708" y="364"/>
                        <a:pt x="3601" y="295"/>
                      </a:cubicBezTo>
                      <a:cubicBezTo>
                        <a:pt x="3140" y="98"/>
                        <a:pt x="2652" y="0"/>
                        <a:pt x="21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4959800" y="2614150"/>
                  <a:ext cx="156525" cy="39950"/>
                </a:xfrm>
                <a:custGeom>
                  <a:rect b="b" l="l" r="r" t="t"/>
                  <a:pathLst>
                    <a:path extrusionOk="0" h="1598" w="6261">
                      <a:moveTo>
                        <a:pt x="3181" y="1"/>
                      </a:moveTo>
                      <a:cubicBezTo>
                        <a:pt x="2910" y="1"/>
                        <a:pt x="2640" y="20"/>
                        <a:pt x="2372" y="59"/>
                      </a:cubicBezTo>
                      <a:cubicBezTo>
                        <a:pt x="1966" y="97"/>
                        <a:pt x="1574" y="189"/>
                        <a:pt x="1190" y="328"/>
                      </a:cubicBezTo>
                      <a:cubicBezTo>
                        <a:pt x="761" y="481"/>
                        <a:pt x="384" y="742"/>
                        <a:pt x="85" y="1095"/>
                      </a:cubicBezTo>
                      <a:cubicBezTo>
                        <a:pt x="1" y="1187"/>
                        <a:pt x="1" y="1341"/>
                        <a:pt x="85" y="1433"/>
                      </a:cubicBezTo>
                      <a:cubicBezTo>
                        <a:pt x="135" y="1479"/>
                        <a:pt x="196" y="1502"/>
                        <a:pt x="258" y="1502"/>
                      </a:cubicBezTo>
                      <a:cubicBezTo>
                        <a:pt x="319" y="1502"/>
                        <a:pt x="381" y="1479"/>
                        <a:pt x="430" y="1433"/>
                      </a:cubicBezTo>
                      <a:lnTo>
                        <a:pt x="423" y="1433"/>
                      </a:lnTo>
                      <a:cubicBezTo>
                        <a:pt x="876" y="865"/>
                        <a:pt x="1590" y="642"/>
                        <a:pt x="2288" y="550"/>
                      </a:cubicBezTo>
                      <a:cubicBezTo>
                        <a:pt x="2590" y="507"/>
                        <a:pt x="2899" y="479"/>
                        <a:pt x="3206" y="479"/>
                      </a:cubicBezTo>
                      <a:cubicBezTo>
                        <a:pt x="3719" y="479"/>
                        <a:pt x="4228" y="557"/>
                        <a:pt x="4698" y="773"/>
                      </a:cubicBezTo>
                      <a:cubicBezTo>
                        <a:pt x="5097" y="957"/>
                        <a:pt x="5450" y="1210"/>
                        <a:pt x="5757" y="1525"/>
                      </a:cubicBezTo>
                      <a:cubicBezTo>
                        <a:pt x="5805" y="1576"/>
                        <a:pt x="5860" y="1598"/>
                        <a:pt x="5914" y="1598"/>
                      </a:cubicBezTo>
                      <a:cubicBezTo>
                        <a:pt x="6094" y="1598"/>
                        <a:pt x="6260" y="1358"/>
                        <a:pt x="6095" y="1187"/>
                      </a:cubicBezTo>
                      <a:cubicBezTo>
                        <a:pt x="5489" y="558"/>
                        <a:pt x="4683" y="151"/>
                        <a:pt x="3815" y="36"/>
                      </a:cubicBezTo>
                      <a:cubicBezTo>
                        <a:pt x="3604" y="12"/>
                        <a:pt x="3392" y="1"/>
                        <a:pt x="318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4389750" y="2658825"/>
                  <a:ext cx="101675" cy="50400"/>
                </a:xfrm>
                <a:custGeom>
                  <a:rect b="b" l="l" r="r" t="t"/>
                  <a:pathLst>
                    <a:path extrusionOk="0" h="2016" w="4067">
                      <a:moveTo>
                        <a:pt x="1151" y="1"/>
                      </a:moveTo>
                      <a:cubicBezTo>
                        <a:pt x="829" y="1"/>
                        <a:pt x="512" y="72"/>
                        <a:pt x="221" y="245"/>
                      </a:cubicBezTo>
                      <a:cubicBezTo>
                        <a:pt x="1" y="374"/>
                        <a:pt x="136" y="695"/>
                        <a:pt x="345" y="695"/>
                      </a:cubicBezTo>
                      <a:cubicBezTo>
                        <a:pt x="383" y="695"/>
                        <a:pt x="425" y="684"/>
                        <a:pt x="466" y="659"/>
                      </a:cubicBezTo>
                      <a:cubicBezTo>
                        <a:pt x="684" y="528"/>
                        <a:pt x="925" y="474"/>
                        <a:pt x="1170" y="474"/>
                      </a:cubicBezTo>
                      <a:cubicBezTo>
                        <a:pt x="1515" y="474"/>
                        <a:pt x="1869" y="580"/>
                        <a:pt x="2178" y="728"/>
                      </a:cubicBezTo>
                      <a:cubicBezTo>
                        <a:pt x="2738" y="989"/>
                        <a:pt x="3222" y="1396"/>
                        <a:pt x="3590" y="1895"/>
                      </a:cubicBezTo>
                      <a:cubicBezTo>
                        <a:pt x="3637" y="1973"/>
                        <a:pt x="3720" y="2016"/>
                        <a:pt x="3804" y="2016"/>
                      </a:cubicBezTo>
                      <a:cubicBezTo>
                        <a:pt x="3844" y="2016"/>
                        <a:pt x="3884" y="2006"/>
                        <a:pt x="3920" y="1987"/>
                      </a:cubicBezTo>
                      <a:cubicBezTo>
                        <a:pt x="4028" y="1918"/>
                        <a:pt x="4066" y="1772"/>
                        <a:pt x="4005" y="1657"/>
                      </a:cubicBezTo>
                      <a:cubicBezTo>
                        <a:pt x="3583" y="1058"/>
                        <a:pt x="3007" y="582"/>
                        <a:pt x="2347" y="283"/>
                      </a:cubicBezTo>
                      <a:cubicBezTo>
                        <a:pt x="1973" y="115"/>
                        <a:pt x="1559" y="1"/>
                        <a:pt x="115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4386425" y="2702575"/>
                  <a:ext cx="66425" cy="22325"/>
                </a:xfrm>
                <a:custGeom>
                  <a:rect b="b" l="l" r="r" t="t"/>
                  <a:pathLst>
                    <a:path extrusionOk="0" h="893" w="2657">
                      <a:moveTo>
                        <a:pt x="1161" y="1"/>
                      </a:moveTo>
                      <a:cubicBezTo>
                        <a:pt x="818" y="1"/>
                        <a:pt x="473" y="79"/>
                        <a:pt x="154" y="237"/>
                      </a:cubicBezTo>
                      <a:cubicBezTo>
                        <a:pt x="39" y="298"/>
                        <a:pt x="1" y="444"/>
                        <a:pt x="62" y="559"/>
                      </a:cubicBezTo>
                      <a:cubicBezTo>
                        <a:pt x="108" y="635"/>
                        <a:pt x="187" y="678"/>
                        <a:pt x="269" y="678"/>
                      </a:cubicBezTo>
                      <a:cubicBezTo>
                        <a:pt x="311" y="678"/>
                        <a:pt x="353" y="667"/>
                        <a:pt x="392" y="644"/>
                      </a:cubicBezTo>
                      <a:cubicBezTo>
                        <a:pt x="634" y="532"/>
                        <a:pt x="892" y="477"/>
                        <a:pt x="1149" y="477"/>
                      </a:cubicBezTo>
                      <a:cubicBezTo>
                        <a:pt x="1546" y="477"/>
                        <a:pt x="1939" y="607"/>
                        <a:pt x="2265" y="859"/>
                      </a:cubicBezTo>
                      <a:cubicBezTo>
                        <a:pt x="2304" y="882"/>
                        <a:pt x="2346" y="893"/>
                        <a:pt x="2388" y="893"/>
                      </a:cubicBezTo>
                      <a:cubicBezTo>
                        <a:pt x="2469" y="893"/>
                        <a:pt x="2547" y="850"/>
                        <a:pt x="2587" y="774"/>
                      </a:cubicBezTo>
                      <a:cubicBezTo>
                        <a:pt x="2657" y="659"/>
                        <a:pt x="2618" y="513"/>
                        <a:pt x="2503" y="444"/>
                      </a:cubicBezTo>
                      <a:cubicBezTo>
                        <a:pt x="2107" y="150"/>
                        <a:pt x="1635" y="1"/>
                        <a:pt x="116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9"/>
                <p:cNvSpPr/>
                <p:nvPr/>
              </p:nvSpPr>
              <p:spPr>
                <a:xfrm>
                  <a:off x="4508550" y="2648425"/>
                  <a:ext cx="130125" cy="39950"/>
                </a:xfrm>
                <a:custGeom>
                  <a:rect b="b" l="l" r="r" t="t"/>
                  <a:pathLst>
                    <a:path extrusionOk="0" h="1598" w="5205">
                      <a:moveTo>
                        <a:pt x="2305" y="0"/>
                      </a:moveTo>
                      <a:cubicBezTo>
                        <a:pt x="1919" y="0"/>
                        <a:pt x="1534" y="46"/>
                        <a:pt x="1156" y="139"/>
                      </a:cubicBezTo>
                      <a:cubicBezTo>
                        <a:pt x="788" y="231"/>
                        <a:pt x="443" y="415"/>
                        <a:pt x="166" y="684"/>
                      </a:cubicBezTo>
                      <a:cubicBezTo>
                        <a:pt x="1" y="855"/>
                        <a:pt x="163" y="1094"/>
                        <a:pt x="344" y="1094"/>
                      </a:cubicBezTo>
                      <a:cubicBezTo>
                        <a:pt x="398" y="1094"/>
                        <a:pt x="454" y="1073"/>
                        <a:pt x="504" y="1021"/>
                      </a:cubicBezTo>
                      <a:cubicBezTo>
                        <a:pt x="937" y="588"/>
                        <a:pt x="1594" y="484"/>
                        <a:pt x="2206" y="484"/>
                      </a:cubicBezTo>
                      <a:cubicBezTo>
                        <a:pt x="2354" y="484"/>
                        <a:pt x="2499" y="490"/>
                        <a:pt x="2638" y="499"/>
                      </a:cubicBezTo>
                      <a:cubicBezTo>
                        <a:pt x="3405" y="545"/>
                        <a:pt x="4219" y="822"/>
                        <a:pt x="4672" y="1489"/>
                      </a:cubicBezTo>
                      <a:cubicBezTo>
                        <a:pt x="4723" y="1566"/>
                        <a:pt x="4796" y="1597"/>
                        <a:pt x="4869" y="1597"/>
                      </a:cubicBezTo>
                      <a:cubicBezTo>
                        <a:pt x="5037" y="1597"/>
                        <a:pt x="5204" y="1426"/>
                        <a:pt x="5086" y="1244"/>
                      </a:cubicBezTo>
                      <a:cubicBezTo>
                        <a:pt x="4687" y="653"/>
                        <a:pt x="4043" y="277"/>
                        <a:pt x="3359" y="116"/>
                      </a:cubicBezTo>
                      <a:cubicBezTo>
                        <a:pt x="3011" y="39"/>
                        <a:pt x="2658" y="0"/>
                        <a:pt x="230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9"/>
                <p:cNvSpPr/>
                <p:nvPr/>
              </p:nvSpPr>
              <p:spPr>
                <a:xfrm>
                  <a:off x="4519325" y="2675050"/>
                  <a:ext cx="98300" cy="31350"/>
                </a:xfrm>
                <a:custGeom>
                  <a:rect b="b" l="l" r="r" t="t"/>
                  <a:pathLst>
                    <a:path extrusionOk="0" h="1254" w="3932">
                      <a:moveTo>
                        <a:pt x="1765" y="1"/>
                      </a:moveTo>
                      <a:cubicBezTo>
                        <a:pt x="1227" y="1"/>
                        <a:pt x="686" y="155"/>
                        <a:pt x="211" y="471"/>
                      </a:cubicBezTo>
                      <a:cubicBezTo>
                        <a:pt x="0" y="611"/>
                        <a:pt x="135" y="927"/>
                        <a:pt x="333" y="927"/>
                      </a:cubicBezTo>
                      <a:cubicBezTo>
                        <a:pt x="372" y="927"/>
                        <a:pt x="414" y="915"/>
                        <a:pt x="457" y="885"/>
                      </a:cubicBezTo>
                      <a:lnTo>
                        <a:pt x="449" y="885"/>
                      </a:lnTo>
                      <a:cubicBezTo>
                        <a:pt x="848" y="605"/>
                        <a:pt x="1308" y="468"/>
                        <a:pt x="1766" y="468"/>
                      </a:cubicBezTo>
                      <a:cubicBezTo>
                        <a:pt x="2376" y="468"/>
                        <a:pt x="2980" y="711"/>
                        <a:pt x="3427" y="1184"/>
                      </a:cubicBezTo>
                      <a:cubicBezTo>
                        <a:pt x="3476" y="1233"/>
                        <a:pt x="3530" y="1253"/>
                        <a:pt x="3583" y="1253"/>
                      </a:cubicBezTo>
                      <a:cubicBezTo>
                        <a:pt x="3766" y="1253"/>
                        <a:pt x="3932" y="1011"/>
                        <a:pt x="3765" y="839"/>
                      </a:cubicBezTo>
                      <a:cubicBezTo>
                        <a:pt x="3221" y="286"/>
                        <a:pt x="2496" y="1"/>
                        <a:pt x="17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9"/>
                <p:cNvSpPr/>
                <p:nvPr/>
              </p:nvSpPr>
              <p:spPr>
                <a:xfrm>
                  <a:off x="4655175" y="2634775"/>
                  <a:ext cx="146725" cy="50800"/>
                </a:xfrm>
                <a:custGeom>
                  <a:rect b="b" l="l" r="r" t="t"/>
                  <a:pathLst>
                    <a:path extrusionOk="0" h="2032" w="5869">
                      <a:moveTo>
                        <a:pt x="2682" y="0"/>
                      </a:moveTo>
                      <a:cubicBezTo>
                        <a:pt x="2293" y="0"/>
                        <a:pt x="1903" y="52"/>
                        <a:pt x="1524" y="155"/>
                      </a:cubicBezTo>
                      <a:cubicBezTo>
                        <a:pt x="1056" y="285"/>
                        <a:pt x="611" y="485"/>
                        <a:pt x="212" y="754"/>
                      </a:cubicBezTo>
                      <a:cubicBezTo>
                        <a:pt x="1" y="894"/>
                        <a:pt x="130" y="1210"/>
                        <a:pt x="330" y="1210"/>
                      </a:cubicBezTo>
                      <a:cubicBezTo>
                        <a:pt x="371" y="1210"/>
                        <a:pt x="414" y="1198"/>
                        <a:pt x="457" y="1168"/>
                      </a:cubicBezTo>
                      <a:cubicBezTo>
                        <a:pt x="1113" y="727"/>
                        <a:pt x="1920" y="480"/>
                        <a:pt x="2717" y="480"/>
                      </a:cubicBezTo>
                      <a:cubicBezTo>
                        <a:pt x="3404" y="480"/>
                        <a:pt x="4084" y="663"/>
                        <a:pt x="4656" y="1061"/>
                      </a:cubicBezTo>
                      <a:cubicBezTo>
                        <a:pt x="4971" y="1276"/>
                        <a:pt x="5224" y="1575"/>
                        <a:pt x="5385" y="1913"/>
                      </a:cubicBezTo>
                      <a:cubicBezTo>
                        <a:pt x="5431" y="1989"/>
                        <a:pt x="5510" y="2031"/>
                        <a:pt x="5592" y="2031"/>
                      </a:cubicBezTo>
                      <a:cubicBezTo>
                        <a:pt x="5634" y="2031"/>
                        <a:pt x="5676" y="2020"/>
                        <a:pt x="5715" y="1997"/>
                      </a:cubicBezTo>
                      <a:cubicBezTo>
                        <a:pt x="5830" y="1928"/>
                        <a:pt x="5869" y="1782"/>
                        <a:pt x="5799" y="1675"/>
                      </a:cubicBezTo>
                      <a:cubicBezTo>
                        <a:pt x="5454" y="953"/>
                        <a:pt x="4771" y="470"/>
                        <a:pt x="4026" y="216"/>
                      </a:cubicBezTo>
                      <a:cubicBezTo>
                        <a:pt x="3592" y="72"/>
                        <a:pt x="3137" y="0"/>
                        <a:pt x="268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9"/>
                <p:cNvSpPr/>
                <p:nvPr/>
              </p:nvSpPr>
              <p:spPr>
                <a:xfrm>
                  <a:off x="4675025" y="2665075"/>
                  <a:ext cx="102900" cy="30525"/>
                </a:xfrm>
                <a:custGeom>
                  <a:rect b="b" l="l" r="r" t="t"/>
                  <a:pathLst>
                    <a:path extrusionOk="0" h="1221" w="4116">
                      <a:moveTo>
                        <a:pt x="1885" y="0"/>
                      </a:moveTo>
                      <a:cubicBezTo>
                        <a:pt x="1301" y="0"/>
                        <a:pt x="744" y="276"/>
                        <a:pt x="231" y="539"/>
                      </a:cubicBezTo>
                      <a:cubicBezTo>
                        <a:pt x="1" y="665"/>
                        <a:pt x="143" y="982"/>
                        <a:pt x="363" y="982"/>
                      </a:cubicBezTo>
                      <a:cubicBezTo>
                        <a:pt x="399" y="982"/>
                        <a:pt x="438" y="974"/>
                        <a:pt x="477" y="954"/>
                      </a:cubicBezTo>
                      <a:cubicBezTo>
                        <a:pt x="907" y="736"/>
                        <a:pt x="1391" y="481"/>
                        <a:pt x="1887" y="481"/>
                      </a:cubicBezTo>
                      <a:cubicBezTo>
                        <a:pt x="1949" y="481"/>
                        <a:pt x="2011" y="485"/>
                        <a:pt x="2073" y="493"/>
                      </a:cubicBezTo>
                      <a:cubicBezTo>
                        <a:pt x="2334" y="539"/>
                        <a:pt x="2588" y="632"/>
                        <a:pt x="2818" y="762"/>
                      </a:cubicBezTo>
                      <a:cubicBezTo>
                        <a:pt x="3094" y="908"/>
                        <a:pt x="3363" y="1054"/>
                        <a:pt x="3639" y="1192"/>
                      </a:cubicBezTo>
                      <a:cubicBezTo>
                        <a:pt x="3678" y="1211"/>
                        <a:pt x="3717" y="1220"/>
                        <a:pt x="3753" y="1220"/>
                      </a:cubicBezTo>
                      <a:cubicBezTo>
                        <a:pt x="3973" y="1220"/>
                        <a:pt x="4115" y="903"/>
                        <a:pt x="3885" y="777"/>
                      </a:cubicBezTo>
                      <a:cubicBezTo>
                        <a:pt x="3593" y="624"/>
                        <a:pt x="3294" y="470"/>
                        <a:pt x="3002" y="325"/>
                      </a:cubicBezTo>
                      <a:cubicBezTo>
                        <a:pt x="2718" y="163"/>
                        <a:pt x="2403" y="56"/>
                        <a:pt x="2073" y="10"/>
                      </a:cubicBezTo>
                      <a:cubicBezTo>
                        <a:pt x="2010" y="3"/>
                        <a:pt x="1947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9"/>
                <p:cNvSpPr/>
                <p:nvPr/>
              </p:nvSpPr>
              <p:spPr>
                <a:xfrm>
                  <a:off x="4817350" y="2633750"/>
                  <a:ext cx="124825" cy="55900"/>
                </a:xfrm>
                <a:custGeom>
                  <a:rect b="b" l="l" r="r" t="t"/>
                  <a:pathLst>
                    <a:path extrusionOk="0" h="2236" w="4993">
                      <a:moveTo>
                        <a:pt x="2691" y="0"/>
                      </a:moveTo>
                      <a:cubicBezTo>
                        <a:pt x="2231" y="0"/>
                        <a:pt x="1765" y="120"/>
                        <a:pt x="1339" y="273"/>
                      </a:cubicBezTo>
                      <a:cubicBezTo>
                        <a:pt x="932" y="411"/>
                        <a:pt x="472" y="549"/>
                        <a:pt x="172" y="864"/>
                      </a:cubicBezTo>
                      <a:cubicBezTo>
                        <a:pt x="0" y="1030"/>
                        <a:pt x="167" y="1273"/>
                        <a:pt x="351" y="1273"/>
                      </a:cubicBezTo>
                      <a:cubicBezTo>
                        <a:pt x="405" y="1273"/>
                        <a:pt x="461" y="1252"/>
                        <a:pt x="510" y="1201"/>
                      </a:cubicBezTo>
                      <a:cubicBezTo>
                        <a:pt x="732" y="971"/>
                        <a:pt x="1070" y="879"/>
                        <a:pt x="1362" y="772"/>
                      </a:cubicBezTo>
                      <a:cubicBezTo>
                        <a:pt x="1700" y="633"/>
                        <a:pt x="2053" y="534"/>
                        <a:pt x="2413" y="488"/>
                      </a:cubicBezTo>
                      <a:cubicBezTo>
                        <a:pt x="2497" y="476"/>
                        <a:pt x="2581" y="470"/>
                        <a:pt x="2666" y="470"/>
                      </a:cubicBezTo>
                      <a:cubicBezTo>
                        <a:pt x="2916" y="470"/>
                        <a:pt x="3166" y="521"/>
                        <a:pt x="3396" y="618"/>
                      </a:cubicBezTo>
                      <a:cubicBezTo>
                        <a:pt x="3649" y="749"/>
                        <a:pt x="3864" y="940"/>
                        <a:pt x="4018" y="1178"/>
                      </a:cubicBezTo>
                      <a:cubicBezTo>
                        <a:pt x="4217" y="1478"/>
                        <a:pt x="4378" y="1792"/>
                        <a:pt x="4517" y="2115"/>
                      </a:cubicBezTo>
                      <a:cubicBezTo>
                        <a:pt x="4564" y="2193"/>
                        <a:pt x="4646" y="2236"/>
                        <a:pt x="4730" y="2236"/>
                      </a:cubicBezTo>
                      <a:cubicBezTo>
                        <a:pt x="4770" y="2236"/>
                        <a:pt x="4810" y="2227"/>
                        <a:pt x="4847" y="2207"/>
                      </a:cubicBezTo>
                      <a:cubicBezTo>
                        <a:pt x="4954" y="2138"/>
                        <a:pt x="4992" y="1992"/>
                        <a:pt x="4931" y="1877"/>
                      </a:cubicBezTo>
                      <a:cubicBezTo>
                        <a:pt x="4655" y="1255"/>
                        <a:pt x="4325" y="587"/>
                        <a:pt x="3711" y="250"/>
                      </a:cubicBezTo>
                      <a:cubicBezTo>
                        <a:pt x="3388" y="70"/>
                        <a:pt x="3041" y="0"/>
                        <a:pt x="26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4827650" y="2663800"/>
                  <a:ext cx="96250" cy="33375"/>
                </a:xfrm>
                <a:custGeom>
                  <a:rect b="b" l="l" r="r" t="t"/>
                  <a:pathLst>
                    <a:path extrusionOk="0" h="1335" w="3850">
                      <a:moveTo>
                        <a:pt x="1590" y="0"/>
                      </a:moveTo>
                      <a:cubicBezTo>
                        <a:pt x="1116" y="0"/>
                        <a:pt x="642" y="115"/>
                        <a:pt x="228" y="353"/>
                      </a:cubicBezTo>
                      <a:cubicBezTo>
                        <a:pt x="1" y="483"/>
                        <a:pt x="137" y="801"/>
                        <a:pt x="348" y="801"/>
                      </a:cubicBezTo>
                      <a:cubicBezTo>
                        <a:pt x="385" y="801"/>
                        <a:pt x="425" y="790"/>
                        <a:pt x="466" y="767"/>
                      </a:cubicBezTo>
                      <a:lnTo>
                        <a:pt x="474" y="767"/>
                      </a:lnTo>
                      <a:cubicBezTo>
                        <a:pt x="816" y="572"/>
                        <a:pt x="1200" y="479"/>
                        <a:pt x="1585" y="479"/>
                      </a:cubicBezTo>
                      <a:cubicBezTo>
                        <a:pt x="2245" y="479"/>
                        <a:pt x="2906" y="754"/>
                        <a:pt x="3352" y="1258"/>
                      </a:cubicBezTo>
                      <a:cubicBezTo>
                        <a:pt x="3399" y="1312"/>
                        <a:pt x="3453" y="1334"/>
                        <a:pt x="3506" y="1334"/>
                      </a:cubicBezTo>
                      <a:cubicBezTo>
                        <a:pt x="3683" y="1334"/>
                        <a:pt x="3849" y="1090"/>
                        <a:pt x="3690" y="913"/>
                      </a:cubicBezTo>
                      <a:cubicBezTo>
                        <a:pt x="3164" y="315"/>
                        <a:pt x="2376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9"/>
                <p:cNvSpPr/>
                <p:nvPr/>
              </p:nvSpPr>
              <p:spPr>
                <a:xfrm>
                  <a:off x="4967000" y="2645600"/>
                  <a:ext cx="144775" cy="35525"/>
                </a:xfrm>
                <a:custGeom>
                  <a:rect b="b" l="l" r="r" t="t"/>
                  <a:pathLst>
                    <a:path extrusionOk="0" h="1421" w="5791">
                      <a:moveTo>
                        <a:pt x="3036" y="0"/>
                      </a:moveTo>
                      <a:cubicBezTo>
                        <a:pt x="2475" y="0"/>
                        <a:pt x="1918" y="95"/>
                        <a:pt x="1386" y="282"/>
                      </a:cubicBezTo>
                      <a:cubicBezTo>
                        <a:pt x="971" y="428"/>
                        <a:pt x="580" y="620"/>
                        <a:pt x="212" y="858"/>
                      </a:cubicBezTo>
                      <a:cubicBezTo>
                        <a:pt x="1" y="999"/>
                        <a:pt x="130" y="1315"/>
                        <a:pt x="326" y="1315"/>
                      </a:cubicBezTo>
                      <a:cubicBezTo>
                        <a:pt x="365" y="1315"/>
                        <a:pt x="407" y="1302"/>
                        <a:pt x="450" y="1272"/>
                      </a:cubicBezTo>
                      <a:lnTo>
                        <a:pt x="457" y="1272"/>
                      </a:lnTo>
                      <a:cubicBezTo>
                        <a:pt x="1056" y="881"/>
                        <a:pt x="1731" y="620"/>
                        <a:pt x="2445" y="520"/>
                      </a:cubicBezTo>
                      <a:cubicBezTo>
                        <a:pt x="2657" y="493"/>
                        <a:pt x="2879" y="475"/>
                        <a:pt x="3103" y="475"/>
                      </a:cubicBezTo>
                      <a:cubicBezTo>
                        <a:pt x="3576" y="475"/>
                        <a:pt x="4055" y="554"/>
                        <a:pt x="4456" y="789"/>
                      </a:cubicBezTo>
                      <a:cubicBezTo>
                        <a:pt x="4786" y="981"/>
                        <a:pt x="5024" y="1295"/>
                        <a:pt x="5393" y="1411"/>
                      </a:cubicBezTo>
                      <a:cubicBezTo>
                        <a:pt x="5418" y="1418"/>
                        <a:pt x="5441" y="1421"/>
                        <a:pt x="5464" y="1421"/>
                      </a:cubicBezTo>
                      <a:cubicBezTo>
                        <a:pt x="5710" y="1421"/>
                        <a:pt x="5791" y="1027"/>
                        <a:pt x="5523" y="950"/>
                      </a:cubicBezTo>
                      <a:cubicBezTo>
                        <a:pt x="5385" y="896"/>
                        <a:pt x="5254" y="812"/>
                        <a:pt x="5147" y="704"/>
                      </a:cubicBezTo>
                      <a:cubicBezTo>
                        <a:pt x="5009" y="582"/>
                        <a:pt x="4863" y="466"/>
                        <a:pt x="4702" y="374"/>
                      </a:cubicBezTo>
                      <a:cubicBezTo>
                        <a:pt x="4372" y="190"/>
                        <a:pt x="4003" y="75"/>
                        <a:pt x="3635" y="37"/>
                      </a:cubicBezTo>
                      <a:cubicBezTo>
                        <a:pt x="3436" y="12"/>
                        <a:pt x="3236" y="0"/>
                        <a:pt x="30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9"/>
                <p:cNvSpPr/>
                <p:nvPr/>
              </p:nvSpPr>
              <p:spPr>
                <a:xfrm>
                  <a:off x="4521325" y="2566450"/>
                  <a:ext cx="81775" cy="64350"/>
                </a:xfrm>
                <a:custGeom>
                  <a:rect b="b" l="l" r="r" t="t"/>
                  <a:pathLst>
                    <a:path extrusionOk="0" h="2574" w="3271">
                      <a:moveTo>
                        <a:pt x="342" y="1"/>
                      </a:moveTo>
                      <a:cubicBezTo>
                        <a:pt x="91" y="1"/>
                        <a:pt x="1" y="399"/>
                        <a:pt x="277" y="470"/>
                      </a:cubicBezTo>
                      <a:cubicBezTo>
                        <a:pt x="868" y="624"/>
                        <a:pt x="1474" y="777"/>
                        <a:pt x="1981" y="1130"/>
                      </a:cubicBezTo>
                      <a:cubicBezTo>
                        <a:pt x="2388" y="1399"/>
                        <a:pt x="2741" y="1836"/>
                        <a:pt x="2795" y="2335"/>
                      </a:cubicBezTo>
                      <a:cubicBezTo>
                        <a:pt x="2795" y="2466"/>
                        <a:pt x="2902" y="2573"/>
                        <a:pt x="3033" y="2573"/>
                      </a:cubicBezTo>
                      <a:cubicBezTo>
                        <a:pt x="3163" y="2573"/>
                        <a:pt x="3271" y="2466"/>
                        <a:pt x="3271" y="2335"/>
                      </a:cubicBezTo>
                      <a:cubicBezTo>
                        <a:pt x="3209" y="1691"/>
                        <a:pt x="2825" y="1153"/>
                        <a:pt x="2311" y="777"/>
                      </a:cubicBezTo>
                      <a:cubicBezTo>
                        <a:pt x="1758" y="363"/>
                        <a:pt x="1068" y="178"/>
                        <a:pt x="408" y="10"/>
                      </a:cubicBezTo>
                      <a:cubicBezTo>
                        <a:pt x="385" y="4"/>
                        <a:pt x="363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9"/>
                <p:cNvSpPr/>
                <p:nvPr/>
              </p:nvSpPr>
              <p:spPr>
                <a:xfrm>
                  <a:off x="4569700" y="2547750"/>
                  <a:ext cx="177575" cy="59350"/>
                </a:xfrm>
                <a:custGeom>
                  <a:rect b="b" l="l" r="r" t="t"/>
                  <a:pathLst>
                    <a:path extrusionOk="0" h="2374" w="7103">
                      <a:moveTo>
                        <a:pt x="3890" y="1"/>
                      </a:moveTo>
                      <a:cubicBezTo>
                        <a:pt x="3569" y="1"/>
                        <a:pt x="3246" y="50"/>
                        <a:pt x="2932" y="113"/>
                      </a:cubicBezTo>
                      <a:cubicBezTo>
                        <a:pt x="1888" y="343"/>
                        <a:pt x="913" y="811"/>
                        <a:pt x="92" y="1494"/>
                      </a:cubicBezTo>
                      <a:cubicBezTo>
                        <a:pt x="0" y="1587"/>
                        <a:pt x="0" y="1740"/>
                        <a:pt x="92" y="1832"/>
                      </a:cubicBezTo>
                      <a:cubicBezTo>
                        <a:pt x="138" y="1878"/>
                        <a:pt x="200" y="1901"/>
                        <a:pt x="261" y="1901"/>
                      </a:cubicBezTo>
                      <a:cubicBezTo>
                        <a:pt x="322" y="1901"/>
                        <a:pt x="384" y="1878"/>
                        <a:pt x="430" y="1832"/>
                      </a:cubicBezTo>
                      <a:cubicBezTo>
                        <a:pt x="1136" y="1256"/>
                        <a:pt x="1957" y="850"/>
                        <a:pt x="2840" y="627"/>
                      </a:cubicBezTo>
                      <a:cubicBezTo>
                        <a:pt x="3169" y="545"/>
                        <a:pt x="3517" y="474"/>
                        <a:pt x="3863" y="474"/>
                      </a:cubicBezTo>
                      <a:cubicBezTo>
                        <a:pt x="4002" y="474"/>
                        <a:pt x="4139" y="486"/>
                        <a:pt x="4275" y="512"/>
                      </a:cubicBezTo>
                      <a:cubicBezTo>
                        <a:pt x="4705" y="604"/>
                        <a:pt x="5074" y="850"/>
                        <a:pt x="5396" y="1141"/>
                      </a:cubicBezTo>
                      <a:cubicBezTo>
                        <a:pt x="5818" y="1502"/>
                        <a:pt x="6202" y="1909"/>
                        <a:pt x="6593" y="2300"/>
                      </a:cubicBezTo>
                      <a:cubicBezTo>
                        <a:pt x="6645" y="2352"/>
                        <a:pt x="6702" y="2373"/>
                        <a:pt x="6758" y="2373"/>
                      </a:cubicBezTo>
                      <a:cubicBezTo>
                        <a:pt x="6942" y="2373"/>
                        <a:pt x="7102" y="2134"/>
                        <a:pt x="6931" y="1963"/>
                      </a:cubicBezTo>
                      <a:cubicBezTo>
                        <a:pt x="6555" y="1594"/>
                        <a:pt x="6187" y="1203"/>
                        <a:pt x="5795" y="850"/>
                      </a:cubicBezTo>
                      <a:cubicBezTo>
                        <a:pt x="5434" y="527"/>
                        <a:pt x="5035" y="236"/>
                        <a:pt x="4567" y="90"/>
                      </a:cubicBezTo>
                      <a:cubicBezTo>
                        <a:pt x="4346" y="26"/>
                        <a:pt x="4119" y="1"/>
                        <a:pt x="389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9"/>
                <p:cNvSpPr/>
                <p:nvPr/>
              </p:nvSpPr>
              <p:spPr>
                <a:xfrm>
                  <a:off x="4732325" y="2543950"/>
                  <a:ext cx="178575" cy="67450"/>
                </a:xfrm>
                <a:custGeom>
                  <a:rect b="b" l="l" r="r" t="t"/>
                  <a:pathLst>
                    <a:path extrusionOk="0" h="2698" w="7143">
                      <a:moveTo>
                        <a:pt x="3760" y="1"/>
                      </a:moveTo>
                      <a:cubicBezTo>
                        <a:pt x="3519" y="1"/>
                        <a:pt x="3279" y="27"/>
                        <a:pt x="3044" y="81"/>
                      </a:cubicBezTo>
                      <a:cubicBezTo>
                        <a:pt x="2514" y="211"/>
                        <a:pt x="2015" y="449"/>
                        <a:pt x="1577" y="779"/>
                      </a:cubicBezTo>
                      <a:cubicBezTo>
                        <a:pt x="1071" y="1148"/>
                        <a:pt x="603" y="1562"/>
                        <a:pt x="173" y="2007"/>
                      </a:cubicBezTo>
                      <a:cubicBezTo>
                        <a:pt x="1" y="2173"/>
                        <a:pt x="163" y="2417"/>
                        <a:pt x="348" y="2417"/>
                      </a:cubicBezTo>
                      <a:cubicBezTo>
                        <a:pt x="403" y="2417"/>
                        <a:pt x="460" y="2396"/>
                        <a:pt x="511" y="2345"/>
                      </a:cubicBezTo>
                      <a:lnTo>
                        <a:pt x="518" y="2345"/>
                      </a:lnTo>
                      <a:cubicBezTo>
                        <a:pt x="1209" y="1662"/>
                        <a:pt x="1961" y="917"/>
                        <a:pt x="2913" y="610"/>
                      </a:cubicBezTo>
                      <a:cubicBezTo>
                        <a:pt x="3191" y="527"/>
                        <a:pt x="3476" y="486"/>
                        <a:pt x="3760" y="486"/>
                      </a:cubicBezTo>
                      <a:cubicBezTo>
                        <a:pt x="4469" y="486"/>
                        <a:pt x="5166" y="742"/>
                        <a:pt x="5715" y="1224"/>
                      </a:cubicBezTo>
                      <a:cubicBezTo>
                        <a:pt x="6121" y="1577"/>
                        <a:pt x="6436" y="2023"/>
                        <a:pt x="6643" y="2521"/>
                      </a:cubicBezTo>
                      <a:cubicBezTo>
                        <a:pt x="6676" y="2626"/>
                        <a:pt x="6775" y="2697"/>
                        <a:pt x="6885" y="2697"/>
                      </a:cubicBezTo>
                      <a:cubicBezTo>
                        <a:pt x="6904" y="2697"/>
                        <a:pt x="6923" y="2695"/>
                        <a:pt x="6943" y="2690"/>
                      </a:cubicBezTo>
                      <a:cubicBezTo>
                        <a:pt x="7066" y="2652"/>
                        <a:pt x="7142" y="2521"/>
                        <a:pt x="7104" y="2391"/>
                      </a:cubicBezTo>
                      <a:cubicBezTo>
                        <a:pt x="6682" y="1355"/>
                        <a:pt x="5868" y="510"/>
                        <a:pt x="4786" y="165"/>
                      </a:cubicBezTo>
                      <a:cubicBezTo>
                        <a:pt x="4455" y="56"/>
                        <a:pt x="4107" y="1"/>
                        <a:pt x="376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9"/>
                <p:cNvSpPr/>
                <p:nvPr/>
              </p:nvSpPr>
              <p:spPr>
                <a:xfrm>
                  <a:off x="4892950" y="2550350"/>
                  <a:ext cx="100850" cy="56850"/>
                </a:xfrm>
                <a:custGeom>
                  <a:rect b="b" l="l" r="r" t="t"/>
                  <a:pathLst>
                    <a:path extrusionOk="0" h="2274" w="4034">
                      <a:moveTo>
                        <a:pt x="3393" y="1"/>
                      </a:moveTo>
                      <a:cubicBezTo>
                        <a:pt x="2806" y="1"/>
                        <a:pt x="2225" y="150"/>
                        <a:pt x="1700" y="431"/>
                      </a:cubicBezTo>
                      <a:cubicBezTo>
                        <a:pt x="1055" y="776"/>
                        <a:pt x="533" y="1321"/>
                        <a:pt x="119" y="1928"/>
                      </a:cubicBezTo>
                      <a:cubicBezTo>
                        <a:pt x="1" y="2105"/>
                        <a:pt x="167" y="2274"/>
                        <a:pt x="336" y="2274"/>
                      </a:cubicBezTo>
                      <a:cubicBezTo>
                        <a:pt x="409" y="2274"/>
                        <a:pt x="482" y="2242"/>
                        <a:pt x="533" y="2166"/>
                      </a:cubicBezTo>
                      <a:cubicBezTo>
                        <a:pt x="894" y="1621"/>
                        <a:pt x="1377" y="1160"/>
                        <a:pt x="1945" y="845"/>
                      </a:cubicBezTo>
                      <a:cubicBezTo>
                        <a:pt x="2400" y="600"/>
                        <a:pt x="2903" y="477"/>
                        <a:pt x="3413" y="477"/>
                      </a:cubicBezTo>
                      <a:cubicBezTo>
                        <a:pt x="3540" y="477"/>
                        <a:pt x="3668" y="485"/>
                        <a:pt x="3795" y="500"/>
                      </a:cubicBezTo>
                      <a:cubicBezTo>
                        <a:pt x="3926" y="500"/>
                        <a:pt x="4033" y="393"/>
                        <a:pt x="4033" y="262"/>
                      </a:cubicBezTo>
                      <a:cubicBezTo>
                        <a:pt x="4033" y="132"/>
                        <a:pt x="3926" y="24"/>
                        <a:pt x="3795" y="24"/>
                      </a:cubicBezTo>
                      <a:cubicBezTo>
                        <a:pt x="3661" y="8"/>
                        <a:pt x="3527" y="1"/>
                        <a:pt x="339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5037525" y="2590000"/>
                  <a:ext cx="33600" cy="34925"/>
                </a:xfrm>
                <a:custGeom>
                  <a:rect b="b" l="l" r="r" t="t"/>
                  <a:pathLst>
                    <a:path extrusionOk="0" h="1397" w="1344">
                      <a:moveTo>
                        <a:pt x="276" y="0"/>
                      </a:moveTo>
                      <a:cubicBezTo>
                        <a:pt x="195" y="0"/>
                        <a:pt x="115" y="43"/>
                        <a:pt x="69" y="119"/>
                      </a:cubicBezTo>
                      <a:cubicBezTo>
                        <a:pt x="0" y="234"/>
                        <a:pt x="39" y="380"/>
                        <a:pt x="154" y="449"/>
                      </a:cubicBezTo>
                      <a:lnTo>
                        <a:pt x="146" y="449"/>
                      </a:lnTo>
                      <a:lnTo>
                        <a:pt x="208" y="495"/>
                      </a:lnTo>
                      <a:cubicBezTo>
                        <a:pt x="208" y="495"/>
                        <a:pt x="231" y="515"/>
                        <a:pt x="233" y="515"/>
                      </a:cubicBezTo>
                      <a:cubicBezTo>
                        <a:pt x="234" y="515"/>
                        <a:pt x="233" y="513"/>
                        <a:pt x="228" y="509"/>
                      </a:cubicBezTo>
                      <a:lnTo>
                        <a:pt x="228" y="509"/>
                      </a:lnTo>
                      <a:cubicBezTo>
                        <a:pt x="229" y="509"/>
                        <a:pt x="230" y="510"/>
                        <a:pt x="231" y="511"/>
                      </a:cubicBezTo>
                      <a:cubicBezTo>
                        <a:pt x="269" y="549"/>
                        <a:pt x="307" y="580"/>
                        <a:pt x="346" y="610"/>
                      </a:cubicBezTo>
                      <a:cubicBezTo>
                        <a:pt x="422" y="679"/>
                        <a:pt x="492" y="749"/>
                        <a:pt x="561" y="825"/>
                      </a:cubicBezTo>
                      <a:cubicBezTo>
                        <a:pt x="591" y="864"/>
                        <a:pt x="622" y="902"/>
                        <a:pt x="653" y="940"/>
                      </a:cubicBezTo>
                      <a:cubicBezTo>
                        <a:pt x="656" y="944"/>
                        <a:pt x="658" y="947"/>
                        <a:pt x="660" y="950"/>
                      </a:cubicBezTo>
                      <a:lnTo>
                        <a:pt x="660" y="950"/>
                      </a:lnTo>
                      <a:cubicBezTo>
                        <a:pt x="663" y="954"/>
                        <a:pt x="665" y="958"/>
                        <a:pt x="668" y="963"/>
                      </a:cubicBezTo>
                      <a:lnTo>
                        <a:pt x="706" y="1017"/>
                      </a:lnTo>
                      <a:cubicBezTo>
                        <a:pt x="768" y="1102"/>
                        <a:pt x="822" y="1186"/>
                        <a:pt x="868" y="1278"/>
                      </a:cubicBezTo>
                      <a:cubicBezTo>
                        <a:pt x="913" y="1354"/>
                        <a:pt x="993" y="1397"/>
                        <a:pt x="1075" y="1397"/>
                      </a:cubicBezTo>
                      <a:cubicBezTo>
                        <a:pt x="1116" y="1397"/>
                        <a:pt x="1159" y="1386"/>
                        <a:pt x="1198" y="1363"/>
                      </a:cubicBezTo>
                      <a:cubicBezTo>
                        <a:pt x="1305" y="1294"/>
                        <a:pt x="1344" y="1148"/>
                        <a:pt x="1282" y="1033"/>
                      </a:cubicBezTo>
                      <a:cubicBezTo>
                        <a:pt x="1067" y="641"/>
                        <a:pt x="768" y="296"/>
                        <a:pt x="399" y="35"/>
                      </a:cubicBezTo>
                      <a:cubicBezTo>
                        <a:pt x="361" y="11"/>
                        <a:pt x="318" y="0"/>
                        <a:pt x="27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4469125" y="2609050"/>
                  <a:ext cx="54525" cy="26150"/>
                </a:xfrm>
                <a:custGeom>
                  <a:rect b="b" l="l" r="r" t="t"/>
                  <a:pathLst>
                    <a:path extrusionOk="0" h="1046" w="2181">
                      <a:moveTo>
                        <a:pt x="331" y="0"/>
                      </a:moveTo>
                      <a:cubicBezTo>
                        <a:pt x="301" y="0"/>
                        <a:pt x="270" y="1"/>
                        <a:pt x="239" y="2"/>
                      </a:cubicBezTo>
                      <a:cubicBezTo>
                        <a:pt x="108" y="2"/>
                        <a:pt x="1" y="109"/>
                        <a:pt x="1" y="240"/>
                      </a:cubicBezTo>
                      <a:cubicBezTo>
                        <a:pt x="1" y="370"/>
                        <a:pt x="108" y="478"/>
                        <a:pt x="239" y="478"/>
                      </a:cubicBezTo>
                      <a:cubicBezTo>
                        <a:pt x="270" y="476"/>
                        <a:pt x="302" y="476"/>
                        <a:pt x="334" y="476"/>
                      </a:cubicBezTo>
                      <a:cubicBezTo>
                        <a:pt x="846" y="476"/>
                        <a:pt x="1346" y="651"/>
                        <a:pt x="1751" y="977"/>
                      </a:cubicBezTo>
                      <a:cubicBezTo>
                        <a:pt x="1797" y="1023"/>
                        <a:pt x="1857" y="1046"/>
                        <a:pt x="1917" y="1046"/>
                      </a:cubicBezTo>
                      <a:cubicBezTo>
                        <a:pt x="1977" y="1046"/>
                        <a:pt x="2039" y="1023"/>
                        <a:pt x="2089" y="977"/>
                      </a:cubicBezTo>
                      <a:cubicBezTo>
                        <a:pt x="2181" y="885"/>
                        <a:pt x="2181" y="731"/>
                        <a:pt x="2089" y="639"/>
                      </a:cubicBezTo>
                      <a:cubicBezTo>
                        <a:pt x="1591" y="229"/>
                        <a:pt x="974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>
                  <a:off x="4515200" y="2588175"/>
                  <a:ext cx="61350" cy="35600"/>
                </a:xfrm>
                <a:custGeom>
                  <a:rect b="b" l="l" r="r" t="t"/>
                  <a:pathLst>
                    <a:path extrusionOk="0" h="1424" w="2454">
                      <a:moveTo>
                        <a:pt x="268" y="1"/>
                      </a:moveTo>
                      <a:cubicBezTo>
                        <a:pt x="161" y="1"/>
                        <a:pt x="63" y="67"/>
                        <a:pt x="31" y="177"/>
                      </a:cubicBezTo>
                      <a:cubicBezTo>
                        <a:pt x="0" y="284"/>
                        <a:pt x="69" y="453"/>
                        <a:pt x="200" y="468"/>
                      </a:cubicBezTo>
                      <a:cubicBezTo>
                        <a:pt x="867" y="561"/>
                        <a:pt x="1482" y="868"/>
                        <a:pt x="1950" y="1351"/>
                      </a:cubicBezTo>
                      <a:cubicBezTo>
                        <a:pt x="1999" y="1402"/>
                        <a:pt x="2054" y="1423"/>
                        <a:pt x="2108" y="1423"/>
                      </a:cubicBezTo>
                      <a:cubicBezTo>
                        <a:pt x="2290" y="1423"/>
                        <a:pt x="2453" y="1179"/>
                        <a:pt x="2287" y="1013"/>
                      </a:cubicBezTo>
                      <a:cubicBezTo>
                        <a:pt x="1766" y="468"/>
                        <a:pt x="1075" y="115"/>
                        <a:pt x="330" y="8"/>
                      </a:cubicBezTo>
                      <a:cubicBezTo>
                        <a:pt x="309" y="3"/>
                        <a:pt x="289" y="1"/>
                        <a:pt x="2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9"/>
                <p:cNvSpPr/>
                <p:nvPr/>
              </p:nvSpPr>
              <p:spPr>
                <a:xfrm>
                  <a:off x="4586775" y="2575075"/>
                  <a:ext cx="121950" cy="35375"/>
                </a:xfrm>
                <a:custGeom>
                  <a:rect b="b" l="l" r="r" t="t"/>
                  <a:pathLst>
                    <a:path extrusionOk="0" h="1415" w="4878">
                      <a:moveTo>
                        <a:pt x="2703" y="1"/>
                      </a:moveTo>
                      <a:cubicBezTo>
                        <a:pt x="2639" y="1"/>
                        <a:pt x="2575" y="4"/>
                        <a:pt x="2510" y="10"/>
                      </a:cubicBezTo>
                      <a:cubicBezTo>
                        <a:pt x="1696" y="87"/>
                        <a:pt x="814" y="263"/>
                        <a:pt x="146" y="762"/>
                      </a:cubicBezTo>
                      <a:cubicBezTo>
                        <a:pt x="39" y="831"/>
                        <a:pt x="0" y="977"/>
                        <a:pt x="62" y="1092"/>
                      </a:cubicBezTo>
                      <a:cubicBezTo>
                        <a:pt x="103" y="1165"/>
                        <a:pt x="187" y="1206"/>
                        <a:pt x="272" y="1206"/>
                      </a:cubicBezTo>
                      <a:cubicBezTo>
                        <a:pt x="313" y="1206"/>
                        <a:pt x="354" y="1197"/>
                        <a:pt x="392" y="1177"/>
                      </a:cubicBezTo>
                      <a:cubicBezTo>
                        <a:pt x="983" y="739"/>
                        <a:pt x="1743" y="578"/>
                        <a:pt x="2464" y="494"/>
                      </a:cubicBezTo>
                      <a:cubicBezTo>
                        <a:pt x="2537" y="484"/>
                        <a:pt x="2610" y="480"/>
                        <a:pt x="2683" y="480"/>
                      </a:cubicBezTo>
                      <a:cubicBezTo>
                        <a:pt x="2969" y="480"/>
                        <a:pt x="3251" y="551"/>
                        <a:pt x="3508" y="685"/>
                      </a:cubicBezTo>
                      <a:cubicBezTo>
                        <a:pt x="3823" y="870"/>
                        <a:pt x="4107" y="1092"/>
                        <a:pt x="4368" y="1346"/>
                      </a:cubicBezTo>
                      <a:cubicBezTo>
                        <a:pt x="4418" y="1394"/>
                        <a:pt x="4474" y="1414"/>
                        <a:pt x="4528" y="1414"/>
                      </a:cubicBezTo>
                      <a:cubicBezTo>
                        <a:pt x="4714" y="1414"/>
                        <a:pt x="4878" y="1174"/>
                        <a:pt x="4705" y="1008"/>
                      </a:cubicBezTo>
                      <a:cubicBezTo>
                        <a:pt x="4137" y="475"/>
                        <a:pt x="3495" y="1"/>
                        <a:pt x="270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9"/>
                <p:cNvSpPr/>
                <p:nvPr/>
              </p:nvSpPr>
              <p:spPr>
                <a:xfrm>
                  <a:off x="4603850" y="2609350"/>
                  <a:ext cx="74850" cy="24700"/>
                </a:xfrm>
                <a:custGeom>
                  <a:rect b="b" l="l" r="r" t="t"/>
                  <a:pathLst>
                    <a:path extrusionOk="0" h="988" w="2994">
                      <a:moveTo>
                        <a:pt x="1745" y="0"/>
                      </a:moveTo>
                      <a:cubicBezTo>
                        <a:pt x="1156" y="0"/>
                        <a:pt x="572" y="200"/>
                        <a:pt x="92" y="581"/>
                      </a:cubicBezTo>
                      <a:cubicBezTo>
                        <a:pt x="0" y="673"/>
                        <a:pt x="0" y="827"/>
                        <a:pt x="92" y="919"/>
                      </a:cubicBezTo>
                      <a:cubicBezTo>
                        <a:pt x="142" y="965"/>
                        <a:pt x="204" y="988"/>
                        <a:pt x="265" y="988"/>
                      </a:cubicBezTo>
                      <a:cubicBezTo>
                        <a:pt x="326" y="988"/>
                        <a:pt x="388" y="965"/>
                        <a:pt x="438" y="919"/>
                      </a:cubicBezTo>
                      <a:cubicBezTo>
                        <a:pt x="817" y="625"/>
                        <a:pt x="1279" y="471"/>
                        <a:pt x="1746" y="471"/>
                      </a:cubicBezTo>
                      <a:cubicBezTo>
                        <a:pt x="2035" y="471"/>
                        <a:pt x="2327" y="530"/>
                        <a:pt x="2602" y="650"/>
                      </a:cubicBezTo>
                      <a:cubicBezTo>
                        <a:pt x="2639" y="673"/>
                        <a:pt x="2679" y="684"/>
                        <a:pt x="2720" y="684"/>
                      </a:cubicBezTo>
                      <a:cubicBezTo>
                        <a:pt x="2800" y="684"/>
                        <a:pt x="2879" y="642"/>
                        <a:pt x="2925" y="566"/>
                      </a:cubicBezTo>
                      <a:cubicBezTo>
                        <a:pt x="2994" y="450"/>
                        <a:pt x="2955" y="305"/>
                        <a:pt x="2840" y="243"/>
                      </a:cubicBezTo>
                      <a:cubicBezTo>
                        <a:pt x="2490" y="80"/>
                        <a:pt x="2116" y="0"/>
                        <a:pt x="174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4762600" y="2579500"/>
                  <a:ext cx="122775" cy="35625"/>
                </a:xfrm>
                <a:custGeom>
                  <a:rect b="b" l="l" r="r" t="t"/>
                  <a:pathLst>
                    <a:path extrusionOk="0" h="1425" w="4911">
                      <a:moveTo>
                        <a:pt x="2597" y="1"/>
                      </a:moveTo>
                      <a:cubicBezTo>
                        <a:pt x="1713" y="1"/>
                        <a:pt x="832" y="342"/>
                        <a:pt x="167" y="1015"/>
                      </a:cubicBezTo>
                      <a:cubicBezTo>
                        <a:pt x="1" y="1181"/>
                        <a:pt x="165" y="1425"/>
                        <a:pt x="347" y="1425"/>
                      </a:cubicBezTo>
                      <a:cubicBezTo>
                        <a:pt x="400" y="1425"/>
                        <a:pt x="456" y="1403"/>
                        <a:pt x="505" y="1353"/>
                      </a:cubicBezTo>
                      <a:cubicBezTo>
                        <a:pt x="1077" y="772"/>
                        <a:pt x="1834" y="479"/>
                        <a:pt x="2594" y="479"/>
                      </a:cubicBezTo>
                      <a:cubicBezTo>
                        <a:pt x="3262" y="479"/>
                        <a:pt x="3932" y="705"/>
                        <a:pt x="4481" y="1161"/>
                      </a:cubicBezTo>
                      <a:cubicBezTo>
                        <a:pt x="4527" y="1207"/>
                        <a:pt x="4588" y="1230"/>
                        <a:pt x="4650" y="1230"/>
                      </a:cubicBezTo>
                      <a:cubicBezTo>
                        <a:pt x="4711" y="1230"/>
                        <a:pt x="4772" y="1207"/>
                        <a:pt x="4818" y="1161"/>
                      </a:cubicBezTo>
                      <a:cubicBezTo>
                        <a:pt x="4910" y="1069"/>
                        <a:pt x="4910" y="915"/>
                        <a:pt x="4818" y="823"/>
                      </a:cubicBezTo>
                      <a:cubicBezTo>
                        <a:pt x="4178" y="273"/>
                        <a:pt x="3386" y="1"/>
                        <a:pt x="25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9"/>
                <p:cNvSpPr/>
                <p:nvPr/>
              </p:nvSpPr>
              <p:spPr>
                <a:xfrm>
                  <a:off x="4929875" y="2574975"/>
                  <a:ext cx="82925" cy="42550"/>
                </a:xfrm>
                <a:custGeom>
                  <a:rect b="b" l="l" r="r" t="t"/>
                  <a:pathLst>
                    <a:path extrusionOk="0" h="1702" w="3317">
                      <a:moveTo>
                        <a:pt x="2904" y="0"/>
                      </a:moveTo>
                      <a:cubicBezTo>
                        <a:pt x="1851" y="0"/>
                        <a:pt x="954" y="646"/>
                        <a:pt x="154" y="1257"/>
                      </a:cubicBezTo>
                      <a:cubicBezTo>
                        <a:pt x="39" y="1327"/>
                        <a:pt x="0" y="1472"/>
                        <a:pt x="62" y="1587"/>
                      </a:cubicBezTo>
                      <a:cubicBezTo>
                        <a:pt x="108" y="1660"/>
                        <a:pt x="190" y="1701"/>
                        <a:pt x="274" y="1701"/>
                      </a:cubicBezTo>
                      <a:cubicBezTo>
                        <a:pt x="314" y="1701"/>
                        <a:pt x="354" y="1692"/>
                        <a:pt x="392" y="1672"/>
                      </a:cubicBezTo>
                      <a:cubicBezTo>
                        <a:pt x="1137" y="1110"/>
                        <a:pt x="1958" y="485"/>
                        <a:pt x="2928" y="485"/>
                      </a:cubicBezTo>
                      <a:cubicBezTo>
                        <a:pt x="2978" y="485"/>
                        <a:pt x="3028" y="487"/>
                        <a:pt x="3078" y="490"/>
                      </a:cubicBezTo>
                      <a:cubicBezTo>
                        <a:pt x="3209" y="490"/>
                        <a:pt x="3316" y="382"/>
                        <a:pt x="3316" y="252"/>
                      </a:cubicBezTo>
                      <a:cubicBezTo>
                        <a:pt x="3316" y="121"/>
                        <a:pt x="3209" y="14"/>
                        <a:pt x="3078" y="6"/>
                      </a:cubicBezTo>
                      <a:cubicBezTo>
                        <a:pt x="3020" y="2"/>
                        <a:pt x="2961" y="0"/>
                        <a:pt x="290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9"/>
                <p:cNvSpPr/>
                <p:nvPr/>
              </p:nvSpPr>
              <p:spPr>
                <a:xfrm>
                  <a:off x="4543725" y="2532525"/>
                  <a:ext cx="82575" cy="37050"/>
                </a:xfrm>
                <a:custGeom>
                  <a:rect b="b" l="l" r="r" t="t"/>
                  <a:pathLst>
                    <a:path extrusionOk="0" h="1482" w="3303">
                      <a:moveTo>
                        <a:pt x="348" y="1"/>
                      </a:moveTo>
                      <a:cubicBezTo>
                        <a:pt x="88" y="1"/>
                        <a:pt x="1" y="405"/>
                        <a:pt x="279" y="476"/>
                      </a:cubicBezTo>
                      <a:cubicBezTo>
                        <a:pt x="1169" y="676"/>
                        <a:pt x="2029" y="1006"/>
                        <a:pt x="2835" y="1451"/>
                      </a:cubicBezTo>
                      <a:cubicBezTo>
                        <a:pt x="2874" y="1472"/>
                        <a:pt x="2913" y="1482"/>
                        <a:pt x="2949" y="1482"/>
                      </a:cubicBezTo>
                      <a:cubicBezTo>
                        <a:pt x="3162" y="1482"/>
                        <a:pt x="3303" y="1161"/>
                        <a:pt x="3073" y="1037"/>
                      </a:cubicBezTo>
                      <a:cubicBezTo>
                        <a:pt x="2236" y="576"/>
                        <a:pt x="1338" y="231"/>
                        <a:pt x="410" y="8"/>
                      </a:cubicBezTo>
                      <a:cubicBezTo>
                        <a:pt x="388" y="3"/>
                        <a:pt x="368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9"/>
                <p:cNvSpPr/>
                <p:nvPr/>
              </p:nvSpPr>
              <p:spPr>
                <a:xfrm>
                  <a:off x="4587750" y="2510975"/>
                  <a:ext cx="75875" cy="44675"/>
                </a:xfrm>
                <a:custGeom>
                  <a:rect b="b" l="l" r="r" t="t"/>
                  <a:pathLst>
                    <a:path extrusionOk="0" h="1787" w="3035">
                      <a:moveTo>
                        <a:pt x="329" y="0"/>
                      </a:moveTo>
                      <a:cubicBezTo>
                        <a:pt x="82" y="0"/>
                        <a:pt x="0" y="401"/>
                        <a:pt x="268" y="479"/>
                      </a:cubicBezTo>
                      <a:lnTo>
                        <a:pt x="268" y="471"/>
                      </a:lnTo>
                      <a:cubicBezTo>
                        <a:pt x="1105" y="716"/>
                        <a:pt x="1872" y="1139"/>
                        <a:pt x="2517" y="1722"/>
                      </a:cubicBezTo>
                      <a:cubicBezTo>
                        <a:pt x="2566" y="1768"/>
                        <a:pt x="2621" y="1787"/>
                        <a:pt x="2675" y="1787"/>
                      </a:cubicBezTo>
                      <a:cubicBezTo>
                        <a:pt x="2864" y="1787"/>
                        <a:pt x="3034" y="1546"/>
                        <a:pt x="2855" y="1384"/>
                      </a:cubicBezTo>
                      <a:cubicBezTo>
                        <a:pt x="2149" y="747"/>
                        <a:pt x="1312" y="279"/>
                        <a:pt x="399" y="10"/>
                      </a:cubicBezTo>
                      <a:cubicBezTo>
                        <a:pt x="374" y="3"/>
                        <a:pt x="351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4718975" y="2502800"/>
                  <a:ext cx="94450" cy="53350"/>
                </a:xfrm>
                <a:custGeom>
                  <a:rect b="b" l="l" r="r" t="t"/>
                  <a:pathLst>
                    <a:path extrusionOk="0" h="2134" w="3778">
                      <a:moveTo>
                        <a:pt x="803" y="1"/>
                      </a:moveTo>
                      <a:cubicBezTo>
                        <a:pt x="583" y="1"/>
                        <a:pt x="363" y="42"/>
                        <a:pt x="147" y="138"/>
                      </a:cubicBezTo>
                      <a:cubicBezTo>
                        <a:pt x="39" y="199"/>
                        <a:pt x="1" y="345"/>
                        <a:pt x="62" y="460"/>
                      </a:cubicBezTo>
                      <a:cubicBezTo>
                        <a:pt x="109" y="538"/>
                        <a:pt x="192" y="581"/>
                        <a:pt x="276" y="581"/>
                      </a:cubicBezTo>
                      <a:cubicBezTo>
                        <a:pt x="315" y="581"/>
                        <a:pt x="355" y="572"/>
                        <a:pt x="392" y="552"/>
                      </a:cubicBezTo>
                      <a:cubicBezTo>
                        <a:pt x="523" y="494"/>
                        <a:pt x="660" y="469"/>
                        <a:pt x="799" y="469"/>
                      </a:cubicBezTo>
                      <a:cubicBezTo>
                        <a:pt x="1207" y="469"/>
                        <a:pt x="1632" y="682"/>
                        <a:pt x="1958" y="882"/>
                      </a:cubicBezTo>
                      <a:cubicBezTo>
                        <a:pt x="2480" y="1205"/>
                        <a:pt x="2948" y="1604"/>
                        <a:pt x="3347" y="2064"/>
                      </a:cubicBezTo>
                      <a:cubicBezTo>
                        <a:pt x="3393" y="2110"/>
                        <a:pt x="3455" y="2133"/>
                        <a:pt x="3516" y="2133"/>
                      </a:cubicBezTo>
                      <a:cubicBezTo>
                        <a:pt x="3578" y="2133"/>
                        <a:pt x="3639" y="2110"/>
                        <a:pt x="3685" y="2064"/>
                      </a:cubicBezTo>
                      <a:cubicBezTo>
                        <a:pt x="3777" y="1972"/>
                        <a:pt x="3777" y="1826"/>
                        <a:pt x="3685" y="1727"/>
                      </a:cubicBezTo>
                      <a:cubicBezTo>
                        <a:pt x="3232" y="1205"/>
                        <a:pt x="2695" y="759"/>
                        <a:pt x="2096" y="406"/>
                      </a:cubicBezTo>
                      <a:cubicBezTo>
                        <a:pt x="1699" y="174"/>
                        <a:pt x="1253" y="1"/>
                        <a:pt x="80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4698825" y="2531550"/>
                  <a:ext cx="76225" cy="49175"/>
                </a:xfrm>
                <a:custGeom>
                  <a:rect b="b" l="l" r="r" t="t"/>
                  <a:pathLst>
                    <a:path extrusionOk="0" h="1967" w="3049">
                      <a:moveTo>
                        <a:pt x="239" y="1"/>
                      </a:moveTo>
                      <a:cubicBezTo>
                        <a:pt x="108" y="1"/>
                        <a:pt x="1" y="108"/>
                        <a:pt x="1" y="239"/>
                      </a:cubicBezTo>
                      <a:cubicBezTo>
                        <a:pt x="1" y="369"/>
                        <a:pt x="108" y="477"/>
                        <a:pt x="239" y="477"/>
                      </a:cubicBezTo>
                      <a:cubicBezTo>
                        <a:pt x="1160" y="592"/>
                        <a:pt x="1989" y="1091"/>
                        <a:pt x="2511" y="1858"/>
                      </a:cubicBezTo>
                      <a:cubicBezTo>
                        <a:pt x="2564" y="1935"/>
                        <a:pt x="2639" y="1966"/>
                        <a:pt x="2712" y="1966"/>
                      </a:cubicBezTo>
                      <a:cubicBezTo>
                        <a:pt x="2883" y="1966"/>
                        <a:pt x="3049" y="1795"/>
                        <a:pt x="2925" y="1613"/>
                      </a:cubicBezTo>
                      <a:cubicBezTo>
                        <a:pt x="2311" y="707"/>
                        <a:pt x="1329" y="124"/>
                        <a:pt x="23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4780575" y="2501850"/>
                  <a:ext cx="52225" cy="28925"/>
                </a:xfrm>
                <a:custGeom>
                  <a:rect b="b" l="l" r="r" t="t"/>
                  <a:pathLst>
                    <a:path extrusionOk="0" h="1157" w="2089">
                      <a:moveTo>
                        <a:pt x="1815" y="1"/>
                      </a:moveTo>
                      <a:cubicBezTo>
                        <a:pt x="1775" y="1"/>
                        <a:pt x="1734" y="10"/>
                        <a:pt x="1697" y="30"/>
                      </a:cubicBezTo>
                      <a:lnTo>
                        <a:pt x="146" y="713"/>
                      </a:lnTo>
                      <a:cubicBezTo>
                        <a:pt x="39" y="782"/>
                        <a:pt x="1" y="928"/>
                        <a:pt x="62" y="1043"/>
                      </a:cubicBezTo>
                      <a:cubicBezTo>
                        <a:pt x="109" y="1116"/>
                        <a:pt x="190" y="1157"/>
                        <a:pt x="274" y="1157"/>
                      </a:cubicBezTo>
                      <a:cubicBezTo>
                        <a:pt x="314" y="1157"/>
                        <a:pt x="355" y="1147"/>
                        <a:pt x="392" y="1128"/>
                      </a:cubicBezTo>
                      <a:lnTo>
                        <a:pt x="1935" y="444"/>
                      </a:lnTo>
                      <a:cubicBezTo>
                        <a:pt x="2050" y="375"/>
                        <a:pt x="2088" y="229"/>
                        <a:pt x="2027" y="114"/>
                      </a:cubicBezTo>
                      <a:cubicBezTo>
                        <a:pt x="1980" y="42"/>
                        <a:pt x="1898" y="1"/>
                        <a:pt x="181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19"/>
                <p:cNvSpPr/>
                <p:nvPr/>
              </p:nvSpPr>
              <p:spPr>
                <a:xfrm>
                  <a:off x="4812575" y="2527450"/>
                  <a:ext cx="40175" cy="25975"/>
                </a:xfrm>
                <a:custGeom>
                  <a:rect b="b" l="l" r="r" t="t"/>
                  <a:pathLst>
                    <a:path extrusionOk="0" h="1039" w="1607">
                      <a:moveTo>
                        <a:pt x="1333" y="0"/>
                      </a:moveTo>
                      <a:cubicBezTo>
                        <a:pt x="1292" y="0"/>
                        <a:pt x="1251" y="11"/>
                        <a:pt x="1215" y="34"/>
                      </a:cubicBezTo>
                      <a:cubicBezTo>
                        <a:pt x="870" y="196"/>
                        <a:pt x="540" y="380"/>
                        <a:pt x="233" y="587"/>
                      </a:cubicBezTo>
                      <a:cubicBezTo>
                        <a:pt x="0" y="723"/>
                        <a:pt x="132" y="1038"/>
                        <a:pt x="344" y="1038"/>
                      </a:cubicBezTo>
                      <a:cubicBezTo>
                        <a:pt x="384" y="1038"/>
                        <a:pt x="427" y="1027"/>
                        <a:pt x="471" y="1002"/>
                      </a:cubicBezTo>
                      <a:cubicBezTo>
                        <a:pt x="785" y="794"/>
                        <a:pt x="1115" y="610"/>
                        <a:pt x="1453" y="449"/>
                      </a:cubicBezTo>
                      <a:cubicBezTo>
                        <a:pt x="1568" y="380"/>
                        <a:pt x="1607" y="234"/>
                        <a:pt x="1538" y="119"/>
                      </a:cubicBezTo>
                      <a:cubicBezTo>
                        <a:pt x="1492" y="43"/>
                        <a:pt x="1412" y="0"/>
                        <a:pt x="13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19"/>
                <p:cNvSpPr/>
                <p:nvPr/>
              </p:nvSpPr>
              <p:spPr>
                <a:xfrm>
                  <a:off x="4881575" y="2528225"/>
                  <a:ext cx="60975" cy="44000"/>
                </a:xfrm>
                <a:custGeom>
                  <a:rect b="b" l="l" r="r" t="t"/>
                  <a:pathLst>
                    <a:path extrusionOk="0" h="1760" w="2439">
                      <a:moveTo>
                        <a:pt x="340" y="1"/>
                      </a:moveTo>
                      <a:cubicBezTo>
                        <a:pt x="87" y="1"/>
                        <a:pt x="1" y="394"/>
                        <a:pt x="282" y="472"/>
                      </a:cubicBezTo>
                      <a:cubicBezTo>
                        <a:pt x="942" y="694"/>
                        <a:pt x="1518" y="1101"/>
                        <a:pt x="1948" y="1646"/>
                      </a:cubicBezTo>
                      <a:cubicBezTo>
                        <a:pt x="1994" y="1719"/>
                        <a:pt x="2076" y="1760"/>
                        <a:pt x="2160" y="1760"/>
                      </a:cubicBezTo>
                      <a:cubicBezTo>
                        <a:pt x="2200" y="1760"/>
                        <a:pt x="2240" y="1750"/>
                        <a:pt x="2278" y="1730"/>
                      </a:cubicBezTo>
                      <a:cubicBezTo>
                        <a:pt x="2377" y="1669"/>
                        <a:pt x="2439" y="1500"/>
                        <a:pt x="2362" y="1400"/>
                      </a:cubicBezTo>
                      <a:cubicBezTo>
                        <a:pt x="1863" y="756"/>
                        <a:pt x="1188" y="272"/>
                        <a:pt x="412" y="11"/>
                      </a:cubicBezTo>
                      <a:cubicBezTo>
                        <a:pt x="387" y="4"/>
                        <a:pt x="363" y="1"/>
                        <a:pt x="34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19"/>
                <p:cNvSpPr/>
                <p:nvPr/>
              </p:nvSpPr>
              <p:spPr>
                <a:xfrm>
                  <a:off x="4920800" y="2521625"/>
                  <a:ext cx="51925" cy="39950"/>
                </a:xfrm>
                <a:custGeom>
                  <a:rect b="b" l="l" r="r" t="t"/>
                  <a:pathLst>
                    <a:path extrusionOk="0" h="1598" w="2077">
                      <a:moveTo>
                        <a:pt x="352" y="1"/>
                      </a:moveTo>
                      <a:cubicBezTo>
                        <a:pt x="137" y="1"/>
                        <a:pt x="0" y="316"/>
                        <a:pt x="233" y="452"/>
                      </a:cubicBezTo>
                      <a:lnTo>
                        <a:pt x="240" y="452"/>
                      </a:lnTo>
                      <a:cubicBezTo>
                        <a:pt x="724" y="759"/>
                        <a:pt x="1177" y="1127"/>
                        <a:pt x="1584" y="1534"/>
                      </a:cubicBezTo>
                      <a:cubicBezTo>
                        <a:pt x="1633" y="1579"/>
                        <a:pt x="1688" y="1597"/>
                        <a:pt x="1740" y="1597"/>
                      </a:cubicBezTo>
                      <a:cubicBezTo>
                        <a:pt x="1921" y="1597"/>
                        <a:pt x="2076" y="1369"/>
                        <a:pt x="1921" y="1196"/>
                      </a:cubicBezTo>
                      <a:cubicBezTo>
                        <a:pt x="1484" y="759"/>
                        <a:pt x="1000" y="367"/>
                        <a:pt x="478" y="37"/>
                      </a:cubicBezTo>
                      <a:cubicBezTo>
                        <a:pt x="435" y="12"/>
                        <a:pt x="392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19"/>
                <p:cNvSpPr/>
                <p:nvPr/>
              </p:nvSpPr>
              <p:spPr>
                <a:xfrm>
                  <a:off x="4381450" y="2484025"/>
                  <a:ext cx="736875" cy="360475"/>
                </a:xfrm>
                <a:custGeom>
                  <a:rect b="b" l="l" r="r" t="t"/>
                  <a:pathLst>
                    <a:path extrusionOk="0" h="14419" w="29475">
                      <a:moveTo>
                        <a:pt x="15920" y="484"/>
                      </a:moveTo>
                      <a:cubicBezTo>
                        <a:pt x="16634" y="484"/>
                        <a:pt x="17340" y="735"/>
                        <a:pt x="17900" y="1211"/>
                      </a:cubicBezTo>
                      <a:cubicBezTo>
                        <a:pt x="18376" y="1595"/>
                        <a:pt x="18729" y="2117"/>
                        <a:pt x="18913" y="2708"/>
                      </a:cubicBezTo>
                      <a:cubicBezTo>
                        <a:pt x="18938" y="2787"/>
                        <a:pt x="18990" y="2836"/>
                        <a:pt x="19051" y="2858"/>
                      </a:cubicBezTo>
                      <a:lnTo>
                        <a:pt x="19051" y="2858"/>
                      </a:lnTo>
                      <a:cubicBezTo>
                        <a:pt x="19082" y="2873"/>
                        <a:pt x="19116" y="2880"/>
                        <a:pt x="19151" y="2880"/>
                      </a:cubicBezTo>
                      <a:cubicBezTo>
                        <a:pt x="19193" y="2880"/>
                        <a:pt x="19235" y="2869"/>
                        <a:pt x="19274" y="2846"/>
                      </a:cubicBezTo>
                      <a:cubicBezTo>
                        <a:pt x="19994" y="2303"/>
                        <a:pt x="20834" y="1831"/>
                        <a:pt x="21747" y="1831"/>
                      </a:cubicBezTo>
                      <a:cubicBezTo>
                        <a:pt x="21866" y="1831"/>
                        <a:pt x="21985" y="1839"/>
                        <a:pt x="22106" y="1856"/>
                      </a:cubicBezTo>
                      <a:cubicBezTo>
                        <a:pt x="23066" y="2002"/>
                        <a:pt x="23956" y="2593"/>
                        <a:pt x="24547" y="3353"/>
                      </a:cubicBezTo>
                      <a:cubicBezTo>
                        <a:pt x="24869" y="3775"/>
                        <a:pt x="25115" y="4251"/>
                        <a:pt x="25253" y="4765"/>
                      </a:cubicBezTo>
                      <a:cubicBezTo>
                        <a:pt x="25286" y="4876"/>
                        <a:pt x="25383" y="4942"/>
                        <a:pt x="25486" y="4942"/>
                      </a:cubicBezTo>
                      <a:cubicBezTo>
                        <a:pt x="25527" y="4942"/>
                        <a:pt x="25568" y="4932"/>
                        <a:pt x="25606" y="4911"/>
                      </a:cubicBezTo>
                      <a:cubicBezTo>
                        <a:pt x="25928" y="4686"/>
                        <a:pt x="26292" y="4585"/>
                        <a:pt x="26658" y="4585"/>
                      </a:cubicBezTo>
                      <a:cubicBezTo>
                        <a:pt x="27604" y="4585"/>
                        <a:pt x="28560" y="5255"/>
                        <a:pt x="28815" y="6185"/>
                      </a:cubicBezTo>
                      <a:cubicBezTo>
                        <a:pt x="29022" y="6929"/>
                        <a:pt x="28838" y="7720"/>
                        <a:pt x="28439" y="8365"/>
                      </a:cubicBezTo>
                      <a:cubicBezTo>
                        <a:pt x="28001" y="9056"/>
                        <a:pt x="27310" y="9555"/>
                        <a:pt x="26512" y="9754"/>
                      </a:cubicBezTo>
                      <a:cubicBezTo>
                        <a:pt x="26168" y="9846"/>
                        <a:pt x="25816" y="9888"/>
                        <a:pt x="25464" y="9888"/>
                      </a:cubicBezTo>
                      <a:cubicBezTo>
                        <a:pt x="24812" y="9888"/>
                        <a:pt x="24160" y="9742"/>
                        <a:pt x="23557" y="9493"/>
                      </a:cubicBezTo>
                      <a:cubicBezTo>
                        <a:pt x="23536" y="9488"/>
                        <a:pt x="23515" y="9486"/>
                        <a:pt x="23495" y="9486"/>
                      </a:cubicBezTo>
                      <a:cubicBezTo>
                        <a:pt x="23387" y="9486"/>
                        <a:pt x="23290" y="9552"/>
                        <a:pt x="23257" y="9662"/>
                      </a:cubicBezTo>
                      <a:cubicBezTo>
                        <a:pt x="22950" y="11021"/>
                        <a:pt x="21953" y="12118"/>
                        <a:pt x="20724" y="12740"/>
                      </a:cubicBezTo>
                      <a:cubicBezTo>
                        <a:pt x="19899" y="13168"/>
                        <a:pt x="18980" y="13350"/>
                        <a:pt x="18056" y="13350"/>
                      </a:cubicBezTo>
                      <a:cubicBezTo>
                        <a:pt x="17373" y="13350"/>
                        <a:pt x="16687" y="13251"/>
                        <a:pt x="16035" y="13078"/>
                      </a:cubicBezTo>
                      <a:cubicBezTo>
                        <a:pt x="15620" y="12970"/>
                        <a:pt x="15221" y="12832"/>
                        <a:pt x="14830" y="12671"/>
                      </a:cubicBezTo>
                      <a:cubicBezTo>
                        <a:pt x="14423" y="12502"/>
                        <a:pt x="14039" y="12287"/>
                        <a:pt x="13601" y="12233"/>
                      </a:cubicBezTo>
                      <a:cubicBezTo>
                        <a:pt x="13556" y="12229"/>
                        <a:pt x="13510" y="12226"/>
                        <a:pt x="13465" y="12226"/>
                      </a:cubicBezTo>
                      <a:cubicBezTo>
                        <a:pt x="13081" y="12226"/>
                        <a:pt x="12726" y="12395"/>
                        <a:pt x="12396" y="12594"/>
                      </a:cubicBezTo>
                      <a:cubicBezTo>
                        <a:pt x="12043" y="12817"/>
                        <a:pt x="11683" y="13016"/>
                        <a:pt x="11306" y="13193"/>
                      </a:cubicBezTo>
                      <a:cubicBezTo>
                        <a:pt x="10314" y="13660"/>
                        <a:pt x="9206" y="13944"/>
                        <a:pt x="8104" y="13944"/>
                      </a:cubicBezTo>
                      <a:cubicBezTo>
                        <a:pt x="7595" y="13944"/>
                        <a:pt x="7088" y="13884"/>
                        <a:pt x="6594" y="13753"/>
                      </a:cubicBezTo>
                      <a:cubicBezTo>
                        <a:pt x="5250" y="13400"/>
                        <a:pt x="4015" y="12556"/>
                        <a:pt x="3331" y="11335"/>
                      </a:cubicBezTo>
                      <a:cubicBezTo>
                        <a:pt x="3247" y="11189"/>
                        <a:pt x="3170" y="11036"/>
                        <a:pt x="3109" y="10882"/>
                      </a:cubicBezTo>
                      <a:cubicBezTo>
                        <a:pt x="3076" y="10778"/>
                        <a:pt x="2977" y="10707"/>
                        <a:pt x="2868" y="10707"/>
                      </a:cubicBezTo>
                      <a:cubicBezTo>
                        <a:pt x="2848" y="10707"/>
                        <a:pt x="2829" y="10709"/>
                        <a:pt x="2809" y="10714"/>
                      </a:cubicBezTo>
                      <a:cubicBezTo>
                        <a:pt x="2683" y="10747"/>
                        <a:pt x="2555" y="10763"/>
                        <a:pt x="2429" y="10763"/>
                      </a:cubicBezTo>
                      <a:cubicBezTo>
                        <a:pt x="1984" y="10763"/>
                        <a:pt x="1557" y="10564"/>
                        <a:pt x="1228" y="10253"/>
                      </a:cubicBezTo>
                      <a:cubicBezTo>
                        <a:pt x="768" y="9839"/>
                        <a:pt x="514" y="9240"/>
                        <a:pt x="530" y="8626"/>
                      </a:cubicBezTo>
                      <a:cubicBezTo>
                        <a:pt x="584" y="7221"/>
                        <a:pt x="1758" y="6147"/>
                        <a:pt x="2986" y="5671"/>
                      </a:cubicBezTo>
                      <a:cubicBezTo>
                        <a:pt x="3800" y="5356"/>
                        <a:pt x="4667" y="5218"/>
                        <a:pt x="5527" y="5126"/>
                      </a:cubicBezTo>
                      <a:cubicBezTo>
                        <a:pt x="5657" y="5126"/>
                        <a:pt x="5765" y="5018"/>
                        <a:pt x="5765" y="4888"/>
                      </a:cubicBezTo>
                      <a:cubicBezTo>
                        <a:pt x="5818" y="3698"/>
                        <a:pt x="6509" y="2570"/>
                        <a:pt x="7507" y="1933"/>
                      </a:cubicBezTo>
                      <a:cubicBezTo>
                        <a:pt x="8083" y="1576"/>
                        <a:pt x="8738" y="1395"/>
                        <a:pt x="9396" y="1395"/>
                      </a:cubicBezTo>
                      <a:cubicBezTo>
                        <a:pt x="9913" y="1395"/>
                        <a:pt x="10432" y="1507"/>
                        <a:pt x="10915" y="1733"/>
                      </a:cubicBezTo>
                      <a:cubicBezTo>
                        <a:pt x="11529" y="2002"/>
                        <a:pt x="12059" y="2439"/>
                        <a:pt x="12442" y="2992"/>
                      </a:cubicBezTo>
                      <a:cubicBezTo>
                        <a:pt x="12492" y="3067"/>
                        <a:pt x="12580" y="3107"/>
                        <a:pt x="12665" y="3107"/>
                      </a:cubicBezTo>
                      <a:cubicBezTo>
                        <a:pt x="12762" y="3107"/>
                        <a:pt x="12855" y="3053"/>
                        <a:pt x="12880" y="2938"/>
                      </a:cubicBezTo>
                      <a:cubicBezTo>
                        <a:pt x="13133" y="1879"/>
                        <a:pt x="13901" y="1019"/>
                        <a:pt x="14929" y="651"/>
                      </a:cubicBezTo>
                      <a:cubicBezTo>
                        <a:pt x="15252" y="538"/>
                        <a:pt x="15587" y="484"/>
                        <a:pt x="15920" y="484"/>
                      </a:cubicBezTo>
                      <a:close/>
                      <a:moveTo>
                        <a:pt x="15943" y="0"/>
                      </a:moveTo>
                      <a:cubicBezTo>
                        <a:pt x="15014" y="0"/>
                        <a:pt x="14112" y="381"/>
                        <a:pt x="13433" y="1042"/>
                      </a:cubicBezTo>
                      <a:cubicBezTo>
                        <a:pt x="13046" y="1411"/>
                        <a:pt x="12747" y="1863"/>
                        <a:pt x="12557" y="2362"/>
                      </a:cubicBezTo>
                      <a:lnTo>
                        <a:pt x="12557" y="2362"/>
                      </a:lnTo>
                      <a:cubicBezTo>
                        <a:pt x="11761" y="1462"/>
                        <a:pt x="10618" y="932"/>
                        <a:pt x="9411" y="912"/>
                      </a:cubicBezTo>
                      <a:cubicBezTo>
                        <a:pt x="9396" y="912"/>
                        <a:pt x="9382" y="912"/>
                        <a:pt x="9368" y="912"/>
                      </a:cubicBezTo>
                      <a:cubicBezTo>
                        <a:pt x="8010" y="912"/>
                        <a:pt x="6770" y="1630"/>
                        <a:pt x="6010" y="2739"/>
                      </a:cubicBezTo>
                      <a:cubicBezTo>
                        <a:pt x="5614" y="3316"/>
                        <a:pt x="5368" y="3982"/>
                        <a:pt x="5303" y="4673"/>
                      </a:cubicBezTo>
                      <a:lnTo>
                        <a:pt x="5303" y="4673"/>
                      </a:lnTo>
                      <a:cubicBezTo>
                        <a:pt x="3733" y="4846"/>
                        <a:pt x="2074" y="5230"/>
                        <a:pt x="983" y="6454"/>
                      </a:cubicBezTo>
                      <a:cubicBezTo>
                        <a:pt x="468" y="7029"/>
                        <a:pt x="115" y="7743"/>
                        <a:pt x="54" y="8518"/>
                      </a:cubicBezTo>
                      <a:cubicBezTo>
                        <a:pt x="0" y="9248"/>
                        <a:pt x="269" y="9969"/>
                        <a:pt x="783" y="10499"/>
                      </a:cubicBezTo>
                      <a:cubicBezTo>
                        <a:pt x="1220" y="10954"/>
                        <a:pt x="1820" y="11246"/>
                        <a:pt x="2443" y="11246"/>
                      </a:cubicBezTo>
                      <a:cubicBezTo>
                        <a:pt x="2539" y="11246"/>
                        <a:pt x="2636" y="11239"/>
                        <a:pt x="2734" y="11224"/>
                      </a:cubicBezTo>
                      <a:lnTo>
                        <a:pt x="2734" y="11224"/>
                      </a:lnTo>
                      <a:cubicBezTo>
                        <a:pt x="3338" y="12514"/>
                        <a:pt x="4477" y="13474"/>
                        <a:pt x="5803" y="13999"/>
                      </a:cubicBezTo>
                      <a:cubicBezTo>
                        <a:pt x="6536" y="14288"/>
                        <a:pt x="7315" y="14419"/>
                        <a:pt x="8097" y="14419"/>
                      </a:cubicBezTo>
                      <a:cubicBezTo>
                        <a:pt x="8977" y="14419"/>
                        <a:pt x="9860" y="14253"/>
                        <a:pt x="10685" y="13960"/>
                      </a:cubicBezTo>
                      <a:cubicBezTo>
                        <a:pt x="11099" y="13822"/>
                        <a:pt x="11498" y="13646"/>
                        <a:pt x="11890" y="13446"/>
                      </a:cubicBezTo>
                      <a:cubicBezTo>
                        <a:pt x="12274" y="13254"/>
                        <a:pt x="12611" y="12986"/>
                        <a:pt x="13003" y="12809"/>
                      </a:cubicBezTo>
                      <a:cubicBezTo>
                        <a:pt x="13149" y="12741"/>
                        <a:pt x="13294" y="12714"/>
                        <a:pt x="13438" y="12714"/>
                      </a:cubicBezTo>
                      <a:cubicBezTo>
                        <a:pt x="13702" y="12714"/>
                        <a:pt x="13962" y="12807"/>
                        <a:pt x="14216" y="12916"/>
                      </a:cubicBezTo>
                      <a:cubicBezTo>
                        <a:pt x="14622" y="13108"/>
                        <a:pt x="15037" y="13270"/>
                        <a:pt x="15467" y="13408"/>
                      </a:cubicBezTo>
                      <a:cubicBezTo>
                        <a:pt x="16299" y="13675"/>
                        <a:pt x="17185" y="13831"/>
                        <a:pt x="18066" y="13831"/>
                      </a:cubicBezTo>
                      <a:cubicBezTo>
                        <a:pt x="18909" y="13831"/>
                        <a:pt x="19749" y="13688"/>
                        <a:pt x="20533" y="13362"/>
                      </a:cubicBezTo>
                      <a:cubicBezTo>
                        <a:pt x="21891" y="12786"/>
                        <a:pt x="23058" y="11704"/>
                        <a:pt x="23572" y="10307"/>
                      </a:cubicBezTo>
                      <a:cubicBezTo>
                        <a:pt x="23604" y="10220"/>
                        <a:pt x="23631" y="10132"/>
                        <a:pt x="23656" y="10042"/>
                      </a:cubicBezTo>
                      <a:lnTo>
                        <a:pt x="23656" y="10042"/>
                      </a:lnTo>
                      <a:cubicBezTo>
                        <a:pt x="24226" y="10247"/>
                        <a:pt x="24836" y="10355"/>
                        <a:pt x="25441" y="10355"/>
                      </a:cubicBezTo>
                      <a:cubicBezTo>
                        <a:pt x="26710" y="10355"/>
                        <a:pt x="27953" y="9876"/>
                        <a:pt x="28730" y="8795"/>
                      </a:cubicBezTo>
                      <a:cubicBezTo>
                        <a:pt x="29252" y="8073"/>
                        <a:pt x="29475" y="7175"/>
                        <a:pt x="29329" y="6292"/>
                      </a:cubicBezTo>
                      <a:cubicBezTo>
                        <a:pt x="29175" y="5479"/>
                        <a:pt x="28646" y="4788"/>
                        <a:pt x="27901" y="4420"/>
                      </a:cubicBezTo>
                      <a:cubicBezTo>
                        <a:pt x="27511" y="4222"/>
                        <a:pt x="27070" y="4110"/>
                        <a:pt x="26633" y="4110"/>
                      </a:cubicBezTo>
                      <a:cubicBezTo>
                        <a:pt x="26284" y="4110"/>
                        <a:pt x="25937" y="4182"/>
                        <a:pt x="25621" y="4340"/>
                      </a:cubicBezTo>
                      <a:lnTo>
                        <a:pt x="25621" y="4340"/>
                      </a:lnTo>
                      <a:cubicBezTo>
                        <a:pt x="25044" y="2713"/>
                        <a:pt x="23446" y="1361"/>
                        <a:pt x="21711" y="1361"/>
                      </a:cubicBezTo>
                      <a:cubicBezTo>
                        <a:pt x="21403" y="1361"/>
                        <a:pt x="21090" y="1404"/>
                        <a:pt x="20778" y="1495"/>
                      </a:cubicBezTo>
                      <a:cubicBezTo>
                        <a:pt x="20230" y="1658"/>
                        <a:pt x="19731" y="1933"/>
                        <a:pt x="19269" y="2257"/>
                      </a:cubicBezTo>
                      <a:lnTo>
                        <a:pt x="19269" y="2257"/>
                      </a:lnTo>
                      <a:cubicBezTo>
                        <a:pt x="18820" y="1209"/>
                        <a:pt x="17920" y="414"/>
                        <a:pt x="16810" y="114"/>
                      </a:cubicBezTo>
                      <a:cubicBezTo>
                        <a:pt x="16522" y="37"/>
                        <a:pt x="16231" y="0"/>
                        <a:pt x="1594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9"/>
                <p:cNvSpPr/>
                <p:nvPr/>
              </p:nvSpPr>
              <p:spPr>
                <a:xfrm>
                  <a:off x="4690575" y="2866800"/>
                  <a:ext cx="37650" cy="70625"/>
                </a:xfrm>
                <a:custGeom>
                  <a:rect b="b" l="l" r="r" t="t"/>
                  <a:pathLst>
                    <a:path extrusionOk="0" h="2825" w="1506">
                      <a:moveTo>
                        <a:pt x="835" y="725"/>
                      </a:moveTo>
                      <a:cubicBezTo>
                        <a:pt x="908" y="950"/>
                        <a:pt x="948" y="1183"/>
                        <a:pt x="952" y="1420"/>
                      </a:cubicBezTo>
                      <a:cubicBezTo>
                        <a:pt x="960" y="1612"/>
                        <a:pt x="945" y="1796"/>
                        <a:pt x="906" y="1988"/>
                      </a:cubicBezTo>
                      <a:cubicBezTo>
                        <a:pt x="883" y="2073"/>
                        <a:pt x="853" y="2288"/>
                        <a:pt x="761" y="2334"/>
                      </a:cubicBezTo>
                      <a:cubicBezTo>
                        <a:pt x="750" y="2339"/>
                        <a:pt x="739" y="2341"/>
                        <a:pt x="729" y="2341"/>
                      </a:cubicBezTo>
                      <a:cubicBezTo>
                        <a:pt x="651" y="2341"/>
                        <a:pt x="591" y="2202"/>
                        <a:pt x="584" y="2134"/>
                      </a:cubicBezTo>
                      <a:cubicBezTo>
                        <a:pt x="569" y="1950"/>
                        <a:pt x="584" y="1773"/>
                        <a:pt x="622" y="1589"/>
                      </a:cubicBezTo>
                      <a:cubicBezTo>
                        <a:pt x="666" y="1294"/>
                        <a:pt x="737" y="1007"/>
                        <a:pt x="835" y="725"/>
                      </a:cubicBezTo>
                      <a:close/>
                      <a:moveTo>
                        <a:pt x="912" y="0"/>
                      </a:moveTo>
                      <a:cubicBezTo>
                        <a:pt x="874" y="0"/>
                        <a:pt x="836" y="10"/>
                        <a:pt x="801" y="27"/>
                      </a:cubicBezTo>
                      <a:lnTo>
                        <a:pt x="801" y="27"/>
                      </a:lnTo>
                      <a:cubicBezTo>
                        <a:pt x="790" y="26"/>
                        <a:pt x="779" y="25"/>
                        <a:pt x="767" y="25"/>
                      </a:cubicBezTo>
                      <a:cubicBezTo>
                        <a:pt x="683" y="25"/>
                        <a:pt x="600" y="68"/>
                        <a:pt x="553" y="146"/>
                      </a:cubicBezTo>
                      <a:cubicBezTo>
                        <a:pt x="384" y="538"/>
                        <a:pt x="254" y="944"/>
                        <a:pt x="177" y="1359"/>
                      </a:cubicBezTo>
                      <a:cubicBezTo>
                        <a:pt x="108" y="1727"/>
                        <a:pt x="1" y="2226"/>
                        <a:pt x="239" y="2556"/>
                      </a:cubicBezTo>
                      <a:cubicBezTo>
                        <a:pt x="354" y="2725"/>
                        <a:pt x="546" y="2825"/>
                        <a:pt x="745" y="2825"/>
                      </a:cubicBezTo>
                      <a:cubicBezTo>
                        <a:pt x="945" y="2810"/>
                        <a:pt x="1121" y="2702"/>
                        <a:pt x="1213" y="2533"/>
                      </a:cubicBezTo>
                      <a:cubicBezTo>
                        <a:pt x="1306" y="2372"/>
                        <a:pt x="1359" y="2196"/>
                        <a:pt x="1382" y="2019"/>
                      </a:cubicBezTo>
                      <a:cubicBezTo>
                        <a:pt x="1505" y="1374"/>
                        <a:pt x="1405" y="706"/>
                        <a:pt x="1098" y="123"/>
                      </a:cubicBezTo>
                      <a:cubicBezTo>
                        <a:pt x="1055" y="36"/>
                        <a:pt x="984" y="0"/>
                        <a:pt x="91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4758125" y="2865650"/>
                  <a:ext cx="34750" cy="62175"/>
                </a:xfrm>
                <a:custGeom>
                  <a:rect b="b" l="l" r="r" t="t"/>
                  <a:pathLst>
                    <a:path extrusionOk="0" h="2487" w="1390">
                      <a:moveTo>
                        <a:pt x="709" y="2008"/>
                      </a:moveTo>
                      <a:cubicBezTo>
                        <a:pt x="710" y="2008"/>
                        <a:pt x="708" y="2009"/>
                        <a:pt x="701" y="2010"/>
                      </a:cubicBezTo>
                      <a:lnTo>
                        <a:pt x="701" y="2010"/>
                      </a:lnTo>
                      <a:cubicBezTo>
                        <a:pt x="705" y="2008"/>
                        <a:pt x="708" y="2008"/>
                        <a:pt x="709" y="2008"/>
                      </a:cubicBezTo>
                      <a:close/>
                      <a:moveTo>
                        <a:pt x="610" y="592"/>
                      </a:moveTo>
                      <a:lnTo>
                        <a:pt x="610" y="592"/>
                      </a:lnTo>
                      <a:cubicBezTo>
                        <a:pt x="739" y="780"/>
                        <a:pt x="826" y="998"/>
                        <a:pt x="860" y="1228"/>
                      </a:cubicBezTo>
                      <a:cubicBezTo>
                        <a:pt x="883" y="1374"/>
                        <a:pt x="883" y="1520"/>
                        <a:pt x="860" y="1674"/>
                      </a:cubicBezTo>
                      <a:cubicBezTo>
                        <a:pt x="853" y="1781"/>
                        <a:pt x="806" y="1888"/>
                        <a:pt x="737" y="1973"/>
                      </a:cubicBezTo>
                      <a:cubicBezTo>
                        <a:pt x="707" y="2003"/>
                        <a:pt x="722" y="1989"/>
                        <a:pt x="700" y="2010"/>
                      </a:cubicBezTo>
                      <a:lnTo>
                        <a:pt x="700" y="2010"/>
                      </a:lnTo>
                      <a:cubicBezTo>
                        <a:pt x="696" y="2011"/>
                        <a:pt x="691" y="2011"/>
                        <a:pt x="684" y="2011"/>
                      </a:cubicBezTo>
                      <a:lnTo>
                        <a:pt x="661" y="2011"/>
                      </a:lnTo>
                      <a:cubicBezTo>
                        <a:pt x="622" y="1996"/>
                        <a:pt x="584" y="1973"/>
                        <a:pt x="561" y="1934"/>
                      </a:cubicBezTo>
                      <a:cubicBezTo>
                        <a:pt x="484" y="1842"/>
                        <a:pt x="484" y="1681"/>
                        <a:pt x="484" y="1551"/>
                      </a:cubicBezTo>
                      <a:cubicBezTo>
                        <a:pt x="484" y="1228"/>
                        <a:pt x="529" y="905"/>
                        <a:pt x="610" y="592"/>
                      </a:cubicBezTo>
                      <a:close/>
                      <a:moveTo>
                        <a:pt x="645" y="1"/>
                      </a:moveTo>
                      <a:cubicBezTo>
                        <a:pt x="554" y="1"/>
                        <a:pt x="469" y="62"/>
                        <a:pt x="427" y="145"/>
                      </a:cubicBezTo>
                      <a:lnTo>
                        <a:pt x="427" y="145"/>
                      </a:lnTo>
                      <a:cubicBezTo>
                        <a:pt x="425" y="145"/>
                        <a:pt x="423" y="145"/>
                        <a:pt x="421" y="145"/>
                      </a:cubicBezTo>
                      <a:cubicBezTo>
                        <a:pt x="325" y="145"/>
                        <a:pt x="229" y="196"/>
                        <a:pt x="192" y="315"/>
                      </a:cubicBezTo>
                      <a:lnTo>
                        <a:pt x="208" y="315"/>
                      </a:lnTo>
                      <a:cubicBezTo>
                        <a:pt x="93" y="683"/>
                        <a:pt x="24" y="1059"/>
                        <a:pt x="16" y="1443"/>
                      </a:cubicBezTo>
                      <a:cubicBezTo>
                        <a:pt x="1" y="1804"/>
                        <a:pt x="47" y="2234"/>
                        <a:pt x="400" y="2418"/>
                      </a:cubicBezTo>
                      <a:cubicBezTo>
                        <a:pt x="490" y="2465"/>
                        <a:pt x="581" y="2487"/>
                        <a:pt x="669" y="2487"/>
                      </a:cubicBezTo>
                      <a:cubicBezTo>
                        <a:pt x="911" y="2487"/>
                        <a:pt x="1129" y="2324"/>
                        <a:pt x="1236" y="2088"/>
                      </a:cubicBezTo>
                      <a:cubicBezTo>
                        <a:pt x="1367" y="1766"/>
                        <a:pt x="1390" y="1413"/>
                        <a:pt x="1321" y="1075"/>
                      </a:cubicBezTo>
                      <a:cubicBezTo>
                        <a:pt x="1244" y="699"/>
                        <a:pt x="1067" y="353"/>
                        <a:pt x="806" y="77"/>
                      </a:cubicBezTo>
                      <a:cubicBezTo>
                        <a:pt x="756" y="23"/>
                        <a:pt x="700" y="1"/>
                        <a:pt x="64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4599425" y="2943600"/>
                  <a:ext cx="32275" cy="64075"/>
                </a:xfrm>
                <a:custGeom>
                  <a:rect b="b" l="l" r="r" t="t"/>
                  <a:pathLst>
                    <a:path extrusionOk="0" h="2563" w="1291">
                      <a:moveTo>
                        <a:pt x="571" y="883"/>
                      </a:moveTo>
                      <a:cubicBezTo>
                        <a:pt x="693" y="1240"/>
                        <a:pt x="697" y="1632"/>
                        <a:pt x="573" y="1992"/>
                      </a:cubicBezTo>
                      <a:lnTo>
                        <a:pt x="573" y="1992"/>
                      </a:lnTo>
                      <a:cubicBezTo>
                        <a:pt x="552" y="1961"/>
                        <a:pt x="534" y="1927"/>
                        <a:pt x="523" y="1894"/>
                      </a:cubicBezTo>
                      <a:cubicBezTo>
                        <a:pt x="484" y="1741"/>
                        <a:pt x="477" y="1580"/>
                        <a:pt x="500" y="1419"/>
                      </a:cubicBezTo>
                      <a:cubicBezTo>
                        <a:pt x="515" y="1241"/>
                        <a:pt x="539" y="1062"/>
                        <a:pt x="571" y="883"/>
                      </a:cubicBezTo>
                      <a:close/>
                      <a:moveTo>
                        <a:pt x="489" y="0"/>
                      </a:moveTo>
                      <a:cubicBezTo>
                        <a:pt x="429" y="0"/>
                        <a:pt x="369" y="25"/>
                        <a:pt x="323" y="75"/>
                      </a:cubicBezTo>
                      <a:cubicBezTo>
                        <a:pt x="321" y="78"/>
                        <a:pt x="318" y="81"/>
                        <a:pt x="316" y="83"/>
                      </a:cubicBezTo>
                      <a:lnTo>
                        <a:pt x="316" y="83"/>
                      </a:lnTo>
                      <a:cubicBezTo>
                        <a:pt x="277" y="111"/>
                        <a:pt x="246" y="154"/>
                        <a:pt x="231" y="213"/>
                      </a:cubicBezTo>
                      <a:cubicBezTo>
                        <a:pt x="108" y="666"/>
                        <a:pt x="31" y="1135"/>
                        <a:pt x="8" y="1603"/>
                      </a:cubicBezTo>
                      <a:cubicBezTo>
                        <a:pt x="1" y="2056"/>
                        <a:pt x="200" y="2508"/>
                        <a:pt x="692" y="2562"/>
                      </a:cubicBezTo>
                      <a:cubicBezTo>
                        <a:pt x="776" y="2562"/>
                        <a:pt x="853" y="2524"/>
                        <a:pt x="899" y="2447"/>
                      </a:cubicBezTo>
                      <a:cubicBezTo>
                        <a:pt x="1290" y="1679"/>
                        <a:pt x="1198" y="751"/>
                        <a:pt x="661" y="75"/>
                      </a:cubicBezTo>
                      <a:cubicBezTo>
                        <a:pt x="611" y="25"/>
                        <a:pt x="550" y="0"/>
                        <a:pt x="4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9"/>
                <p:cNvSpPr/>
                <p:nvPr/>
              </p:nvSpPr>
              <p:spPr>
                <a:xfrm>
                  <a:off x="4635125" y="2866550"/>
                  <a:ext cx="31875" cy="63600"/>
                </a:xfrm>
                <a:custGeom>
                  <a:rect b="b" l="l" r="r" t="t"/>
                  <a:pathLst>
                    <a:path extrusionOk="0" h="2544" w="1275">
                      <a:moveTo>
                        <a:pt x="530" y="2060"/>
                      </a:moveTo>
                      <a:cubicBezTo>
                        <a:pt x="530" y="2061"/>
                        <a:pt x="531" y="2063"/>
                        <a:pt x="531" y="2064"/>
                      </a:cubicBezTo>
                      <a:lnTo>
                        <a:pt x="531" y="2064"/>
                      </a:lnTo>
                      <a:cubicBezTo>
                        <a:pt x="513" y="2060"/>
                        <a:pt x="511" y="2060"/>
                        <a:pt x="530" y="2060"/>
                      </a:cubicBezTo>
                      <a:close/>
                      <a:moveTo>
                        <a:pt x="720" y="669"/>
                      </a:moveTo>
                      <a:cubicBezTo>
                        <a:pt x="766" y="902"/>
                        <a:pt x="786" y="1141"/>
                        <a:pt x="776" y="1377"/>
                      </a:cubicBezTo>
                      <a:cubicBezTo>
                        <a:pt x="768" y="1545"/>
                        <a:pt x="745" y="1714"/>
                        <a:pt x="699" y="1883"/>
                      </a:cubicBezTo>
                      <a:cubicBezTo>
                        <a:pt x="691" y="1937"/>
                        <a:pt x="661" y="1991"/>
                        <a:pt x="622" y="2029"/>
                      </a:cubicBezTo>
                      <a:cubicBezTo>
                        <a:pt x="607" y="2052"/>
                        <a:pt x="576" y="2067"/>
                        <a:pt x="545" y="2067"/>
                      </a:cubicBezTo>
                      <a:cubicBezTo>
                        <a:pt x="540" y="2066"/>
                        <a:pt x="535" y="2065"/>
                        <a:pt x="531" y="2064"/>
                      </a:cubicBezTo>
                      <a:lnTo>
                        <a:pt x="531" y="2064"/>
                      </a:lnTo>
                      <a:cubicBezTo>
                        <a:pt x="530" y="2058"/>
                        <a:pt x="527" y="2047"/>
                        <a:pt x="528" y="2047"/>
                      </a:cubicBezTo>
                      <a:lnTo>
                        <a:pt x="528" y="2047"/>
                      </a:lnTo>
                      <a:cubicBezTo>
                        <a:pt x="528" y="2047"/>
                        <a:pt x="529" y="2048"/>
                        <a:pt x="530" y="2052"/>
                      </a:cubicBezTo>
                      <a:cubicBezTo>
                        <a:pt x="515" y="1991"/>
                        <a:pt x="499" y="1937"/>
                        <a:pt x="499" y="1875"/>
                      </a:cubicBezTo>
                      <a:cubicBezTo>
                        <a:pt x="484" y="1714"/>
                        <a:pt x="492" y="1545"/>
                        <a:pt x="507" y="1384"/>
                      </a:cubicBezTo>
                      <a:cubicBezTo>
                        <a:pt x="541" y="1134"/>
                        <a:pt x="613" y="893"/>
                        <a:pt x="720" y="669"/>
                      </a:cubicBezTo>
                      <a:close/>
                      <a:moveTo>
                        <a:pt x="856" y="0"/>
                      </a:moveTo>
                      <a:cubicBezTo>
                        <a:pt x="834" y="0"/>
                        <a:pt x="813" y="4"/>
                        <a:pt x="791" y="10"/>
                      </a:cubicBezTo>
                      <a:cubicBezTo>
                        <a:pt x="740" y="22"/>
                        <a:pt x="698" y="49"/>
                        <a:pt x="667" y="85"/>
                      </a:cubicBezTo>
                      <a:lnTo>
                        <a:pt x="667" y="85"/>
                      </a:lnTo>
                      <a:cubicBezTo>
                        <a:pt x="653" y="83"/>
                        <a:pt x="639" y="82"/>
                        <a:pt x="625" y="82"/>
                      </a:cubicBezTo>
                      <a:cubicBezTo>
                        <a:pt x="552" y="82"/>
                        <a:pt x="479" y="115"/>
                        <a:pt x="430" y="194"/>
                      </a:cubicBezTo>
                      <a:lnTo>
                        <a:pt x="423" y="202"/>
                      </a:lnTo>
                      <a:cubicBezTo>
                        <a:pt x="246" y="494"/>
                        <a:pt x="123" y="816"/>
                        <a:pt x="62" y="1162"/>
                      </a:cubicBezTo>
                      <a:cubicBezTo>
                        <a:pt x="23" y="1330"/>
                        <a:pt x="8" y="1507"/>
                        <a:pt x="8" y="1684"/>
                      </a:cubicBezTo>
                      <a:cubicBezTo>
                        <a:pt x="0" y="1852"/>
                        <a:pt x="16" y="2021"/>
                        <a:pt x="62" y="2182"/>
                      </a:cubicBezTo>
                      <a:cubicBezTo>
                        <a:pt x="138" y="2421"/>
                        <a:pt x="336" y="2544"/>
                        <a:pt x="546" y="2544"/>
                      </a:cubicBezTo>
                      <a:cubicBezTo>
                        <a:pt x="675" y="2544"/>
                        <a:pt x="808" y="2498"/>
                        <a:pt x="921" y="2405"/>
                      </a:cubicBezTo>
                      <a:cubicBezTo>
                        <a:pt x="1198" y="2175"/>
                        <a:pt x="1236" y="1745"/>
                        <a:pt x="1252" y="1415"/>
                      </a:cubicBezTo>
                      <a:cubicBezTo>
                        <a:pt x="1275" y="993"/>
                        <a:pt x="1213" y="571"/>
                        <a:pt x="1083" y="171"/>
                      </a:cubicBezTo>
                      <a:cubicBezTo>
                        <a:pt x="1051" y="70"/>
                        <a:pt x="957" y="0"/>
                        <a:pt x="8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19"/>
                <p:cNvSpPr/>
                <p:nvPr/>
              </p:nvSpPr>
              <p:spPr>
                <a:xfrm>
                  <a:off x="4729150" y="2962175"/>
                  <a:ext cx="33225" cy="66875"/>
                </a:xfrm>
                <a:custGeom>
                  <a:rect b="b" l="l" r="r" t="t"/>
                  <a:pathLst>
                    <a:path extrusionOk="0" h="2675" w="1329">
                      <a:moveTo>
                        <a:pt x="487" y="928"/>
                      </a:moveTo>
                      <a:lnTo>
                        <a:pt x="487" y="928"/>
                      </a:lnTo>
                      <a:cubicBezTo>
                        <a:pt x="549" y="1110"/>
                        <a:pt x="612" y="1292"/>
                        <a:pt x="676" y="1474"/>
                      </a:cubicBezTo>
                      <a:cubicBezTo>
                        <a:pt x="737" y="1635"/>
                        <a:pt x="776" y="1796"/>
                        <a:pt x="776" y="1965"/>
                      </a:cubicBezTo>
                      <a:cubicBezTo>
                        <a:pt x="776" y="2011"/>
                        <a:pt x="768" y="2049"/>
                        <a:pt x="753" y="2088"/>
                      </a:cubicBezTo>
                      <a:cubicBezTo>
                        <a:pt x="756" y="2079"/>
                        <a:pt x="756" y="2075"/>
                        <a:pt x="754" y="2075"/>
                      </a:cubicBezTo>
                      <a:lnTo>
                        <a:pt x="754" y="2075"/>
                      </a:lnTo>
                      <a:cubicBezTo>
                        <a:pt x="749" y="2075"/>
                        <a:pt x="727" y="2110"/>
                        <a:pt x="725" y="2116"/>
                      </a:cubicBezTo>
                      <a:lnTo>
                        <a:pt x="725" y="2116"/>
                      </a:lnTo>
                      <a:cubicBezTo>
                        <a:pt x="715" y="2125"/>
                        <a:pt x="697" y="2145"/>
                        <a:pt x="701" y="2145"/>
                      </a:cubicBezTo>
                      <a:cubicBezTo>
                        <a:pt x="701" y="2145"/>
                        <a:pt x="703" y="2144"/>
                        <a:pt x="707" y="2142"/>
                      </a:cubicBezTo>
                      <a:lnTo>
                        <a:pt x="707" y="2142"/>
                      </a:lnTo>
                      <a:cubicBezTo>
                        <a:pt x="700" y="2148"/>
                        <a:pt x="638" y="2180"/>
                        <a:pt x="647" y="2181"/>
                      </a:cubicBezTo>
                      <a:lnTo>
                        <a:pt x="647" y="2181"/>
                      </a:lnTo>
                      <a:cubicBezTo>
                        <a:pt x="632" y="2184"/>
                        <a:pt x="599" y="2192"/>
                        <a:pt x="589" y="2195"/>
                      </a:cubicBezTo>
                      <a:lnTo>
                        <a:pt x="568" y="2195"/>
                      </a:lnTo>
                      <a:cubicBezTo>
                        <a:pt x="565" y="2194"/>
                        <a:pt x="561" y="2193"/>
                        <a:pt x="558" y="2193"/>
                      </a:cubicBezTo>
                      <a:lnTo>
                        <a:pt x="558" y="2193"/>
                      </a:lnTo>
                      <a:lnTo>
                        <a:pt x="553" y="2188"/>
                      </a:lnTo>
                      <a:lnTo>
                        <a:pt x="553" y="2188"/>
                      </a:lnTo>
                      <a:cubicBezTo>
                        <a:pt x="554" y="2190"/>
                        <a:pt x="554" y="2191"/>
                        <a:pt x="554" y="2192"/>
                      </a:cubicBezTo>
                      <a:lnTo>
                        <a:pt x="554" y="2192"/>
                      </a:lnTo>
                      <a:cubicBezTo>
                        <a:pt x="554" y="2192"/>
                        <a:pt x="554" y="2192"/>
                        <a:pt x="553" y="2192"/>
                      </a:cubicBezTo>
                      <a:lnTo>
                        <a:pt x="553" y="2192"/>
                      </a:lnTo>
                      <a:cubicBezTo>
                        <a:pt x="549" y="2183"/>
                        <a:pt x="534" y="2138"/>
                        <a:pt x="530" y="2126"/>
                      </a:cubicBezTo>
                      <a:lnTo>
                        <a:pt x="530" y="2126"/>
                      </a:lnTo>
                      <a:cubicBezTo>
                        <a:pt x="492" y="1965"/>
                        <a:pt x="484" y="1796"/>
                        <a:pt x="492" y="1620"/>
                      </a:cubicBezTo>
                      <a:cubicBezTo>
                        <a:pt x="483" y="1390"/>
                        <a:pt x="482" y="1159"/>
                        <a:pt x="487" y="928"/>
                      </a:cubicBezTo>
                      <a:close/>
                      <a:moveTo>
                        <a:pt x="504" y="1"/>
                      </a:moveTo>
                      <a:cubicBezTo>
                        <a:pt x="485" y="1"/>
                        <a:pt x="465" y="3"/>
                        <a:pt x="446" y="8"/>
                      </a:cubicBezTo>
                      <a:cubicBezTo>
                        <a:pt x="378" y="24"/>
                        <a:pt x="325" y="69"/>
                        <a:pt x="294" y="125"/>
                      </a:cubicBezTo>
                      <a:lnTo>
                        <a:pt x="294" y="125"/>
                      </a:lnTo>
                      <a:cubicBezTo>
                        <a:pt x="286" y="124"/>
                        <a:pt x="278" y="123"/>
                        <a:pt x="269" y="123"/>
                      </a:cubicBezTo>
                      <a:cubicBezTo>
                        <a:pt x="139" y="131"/>
                        <a:pt x="31" y="238"/>
                        <a:pt x="31" y="368"/>
                      </a:cubicBezTo>
                      <a:lnTo>
                        <a:pt x="31" y="361"/>
                      </a:lnTo>
                      <a:cubicBezTo>
                        <a:pt x="8" y="752"/>
                        <a:pt x="0" y="1144"/>
                        <a:pt x="8" y="1535"/>
                      </a:cubicBezTo>
                      <a:cubicBezTo>
                        <a:pt x="8" y="1719"/>
                        <a:pt x="16" y="1911"/>
                        <a:pt x="39" y="2096"/>
                      </a:cubicBezTo>
                      <a:cubicBezTo>
                        <a:pt x="47" y="2272"/>
                        <a:pt x="123" y="2433"/>
                        <a:pt x="254" y="2556"/>
                      </a:cubicBezTo>
                      <a:cubicBezTo>
                        <a:pt x="351" y="2638"/>
                        <a:pt x="466" y="2674"/>
                        <a:pt x="584" y="2674"/>
                      </a:cubicBezTo>
                      <a:cubicBezTo>
                        <a:pt x="765" y="2674"/>
                        <a:pt x="950" y="2588"/>
                        <a:pt x="1075" y="2449"/>
                      </a:cubicBezTo>
                      <a:cubicBezTo>
                        <a:pt x="1328" y="2165"/>
                        <a:pt x="1267" y="1758"/>
                        <a:pt x="1160" y="1420"/>
                      </a:cubicBezTo>
                      <a:cubicBezTo>
                        <a:pt x="1029" y="1006"/>
                        <a:pt x="876" y="591"/>
                        <a:pt x="737" y="177"/>
                      </a:cubicBezTo>
                      <a:cubicBezTo>
                        <a:pt x="705" y="67"/>
                        <a:pt x="608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19"/>
                <p:cNvSpPr/>
                <p:nvPr/>
              </p:nvSpPr>
              <p:spPr>
                <a:xfrm>
                  <a:off x="4660250" y="3012450"/>
                  <a:ext cx="33625" cy="66575"/>
                </a:xfrm>
                <a:custGeom>
                  <a:rect b="b" l="l" r="r" t="t"/>
                  <a:pathLst>
                    <a:path extrusionOk="0" h="2663" w="1345">
                      <a:moveTo>
                        <a:pt x="537" y="718"/>
                      </a:moveTo>
                      <a:lnTo>
                        <a:pt x="537" y="718"/>
                      </a:lnTo>
                      <a:cubicBezTo>
                        <a:pt x="655" y="922"/>
                        <a:pt x="739" y="1145"/>
                        <a:pt x="784" y="1374"/>
                      </a:cubicBezTo>
                      <a:cubicBezTo>
                        <a:pt x="815" y="1543"/>
                        <a:pt x="830" y="1712"/>
                        <a:pt x="815" y="1881"/>
                      </a:cubicBezTo>
                      <a:cubicBezTo>
                        <a:pt x="815" y="1993"/>
                        <a:pt x="770" y="2099"/>
                        <a:pt x="697" y="2182"/>
                      </a:cubicBezTo>
                      <a:lnTo>
                        <a:pt x="697" y="2182"/>
                      </a:lnTo>
                      <a:cubicBezTo>
                        <a:pt x="696" y="2182"/>
                        <a:pt x="696" y="2182"/>
                        <a:pt x="696" y="2182"/>
                      </a:cubicBezTo>
                      <a:cubicBezTo>
                        <a:pt x="693" y="2182"/>
                        <a:pt x="685" y="2186"/>
                        <a:pt x="684" y="2188"/>
                      </a:cubicBezTo>
                      <a:lnTo>
                        <a:pt x="676" y="2188"/>
                      </a:lnTo>
                      <a:cubicBezTo>
                        <a:pt x="638" y="2165"/>
                        <a:pt x="607" y="2126"/>
                        <a:pt x="592" y="2080"/>
                      </a:cubicBezTo>
                      <a:cubicBezTo>
                        <a:pt x="538" y="1957"/>
                        <a:pt x="515" y="1819"/>
                        <a:pt x="515" y="1673"/>
                      </a:cubicBezTo>
                      <a:cubicBezTo>
                        <a:pt x="487" y="1356"/>
                        <a:pt x="496" y="1035"/>
                        <a:pt x="537" y="718"/>
                      </a:cubicBezTo>
                      <a:close/>
                      <a:moveTo>
                        <a:pt x="488" y="0"/>
                      </a:moveTo>
                      <a:cubicBezTo>
                        <a:pt x="427" y="0"/>
                        <a:pt x="366" y="23"/>
                        <a:pt x="316" y="69"/>
                      </a:cubicBezTo>
                      <a:cubicBezTo>
                        <a:pt x="311" y="74"/>
                        <a:pt x="307" y="78"/>
                        <a:pt x="304" y="83"/>
                      </a:cubicBezTo>
                      <a:lnTo>
                        <a:pt x="304" y="83"/>
                      </a:lnTo>
                      <a:cubicBezTo>
                        <a:pt x="227" y="99"/>
                        <a:pt x="159" y="153"/>
                        <a:pt x="131" y="253"/>
                      </a:cubicBezTo>
                      <a:lnTo>
                        <a:pt x="124" y="261"/>
                      </a:lnTo>
                      <a:cubicBezTo>
                        <a:pt x="32" y="683"/>
                        <a:pt x="1" y="1121"/>
                        <a:pt x="24" y="1558"/>
                      </a:cubicBezTo>
                      <a:cubicBezTo>
                        <a:pt x="39" y="1888"/>
                        <a:pt x="62" y="2303"/>
                        <a:pt x="331" y="2533"/>
                      </a:cubicBezTo>
                      <a:cubicBezTo>
                        <a:pt x="434" y="2623"/>
                        <a:pt x="550" y="2662"/>
                        <a:pt x="665" y="2662"/>
                      </a:cubicBezTo>
                      <a:cubicBezTo>
                        <a:pt x="883" y="2662"/>
                        <a:pt x="1095" y="2517"/>
                        <a:pt x="1191" y="2295"/>
                      </a:cubicBezTo>
                      <a:cubicBezTo>
                        <a:pt x="1344" y="1957"/>
                        <a:pt x="1306" y="1566"/>
                        <a:pt x="1237" y="1221"/>
                      </a:cubicBezTo>
                      <a:cubicBezTo>
                        <a:pt x="1145" y="791"/>
                        <a:pt x="945" y="399"/>
                        <a:pt x="661" y="69"/>
                      </a:cubicBezTo>
                      <a:cubicBezTo>
                        <a:pt x="611" y="23"/>
                        <a:pt x="550" y="0"/>
                        <a:pt x="48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19"/>
                <p:cNvSpPr/>
                <p:nvPr/>
              </p:nvSpPr>
              <p:spPr>
                <a:xfrm>
                  <a:off x="4811275" y="2911225"/>
                  <a:ext cx="39550" cy="71200"/>
                </a:xfrm>
                <a:custGeom>
                  <a:rect b="b" l="l" r="r" t="t"/>
                  <a:pathLst>
                    <a:path extrusionOk="0" h="2848" w="1582">
                      <a:moveTo>
                        <a:pt x="891" y="724"/>
                      </a:moveTo>
                      <a:cubicBezTo>
                        <a:pt x="987" y="1007"/>
                        <a:pt x="1046" y="1300"/>
                        <a:pt x="1068" y="1601"/>
                      </a:cubicBezTo>
                      <a:cubicBezTo>
                        <a:pt x="1083" y="1843"/>
                        <a:pt x="1083" y="2368"/>
                        <a:pt x="737" y="2368"/>
                      </a:cubicBezTo>
                      <a:cubicBezTo>
                        <a:pt x="732" y="2368"/>
                        <a:pt x="727" y="2368"/>
                        <a:pt x="722" y="2368"/>
                      </a:cubicBezTo>
                      <a:cubicBezTo>
                        <a:pt x="622" y="2368"/>
                        <a:pt x="576" y="2268"/>
                        <a:pt x="561" y="2176"/>
                      </a:cubicBezTo>
                      <a:cubicBezTo>
                        <a:pt x="553" y="2007"/>
                        <a:pt x="576" y="1831"/>
                        <a:pt x="622" y="1670"/>
                      </a:cubicBezTo>
                      <a:cubicBezTo>
                        <a:pt x="698" y="1350"/>
                        <a:pt x="790" y="1034"/>
                        <a:pt x="891" y="724"/>
                      </a:cubicBezTo>
                      <a:close/>
                      <a:moveTo>
                        <a:pt x="960" y="0"/>
                      </a:moveTo>
                      <a:cubicBezTo>
                        <a:pt x="919" y="0"/>
                        <a:pt x="876" y="11"/>
                        <a:pt x="837" y="35"/>
                      </a:cubicBezTo>
                      <a:cubicBezTo>
                        <a:pt x="836" y="36"/>
                        <a:pt x="834" y="36"/>
                        <a:pt x="833" y="37"/>
                      </a:cubicBezTo>
                      <a:lnTo>
                        <a:pt x="833" y="37"/>
                      </a:lnTo>
                      <a:cubicBezTo>
                        <a:pt x="821" y="36"/>
                        <a:pt x="810" y="35"/>
                        <a:pt x="799" y="35"/>
                      </a:cubicBezTo>
                      <a:cubicBezTo>
                        <a:pt x="691" y="35"/>
                        <a:pt x="593" y="101"/>
                        <a:pt x="561" y="211"/>
                      </a:cubicBezTo>
                      <a:lnTo>
                        <a:pt x="569" y="219"/>
                      </a:lnTo>
                      <a:cubicBezTo>
                        <a:pt x="415" y="641"/>
                        <a:pt x="285" y="1071"/>
                        <a:pt x="177" y="1508"/>
                      </a:cubicBezTo>
                      <a:cubicBezTo>
                        <a:pt x="93" y="1846"/>
                        <a:pt x="1" y="2253"/>
                        <a:pt x="208" y="2568"/>
                      </a:cubicBezTo>
                      <a:cubicBezTo>
                        <a:pt x="331" y="2760"/>
                        <a:pt x="524" y="2848"/>
                        <a:pt x="725" y="2848"/>
                      </a:cubicBezTo>
                      <a:cubicBezTo>
                        <a:pt x="901" y="2848"/>
                        <a:pt x="1082" y="2781"/>
                        <a:pt x="1229" y="2660"/>
                      </a:cubicBezTo>
                      <a:cubicBezTo>
                        <a:pt x="1536" y="2406"/>
                        <a:pt x="1582" y="1946"/>
                        <a:pt x="1543" y="1562"/>
                      </a:cubicBezTo>
                      <a:cubicBezTo>
                        <a:pt x="1505" y="1063"/>
                        <a:pt x="1375" y="572"/>
                        <a:pt x="1160" y="119"/>
                      </a:cubicBezTo>
                      <a:cubicBezTo>
                        <a:pt x="1119" y="43"/>
                        <a:pt x="10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19"/>
                <p:cNvSpPr/>
                <p:nvPr/>
              </p:nvSpPr>
              <p:spPr>
                <a:xfrm>
                  <a:off x="4336350" y="2857975"/>
                  <a:ext cx="64575" cy="80750"/>
                </a:xfrm>
                <a:custGeom>
                  <a:rect b="b" l="l" r="r" t="t"/>
                  <a:pathLst>
                    <a:path extrusionOk="0" h="3230" w="2583">
                      <a:moveTo>
                        <a:pt x="2259" y="0"/>
                      </a:moveTo>
                      <a:cubicBezTo>
                        <a:pt x="2184" y="0"/>
                        <a:pt x="2108" y="36"/>
                        <a:pt x="2057" y="123"/>
                      </a:cubicBezTo>
                      <a:lnTo>
                        <a:pt x="62" y="2871"/>
                      </a:lnTo>
                      <a:cubicBezTo>
                        <a:pt x="0" y="2986"/>
                        <a:pt x="31" y="3132"/>
                        <a:pt x="146" y="3201"/>
                      </a:cubicBezTo>
                      <a:cubicBezTo>
                        <a:pt x="183" y="3221"/>
                        <a:pt x="223" y="3230"/>
                        <a:pt x="262" y="3230"/>
                      </a:cubicBezTo>
                      <a:cubicBezTo>
                        <a:pt x="347" y="3230"/>
                        <a:pt x="429" y="3187"/>
                        <a:pt x="476" y="3109"/>
                      </a:cubicBezTo>
                      <a:lnTo>
                        <a:pt x="2472" y="361"/>
                      </a:lnTo>
                      <a:cubicBezTo>
                        <a:pt x="2582" y="171"/>
                        <a:pt x="2422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19"/>
                <p:cNvSpPr/>
                <p:nvPr/>
              </p:nvSpPr>
              <p:spPr>
                <a:xfrm>
                  <a:off x="4349950" y="2944925"/>
                  <a:ext cx="47975" cy="69525"/>
                </a:xfrm>
                <a:custGeom>
                  <a:rect b="b" l="l" r="r" t="t"/>
                  <a:pathLst>
                    <a:path extrusionOk="0" h="2781" w="1919">
                      <a:moveTo>
                        <a:pt x="1592" y="1"/>
                      </a:moveTo>
                      <a:cubicBezTo>
                        <a:pt x="1519" y="1"/>
                        <a:pt x="1446" y="36"/>
                        <a:pt x="1398" y="122"/>
                      </a:cubicBezTo>
                      <a:lnTo>
                        <a:pt x="101" y="2425"/>
                      </a:lnTo>
                      <a:cubicBezTo>
                        <a:pt x="1" y="2610"/>
                        <a:pt x="166" y="2781"/>
                        <a:pt x="327" y="2781"/>
                      </a:cubicBezTo>
                      <a:cubicBezTo>
                        <a:pt x="399" y="2781"/>
                        <a:pt x="470" y="2746"/>
                        <a:pt x="516" y="2663"/>
                      </a:cubicBezTo>
                      <a:cubicBezTo>
                        <a:pt x="953" y="1895"/>
                        <a:pt x="1383" y="1128"/>
                        <a:pt x="1813" y="360"/>
                      </a:cubicBezTo>
                      <a:cubicBezTo>
                        <a:pt x="1919" y="175"/>
                        <a:pt x="1755" y="1"/>
                        <a:pt x="159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4446900" y="2904900"/>
                  <a:ext cx="51925" cy="59050"/>
                </a:xfrm>
                <a:custGeom>
                  <a:rect b="b" l="l" r="r" t="t"/>
                  <a:pathLst>
                    <a:path extrusionOk="0" h="2362" w="2077">
                      <a:moveTo>
                        <a:pt x="1731" y="1"/>
                      </a:moveTo>
                      <a:cubicBezTo>
                        <a:pt x="1677" y="1"/>
                        <a:pt x="1622" y="22"/>
                        <a:pt x="1573" y="73"/>
                      </a:cubicBezTo>
                      <a:cubicBezTo>
                        <a:pt x="997" y="648"/>
                        <a:pt x="506" y="1301"/>
                        <a:pt x="107" y="1999"/>
                      </a:cubicBezTo>
                      <a:cubicBezTo>
                        <a:pt x="0" y="2186"/>
                        <a:pt x="168" y="2361"/>
                        <a:pt x="331" y="2361"/>
                      </a:cubicBezTo>
                      <a:cubicBezTo>
                        <a:pt x="403" y="2361"/>
                        <a:pt x="475" y="2327"/>
                        <a:pt x="522" y="2245"/>
                      </a:cubicBezTo>
                      <a:cubicBezTo>
                        <a:pt x="898" y="1577"/>
                        <a:pt x="1366" y="963"/>
                        <a:pt x="1911" y="411"/>
                      </a:cubicBezTo>
                      <a:cubicBezTo>
                        <a:pt x="2077" y="245"/>
                        <a:pt x="1913" y="1"/>
                        <a:pt x="17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4418475" y="2851050"/>
                  <a:ext cx="36750" cy="55000"/>
                </a:xfrm>
                <a:custGeom>
                  <a:rect b="b" l="l" r="r" t="t"/>
                  <a:pathLst>
                    <a:path extrusionOk="0" h="2200" w="1470">
                      <a:moveTo>
                        <a:pt x="1146" y="1"/>
                      </a:moveTo>
                      <a:cubicBezTo>
                        <a:pt x="1071" y="1"/>
                        <a:pt x="995" y="37"/>
                        <a:pt x="945" y="124"/>
                      </a:cubicBezTo>
                      <a:cubicBezTo>
                        <a:pt x="645" y="692"/>
                        <a:pt x="354" y="1267"/>
                        <a:pt x="62" y="1843"/>
                      </a:cubicBezTo>
                      <a:cubicBezTo>
                        <a:pt x="1" y="1950"/>
                        <a:pt x="39" y="2096"/>
                        <a:pt x="146" y="2165"/>
                      </a:cubicBezTo>
                      <a:cubicBezTo>
                        <a:pt x="185" y="2189"/>
                        <a:pt x="228" y="2200"/>
                        <a:pt x="269" y="2200"/>
                      </a:cubicBezTo>
                      <a:cubicBezTo>
                        <a:pt x="351" y="2200"/>
                        <a:pt x="431" y="2157"/>
                        <a:pt x="476" y="2081"/>
                      </a:cubicBezTo>
                      <a:cubicBezTo>
                        <a:pt x="768" y="1505"/>
                        <a:pt x="1060" y="930"/>
                        <a:pt x="1359" y="362"/>
                      </a:cubicBezTo>
                      <a:cubicBezTo>
                        <a:pt x="1470" y="172"/>
                        <a:pt x="1310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8" name="Google Shape;518;p19"/>
              <p:cNvSpPr txBox="1"/>
              <p:nvPr/>
            </p:nvSpPr>
            <p:spPr>
              <a:xfrm>
                <a:off x="6912991" y="1388350"/>
                <a:ext cx="16383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19" name="Google Shape;519;p19"/>
              <p:cNvSpPr txBox="1"/>
              <p:nvPr/>
            </p:nvSpPr>
            <p:spPr>
              <a:xfrm>
                <a:off x="6913000" y="1676075"/>
                <a:ext cx="1638300" cy="102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planet Mars is a very cold place full of red dust.It was named after a god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20" name="Google Shape;520;p19"/>
          <p:cNvGrpSpPr/>
          <p:nvPr/>
        </p:nvGrpSpPr>
        <p:grpSpPr>
          <a:xfrm>
            <a:off x="5419954" y="2499289"/>
            <a:ext cx="3131346" cy="1944244"/>
            <a:chOff x="5419954" y="2499289"/>
            <a:chExt cx="3131346" cy="1944244"/>
          </a:xfrm>
        </p:grpSpPr>
        <p:grpSp>
          <p:nvGrpSpPr>
            <p:cNvPr id="521" name="Google Shape;521;p19"/>
            <p:cNvGrpSpPr/>
            <p:nvPr/>
          </p:nvGrpSpPr>
          <p:grpSpPr>
            <a:xfrm rot="2278913">
              <a:off x="5548104" y="3585113"/>
              <a:ext cx="155241" cy="445826"/>
              <a:chOff x="5399716" y="2100461"/>
              <a:chExt cx="155775" cy="447362"/>
            </a:xfrm>
          </p:grpSpPr>
          <p:sp>
            <p:nvSpPr>
              <p:cNvPr id="522" name="Google Shape;522;p19"/>
              <p:cNvSpPr/>
              <p:nvPr/>
            </p:nvSpPr>
            <p:spPr>
              <a:xfrm>
                <a:off x="5412219" y="2100461"/>
                <a:ext cx="143272" cy="431157"/>
              </a:xfrm>
              <a:custGeom>
                <a:rect b="b" l="l" r="r" t="t"/>
                <a:pathLst>
                  <a:path extrusionOk="0" h="6759" w="2246">
                    <a:moveTo>
                      <a:pt x="1486" y="0"/>
                    </a:moveTo>
                    <a:cubicBezTo>
                      <a:pt x="1468" y="0"/>
                      <a:pt x="1450" y="10"/>
                      <a:pt x="1455" y="29"/>
                    </a:cubicBezTo>
                    <a:cubicBezTo>
                      <a:pt x="1493" y="451"/>
                      <a:pt x="1654" y="835"/>
                      <a:pt x="1800" y="1234"/>
                    </a:cubicBezTo>
                    <a:cubicBezTo>
                      <a:pt x="2053" y="1917"/>
                      <a:pt x="2053" y="2731"/>
                      <a:pt x="1907" y="3437"/>
                    </a:cubicBezTo>
                    <a:cubicBezTo>
                      <a:pt x="1769" y="4112"/>
                      <a:pt x="1577" y="4780"/>
                      <a:pt x="1247" y="5387"/>
                    </a:cubicBezTo>
                    <a:cubicBezTo>
                      <a:pt x="979" y="5878"/>
                      <a:pt x="503" y="6170"/>
                      <a:pt x="96" y="6530"/>
                    </a:cubicBezTo>
                    <a:cubicBezTo>
                      <a:pt x="1" y="6613"/>
                      <a:pt x="89" y="6758"/>
                      <a:pt x="192" y="6758"/>
                    </a:cubicBezTo>
                    <a:cubicBezTo>
                      <a:pt x="214" y="6758"/>
                      <a:pt x="236" y="6752"/>
                      <a:pt x="257" y="6738"/>
                    </a:cubicBezTo>
                    <a:cubicBezTo>
                      <a:pt x="1370" y="5993"/>
                      <a:pt x="1854" y="5041"/>
                      <a:pt x="2046" y="3729"/>
                    </a:cubicBezTo>
                    <a:cubicBezTo>
                      <a:pt x="2153" y="3015"/>
                      <a:pt x="2245" y="2324"/>
                      <a:pt x="2153" y="1610"/>
                    </a:cubicBezTo>
                    <a:cubicBezTo>
                      <a:pt x="2084" y="1058"/>
                      <a:pt x="1777" y="497"/>
                      <a:pt x="1516" y="14"/>
                    </a:cubicBezTo>
                    <a:cubicBezTo>
                      <a:pt x="1510" y="5"/>
                      <a:pt x="1498" y="0"/>
                      <a:pt x="14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5399716" y="2445567"/>
                <a:ext cx="95557" cy="102255"/>
              </a:xfrm>
              <a:custGeom>
                <a:rect b="b" l="l" r="r" t="t"/>
                <a:pathLst>
                  <a:path extrusionOk="0" h="1603" w="1498">
                    <a:moveTo>
                      <a:pt x="217" y="0"/>
                    </a:moveTo>
                    <a:cubicBezTo>
                      <a:pt x="192" y="0"/>
                      <a:pt x="166" y="16"/>
                      <a:pt x="162" y="46"/>
                    </a:cubicBezTo>
                    <a:cubicBezTo>
                      <a:pt x="92" y="506"/>
                      <a:pt x="0" y="1028"/>
                      <a:pt x="77" y="1489"/>
                    </a:cubicBezTo>
                    <a:cubicBezTo>
                      <a:pt x="96" y="1559"/>
                      <a:pt x="152" y="1602"/>
                      <a:pt x="218" y="1602"/>
                    </a:cubicBezTo>
                    <a:cubicBezTo>
                      <a:pt x="232" y="1602"/>
                      <a:pt x="247" y="1600"/>
                      <a:pt x="261" y="1596"/>
                    </a:cubicBezTo>
                    <a:lnTo>
                      <a:pt x="875" y="1435"/>
                    </a:lnTo>
                    <a:cubicBezTo>
                      <a:pt x="1052" y="1389"/>
                      <a:pt x="1251" y="1366"/>
                      <a:pt x="1405" y="1251"/>
                    </a:cubicBezTo>
                    <a:cubicBezTo>
                      <a:pt x="1497" y="1189"/>
                      <a:pt x="1459" y="1028"/>
                      <a:pt x="1344" y="1028"/>
                    </a:cubicBezTo>
                    <a:cubicBezTo>
                      <a:pt x="1320" y="1025"/>
                      <a:pt x="1296" y="1024"/>
                      <a:pt x="1272" y="1024"/>
                    </a:cubicBezTo>
                    <a:cubicBezTo>
                      <a:pt x="1107" y="1024"/>
                      <a:pt x="952" y="1089"/>
                      <a:pt x="791" y="1136"/>
                    </a:cubicBezTo>
                    <a:lnTo>
                      <a:pt x="346" y="1266"/>
                    </a:lnTo>
                    <a:cubicBezTo>
                      <a:pt x="323" y="852"/>
                      <a:pt x="484" y="399"/>
                      <a:pt x="269" y="30"/>
                    </a:cubicBezTo>
                    <a:cubicBezTo>
                      <a:pt x="259" y="10"/>
                      <a:pt x="238" y="0"/>
                      <a:pt x="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19"/>
            <p:cNvGrpSpPr/>
            <p:nvPr/>
          </p:nvGrpSpPr>
          <p:grpSpPr>
            <a:xfrm>
              <a:off x="5419954" y="2499289"/>
              <a:ext cx="3131346" cy="1944244"/>
              <a:chOff x="5419954" y="2499289"/>
              <a:chExt cx="3131346" cy="1944244"/>
            </a:xfrm>
          </p:grpSpPr>
          <p:grpSp>
            <p:nvGrpSpPr>
              <p:cNvPr id="525" name="Google Shape;525;p19"/>
              <p:cNvGrpSpPr/>
              <p:nvPr/>
            </p:nvGrpSpPr>
            <p:grpSpPr>
              <a:xfrm>
                <a:off x="5419954" y="2499289"/>
                <a:ext cx="1071340" cy="833274"/>
                <a:chOff x="6289425" y="2648650"/>
                <a:chExt cx="662425" cy="509025"/>
              </a:xfrm>
            </p:grpSpPr>
            <p:sp>
              <p:nvSpPr>
                <p:cNvPr id="526" name="Google Shape;526;p19"/>
                <p:cNvSpPr/>
                <p:nvPr/>
              </p:nvSpPr>
              <p:spPr>
                <a:xfrm>
                  <a:off x="6290775" y="2648650"/>
                  <a:ext cx="422750" cy="231225"/>
                </a:xfrm>
                <a:custGeom>
                  <a:rect b="b" l="l" r="r" t="t"/>
                  <a:pathLst>
                    <a:path extrusionOk="0" h="9249" w="16910">
                      <a:moveTo>
                        <a:pt x="12690" y="0"/>
                      </a:moveTo>
                      <a:cubicBezTo>
                        <a:pt x="12022" y="0"/>
                        <a:pt x="11348" y="144"/>
                        <a:pt x="10738" y="406"/>
                      </a:cubicBezTo>
                      <a:cubicBezTo>
                        <a:pt x="9157" y="1081"/>
                        <a:pt x="8037" y="2555"/>
                        <a:pt x="7300" y="4052"/>
                      </a:cubicBezTo>
                      <a:cubicBezTo>
                        <a:pt x="7260" y="4128"/>
                        <a:pt x="7223" y="4205"/>
                        <a:pt x="7187" y="4283"/>
                      </a:cubicBezTo>
                      <a:lnTo>
                        <a:pt x="7187" y="4283"/>
                      </a:lnTo>
                      <a:cubicBezTo>
                        <a:pt x="6666" y="3714"/>
                        <a:pt x="5892" y="3482"/>
                        <a:pt x="5114" y="3482"/>
                      </a:cubicBezTo>
                      <a:cubicBezTo>
                        <a:pt x="4675" y="3482"/>
                        <a:pt x="4235" y="3555"/>
                        <a:pt x="3838" y="3683"/>
                      </a:cubicBezTo>
                      <a:cubicBezTo>
                        <a:pt x="2433" y="4144"/>
                        <a:pt x="1267" y="5272"/>
                        <a:pt x="614" y="6585"/>
                      </a:cubicBezTo>
                      <a:cubicBezTo>
                        <a:pt x="238" y="7345"/>
                        <a:pt x="23" y="8174"/>
                        <a:pt x="0" y="9018"/>
                      </a:cubicBezTo>
                      <a:cubicBezTo>
                        <a:pt x="0" y="9171"/>
                        <a:pt x="119" y="9248"/>
                        <a:pt x="239" y="9248"/>
                      </a:cubicBezTo>
                      <a:cubicBezTo>
                        <a:pt x="359" y="9248"/>
                        <a:pt x="480" y="9171"/>
                        <a:pt x="484" y="9018"/>
                      </a:cubicBezTo>
                      <a:lnTo>
                        <a:pt x="484" y="9018"/>
                      </a:lnTo>
                      <a:lnTo>
                        <a:pt x="476" y="9026"/>
                      </a:lnTo>
                      <a:cubicBezTo>
                        <a:pt x="522" y="7659"/>
                        <a:pt x="1082" y="6370"/>
                        <a:pt x="2042" y="5395"/>
                      </a:cubicBezTo>
                      <a:cubicBezTo>
                        <a:pt x="2850" y="4566"/>
                        <a:pt x="3950" y="3964"/>
                        <a:pt x="5123" y="3964"/>
                      </a:cubicBezTo>
                      <a:cubicBezTo>
                        <a:pt x="5241" y="3964"/>
                        <a:pt x="5361" y="3970"/>
                        <a:pt x="5481" y="3983"/>
                      </a:cubicBezTo>
                      <a:cubicBezTo>
                        <a:pt x="6095" y="4052"/>
                        <a:pt x="6701" y="4336"/>
                        <a:pt x="7031" y="4888"/>
                      </a:cubicBezTo>
                      <a:cubicBezTo>
                        <a:pt x="7075" y="4961"/>
                        <a:pt x="7166" y="5004"/>
                        <a:pt x="7254" y="5004"/>
                      </a:cubicBezTo>
                      <a:cubicBezTo>
                        <a:pt x="7333" y="5004"/>
                        <a:pt x="7409" y="4969"/>
                        <a:pt x="7446" y="4888"/>
                      </a:cubicBezTo>
                      <a:cubicBezTo>
                        <a:pt x="8044" y="3499"/>
                        <a:pt x="8881" y="2133"/>
                        <a:pt x="10163" y="1273"/>
                      </a:cubicBezTo>
                      <a:cubicBezTo>
                        <a:pt x="10901" y="774"/>
                        <a:pt x="11808" y="473"/>
                        <a:pt x="12709" y="473"/>
                      </a:cubicBezTo>
                      <a:cubicBezTo>
                        <a:pt x="13194" y="473"/>
                        <a:pt x="13677" y="561"/>
                        <a:pt x="14131" y="751"/>
                      </a:cubicBezTo>
                      <a:cubicBezTo>
                        <a:pt x="14799" y="1043"/>
                        <a:pt x="15344" y="1550"/>
                        <a:pt x="15674" y="2202"/>
                      </a:cubicBezTo>
                      <a:cubicBezTo>
                        <a:pt x="16012" y="2839"/>
                        <a:pt x="16142" y="3568"/>
                        <a:pt x="16042" y="4282"/>
                      </a:cubicBezTo>
                      <a:cubicBezTo>
                        <a:pt x="15943" y="4919"/>
                        <a:pt x="15651" y="5510"/>
                        <a:pt x="15198" y="5963"/>
                      </a:cubicBezTo>
                      <a:cubicBezTo>
                        <a:pt x="14868" y="6287"/>
                        <a:pt x="14434" y="6489"/>
                        <a:pt x="13983" y="6489"/>
                      </a:cubicBezTo>
                      <a:cubicBezTo>
                        <a:pt x="13846" y="6489"/>
                        <a:pt x="13708" y="6471"/>
                        <a:pt x="13571" y="6431"/>
                      </a:cubicBezTo>
                      <a:cubicBezTo>
                        <a:pt x="13256" y="6355"/>
                        <a:pt x="12980" y="6155"/>
                        <a:pt x="12803" y="5879"/>
                      </a:cubicBezTo>
                      <a:cubicBezTo>
                        <a:pt x="12650" y="5633"/>
                        <a:pt x="12627" y="5326"/>
                        <a:pt x="12719" y="5057"/>
                      </a:cubicBezTo>
                      <a:cubicBezTo>
                        <a:pt x="12795" y="4796"/>
                        <a:pt x="13010" y="4597"/>
                        <a:pt x="13271" y="4543"/>
                      </a:cubicBezTo>
                      <a:cubicBezTo>
                        <a:pt x="13307" y="4538"/>
                        <a:pt x="13343" y="4535"/>
                        <a:pt x="13379" y="4535"/>
                      </a:cubicBezTo>
                      <a:cubicBezTo>
                        <a:pt x="13597" y="4535"/>
                        <a:pt x="13808" y="4633"/>
                        <a:pt x="13947" y="4804"/>
                      </a:cubicBezTo>
                      <a:cubicBezTo>
                        <a:pt x="14016" y="4888"/>
                        <a:pt x="14062" y="4988"/>
                        <a:pt x="14062" y="5096"/>
                      </a:cubicBezTo>
                      <a:cubicBezTo>
                        <a:pt x="14070" y="5253"/>
                        <a:pt x="14194" y="5332"/>
                        <a:pt x="14315" y="5332"/>
                      </a:cubicBezTo>
                      <a:cubicBezTo>
                        <a:pt x="14436" y="5332"/>
                        <a:pt x="14553" y="5253"/>
                        <a:pt x="14546" y="5096"/>
                      </a:cubicBezTo>
                      <a:cubicBezTo>
                        <a:pt x="14516" y="4480"/>
                        <a:pt x="13951" y="4060"/>
                        <a:pt x="13376" y="4060"/>
                      </a:cubicBezTo>
                      <a:cubicBezTo>
                        <a:pt x="13212" y="4060"/>
                        <a:pt x="13048" y="4094"/>
                        <a:pt x="12895" y="4167"/>
                      </a:cubicBezTo>
                      <a:cubicBezTo>
                        <a:pt x="12174" y="4505"/>
                        <a:pt x="11997" y="5518"/>
                        <a:pt x="12404" y="6155"/>
                      </a:cubicBezTo>
                      <a:cubicBezTo>
                        <a:pt x="12747" y="6687"/>
                        <a:pt x="13362" y="6968"/>
                        <a:pt x="13981" y="6968"/>
                      </a:cubicBezTo>
                      <a:cubicBezTo>
                        <a:pt x="14166" y="6968"/>
                        <a:pt x="14352" y="6943"/>
                        <a:pt x="14530" y="6892"/>
                      </a:cubicBezTo>
                      <a:cubicBezTo>
                        <a:pt x="15244" y="6700"/>
                        <a:pt x="15797" y="6140"/>
                        <a:pt x="16134" y="5495"/>
                      </a:cubicBezTo>
                      <a:cubicBezTo>
                        <a:pt x="16910" y="4013"/>
                        <a:pt x="16549" y="2025"/>
                        <a:pt x="15282" y="920"/>
                      </a:cubicBezTo>
                      <a:cubicBezTo>
                        <a:pt x="14556" y="284"/>
                        <a:pt x="13628" y="0"/>
                        <a:pt x="126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9"/>
                <p:cNvSpPr/>
                <p:nvPr/>
              </p:nvSpPr>
              <p:spPr>
                <a:xfrm>
                  <a:off x="6681650" y="2655800"/>
                  <a:ext cx="206125" cy="189225"/>
                </a:xfrm>
                <a:custGeom>
                  <a:rect b="b" l="l" r="r" t="t"/>
                  <a:pathLst>
                    <a:path extrusionOk="0" h="7569" w="8245">
                      <a:moveTo>
                        <a:pt x="5101" y="5547"/>
                      </a:moveTo>
                      <a:cubicBezTo>
                        <a:pt x="5101" y="5547"/>
                        <a:pt x="5101" y="5548"/>
                        <a:pt x="5101" y="5549"/>
                      </a:cubicBezTo>
                      <a:lnTo>
                        <a:pt x="5101" y="5549"/>
                      </a:lnTo>
                      <a:cubicBezTo>
                        <a:pt x="5101" y="5549"/>
                        <a:pt x="5101" y="5549"/>
                        <a:pt x="5101" y="5549"/>
                      </a:cubicBezTo>
                      <a:lnTo>
                        <a:pt x="5101" y="5549"/>
                      </a:lnTo>
                      <a:cubicBezTo>
                        <a:pt x="5100" y="5550"/>
                        <a:pt x="5099" y="5551"/>
                        <a:pt x="5098" y="5553"/>
                      </a:cubicBezTo>
                      <a:lnTo>
                        <a:pt x="5098" y="5553"/>
                      </a:lnTo>
                      <a:cubicBezTo>
                        <a:pt x="5097" y="5553"/>
                        <a:pt x="5096" y="5553"/>
                        <a:pt x="5096" y="5553"/>
                      </a:cubicBezTo>
                      <a:lnTo>
                        <a:pt x="5096" y="5553"/>
                      </a:lnTo>
                      <a:cubicBezTo>
                        <a:pt x="5099" y="5549"/>
                        <a:pt x="5100" y="5547"/>
                        <a:pt x="5101" y="5547"/>
                      </a:cubicBezTo>
                      <a:close/>
                      <a:moveTo>
                        <a:pt x="5007" y="5551"/>
                      </a:moveTo>
                      <a:cubicBezTo>
                        <a:pt x="5010" y="5551"/>
                        <a:pt x="5019" y="5562"/>
                        <a:pt x="5026" y="5569"/>
                      </a:cubicBezTo>
                      <a:lnTo>
                        <a:pt x="5026" y="5569"/>
                      </a:lnTo>
                      <a:cubicBezTo>
                        <a:pt x="5005" y="5569"/>
                        <a:pt x="5005" y="5567"/>
                        <a:pt x="5005" y="5554"/>
                      </a:cubicBezTo>
                      <a:cubicBezTo>
                        <a:pt x="5005" y="5552"/>
                        <a:pt x="5006" y="5551"/>
                        <a:pt x="5007" y="5551"/>
                      </a:cubicBezTo>
                      <a:close/>
                      <a:moveTo>
                        <a:pt x="3476" y="0"/>
                      </a:moveTo>
                      <a:cubicBezTo>
                        <a:pt x="2382" y="0"/>
                        <a:pt x="1286" y="359"/>
                        <a:pt x="476" y="1110"/>
                      </a:cubicBezTo>
                      <a:cubicBezTo>
                        <a:pt x="338" y="1241"/>
                        <a:pt x="208" y="1379"/>
                        <a:pt x="93" y="1525"/>
                      </a:cubicBezTo>
                      <a:cubicBezTo>
                        <a:pt x="0" y="1624"/>
                        <a:pt x="0" y="1770"/>
                        <a:pt x="93" y="1870"/>
                      </a:cubicBezTo>
                      <a:cubicBezTo>
                        <a:pt x="139" y="1916"/>
                        <a:pt x="200" y="1939"/>
                        <a:pt x="261" y="1939"/>
                      </a:cubicBezTo>
                      <a:cubicBezTo>
                        <a:pt x="323" y="1939"/>
                        <a:pt x="384" y="1916"/>
                        <a:pt x="430" y="1870"/>
                      </a:cubicBezTo>
                      <a:lnTo>
                        <a:pt x="430" y="1870"/>
                      </a:lnTo>
                      <a:lnTo>
                        <a:pt x="423" y="1885"/>
                      </a:lnTo>
                      <a:cubicBezTo>
                        <a:pt x="1157" y="949"/>
                        <a:pt x="2299" y="498"/>
                        <a:pt x="3461" y="498"/>
                      </a:cubicBezTo>
                      <a:cubicBezTo>
                        <a:pt x="3671" y="498"/>
                        <a:pt x="3882" y="513"/>
                        <a:pt x="4092" y="542"/>
                      </a:cubicBezTo>
                      <a:cubicBezTo>
                        <a:pt x="5458" y="726"/>
                        <a:pt x="6640" y="1578"/>
                        <a:pt x="7262" y="2814"/>
                      </a:cubicBezTo>
                      <a:cubicBezTo>
                        <a:pt x="7883" y="4034"/>
                        <a:pt x="7883" y="5800"/>
                        <a:pt x="6609" y="6613"/>
                      </a:cubicBezTo>
                      <a:cubicBezTo>
                        <a:pt x="6085" y="6948"/>
                        <a:pt x="5438" y="7103"/>
                        <a:pt x="4810" y="7103"/>
                      </a:cubicBezTo>
                      <a:cubicBezTo>
                        <a:pt x="4703" y="7103"/>
                        <a:pt x="4596" y="7098"/>
                        <a:pt x="4491" y="7089"/>
                      </a:cubicBezTo>
                      <a:cubicBezTo>
                        <a:pt x="4122" y="7059"/>
                        <a:pt x="3746" y="6936"/>
                        <a:pt x="3485" y="6660"/>
                      </a:cubicBezTo>
                      <a:cubicBezTo>
                        <a:pt x="3240" y="6422"/>
                        <a:pt x="3163" y="6061"/>
                        <a:pt x="3278" y="5746"/>
                      </a:cubicBezTo>
                      <a:cubicBezTo>
                        <a:pt x="3424" y="5408"/>
                        <a:pt x="3646" y="5109"/>
                        <a:pt x="3930" y="4879"/>
                      </a:cubicBezTo>
                      <a:cubicBezTo>
                        <a:pt x="4053" y="4771"/>
                        <a:pt x="4199" y="4687"/>
                        <a:pt x="4353" y="4633"/>
                      </a:cubicBezTo>
                      <a:cubicBezTo>
                        <a:pt x="4422" y="4610"/>
                        <a:pt x="4498" y="4595"/>
                        <a:pt x="4568" y="4587"/>
                      </a:cubicBezTo>
                      <a:cubicBezTo>
                        <a:pt x="4586" y="4585"/>
                        <a:pt x="4605" y="4584"/>
                        <a:pt x="4624" y="4584"/>
                      </a:cubicBezTo>
                      <a:cubicBezTo>
                        <a:pt x="4677" y="4584"/>
                        <a:pt x="4732" y="4591"/>
                        <a:pt x="4782" y="4602"/>
                      </a:cubicBezTo>
                      <a:cubicBezTo>
                        <a:pt x="5005" y="4679"/>
                        <a:pt x="5174" y="4856"/>
                        <a:pt x="5243" y="5086"/>
                      </a:cubicBezTo>
                      <a:cubicBezTo>
                        <a:pt x="5258" y="5124"/>
                        <a:pt x="5258" y="5178"/>
                        <a:pt x="5258" y="5224"/>
                      </a:cubicBezTo>
                      <a:cubicBezTo>
                        <a:pt x="5258" y="5263"/>
                        <a:pt x="5251" y="5301"/>
                        <a:pt x="5235" y="5332"/>
                      </a:cubicBezTo>
                      <a:cubicBezTo>
                        <a:pt x="5197" y="5408"/>
                        <a:pt x="5143" y="5416"/>
                        <a:pt x="5105" y="5508"/>
                      </a:cubicBezTo>
                      <a:cubicBezTo>
                        <a:pt x="5098" y="5522"/>
                        <a:pt x="5097" y="5536"/>
                        <a:pt x="5092" y="5555"/>
                      </a:cubicBezTo>
                      <a:lnTo>
                        <a:pt x="5092" y="5555"/>
                      </a:lnTo>
                      <a:cubicBezTo>
                        <a:pt x="5082" y="5558"/>
                        <a:pt x="5068" y="5566"/>
                        <a:pt x="5064" y="5570"/>
                      </a:cubicBezTo>
                      <a:lnTo>
                        <a:pt x="5043" y="5570"/>
                      </a:lnTo>
                      <a:cubicBezTo>
                        <a:pt x="5038" y="5570"/>
                        <a:pt x="5033" y="5570"/>
                        <a:pt x="5029" y="5570"/>
                      </a:cubicBezTo>
                      <a:lnTo>
                        <a:pt x="5029" y="5570"/>
                      </a:lnTo>
                      <a:cubicBezTo>
                        <a:pt x="5020" y="5559"/>
                        <a:pt x="5019" y="5551"/>
                        <a:pt x="5013" y="5539"/>
                      </a:cubicBezTo>
                      <a:cubicBezTo>
                        <a:pt x="4967" y="5463"/>
                        <a:pt x="4888" y="5420"/>
                        <a:pt x="4806" y="5420"/>
                      </a:cubicBezTo>
                      <a:cubicBezTo>
                        <a:pt x="4764" y="5420"/>
                        <a:pt x="4722" y="5431"/>
                        <a:pt x="4683" y="5454"/>
                      </a:cubicBezTo>
                      <a:cubicBezTo>
                        <a:pt x="4575" y="5516"/>
                        <a:pt x="4537" y="5662"/>
                        <a:pt x="4598" y="5777"/>
                      </a:cubicBezTo>
                      <a:cubicBezTo>
                        <a:pt x="4676" y="5958"/>
                        <a:pt x="4858" y="6043"/>
                        <a:pt x="5043" y="6043"/>
                      </a:cubicBezTo>
                      <a:cubicBezTo>
                        <a:pt x="5263" y="6043"/>
                        <a:pt x="5489" y="5925"/>
                        <a:pt x="5553" y="5710"/>
                      </a:cubicBezTo>
                      <a:lnTo>
                        <a:pt x="5553" y="5710"/>
                      </a:lnTo>
                      <a:cubicBezTo>
                        <a:pt x="6019" y="5177"/>
                        <a:pt x="5561" y="4350"/>
                        <a:pt x="4967" y="4142"/>
                      </a:cubicBezTo>
                      <a:cubicBezTo>
                        <a:pt x="4862" y="4105"/>
                        <a:pt x="4751" y="4088"/>
                        <a:pt x="4640" y="4088"/>
                      </a:cubicBezTo>
                      <a:cubicBezTo>
                        <a:pt x="4359" y="4088"/>
                        <a:pt x="4069" y="4193"/>
                        <a:pt x="3838" y="4341"/>
                      </a:cubicBezTo>
                      <a:cubicBezTo>
                        <a:pt x="3493" y="4579"/>
                        <a:pt x="3209" y="4886"/>
                        <a:pt x="2994" y="5247"/>
                      </a:cubicBezTo>
                      <a:cubicBezTo>
                        <a:pt x="2771" y="5631"/>
                        <a:pt x="2664" y="6069"/>
                        <a:pt x="2833" y="6491"/>
                      </a:cubicBezTo>
                      <a:cubicBezTo>
                        <a:pt x="3002" y="6882"/>
                        <a:pt x="3309" y="7197"/>
                        <a:pt x="3700" y="7366"/>
                      </a:cubicBezTo>
                      <a:cubicBezTo>
                        <a:pt x="4048" y="7502"/>
                        <a:pt x="4416" y="7569"/>
                        <a:pt x="4788" y="7569"/>
                      </a:cubicBezTo>
                      <a:cubicBezTo>
                        <a:pt x="4875" y="7569"/>
                        <a:pt x="4963" y="7565"/>
                        <a:pt x="5051" y="7558"/>
                      </a:cubicBezTo>
                      <a:cubicBezTo>
                        <a:pt x="5466" y="7535"/>
                        <a:pt x="5872" y="7450"/>
                        <a:pt x="6264" y="7304"/>
                      </a:cubicBezTo>
                      <a:cubicBezTo>
                        <a:pt x="7054" y="7005"/>
                        <a:pt x="7668" y="6437"/>
                        <a:pt x="7968" y="5639"/>
                      </a:cubicBezTo>
                      <a:cubicBezTo>
                        <a:pt x="8244" y="4871"/>
                        <a:pt x="8213" y="3996"/>
                        <a:pt x="7968" y="3229"/>
                      </a:cubicBezTo>
                      <a:cubicBezTo>
                        <a:pt x="7492" y="1762"/>
                        <a:pt x="6318" y="626"/>
                        <a:pt x="4836" y="189"/>
                      </a:cubicBezTo>
                      <a:cubicBezTo>
                        <a:pt x="4397" y="64"/>
                        <a:pt x="3936" y="0"/>
                        <a:pt x="34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9"/>
                <p:cNvSpPr/>
                <p:nvPr/>
              </p:nvSpPr>
              <p:spPr>
                <a:xfrm>
                  <a:off x="6867025" y="2790025"/>
                  <a:ext cx="84825" cy="85225"/>
                </a:xfrm>
                <a:custGeom>
                  <a:rect b="b" l="l" r="r" t="t"/>
                  <a:pathLst>
                    <a:path extrusionOk="0" h="3409" w="3393">
                      <a:moveTo>
                        <a:pt x="362" y="0"/>
                      </a:moveTo>
                      <a:cubicBezTo>
                        <a:pt x="343" y="0"/>
                        <a:pt x="325" y="1"/>
                        <a:pt x="307" y="1"/>
                      </a:cubicBezTo>
                      <a:cubicBezTo>
                        <a:pt x="3" y="16"/>
                        <a:pt x="0" y="485"/>
                        <a:pt x="300" y="485"/>
                      </a:cubicBezTo>
                      <a:cubicBezTo>
                        <a:pt x="302" y="485"/>
                        <a:pt x="305" y="485"/>
                        <a:pt x="307" y="485"/>
                      </a:cubicBezTo>
                      <a:lnTo>
                        <a:pt x="307" y="492"/>
                      </a:lnTo>
                      <a:cubicBezTo>
                        <a:pt x="327" y="492"/>
                        <a:pt x="346" y="491"/>
                        <a:pt x="366" y="491"/>
                      </a:cubicBezTo>
                      <a:cubicBezTo>
                        <a:pt x="1738" y="491"/>
                        <a:pt x="2923" y="1809"/>
                        <a:pt x="2786" y="3171"/>
                      </a:cubicBezTo>
                      <a:cubicBezTo>
                        <a:pt x="2786" y="3302"/>
                        <a:pt x="2894" y="3409"/>
                        <a:pt x="3024" y="3409"/>
                      </a:cubicBezTo>
                      <a:cubicBezTo>
                        <a:pt x="3155" y="3409"/>
                        <a:pt x="3262" y="3302"/>
                        <a:pt x="3262" y="3171"/>
                      </a:cubicBezTo>
                      <a:cubicBezTo>
                        <a:pt x="3393" y="1889"/>
                        <a:pt x="2518" y="669"/>
                        <a:pt x="1351" y="193"/>
                      </a:cubicBezTo>
                      <a:cubicBezTo>
                        <a:pt x="1038" y="69"/>
                        <a:pt x="703" y="0"/>
                        <a:pt x="3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9"/>
                <p:cNvSpPr/>
                <p:nvPr/>
              </p:nvSpPr>
              <p:spPr>
                <a:xfrm>
                  <a:off x="6289425" y="2869125"/>
                  <a:ext cx="658975" cy="40675"/>
                </a:xfrm>
                <a:custGeom>
                  <a:rect b="b" l="l" r="r" t="t"/>
                  <a:pathLst>
                    <a:path extrusionOk="0" h="1627" w="26359">
                      <a:moveTo>
                        <a:pt x="26087" y="0"/>
                      </a:moveTo>
                      <a:cubicBezTo>
                        <a:pt x="26068" y="0"/>
                        <a:pt x="26048" y="2"/>
                        <a:pt x="26029" y="7"/>
                      </a:cubicBezTo>
                      <a:cubicBezTo>
                        <a:pt x="24378" y="299"/>
                        <a:pt x="22720" y="529"/>
                        <a:pt x="21055" y="713"/>
                      </a:cubicBezTo>
                      <a:cubicBezTo>
                        <a:pt x="19381" y="890"/>
                        <a:pt x="17708" y="1013"/>
                        <a:pt x="16020" y="1082"/>
                      </a:cubicBezTo>
                      <a:cubicBezTo>
                        <a:pt x="14984" y="1124"/>
                        <a:pt x="13949" y="1146"/>
                        <a:pt x="12914" y="1146"/>
                      </a:cubicBezTo>
                      <a:cubicBezTo>
                        <a:pt x="12268" y="1146"/>
                        <a:pt x="11622" y="1138"/>
                        <a:pt x="10977" y="1120"/>
                      </a:cubicBezTo>
                      <a:cubicBezTo>
                        <a:pt x="9296" y="1082"/>
                        <a:pt x="7615" y="990"/>
                        <a:pt x="5941" y="836"/>
                      </a:cubicBezTo>
                      <a:cubicBezTo>
                        <a:pt x="4268" y="683"/>
                        <a:pt x="2610" y="475"/>
                        <a:pt x="952" y="214"/>
                      </a:cubicBezTo>
                      <a:cubicBezTo>
                        <a:pt x="745" y="184"/>
                        <a:pt x="538" y="145"/>
                        <a:pt x="330" y="122"/>
                      </a:cubicBezTo>
                      <a:cubicBezTo>
                        <a:pt x="309" y="115"/>
                        <a:pt x="287" y="112"/>
                        <a:pt x="265" y="112"/>
                      </a:cubicBezTo>
                      <a:cubicBezTo>
                        <a:pt x="165" y="112"/>
                        <a:pt x="70" y="182"/>
                        <a:pt x="39" y="283"/>
                      </a:cubicBezTo>
                      <a:cubicBezTo>
                        <a:pt x="0" y="414"/>
                        <a:pt x="77" y="544"/>
                        <a:pt x="208" y="583"/>
                      </a:cubicBezTo>
                      <a:lnTo>
                        <a:pt x="200" y="575"/>
                      </a:lnTo>
                      <a:lnTo>
                        <a:pt x="200" y="575"/>
                      </a:lnTo>
                      <a:cubicBezTo>
                        <a:pt x="1881" y="859"/>
                        <a:pt x="3570" y="1082"/>
                        <a:pt x="5266" y="1251"/>
                      </a:cubicBezTo>
                      <a:cubicBezTo>
                        <a:pt x="6947" y="1412"/>
                        <a:pt x="8636" y="1527"/>
                        <a:pt x="10324" y="1581"/>
                      </a:cubicBezTo>
                      <a:cubicBezTo>
                        <a:pt x="11169" y="1611"/>
                        <a:pt x="12017" y="1627"/>
                        <a:pt x="12867" y="1627"/>
                      </a:cubicBezTo>
                      <a:cubicBezTo>
                        <a:pt x="13717" y="1627"/>
                        <a:pt x="14569" y="1611"/>
                        <a:pt x="15421" y="1581"/>
                      </a:cubicBezTo>
                      <a:cubicBezTo>
                        <a:pt x="17109" y="1527"/>
                        <a:pt x="18790" y="1412"/>
                        <a:pt x="20479" y="1251"/>
                      </a:cubicBezTo>
                      <a:cubicBezTo>
                        <a:pt x="22168" y="1082"/>
                        <a:pt x="23856" y="851"/>
                        <a:pt x="25537" y="575"/>
                      </a:cubicBezTo>
                      <a:lnTo>
                        <a:pt x="26159" y="468"/>
                      </a:lnTo>
                      <a:cubicBezTo>
                        <a:pt x="26282" y="437"/>
                        <a:pt x="26359" y="306"/>
                        <a:pt x="26328" y="176"/>
                      </a:cubicBezTo>
                      <a:cubicBezTo>
                        <a:pt x="26295" y="71"/>
                        <a:pt x="26196" y="0"/>
                        <a:pt x="260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9"/>
                <p:cNvSpPr/>
                <p:nvPr/>
              </p:nvSpPr>
              <p:spPr>
                <a:xfrm>
                  <a:off x="6333375" y="2791400"/>
                  <a:ext cx="69675" cy="66175"/>
                </a:xfrm>
                <a:custGeom>
                  <a:rect b="b" l="l" r="r" t="t"/>
                  <a:pathLst>
                    <a:path extrusionOk="0" h="2647" w="2787">
                      <a:moveTo>
                        <a:pt x="2523" y="0"/>
                      </a:moveTo>
                      <a:cubicBezTo>
                        <a:pt x="2503" y="0"/>
                        <a:pt x="2484" y="3"/>
                        <a:pt x="2464" y="7"/>
                      </a:cubicBezTo>
                      <a:cubicBezTo>
                        <a:pt x="1359" y="407"/>
                        <a:pt x="476" y="1251"/>
                        <a:pt x="31" y="2341"/>
                      </a:cubicBezTo>
                      <a:cubicBezTo>
                        <a:pt x="0" y="2471"/>
                        <a:pt x="69" y="2602"/>
                        <a:pt x="200" y="2640"/>
                      </a:cubicBezTo>
                      <a:cubicBezTo>
                        <a:pt x="218" y="2645"/>
                        <a:pt x="237" y="2647"/>
                        <a:pt x="255" y="2647"/>
                      </a:cubicBezTo>
                      <a:cubicBezTo>
                        <a:pt x="359" y="2647"/>
                        <a:pt x="459" y="2576"/>
                        <a:pt x="491" y="2471"/>
                      </a:cubicBezTo>
                      <a:cubicBezTo>
                        <a:pt x="883" y="1543"/>
                        <a:pt x="1643" y="813"/>
                        <a:pt x="2595" y="476"/>
                      </a:cubicBezTo>
                      <a:cubicBezTo>
                        <a:pt x="2717" y="430"/>
                        <a:pt x="2786" y="307"/>
                        <a:pt x="2756" y="176"/>
                      </a:cubicBezTo>
                      <a:cubicBezTo>
                        <a:pt x="2730" y="67"/>
                        <a:pt x="2628" y="0"/>
                        <a:pt x="25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9"/>
                <p:cNvSpPr/>
                <p:nvPr/>
              </p:nvSpPr>
              <p:spPr>
                <a:xfrm>
                  <a:off x="6425850" y="2785050"/>
                  <a:ext cx="55900" cy="28275"/>
                </a:xfrm>
                <a:custGeom>
                  <a:rect b="b" l="l" r="r" t="t"/>
                  <a:pathLst>
                    <a:path extrusionOk="0" h="1131" w="2236">
                      <a:moveTo>
                        <a:pt x="323" y="0"/>
                      </a:moveTo>
                      <a:cubicBezTo>
                        <a:pt x="1" y="0"/>
                        <a:pt x="1" y="484"/>
                        <a:pt x="323" y="484"/>
                      </a:cubicBezTo>
                      <a:cubicBezTo>
                        <a:pt x="392" y="484"/>
                        <a:pt x="461" y="484"/>
                        <a:pt x="530" y="492"/>
                      </a:cubicBezTo>
                      <a:lnTo>
                        <a:pt x="584" y="499"/>
                      </a:lnTo>
                      <a:lnTo>
                        <a:pt x="607" y="499"/>
                      </a:lnTo>
                      <a:cubicBezTo>
                        <a:pt x="638" y="499"/>
                        <a:pt x="676" y="515"/>
                        <a:pt x="699" y="515"/>
                      </a:cubicBezTo>
                      <a:cubicBezTo>
                        <a:pt x="835" y="545"/>
                        <a:pt x="971" y="582"/>
                        <a:pt x="1099" y="635"/>
                      </a:cubicBezTo>
                      <a:lnTo>
                        <a:pt x="1099" y="635"/>
                      </a:lnTo>
                      <a:cubicBezTo>
                        <a:pt x="1098" y="634"/>
                        <a:pt x="1098" y="634"/>
                        <a:pt x="1098" y="634"/>
                      </a:cubicBezTo>
                      <a:lnTo>
                        <a:pt x="1098" y="634"/>
                      </a:lnTo>
                      <a:cubicBezTo>
                        <a:pt x="1097" y="634"/>
                        <a:pt x="1099" y="635"/>
                        <a:pt x="1106" y="638"/>
                      </a:cubicBezTo>
                      <a:cubicBezTo>
                        <a:pt x="1104" y="637"/>
                        <a:pt x="1101" y="636"/>
                        <a:pt x="1099" y="635"/>
                      </a:cubicBezTo>
                      <a:lnTo>
                        <a:pt x="1099" y="635"/>
                      </a:lnTo>
                      <a:cubicBezTo>
                        <a:pt x="1103" y="636"/>
                        <a:pt x="1117" y="640"/>
                        <a:pt x="1121" y="645"/>
                      </a:cubicBezTo>
                      <a:lnTo>
                        <a:pt x="1168" y="668"/>
                      </a:lnTo>
                      <a:cubicBezTo>
                        <a:pt x="1198" y="684"/>
                        <a:pt x="1229" y="699"/>
                        <a:pt x="1252" y="714"/>
                      </a:cubicBezTo>
                      <a:cubicBezTo>
                        <a:pt x="1313" y="745"/>
                        <a:pt x="1375" y="783"/>
                        <a:pt x="1428" y="814"/>
                      </a:cubicBezTo>
                      <a:cubicBezTo>
                        <a:pt x="1544" y="891"/>
                        <a:pt x="1643" y="975"/>
                        <a:pt x="1743" y="1067"/>
                      </a:cubicBezTo>
                      <a:cubicBezTo>
                        <a:pt x="1793" y="1112"/>
                        <a:pt x="1847" y="1131"/>
                        <a:pt x="1899" y="1131"/>
                      </a:cubicBezTo>
                      <a:cubicBezTo>
                        <a:pt x="2081" y="1131"/>
                        <a:pt x="2236" y="902"/>
                        <a:pt x="2081" y="730"/>
                      </a:cubicBezTo>
                      <a:cubicBezTo>
                        <a:pt x="1613" y="269"/>
                        <a:pt x="976" y="8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9"/>
                <p:cNvSpPr/>
                <p:nvPr/>
              </p:nvSpPr>
              <p:spPr>
                <a:xfrm>
                  <a:off x="6498200" y="2687750"/>
                  <a:ext cx="144075" cy="91325"/>
                </a:xfrm>
                <a:custGeom>
                  <a:rect b="b" l="l" r="r" t="t"/>
                  <a:pathLst>
                    <a:path extrusionOk="0" h="3653" w="5763">
                      <a:moveTo>
                        <a:pt x="4277" y="0"/>
                      </a:moveTo>
                      <a:cubicBezTo>
                        <a:pt x="3825" y="0"/>
                        <a:pt x="3360" y="131"/>
                        <a:pt x="2956" y="323"/>
                      </a:cubicBezTo>
                      <a:cubicBezTo>
                        <a:pt x="2142" y="722"/>
                        <a:pt x="1428" y="1298"/>
                        <a:pt x="860" y="2012"/>
                      </a:cubicBezTo>
                      <a:cubicBezTo>
                        <a:pt x="546" y="2403"/>
                        <a:pt x="277" y="2833"/>
                        <a:pt x="62" y="3294"/>
                      </a:cubicBezTo>
                      <a:cubicBezTo>
                        <a:pt x="1" y="3409"/>
                        <a:pt x="39" y="3547"/>
                        <a:pt x="146" y="3624"/>
                      </a:cubicBezTo>
                      <a:cubicBezTo>
                        <a:pt x="183" y="3643"/>
                        <a:pt x="223" y="3653"/>
                        <a:pt x="263" y="3653"/>
                      </a:cubicBezTo>
                      <a:cubicBezTo>
                        <a:pt x="347" y="3653"/>
                        <a:pt x="429" y="3610"/>
                        <a:pt x="476" y="3532"/>
                      </a:cubicBezTo>
                      <a:cubicBezTo>
                        <a:pt x="822" y="2803"/>
                        <a:pt x="1305" y="2142"/>
                        <a:pt x="1912" y="1605"/>
                      </a:cubicBezTo>
                      <a:cubicBezTo>
                        <a:pt x="2203" y="1336"/>
                        <a:pt x="2534" y="1106"/>
                        <a:pt x="2879" y="907"/>
                      </a:cubicBezTo>
                      <a:cubicBezTo>
                        <a:pt x="3255" y="692"/>
                        <a:pt x="3670" y="500"/>
                        <a:pt x="4107" y="477"/>
                      </a:cubicBezTo>
                      <a:cubicBezTo>
                        <a:pt x="4151" y="474"/>
                        <a:pt x="4194" y="472"/>
                        <a:pt x="4238" y="472"/>
                      </a:cubicBezTo>
                      <a:cubicBezTo>
                        <a:pt x="4617" y="472"/>
                        <a:pt x="4990" y="594"/>
                        <a:pt x="5258" y="876"/>
                      </a:cubicBezTo>
                      <a:cubicBezTo>
                        <a:pt x="5307" y="927"/>
                        <a:pt x="5362" y="948"/>
                        <a:pt x="5416" y="948"/>
                      </a:cubicBezTo>
                      <a:cubicBezTo>
                        <a:pt x="5598" y="948"/>
                        <a:pt x="5762" y="702"/>
                        <a:pt x="5596" y="531"/>
                      </a:cubicBezTo>
                      <a:cubicBezTo>
                        <a:pt x="5231" y="150"/>
                        <a:pt x="4761" y="0"/>
                        <a:pt x="427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19"/>
                <p:cNvSpPr/>
                <p:nvPr/>
              </p:nvSpPr>
              <p:spPr>
                <a:xfrm>
                  <a:off x="6731975" y="2685125"/>
                  <a:ext cx="117500" cy="52700"/>
                </a:xfrm>
                <a:custGeom>
                  <a:rect b="b" l="l" r="r" t="t"/>
                  <a:pathLst>
                    <a:path extrusionOk="0" h="2108" w="4700">
                      <a:moveTo>
                        <a:pt x="1751" y="0"/>
                      </a:moveTo>
                      <a:cubicBezTo>
                        <a:pt x="1628" y="0"/>
                        <a:pt x="1504" y="7"/>
                        <a:pt x="1380" y="21"/>
                      </a:cubicBezTo>
                      <a:cubicBezTo>
                        <a:pt x="981" y="68"/>
                        <a:pt x="590" y="190"/>
                        <a:pt x="236" y="375"/>
                      </a:cubicBezTo>
                      <a:cubicBezTo>
                        <a:pt x="0" y="499"/>
                        <a:pt x="145" y="820"/>
                        <a:pt x="360" y="820"/>
                      </a:cubicBezTo>
                      <a:cubicBezTo>
                        <a:pt x="397" y="820"/>
                        <a:pt x="435" y="810"/>
                        <a:pt x="474" y="789"/>
                      </a:cubicBezTo>
                      <a:cubicBezTo>
                        <a:pt x="882" y="571"/>
                        <a:pt x="1320" y="468"/>
                        <a:pt x="1752" y="468"/>
                      </a:cubicBezTo>
                      <a:cubicBezTo>
                        <a:pt x="2752" y="468"/>
                        <a:pt x="3718" y="1021"/>
                        <a:pt x="4189" y="1986"/>
                      </a:cubicBezTo>
                      <a:cubicBezTo>
                        <a:pt x="4232" y="2072"/>
                        <a:pt x="4302" y="2108"/>
                        <a:pt x="4374" y="2108"/>
                      </a:cubicBezTo>
                      <a:cubicBezTo>
                        <a:pt x="4532" y="2108"/>
                        <a:pt x="4699" y="1934"/>
                        <a:pt x="4604" y="1748"/>
                      </a:cubicBezTo>
                      <a:cubicBezTo>
                        <a:pt x="4047" y="663"/>
                        <a:pt x="2942" y="0"/>
                        <a:pt x="17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19"/>
                <p:cNvSpPr/>
                <p:nvPr/>
              </p:nvSpPr>
              <p:spPr>
                <a:xfrm>
                  <a:off x="6836900" y="2759775"/>
                  <a:ext cx="19400" cy="37150"/>
                </a:xfrm>
                <a:custGeom>
                  <a:rect b="b" l="l" r="r" t="t"/>
                  <a:pathLst>
                    <a:path extrusionOk="0" h="1486" w="776">
                      <a:moveTo>
                        <a:pt x="507" y="0"/>
                      </a:moveTo>
                      <a:cubicBezTo>
                        <a:pt x="388" y="0"/>
                        <a:pt x="269" y="79"/>
                        <a:pt x="269" y="236"/>
                      </a:cubicBezTo>
                      <a:cubicBezTo>
                        <a:pt x="276" y="328"/>
                        <a:pt x="276" y="413"/>
                        <a:pt x="269" y="505"/>
                      </a:cubicBezTo>
                      <a:cubicBezTo>
                        <a:pt x="269" y="520"/>
                        <a:pt x="269" y="536"/>
                        <a:pt x="261" y="551"/>
                      </a:cubicBezTo>
                      <a:cubicBezTo>
                        <a:pt x="261" y="563"/>
                        <a:pt x="261" y="569"/>
                        <a:pt x="261" y="574"/>
                      </a:cubicBezTo>
                      <a:cubicBezTo>
                        <a:pt x="253" y="620"/>
                        <a:pt x="246" y="658"/>
                        <a:pt x="238" y="697"/>
                      </a:cubicBezTo>
                      <a:cubicBezTo>
                        <a:pt x="223" y="781"/>
                        <a:pt x="200" y="858"/>
                        <a:pt x="169" y="935"/>
                      </a:cubicBezTo>
                      <a:cubicBezTo>
                        <a:pt x="169" y="942"/>
                        <a:pt x="161" y="958"/>
                        <a:pt x="154" y="965"/>
                      </a:cubicBezTo>
                      <a:cubicBezTo>
                        <a:pt x="162" y="949"/>
                        <a:pt x="166" y="941"/>
                        <a:pt x="165" y="941"/>
                      </a:cubicBezTo>
                      <a:lnTo>
                        <a:pt x="165" y="941"/>
                      </a:lnTo>
                      <a:cubicBezTo>
                        <a:pt x="165" y="941"/>
                        <a:pt x="161" y="947"/>
                        <a:pt x="154" y="958"/>
                      </a:cubicBezTo>
                      <a:lnTo>
                        <a:pt x="131" y="1004"/>
                      </a:lnTo>
                      <a:cubicBezTo>
                        <a:pt x="108" y="1050"/>
                        <a:pt x="92" y="1088"/>
                        <a:pt x="62" y="1127"/>
                      </a:cubicBezTo>
                      <a:cubicBezTo>
                        <a:pt x="0" y="1242"/>
                        <a:pt x="38" y="1388"/>
                        <a:pt x="154" y="1457"/>
                      </a:cubicBezTo>
                      <a:cubicBezTo>
                        <a:pt x="188" y="1477"/>
                        <a:pt x="227" y="1486"/>
                        <a:pt x="266" y="1486"/>
                      </a:cubicBezTo>
                      <a:cubicBezTo>
                        <a:pt x="347" y="1486"/>
                        <a:pt x="429" y="1445"/>
                        <a:pt x="476" y="1372"/>
                      </a:cubicBezTo>
                      <a:cubicBezTo>
                        <a:pt x="683" y="1027"/>
                        <a:pt x="775" y="635"/>
                        <a:pt x="745" y="236"/>
                      </a:cubicBezTo>
                      <a:cubicBezTo>
                        <a:pt x="745" y="79"/>
                        <a:pt x="626" y="0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19"/>
                <p:cNvSpPr/>
                <p:nvPr/>
              </p:nvSpPr>
              <p:spPr>
                <a:xfrm>
                  <a:off x="6529275" y="2963800"/>
                  <a:ext cx="42050" cy="60725"/>
                </a:xfrm>
                <a:custGeom>
                  <a:rect b="b" l="l" r="r" t="t"/>
                  <a:pathLst>
                    <a:path extrusionOk="0" h="2429" w="1682">
                      <a:moveTo>
                        <a:pt x="998" y="1950"/>
                      </a:moveTo>
                      <a:cubicBezTo>
                        <a:pt x="998" y="1950"/>
                        <a:pt x="991" y="1952"/>
                        <a:pt x="982" y="1953"/>
                      </a:cubicBezTo>
                      <a:lnTo>
                        <a:pt x="982" y="1953"/>
                      </a:lnTo>
                      <a:cubicBezTo>
                        <a:pt x="993" y="1951"/>
                        <a:pt x="997" y="1950"/>
                        <a:pt x="998" y="1950"/>
                      </a:cubicBezTo>
                      <a:close/>
                      <a:moveTo>
                        <a:pt x="831" y="719"/>
                      </a:moveTo>
                      <a:lnTo>
                        <a:pt x="899" y="864"/>
                      </a:lnTo>
                      <a:cubicBezTo>
                        <a:pt x="968" y="1010"/>
                        <a:pt x="1030" y="1132"/>
                        <a:pt x="1076" y="1263"/>
                      </a:cubicBezTo>
                      <a:cubicBezTo>
                        <a:pt x="1099" y="1317"/>
                        <a:pt x="1114" y="1378"/>
                        <a:pt x="1129" y="1439"/>
                      </a:cubicBezTo>
                      <a:cubicBezTo>
                        <a:pt x="1137" y="1470"/>
                        <a:pt x="1145" y="1501"/>
                        <a:pt x="1152" y="1532"/>
                      </a:cubicBezTo>
                      <a:cubicBezTo>
                        <a:pt x="1152" y="1532"/>
                        <a:pt x="1155" y="1548"/>
                        <a:pt x="1157" y="1559"/>
                      </a:cubicBezTo>
                      <a:lnTo>
                        <a:pt x="1157" y="1559"/>
                      </a:lnTo>
                      <a:cubicBezTo>
                        <a:pt x="1156" y="1568"/>
                        <a:pt x="1160" y="1608"/>
                        <a:pt x="1160" y="1608"/>
                      </a:cubicBezTo>
                      <a:lnTo>
                        <a:pt x="1160" y="1693"/>
                      </a:lnTo>
                      <a:cubicBezTo>
                        <a:pt x="1160" y="1705"/>
                        <a:pt x="1150" y="1750"/>
                        <a:pt x="1154" y="1750"/>
                      </a:cubicBezTo>
                      <a:cubicBezTo>
                        <a:pt x="1155" y="1750"/>
                        <a:pt x="1157" y="1747"/>
                        <a:pt x="1160" y="1739"/>
                      </a:cubicBezTo>
                      <a:lnTo>
                        <a:pt x="1160" y="1739"/>
                      </a:lnTo>
                      <a:cubicBezTo>
                        <a:pt x="1152" y="1762"/>
                        <a:pt x="1145" y="1793"/>
                        <a:pt x="1137" y="1816"/>
                      </a:cubicBezTo>
                      <a:cubicBezTo>
                        <a:pt x="1129" y="1831"/>
                        <a:pt x="1114" y="1846"/>
                        <a:pt x="1106" y="1869"/>
                      </a:cubicBezTo>
                      <a:cubicBezTo>
                        <a:pt x="1103" y="1877"/>
                        <a:pt x="1102" y="1879"/>
                        <a:pt x="1103" y="1879"/>
                      </a:cubicBezTo>
                      <a:cubicBezTo>
                        <a:pt x="1104" y="1879"/>
                        <a:pt x="1107" y="1876"/>
                        <a:pt x="1109" y="1873"/>
                      </a:cubicBezTo>
                      <a:lnTo>
                        <a:pt x="1109" y="1873"/>
                      </a:lnTo>
                      <a:cubicBezTo>
                        <a:pt x="1108" y="1874"/>
                        <a:pt x="1107" y="1875"/>
                        <a:pt x="1106" y="1877"/>
                      </a:cubicBezTo>
                      <a:lnTo>
                        <a:pt x="1083" y="1900"/>
                      </a:lnTo>
                      <a:cubicBezTo>
                        <a:pt x="1072" y="1915"/>
                        <a:pt x="1068" y="1921"/>
                        <a:pt x="1068" y="1921"/>
                      </a:cubicBezTo>
                      <a:cubicBezTo>
                        <a:pt x="1068" y="1921"/>
                        <a:pt x="1072" y="1915"/>
                        <a:pt x="1076" y="1908"/>
                      </a:cubicBezTo>
                      <a:lnTo>
                        <a:pt x="1076" y="1908"/>
                      </a:lnTo>
                      <a:cubicBezTo>
                        <a:pt x="1068" y="1915"/>
                        <a:pt x="1053" y="1923"/>
                        <a:pt x="1037" y="1931"/>
                      </a:cubicBezTo>
                      <a:cubicBezTo>
                        <a:pt x="1036" y="1933"/>
                        <a:pt x="1034" y="1935"/>
                        <a:pt x="1033" y="1937"/>
                      </a:cubicBezTo>
                      <a:lnTo>
                        <a:pt x="1033" y="1937"/>
                      </a:lnTo>
                      <a:cubicBezTo>
                        <a:pt x="1035" y="1937"/>
                        <a:pt x="1036" y="1936"/>
                        <a:pt x="1037" y="1936"/>
                      </a:cubicBezTo>
                      <a:lnTo>
                        <a:pt x="1037" y="1936"/>
                      </a:lnTo>
                      <a:cubicBezTo>
                        <a:pt x="1037" y="1936"/>
                        <a:pt x="1035" y="1937"/>
                        <a:pt x="1032" y="1939"/>
                      </a:cubicBezTo>
                      <a:lnTo>
                        <a:pt x="1032" y="1939"/>
                      </a:lnTo>
                      <a:cubicBezTo>
                        <a:pt x="1032" y="1938"/>
                        <a:pt x="1032" y="1938"/>
                        <a:pt x="1033" y="1937"/>
                      </a:cubicBezTo>
                      <a:lnTo>
                        <a:pt x="1033" y="1937"/>
                      </a:lnTo>
                      <a:cubicBezTo>
                        <a:pt x="1032" y="1938"/>
                        <a:pt x="1031" y="1938"/>
                        <a:pt x="1030" y="1938"/>
                      </a:cubicBezTo>
                      <a:cubicBezTo>
                        <a:pt x="1028" y="1939"/>
                        <a:pt x="1027" y="1940"/>
                        <a:pt x="1027" y="1940"/>
                      </a:cubicBezTo>
                      <a:lnTo>
                        <a:pt x="1027" y="1940"/>
                      </a:lnTo>
                      <a:cubicBezTo>
                        <a:pt x="1028" y="1940"/>
                        <a:pt x="1030" y="1939"/>
                        <a:pt x="1032" y="1939"/>
                      </a:cubicBezTo>
                      <a:lnTo>
                        <a:pt x="1032" y="1939"/>
                      </a:lnTo>
                      <a:cubicBezTo>
                        <a:pt x="1027" y="1944"/>
                        <a:pt x="1021" y="1947"/>
                        <a:pt x="1020" y="1947"/>
                      </a:cubicBezTo>
                      <a:cubicBezTo>
                        <a:pt x="1019" y="1947"/>
                        <a:pt x="1020" y="1945"/>
                        <a:pt x="1027" y="1940"/>
                      </a:cubicBezTo>
                      <a:lnTo>
                        <a:pt x="1027" y="1940"/>
                      </a:lnTo>
                      <a:cubicBezTo>
                        <a:pt x="1019" y="1943"/>
                        <a:pt x="1010" y="1946"/>
                        <a:pt x="1007" y="1946"/>
                      </a:cubicBezTo>
                      <a:cubicBezTo>
                        <a:pt x="999" y="1946"/>
                        <a:pt x="991" y="1946"/>
                        <a:pt x="977" y="1953"/>
                      </a:cubicBezTo>
                      <a:lnTo>
                        <a:pt x="977" y="1953"/>
                      </a:lnTo>
                      <a:cubicBezTo>
                        <a:pt x="974" y="1954"/>
                        <a:pt x="971" y="1954"/>
                        <a:pt x="968" y="1954"/>
                      </a:cubicBezTo>
                      <a:lnTo>
                        <a:pt x="937" y="1954"/>
                      </a:lnTo>
                      <a:cubicBezTo>
                        <a:pt x="914" y="1954"/>
                        <a:pt x="891" y="1946"/>
                        <a:pt x="868" y="1938"/>
                      </a:cubicBezTo>
                      <a:cubicBezTo>
                        <a:pt x="862" y="1938"/>
                        <a:pt x="831" y="1929"/>
                        <a:pt x="835" y="1929"/>
                      </a:cubicBezTo>
                      <a:lnTo>
                        <a:pt x="835" y="1929"/>
                      </a:lnTo>
                      <a:cubicBezTo>
                        <a:pt x="836" y="1929"/>
                        <a:pt x="839" y="1929"/>
                        <a:pt x="845" y="1931"/>
                      </a:cubicBezTo>
                      <a:cubicBezTo>
                        <a:pt x="850" y="1932"/>
                        <a:pt x="852" y="1933"/>
                        <a:pt x="853" y="1933"/>
                      </a:cubicBezTo>
                      <a:cubicBezTo>
                        <a:pt x="855" y="1933"/>
                        <a:pt x="830" y="1923"/>
                        <a:pt x="830" y="1923"/>
                      </a:cubicBezTo>
                      <a:cubicBezTo>
                        <a:pt x="799" y="1908"/>
                        <a:pt x="769" y="1892"/>
                        <a:pt x="746" y="1877"/>
                      </a:cubicBezTo>
                      <a:cubicBezTo>
                        <a:pt x="730" y="1869"/>
                        <a:pt x="723" y="1862"/>
                        <a:pt x="715" y="1854"/>
                      </a:cubicBezTo>
                      <a:lnTo>
                        <a:pt x="715" y="1854"/>
                      </a:lnTo>
                      <a:cubicBezTo>
                        <a:pt x="725" y="1861"/>
                        <a:pt x="728" y="1864"/>
                        <a:pt x="728" y="1864"/>
                      </a:cubicBezTo>
                      <a:cubicBezTo>
                        <a:pt x="728" y="1864"/>
                        <a:pt x="712" y="1852"/>
                        <a:pt x="707" y="1846"/>
                      </a:cubicBezTo>
                      <a:cubicBezTo>
                        <a:pt x="692" y="1831"/>
                        <a:pt x="669" y="1808"/>
                        <a:pt x="653" y="1793"/>
                      </a:cubicBezTo>
                      <a:cubicBezTo>
                        <a:pt x="653" y="1793"/>
                        <a:pt x="641" y="1778"/>
                        <a:pt x="634" y="1770"/>
                      </a:cubicBezTo>
                      <a:lnTo>
                        <a:pt x="634" y="1770"/>
                      </a:lnTo>
                      <a:cubicBezTo>
                        <a:pt x="630" y="1764"/>
                        <a:pt x="623" y="1754"/>
                        <a:pt x="623" y="1754"/>
                      </a:cubicBezTo>
                      <a:cubicBezTo>
                        <a:pt x="607" y="1731"/>
                        <a:pt x="592" y="1700"/>
                        <a:pt x="577" y="1677"/>
                      </a:cubicBezTo>
                      <a:cubicBezTo>
                        <a:pt x="571" y="1670"/>
                        <a:pt x="567" y="1665"/>
                        <a:pt x="565" y="1661"/>
                      </a:cubicBezTo>
                      <a:lnTo>
                        <a:pt x="565" y="1661"/>
                      </a:lnTo>
                      <a:cubicBezTo>
                        <a:pt x="559" y="1649"/>
                        <a:pt x="554" y="1636"/>
                        <a:pt x="554" y="1624"/>
                      </a:cubicBezTo>
                      <a:cubicBezTo>
                        <a:pt x="546" y="1601"/>
                        <a:pt x="538" y="1570"/>
                        <a:pt x="531" y="1547"/>
                      </a:cubicBezTo>
                      <a:lnTo>
                        <a:pt x="531" y="1493"/>
                      </a:lnTo>
                      <a:cubicBezTo>
                        <a:pt x="531" y="1447"/>
                        <a:pt x="531" y="1409"/>
                        <a:pt x="538" y="1370"/>
                      </a:cubicBezTo>
                      <a:cubicBezTo>
                        <a:pt x="566" y="1140"/>
                        <a:pt x="692" y="921"/>
                        <a:pt x="831" y="719"/>
                      </a:cubicBezTo>
                      <a:close/>
                      <a:moveTo>
                        <a:pt x="869" y="0"/>
                      </a:moveTo>
                      <a:cubicBezTo>
                        <a:pt x="827" y="0"/>
                        <a:pt x="784" y="12"/>
                        <a:pt x="746" y="35"/>
                      </a:cubicBezTo>
                      <a:cubicBezTo>
                        <a:pt x="686" y="69"/>
                        <a:pt x="648" y="129"/>
                        <a:pt x="636" y="195"/>
                      </a:cubicBezTo>
                      <a:lnTo>
                        <a:pt x="636" y="195"/>
                      </a:lnTo>
                      <a:cubicBezTo>
                        <a:pt x="619" y="211"/>
                        <a:pt x="605" y="229"/>
                        <a:pt x="592" y="250"/>
                      </a:cubicBezTo>
                      <a:lnTo>
                        <a:pt x="584" y="242"/>
                      </a:lnTo>
                      <a:cubicBezTo>
                        <a:pt x="362" y="549"/>
                        <a:pt x="124" y="879"/>
                        <a:pt x="70" y="1271"/>
                      </a:cubicBezTo>
                      <a:cubicBezTo>
                        <a:pt x="1" y="1624"/>
                        <a:pt x="131" y="1984"/>
                        <a:pt x="400" y="2215"/>
                      </a:cubicBezTo>
                      <a:cubicBezTo>
                        <a:pt x="560" y="2342"/>
                        <a:pt x="761" y="2429"/>
                        <a:pt x="960" y="2429"/>
                      </a:cubicBezTo>
                      <a:cubicBezTo>
                        <a:pt x="1085" y="2429"/>
                        <a:pt x="1209" y="2394"/>
                        <a:pt x="1321" y="2315"/>
                      </a:cubicBezTo>
                      <a:cubicBezTo>
                        <a:pt x="1636" y="2092"/>
                        <a:pt x="1682" y="1716"/>
                        <a:pt x="1605" y="1355"/>
                      </a:cubicBezTo>
                      <a:cubicBezTo>
                        <a:pt x="1559" y="1171"/>
                        <a:pt x="1490" y="994"/>
                        <a:pt x="1406" y="818"/>
                      </a:cubicBezTo>
                      <a:lnTo>
                        <a:pt x="1076" y="119"/>
                      </a:lnTo>
                      <a:cubicBezTo>
                        <a:pt x="1030" y="43"/>
                        <a:pt x="950" y="0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19"/>
                <p:cNvSpPr/>
                <p:nvPr/>
              </p:nvSpPr>
              <p:spPr>
                <a:xfrm>
                  <a:off x="6602400" y="2950275"/>
                  <a:ext cx="36675" cy="53875"/>
                </a:xfrm>
                <a:custGeom>
                  <a:rect b="b" l="l" r="r" t="t"/>
                  <a:pathLst>
                    <a:path extrusionOk="0" h="2155" w="1467">
                      <a:moveTo>
                        <a:pt x="678" y="848"/>
                      </a:moveTo>
                      <a:lnTo>
                        <a:pt x="678" y="848"/>
                      </a:lnTo>
                      <a:cubicBezTo>
                        <a:pt x="676" y="853"/>
                        <a:pt x="672" y="862"/>
                        <a:pt x="672" y="862"/>
                      </a:cubicBezTo>
                      <a:cubicBezTo>
                        <a:pt x="672" y="862"/>
                        <a:pt x="673" y="859"/>
                        <a:pt x="676" y="852"/>
                      </a:cubicBezTo>
                      <a:cubicBezTo>
                        <a:pt x="677" y="851"/>
                        <a:pt x="678" y="849"/>
                        <a:pt x="678" y="848"/>
                      </a:cubicBezTo>
                      <a:close/>
                      <a:moveTo>
                        <a:pt x="629" y="1654"/>
                      </a:moveTo>
                      <a:cubicBezTo>
                        <a:pt x="632" y="1655"/>
                        <a:pt x="636" y="1656"/>
                        <a:pt x="638" y="1658"/>
                      </a:cubicBezTo>
                      <a:lnTo>
                        <a:pt x="629" y="1654"/>
                      </a:lnTo>
                      <a:close/>
                      <a:moveTo>
                        <a:pt x="714" y="782"/>
                      </a:moveTo>
                      <a:cubicBezTo>
                        <a:pt x="714" y="782"/>
                        <a:pt x="714" y="783"/>
                        <a:pt x="714" y="783"/>
                      </a:cubicBezTo>
                      <a:cubicBezTo>
                        <a:pt x="714" y="783"/>
                        <a:pt x="724" y="793"/>
                        <a:pt x="730" y="798"/>
                      </a:cubicBezTo>
                      <a:cubicBezTo>
                        <a:pt x="729" y="796"/>
                        <a:pt x="728" y="795"/>
                        <a:pt x="728" y="795"/>
                      </a:cubicBezTo>
                      <a:lnTo>
                        <a:pt x="728" y="795"/>
                      </a:lnTo>
                      <a:cubicBezTo>
                        <a:pt x="730" y="795"/>
                        <a:pt x="754" y="830"/>
                        <a:pt x="760" y="837"/>
                      </a:cubicBezTo>
                      <a:cubicBezTo>
                        <a:pt x="791" y="883"/>
                        <a:pt x="822" y="929"/>
                        <a:pt x="852" y="983"/>
                      </a:cubicBezTo>
                      <a:cubicBezTo>
                        <a:pt x="883" y="1029"/>
                        <a:pt x="906" y="1082"/>
                        <a:pt x="922" y="1128"/>
                      </a:cubicBezTo>
                      <a:cubicBezTo>
                        <a:pt x="929" y="1159"/>
                        <a:pt x="937" y="1182"/>
                        <a:pt x="945" y="1205"/>
                      </a:cubicBezTo>
                      <a:cubicBezTo>
                        <a:pt x="945" y="1216"/>
                        <a:pt x="952" y="1253"/>
                        <a:pt x="954" y="1258"/>
                      </a:cubicBezTo>
                      <a:lnTo>
                        <a:pt x="954" y="1258"/>
                      </a:lnTo>
                      <a:cubicBezTo>
                        <a:pt x="959" y="1310"/>
                        <a:pt x="959" y="1361"/>
                        <a:pt x="954" y="1413"/>
                      </a:cubicBezTo>
                      <a:lnTo>
                        <a:pt x="954" y="1413"/>
                      </a:lnTo>
                      <a:cubicBezTo>
                        <a:pt x="952" y="1419"/>
                        <a:pt x="945" y="1456"/>
                        <a:pt x="945" y="1466"/>
                      </a:cubicBezTo>
                      <a:cubicBezTo>
                        <a:pt x="945" y="1472"/>
                        <a:pt x="927" y="1509"/>
                        <a:pt x="928" y="1509"/>
                      </a:cubicBezTo>
                      <a:cubicBezTo>
                        <a:pt x="929" y="1509"/>
                        <a:pt x="930" y="1508"/>
                        <a:pt x="932" y="1504"/>
                      </a:cubicBezTo>
                      <a:lnTo>
                        <a:pt x="932" y="1504"/>
                      </a:lnTo>
                      <a:cubicBezTo>
                        <a:pt x="920" y="1526"/>
                        <a:pt x="912" y="1552"/>
                        <a:pt x="898" y="1566"/>
                      </a:cubicBezTo>
                      <a:lnTo>
                        <a:pt x="887" y="1589"/>
                      </a:lnTo>
                      <a:lnTo>
                        <a:pt x="887" y="1589"/>
                      </a:lnTo>
                      <a:cubicBezTo>
                        <a:pt x="882" y="1594"/>
                        <a:pt x="874" y="1601"/>
                        <a:pt x="868" y="1604"/>
                      </a:cubicBezTo>
                      <a:lnTo>
                        <a:pt x="852" y="1620"/>
                      </a:lnTo>
                      <a:lnTo>
                        <a:pt x="852" y="1620"/>
                      </a:lnTo>
                      <a:lnTo>
                        <a:pt x="807" y="1648"/>
                      </a:lnTo>
                      <a:lnTo>
                        <a:pt x="807" y="1648"/>
                      </a:lnTo>
                      <a:cubicBezTo>
                        <a:pt x="807" y="1648"/>
                        <a:pt x="807" y="1648"/>
                        <a:pt x="807" y="1648"/>
                      </a:cubicBezTo>
                      <a:lnTo>
                        <a:pt x="807" y="1648"/>
                      </a:lnTo>
                      <a:cubicBezTo>
                        <a:pt x="806" y="1648"/>
                        <a:pt x="783" y="1658"/>
                        <a:pt x="768" y="1658"/>
                      </a:cubicBezTo>
                      <a:lnTo>
                        <a:pt x="737" y="1666"/>
                      </a:lnTo>
                      <a:lnTo>
                        <a:pt x="684" y="1666"/>
                      </a:lnTo>
                      <a:cubicBezTo>
                        <a:pt x="673" y="1664"/>
                        <a:pt x="666" y="1663"/>
                        <a:pt x="661" y="1663"/>
                      </a:cubicBezTo>
                      <a:lnTo>
                        <a:pt x="661" y="1663"/>
                      </a:lnTo>
                      <a:cubicBezTo>
                        <a:pt x="669" y="1666"/>
                        <a:pt x="678" y="1666"/>
                        <a:pt x="684" y="1666"/>
                      </a:cubicBezTo>
                      <a:lnTo>
                        <a:pt x="676" y="1666"/>
                      </a:lnTo>
                      <a:cubicBezTo>
                        <a:pt x="661" y="1666"/>
                        <a:pt x="645" y="1662"/>
                        <a:pt x="653" y="1662"/>
                      </a:cubicBezTo>
                      <a:cubicBezTo>
                        <a:pt x="654" y="1662"/>
                        <a:pt x="657" y="1663"/>
                        <a:pt x="661" y="1663"/>
                      </a:cubicBezTo>
                      <a:lnTo>
                        <a:pt x="661" y="1663"/>
                      </a:lnTo>
                      <a:cubicBezTo>
                        <a:pt x="658" y="1662"/>
                        <a:pt x="655" y="1660"/>
                        <a:pt x="653" y="1658"/>
                      </a:cubicBezTo>
                      <a:cubicBezTo>
                        <a:pt x="645" y="1658"/>
                        <a:pt x="630" y="1650"/>
                        <a:pt x="622" y="1650"/>
                      </a:cubicBezTo>
                      <a:lnTo>
                        <a:pt x="622" y="1650"/>
                      </a:lnTo>
                      <a:lnTo>
                        <a:pt x="607" y="1643"/>
                      </a:lnTo>
                      <a:cubicBezTo>
                        <a:pt x="596" y="1627"/>
                        <a:pt x="578" y="1607"/>
                        <a:pt x="576" y="1607"/>
                      </a:cubicBezTo>
                      <a:lnTo>
                        <a:pt x="576" y="1607"/>
                      </a:lnTo>
                      <a:cubicBezTo>
                        <a:pt x="575" y="1607"/>
                        <a:pt x="577" y="1610"/>
                        <a:pt x="584" y="1620"/>
                      </a:cubicBezTo>
                      <a:cubicBezTo>
                        <a:pt x="576" y="1612"/>
                        <a:pt x="568" y="1597"/>
                        <a:pt x="561" y="1581"/>
                      </a:cubicBezTo>
                      <a:lnTo>
                        <a:pt x="561" y="1581"/>
                      </a:lnTo>
                      <a:cubicBezTo>
                        <a:pt x="561" y="1587"/>
                        <a:pt x="568" y="1599"/>
                        <a:pt x="568" y="1599"/>
                      </a:cubicBezTo>
                      <a:cubicBezTo>
                        <a:pt x="567" y="1599"/>
                        <a:pt x="566" y="1596"/>
                        <a:pt x="561" y="1589"/>
                      </a:cubicBezTo>
                      <a:cubicBezTo>
                        <a:pt x="553" y="1558"/>
                        <a:pt x="545" y="1535"/>
                        <a:pt x="545" y="1505"/>
                      </a:cubicBezTo>
                      <a:lnTo>
                        <a:pt x="545" y="1505"/>
                      </a:lnTo>
                      <a:cubicBezTo>
                        <a:pt x="548" y="1520"/>
                        <a:pt x="549" y="1525"/>
                        <a:pt x="549" y="1525"/>
                      </a:cubicBezTo>
                      <a:cubicBezTo>
                        <a:pt x="549" y="1525"/>
                        <a:pt x="545" y="1502"/>
                        <a:pt x="545" y="1497"/>
                      </a:cubicBezTo>
                      <a:lnTo>
                        <a:pt x="545" y="1451"/>
                      </a:lnTo>
                      <a:cubicBezTo>
                        <a:pt x="545" y="1420"/>
                        <a:pt x="545" y="1389"/>
                        <a:pt x="545" y="1359"/>
                      </a:cubicBezTo>
                      <a:cubicBezTo>
                        <a:pt x="545" y="1359"/>
                        <a:pt x="550" y="1336"/>
                        <a:pt x="549" y="1336"/>
                      </a:cubicBezTo>
                      <a:lnTo>
                        <a:pt x="549" y="1336"/>
                      </a:lnTo>
                      <a:cubicBezTo>
                        <a:pt x="548" y="1336"/>
                        <a:pt x="547" y="1337"/>
                        <a:pt x="546" y="1341"/>
                      </a:cubicBezTo>
                      <a:lnTo>
                        <a:pt x="546" y="1341"/>
                      </a:lnTo>
                      <a:cubicBezTo>
                        <a:pt x="547" y="1331"/>
                        <a:pt x="549" y="1317"/>
                        <a:pt x="553" y="1313"/>
                      </a:cubicBezTo>
                      <a:cubicBezTo>
                        <a:pt x="561" y="1251"/>
                        <a:pt x="576" y="1190"/>
                        <a:pt x="591" y="1121"/>
                      </a:cubicBezTo>
                      <a:cubicBezTo>
                        <a:pt x="607" y="1052"/>
                        <a:pt x="630" y="983"/>
                        <a:pt x="653" y="914"/>
                      </a:cubicBezTo>
                      <a:cubicBezTo>
                        <a:pt x="661" y="898"/>
                        <a:pt x="668" y="891"/>
                        <a:pt x="668" y="875"/>
                      </a:cubicBezTo>
                      <a:cubicBezTo>
                        <a:pt x="675" y="857"/>
                        <a:pt x="679" y="849"/>
                        <a:pt x="680" y="845"/>
                      </a:cubicBezTo>
                      <a:lnTo>
                        <a:pt x="680" y="845"/>
                      </a:lnTo>
                      <a:cubicBezTo>
                        <a:pt x="693" y="823"/>
                        <a:pt x="704" y="803"/>
                        <a:pt x="714" y="782"/>
                      </a:cubicBezTo>
                      <a:close/>
                      <a:moveTo>
                        <a:pt x="768" y="0"/>
                      </a:moveTo>
                      <a:cubicBezTo>
                        <a:pt x="707" y="0"/>
                        <a:pt x="645" y="23"/>
                        <a:pt x="599" y="69"/>
                      </a:cubicBezTo>
                      <a:lnTo>
                        <a:pt x="607" y="85"/>
                      </a:lnTo>
                      <a:cubicBezTo>
                        <a:pt x="384" y="346"/>
                        <a:pt x="231" y="653"/>
                        <a:pt x="139" y="983"/>
                      </a:cubicBezTo>
                      <a:cubicBezTo>
                        <a:pt x="54" y="1305"/>
                        <a:pt x="0" y="1704"/>
                        <a:pt x="246" y="1973"/>
                      </a:cubicBezTo>
                      <a:cubicBezTo>
                        <a:pt x="361" y="2097"/>
                        <a:pt x="527" y="2154"/>
                        <a:pt x="694" y="2154"/>
                      </a:cubicBezTo>
                      <a:cubicBezTo>
                        <a:pt x="828" y="2154"/>
                        <a:pt x="963" y="2118"/>
                        <a:pt x="1075" y="2050"/>
                      </a:cubicBezTo>
                      <a:cubicBezTo>
                        <a:pt x="1359" y="1881"/>
                        <a:pt x="1466" y="1535"/>
                        <a:pt x="1428" y="1221"/>
                      </a:cubicBezTo>
                      <a:cubicBezTo>
                        <a:pt x="1388" y="877"/>
                        <a:pt x="1195" y="602"/>
                        <a:pt x="981" y="346"/>
                      </a:cubicBezTo>
                      <a:lnTo>
                        <a:pt x="981" y="346"/>
                      </a:lnTo>
                      <a:cubicBezTo>
                        <a:pt x="1025" y="258"/>
                        <a:pt x="1011" y="149"/>
                        <a:pt x="937" y="69"/>
                      </a:cubicBezTo>
                      <a:cubicBezTo>
                        <a:pt x="891" y="23"/>
                        <a:pt x="829" y="0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19"/>
                <p:cNvSpPr/>
                <p:nvPr/>
              </p:nvSpPr>
              <p:spPr>
                <a:xfrm>
                  <a:off x="6567475" y="3069250"/>
                  <a:ext cx="36475" cy="51950"/>
                </a:xfrm>
                <a:custGeom>
                  <a:rect b="b" l="l" r="r" t="t"/>
                  <a:pathLst>
                    <a:path extrusionOk="0" h="2078" w="1459">
                      <a:moveTo>
                        <a:pt x="492" y="1389"/>
                      </a:moveTo>
                      <a:cubicBezTo>
                        <a:pt x="492" y="1389"/>
                        <a:pt x="493" y="1391"/>
                        <a:pt x="495" y="1394"/>
                      </a:cubicBezTo>
                      <a:lnTo>
                        <a:pt x="495" y="1394"/>
                      </a:lnTo>
                      <a:cubicBezTo>
                        <a:pt x="493" y="1391"/>
                        <a:pt x="492" y="1389"/>
                        <a:pt x="492" y="1389"/>
                      </a:cubicBezTo>
                      <a:cubicBezTo>
                        <a:pt x="492" y="1389"/>
                        <a:pt x="492" y="1389"/>
                        <a:pt x="492" y="1389"/>
                      </a:cubicBezTo>
                      <a:close/>
                      <a:moveTo>
                        <a:pt x="891" y="1566"/>
                      </a:moveTo>
                      <a:cubicBezTo>
                        <a:pt x="891" y="1570"/>
                        <a:pt x="887" y="1576"/>
                        <a:pt x="882" y="1581"/>
                      </a:cubicBezTo>
                      <a:lnTo>
                        <a:pt x="882" y="1581"/>
                      </a:lnTo>
                      <a:cubicBezTo>
                        <a:pt x="886" y="1574"/>
                        <a:pt x="891" y="1566"/>
                        <a:pt x="891" y="1566"/>
                      </a:cubicBezTo>
                      <a:close/>
                      <a:moveTo>
                        <a:pt x="673" y="1577"/>
                      </a:moveTo>
                      <a:cubicBezTo>
                        <a:pt x="673" y="1577"/>
                        <a:pt x="679" y="1579"/>
                        <a:pt x="686" y="1582"/>
                      </a:cubicBezTo>
                      <a:lnTo>
                        <a:pt x="686" y="1582"/>
                      </a:lnTo>
                      <a:lnTo>
                        <a:pt x="684" y="1581"/>
                      </a:lnTo>
                      <a:cubicBezTo>
                        <a:pt x="675" y="1578"/>
                        <a:pt x="673" y="1577"/>
                        <a:pt x="673" y="1577"/>
                      </a:cubicBezTo>
                      <a:close/>
                      <a:moveTo>
                        <a:pt x="883" y="1581"/>
                      </a:moveTo>
                      <a:lnTo>
                        <a:pt x="883" y="1581"/>
                      </a:lnTo>
                      <a:cubicBezTo>
                        <a:pt x="882" y="1582"/>
                        <a:pt x="881" y="1583"/>
                        <a:pt x="880" y="1584"/>
                      </a:cubicBezTo>
                      <a:lnTo>
                        <a:pt x="880" y="1584"/>
                      </a:lnTo>
                      <a:cubicBezTo>
                        <a:pt x="880" y="1584"/>
                        <a:pt x="880" y="1584"/>
                        <a:pt x="880" y="1584"/>
                      </a:cubicBezTo>
                      <a:lnTo>
                        <a:pt x="880" y="1584"/>
                      </a:lnTo>
                      <a:cubicBezTo>
                        <a:pt x="882" y="1582"/>
                        <a:pt x="883" y="1581"/>
                        <a:pt x="883" y="1581"/>
                      </a:cubicBezTo>
                      <a:close/>
                      <a:moveTo>
                        <a:pt x="849" y="1600"/>
                      </a:moveTo>
                      <a:cubicBezTo>
                        <a:pt x="845" y="1602"/>
                        <a:pt x="841" y="1604"/>
                        <a:pt x="837" y="1604"/>
                      </a:cubicBezTo>
                      <a:cubicBezTo>
                        <a:pt x="834" y="1604"/>
                        <a:pt x="841" y="1602"/>
                        <a:pt x="849" y="1600"/>
                      </a:cubicBezTo>
                      <a:close/>
                      <a:moveTo>
                        <a:pt x="684" y="650"/>
                      </a:moveTo>
                      <a:cubicBezTo>
                        <a:pt x="688" y="656"/>
                        <a:pt x="693" y="662"/>
                        <a:pt x="699" y="668"/>
                      </a:cubicBezTo>
                      <a:cubicBezTo>
                        <a:pt x="730" y="722"/>
                        <a:pt x="760" y="775"/>
                        <a:pt x="783" y="829"/>
                      </a:cubicBezTo>
                      <a:lnTo>
                        <a:pt x="806" y="875"/>
                      </a:lnTo>
                      <a:cubicBezTo>
                        <a:pt x="806" y="880"/>
                        <a:pt x="813" y="896"/>
                        <a:pt x="813" y="896"/>
                      </a:cubicBezTo>
                      <a:cubicBezTo>
                        <a:pt x="813" y="896"/>
                        <a:pt x="811" y="893"/>
                        <a:pt x="806" y="883"/>
                      </a:cubicBezTo>
                      <a:lnTo>
                        <a:pt x="806" y="883"/>
                      </a:lnTo>
                      <a:cubicBezTo>
                        <a:pt x="814" y="906"/>
                        <a:pt x="829" y="936"/>
                        <a:pt x="837" y="967"/>
                      </a:cubicBezTo>
                      <a:cubicBezTo>
                        <a:pt x="860" y="1029"/>
                        <a:pt x="875" y="1082"/>
                        <a:pt x="891" y="1144"/>
                      </a:cubicBezTo>
                      <a:cubicBezTo>
                        <a:pt x="899" y="1174"/>
                        <a:pt x="899" y="1205"/>
                        <a:pt x="906" y="1244"/>
                      </a:cubicBezTo>
                      <a:cubicBezTo>
                        <a:pt x="906" y="1259"/>
                        <a:pt x="906" y="1274"/>
                        <a:pt x="914" y="1290"/>
                      </a:cubicBezTo>
                      <a:cubicBezTo>
                        <a:pt x="922" y="1359"/>
                        <a:pt x="922" y="1420"/>
                        <a:pt x="914" y="1481"/>
                      </a:cubicBezTo>
                      <a:cubicBezTo>
                        <a:pt x="914" y="1474"/>
                        <a:pt x="914" y="1472"/>
                        <a:pt x="913" y="1472"/>
                      </a:cubicBezTo>
                      <a:cubicBezTo>
                        <a:pt x="911" y="1472"/>
                        <a:pt x="905" y="1529"/>
                        <a:pt x="899" y="1535"/>
                      </a:cubicBezTo>
                      <a:cubicBezTo>
                        <a:pt x="899" y="1541"/>
                        <a:pt x="896" y="1549"/>
                        <a:pt x="894" y="1556"/>
                      </a:cubicBezTo>
                      <a:lnTo>
                        <a:pt x="894" y="1556"/>
                      </a:lnTo>
                      <a:cubicBezTo>
                        <a:pt x="889" y="1563"/>
                        <a:pt x="883" y="1573"/>
                        <a:pt x="878" y="1584"/>
                      </a:cubicBezTo>
                      <a:lnTo>
                        <a:pt x="878" y="1584"/>
                      </a:lnTo>
                      <a:cubicBezTo>
                        <a:pt x="874" y="1587"/>
                        <a:pt x="871" y="1589"/>
                        <a:pt x="868" y="1589"/>
                      </a:cubicBezTo>
                      <a:cubicBezTo>
                        <a:pt x="865" y="1591"/>
                        <a:pt x="863" y="1593"/>
                        <a:pt x="862" y="1595"/>
                      </a:cubicBezTo>
                      <a:lnTo>
                        <a:pt x="862" y="1595"/>
                      </a:lnTo>
                      <a:cubicBezTo>
                        <a:pt x="862" y="1595"/>
                        <a:pt x="862" y="1595"/>
                        <a:pt x="862" y="1595"/>
                      </a:cubicBezTo>
                      <a:lnTo>
                        <a:pt x="862" y="1595"/>
                      </a:lnTo>
                      <a:cubicBezTo>
                        <a:pt x="859" y="1595"/>
                        <a:pt x="856" y="1596"/>
                        <a:pt x="852" y="1597"/>
                      </a:cubicBezTo>
                      <a:lnTo>
                        <a:pt x="829" y="1604"/>
                      </a:lnTo>
                      <a:lnTo>
                        <a:pt x="791" y="1604"/>
                      </a:lnTo>
                      <a:cubicBezTo>
                        <a:pt x="785" y="1604"/>
                        <a:pt x="780" y="1604"/>
                        <a:pt x="777" y="1604"/>
                      </a:cubicBezTo>
                      <a:lnTo>
                        <a:pt x="777" y="1604"/>
                      </a:lnTo>
                      <a:cubicBezTo>
                        <a:pt x="776" y="1604"/>
                        <a:pt x="776" y="1604"/>
                        <a:pt x="776" y="1604"/>
                      </a:cubicBezTo>
                      <a:lnTo>
                        <a:pt x="722" y="1589"/>
                      </a:lnTo>
                      <a:lnTo>
                        <a:pt x="696" y="1584"/>
                      </a:lnTo>
                      <a:lnTo>
                        <a:pt x="696" y="1584"/>
                      </a:lnTo>
                      <a:cubicBezTo>
                        <a:pt x="695" y="1583"/>
                        <a:pt x="693" y="1582"/>
                        <a:pt x="691" y="1581"/>
                      </a:cubicBezTo>
                      <a:cubicBezTo>
                        <a:pt x="674" y="1570"/>
                        <a:pt x="632" y="1554"/>
                        <a:pt x="608" y="1537"/>
                      </a:cubicBezTo>
                      <a:lnTo>
                        <a:pt x="608" y="1537"/>
                      </a:lnTo>
                      <a:cubicBezTo>
                        <a:pt x="608" y="1537"/>
                        <a:pt x="606" y="1534"/>
                        <a:pt x="599" y="1528"/>
                      </a:cubicBezTo>
                      <a:lnTo>
                        <a:pt x="576" y="1504"/>
                      </a:lnTo>
                      <a:cubicBezTo>
                        <a:pt x="565" y="1493"/>
                        <a:pt x="553" y="1477"/>
                        <a:pt x="539" y="1464"/>
                      </a:cubicBezTo>
                      <a:lnTo>
                        <a:pt x="539" y="1464"/>
                      </a:lnTo>
                      <a:cubicBezTo>
                        <a:pt x="539" y="1462"/>
                        <a:pt x="538" y="1461"/>
                        <a:pt x="538" y="1458"/>
                      </a:cubicBezTo>
                      <a:cubicBezTo>
                        <a:pt x="530" y="1451"/>
                        <a:pt x="522" y="1443"/>
                        <a:pt x="515" y="1435"/>
                      </a:cubicBezTo>
                      <a:cubicBezTo>
                        <a:pt x="515" y="1431"/>
                        <a:pt x="507" y="1417"/>
                        <a:pt x="501" y="1405"/>
                      </a:cubicBezTo>
                      <a:lnTo>
                        <a:pt x="501" y="1405"/>
                      </a:lnTo>
                      <a:cubicBezTo>
                        <a:pt x="501" y="1403"/>
                        <a:pt x="500" y="1401"/>
                        <a:pt x="499" y="1397"/>
                      </a:cubicBezTo>
                      <a:cubicBezTo>
                        <a:pt x="499" y="1389"/>
                        <a:pt x="492" y="1382"/>
                        <a:pt x="492" y="1366"/>
                      </a:cubicBezTo>
                      <a:cubicBezTo>
                        <a:pt x="485" y="1354"/>
                        <a:pt x="484" y="1341"/>
                        <a:pt x="480" y="1328"/>
                      </a:cubicBezTo>
                      <a:lnTo>
                        <a:pt x="480" y="1328"/>
                      </a:lnTo>
                      <a:cubicBezTo>
                        <a:pt x="479" y="1321"/>
                        <a:pt x="476" y="1302"/>
                        <a:pt x="476" y="1297"/>
                      </a:cubicBezTo>
                      <a:cubicBezTo>
                        <a:pt x="476" y="1259"/>
                        <a:pt x="476" y="1220"/>
                        <a:pt x="476" y="1182"/>
                      </a:cubicBezTo>
                      <a:lnTo>
                        <a:pt x="476" y="1174"/>
                      </a:lnTo>
                      <a:cubicBezTo>
                        <a:pt x="476" y="1151"/>
                        <a:pt x="484" y="1136"/>
                        <a:pt x="492" y="1113"/>
                      </a:cubicBezTo>
                      <a:cubicBezTo>
                        <a:pt x="507" y="1036"/>
                        <a:pt x="530" y="967"/>
                        <a:pt x="561" y="898"/>
                      </a:cubicBezTo>
                      <a:cubicBezTo>
                        <a:pt x="562" y="895"/>
                        <a:pt x="563" y="892"/>
                        <a:pt x="564" y="890"/>
                      </a:cubicBezTo>
                      <a:lnTo>
                        <a:pt x="564" y="890"/>
                      </a:lnTo>
                      <a:cubicBezTo>
                        <a:pt x="565" y="889"/>
                        <a:pt x="567" y="886"/>
                        <a:pt x="568" y="883"/>
                      </a:cubicBezTo>
                      <a:cubicBezTo>
                        <a:pt x="576" y="867"/>
                        <a:pt x="584" y="844"/>
                        <a:pt x="591" y="821"/>
                      </a:cubicBezTo>
                      <a:cubicBezTo>
                        <a:pt x="607" y="791"/>
                        <a:pt x="630" y="752"/>
                        <a:pt x="645" y="722"/>
                      </a:cubicBezTo>
                      <a:cubicBezTo>
                        <a:pt x="657" y="697"/>
                        <a:pt x="670" y="673"/>
                        <a:pt x="684" y="650"/>
                      </a:cubicBezTo>
                      <a:close/>
                      <a:moveTo>
                        <a:pt x="658" y="0"/>
                      </a:moveTo>
                      <a:cubicBezTo>
                        <a:pt x="597" y="0"/>
                        <a:pt x="538" y="23"/>
                        <a:pt x="492" y="69"/>
                      </a:cubicBezTo>
                      <a:cubicBezTo>
                        <a:pt x="460" y="104"/>
                        <a:pt x="439" y="143"/>
                        <a:pt x="429" y="185"/>
                      </a:cubicBezTo>
                      <a:lnTo>
                        <a:pt x="429" y="185"/>
                      </a:lnTo>
                      <a:cubicBezTo>
                        <a:pt x="401" y="204"/>
                        <a:pt x="375" y="232"/>
                        <a:pt x="354" y="269"/>
                      </a:cubicBezTo>
                      <a:lnTo>
                        <a:pt x="361" y="261"/>
                      </a:lnTo>
                      <a:lnTo>
                        <a:pt x="361" y="261"/>
                      </a:lnTo>
                      <a:cubicBezTo>
                        <a:pt x="177" y="560"/>
                        <a:pt x="0" y="898"/>
                        <a:pt x="0" y="1259"/>
                      </a:cubicBezTo>
                      <a:cubicBezTo>
                        <a:pt x="0" y="1558"/>
                        <a:pt x="162" y="1827"/>
                        <a:pt x="423" y="1973"/>
                      </a:cubicBezTo>
                      <a:cubicBezTo>
                        <a:pt x="539" y="2039"/>
                        <a:pt x="674" y="2077"/>
                        <a:pt x="806" y="2077"/>
                      </a:cubicBezTo>
                      <a:cubicBezTo>
                        <a:pt x="934" y="2077"/>
                        <a:pt x="1061" y="2041"/>
                        <a:pt x="1167" y="1957"/>
                      </a:cubicBezTo>
                      <a:cubicBezTo>
                        <a:pt x="1459" y="1742"/>
                        <a:pt x="1428" y="1336"/>
                        <a:pt x="1351" y="1021"/>
                      </a:cubicBezTo>
                      <a:cubicBezTo>
                        <a:pt x="1267" y="660"/>
                        <a:pt x="1090" y="330"/>
                        <a:pt x="829" y="69"/>
                      </a:cubicBezTo>
                      <a:cubicBezTo>
                        <a:pt x="780" y="23"/>
                        <a:pt x="718" y="0"/>
                        <a:pt x="65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19"/>
                <p:cNvSpPr/>
                <p:nvPr/>
              </p:nvSpPr>
              <p:spPr>
                <a:xfrm>
                  <a:off x="6651325" y="3012450"/>
                  <a:ext cx="39750" cy="62150"/>
                </a:xfrm>
                <a:custGeom>
                  <a:rect b="b" l="l" r="r" t="t"/>
                  <a:pathLst>
                    <a:path extrusionOk="0" h="2486" w="1590">
                      <a:moveTo>
                        <a:pt x="830" y="591"/>
                      </a:moveTo>
                      <a:cubicBezTo>
                        <a:pt x="1120" y="994"/>
                        <a:pt x="1162" y="1534"/>
                        <a:pt x="936" y="1985"/>
                      </a:cubicBezTo>
                      <a:lnTo>
                        <a:pt x="936" y="1985"/>
                      </a:lnTo>
                      <a:cubicBezTo>
                        <a:pt x="721" y="1933"/>
                        <a:pt x="555" y="1713"/>
                        <a:pt x="523" y="1481"/>
                      </a:cubicBezTo>
                      <a:cubicBezTo>
                        <a:pt x="484" y="1162"/>
                        <a:pt x="644" y="848"/>
                        <a:pt x="830" y="591"/>
                      </a:cubicBezTo>
                      <a:close/>
                      <a:moveTo>
                        <a:pt x="845" y="0"/>
                      </a:moveTo>
                      <a:cubicBezTo>
                        <a:pt x="787" y="0"/>
                        <a:pt x="730" y="23"/>
                        <a:pt x="686" y="60"/>
                      </a:cubicBezTo>
                      <a:lnTo>
                        <a:pt x="686" y="60"/>
                      </a:lnTo>
                      <a:cubicBezTo>
                        <a:pt x="652" y="72"/>
                        <a:pt x="619" y="93"/>
                        <a:pt x="592" y="123"/>
                      </a:cubicBezTo>
                      <a:lnTo>
                        <a:pt x="584" y="123"/>
                      </a:lnTo>
                      <a:cubicBezTo>
                        <a:pt x="323" y="445"/>
                        <a:pt x="101" y="806"/>
                        <a:pt x="47" y="1228"/>
                      </a:cubicBezTo>
                      <a:cubicBezTo>
                        <a:pt x="1" y="1612"/>
                        <a:pt x="139" y="1988"/>
                        <a:pt x="415" y="2241"/>
                      </a:cubicBezTo>
                      <a:cubicBezTo>
                        <a:pt x="569" y="2372"/>
                        <a:pt x="753" y="2456"/>
                        <a:pt x="953" y="2479"/>
                      </a:cubicBezTo>
                      <a:cubicBezTo>
                        <a:pt x="972" y="2483"/>
                        <a:pt x="992" y="2485"/>
                        <a:pt x="1012" y="2485"/>
                      </a:cubicBezTo>
                      <a:cubicBezTo>
                        <a:pt x="1110" y="2485"/>
                        <a:pt x="1210" y="2439"/>
                        <a:pt x="1267" y="2357"/>
                      </a:cubicBezTo>
                      <a:cubicBezTo>
                        <a:pt x="1313" y="2287"/>
                        <a:pt x="1359" y="2218"/>
                        <a:pt x="1390" y="2142"/>
                      </a:cubicBezTo>
                      <a:cubicBezTo>
                        <a:pt x="1536" y="1812"/>
                        <a:pt x="1590" y="1451"/>
                        <a:pt x="1528" y="1090"/>
                      </a:cubicBezTo>
                      <a:cubicBezTo>
                        <a:pt x="1474" y="699"/>
                        <a:pt x="1290" y="338"/>
                        <a:pt x="1006" y="69"/>
                      </a:cubicBezTo>
                      <a:cubicBezTo>
                        <a:pt x="956" y="21"/>
                        <a:pt x="90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19"/>
                <p:cNvSpPr/>
                <p:nvPr/>
              </p:nvSpPr>
              <p:spPr>
                <a:xfrm>
                  <a:off x="6727325" y="2941275"/>
                  <a:ext cx="37825" cy="61175"/>
                </a:xfrm>
                <a:custGeom>
                  <a:rect b="b" l="l" r="r" t="t"/>
                  <a:pathLst>
                    <a:path extrusionOk="0" h="2447" w="1513">
                      <a:moveTo>
                        <a:pt x="897" y="605"/>
                      </a:moveTo>
                      <a:cubicBezTo>
                        <a:pt x="962" y="790"/>
                        <a:pt x="1005" y="986"/>
                        <a:pt x="1021" y="1181"/>
                      </a:cubicBezTo>
                      <a:cubicBezTo>
                        <a:pt x="1037" y="1327"/>
                        <a:pt x="1037" y="1473"/>
                        <a:pt x="1021" y="1619"/>
                      </a:cubicBezTo>
                      <a:cubicBezTo>
                        <a:pt x="1021" y="1634"/>
                        <a:pt x="1021" y="1650"/>
                        <a:pt x="1013" y="1657"/>
                      </a:cubicBezTo>
                      <a:cubicBezTo>
                        <a:pt x="1006" y="1673"/>
                        <a:pt x="1006" y="1711"/>
                        <a:pt x="998" y="1734"/>
                      </a:cubicBezTo>
                      <a:cubicBezTo>
                        <a:pt x="990" y="1788"/>
                        <a:pt x="967" y="1826"/>
                        <a:pt x="944" y="1872"/>
                      </a:cubicBezTo>
                      <a:cubicBezTo>
                        <a:pt x="937" y="1879"/>
                        <a:pt x="911" y="1919"/>
                        <a:pt x="913" y="1919"/>
                      </a:cubicBezTo>
                      <a:cubicBezTo>
                        <a:pt x="913" y="1919"/>
                        <a:pt x="913" y="1919"/>
                        <a:pt x="914" y="1918"/>
                      </a:cubicBezTo>
                      <a:lnTo>
                        <a:pt x="914" y="1918"/>
                      </a:lnTo>
                      <a:cubicBezTo>
                        <a:pt x="910" y="1922"/>
                        <a:pt x="897" y="1935"/>
                        <a:pt x="891" y="1941"/>
                      </a:cubicBezTo>
                      <a:cubicBezTo>
                        <a:pt x="892" y="1941"/>
                        <a:pt x="893" y="1940"/>
                        <a:pt x="893" y="1940"/>
                      </a:cubicBezTo>
                      <a:lnTo>
                        <a:pt x="893" y="1940"/>
                      </a:lnTo>
                      <a:cubicBezTo>
                        <a:pt x="893" y="1940"/>
                        <a:pt x="862" y="1956"/>
                        <a:pt x="858" y="1962"/>
                      </a:cubicBezTo>
                      <a:lnTo>
                        <a:pt x="858" y="1962"/>
                      </a:lnTo>
                      <a:cubicBezTo>
                        <a:pt x="844" y="1963"/>
                        <a:pt x="798" y="1972"/>
                        <a:pt x="822" y="1972"/>
                      </a:cubicBezTo>
                      <a:lnTo>
                        <a:pt x="806" y="1972"/>
                      </a:lnTo>
                      <a:lnTo>
                        <a:pt x="768" y="1964"/>
                      </a:lnTo>
                      <a:cubicBezTo>
                        <a:pt x="753" y="1957"/>
                        <a:pt x="737" y="1949"/>
                        <a:pt x="729" y="1941"/>
                      </a:cubicBezTo>
                      <a:cubicBezTo>
                        <a:pt x="683" y="1926"/>
                        <a:pt x="645" y="1888"/>
                        <a:pt x="614" y="1849"/>
                      </a:cubicBezTo>
                      <a:cubicBezTo>
                        <a:pt x="492" y="1680"/>
                        <a:pt x="553" y="1381"/>
                        <a:pt x="614" y="1181"/>
                      </a:cubicBezTo>
                      <a:cubicBezTo>
                        <a:pt x="675" y="976"/>
                        <a:pt x="772" y="779"/>
                        <a:pt x="897" y="605"/>
                      </a:cubicBezTo>
                      <a:close/>
                      <a:moveTo>
                        <a:pt x="872" y="0"/>
                      </a:moveTo>
                      <a:cubicBezTo>
                        <a:pt x="818" y="0"/>
                        <a:pt x="762" y="23"/>
                        <a:pt x="714" y="76"/>
                      </a:cubicBezTo>
                      <a:lnTo>
                        <a:pt x="714" y="92"/>
                      </a:lnTo>
                      <a:cubicBezTo>
                        <a:pt x="461" y="360"/>
                        <a:pt x="269" y="683"/>
                        <a:pt x="161" y="1028"/>
                      </a:cubicBezTo>
                      <a:cubicBezTo>
                        <a:pt x="54" y="1373"/>
                        <a:pt x="0" y="1811"/>
                        <a:pt x="223" y="2126"/>
                      </a:cubicBezTo>
                      <a:cubicBezTo>
                        <a:pt x="361" y="2315"/>
                        <a:pt x="592" y="2447"/>
                        <a:pt x="824" y="2447"/>
                      </a:cubicBezTo>
                      <a:cubicBezTo>
                        <a:pt x="939" y="2447"/>
                        <a:pt x="1055" y="2414"/>
                        <a:pt x="1159" y="2340"/>
                      </a:cubicBezTo>
                      <a:cubicBezTo>
                        <a:pt x="1443" y="2133"/>
                        <a:pt x="1505" y="1757"/>
                        <a:pt x="1512" y="1427"/>
                      </a:cubicBezTo>
                      <a:cubicBezTo>
                        <a:pt x="1512" y="982"/>
                        <a:pt x="1413" y="537"/>
                        <a:pt x="1221" y="138"/>
                      </a:cubicBezTo>
                      <a:cubicBezTo>
                        <a:pt x="1175" y="61"/>
                        <a:pt x="1096" y="19"/>
                        <a:pt x="1014" y="19"/>
                      </a:cubicBezTo>
                      <a:cubicBezTo>
                        <a:pt x="998" y="19"/>
                        <a:pt x="983" y="20"/>
                        <a:pt x="967" y="23"/>
                      </a:cubicBezTo>
                      <a:lnTo>
                        <a:pt x="967" y="23"/>
                      </a:lnTo>
                      <a:cubicBezTo>
                        <a:pt x="937" y="9"/>
                        <a:pt x="905" y="0"/>
                        <a:pt x="8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19"/>
                <p:cNvSpPr/>
                <p:nvPr/>
              </p:nvSpPr>
              <p:spPr>
                <a:xfrm>
                  <a:off x="6727125" y="3084625"/>
                  <a:ext cx="39175" cy="66725"/>
                </a:xfrm>
                <a:custGeom>
                  <a:rect b="b" l="l" r="r" t="t"/>
                  <a:pathLst>
                    <a:path extrusionOk="0" h="2669" w="1567">
                      <a:moveTo>
                        <a:pt x="644" y="831"/>
                      </a:moveTo>
                      <a:cubicBezTo>
                        <a:pt x="708" y="955"/>
                        <a:pt x="765" y="1083"/>
                        <a:pt x="814" y="1212"/>
                      </a:cubicBezTo>
                      <a:cubicBezTo>
                        <a:pt x="876" y="1365"/>
                        <a:pt x="922" y="1527"/>
                        <a:pt x="960" y="1688"/>
                      </a:cubicBezTo>
                      <a:cubicBezTo>
                        <a:pt x="983" y="1765"/>
                        <a:pt x="998" y="1841"/>
                        <a:pt x="1006" y="1918"/>
                      </a:cubicBezTo>
                      <a:cubicBezTo>
                        <a:pt x="1014" y="1956"/>
                        <a:pt x="1021" y="2002"/>
                        <a:pt x="1029" y="2041"/>
                      </a:cubicBezTo>
                      <a:cubicBezTo>
                        <a:pt x="1029" y="2072"/>
                        <a:pt x="1029" y="2102"/>
                        <a:pt x="1037" y="2133"/>
                      </a:cubicBezTo>
                      <a:lnTo>
                        <a:pt x="1037" y="2140"/>
                      </a:lnTo>
                      <a:lnTo>
                        <a:pt x="1037" y="2140"/>
                      </a:lnTo>
                      <a:cubicBezTo>
                        <a:pt x="1031" y="2145"/>
                        <a:pt x="1022" y="2155"/>
                        <a:pt x="1018" y="2161"/>
                      </a:cubicBezTo>
                      <a:lnTo>
                        <a:pt x="1018" y="2161"/>
                      </a:lnTo>
                      <a:cubicBezTo>
                        <a:pt x="1009" y="2165"/>
                        <a:pt x="992" y="2175"/>
                        <a:pt x="991" y="2179"/>
                      </a:cubicBezTo>
                      <a:lnTo>
                        <a:pt x="991" y="2179"/>
                      </a:lnTo>
                      <a:cubicBezTo>
                        <a:pt x="982" y="2182"/>
                        <a:pt x="971" y="2187"/>
                        <a:pt x="968" y="2187"/>
                      </a:cubicBezTo>
                      <a:lnTo>
                        <a:pt x="922" y="2194"/>
                      </a:lnTo>
                      <a:lnTo>
                        <a:pt x="822" y="2194"/>
                      </a:lnTo>
                      <a:lnTo>
                        <a:pt x="768" y="2187"/>
                      </a:lnTo>
                      <a:cubicBezTo>
                        <a:pt x="722" y="2171"/>
                        <a:pt x="761" y="2187"/>
                        <a:pt x="714" y="2164"/>
                      </a:cubicBezTo>
                      <a:lnTo>
                        <a:pt x="686" y="2142"/>
                      </a:lnTo>
                      <a:lnTo>
                        <a:pt x="686" y="2142"/>
                      </a:lnTo>
                      <a:cubicBezTo>
                        <a:pt x="694" y="2148"/>
                        <a:pt x="697" y="2151"/>
                        <a:pt x="697" y="2151"/>
                      </a:cubicBezTo>
                      <a:cubicBezTo>
                        <a:pt x="697" y="2151"/>
                        <a:pt x="681" y="2138"/>
                        <a:pt x="676" y="2133"/>
                      </a:cubicBezTo>
                      <a:cubicBezTo>
                        <a:pt x="653" y="2110"/>
                        <a:pt x="630" y="2095"/>
                        <a:pt x="615" y="2064"/>
                      </a:cubicBezTo>
                      <a:cubicBezTo>
                        <a:pt x="584" y="2018"/>
                        <a:pt x="561" y="1972"/>
                        <a:pt x="546" y="1918"/>
                      </a:cubicBezTo>
                      <a:cubicBezTo>
                        <a:pt x="500" y="1788"/>
                        <a:pt x="484" y="1657"/>
                        <a:pt x="500" y="1519"/>
                      </a:cubicBezTo>
                      <a:cubicBezTo>
                        <a:pt x="510" y="1281"/>
                        <a:pt x="560" y="1049"/>
                        <a:pt x="644" y="831"/>
                      </a:cubicBezTo>
                      <a:close/>
                      <a:moveTo>
                        <a:pt x="554" y="1"/>
                      </a:moveTo>
                      <a:cubicBezTo>
                        <a:pt x="515" y="1"/>
                        <a:pt x="475" y="10"/>
                        <a:pt x="438" y="30"/>
                      </a:cubicBezTo>
                      <a:cubicBezTo>
                        <a:pt x="329" y="95"/>
                        <a:pt x="289" y="229"/>
                        <a:pt x="343" y="340"/>
                      </a:cubicBezTo>
                      <a:lnTo>
                        <a:pt x="343" y="340"/>
                      </a:lnTo>
                      <a:cubicBezTo>
                        <a:pt x="158" y="686"/>
                        <a:pt x="52" y="1069"/>
                        <a:pt x="24" y="1465"/>
                      </a:cubicBezTo>
                      <a:cubicBezTo>
                        <a:pt x="1" y="1826"/>
                        <a:pt x="77" y="2256"/>
                        <a:pt x="377" y="2494"/>
                      </a:cubicBezTo>
                      <a:cubicBezTo>
                        <a:pt x="517" y="2611"/>
                        <a:pt x="690" y="2668"/>
                        <a:pt x="862" y="2668"/>
                      </a:cubicBezTo>
                      <a:cubicBezTo>
                        <a:pt x="1029" y="2668"/>
                        <a:pt x="1197" y="2615"/>
                        <a:pt x="1336" y="2509"/>
                      </a:cubicBezTo>
                      <a:cubicBezTo>
                        <a:pt x="1497" y="2386"/>
                        <a:pt x="1566" y="2171"/>
                        <a:pt x="1497" y="1972"/>
                      </a:cubicBezTo>
                      <a:cubicBezTo>
                        <a:pt x="1474" y="1765"/>
                        <a:pt x="1428" y="1565"/>
                        <a:pt x="1375" y="1365"/>
                      </a:cubicBezTo>
                      <a:cubicBezTo>
                        <a:pt x="1244" y="920"/>
                        <a:pt x="1037" y="498"/>
                        <a:pt x="768" y="122"/>
                      </a:cubicBezTo>
                      <a:cubicBezTo>
                        <a:pt x="721" y="44"/>
                        <a:pt x="639" y="1"/>
                        <a:pt x="55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19"/>
                <p:cNvSpPr/>
                <p:nvPr/>
              </p:nvSpPr>
              <p:spPr>
                <a:xfrm>
                  <a:off x="6423950" y="2990175"/>
                  <a:ext cx="15175" cy="73900"/>
                </a:xfrm>
                <a:custGeom>
                  <a:rect b="b" l="l" r="r" t="t"/>
                  <a:pathLst>
                    <a:path extrusionOk="0" h="2956" w="607">
                      <a:moveTo>
                        <a:pt x="369" y="1"/>
                      </a:moveTo>
                      <a:cubicBezTo>
                        <a:pt x="250" y="1"/>
                        <a:pt x="127" y="77"/>
                        <a:pt x="123" y="231"/>
                      </a:cubicBezTo>
                      <a:cubicBezTo>
                        <a:pt x="84" y="1068"/>
                        <a:pt x="46" y="1897"/>
                        <a:pt x="8" y="2726"/>
                      </a:cubicBezTo>
                      <a:cubicBezTo>
                        <a:pt x="0" y="2879"/>
                        <a:pt x="117" y="2956"/>
                        <a:pt x="238" y="2956"/>
                      </a:cubicBezTo>
                      <a:cubicBezTo>
                        <a:pt x="359" y="2956"/>
                        <a:pt x="484" y="2879"/>
                        <a:pt x="491" y="2726"/>
                      </a:cubicBezTo>
                      <a:cubicBezTo>
                        <a:pt x="522" y="1897"/>
                        <a:pt x="560" y="1068"/>
                        <a:pt x="599" y="231"/>
                      </a:cubicBezTo>
                      <a:cubicBezTo>
                        <a:pt x="606" y="77"/>
                        <a:pt x="489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19"/>
                <p:cNvSpPr/>
                <p:nvPr/>
              </p:nvSpPr>
              <p:spPr>
                <a:xfrm>
                  <a:off x="6464050" y="3057350"/>
                  <a:ext cx="14225" cy="100325"/>
                </a:xfrm>
                <a:custGeom>
                  <a:rect b="b" l="l" r="r" t="t"/>
                  <a:pathLst>
                    <a:path extrusionOk="0" h="4013" w="569">
                      <a:moveTo>
                        <a:pt x="234" y="0"/>
                      </a:moveTo>
                      <a:cubicBezTo>
                        <a:pt x="115" y="0"/>
                        <a:pt x="0" y="77"/>
                        <a:pt x="8" y="230"/>
                      </a:cubicBezTo>
                      <a:cubicBezTo>
                        <a:pt x="77" y="1412"/>
                        <a:pt x="92" y="2595"/>
                        <a:pt x="46" y="3777"/>
                      </a:cubicBezTo>
                      <a:cubicBezTo>
                        <a:pt x="42" y="3934"/>
                        <a:pt x="160" y="4013"/>
                        <a:pt x="279" y="4013"/>
                      </a:cubicBezTo>
                      <a:cubicBezTo>
                        <a:pt x="399" y="4013"/>
                        <a:pt x="522" y="3934"/>
                        <a:pt x="530" y="3777"/>
                      </a:cubicBezTo>
                      <a:cubicBezTo>
                        <a:pt x="568" y="2595"/>
                        <a:pt x="553" y="1412"/>
                        <a:pt x="484" y="230"/>
                      </a:cubicBezTo>
                      <a:cubicBezTo>
                        <a:pt x="476" y="77"/>
                        <a:pt x="353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19"/>
                <p:cNvSpPr/>
                <p:nvPr/>
              </p:nvSpPr>
              <p:spPr>
                <a:xfrm>
                  <a:off x="6479975" y="2925125"/>
                  <a:ext cx="14800" cy="64850"/>
                </a:xfrm>
                <a:custGeom>
                  <a:rect b="b" l="l" r="r" t="t"/>
                  <a:pathLst>
                    <a:path extrusionOk="0" h="2594" w="592">
                      <a:moveTo>
                        <a:pt x="238" y="1"/>
                      </a:moveTo>
                      <a:cubicBezTo>
                        <a:pt x="108" y="8"/>
                        <a:pt x="0" y="108"/>
                        <a:pt x="0" y="246"/>
                      </a:cubicBezTo>
                      <a:lnTo>
                        <a:pt x="115" y="2357"/>
                      </a:lnTo>
                      <a:cubicBezTo>
                        <a:pt x="115" y="2514"/>
                        <a:pt x="234" y="2593"/>
                        <a:pt x="353" y="2593"/>
                      </a:cubicBezTo>
                      <a:cubicBezTo>
                        <a:pt x="472" y="2593"/>
                        <a:pt x="591" y="2514"/>
                        <a:pt x="591" y="2357"/>
                      </a:cubicBezTo>
                      <a:cubicBezTo>
                        <a:pt x="553" y="1651"/>
                        <a:pt x="515" y="945"/>
                        <a:pt x="484" y="246"/>
                      </a:cubicBezTo>
                      <a:cubicBezTo>
                        <a:pt x="476" y="116"/>
                        <a:pt x="369" y="8"/>
                        <a:pt x="23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19"/>
                <p:cNvSpPr/>
                <p:nvPr/>
              </p:nvSpPr>
              <p:spPr>
                <a:xfrm>
                  <a:off x="6363875" y="2944325"/>
                  <a:ext cx="14800" cy="52800"/>
                </a:xfrm>
                <a:custGeom>
                  <a:rect b="b" l="l" r="r" t="t"/>
                  <a:pathLst>
                    <a:path extrusionOk="0" h="2112" w="592">
                      <a:moveTo>
                        <a:pt x="334" y="1"/>
                      </a:moveTo>
                      <a:cubicBezTo>
                        <a:pt x="229" y="1"/>
                        <a:pt x="113" y="67"/>
                        <a:pt x="100" y="177"/>
                      </a:cubicBezTo>
                      <a:cubicBezTo>
                        <a:pt x="16" y="737"/>
                        <a:pt x="1" y="1305"/>
                        <a:pt x="47" y="1873"/>
                      </a:cubicBezTo>
                      <a:cubicBezTo>
                        <a:pt x="47" y="2004"/>
                        <a:pt x="154" y="2111"/>
                        <a:pt x="285" y="2111"/>
                      </a:cubicBezTo>
                      <a:cubicBezTo>
                        <a:pt x="415" y="2111"/>
                        <a:pt x="523" y="2004"/>
                        <a:pt x="523" y="1873"/>
                      </a:cubicBezTo>
                      <a:cubicBezTo>
                        <a:pt x="476" y="1351"/>
                        <a:pt x="492" y="822"/>
                        <a:pt x="561" y="300"/>
                      </a:cubicBezTo>
                      <a:cubicBezTo>
                        <a:pt x="592" y="177"/>
                        <a:pt x="515" y="46"/>
                        <a:pt x="392" y="8"/>
                      </a:cubicBezTo>
                      <a:cubicBezTo>
                        <a:pt x="374" y="3"/>
                        <a:pt x="354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5" name="Google Shape;545;p19"/>
              <p:cNvSpPr txBox="1"/>
              <p:nvPr/>
            </p:nvSpPr>
            <p:spPr>
              <a:xfrm>
                <a:off x="6912925" y="3128800"/>
                <a:ext cx="16383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46" name="Google Shape;546;p19"/>
              <p:cNvSpPr txBox="1"/>
              <p:nvPr/>
            </p:nvSpPr>
            <p:spPr>
              <a:xfrm>
                <a:off x="6913000" y="3418133"/>
                <a:ext cx="1638300" cy="10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closest planet to the Sun and the smallest one. It was named after a god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0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5849078" y="3124800"/>
            <a:ext cx="2473571" cy="1570066"/>
            <a:chOff x="5849078" y="3124800"/>
            <a:chExt cx="2473571" cy="1570066"/>
          </a:xfrm>
        </p:grpSpPr>
        <p:sp>
          <p:nvSpPr>
            <p:cNvPr id="553" name="Google Shape;553;p20"/>
            <p:cNvSpPr/>
            <p:nvPr/>
          </p:nvSpPr>
          <p:spPr>
            <a:xfrm>
              <a:off x="5849078" y="3124800"/>
              <a:ext cx="463153" cy="377841"/>
            </a:xfrm>
            <a:custGeom>
              <a:rect b="b" l="l" r="r" t="t"/>
              <a:pathLst>
                <a:path extrusionOk="0" h="9788" w="11998">
                  <a:moveTo>
                    <a:pt x="1714" y="1"/>
                  </a:moveTo>
                  <a:cubicBezTo>
                    <a:pt x="1219" y="1"/>
                    <a:pt x="721" y="11"/>
                    <a:pt x="220" y="11"/>
                  </a:cubicBezTo>
                  <a:cubicBezTo>
                    <a:pt x="165" y="11"/>
                    <a:pt x="109" y="11"/>
                    <a:pt x="54" y="11"/>
                  </a:cubicBezTo>
                  <a:cubicBezTo>
                    <a:pt x="8" y="11"/>
                    <a:pt x="0" y="72"/>
                    <a:pt x="46" y="87"/>
                  </a:cubicBezTo>
                  <a:cubicBezTo>
                    <a:pt x="379" y="228"/>
                    <a:pt x="734" y="261"/>
                    <a:pt x="1093" y="261"/>
                  </a:cubicBezTo>
                  <a:cubicBezTo>
                    <a:pt x="1304" y="261"/>
                    <a:pt x="1517" y="250"/>
                    <a:pt x="1727" y="241"/>
                  </a:cubicBezTo>
                  <a:cubicBezTo>
                    <a:pt x="1845" y="236"/>
                    <a:pt x="1963" y="234"/>
                    <a:pt x="2081" y="234"/>
                  </a:cubicBezTo>
                  <a:cubicBezTo>
                    <a:pt x="2731" y="234"/>
                    <a:pt x="3378" y="305"/>
                    <a:pt x="4015" y="448"/>
                  </a:cubicBezTo>
                  <a:cubicBezTo>
                    <a:pt x="5404" y="732"/>
                    <a:pt x="6555" y="1239"/>
                    <a:pt x="7614" y="2191"/>
                  </a:cubicBezTo>
                  <a:cubicBezTo>
                    <a:pt x="9625" y="3994"/>
                    <a:pt x="10547" y="6681"/>
                    <a:pt x="10769" y="9314"/>
                  </a:cubicBezTo>
                  <a:cubicBezTo>
                    <a:pt x="10539" y="9083"/>
                    <a:pt x="10286" y="8876"/>
                    <a:pt x="10040" y="8661"/>
                  </a:cubicBezTo>
                  <a:cubicBezTo>
                    <a:pt x="10022" y="8643"/>
                    <a:pt x="10001" y="8636"/>
                    <a:pt x="9980" y="8636"/>
                  </a:cubicBezTo>
                  <a:cubicBezTo>
                    <a:pt x="9919" y="8636"/>
                    <a:pt x="9862" y="8698"/>
                    <a:pt x="9902" y="8761"/>
                  </a:cubicBezTo>
                  <a:cubicBezTo>
                    <a:pt x="10155" y="9152"/>
                    <a:pt x="10554" y="9398"/>
                    <a:pt x="10846" y="9751"/>
                  </a:cubicBezTo>
                  <a:cubicBezTo>
                    <a:pt x="10870" y="9775"/>
                    <a:pt x="10903" y="9787"/>
                    <a:pt x="10934" y="9787"/>
                  </a:cubicBezTo>
                  <a:cubicBezTo>
                    <a:pt x="10952" y="9787"/>
                    <a:pt x="10970" y="9783"/>
                    <a:pt x="10984" y="9774"/>
                  </a:cubicBezTo>
                  <a:cubicBezTo>
                    <a:pt x="11253" y="9582"/>
                    <a:pt x="11468" y="9329"/>
                    <a:pt x="11621" y="9045"/>
                  </a:cubicBezTo>
                  <a:cubicBezTo>
                    <a:pt x="11744" y="8838"/>
                    <a:pt x="11997" y="8431"/>
                    <a:pt x="11913" y="8185"/>
                  </a:cubicBezTo>
                  <a:cubicBezTo>
                    <a:pt x="11897" y="8137"/>
                    <a:pt x="11858" y="8107"/>
                    <a:pt x="11815" y="8107"/>
                  </a:cubicBezTo>
                  <a:cubicBezTo>
                    <a:pt x="11796" y="8107"/>
                    <a:pt x="11778" y="8112"/>
                    <a:pt x="11759" y="8124"/>
                  </a:cubicBezTo>
                  <a:cubicBezTo>
                    <a:pt x="11552" y="8247"/>
                    <a:pt x="11506" y="8584"/>
                    <a:pt x="11406" y="8792"/>
                  </a:cubicBezTo>
                  <a:cubicBezTo>
                    <a:pt x="11329" y="8953"/>
                    <a:pt x="11245" y="9114"/>
                    <a:pt x="11145" y="9260"/>
                  </a:cubicBezTo>
                  <a:cubicBezTo>
                    <a:pt x="11130" y="7940"/>
                    <a:pt x="10731" y="6558"/>
                    <a:pt x="10247" y="5353"/>
                  </a:cubicBezTo>
                  <a:cubicBezTo>
                    <a:pt x="9748" y="4117"/>
                    <a:pt x="8950" y="3035"/>
                    <a:pt x="8006" y="2106"/>
                  </a:cubicBezTo>
                  <a:cubicBezTo>
                    <a:pt x="7008" y="1147"/>
                    <a:pt x="5864" y="571"/>
                    <a:pt x="4529" y="256"/>
                  </a:cubicBezTo>
                  <a:cubicBezTo>
                    <a:pt x="3589" y="38"/>
                    <a:pt x="2655" y="1"/>
                    <a:pt x="1714" y="1"/>
                  </a:cubicBezTo>
                  <a:close/>
                </a:path>
              </a:pathLst>
            </a:custGeom>
            <a:solidFill>
              <a:srgbClr val="2B0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20"/>
            <p:cNvGrpSpPr/>
            <p:nvPr/>
          </p:nvGrpSpPr>
          <p:grpSpPr>
            <a:xfrm>
              <a:off x="6139347" y="3201822"/>
              <a:ext cx="2183303" cy="1493045"/>
              <a:chOff x="6139347" y="3201822"/>
              <a:chExt cx="2183303" cy="1493045"/>
            </a:xfrm>
          </p:grpSpPr>
          <p:grpSp>
            <p:nvGrpSpPr>
              <p:cNvPr id="555" name="Google Shape;555;p20"/>
              <p:cNvGrpSpPr/>
              <p:nvPr/>
            </p:nvGrpSpPr>
            <p:grpSpPr>
              <a:xfrm>
                <a:off x="6139347" y="3201822"/>
                <a:ext cx="2183303" cy="1493045"/>
                <a:chOff x="5935825" y="3201849"/>
                <a:chExt cx="1966763" cy="1493045"/>
              </a:xfrm>
            </p:grpSpPr>
            <p:sp>
              <p:nvSpPr>
                <p:cNvPr id="556" name="Google Shape;556;p20"/>
                <p:cNvSpPr/>
                <p:nvPr/>
              </p:nvSpPr>
              <p:spPr>
                <a:xfrm>
                  <a:off x="5935825" y="3201849"/>
                  <a:ext cx="1966763" cy="1440977"/>
                </a:xfrm>
                <a:custGeom>
                  <a:rect b="b" l="l" r="r" t="t"/>
                  <a:pathLst>
                    <a:path extrusionOk="0" h="13644" w="18622">
                      <a:moveTo>
                        <a:pt x="12827" y="11541"/>
                      </a:moveTo>
                      <a:cubicBezTo>
                        <a:pt x="12847" y="11541"/>
                        <a:pt x="12867" y="11544"/>
                        <a:pt x="12888" y="11550"/>
                      </a:cubicBezTo>
                      <a:cubicBezTo>
                        <a:pt x="12957" y="11565"/>
                        <a:pt x="12995" y="11650"/>
                        <a:pt x="12957" y="11711"/>
                      </a:cubicBezTo>
                      <a:cubicBezTo>
                        <a:pt x="12909" y="11781"/>
                        <a:pt x="12835" y="11816"/>
                        <a:pt x="12761" y="11816"/>
                      </a:cubicBezTo>
                      <a:cubicBezTo>
                        <a:pt x="12681" y="11816"/>
                        <a:pt x="12602" y="11775"/>
                        <a:pt x="12558" y="11696"/>
                      </a:cubicBezTo>
                      <a:cubicBezTo>
                        <a:pt x="12538" y="11641"/>
                        <a:pt x="12571" y="11569"/>
                        <a:pt x="12627" y="11569"/>
                      </a:cubicBezTo>
                      <a:cubicBezTo>
                        <a:pt x="12634" y="11569"/>
                        <a:pt x="12642" y="11570"/>
                        <a:pt x="12650" y="11573"/>
                      </a:cubicBezTo>
                      <a:cubicBezTo>
                        <a:pt x="12657" y="11577"/>
                        <a:pt x="12664" y="11578"/>
                        <a:pt x="12671" y="11578"/>
                      </a:cubicBezTo>
                      <a:cubicBezTo>
                        <a:pt x="12692" y="11578"/>
                        <a:pt x="12711" y="11563"/>
                        <a:pt x="12734" y="11557"/>
                      </a:cubicBezTo>
                      <a:cubicBezTo>
                        <a:pt x="12763" y="11548"/>
                        <a:pt x="12794" y="11541"/>
                        <a:pt x="12827" y="11541"/>
                      </a:cubicBezTo>
                      <a:close/>
                      <a:moveTo>
                        <a:pt x="13448" y="11826"/>
                      </a:moveTo>
                      <a:cubicBezTo>
                        <a:pt x="13579" y="11834"/>
                        <a:pt x="13571" y="12026"/>
                        <a:pt x="13448" y="12026"/>
                      </a:cubicBezTo>
                      <a:lnTo>
                        <a:pt x="13448" y="12018"/>
                      </a:lnTo>
                      <a:cubicBezTo>
                        <a:pt x="13318" y="12018"/>
                        <a:pt x="13318" y="11826"/>
                        <a:pt x="13448" y="11826"/>
                      </a:cubicBezTo>
                      <a:close/>
                      <a:moveTo>
                        <a:pt x="12842" y="12072"/>
                      </a:moveTo>
                      <a:cubicBezTo>
                        <a:pt x="12949" y="12072"/>
                        <a:pt x="13018" y="12187"/>
                        <a:pt x="12965" y="12279"/>
                      </a:cubicBezTo>
                      <a:cubicBezTo>
                        <a:pt x="12930" y="12363"/>
                        <a:pt x="12850" y="12390"/>
                        <a:pt x="12769" y="12390"/>
                      </a:cubicBezTo>
                      <a:cubicBezTo>
                        <a:pt x="12725" y="12390"/>
                        <a:pt x="12680" y="12382"/>
                        <a:pt x="12642" y="12371"/>
                      </a:cubicBezTo>
                      <a:cubicBezTo>
                        <a:pt x="12520" y="12333"/>
                        <a:pt x="12520" y="12156"/>
                        <a:pt x="12642" y="12118"/>
                      </a:cubicBezTo>
                      <a:cubicBezTo>
                        <a:pt x="12704" y="12095"/>
                        <a:pt x="12773" y="12072"/>
                        <a:pt x="12842" y="12072"/>
                      </a:cubicBezTo>
                      <a:close/>
                      <a:moveTo>
                        <a:pt x="11941" y="12177"/>
                      </a:moveTo>
                      <a:cubicBezTo>
                        <a:pt x="11957" y="12177"/>
                        <a:pt x="11973" y="12178"/>
                        <a:pt x="11990" y="12179"/>
                      </a:cubicBezTo>
                      <a:cubicBezTo>
                        <a:pt x="12051" y="12179"/>
                        <a:pt x="12097" y="12210"/>
                        <a:pt x="12128" y="12256"/>
                      </a:cubicBezTo>
                      <a:cubicBezTo>
                        <a:pt x="12136" y="12264"/>
                        <a:pt x="12136" y="12271"/>
                        <a:pt x="12143" y="12279"/>
                      </a:cubicBezTo>
                      <a:cubicBezTo>
                        <a:pt x="12166" y="12310"/>
                        <a:pt x="12166" y="12356"/>
                        <a:pt x="12143" y="12394"/>
                      </a:cubicBezTo>
                      <a:cubicBezTo>
                        <a:pt x="12136" y="12402"/>
                        <a:pt x="12136" y="12409"/>
                        <a:pt x="12128" y="12417"/>
                      </a:cubicBezTo>
                      <a:cubicBezTo>
                        <a:pt x="12097" y="12463"/>
                        <a:pt x="12051" y="12494"/>
                        <a:pt x="11990" y="12494"/>
                      </a:cubicBezTo>
                      <a:cubicBezTo>
                        <a:pt x="11977" y="12495"/>
                        <a:pt x="11964" y="12495"/>
                        <a:pt x="11952" y="12495"/>
                      </a:cubicBezTo>
                      <a:cubicBezTo>
                        <a:pt x="11866" y="12495"/>
                        <a:pt x="11786" y="12474"/>
                        <a:pt x="11706" y="12440"/>
                      </a:cubicBezTo>
                      <a:cubicBezTo>
                        <a:pt x="11622" y="12394"/>
                        <a:pt x="11622" y="12279"/>
                        <a:pt x="11706" y="12225"/>
                      </a:cubicBezTo>
                      <a:cubicBezTo>
                        <a:pt x="11783" y="12193"/>
                        <a:pt x="11859" y="12177"/>
                        <a:pt x="11941" y="12177"/>
                      </a:cubicBezTo>
                      <a:close/>
                      <a:moveTo>
                        <a:pt x="12751" y="0"/>
                      </a:moveTo>
                      <a:cubicBezTo>
                        <a:pt x="10804" y="0"/>
                        <a:pt x="9188" y="1594"/>
                        <a:pt x="9188" y="1594"/>
                      </a:cubicBezTo>
                      <a:cubicBezTo>
                        <a:pt x="9188" y="1594"/>
                        <a:pt x="8073" y="1057"/>
                        <a:pt x="6682" y="1057"/>
                      </a:cubicBezTo>
                      <a:cubicBezTo>
                        <a:pt x="5456" y="1057"/>
                        <a:pt x="4015" y="1474"/>
                        <a:pt x="2933" y="3045"/>
                      </a:cubicBezTo>
                      <a:cubicBezTo>
                        <a:pt x="1" y="7297"/>
                        <a:pt x="3209" y="10383"/>
                        <a:pt x="3209" y="10383"/>
                      </a:cubicBezTo>
                      <a:cubicBezTo>
                        <a:pt x="3209" y="10383"/>
                        <a:pt x="3025" y="12202"/>
                        <a:pt x="5243" y="13238"/>
                      </a:cubicBezTo>
                      <a:cubicBezTo>
                        <a:pt x="5851" y="13525"/>
                        <a:pt x="6439" y="13629"/>
                        <a:pt x="6972" y="13629"/>
                      </a:cubicBezTo>
                      <a:cubicBezTo>
                        <a:pt x="8384" y="13629"/>
                        <a:pt x="9411" y="12901"/>
                        <a:pt x="9411" y="12901"/>
                      </a:cubicBezTo>
                      <a:cubicBezTo>
                        <a:pt x="9411" y="12901"/>
                        <a:pt x="10523" y="13643"/>
                        <a:pt x="12013" y="13643"/>
                      </a:cubicBezTo>
                      <a:cubicBezTo>
                        <a:pt x="12825" y="13643"/>
                        <a:pt x="13750" y="13422"/>
                        <a:pt x="14669" y="12740"/>
                      </a:cubicBezTo>
                      <a:cubicBezTo>
                        <a:pt x="17839" y="10383"/>
                        <a:pt x="16166" y="6852"/>
                        <a:pt x="16166" y="6852"/>
                      </a:cubicBezTo>
                      <a:cubicBezTo>
                        <a:pt x="18622" y="3298"/>
                        <a:pt x="15221" y="144"/>
                        <a:pt x="12949" y="6"/>
                      </a:cubicBezTo>
                      <a:cubicBezTo>
                        <a:pt x="12883" y="2"/>
                        <a:pt x="12817" y="0"/>
                        <a:pt x="12751" y="0"/>
                      </a:cubicBezTo>
                      <a:close/>
                    </a:path>
                  </a:pathLst>
                </a:custGeom>
                <a:solidFill>
                  <a:srgbClr val="A48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0"/>
                <p:cNvSpPr/>
                <p:nvPr/>
              </p:nvSpPr>
              <p:spPr>
                <a:xfrm>
                  <a:off x="6034682" y="3271343"/>
                  <a:ext cx="1635237" cy="1423551"/>
                </a:xfrm>
                <a:custGeom>
                  <a:rect b="b" l="l" r="r" t="t"/>
                  <a:pathLst>
                    <a:path extrusionOk="0" h="13479" w="15483">
                      <a:moveTo>
                        <a:pt x="5543" y="0"/>
                      </a:moveTo>
                      <a:cubicBezTo>
                        <a:pt x="5366" y="8"/>
                        <a:pt x="5197" y="0"/>
                        <a:pt x="5021" y="15"/>
                      </a:cubicBezTo>
                      <a:lnTo>
                        <a:pt x="4768" y="46"/>
                      </a:lnTo>
                      <a:cubicBezTo>
                        <a:pt x="4675" y="46"/>
                        <a:pt x="4591" y="61"/>
                        <a:pt x="4507" y="77"/>
                      </a:cubicBezTo>
                      <a:lnTo>
                        <a:pt x="4253" y="131"/>
                      </a:lnTo>
                      <a:cubicBezTo>
                        <a:pt x="4169" y="146"/>
                        <a:pt x="4084" y="161"/>
                        <a:pt x="4000" y="184"/>
                      </a:cubicBezTo>
                      <a:cubicBezTo>
                        <a:pt x="3839" y="238"/>
                        <a:pt x="3670" y="276"/>
                        <a:pt x="3509" y="338"/>
                      </a:cubicBezTo>
                      <a:cubicBezTo>
                        <a:pt x="3424" y="368"/>
                        <a:pt x="3340" y="392"/>
                        <a:pt x="3263" y="430"/>
                      </a:cubicBezTo>
                      <a:lnTo>
                        <a:pt x="3033" y="545"/>
                      </a:lnTo>
                      <a:lnTo>
                        <a:pt x="2810" y="683"/>
                      </a:lnTo>
                      <a:cubicBezTo>
                        <a:pt x="2734" y="729"/>
                        <a:pt x="2664" y="783"/>
                        <a:pt x="2595" y="829"/>
                      </a:cubicBezTo>
                      <a:cubicBezTo>
                        <a:pt x="2311" y="1036"/>
                        <a:pt x="2058" y="1274"/>
                        <a:pt x="1828" y="1528"/>
                      </a:cubicBezTo>
                      <a:cubicBezTo>
                        <a:pt x="1598" y="1788"/>
                        <a:pt x="1390" y="2057"/>
                        <a:pt x="1198" y="2349"/>
                      </a:cubicBezTo>
                      <a:cubicBezTo>
                        <a:pt x="1014" y="2640"/>
                        <a:pt x="853" y="2940"/>
                        <a:pt x="707" y="3255"/>
                      </a:cubicBezTo>
                      <a:cubicBezTo>
                        <a:pt x="569" y="3562"/>
                        <a:pt x="438" y="3884"/>
                        <a:pt x="339" y="4214"/>
                      </a:cubicBezTo>
                      <a:cubicBezTo>
                        <a:pt x="231" y="4536"/>
                        <a:pt x="147" y="4874"/>
                        <a:pt x="85" y="5212"/>
                      </a:cubicBezTo>
                      <a:cubicBezTo>
                        <a:pt x="32" y="5557"/>
                        <a:pt x="1" y="5903"/>
                        <a:pt x="9" y="6248"/>
                      </a:cubicBezTo>
                      <a:cubicBezTo>
                        <a:pt x="31" y="7643"/>
                        <a:pt x="593" y="8964"/>
                        <a:pt x="1569" y="9957"/>
                      </a:cubicBezTo>
                      <a:lnTo>
                        <a:pt x="1569" y="9957"/>
                      </a:lnTo>
                      <a:cubicBezTo>
                        <a:pt x="1542" y="10335"/>
                        <a:pt x="1597" y="10704"/>
                        <a:pt x="1720" y="11061"/>
                      </a:cubicBezTo>
                      <a:cubicBezTo>
                        <a:pt x="1858" y="11421"/>
                        <a:pt x="2066" y="11759"/>
                        <a:pt x="2334" y="12043"/>
                      </a:cubicBezTo>
                      <a:lnTo>
                        <a:pt x="2542" y="12250"/>
                      </a:lnTo>
                      <a:lnTo>
                        <a:pt x="2764" y="12427"/>
                      </a:lnTo>
                      <a:cubicBezTo>
                        <a:pt x="2841" y="12488"/>
                        <a:pt x="2918" y="12542"/>
                        <a:pt x="3002" y="12596"/>
                      </a:cubicBezTo>
                      <a:cubicBezTo>
                        <a:pt x="3087" y="12650"/>
                        <a:pt x="3163" y="12696"/>
                        <a:pt x="3248" y="12742"/>
                      </a:cubicBezTo>
                      <a:lnTo>
                        <a:pt x="3501" y="12872"/>
                      </a:lnTo>
                      <a:cubicBezTo>
                        <a:pt x="3586" y="12918"/>
                        <a:pt x="3670" y="12957"/>
                        <a:pt x="3762" y="12987"/>
                      </a:cubicBezTo>
                      <a:lnTo>
                        <a:pt x="4031" y="13087"/>
                      </a:lnTo>
                      <a:lnTo>
                        <a:pt x="4161" y="13141"/>
                      </a:lnTo>
                      <a:cubicBezTo>
                        <a:pt x="4207" y="13156"/>
                        <a:pt x="4253" y="13164"/>
                        <a:pt x="4299" y="13179"/>
                      </a:cubicBezTo>
                      <a:cubicBezTo>
                        <a:pt x="4660" y="13302"/>
                        <a:pt x="5036" y="13394"/>
                        <a:pt x="5412" y="13448"/>
                      </a:cubicBezTo>
                      <a:lnTo>
                        <a:pt x="5704" y="13478"/>
                      </a:lnTo>
                      <a:lnTo>
                        <a:pt x="6134" y="13478"/>
                      </a:lnTo>
                      <a:lnTo>
                        <a:pt x="6280" y="13463"/>
                      </a:lnTo>
                      <a:cubicBezTo>
                        <a:pt x="6372" y="13455"/>
                        <a:pt x="6472" y="13448"/>
                        <a:pt x="6564" y="13432"/>
                      </a:cubicBezTo>
                      <a:cubicBezTo>
                        <a:pt x="6947" y="13363"/>
                        <a:pt x="7324" y="13233"/>
                        <a:pt x="7661" y="13049"/>
                      </a:cubicBezTo>
                      <a:cubicBezTo>
                        <a:pt x="7990" y="12877"/>
                        <a:pt x="8278" y="12646"/>
                        <a:pt x="8515" y="12368"/>
                      </a:cubicBezTo>
                      <a:lnTo>
                        <a:pt x="8515" y="12368"/>
                      </a:lnTo>
                      <a:cubicBezTo>
                        <a:pt x="8723" y="12441"/>
                        <a:pt x="8937" y="12501"/>
                        <a:pt x="9150" y="12550"/>
                      </a:cubicBezTo>
                      <a:cubicBezTo>
                        <a:pt x="9388" y="12603"/>
                        <a:pt x="9634" y="12642"/>
                        <a:pt x="9880" y="12673"/>
                      </a:cubicBezTo>
                      <a:cubicBezTo>
                        <a:pt x="10121" y="12699"/>
                        <a:pt x="10365" y="12713"/>
                        <a:pt x="10610" y="12713"/>
                      </a:cubicBezTo>
                      <a:cubicBezTo>
                        <a:pt x="10854" y="12713"/>
                        <a:pt x="11100" y="12699"/>
                        <a:pt x="11346" y="12673"/>
                      </a:cubicBezTo>
                      <a:cubicBezTo>
                        <a:pt x="11837" y="12619"/>
                        <a:pt x="12313" y="12496"/>
                        <a:pt x="12773" y="12312"/>
                      </a:cubicBezTo>
                      <a:cubicBezTo>
                        <a:pt x="13234" y="12128"/>
                        <a:pt x="13656" y="11859"/>
                        <a:pt x="14032" y="11537"/>
                      </a:cubicBezTo>
                      <a:cubicBezTo>
                        <a:pt x="14124" y="11452"/>
                        <a:pt x="14224" y="11368"/>
                        <a:pt x="14301" y="11276"/>
                      </a:cubicBezTo>
                      <a:cubicBezTo>
                        <a:pt x="14385" y="11183"/>
                        <a:pt x="14470" y="11099"/>
                        <a:pt x="14554" y="10999"/>
                      </a:cubicBezTo>
                      <a:cubicBezTo>
                        <a:pt x="14708" y="10807"/>
                        <a:pt x="14853" y="10608"/>
                        <a:pt x="14976" y="10385"/>
                      </a:cubicBezTo>
                      <a:cubicBezTo>
                        <a:pt x="15214" y="9948"/>
                        <a:pt x="15368" y="9472"/>
                        <a:pt x="15429" y="8973"/>
                      </a:cubicBezTo>
                      <a:cubicBezTo>
                        <a:pt x="15483" y="8482"/>
                        <a:pt x="15467" y="7990"/>
                        <a:pt x="15383" y="7499"/>
                      </a:cubicBezTo>
                      <a:cubicBezTo>
                        <a:pt x="15299" y="7016"/>
                        <a:pt x="15153" y="6547"/>
                        <a:pt x="14953" y="6102"/>
                      </a:cubicBezTo>
                      <a:cubicBezTo>
                        <a:pt x="14947" y="6083"/>
                        <a:pt x="14925" y="6069"/>
                        <a:pt x="14900" y="6069"/>
                      </a:cubicBezTo>
                      <a:cubicBezTo>
                        <a:pt x="14895" y="6069"/>
                        <a:pt x="14890" y="6070"/>
                        <a:pt x="14884" y="6071"/>
                      </a:cubicBezTo>
                      <a:cubicBezTo>
                        <a:pt x="14861" y="6087"/>
                        <a:pt x="14846" y="6118"/>
                        <a:pt x="14853" y="6141"/>
                      </a:cubicBezTo>
                      <a:cubicBezTo>
                        <a:pt x="15030" y="6586"/>
                        <a:pt x="15145" y="7054"/>
                        <a:pt x="15206" y="7522"/>
                      </a:cubicBezTo>
                      <a:cubicBezTo>
                        <a:pt x="15276" y="7998"/>
                        <a:pt x="15276" y="8474"/>
                        <a:pt x="15206" y="8942"/>
                      </a:cubicBezTo>
                      <a:cubicBezTo>
                        <a:pt x="15137" y="9403"/>
                        <a:pt x="14992" y="9856"/>
                        <a:pt x="14761" y="10262"/>
                      </a:cubicBezTo>
                      <a:cubicBezTo>
                        <a:pt x="14523" y="10669"/>
                        <a:pt x="14216" y="11030"/>
                        <a:pt x="13856" y="11337"/>
                      </a:cubicBezTo>
                      <a:cubicBezTo>
                        <a:pt x="13679" y="11490"/>
                        <a:pt x="13495" y="11636"/>
                        <a:pt x="13303" y="11759"/>
                      </a:cubicBezTo>
                      <a:cubicBezTo>
                        <a:pt x="13103" y="11890"/>
                        <a:pt x="12896" y="12012"/>
                        <a:pt x="12681" y="12105"/>
                      </a:cubicBezTo>
                      <a:cubicBezTo>
                        <a:pt x="12251" y="12304"/>
                        <a:pt x="11791" y="12435"/>
                        <a:pt x="11323" y="12488"/>
                      </a:cubicBezTo>
                      <a:cubicBezTo>
                        <a:pt x="11099" y="12517"/>
                        <a:pt x="10876" y="12531"/>
                        <a:pt x="10654" y="12531"/>
                      </a:cubicBezTo>
                      <a:cubicBezTo>
                        <a:pt x="10402" y="12531"/>
                        <a:pt x="10151" y="12513"/>
                        <a:pt x="9903" y="12481"/>
                      </a:cubicBezTo>
                      <a:cubicBezTo>
                        <a:pt x="9665" y="12450"/>
                        <a:pt x="9427" y="12404"/>
                        <a:pt x="9196" y="12350"/>
                      </a:cubicBezTo>
                      <a:cubicBezTo>
                        <a:pt x="8966" y="12296"/>
                        <a:pt x="8736" y="12220"/>
                        <a:pt x="8513" y="12135"/>
                      </a:cubicBezTo>
                      <a:cubicBezTo>
                        <a:pt x="8501" y="12131"/>
                        <a:pt x="8489" y="12129"/>
                        <a:pt x="8477" y="12129"/>
                      </a:cubicBezTo>
                      <a:cubicBezTo>
                        <a:pt x="8444" y="12129"/>
                        <a:pt x="8413" y="12143"/>
                        <a:pt x="8390" y="12166"/>
                      </a:cubicBezTo>
                      <a:cubicBezTo>
                        <a:pt x="8275" y="12304"/>
                        <a:pt x="8153" y="12427"/>
                        <a:pt x="8007" y="12542"/>
                      </a:cubicBezTo>
                      <a:cubicBezTo>
                        <a:pt x="7869" y="12650"/>
                        <a:pt x="7715" y="12742"/>
                        <a:pt x="7554" y="12826"/>
                      </a:cubicBezTo>
                      <a:cubicBezTo>
                        <a:pt x="7224" y="12995"/>
                        <a:pt x="6878" y="13102"/>
                        <a:pt x="6518" y="13164"/>
                      </a:cubicBezTo>
                      <a:cubicBezTo>
                        <a:pt x="6433" y="13171"/>
                        <a:pt x="6341" y="13179"/>
                        <a:pt x="6249" y="13194"/>
                      </a:cubicBezTo>
                      <a:lnTo>
                        <a:pt x="6111" y="13210"/>
                      </a:lnTo>
                      <a:lnTo>
                        <a:pt x="5704" y="13210"/>
                      </a:lnTo>
                      <a:lnTo>
                        <a:pt x="5428" y="13194"/>
                      </a:lnTo>
                      <a:cubicBezTo>
                        <a:pt x="5059" y="13171"/>
                        <a:pt x="4698" y="13102"/>
                        <a:pt x="4338" y="13003"/>
                      </a:cubicBezTo>
                      <a:cubicBezTo>
                        <a:pt x="4299" y="12987"/>
                        <a:pt x="4253" y="12980"/>
                        <a:pt x="4207" y="12964"/>
                      </a:cubicBezTo>
                      <a:lnTo>
                        <a:pt x="4077" y="12918"/>
                      </a:lnTo>
                      <a:lnTo>
                        <a:pt x="3816" y="12818"/>
                      </a:lnTo>
                      <a:cubicBezTo>
                        <a:pt x="3731" y="12788"/>
                        <a:pt x="3647" y="12749"/>
                        <a:pt x="3562" y="12703"/>
                      </a:cubicBezTo>
                      <a:lnTo>
                        <a:pt x="3317" y="12580"/>
                      </a:lnTo>
                      <a:cubicBezTo>
                        <a:pt x="3240" y="12534"/>
                        <a:pt x="3163" y="12481"/>
                        <a:pt x="3087" y="12427"/>
                      </a:cubicBezTo>
                      <a:cubicBezTo>
                        <a:pt x="3010" y="12381"/>
                        <a:pt x="2933" y="12327"/>
                        <a:pt x="2864" y="12266"/>
                      </a:cubicBezTo>
                      <a:lnTo>
                        <a:pt x="2657" y="12089"/>
                      </a:lnTo>
                      <a:lnTo>
                        <a:pt x="2465" y="11890"/>
                      </a:lnTo>
                      <a:cubicBezTo>
                        <a:pt x="2227" y="11621"/>
                        <a:pt x="2043" y="11306"/>
                        <a:pt x="1928" y="10961"/>
                      </a:cubicBezTo>
                      <a:lnTo>
                        <a:pt x="1882" y="10830"/>
                      </a:lnTo>
                      <a:lnTo>
                        <a:pt x="1851" y="10700"/>
                      </a:lnTo>
                      <a:cubicBezTo>
                        <a:pt x="1828" y="10615"/>
                        <a:pt x="1812" y="10523"/>
                        <a:pt x="1797" y="10431"/>
                      </a:cubicBezTo>
                      <a:cubicBezTo>
                        <a:pt x="1774" y="10262"/>
                        <a:pt x="1774" y="10078"/>
                        <a:pt x="1789" y="9902"/>
                      </a:cubicBezTo>
                      <a:cubicBezTo>
                        <a:pt x="1797" y="9871"/>
                        <a:pt x="1782" y="9833"/>
                        <a:pt x="1759" y="9810"/>
                      </a:cubicBezTo>
                      <a:cubicBezTo>
                        <a:pt x="1528" y="9572"/>
                        <a:pt x="1321" y="9318"/>
                        <a:pt x="1129" y="9042"/>
                      </a:cubicBezTo>
                      <a:cubicBezTo>
                        <a:pt x="945" y="8766"/>
                        <a:pt x="792" y="8474"/>
                        <a:pt x="669" y="8167"/>
                      </a:cubicBezTo>
                      <a:lnTo>
                        <a:pt x="577" y="7929"/>
                      </a:lnTo>
                      <a:cubicBezTo>
                        <a:pt x="546" y="7852"/>
                        <a:pt x="531" y="7775"/>
                        <a:pt x="508" y="7691"/>
                      </a:cubicBezTo>
                      <a:cubicBezTo>
                        <a:pt x="454" y="7538"/>
                        <a:pt x="431" y="7376"/>
                        <a:pt x="392" y="7215"/>
                      </a:cubicBezTo>
                      <a:cubicBezTo>
                        <a:pt x="377" y="7131"/>
                        <a:pt x="369" y="7054"/>
                        <a:pt x="354" y="6970"/>
                      </a:cubicBezTo>
                      <a:cubicBezTo>
                        <a:pt x="339" y="6885"/>
                        <a:pt x="331" y="6808"/>
                        <a:pt x="323" y="6724"/>
                      </a:cubicBezTo>
                      <a:lnTo>
                        <a:pt x="300" y="6478"/>
                      </a:lnTo>
                      <a:lnTo>
                        <a:pt x="285" y="6225"/>
                      </a:lnTo>
                      <a:lnTo>
                        <a:pt x="285" y="6102"/>
                      </a:lnTo>
                      <a:lnTo>
                        <a:pt x="285" y="5979"/>
                      </a:lnTo>
                      <a:lnTo>
                        <a:pt x="285" y="5726"/>
                      </a:lnTo>
                      <a:cubicBezTo>
                        <a:pt x="293" y="5565"/>
                        <a:pt x="300" y="5396"/>
                        <a:pt x="323" y="5235"/>
                      </a:cubicBezTo>
                      <a:cubicBezTo>
                        <a:pt x="354" y="4897"/>
                        <a:pt x="415" y="4567"/>
                        <a:pt x="500" y="4245"/>
                      </a:cubicBezTo>
                      <a:cubicBezTo>
                        <a:pt x="584" y="3922"/>
                        <a:pt x="692" y="3600"/>
                        <a:pt x="830" y="3293"/>
                      </a:cubicBezTo>
                      <a:cubicBezTo>
                        <a:pt x="976" y="2994"/>
                        <a:pt x="1137" y="2694"/>
                        <a:pt x="1314" y="2410"/>
                      </a:cubicBezTo>
                      <a:cubicBezTo>
                        <a:pt x="1498" y="2134"/>
                        <a:pt x="1705" y="1865"/>
                        <a:pt x="1928" y="1612"/>
                      </a:cubicBezTo>
                      <a:cubicBezTo>
                        <a:pt x="2158" y="1374"/>
                        <a:pt x="2411" y="1151"/>
                        <a:pt x="2680" y="952"/>
                      </a:cubicBezTo>
                      <a:cubicBezTo>
                        <a:pt x="2948" y="760"/>
                        <a:pt x="3240" y="599"/>
                        <a:pt x="3555" y="491"/>
                      </a:cubicBezTo>
                      <a:cubicBezTo>
                        <a:pt x="3708" y="430"/>
                        <a:pt x="3877" y="392"/>
                        <a:pt x="4031" y="345"/>
                      </a:cubicBezTo>
                      <a:cubicBezTo>
                        <a:pt x="4115" y="322"/>
                        <a:pt x="4192" y="299"/>
                        <a:pt x="4276" y="292"/>
                      </a:cubicBezTo>
                      <a:lnTo>
                        <a:pt x="4522" y="238"/>
                      </a:lnTo>
                      <a:cubicBezTo>
                        <a:pt x="4606" y="223"/>
                        <a:pt x="4691" y="215"/>
                        <a:pt x="4775" y="207"/>
                      </a:cubicBezTo>
                      <a:lnTo>
                        <a:pt x="5021" y="177"/>
                      </a:lnTo>
                      <a:cubicBezTo>
                        <a:pt x="5190" y="161"/>
                        <a:pt x="5359" y="161"/>
                        <a:pt x="5520" y="161"/>
                      </a:cubicBezTo>
                      <a:lnTo>
                        <a:pt x="5773" y="169"/>
                      </a:lnTo>
                      <a:cubicBezTo>
                        <a:pt x="5858" y="177"/>
                        <a:pt x="5942" y="177"/>
                        <a:pt x="6019" y="192"/>
                      </a:cubicBezTo>
                      <a:cubicBezTo>
                        <a:pt x="6188" y="215"/>
                        <a:pt x="6349" y="238"/>
                        <a:pt x="6518" y="269"/>
                      </a:cubicBezTo>
                      <a:cubicBezTo>
                        <a:pt x="6686" y="292"/>
                        <a:pt x="6840" y="330"/>
                        <a:pt x="7009" y="384"/>
                      </a:cubicBezTo>
                      <a:cubicBezTo>
                        <a:pt x="7170" y="430"/>
                        <a:pt x="7331" y="484"/>
                        <a:pt x="7485" y="545"/>
                      </a:cubicBezTo>
                      <a:cubicBezTo>
                        <a:pt x="7799" y="660"/>
                        <a:pt x="8099" y="814"/>
                        <a:pt x="8375" y="1006"/>
                      </a:cubicBezTo>
                      <a:lnTo>
                        <a:pt x="8390" y="1021"/>
                      </a:lnTo>
                      <a:cubicBezTo>
                        <a:pt x="8401" y="1028"/>
                        <a:pt x="8413" y="1032"/>
                        <a:pt x="8424" y="1032"/>
                      </a:cubicBezTo>
                      <a:cubicBezTo>
                        <a:pt x="8438" y="1032"/>
                        <a:pt x="8451" y="1026"/>
                        <a:pt x="8460" y="1013"/>
                      </a:cubicBezTo>
                      <a:cubicBezTo>
                        <a:pt x="8483" y="990"/>
                        <a:pt x="8475" y="952"/>
                        <a:pt x="8452" y="936"/>
                      </a:cubicBezTo>
                      <a:cubicBezTo>
                        <a:pt x="8168" y="737"/>
                        <a:pt x="7869" y="568"/>
                        <a:pt x="7546" y="430"/>
                      </a:cubicBezTo>
                      <a:cubicBezTo>
                        <a:pt x="7231" y="299"/>
                        <a:pt x="6901" y="192"/>
                        <a:pt x="6564" y="123"/>
                      </a:cubicBezTo>
                      <a:cubicBezTo>
                        <a:pt x="6226" y="54"/>
                        <a:pt x="5881" y="8"/>
                        <a:pt x="5543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0"/>
                <p:cNvSpPr/>
                <p:nvPr/>
              </p:nvSpPr>
              <p:spPr>
                <a:xfrm>
                  <a:off x="6964532" y="3220860"/>
                  <a:ext cx="715119" cy="647933"/>
                </a:xfrm>
                <a:custGeom>
                  <a:rect b="b" l="l" r="r" t="t"/>
                  <a:pathLst>
                    <a:path extrusionOk="0" h="6135" w="6771">
                      <a:moveTo>
                        <a:pt x="3209" y="0"/>
                      </a:moveTo>
                      <a:cubicBezTo>
                        <a:pt x="3007" y="0"/>
                        <a:pt x="2806" y="14"/>
                        <a:pt x="2611" y="33"/>
                      </a:cubicBezTo>
                      <a:cubicBezTo>
                        <a:pt x="2127" y="87"/>
                        <a:pt x="1651" y="217"/>
                        <a:pt x="1214" y="417"/>
                      </a:cubicBezTo>
                      <a:cubicBezTo>
                        <a:pt x="776" y="624"/>
                        <a:pt x="369" y="900"/>
                        <a:pt x="24" y="1246"/>
                      </a:cubicBezTo>
                      <a:cubicBezTo>
                        <a:pt x="1" y="1253"/>
                        <a:pt x="1" y="1292"/>
                        <a:pt x="24" y="1299"/>
                      </a:cubicBezTo>
                      <a:cubicBezTo>
                        <a:pt x="28" y="1307"/>
                        <a:pt x="36" y="1311"/>
                        <a:pt x="44" y="1311"/>
                      </a:cubicBezTo>
                      <a:cubicBezTo>
                        <a:pt x="53" y="1311"/>
                        <a:pt x="62" y="1307"/>
                        <a:pt x="70" y="1299"/>
                      </a:cubicBezTo>
                      <a:cubicBezTo>
                        <a:pt x="438" y="1000"/>
                        <a:pt x="838" y="739"/>
                        <a:pt x="1267" y="532"/>
                      </a:cubicBezTo>
                      <a:cubicBezTo>
                        <a:pt x="1690" y="325"/>
                        <a:pt x="2142" y="186"/>
                        <a:pt x="2618" y="133"/>
                      </a:cubicBezTo>
                      <a:cubicBezTo>
                        <a:pt x="2678" y="129"/>
                        <a:pt x="2737" y="127"/>
                        <a:pt x="2796" y="127"/>
                      </a:cubicBezTo>
                      <a:cubicBezTo>
                        <a:pt x="2971" y="127"/>
                        <a:pt x="3144" y="144"/>
                        <a:pt x="3317" y="179"/>
                      </a:cubicBezTo>
                      <a:cubicBezTo>
                        <a:pt x="3555" y="209"/>
                        <a:pt x="3777" y="263"/>
                        <a:pt x="4008" y="317"/>
                      </a:cubicBezTo>
                      <a:cubicBezTo>
                        <a:pt x="4453" y="463"/>
                        <a:pt x="4875" y="678"/>
                        <a:pt x="5251" y="954"/>
                      </a:cubicBezTo>
                      <a:cubicBezTo>
                        <a:pt x="5351" y="1023"/>
                        <a:pt x="5443" y="1100"/>
                        <a:pt x="5543" y="1169"/>
                      </a:cubicBezTo>
                      <a:cubicBezTo>
                        <a:pt x="5589" y="1207"/>
                        <a:pt x="5627" y="1246"/>
                        <a:pt x="5673" y="1284"/>
                      </a:cubicBezTo>
                      <a:lnTo>
                        <a:pt x="5735" y="1345"/>
                      </a:lnTo>
                      <a:lnTo>
                        <a:pt x="5796" y="1414"/>
                      </a:lnTo>
                      <a:cubicBezTo>
                        <a:pt x="5834" y="1453"/>
                        <a:pt x="5873" y="1507"/>
                        <a:pt x="5904" y="1553"/>
                      </a:cubicBezTo>
                      <a:lnTo>
                        <a:pt x="6003" y="1698"/>
                      </a:lnTo>
                      <a:cubicBezTo>
                        <a:pt x="6042" y="1752"/>
                        <a:pt x="6065" y="1791"/>
                        <a:pt x="6095" y="1844"/>
                      </a:cubicBezTo>
                      <a:cubicBezTo>
                        <a:pt x="6134" y="1898"/>
                        <a:pt x="6165" y="1944"/>
                        <a:pt x="6195" y="1990"/>
                      </a:cubicBezTo>
                      <a:cubicBezTo>
                        <a:pt x="6318" y="2190"/>
                        <a:pt x="6410" y="2405"/>
                        <a:pt x="6479" y="2627"/>
                      </a:cubicBezTo>
                      <a:cubicBezTo>
                        <a:pt x="6556" y="2850"/>
                        <a:pt x="6602" y="3080"/>
                        <a:pt x="6625" y="3318"/>
                      </a:cubicBezTo>
                      <a:cubicBezTo>
                        <a:pt x="6648" y="3556"/>
                        <a:pt x="6648" y="3794"/>
                        <a:pt x="6610" y="4024"/>
                      </a:cubicBezTo>
                      <a:cubicBezTo>
                        <a:pt x="6579" y="4254"/>
                        <a:pt x="6556" y="4492"/>
                        <a:pt x="6510" y="4723"/>
                      </a:cubicBezTo>
                      <a:cubicBezTo>
                        <a:pt x="6418" y="5191"/>
                        <a:pt x="6280" y="5644"/>
                        <a:pt x="6095" y="6081"/>
                      </a:cubicBezTo>
                      <a:cubicBezTo>
                        <a:pt x="6085" y="6111"/>
                        <a:pt x="6108" y="6135"/>
                        <a:pt x="6131" y="6135"/>
                      </a:cubicBezTo>
                      <a:cubicBezTo>
                        <a:pt x="6144" y="6135"/>
                        <a:pt x="6157" y="6128"/>
                        <a:pt x="6165" y="6112"/>
                      </a:cubicBezTo>
                      <a:cubicBezTo>
                        <a:pt x="6280" y="5905"/>
                        <a:pt x="6379" y="5682"/>
                        <a:pt x="6464" y="5452"/>
                      </a:cubicBezTo>
                      <a:cubicBezTo>
                        <a:pt x="6548" y="5229"/>
                        <a:pt x="6617" y="4991"/>
                        <a:pt x="6671" y="4753"/>
                      </a:cubicBezTo>
                      <a:cubicBezTo>
                        <a:pt x="6725" y="4523"/>
                        <a:pt x="6763" y="4277"/>
                        <a:pt x="6763" y="4032"/>
                      </a:cubicBezTo>
                      <a:cubicBezTo>
                        <a:pt x="6771" y="3794"/>
                        <a:pt x="6763" y="3548"/>
                        <a:pt x="6740" y="3303"/>
                      </a:cubicBezTo>
                      <a:cubicBezTo>
                        <a:pt x="6710" y="2819"/>
                        <a:pt x="6564" y="2343"/>
                        <a:pt x="6333" y="1906"/>
                      </a:cubicBezTo>
                      <a:cubicBezTo>
                        <a:pt x="6303" y="1852"/>
                        <a:pt x="6272" y="1798"/>
                        <a:pt x="6234" y="1752"/>
                      </a:cubicBezTo>
                      <a:cubicBezTo>
                        <a:pt x="6203" y="1698"/>
                        <a:pt x="6165" y="1652"/>
                        <a:pt x="6126" y="1606"/>
                      </a:cubicBezTo>
                      <a:lnTo>
                        <a:pt x="6003" y="1468"/>
                      </a:lnTo>
                      <a:lnTo>
                        <a:pt x="5873" y="1338"/>
                      </a:lnTo>
                      <a:cubicBezTo>
                        <a:pt x="5788" y="1253"/>
                        <a:pt x="5704" y="1161"/>
                        <a:pt x="5612" y="1084"/>
                      </a:cubicBezTo>
                      <a:cubicBezTo>
                        <a:pt x="5520" y="1008"/>
                        <a:pt x="5428" y="923"/>
                        <a:pt x="5336" y="846"/>
                      </a:cubicBezTo>
                      <a:cubicBezTo>
                        <a:pt x="4952" y="547"/>
                        <a:pt x="4522" y="309"/>
                        <a:pt x="4061" y="148"/>
                      </a:cubicBezTo>
                      <a:cubicBezTo>
                        <a:pt x="3831" y="64"/>
                        <a:pt x="3586" y="18"/>
                        <a:pt x="3340" y="2"/>
                      </a:cubicBezTo>
                      <a:cubicBezTo>
                        <a:pt x="3296" y="1"/>
                        <a:pt x="3253" y="0"/>
                        <a:pt x="3209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9" name="Google Shape;559;p20"/>
              <p:cNvSpPr txBox="1"/>
              <p:nvPr/>
            </p:nvSpPr>
            <p:spPr>
              <a:xfrm>
                <a:off x="6527622" y="3363775"/>
                <a:ext cx="1460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0" name="Google Shape;560;p20"/>
              <p:cNvSpPr txBox="1"/>
              <p:nvPr/>
            </p:nvSpPr>
            <p:spPr>
              <a:xfrm>
                <a:off x="6527622" y="3651500"/>
                <a:ext cx="1460100" cy="8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Saturn is made of hydrogen and helium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61" name="Google Shape;561;p20"/>
          <p:cNvGrpSpPr/>
          <p:nvPr/>
        </p:nvGrpSpPr>
        <p:grpSpPr>
          <a:xfrm>
            <a:off x="5731389" y="679316"/>
            <a:ext cx="2620803" cy="2302691"/>
            <a:chOff x="5731389" y="679316"/>
            <a:chExt cx="2620803" cy="2302691"/>
          </a:xfrm>
        </p:grpSpPr>
        <p:grpSp>
          <p:nvGrpSpPr>
            <p:cNvPr id="562" name="Google Shape;562;p20"/>
            <p:cNvGrpSpPr/>
            <p:nvPr/>
          </p:nvGrpSpPr>
          <p:grpSpPr>
            <a:xfrm rot="-1314978">
              <a:off x="6107617" y="982964"/>
              <a:ext cx="1986039" cy="1695395"/>
              <a:chOff x="5998300" y="1113725"/>
              <a:chExt cx="1802316" cy="1612016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6020500" y="1177225"/>
                <a:ext cx="1780116" cy="1548515"/>
              </a:xfrm>
              <a:custGeom>
                <a:rect b="b" l="l" r="r" t="t"/>
                <a:pathLst>
                  <a:path extrusionOk="0" h="14997" w="17240">
                    <a:moveTo>
                      <a:pt x="14818" y="7631"/>
                    </a:moveTo>
                    <a:cubicBezTo>
                      <a:pt x="14897" y="7631"/>
                      <a:pt x="14975" y="7673"/>
                      <a:pt x="14952" y="7757"/>
                    </a:cubicBezTo>
                    <a:cubicBezTo>
                      <a:pt x="14937" y="7826"/>
                      <a:pt x="14914" y="7896"/>
                      <a:pt x="14875" y="7957"/>
                    </a:cubicBezTo>
                    <a:cubicBezTo>
                      <a:pt x="14864" y="7980"/>
                      <a:pt x="14841" y="7992"/>
                      <a:pt x="14818" y="7992"/>
                    </a:cubicBezTo>
                    <a:cubicBezTo>
                      <a:pt x="14795" y="7992"/>
                      <a:pt x="14772" y="7980"/>
                      <a:pt x="14760" y="7957"/>
                    </a:cubicBezTo>
                    <a:cubicBezTo>
                      <a:pt x="14722" y="7896"/>
                      <a:pt x="14699" y="7826"/>
                      <a:pt x="14684" y="7757"/>
                    </a:cubicBezTo>
                    <a:cubicBezTo>
                      <a:pt x="14661" y="7673"/>
                      <a:pt x="14739" y="7631"/>
                      <a:pt x="14818" y="7631"/>
                    </a:cubicBezTo>
                    <a:close/>
                    <a:moveTo>
                      <a:pt x="14365" y="8504"/>
                    </a:moveTo>
                    <a:cubicBezTo>
                      <a:pt x="14400" y="8504"/>
                      <a:pt x="14434" y="8521"/>
                      <a:pt x="14453" y="8556"/>
                    </a:cubicBezTo>
                    <a:cubicBezTo>
                      <a:pt x="14499" y="8632"/>
                      <a:pt x="14492" y="8732"/>
                      <a:pt x="14423" y="8801"/>
                    </a:cubicBezTo>
                    <a:cubicBezTo>
                      <a:pt x="14404" y="8820"/>
                      <a:pt x="14374" y="8830"/>
                      <a:pt x="14345" y="8830"/>
                    </a:cubicBezTo>
                    <a:cubicBezTo>
                      <a:pt x="14326" y="8830"/>
                      <a:pt x="14307" y="8826"/>
                      <a:pt x="14292" y="8817"/>
                    </a:cubicBezTo>
                    <a:cubicBezTo>
                      <a:pt x="14246" y="8786"/>
                      <a:pt x="14238" y="8748"/>
                      <a:pt x="14231" y="8694"/>
                    </a:cubicBezTo>
                    <a:cubicBezTo>
                      <a:pt x="14231" y="8686"/>
                      <a:pt x="14238" y="8678"/>
                      <a:pt x="14246" y="8671"/>
                    </a:cubicBezTo>
                    <a:cubicBezTo>
                      <a:pt x="14238" y="8663"/>
                      <a:pt x="14238" y="8663"/>
                      <a:pt x="14246" y="8655"/>
                    </a:cubicBezTo>
                    <a:cubicBezTo>
                      <a:pt x="14246" y="8617"/>
                      <a:pt x="14254" y="8586"/>
                      <a:pt x="14277" y="8556"/>
                    </a:cubicBezTo>
                    <a:cubicBezTo>
                      <a:pt x="14296" y="8521"/>
                      <a:pt x="14331" y="8504"/>
                      <a:pt x="14365" y="8504"/>
                    </a:cubicBezTo>
                    <a:close/>
                    <a:moveTo>
                      <a:pt x="14762" y="8916"/>
                    </a:moveTo>
                    <a:cubicBezTo>
                      <a:pt x="14767" y="8916"/>
                      <a:pt x="14771" y="8916"/>
                      <a:pt x="14776" y="8916"/>
                    </a:cubicBezTo>
                    <a:cubicBezTo>
                      <a:pt x="14822" y="8916"/>
                      <a:pt x="14868" y="8955"/>
                      <a:pt x="14868" y="9009"/>
                    </a:cubicBezTo>
                    <a:cubicBezTo>
                      <a:pt x="14875" y="9131"/>
                      <a:pt x="14799" y="9200"/>
                      <a:pt x="14730" y="9293"/>
                    </a:cubicBezTo>
                    <a:cubicBezTo>
                      <a:pt x="14707" y="9322"/>
                      <a:pt x="14677" y="9334"/>
                      <a:pt x="14647" y="9334"/>
                    </a:cubicBezTo>
                    <a:cubicBezTo>
                      <a:pt x="14566" y="9334"/>
                      <a:pt x="14479" y="9244"/>
                      <a:pt x="14507" y="9154"/>
                    </a:cubicBezTo>
                    <a:cubicBezTo>
                      <a:pt x="14544" y="9035"/>
                      <a:pt x="14618" y="8916"/>
                      <a:pt x="14762" y="8916"/>
                    </a:cubicBezTo>
                    <a:close/>
                    <a:moveTo>
                      <a:pt x="14322" y="9509"/>
                    </a:moveTo>
                    <a:cubicBezTo>
                      <a:pt x="14353" y="9509"/>
                      <a:pt x="14380" y="9545"/>
                      <a:pt x="14361" y="9577"/>
                    </a:cubicBezTo>
                    <a:cubicBezTo>
                      <a:pt x="14332" y="9634"/>
                      <a:pt x="14286" y="9701"/>
                      <a:pt x="14229" y="9701"/>
                    </a:cubicBezTo>
                    <a:cubicBezTo>
                      <a:pt x="14210" y="9701"/>
                      <a:pt x="14190" y="9693"/>
                      <a:pt x="14169" y="9676"/>
                    </a:cubicBezTo>
                    <a:cubicBezTo>
                      <a:pt x="14146" y="9669"/>
                      <a:pt x="14146" y="9646"/>
                      <a:pt x="14154" y="9623"/>
                    </a:cubicBezTo>
                    <a:cubicBezTo>
                      <a:pt x="14185" y="9569"/>
                      <a:pt x="14238" y="9530"/>
                      <a:pt x="14300" y="9515"/>
                    </a:cubicBezTo>
                    <a:cubicBezTo>
                      <a:pt x="14307" y="9511"/>
                      <a:pt x="14314" y="9509"/>
                      <a:pt x="14322" y="9509"/>
                    </a:cubicBezTo>
                    <a:close/>
                    <a:moveTo>
                      <a:pt x="6561" y="0"/>
                    </a:moveTo>
                    <a:cubicBezTo>
                      <a:pt x="5998" y="0"/>
                      <a:pt x="5367" y="94"/>
                      <a:pt x="4667" y="327"/>
                    </a:cubicBezTo>
                    <a:cubicBezTo>
                      <a:pt x="1182" y="1494"/>
                      <a:pt x="1996" y="4526"/>
                      <a:pt x="1996" y="4526"/>
                    </a:cubicBezTo>
                    <a:cubicBezTo>
                      <a:pt x="1996" y="4526"/>
                      <a:pt x="0" y="5247"/>
                      <a:pt x="407" y="8057"/>
                    </a:cubicBezTo>
                    <a:cubicBezTo>
                      <a:pt x="762" y="10482"/>
                      <a:pt x="2998" y="10831"/>
                      <a:pt x="4258" y="10831"/>
                    </a:cubicBezTo>
                    <a:cubicBezTo>
                      <a:pt x="4769" y="10831"/>
                      <a:pt x="5120" y="10774"/>
                      <a:pt x="5120" y="10774"/>
                    </a:cubicBezTo>
                    <a:cubicBezTo>
                      <a:pt x="5120" y="10774"/>
                      <a:pt x="5956" y="14335"/>
                      <a:pt x="10516" y="14942"/>
                    </a:cubicBezTo>
                    <a:cubicBezTo>
                      <a:pt x="10792" y="14979"/>
                      <a:pt x="11051" y="14996"/>
                      <a:pt x="11296" y="14996"/>
                    </a:cubicBezTo>
                    <a:cubicBezTo>
                      <a:pt x="15084" y="14996"/>
                      <a:pt x="15206" y="10797"/>
                      <a:pt x="15206" y="10797"/>
                    </a:cubicBezTo>
                    <a:cubicBezTo>
                      <a:pt x="15206" y="10797"/>
                      <a:pt x="17240" y="7136"/>
                      <a:pt x="16157" y="5232"/>
                    </a:cubicBezTo>
                    <a:cubicBezTo>
                      <a:pt x="14384" y="2131"/>
                      <a:pt x="10109" y="1694"/>
                      <a:pt x="10109" y="1694"/>
                    </a:cubicBezTo>
                    <a:cubicBezTo>
                      <a:pt x="10109" y="1694"/>
                      <a:pt x="8948" y="0"/>
                      <a:pt x="65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5998300" y="1113725"/>
                <a:ext cx="1105345" cy="1193421"/>
              </a:xfrm>
              <a:custGeom>
                <a:rect b="b" l="l" r="r" t="t"/>
                <a:pathLst>
                  <a:path extrusionOk="0" h="11558" w="10705">
                    <a:moveTo>
                      <a:pt x="5966" y="0"/>
                    </a:moveTo>
                    <a:cubicBezTo>
                      <a:pt x="5609" y="0"/>
                      <a:pt x="5251" y="30"/>
                      <a:pt x="4897" y="90"/>
                    </a:cubicBezTo>
                    <a:cubicBezTo>
                      <a:pt x="4767" y="113"/>
                      <a:pt x="4636" y="136"/>
                      <a:pt x="4506" y="167"/>
                    </a:cubicBezTo>
                    <a:cubicBezTo>
                      <a:pt x="4375" y="198"/>
                      <a:pt x="4245" y="244"/>
                      <a:pt x="4122" y="290"/>
                    </a:cubicBezTo>
                    <a:cubicBezTo>
                      <a:pt x="3869" y="374"/>
                      <a:pt x="3631" y="497"/>
                      <a:pt x="3408" y="658"/>
                    </a:cubicBezTo>
                    <a:cubicBezTo>
                      <a:pt x="3193" y="812"/>
                      <a:pt x="2994" y="1004"/>
                      <a:pt x="2825" y="1211"/>
                    </a:cubicBezTo>
                    <a:cubicBezTo>
                      <a:pt x="2656" y="1418"/>
                      <a:pt x="2510" y="1641"/>
                      <a:pt x="2380" y="1871"/>
                    </a:cubicBezTo>
                    <a:cubicBezTo>
                      <a:pt x="2134" y="2339"/>
                      <a:pt x="1950" y="2846"/>
                      <a:pt x="1850" y="3360"/>
                    </a:cubicBezTo>
                    <a:cubicBezTo>
                      <a:pt x="1761" y="3867"/>
                      <a:pt x="1715" y="4373"/>
                      <a:pt x="1733" y="4886"/>
                    </a:cubicBezTo>
                    <a:lnTo>
                      <a:pt x="1733" y="4886"/>
                    </a:lnTo>
                    <a:cubicBezTo>
                      <a:pt x="1543" y="4975"/>
                      <a:pt x="1360" y="5083"/>
                      <a:pt x="1190" y="5210"/>
                    </a:cubicBezTo>
                    <a:cubicBezTo>
                      <a:pt x="1006" y="5341"/>
                      <a:pt x="837" y="5494"/>
                      <a:pt x="683" y="5671"/>
                    </a:cubicBezTo>
                    <a:cubicBezTo>
                      <a:pt x="392" y="6024"/>
                      <a:pt x="192" y="6446"/>
                      <a:pt x="108" y="6899"/>
                    </a:cubicBezTo>
                    <a:cubicBezTo>
                      <a:pt x="15" y="7344"/>
                      <a:pt x="0" y="7797"/>
                      <a:pt x="69" y="8250"/>
                    </a:cubicBezTo>
                    <a:cubicBezTo>
                      <a:pt x="92" y="8472"/>
                      <a:pt x="138" y="8687"/>
                      <a:pt x="192" y="8910"/>
                    </a:cubicBezTo>
                    <a:cubicBezTo>
                      <a:pt x="215" y="9017"/>
                      <a:pt x="246" y="9125"/>
                      <a:pt x="284" y="9232"/>
                    </a:cubicBezTo>
                    <a:cubicBezTo>
                      <a:pt x="322" y="9340"/>
                      <a:pt x="361" y="9447"/>
                      <a:pt x="407" y="9547"/>
                    </a:cubicBezTo>
                    <a:cubicBezTo>
                      <a:pt x="576" y="9969"/>
                      <a:pt x="844" y="10353"/>
                      <a:pt x="1182" y="10660"/>
                    </a:cubicBezTo>
                    <a:cubicBezTo>
                      <a:pt x="1351" y="10813"/>
                      <a:pt x="1543" y="10944"/>
                      <a:pt x="1750" y="11051"/>
                    </a:cubicBezTo>
                    <a:cubicBezTo>
                      <a:pt x="1950" y="11159"/>
                      <a:pt x="2157" y="11243"/>
                      <a:pt x="2372" y="11312"/>
                    </a:cubicBezTo>
                    <a:cubicBezTo>
                      <a:pt x="2802" y="11450"/>
                      <a:pt x="3247" y="11527"/>
                      <a:pt x="3700" y="11550"/>
                    </a:cubicBezTo>
                    <a:cubicBezTo>
                      <a:pt x="3798" y="11555"/>
                      <a:pt x="3897" y="11558"/>
                      <a:pt x="3994" y="11558"/>
                    </a:cubicBezTo>
                    <a:cubicBezTo>
                      <a:pt x="4346" y="11558"/>
                      <a:pt x="4695" y="11526"/>
                      <a:pt x="5043" y="11466"/>
                    </a:cubicBezTo>
                    <a:cubicBezTo>
                      <a:pt x="5095" y="11458"/>
                      <a:pt x="5090" y="11373"/>
                      <a:pt x="5035" y="11373"/>
                    </a:cubicBezTo>
                    <a:cubicBezTo>
                      <a:pt x="5032" y="11373"/>
                      <a:pt x="5030" y="11373"/>
                      <a:pt x="5028" y="11374"/>
                    </a:cubicBezTo>
                    <a:cubicBezTo>
                      <a:pt x="4791" y="11401"/>
                      <a:pt x="4553" y="11414"/>
                      <a:pt x="4316" y="11414"/>
                    </a:cubicBezTo>
                    <a:cubicBezTo>
                      <a:pt x="3678" y="11414"/>
                      <a:pt x="3043" y="11316"/>
                      <a:pt x="2433" y="11120"/>
                    </a:cubicBezTo>
                    <a:cubicBezTo>
                      <a:pt x="2234" y="11051"/>
                      <a:pt x="2034" y="10967"/>
                      <a:pt x="1850" y="10859"/>
                    </a:cubicBezTo>
                    <a:cubicBezTo>
                      <a:pt x="1658" y="10760"/>
                      <a:pt x="1482" y="10637"/>
                      <a:pt x="1320" y="10499"/>
                    </a:cubicBezTo>
                    <a:cubicBezTo>
                      <a:pt x="983" y="10230"/>
                      <a:pt x="714" y="9884"/>
                      <a:pt x="537" y="9493"/>
                    </a:cubicBezTo>
                    <a:cubicBezTo>
                      <a:pt x="369" y="9086"/>
                      <a:pt x="261" y="8664"/>
                      <a:pt x="223" y="8227"/>
                    </a:cubicBezTo>
                    <a:cubicBezTo>
                      <a:pt x="169" y="7797"/>
                      <a:pt x="192" y="7359"/>
                      <a:pt x="292" y="6937"/>
                    </a:cubicBezTo>
                    <a:cubicBezTo>
                      <a:pt x="384" y="6523"/>
                      <a:pt x="576" y="6131"/>
                      <a:pt x="837" y="5786"/>
                    </a:cubicBezTo>
                    <a:cubicBezTo>
                      <a:pt x="960" y="5617"/>
                      <a:pt x="1113" y="5456"/>
                      <a:pt x="1274" y="5317"/>
                    </a:cubicBezTo>
                    <a:cubicBezTo>
                      <a:pt x="1435" y="5179"/>
                      <a:pt x="1627" y="5064"/>
                      <a:pt x="1827" y="4987"/>
                    </a:cubicBezTo>
                    <a:cubicBezTo>
                      <a:pt x="1850" y="4972"/>
                      <a:pt x="1865" y="4949"/>
                      <a:pt x="1865" y="4926"/>
                    </a:cubicBezTo>
                    <a:cubicBezTo>
                      <a:pt x="1858" y="4665"/>
                      <a:pt x="1873" y="4412"/>
                      <a:pt x="1904" y="4158"/>
                    </a:cubicBezTo>
                    <a:cubicBezTo>
                      <a:pt x="1934" y="3898"/>
                      <a:pt x="1973" y="3644"/>
                      <a:pt x="2026" y="3399"/>
                    </a:cubicBezTo>
                    <a:cubicBezTo>
                      <a:pt x="2134" y="2900"/>
                      <a:pt x="2303" y="2416"/>
                      <a:pt x="2548" y="1963"/>
                    </a:cubicBezTo>
                    <a:cubicBezTo>
                      <a:pt x="2794" y="1526"/>
                      <a:pt x="3139" y="1142"/>
                      <a:pt x="3546" y="850"/>
                    </a:cubicBezTo>
                    <a:cubicBezTo>
                      <a:pt x="3754" y="704"/>
                      <a:pt x="3968" y="574"/>
                      <a:pt x="4199" y="474"/>
                    </a:cubicBezTo>
                    <a:cubicBezTo>
                      <a:pt x="4314" y="420"/>
                      <a:pt x="4429" y="374"/>
                      <a:pt x="4552" y="328"/>
                    </a:cubicBezTo>
                    <a:cubicBezTo>
                      <a:pt x="4606" y="305"/>
                      <a:pt x="4667" y="290"/>
                      <a:pt x="4728" y="275"/>
                    </a:cubicBezTo>
                    <a:cubicBezTo>
                      <a:pt x="4790" y="259"/>
                      <a:pt x="4851" y="236"/>
                      <a:pt x="4913" y="229"/>
                    </a:cubicBezTo>
                    <a:cubicBezTo>
                      <a:pt x="5166" y="175"/>
                      <a:pt x="5427" y="144"/>
                      <a:pt x="5680" y="129"/>
                    </a:cubicBezTo>
                    <a:cubicBezTo>
                      <a:pt x="5811" y="121"/>
                      <a:pt x="5941" y="121"/>
                      <a:pt x="6064" y="121"/>
                    </a:cubicBezTo>
                    <a:cubicBezTo>
                      <a:pt x="6194" y="129"/>
                      <a:pt x="6325" y="129"/>
                      <a:pt x="6448" y="144"/>
                    </a:cubicBezTo>
                    <a:cubicBezTo>
                      <a:pt x="6962" y="190"/>
                      <a:pt x="7469" y="305"/>
                      <a:pt x="7952" y="474"/>
                    </a:cubicBezTo>
                    <a:cubicBezTo>
                      <a:pt x="8436" y="635"/>
                      <a:pt x="8904" y="850"/>
                      <a:pt x="9349" y="1111"/>
                    </a:cubicBezTo>
                    <a:cubicBezTo>
                      <a:pt x="9572" y="1242"/>
                      <a:pt x="9794" y="1380"/>
                      <a:pt x="10002" y="1526"/>
                    </a:cubicBezTo>
                    <a:cubicBezTo>
                      <a:pt x="10216" y="1672"/>
                      <a:pt x="10416" y="1833"/>
                      <a:pt x="10608" y="2009"/>
                    </a:cubicBezTo>
                    <a:lnTo>
                      <a:pt x="10616" y="2002"/>
                    </a:lnTo>
                    <a:cubicBezTo>
                      <a:pt x="10625" y="2012"/>
                      <a:pt x="10635" y="2017"/>
                      <a:pt x="10645" y="2017"/>
                    </a:cubicBezTo>
                    <a:cubicBezTo>
                      <a:pt x="10677" y="2017"/>
                      <a:pt x="10705" y="1970"/>
                      <a:pt x="10669" y="1940"/>
                    </a:cubicBezTo>
                    <a:cubicBezTo>
                      <a:pt x="10293" y="1579"/>
                      <a:pt x="9879" y="1257"/>
                      <a:pt x="9426" y="988"/>
                    </a:cubicBezTo>
                    <a:cubicBezTo>
                      <a:pt x="8973" y="720"/>
                      <a:pt x="8497" y="497"/>
                      <a:pt x="7998" y="328"/>
                    </a:cubicBezTo>
                    <a:cubicBezTo>
                      <a:pt x="7341" y="111"/>
                      <a:pt x="6654" y="0"/>
                      <a:pt x="5966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6951440" y="1289742"/>
                <a:ext cx="38345" cy="38700"/>
              </a:xfrm>
              <a:custGeom>
                <a:rect b="b" l="l" r="r" t="t"/>
                <a:pathLst>
                  <a:path extrusionOk="0" h="436" w="432">
                    <a:moveTo>
                      <a:pt x="262" y="1"/>
                    </a:moveTo>
                    <a:cubicBezTo>
                      <a:pt x="239" y="1"/>
                      <a:pt x="215" y="6"/>
                      <a:pt x="192" y="19"/>
                    </a:cubicBezTo>
                    <a:cubicBezTo>
                      <a:pt x="123" y="57"/>
                      <a:pt x="69" y="118"/>
                      <a:pt x="39" y="187"/>
                    </a:cubicBezTo>
                    <a:cubicBezTo>
                      <a:pt x="8" y="257"/>
                      <a:pt x="0" y="326"/>
                      <a:pt x="0" y="402"/>
                    </a:cubicBezTo>
                    <a:cubicBezTo>
                      <a:pt x="0" y="421"/>
                      <a:pt x="16" y="435"/>
                      <a:pt x="34" y="435"/>
                    </a:cubicBezTo>
                    <a:cubicBezTo>
                      <a:pt x="38" y="435"/>
                      <a:pt x="42" y="434"/>
                      <a:pt x="46" y="433"/>
                    </a:cubicBezTo>
                    <a:cubicBezTo>
                      <a:pt x="77" y="425"/>
                      <a:pt x="100" y="425"/>
                      <a:pt x="123" y="425"/>
                    </a:cubicBezTo>
                    <a:cubicBezTo>
                      <a:pt x="162" y="418"/>
                      <a:pt x="200" y="402"/>
                      <a:pt x="231" y="387"/>
                    </a:cubicBezTo>
                    <a:cubicBezTo>
                      <a:pt x="315" y="349"/>
                      <a:pt x="384" y="272"/>
                      <a:pt x="407" y="187"/>
                    </a:cubicBezTo>
                    <a:cubicBezTo>
                      <a:pt x="432" y="89"/>
                      <a:pt x="353" y="1"/>
                      <a:pt x="262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0"/>
              <p:cNvSpPr/>
              <p:nvPr/>
            </p:nvSpPr>
            <p:spPr>
              <a:xfrm>
                <a:off x="6990230" y="1322318"/>
                <a:ext cx="35949" cy="43050"/>
              </a:xfrm>
              <a:custGeom>
                <a:rect b="b" l="l" r="r" t="t"/>
                <a:pathLst>
                  <a:path extrusionOk="0" h="485" w="405">
                    <a:moveTo>
                      <a:pt x="285" y="0"/>
                    </a:moveTo>
                    <a:cubicBezTo>
                      <a:pt x="275" y="0"/>
                      <a:pt x="264" y="2"/>
                      <a:pt x="254" y="5"/>
                    </a:cubicBezTo>
                    <a:cubicBezTo>
                      <a:pt x="101" y="35"/>
                      <a:pt x="1" y="227"/>
                      <a:pt x="1" y="373"/>
                    </a:cubicBezTo>
                    <a:cubicBezTo>
                      <a:pt x="1" y="436"/>
                      <a:pt x="62" y="485"/>
                      <a:pt x="120" y="485"/>
                    </a:cubicBezTo>
                    <a:cubicBezTo>
                      <a:pt x="147" y="485"/>
                      <a:pt x="173" y="474"/>
                      <a:pt x="193" y="450"/>
                    </a:cubicBezTo>
                    <a:cubicBezTo>
                      <a:pt x="285" y="358"/>
                      <a:pt x="346" y="250"/>
                      <a:pt x="385" y="128"/>
                    </a:cubicBezTo>
                    <a:cubicBezTo>
                      <a:pt x="405" y="61"/>
                      <a:pt x="350" y="0"/>
                      <a:pt x="285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0"/>
              <p:cNvSpPr/>
              <p:nvPr/>
            </p:nvSpPr>
            <p:spPr>
              <a:xfrm>
                <a:off x="7020942" y="1341046"/>
                <a:ext cx="36836" cy="37191"/>
              </a:xfrm>
              <a:custGeom>
                <a:rect b="b" l="l" r="r" t="t"/>
                <a:pathLst>
                  <a:path extrusionOk="0" h="419" w="415">
                    <a:moveTo>
                      <a:pt x="277" y="1"/>
                    </a:moveTo>
                    <a:cubicBezTo>
                      <a:pt x="169" y="9"/>
                      <a:pt x="77" y="78"/>
                      <a:pt x="46" y="177"/>
                    </a:cubicBezTo>
                    <a:cubicBezTo>
                      <a:pt x="16" y="239"/>
                      <a:pt x="0" y="354"/>
                      <a:pt x="77" y="392"/>
                    </a:cubicBezTo>
                    <a:cubicBezTo>
                      <a:pt x="85" y="400"/>
                      <a:pt x="92" y="400"/>
                      <a:pt x="100" y="408"/>
                    </a:cubicBezTo>
                    <a:cubicBezTo>
                      <a:pt x="112" y="415"/>
                      <a:pt x="126" y="418"/>
                      <a:pt x="140" y="418"/>
                    </a:cubicBezTo>
                    <a:cubicBezTo>
                      <a:pt x="172" y="418"/>
                      <a:pt x="205" y="401"/>
                      <a:pt x="215" y="369"/>
                    </a:cubicBezTo>
                    <a:cubicBezTo>
                      <a:pt x="238" y="354"/>
                      <a:pt x="254" y="339"/>
                      <a:pt x="269" y="323"/>
                    </a:cubicBezTo>
                    <a:cubicBezTo>
                      <a:pt x="315" y="270"/>
                      <a:pt x="376" y="239"/>
                      <a:pt x="399" y="162"/>
                    </a:cubicBezTo>
                    <a:cubicBezTo>
                      <a:pt x="415" y="78"/>
                      <a:pt x="361" y="1"/>
                      <a:pt x="277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0"/>
              <p:cNvSpPr/>
              <p:nvPr/>
            </p:nvSpPr>
            <p:spPr>
              <a:xfrm>
                <a:off x="6590262" y="1435874"/>
                <a:ext cx="1064559" cy="1252793"/>
              </a:xfrm>
              <a:custGeom>
                <a:rect b="b" l="l" r="r" t="t"/>
                <a:pathLst>
                  <a:path extrusionOk="0" h="12133" w="10310">
                    <a:moveTo>
                      <a:pt x="6305" y="0"/>
                    </a:moveTo>
                    <a:cubicBezTo>
                      <a:pt x="6287" y="0"/>
                      <a:pt x="6270" y="13"/>
                      <a:pt x="6264" y="25"/>
                    </a:cubicBezTo>
                    <a:cubicBezTo>
                      <a:pt x="6257" y="48"/>
                      <a:pt x="6280" y="71"/>
                      <a:pt x="6303" y="79"/>
                    </a:cubicBezTo>
                    <a:cubicBezTo>
                      <a:pt x="6510" y="117"/>
                      <a:pt x="6717" y="171"/>
                      <a:pt x="6924" y="240"/>
                    </a:cubicBezTo>
                    <a:cubicBezTo>
                      <a:pt x="7132" y="302"/>
                      <a:pt x="7331" y="378"/>
                      <a:pt x="7523" y="470"/>
                    </a:cubicBezTo>
                    <a:cubicBezTo>
                      <a:pt x="7914" y="639"/>
                      <a:pt x="8283" y="870"/>
                      <a:pt x="8621" y="1138"/>
                    </a:cubicBezTo>
                    <a:cubicBezTo>
                      <a:pt x="8951" y="1407"/>
                      <a:pt x="9242" y="1722"/>
                      <a:pt x="9473" y="2082"/>
                    </a:cubicBezTo>
                    <a:cubicBezTo>
                      <a:pt x="9703" y="2443"/>
                      <a:pt x="9872" y="2842"/>
                      <a:pt x="9972" y="3257"/>
                    </a:cubicBezTo>
                    <a:cubicBezTo>
                      <a:pt x="10018" y="3464"/>
                      <a:pt x="10056" y="3679"/>
                      <a:pt x="10079" y="3894"/>
                    </a:cubicBezTo>
                    <a:cubicBezTo>
                      <a:pt x="10094" y="4109"/>
                      <a:pt x="10110" y="4324"/>
                      <a:pt x="10102" y="4539"/>
                    </a:cubicBezTo>
                    <a:cubicBezTo>
                      <a:pt x="10094" y="4753"/>
                      <a:pt x="10102" y="4968"/>
                      <a:pt x="10079" y="5183"/>
                    </a:cubicBezTo>
                    <a:cubicBezTo>
                      <a:pt x="10064" y="5398"/>
                      <a:pt x="10056" y="5613"/>
                      <a:pt x="10033" y="5828"/>
                    </a:cubicBezTo>
                    <a:cubicBezTo>
                      <a:pt x="10018" y="5936"/>
                      <a:pt x="10018" y="6043"/>
                      <a:pt x="9995" y="6143"/>
                    </a:cubicBezTo>
                    <a:lnTo>
                      <a:pt x="9949" y="6457"/>
                    </a:lnTo>
                    <a:lnTo>
                      <a:pt x="9887" y="6772"/>
                    </a:lnTo>
                    <a:cubicBezTo>
                      <a:pt x="9856" y="6872"/>
                      <a:pt x="9826" y="6979"/>
                      <a:pt x="9795" y="7079"/>
                    </a:cubicBezTo>
                    <a:cubicBezTo>
                      <a:pt x="9726" y="7279"/>
                      <a:pt x="9634" y="7471"/>
                      <a:pt x="9534" y="7655"/>
                    </a:cubicBezTo>
                    <a:cubicBezTo>
                      <a:pt x="9503" y="7701"/>
                      <a:pt x="9480" y="7747"/>
                      <a:pt x="9450" y="7785"/>
                    </a:cubicBezTo>
                    <a:cubicBezTo>
                      <a:pt x="9419" y="7831"/>
                      <a:pt x="9388" y="7870"/>
                      <a:pt x="9350" y="7908"/>
                    </a:cubicBezTo>
                    <a:cubicBezTo>
                      <a:pt x="9288" y="7985"/>
                      <a:pt x="9219" y="8062"/>
                      <a:pt x="9143" y="8115"/>
                    </a:cubicBezTo>
                    <a:cubicBezTo>
                      <a:pt x="9112" y="8138"/>
                      <a:pt x="9097" y="8177"/>
                      <a:pt x="9104" y="8215"/>
                    </a:cubicBezTo>
                    <a:cubicBezTo>
                      <a:pt x="9204" y="8714"/>
                      <a:pt x="9196" y="9228"/>
                      <a:pt x="9081" y="9727"/>
                    </a:cubicBezTo>
                    <a:cubicBezTo>
                      <a:pt x="9020" y="9973"/>
                      <a:pt x="8920" y="10211"/>
                      <a:pt x="8789" y="10433"/>
                    </a:cubicBezTo>
                    <a:cubicBezTo>
                      <a:pt x="8659" y="10648"/>
                      <a:pt x="8490" y="10840"/>
                      <a:pt x="8298" y="11009"/>
                    </a:cubicBezTo>
                    <a:cubicBezTo>
                      <a:pt x="7555" y="11647"/>
                      <a:pt x="6541" y="11977"/>
                      <a:pt x="5542" y="11977"/>
                    </a:cubicBezTo>
                    <a:cubicBezTo>
                      <a:pt x="5519" y="11977"/>
                      <a:pt x="5496" y="11977"/>
                      <a:pt x="5474" y="11976"/>
                    </a:cubicBezTo>
                    <a:cubicBezTo>
                      <a:pt x="4952" y="11961"/>
                      <a:pt x="4445" y="11876"/>
                      <a:pt x="3954" y="11715"/>
                    </a:cubicBezTo>
                    <a:cubicBezTo>
                      <a:pt x="3470" y="11546"/>
                      <a:pt x="2994" y="11347"/>
                      <a:pt x="2534" y="11109"/>
                    </a:cubicBezTo>
                    <a:cubicBezTo>
                      <a:pt x="2081" y="10871"/>
                      <a:pt x="1636" y="10602"/>
                      <a:pt x="1221" y="10295"/>
                    </a:cubicBezTo>
                    <a:cubicBezTo>
                      <a:pt x="1014" y="10149"/>
                      <a:pt x="814" y="9988"/>
                      <a:pt x="623" y="9819"/>
                    </a:cubicBezTo>
                    <a:cubicBezTo>
                      <a:pt x="423" y="9651"/>
                      <a:pt x="246" y="9466"/>
                      <a:pt x="85" y="9267"/>
                    </a:cubicBezTo>
                    <a:cubicBezTo>
                      <a:pt x="80" y="9252"/>
                      <a:pt x="66" y="9247"/>
                      <a:pt x="53" y="9247"/>
                    </a:cubicBezTo>
                    <a:cubicBezTo>
                      <a:pt x="45" y="9247"/>
                      <a:pt x="37" y="9249"/>
                      <a:pt x="32" y="9251"/>
                    </a:cubicBezTo>
                    <a:cubicBezTo>
                      <a:pt x="9" y="9267"/>
                      <a:pt x="1" y="9290"/>
                      <a:pt x="16" y="9313"/>
                    </a:cubicBezTo>
                    <a:cubicBezTo>
                      <a:pt x="85" y="9428"/>
                      <a:pt x="162" y="9535"/>
                      <a:pt x="254" y="9635"/>
                    </a:cubicBezTo>
                    <a:cubicBezTo>
                      <a:pt x="339" y="9735"/>
                      <a:pt x="431" y="9827"/>
                      <a:pt x="530" y="9919"/>
                    </a:cubicBezTo>
                    <a:cubicBezTo>
                      <a:pt x="715" y="10103"/>
                      <a:pt x="914" y="10280"/>
                      <a:pt x="1121" y="10441"/>
                    </a:cubicBezTo>
                    <a:cubicBezTo>
                      <a:pt x="1536" y="10764"/>
                      <a:pt x="1973" y="11055"/>
                      <a:pt x="2442" y="11301"/>
                    </a:cubicBezTo>
                    <a:cubicBezTo>
                      <a:pt x="2672" y="11431"/>
                      <a:pt x="2910" y="11546"/>
                      <a:pt x="3156" y="11646"/>
                    </a:cubicBezTo>
                    <a:cubicBezTo>
                      <a:pt x="3401" y="11738"/>
                      <a:pt x="3654" y="11823"/>
                      <a:pt x="3908" y="11884"/>
                    </a:cubicBezTo>
                    <a:cubicBezTo>
                      <a:pt x="4414" y="12030"/>
                      <a:pt x="4944" y="12107"/>
                      <a:pt x="5466" y="12130"/>
                    </a:cubicBezTo>
                    <a:cubicBezTo>
                      <a:pt x="5526" y="12131"/>
                      <a:pt x="5586" y="12132"/>
                      <a:pt x="5646" y="12132"/>
                    </a:cubicBezTo>
                    <a:cubicBezTo>
                      <a:pt x="5852" y="12132"/>
                      <a:pt x="6056" y="12121"/>
                      <a:pt x="6264" y="12091"/>
                    </a:cubicBezTo>
                    <a:cubicBezTo>
                      <a:pt x="6395" y="12076"/>
                      <a:pt x="6525" y="12045"/>
                      <a:pt x="6656" y="12030"/>
                    </a:cubicBezTo>
                    <a:cubicBezTo>
                      <a:pt x="6786" y="12007"/>
                      <a:pt x="6909" y="11969"/>
                      <a:pt x="7039" y="11930"/>
                    </a:cubicBezTo>
                    <a:cubicBezTo>
                      <a:pt x="7293" y="11853"/>
                      <a:pt x="7538" y="11754"/>
                      <a:pt x="7776" y="11631"/>
                    </a:cubicBezTo>
                    <a:cubicBezTo>
                      <a:pt x="8014" y="11500"/>
                      <a:pt x="8237" y="11339"/>
                      <a:pt x="8421" y="11147"/>
                    </a:cubicBezTo>
                    <a:cubicBezTo>
                      <a:pt x="8789" y="10756"/>
                      <a:pt x="9066" y="10288"/>
                      <a:pt x="9212" y="9773"/>
                    </a:cubicBezTo>
                    <a:cubicBezTo>
                      <a:pt x="9281" y="9512"/>
                      <a:pt x="9327" y="9251"/>
                      <a:pt x="9342" y="8983"/>
                    </a:cubicBezTo>
                    <a:cubicBezTo>
                      <a:pt x="9349" y="8734"/>
                      <a:pt x="9337" y="8485"/>
                      <a:pt x="9292" y="8242"/>
                    </a:cubicBezTo>
                    <a:lnTo>
                      <a:pt x="9292" y="8242"/>
                    </a:lnTo>
                    <a:cubicBezTo>
                      <a:pt x="9324" y="8218"/>
                      <a:pt x="9355" y="8192"/>
                      <a:pt x="9381" y="8161"/>
                    </a:cubicBezTo>
                    <a:cubicBezTo>
                      <a:pt x="9427" y="8123"/>
                      <a:pt x="9465" y="8077"/>
                      <a:pt x="9496" y="8031"/>
                    </a:cubicBezTo>
                    <a:cubicBezTo>
                      <a:pt x="9534" y="7993"/>
                      <a:pt x="9572" y="7947"/>
                      <a:pt x="9603" y="7900"/>
                    </a:cubicBezTo>
                    <a:cubicBezTo>
                      <a:pt x="9634" y="7854"/>
                      <a:pt x="9665" y="7808"/>
                      <a:pt x="9695" y="7755"/>
                    </a:cubicBezTo>
                    <a:cubicBezTo>
                      <a:pt x="9810" y="7563"/>
                      <a:pt x="9910" y="7363"/>
                      <a:pt x="9987" y="7148"/>
                    </a:cubicBezTo>
                    <a:cubicBezTo>
                      <a:pt x="10133" y="6734"/>
                      <a:pt x="10233" y="6296"/>
                      <a:pt x="10271" y="5859"/>
                    </a:cubicBezTo>
                    <a:cubicBezTo>
                      <a:pt x="10294" y="5636"/>
                      <a:pt x="10309" y="5414"/>
                      <a:pt x="10302" y="5199"/>
                    </a:cubicBezTo>
                    <a:cubicBezTo>
                      <a:pt x="10302" y="4976"/>
                      <a:pt x="10294" y="4753"/>
                      <a:pt x="10271" y="4539"/>
                    </a:cubicBezTo>
                    <a:cubicBezTo>
                      <a:pt x="10240" y="4316"/>
                      <a:pt x="10225" y="4101"/>
                      <a:pt x="10202" y="3886"/>
                    </a:cubicBezTo>
                    <a:cubicBezTo>
                      <a:pt x="10179" y="3664"/>
                      <a:pt x="10140" y="3449"/>
                      <a:pt x="10094" y="3234"/>
                    </a:cubicBezTo>
                    <a:cubicBezTo>
                      <a:pt x="9987" y="2804"/>
                      <a:pt x="9818" y="2389"/>
                      <a:pt x="9595" y="2013"/>
                    </a:cubicBezTo>
                    <a:cubicBezTo>
                      <a:pt x="9473" y="1821"/>
                      <a:pt x="9342" y="1645"/>
                      <a:pt x="9196" y="1484"/>
                    </a:cubicBezTo>
                    <a:cubicBezTo>
                      <a:pt x="9050" y="1315"/>
                      <a:pt x="8889" y="1161"/>
                      <a:pt x="8720" y="1023"/>
                    </a:cubicBezTo>
                    <a:cubicBezTo>
                      <a:pt x="8375" y="747"/>
                      <a:pt x="7991" y="524"/>
                      <a:pt x="7584" y="355"/>
                    </a:cubicBezTo>
                    <a:cubicBezTo>
                      <a:pt x="7178" y="179"/>
                      <a:pt x="6748" y="64"/>
                      <a:pt x="6318" y="2"/>
                    </a:cubicBezTo>
                    <a:cubicBezTo>
                      <a:pt x="6314" y="1"/>
                      <a:pt x="6309" y="0"/>
                      <a:pt x="6305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6475225" y="2176737"/>
                <a:ext cx="33463" cy="29913"/>
              </a:xfrm>
              <a:custGeom>
                <a:rect b="b" l="l" r="r" t="t"/>
                <a:pathLst>
                  <a:path extrusionOk="0" h="337" w="377">
                    <a:moveTo>
                      <a:pt x="258" y="1"/>
                    </a:moveTo>
                    <a:cubicBezTo>
                      <a:pt x="249" y="1"/>
                      <a:pt x="240" y="2"/>
                      <a:pt x="230" y="4"/>
                    </a:cubicBezTo>
                    <a:cubicBezTo>
                      <a:pt x="184" y="27"/>
                      <a:pt x="138" y="58"/>
                      <a:pt x="108" y="104"/>
                    </a:cubicBezTo>
                    <a:cubicBezTo>
                      <a:pt x="1" y="199"/>
                      <a:pt x="108" y="336"/>
                      <a:pt x="215" y="336"/>
                    </a:cubicBezTo>
                    <a:cubicBezTo>
                      <a:pt x="254" y="336"/>
                      <a:pt x="294" y="318"/>
                      <a:pt x="322" y="273"/>
                    </a:cubicBezTo>
                    <a:cubicBezTo>
                      <a:pt x="361" y="211"/>
                      <a:pt x="376" y="150"/>
                      <a:pt x="361" y="81"/>
                    </a:cubicBezTo>
                    <a:cubicBezTo>
                      <a:pt x="348" y="35"/>
                      <a:pt x="307" y="1"/>
                      <a:pt x="258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0"/>
            <p:cNvGrpSpPr/>
            <p:nvPr/>
          </p:nvGrpSpPr>
          <p:grpSpPr>
            <a:xfrm rot="3267500">
              <a:off x="5889286" y="2057121"/>
              <a:ext cx="164641" cy="472820"/>
              <a:chOff x="5446808" y="4214847"/>
              <a:chExt cx="164640" cy="472816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60022" y="4214847"/>
                <a:ext cx="151425" cy="455692"/>
              </a:xfrm>
              <a:custGeom>
                <a:rect b="b" l="l" r="r" t="t"/>
                <a:pathLst>
                  <a:path extrusionOk="0" h="6759" w="2246">
                    <a:moveTo>
                      <a:pt x="1486" y="0"/>
                    </a:moveTo>
                    <a:cubicBezTo>
                      <a:pt x="1468" y="0"/>
                      <a:pt x="1450" y="10"/>
                      <a:pt x="1455" y="29"/>
                    </a:cubicBezTo>
                    <a:cubicBezTo>
                      <a:pt x="1493" y="451"/>
                      <a:pt x="1654" y="835"/>
                      <a:pt x="1800" y="1234"/>
                    </a:cubicBezTo>
                    <a:cubicBezTo>
                      <a:pt x="2053" y="1917"/>
                      <a:pt x="2053" y="2731"/>
                      <a:pt x="1907" y="3437"/>
                    </a:cubicBezTo>
                    <a:cubicBezTo>
                      <a:pt x="1769" y="4112"/>
                      <a:pt x="1577" y="4780"/>
                      <a:pt x="1247" y="5387"/>
                    </a:cubicBezTo>
                    <a:cubicBezTo>
                      <a:pt x="979" y="5878"/>
                      <a:pt x="503" y="6170"/>
                      <a:pt x="96" y="6530"/>
                    </a:cubicBezTo>
                    <a:cubicBezTo>
                      <a:pt x="1" y="6613"/>
                      <a:pt x="89" y="6758"/>
                      <a:pt x="192" y="6758"/>
                    </a:cubicBezTo>
                    <a:cubicBezTo>
                      <a:pt x="214" y="6758"/>
                      <a:pt x="236" y="6752"/>
                      <a:pt x="257" y="6738"/>
                    </a:cubicBezTo>
                    <a:cubicBezTo>
                      <a:pt x="1370" y="5993"/>
                      <a:pt x="1854" y="5041"/>
                      <a:pt x="2046" y="3729"/>
                    </a:cubicBezTo>
                    <a:cubicBezTo>
                      <a:pt x="2153" y="3015"/>
                      <a:pt x="2245" y="2324"/>
                      <a:pt x="2153" y="1610"/>
                    </a:cubicBezTo>
                    <a:cubicBezTo>
                      <a:pt x="2084" y="1058"/>
                      <a:pt x="1777" y="497"/>
                      <a:pt x="1516" y="14"/>
                    </a:cubicBezTo>
                    <a:cubicBezTo>
                      <a:pt x="1510" y="5"/>
                      <a:pt x="1498" y="0"/>
                      <a:pt x="1486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0"/>
              <p:cNvSpPr/>
              <p:nvPr/>
            </p:nvSpPr>
            <p:spPr>
              <a:xfrm>
                <a:off x="5446808" y="4579588"/>
                <a:ext cx="100995" cy="108074"/>
              </a:xfrm>
              <a:custGeom>
                <a:rect b="b" l="l" r="r" t="t"/>
                <a:pathLst>
                  <a:path extrusionOk="0" h="1603" w="1498">
                    <a:moveTo>
                      <a:pt x="217" y="0"/>
                    </a:moveTo>
                    <a:cubicBezTo>
                      <a:pt x="192" y="0"/>
                      <a:pt x="166" y="16"/>
                      <a:pt x="162" y="46"/>
                    </a:cubicBezTo>
                    <a:cubicBezTo>
                      <a:pt x="92" y="506"/>
                      <a:pt x="0" y="1028"/>
                      <a:pt x="77" y="1489"/>
                    </a:cubicBezTo>
                    <a:cubicBezTo>
                      <a:pt x="96" y="1559"/>
                      <a:pt x="152" y="1602"/>
                      <a:pt x="218" y="1602"/>
                    </a:cubicBezTo>
                    <a:cubicBezTo>
                      <a:pt x="232" y="1602"/>
                      <a:pt x="247" y="1600"/>
                      <a:pt x="261" y="1596"/>
                    </a:cubicBezTo>
                    <a:lnTo>
                      <a:pt x="875" y="1435"/>
                    </a:lnTo>
                    <a:cubicBezTo>
                      <a:pt x="1052" y="1389"/>
                      <a:pt x="1251" y="1366"/>
                      <a:pt x="1405" y="1251"/>
                    </a:cubicBezTo>
                    <a:cubicBezTo>
                      <a:pt x="1497" y="1189"/>
                      <a:pt x="1459" y="1028"/>
                      <a:pt x="1344" y="1028"/>
                    </a:cubicBezTo>
                    <a:cubicBezTo>
                      <a:pt x="1320" y="1025"/>
                      <a:pt x="1296" y="1024"/>
                      <a:pt x="1272" y="1024"/>
                    </a:cubicBezTo>
                    <a:cubicBezTo>
                      <a:pt x="1107" y="1024"/>
                      <a:pt x="952" y="1089"/>
                      <a:pt x="791" y="1136"/>
                    </a:cubicBezTo>
                    <a:lnTo>
                      <a:pt x="346" y="1266"/>
                    </a:lnTo>
                    <a:cubicBezTo>
                      <a:pt x="323" y="852"/>
                      <a:pt x="484" y="399"/>
                      <a:pt x="269" y="30"/>
                    </a:cubicBezTo>
                    <a:cubicBezTo>
                      <a:pt x="259" y="10"/>
                      <a:pt x="238" y="0"/>
                      <a:pt x="217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3" name="Google Shape;573;p20"/>
            <p:cNvSpPr txBox="1"/>
            <p:nvPr/>
          </p:nvSpPr>
          <p:spPr>
            <a:xfrm>
              <a:off x="6527622" y="1295575"/>
              <a:ext cx="14601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4" name="Google Shape;574;p20"/>
            <p:cNvSpPr txBox="1"/>
            <p:nvPr/>
          </p:nvSpPr>
          <p:spPr>
            <a:xfrm>
              <a:off x="6527622" y="1583300"/>
              <a:ext cx="1460100" cy="8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 the farthest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5" name="Google Shape;575;p20"/>
          <p:cNvGrpSpPr/>
          <p:nvPr/>
        </p:nvGrpSpPr>
        <p:grpSpPr>
          <a:xfrm>
            <a:off x="1050895" y="1113419"/>
            <a:ext cx="2199449" cy="1434493"/>
            <a:chOff x="1050895" y="1113419"/>
            <a:chExt cx="2199449" cy="1434493"/>
          </a:xfrm>
        </p:grpSpPr>
        <p:grpSp>
          <p:nvGrpSpPr>
            <p:cNvPr id="576" name="Google Shape;576;p20"/>
            <p:cNvGrpSpPr/>
            <p:nvPr/>
          </p:nvGrpSpPr>
          <p:grpSpPr>
            <a:xfrm rot="-1548700">
              <a:off x="3012321" y="2054027"/>
              <a:ext cx="162544" cy="383943"/>
              <a:chOff x="3706968" y="3973147"/>
              <a:chExt cx="162550" cy="383956"/>
            </a:xfrm>
          </p:grpSpPr>
          <p:sp>
            <p:nvSpPr>
              <p:cNvPr id="577" name="Google Shape;577;p20"/>
              <p:cNvSpPr/>
              <p:nvPr/>
            </p:nvSpPr>
            <p:spPr>
              <a:xfrm>
                <a:off x="3706968" y="3973147"/>
                <a:ext cx="127154" cy="343235"/>
              </a:xfrm>
              <a:custGeom>
                <a:rect b="b" l="l" r="r" t="t"/>
                <a:pathLst>
                  <a:path extrusionOk="0" h="5091" w="1886">
                    <a:moveTo>
                      <a:pt x="230" y="0"/>
                    </a:moveTo>
                    <a:cubicBezTo>
                      <a:pt x="222" y="0"/>
                      <a:pt x="216" y="4"/>
                      <a:pt x="216" y="14"/>
                    </a:cubicBezTo>
                    <a:cubicBezTo>
                      <a:pt x="39" y="935"/>
                      <a:pt x="1" y="1795"/>
                      <a:pt x="193" y="2724"/>
                    </a:cubicBezTo>
                    <a:cubicBezTo>
                      <a:pt x="369" y="3560"/>
                      <a:pt x="868" y="4673"/>
                      <a:pt x="1666" y="5080"/>
                    </a:cubicBezTo>
                    <a:cubicBezTo>
                      <a:pt x="1683" y="5088"/>
                      <a:pt x="1700" y="5091"/>
                      <a:pt x="1717" y="5091"/>
                    </a:cubicBezTo>
                    <a:cubicBezTo>
                      <a:pt x="1803" y="5091"/>
                      <a:pt x="1885" y="5001"/>
                      <a:pt x="1828" y="4911"/>
                    </a:cubicBezTo>
                    <a:cubicBezTo>
                      <a:pt x="1628" y="4581"/>
                      <a:pt x="1344" y="4320"/>
                      <a:pt x="1137" y="4005"/>
                    </a:cubicBezTo>
                    <a:cubicBezTo>
                      <a:pt x="845" y="3591"/>
                      <a:pt x="692" y="3107"/>
                      <a:pt x="561" y="2624"/>
                    </a:cubicBezTo>
                    <a:cubicBezTo>
                      <a:pt x="331" y="1795"/>
                      <a:pt x="269" y="874"/>
                      <a:pt x="254" y="22"/>
                    </a:cubicBezTo>
                    <a:cubicBezTo>
                      <a:pt x="254" y="8"/>
                      <a:pt x="241" y="0"/>
                      <a:pt x="230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0"/>
              <p:cNvSpPr/>
              <p:nvPr/>
            </p:nvSpPr>
            <p:spPr>
              <a:xfrm>
                <a:off x="3739127" y="4239927"/>
                <a:ext cx="130390" cy="117176"/>
              </a:xfrm>
              <a:custGeom>
                <a:rect b="b" l="l" r="r" t="t"/>
                <a:pathLst>
                  <a:path extrusionOk="0" h="1738" w="1934">
                    <a:moveTo>
                      <a:pt x="1696" y="0"/>
                    </a:moveTo>
                    <a:cubicBezTo>
                      <a:pt x="1643" y="0"/>
                      <a:pt x="1591" y="28"/>
                      <a:pt x="1558" y="95"/>
                    </a:cubicBezTo>
                    <a:cubicBezTo>
                      <a:pt x="1389" y="440"/>
                      <a:pt x="1427" y="877"/>
                      <a:pt x="1427" y="1277"/>
                    </a:cubicBezTo>
                    <a:cubicBezTo>
                      <a:pt x="1005" y="1154"/>
                      <a:pt x="667" y="793"/>
                      <a:pt x="222" y="724"/>
                    </a:cubicBezTo>
                    <a:cubicBezTo>
                      <a:pt x="211" y="722"/>
                      <a:pt x="201" y="721"/>
                      <a:pt x="191" y="721"/>
                    </a:cubicBezTo>
                    <a:cubicBezTo>
                      <a:pt x="59" y="721"/>
                      <a:pt x="1" y="898"/>
                      <a:pt x="115" y="970"/>
                    </a:cubicBezTo>
                    <a:cubicBezTo>
                      <a:pt x="591" y="1277"/>
                      <a:pt x="1051" y="1699"/>
                      <a:pt x="1635" y="1737"/>
                    </a:cubicBezTo>
                    <a:cubicBezTo>
                      <a:pt x="1757" y="1737"/>
                      <a:pt x="1849" y="1645"/>
                      <a:pt x="1857" y="1522"/>
                    </a:cubicBezTo>
                    <a:cubicBezTo>
                      <a:pt x="1872" y="1300"/>
                      <a:pt x="1880" y="1069"/>
                      <a:pt x="1880" y="839"/>
                    </a:cubicBezTo>
                    <a:cubicBezTo>
                      <a:pt x="1888" y="616"/>
                      <a:pt x="1934" y="402"/>
                      <a:pt x="1903" y="187"/>
                    </a:cubicBezTo>
                    <a:cubicBezTo>
                      <a:pt x="1888" y="84"/>
                      <a:pt x="1790" y="0"/>
                      <a:pt x="1696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9" name="Google Shape;579;p20"/>
            <p:cNvGrpSpPr/>
            <p:nvPr/>
          </p:nvGrpSpPr>
          <p:grpSpPr>
            <a:xfrm>
              <a:off x="1050895" y="1113419"/>
              <a:ext cx="1809063" cy="1434493"/>
              <a:chOff x="1050895" y="1113419"/>
              <a:chExt cx="1809063" cy="1434493"/>
            </a:xfrm>
          </p:grpSpPr>
          <p:grpSp>
            <p:nvGrpSpPr>
              <p:cNvPr id="580" name="Google Shape;580;p20"/>
              <p:cNvGrpSpPr/>
              <p:nvPr/>
            </p:nvGrpSpPr>
            <p:grpSpPr>
              <a:xfrm>
                <a:off x="1050895" y="1113419"/>
                <a:ext cx="1809063" cy="1434493"/>
                <a:chOff x="3013014" y="1028700"/>
                <a:chExt cx="1144252" cy="925002"/>
              </a:xfrm>
            </p:grpSpPr>
            <p:sp>
              <p:nvSpPr>
                <p:cNvPr id="581" name="Google Shape;581;p20"/>
                <p:cNvSpPr/>
                <p:nvPr/>
              </p:nvSpPr>
              <p:spPr>
                <a:xfrm>
                  <a:off x="3013014" y="1054387"/>
                  <a:ext cx="1144252" cy="870932"/>
                </a:xfrm>
                <a:custGeom>
                  <a:rect b="b" l="l" r="r" t="t"/>
                  <a:pathLst>
                    <a:path extrusionOk="0" h="12918" w="16972">
                      <a:moveTo>
                        <a:pt x="4453" y="10934"/>
                      </a:moveTo>
                      <a:cubicBezTo>
                        <a:pt x="4575" y="10942"/>
                        <a:pt x="4575" y="11126"/>
                        <a:pt x="4453" y="11134"/>
                      </a:cubicBezTo>
                      <a:cubicBezTo>
                        <a:pt x="4330" y="11126"/>
                        <a:pt x="4330" y="10942"/>
                        <a:pt x="4453" y="10934"/>
                      </a:cubicBezTo>
                      <a:close/>
                      <a:moveTo>
                        <a:pt x="3962" y="11052"/>
                      </a:moveTo>
                      <a:cubicBezTo>
                        <a:pt x="3998" y="11052"/>
                        <a:pt x="4035" y="11065"/>
                        <a:pt x="4069" y="11095"/>
                      </a:cubicBezTo>
                      <a:cubicBezTo>
                        <a:pt x="4115" y="11126"/>
                        <a:pt x="4145" y="11164"/>
                        <a:pt x="4176" y="11210"/>
                      </a:cubicBezTo>
                      <a:cubicBezTo>
                        <a:pt x="4233" y="11329"/>
                        <a:pt x="4136" y="11453"/>
                        <a:pt x="4023" y="11453"/>
                      </a:cubicBezTo>
                      <a:cubicBezTo>
                        <a:pt x="3998" y="11453"/>
                        <a:pt x="3971" y="11447"/>
                        <a:pt x="3946" y="11433"/>
                      </a:cubicBezTo>
                      <a:cubicBezTo>
                        <a:pt x="3900" y="11410"/>
                        <a:pt x="3861" y="11379"/>
                        <a:pt x="3831" y="11341"/>
                      </a:cubicBezTo>
                      <a:cubicBezTo>
                        <a:pt x="3723" y="11215"/>
                        <a:pt x="3835" y="11052"/>
                        <a:pt x="3962" y="11052"/>
                      </a:cubicBezTo>
                      <a:close/>
                      <a:moveTo>
                        <a:pt x="5073" y="11270"/>
                      </a:moveTo>
                      <a:cubicBezTo>
                        <a:pt x="5086" y="11270"/>
                        <a:pt x="5099" y="11273"/>
                        <a:pt x="5113" y="11279"/>
                      </a:cubicBezTo>
                      <a:cubicBezTo>
                        <a:pt x="5120" y="11279"/>
                        <a:pt x="5128" y="11279"/>
                        <a:pt x="5128" y="11287"/>
                      </a:cubicBezTo>
                      <a:lnTo>
                        <a:pt x="5166" y="11287"/>
                      </a:lnTo>
                      <a:cubicBezTo>
                        <a:pt x="5197" y="11287"/>
                        <a:pt x="5220" y="11287"/>
                        <a:pt x="5243" y="11295"/>
                      </a:cubicBezTo>
                      <a:cubicBezTo>
                        <a:pt x="5320" y="11318"/>
                        <a:pt x="5374" y="11402"/>
                        <a:pt x="5351" y="11479"/>
                      </a:cubicBezTo>
                      <a:cubicBezTo>
                        <a:pt x="5328" y="11548"/>
                        <a:pt x="5274" y="11594"/>
                        <a:pt x="5205" y="11594"/>
                      </a:cubicBezTo>
                      <a:cubicBezTo>
                        <a:pt x="5105" y="11594"/>
                        <a:pt x="5021" y="11548"/>
                        <a:pt x="4974" y="11456"/>
                      </a:cubicBezTo>
                      <a:cubicBezTo>
                        <a:pt x="4935" y="11383"/>
                        <a:pt x="4992" y="11270"/>
                        <a:pt x="5073" y="11270"/>
                      </a:cubicBezTo>
                      <a:close/>
                      <a:moveTo>
                        <a:pt x="4593" y="11554"/>
                      </a:moveTo>
                      <a:cubicBezTo>
                        <a:pt x="4651" y="11554"/>
                        <a:pt x="4711" y="11568"/>
                        <a:pt x="4767" y="11594"/>
                      </a:cubicBezTo>
                      <a:cubicBezTo>
                        <a:pt x="4844" y="11640"/>
                        <a:pt x="4875" y="11740"/>
                        <a:pt x="4829" y="11824"/>
                      </a:cubicBezTo>
                      <a:cubicBezTo>
                        <a:pt x="4793" y="11878"/>
                        <a:pt x="4738" y="11909"/>
                        <a:pt x="4683" y="11909"/>
                      </a:cubicBezTo>
                      <a:cubicBezTo>
                        <a:pt x="4668" y="11909"/>
                        <a:pt x="4652" y="11906"/>
                        <a:pt x="4637" y="11901"/>
                      </a:cubicBezTo>
                      <a:cubicBezTo>
                        <a:pt x="4598" y="11894"/>
                        <a:pt x="4560" y="11878"/>
                        <a:pt x="4522" y="11863"/>
                      </a:cubicBezTo>
                      <a:lnTo>
                        <a:pt x="4522" y="11863"/>
                      </a:lnTo>
                      <a:cubicBezTo>
                        <a:pt x="4529" y="11867"/>
                        <a:pt x="4532" y="11868"/>
                        <a:pt x="4531" y="11868"/>
                      </a:cubicBezTo>
                      <a:cubicBezTo>
                        <a:pt x="4529" y="11868"/>
                        <a:pt x="4499" y="11855"/>
                        <a:pt x="4499" y="11855"/>
                      </a:cubicBezTo>
                      <a:lnTo>
                        <a:pt x="4460" y="11847"/>
                      </a:lnTo>
                      <a:cubicBezTo>
                        <a:pt x="4322" y="11809"/>
                        <a:pt x="4322" y="11617"/>
                        <a:pt x="4460" y="11579"/>
                      </a:cubicBezTo>
                      <a:cubicBezTo>
                        <a:pt x="4503" y="11562"/>
                        <a:pt x="4548" y="11554"/>
                        <a:pt x="4593" y="11554"/>
                      </a:cubicBezTo>
                      <a:close/>
                      <a:moveTo>
                        <a:pt x="5443" y="11767"/>
                      </a:moveTo>
                      <a:cubicBezTo>
                        <a:pt x="5466" y="11767"/>
                        <a:pt x="5489" y="11773"/>
                        <a:pt x="5512" y="11786"/>
                      </a:cubicBezTo>
                      <a:cubicBezTo>
                        <a:pt x="5527" y="11794"/>
                        <a:pt x="5550" y="11801"/>
                        <a:pt x="5573" y="11801"/>
                      </a:cubicBezTo>
                      <a:cubicBezTo>
                        <a:pt x="5650" y="11824"/>
                        <a:pt x="5688" y="11901"/>
                        <a:pt x="5665" y="11978"/>
                      </a:cubicBezTo>
                      <a:cubicBezTo>
                        <a:pt x="5646" y="12035"/>
                        <a:pt x="5591" y="12076"/>
                        <a:pt x="5533" y="12076"/>
                      </a:cubicBezTo>
                      <a:cubicBezTo>
                        <a:pt x="5521" y="12076"/>
                        <a:pt x="5509" y="12074"/>
                        <a:pt x="5496" y="12070"/>
                      </a:cubicBezTo>
                      <a:cubicBezTo>
                        <a:pt x="5443" y="12055"/>
                        <a:pt x="5389" y="12024"/>
                        <a:pt x="5358" y="11986"/>
                      </a:cubicBezTo>
                      <a:cubicBezTo>
                        <a:pt x="5305" y="11932"/>
                        <a:pt x="5305" y="11855"/>
                        <a:pt x="5358" y="11801"/>
                      </a:cubicBezTo>
                      <a:cubicBezTo>
                        <a:pt x="5381" y="11779"/>
                        <a:pt x="5411" y="11767"/>
                        <a:pt x="5443" y="11767"/>
                      </a:cubicBezTo>
                      <a:close/>
                      <a:moveTo>
                        <a:pt x="10514" y="1"/>
                      </a:moveTo>
                      <a:cubicBezTo>
                        <a:pt x="8431" y="1"/>
                        <a:pt x="6717" y="864"/>
                        <a:pt x="6717" y="864"/>
                      </a:cubicBezTo>
                      <a:cubicBezTo>
                        <a:pt x="6717" y="864"/>
                        <a:pt x="5744" y="206"/>
                        <a:pt x="4491" y="206"/>
                      </a:cubicBezTo>
                      <a:cubicBezTo>
                        <a:pt x="3942" y="206"/>
                        <a:pt x="3339" y="332"/>
                        <a:pt x="2741" y="695"/>
                      </a:cubicBezTo>
                      <a:cubicBezTo>
                        <a:pt x="768" y="1884"/>
                        <a:pt x="185" y="4295"/>
                        <a:pt x="1375" y="5722"/>
                      </a:cubicBezTo>
                      <a:cubicBezTo>
                        <a:pt x="1375" y="5722"/>
                        <a:pt x="1006" y="7288"/>
                        <a:pt x="1720" y="8033"/>
                      </a:cubicBezTo>
                      <a:cubicBezTo>
                        <a:pt x="1720" y="8033"/>
                        <a:pt x="1" y="10097"/>
                        <a:pt x="3792" y="12116"/>
                      </a:cubicBezTo>
                      <a:cubicBezTo>
                        <a:pt x="4909" y="12708"/>
                        <a:pt x="5968" y="12918"/>
                        <a:pt x="6909" y="12918"/>
                      </a:cubicBezTo>
                      <a:cubicBezTo>
                        <a:pt x="9202" y="12918"/>
                        <a:pt x="10793" y="11671"/>
                        <a:pt x="10793" y="11671"/>
                      </a:cubicBezTo>
                      <a:cubicBezTo>
                        <a:pt x="10793" y="11671"/>
                        <a:pt x="11888" y="12012"/>
                        <a:pt x="13058" y="12012"/>
                      </a:cubicBezTo>
                      <a:cubicBezTo>
                        <a:pt x="14064" y="12012"/>
                        <a:pt x="15125" y="11760"/>
                        <a:pt x="15590" y="10819"/>
                      </a:cubicBezTo>
                      <a:cubicBezTo>
                        <a:pt x="16810" y="8340"/>
                        <a:pt x="15498" y="6897"/>
                        <a:pt x="15498" y="6897"/>
                      </a:cubicBezTo>
                      <a:cubicBezTo>
                        <a:pt x="15498" y="6897"/>
                        <a:pt x="16972" y="3320"/>
                        <a:pt x="14293" y="1240"/>
                      </a:cubicBezTo>
                      <a:cubicBezTo>
                        <a:pt x="13087" y="298"/>
                        <a:pt x="11737" y="1"/>
                        <a:pt x="105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0"/>
                <p:cNvSpPr/>
                <p:nvPr/>
              </p:nvSpPr>
              <p:spPr>
                <a:xfrm>
                  <a:off x="3039915" y="1028700"/>
                  <a:ext cx="375799" cy="381125"/>
                </a:xfrm>
                <a:custGeom>
                  <a:rect b="b" l="l" r="r" t="t"/>
                  <a:pathLst>
                    <a:path extrusionOk="0" h="5653" w="5574">
                      <a:moveTo>
                        <a:pt x="3603" y="1"/>
                      </a:moveTo>
                      <a:cubicBezTo>
                        <a:pt x="3466" y="1"/>
                        <a:pt x="3329" y="9"/>
                        <a:pt x="3194" y="24"/>
                      </a:cubicBezTo>
                      <a:cubicBezTo>
                        <a:pt x="2787" y="70"/>
                        <a:pt x="2396" y="193"/>
                        <a:pt x="2035" y="377"/>
                      </a:cubicBezTo>
                      <a:cubicBezTo>
                        <a:pt x="1682" y="569"/>
                        <a:pt x="1359" y="830"/>
                        <a:pt x="1106" y="1137"/>
                      </a:cubicBezTo>
                      <a:lnTo>
                        <a:pt x="1006" y="1260"/>
                      </a:lnTo>
                      <a:cubicBezTo>
                        <a:pt x="976" y="1298"/>
                        <a:pt x="953" y="1337"/>
                        <a:pt x="922" y="1383"/>
                      </a:cubicBezTo>
                      <a:lnTo>
                        <a:pt x="753" y="1628"/>
                      </a:lnTo>
                      <a:lnTo>
                        <a:pt x="715" y="1690"/>
                      </a:lnTo>
                      <a:lnTo>
                        <a:pt x="676" y="1751"/>
                      </a:lnTo>
                      <a:lnTo>
                        <a:pt x="607" y="1882"/>
                      </a:lnTo>
                      <a:lnTo>
                        <a:pt x="538" y="2020"/>
                      </a:lnTo>
                      <a:cubicBezTo>
                        <a:pt x="507" y="2058"/>
                        <a:pt x="484" y="2104"/>
                        <a:pt x="469" y="2150"/>
                      </a:cubicBezTo>
                      <a:lnTo>
                        <a:pt x="354" y="2427"/>
                      </a:lnTo>
                      <a:cubicBezTo>
                        <a:pt x="308" y="2511"/>
                        <a:pt x="292" y="2611"/>
                        <a:pt x="254" y="2703"/>
                      </a:cubicBezTo>
                      <a:cubicBezTo>
                        <a:pt x="223" y="2795"/>
                        <a:pt x="193" y="2895"/>
                        <a:pt x="170" y="2995"/>
                      </a:cubicBezTo>
                      <a:cubicBezTo>
                        <a:pt x="147" y="3087"/>
                        <a:pt x="116" y="3187"/>
                        <a:pt x="93" y="3279"/>
                      </a:cubicBezTo>
                      <a:cubicBezTo>
                        <a:pt x="16" y="3670"/>
                        <a:pt x="1" y="4077"/>
                        <a:pt x="62" y="4476"/>
                      </a:cubicBezTo>
                      <a:cubicBezTo>
                        <a:pt x="108" y="4875"/>
                        <a:pt x="231" y="5259"/>
                        <a:pt x="415" y="5612"/>
                      </a:cubicBezTo>
                      <a:cubicBezTo>
                        <a:pt x="428" y="5641"/>
                        <a:pt x="451" y="5653"/>
                        <a:pt x="474" y="5653"/>
                      </a:cubicBezTo>
                      <a:cubicBezTo>
                        <a:pt x="519" y="5653"/>
                        <a:pt x="563" y="5609"/>
                        <a:pt x="538" y="5558"/>
                      </a:cubicBezTo>
                      <a:cubicBezTo>
                        <a:pt x="469" y="5382"/>
                        <a:pt x="408" y="5198"/>
                        <a:pt x="362" y="5013"/>
                      </a:cubicBezTo>
                      <a:cubicBezTo>
                        <a:pt x="323" y="4829"/>
                        <a:pt x="285" y="4645"/>
                        <a:pt x="262" y="4453"/>
                      </a:cubicBezTo>
                      <a:cubicBezTo>
                        <a:pt x="254" y="4353"/>
                        <a:pt x="239" y="4261"/>
                        <a:pt x="239" y="4161"/>
                      </a:cubicBezTo>
                      <a:cubicBezTo>
                        <a:pt x="239" y="4069"/>
                        <a:pt x="231" y="3969"/>
                        <a:pt x="231" y="3877"/>
                      </a:cubicBezTo>
                      <a:cubicBezTo>
                        <a:pt x="239" y="3778"/>
                        <a:pt x="231" y="3685"/>
                        <a:pt x="239" y="3586"/>
                      </a:cubicBezTo>
                      <a:lnTo>
                        <a:pt x="262" y="3302"/>
                      </a:lnTo>
                      <a:cubicBezTo>
                        <a:pt x="315" y="2918"/>
                        <a:pt x="431" y="2549"/>
                        <a:pt x="607" y="2212"/>
                      </a:cubicBezTo>
                      <a:cubicBezTo>
                        <a:pt x="622" y="2166"/>
                        <a:pt x="646" y="2120"/>
                        <a:pt x="676" y="2081"/>
                      </a:cubicBezTo>
                      <a:lnTo>
                        <a:pt x="745" y="1958"/>
                      </a:lnTo>
                      <a:lnTo>
                        <a:pt x="822" y="1836"/>
                      </a:lnTo>
                      <a:lnTo>
                        <a:pt x="860" y="1774"/>
                      </a:lnTo>
                      <a:lnTo>
                        <a:pt x="906" y="1721"/>
                      </a:lnTo>
                      <a:lnTo>
                        <a:pt x="1075" y="1490"/>
                      </a:lnTo>
                      <a:cubicBezTo>
                        <a:pt x="1106" y="1452"/>
                        <a:pt x="1137" y="1413"/>
                        <a:pt x="1167" y="1375"/>
                      </a:cubicBezTo>
                      <a:lnTo>
                        <a:pt x="1260" y="1268"/>
                      </a:lnTo>
                      <a:cubicBezTo>
                        <a:pt x="1321" y="1191"/>
                        <a:pt x="1390" y="1129"/>
                        <a:pt x="1459" y="1060"/>
                      </a:cubicBezTo>
                      <a:cubicBezTo>
                        <a:pt x="1528" y="999"/>
                        <a:pt x="1597" y="938"/>
                        <a:pt x="1674" y="876"/>
                      </a:cubicBezTo>
                      <a:cubicBezTo>
                        <a:pt x="1820" y="761"/>
                        <a:pt x="1981" y="661"/>
                        <a:pt x="2142" y="569"/>
                      </a:cubicBezTo>
                      <a:cubicBezTo>
                        <a:pt x="2480" y="400"/>
                        <a:pt x="2848" y="293"/>
                        <a:pt x="3225" y="270"/>
                      </a:cubicBezTo>
                      <a:cubicBezTo>
                        <a:pt x="3301" y="267"/>
                        <a:pt x="3377" y="265"/>
                        <a:pt x="3453" y="265"/>
                      </a:cubicBezTo>
                      <a:cubicBezTo>
                        <a:pt x="4136" y="265"/>
                        <a:pt x="4816" y="389"/>
                        <a:pt x="5458" y="631"/>
                      </a:cubicBezTo>
                      <a:cubicBezTo>
                        <a:pt x="5466" y="633"/>
                        <a:pt x="5473" y="634"/>
                        <a:pt x="5480" y="634"/>
                      </a:cubicBezTo>
                      <a:cubicBezTo>
                        <a:pt x="5537" y="634"/>
                        <a:pt x="5573" y="557"/>
                        <a:pt x="5512" y="515"/>
                      </a:cubicBezTo>
                      <a:cubicBezTo>
                        <a:pt x="5343" y="416"/>
                        <a:pt x="5159" y="324"/>
                        <a:pt x="4975" y="254"/>
                      </a:cubicBezTo>
                      <a:cubicBezTo>
                        <a:pt x="4783" y="185"/>
                        <a:pt x="4591" y="132"/>
                        <a:pt x="4399" y="86"/>
                      </a:cubicBezTo>
                      <a:cubicBezTo>
                        <a:pt x="4135" y="30"/>
                        <a:pt x="3869" y="1"/>
                        <a:pt x="3603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0"/>
                <p:cNvSpPr/>
                <p:nvPr/>
              </p:nvSpPr>
              <p:spPr>
                <a:xfrm>
                  <a:off x="3080299" y="1190710"/>
                  <a:ext cx="1010221" cy="762992"/>
                </a:xfrm>
                <a:custGeom>
                  <a:rect b="b" l="l" r="r" t="t"/>
                  <a:pathLst>
                    <a:path extrusionOk="0" h="11317" w="14984">
                      <a:moveTo>
                        <a:pt x="14012" y="1"/>
                      </a:moveTo>
                      <a:cubicBezTo>
                        <a:pt x="13972" y="1"/>
                        <a:pt x="13935" y="50"/>
                        <a:pt x="13970" y="85"/>
                      </a:cubicBezTo>
                      <a:cubicBezTo>
                        <a:pt x="14331" y="507"/>
                        <a:pt x="14569" y="1014"/>
                        <a:pt x="14676" y="1559"/>
                      </a:cubicBezTo>
                      <a:cubicBezTo>
                        <a:pt x="14784" y="2096"/>
                        <a:pt x="14791" y="2656"/>
                        <a:pt x="14722" y="3201"/>
                      </a:cubicBezTo>
                      <a:cubicBezTo>
                        <a:pt x="14692" y="3478"/>
                        <a:pt x="14638" y="3746"/>
                        <a:pt x="14577" y="4023"/>
                      </a:cubicBezTo>
                      <a:lnTo>
                        <a:pt x="14484" y="4429"/>
                      </a:lnTo>
                      <a:cubicBezTo>
                        <a:pt x="14454" y="4568"/>
                        <a:pt x="14415" y="4698"/>
                        <a:pt x="14400" y="4852"/>
                      </a:cubicBezTo>
                      <a:cubicBezTo>
                        <a:pt x="14400" y="4898"/>
                        <a:pt x="14392" y="4944"/>
                        <a:pt x="14400" y="4982"/>
                      </a:cubicBezTo>
                      <a:cubicBezTo>
                        <a:pt x="14400" y="5021"/>
                        <a:pt x="14415" y="5059"/>
                        <a:pt x="14415" y="5097"/>
                      </a:cubicBezTo>
                      <a:cubicBezTo>
                        <a:pt x="14423" y="5166"/>
                        <a:pt x="14446" y="5235"/>
                        <a:pt x="14461" y="5305"/>
                      </a:cubicBezTo>
                      <a:cubicBezTo>
                        <a:pt x="14500" y="5443"/>
                        <a:pt x="14538" y="5581"/>
                        <a:pt x="14569" y="5711"/>
                      </a:cubicBezTo>
                      <a:cubicBezTo>
                        <a:pt x="14638" y="5980"/>
                        <a:pt x="14676" y="6256"/>
                        <a:pt x="14684" y="6533"/>
                      </a:cubicBezTo>
                      <a:cubicBezTo>
                        <a:pt x="14692" y="6809"/>
                        <a:pt x="14661" y="7078"/>
                        <a:pt x="14600" y="7346"/>
                      </a:cubicBezTo>
                      <a:cubicBezTo>
                        <a:pt x="14561" y="7477"/>
                        <a:pt x="14523" y="7607"/>
                        <a:pt x="14469" y="7738"/>
                      </a:cubicBezTo>
                      <a:lnTo>
                        <a:pt x="14392" y="7930"/>
                      </a:lnTo>
                      <a:lnTo>
                        <a:pt x="14300" y="8114"/>
                      </a:lnTo>
                      <a:cubicBezTo>
                        <a:pt x="14239" y="8237"/>
                        <a:pt x="14162" y="8352"/>
                        <a:pt x="14085" y="8467"/>
                      </a:cubicBezTo>
                      <a:cubicBezTo>
                        <a:pt x="14055" y="8521"/>
                        <a:pt x="14009" y="8582"/>
                        <a:pt x="13970" y="8636"/>
                      </a:cubicBezTo>
                      <a:cubicBezTo>
                        <a:pt x="13932" y="8689"/>
                        <a:pt x="13886" y="8743"/>
                        <a:pt x="13840" y="8789"/>
                      </a:cubicBezTo>
                      <a:cubicBezTo>
                        <a:pt x="13663" y="8996"/>
                        <a:pt x="13456" y="9173"/>
                        <a:pt x="13233" y="9327"/>
                      </a:cubicBezTo>
                      <a:cubicBezTo>
                        <a:pt x="12538" y="9755"/>
                        <a:pt x="11707" y="9970"/>
                        <a:pt x="10865" y="9970"/>
                      </a:cubicBezTo>
                      <a:cubicBezTo>
                        <a:pt x="10593" y="9970"/>
                        <a:pt x="10319" y="9947"/>
                        <a:pt x="10048" y="9902"/>
                      </a:cubicBezTo>
                      <a:cubicBezTo>
                        <a:pt x="10034" y="9901"/>
                        <a:pt x="10020" y="9900"/>
                        <a:pt x="10006" y="9900"/>
                      </a:cubicBezTo>
                      <a:cubicBezTo>
                        <a:pt x="9936" y="9900"/>
                        <a:pt x="9866" y="9916"/>
                        <a:pt x="9802" y="9948"/>
                      </a:cubicBezTo>
                      <a:cubicBezTo>
                        <a:pt x="9733" y="9987"/>
                        <a:pt x="9672" y="10025"/>
                        <a:pt x="9610" y="10063"/>
                      </a:cubicBezTo>
                      <a:cubicBezTo>
                        <a:pt x="9488" y="10148"/>
                        <a:pt x="9380" y="10225"/>
                        <a:pt x="9265" y="10301"/>
                      </a:cubicBezTo>
                      <a:cubicBezTo>
                        <a:pt x="9027" y="10447"/>
                        <a:pt x="8781" y="10570"/>
                        <a:pt x="8528" y="10677"/>
                      </a:cubicBezTo>
                      <a:cubicBezTo>
                        <a:pt x="8275" y="10777"/>
                        <a:pt x="8006" y="10862"/>
                        <a:pt x="7745" y="10931"/>
                      </a:cubicBezTo>
                      <a:cubicBezTo>
                        <a:pt x="7607" y="10961"/>
                        <a:pt x="7477" y="11000"/>
                        <a:pt x="7338" y="11015"/>
                      </a:cubicBezTo>
                      <a:cubicBezTo>
                        <a:pt x="7200" y="11023"/>
                        <a:pt x="7062" y="11046"/>
                        <a:pt x="6924" y="11061"/>
                      </a:cubicBezTo>
                      <a:cubicBezTo>
                        <a:pt x="6745" y="11071"/>
                        <a:pt x="6565" y="11076"/>
                        <a:pt x="6386" y="11076"/>
                      </a:cubicBezTo>
                      <a:cubicBezTo>
                        <a:pt x="6013" y="11076"/>
                        <a:pt x="5639" y="11054"/>
                        <a:pt x="5266" y="11008"/>
                      </a:cubicBezTo>
                      <a:cubicBezTo>
                        <a:pt x="4713" y="10946"/>
                        <a:pt x="4168" y="10854"/>
                        <a:pt x="3623" y="10731"/>
                      </a:cubicBezTo>
                      <a:cubicBezTo>
                        <a:pt x="3078" y="10601"/>
                        <a:pt x="2556" y="10401"/>
                        <a:pt x="2065" y="10140"/>
                      </a:cubicBezTo>
                      <a:cubicBezTo>
                        <a:pt x="1582" y="9879"/>
                        <a:pt x="1144" y="9526"/>
                        <a:pt x="783" y="9104"/>
                      </a:cubicBezTo>
                      <a:cubicBezTo>
                        <a:pt x="430" y="8682"/>
                        <a:pt x="223" y="8160"/>
                        <a:pt x="185" y="7615"/>
                      </a:cubicBezTo>
                      <a:cubicBezTo>
                        <a:pt x="162" y="7062"/>
                        <a:pt x="300" y="6517"/>
                        <a:pt x="576" y="6049"/>
                      </a:cubicBezTo>
                      <a:cubicBezTo>
                        <a:pt x="591" y="6026"/>
                        <a:pt x="591" y="6003"/>
                        <a:pt x="576" y="5980"/>
                      </a:cubicBezTo>
                      <a:cubicBezTo>
                        <a:pt x="492" y="5780"/>
                        <a:pt x="430" y="5565"/>
                        <a:pt x="392" y="5351"/>
                      </a:cubicBezTo>
                      <a:cubicBezTo>
                        <a:pt x="354" y="5128"/>
                        <a:pt x="323" y="4905"/>
                        <a:pt x="315" y="4683"/>
                      </a:cubicBezTo>
                      <a:lnTo>
                        <a:pt x="323" y="4683"/>
                      </a:lnTo>
                      <a:cubicBezTo>
                        <a:pt x="323" y="4660"/>
                        <a:pt x="300" y="4637"/>
                        <a:pt x="269" y="4637"/>
                      </a:cubicBezTo>
                      <a:cubicBezTo>
                        <a:pt x="246" y="4637"/>
                        <a:pt x="223" y="4660"/>
                        <a:pt x="223" y="4690"/>
                      </a:cubicBezTo>
                      <a:cubicBezTo>
                        <a:pt x="231" y="4913"/>
                        <a:pt x="246" y="5143"/>
                        <a:pt x="277" y="5366"/>
                      </a:cubicBezTo>
                      <a:cubicBezTo>
                        <a:pt x="292" y="5481"/>
                        <a:pt x="315" y="5596"/>
                        <a:pt x="346" y="5711"/>
                      </a:cubicBezTo>
                      <a:cubicBezTo>
                        <a:pt x="366" y="5811"/>
                        <a:pt x="397" y="5904"/>
                        <a:pt x="440" y="5997"/>
                      </a:cubicBezTo>
                      <a:lnTo>
                        <a:pt x="440" y="5997"/>
                      </a:lnTo>
                      <a:cubicBezTo>
                        <a:pt x="290" y="6234"/>
                        <a:pt x="182" y="6491"/>
                        <a:pt x="116" y="6763"/>
                      </a:cubicBezTo>
                      <a:cubicBezTo>
                        <a:pt x="31" y="7039"/>
                        <a:pt x="0" y="7331"/>
                        <a:pt x="16" y="7623"/>
                      </a:cubicBezTo>
                      <a:cubicBezTo>
                        <a:pt x="54" y="8206"/>
                        <a:pt x="284" y="8766"/>
                        <a:pt x="668" y="9204"/>
                      </a:cubicBezTo>
                      <a:cubicBezTo>
                        <a:pt x="1044" y="9634"/>
                        <a:pt x="1497" y="9994"/>
                        <a:pt x="2004" y="10263"/>
                      </a:cubicBezTo>
                      <a:lnTo>
                        <a:pt x="2388" y="10455"/>
                      </a:lnTo>
                      <a:cubicBezTo>
                        <a:pt x="2518" y="10516"/>
                        <a:pt x="2649" y="10562"/>
                        <a:pt x="2779" y="10624"/>
                      </a:cubicBezTo>
                      <a:cubicBezTo>
                        <a:pt x="2910" y="10677"/>
                        <a:pt x="3040" y="10724"/>
                        <a:pt x="3178" y="10777"/>
                      </a:cubicBezTo>
                      <a:cubicBezTo>
                        <a:pt x="3240" y="10800"/>
                        <a:pt x="3309" y="10823"/>
                        <a:pt x="3378" y="10846"/>
                      </a:cubicBezTo>
                      <a:lnTo>
                        <a:pt x="3577" y="10915"/>
                      </a:lnTo>
                      <a:cubicBezTo>
                        <a:pt x="4115" y="11100"/>
                        <a:pt x="4675" y="11222"/>
                        <a:pt x="5243" y="11276"/>
                      </a:cubicBezTo>
                      <a:cubicBezTo>
                        <a:pt x="5527" y="11303"/>
                        <a:pt x="5811" y="11316"/>
                        <a:pt x="6095" y="11316"/>
                      </a:cubicBezTo>
                      <a:cubicBezTo>
                        <a:pt x="6379" y="11316"/>
                        <a:pt x="6663" y="11303"/>
                        <a:pt x="6947" y="11276"/>
                      </a:cubicBezTo>
                      <a:cubicBezTo>
                        <a:pt x="7085" y="11268"/>
                        <a:pt x="7239" y="11253"/>
                        <a:pt x="7377" y="11222"/>
                      </a:cubicBezTo>
                      <a:cubicBezTo>
                        <a:pt x="7515" y="11199"/>
                        <a:pt x="7661" y="11169"/>
                        <a:pt x="7799" y="11138"/>
                      </a:cubicBezTo>
                      <a:cubicBezTo>
                        <a:pt x="8075" y="11061"/>
                        <a:pt x="8344" y="10977"/>
                        <a:pt x="8613" y="10862"/>
                      </a:cubicBezTo>
                      <a:cubicBezTo>
                        <a:pt x="8874" y="10754"/>
                        <a:pt x="9127" y="10616"/>
                        <a:pt x="9365" y="10455"/>
                      </a:cubicBezTo>
                      <a:cubicBezTo>
                        <a:pt x="9488" y="10370"/>
                        <a:pt x="9603" y="10286"/>
                        <a:pt x="9710" y="10202"/>
                      </a:cubicBezTo>
                      <a:cubicBezTo>
                        <a:pt x="9802" y="10117"/>
                        <a:pt x="9917" y="10071"/>
                        <a:pt x="10040" y="10056"/>
                      </a:cubicBezTo>
                      <a:cubicBezTo>
                        <a:pt x="10360" y="10091"/>
                        <a:pt x="10683" y="10108"/>
                        <a:pt x="11007" y="10108"/>
                      </a:cubicBezTo>
                      <a:cubicBezTo>
                        <a:pt x="11250" y="10108"/>
                        <a:pt x="11493" y="10099"/>
                        <a:pt x="11737" y="10079"/>
                      </a:cubicBezTo>
                      <a:cubicBezTo>
                        <a:pt x="12028" y="10056"/>
                        <a:pt x="12312" y="9994"/>
                        <a:pt x="12581" y="9902"/>
                      </a:cubicBezTo>
                      <a:cubicBezTo>
                        <a:pt x="12857" y="9802"/>
                        <a:pt x="13118" y="9672"/>
                        <a:pt x="13356" y="9503"/>
                      </a:cubicBezTo>
                      <a:cubicBezTo>
                        <a:pt x="13594" y="9342"/>
                        <a:pt x="13817" y="9142"/>
                        <a:pt x="14001" y="8920"/>
                      </a:cubicBezTo>
                      <a:cubicBezTo>
                        <a:pt x="14047" y="8866"/>
                        <a:pt x="14093" y="8805"/>
                        <a:pt x="14131" y="8751"/>
                      </a:cubicBezTo>
                      <a:cubicBezTo>
                        <a:pt x="14177" y="8689"/>
                        <a:pt x="14216" y="8628"/>
                        <a:pt x="14254" y="8567"/>
                      </a:cubicBezTo>
                      <a:cubicBezTo>
                        <a:pt x="14331" y="8452"/>
                        <a:pt x="14408" y="8321"/>
                        <a:pt x="14469" y="8191"/>
                      </a:cubicBezTo>
                      <a:lnTo>
                        <a:pt x="14561" y="7999"/>
                      </a:lnTo>
                      <a:lnTo>
                        <a:pt x="14638" y="7799"/>
                      </a:lnTo>
                      <a:cubicBezTo>
                        <a:pt x="14791" y="7392"/>
                        <a:pt x="14868" y="6962"/>
                        <a:pt x="14853" y="6533"/>
                      </a:cubicBezTo>
                      <a:cubicBezTo>
                        <a:pt x="14845" y="6241"/>
                        <a:pt x="14815" y="5957"/>
                        <a:pt x="14753" y="5673"/>
                      </a:cubicBezTo>
                      <a:cubicBezTo>
                        <a:pt x="14730" y="5535"/>
                        <a:pt x="14699" y="5397"/>
                        <a:pt x="14669" y="5258"/>
                      </a:cubicBezTo>
                      <a:cubicBezTo>
                        <a:pt x="14653" y="5197"/>
                        <a:pt x="14638" y="5128"/>
                        <a:pt x="14630" y="5059"/>
                      </a:cubicBezTo>
                      <a:cubicBezTo>
                        <a:pt x="14630" y="5028"/>
                        <a:pt x="14623" y="4997"/>
                        <a:pt x="14623" y="4967"/>
                      </a:cubicBezTo>
                      <a:lnTo>
                        <a:pt x="14623" y="4882"/>
                      </a:lnTo>
                      <a:cubicBezTo>
                        <a:pt x="14646" y="4760"/>
                        <a:pt x="14684" y="4621"/>
                        <a:pt x="14722" y="4483"/>
                      </a:cubicBezTo>
                      <a:cubicBezTo>
                        <a:pt x="14753" y="4345"/>
                        <a:pt x="14791" y="4207"/>
                        <a:pt x="14815" y="4069"/>
                      </a:cubicBezTo>
                      <a:cubicBezTo>
                        <a:pt x="14868" y="3792"/>
                        <a:pt x="14922" y="3516"/>
                        <a:pt x="14945" y="3224"/>
                      </a:cubicBezTo>
                      <a:cubicBezTo>
                        <a:pt x="14976" y="2940"/>
                        <a:pt x="14983" y="2656"/>
                        <a:pt x="14976" y="2372"/>
                      </a:cubicBezTo>
                      <a:cubicBezTo>
                        <a:pt x="14968" y="2081"/>
                        <a:pt x="14922" y="1797"/>
                        <a:pt x="14861" y="1513"/>
                      </a:cubicBezTo>
                      <a:cubicBezTo>
                        <a:pt x="14730" y="952"/>
                        <a:pt x="14446" y="438"/>
                        <a:pt x="14047" y="16"/>
                      </a:cubicBezTo>
                      <a:cubicBezTo>
                        <a:pt x="14036" y="5"/>
                        <a:pt x="14024" y="1"/>
                        <a:pt x="14012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0"/>
                <p:cNvSpPr/>
                <p:nvPr/>
              </p:nvSpPr>
              <p:spPr>
                <a:xfrm>
                  <a:off x="3522170" y="1042184"/>
                  <a:ext cx="401216" cy="73555"/>
                </a:xfrm>
                <a:custGeom>
                  <a:rect b="b" l="l" r="r" t="t"/>
                  <a:pathLst>
                    <a:path extrusionOk="0" h="1091" w="5951">
                      <a:moveTo>
                        <a:pt x="3064" y="1"/>
                      </a:moveTo>
                      <a:cubicBezTo>
                        <a:pt x="2934" y="1"/>
                        <a:pt x="2811" y="8"/>
                        <a:pt x="2680" y="8"/>
                      </a:cubicBezTo>
                      <a:cubicBezTo>
                        <a:pt x="2650" y="12"/>
                        <a:pt x="2619" y="12"/>
                        <a:pt x="2587" y="12"/>
                      </a:cubicBezTo>
                      <a:cubicBezTo>
                        <a:pt x="2556" y="12"/>
                        <a:pt x="2523" y="12"/>
                        <a:pt x="2488" y="16"/>
                      </a:cubicBezTo>
                      <a:lnTo>
                        <a:pt x="2297" y="31"/>
                      </a:lnTo>
                      <a:cubicBezTo>
                        <a:pt x="2174" y="47"/>
                        <a:pt x="2043" y="47"/>
                        <a:pt x="1920" y="62"/>
                      </a:cubicBezTo>
                      <a:cubicBezTo>
                        <a:pt x="1798" y="85"/>
                        <a:pt x="1667" y="93"/>
                        <a:pt x="1544" y="101"/>
                      </a:cubicBezTo>
                      <a:cubicBezTo>
                        <a:pt x="1475" y="108"/>
                        <a:pt x="1414" y="108"/>
                        <a:pt x="1352" y="124"/>
                      </a:cubicBezTo>
                      <a:cubicBezTo>
                        <a:pt x="1291" y="131"/>
                        <a:pt x="1230" y="139"/>
                        <a:pt x="1168" y="154"/>
                      </a:cubicBezTo>
                      <a:cubicBezTo>
                        <a:pt x="1038" y="177"/>
                        <a:pt x="915" y="208"/>
                        <a:pt x="792" y="239"/>
                      </a:cubicBezTo>
                      <a:cubicBezTo>
                        <a:pt x="669" y="269"/>
                        <a:pt x="554" y="308"/>
                        <a:pt x="431" y="354"/>
                      </a:cubicBezTo>
                      <a:cubicBezTo>
                        <a:pt x="316" y="392"/>
                        <a:pt x="193" y="438"/>
                        <a:pt x="78" y="492"/>
                      </a:cubicBezTo>
                      <a:cubicBezTo>
                        <a:pt x="1" y="513"/>
                        <a:pt x="27" y="618"/>
                        <a:pt x="96" y="618"/>
                      </a:cubicBezTo>
                      <a:cubicBezTo>
                        <a:pt x="103" y="618"/>
                        <a:pt x="109" y="617"/>
                        <a:pt x="117" y="615"/>
                      </a:cubicBezTo>
                      <a:lnTo>
                        <a:pt x="124" y="615"/>
                      </a:lnTo>
                      <a:cubicBezTo>
                        <a:pt x="370" y="569"/>
                        <a:pt x="608" y="492"/>
                        <a:pt x="846" y="438"/>
                      </a:cubicBezTo>
                      <a:cubicBezTo>
                        <a:pt x="969" y="408"/>
                        <a:pt x="1084" y="385"/>
                        <a:pt x="1207" y="354"/>
                      </a:cubicBezTo>
                      <a:cubicBezTo>
                        <a:pt x="1268" y="338"/>
                        <a:pt x="1329" y="323"/>
                        <a:pt x="1383" y="308"/>
                      </a:cubicBezTo>
                      <a:lnTo>
                        <a:pt x="1567" y="269"/>
                      </a:lnTo>
                      <a:cubicBezTo>
                        <a:pt x="1690" y="246"/>
                        <a:pt x="1813" y="216"/>
                        <a:pt x="1936" y="200"/>
                      </a:cubicBezTo>
                      <a:cubicBezTo>
                        <a:pt x="2059" y="185"/>
                        <a:pt x="2181" y="193"/>
                        <a:pt x="2304" y="185"/>
                      </a:cubicBezTo>
                      <a:lnTo>
                        <a:pt x="2488" y="185"/>
                      </a:lnTo>
                      <a:cubicBezTo>
                        <a:pt x="2501" y="183"/>
                        <a:pt x="2513" y="183"/>
                        <a:pt x="2525" y="183"/>
                      </a:cubicBezTo>
                      <a:cubicBezTo>
                        <a:pt x="2574" y="183"/>
                        <a:pt x="2623" y="193"/>
                        <a:pt x="2673" y="193"/>
                      </a:cubicBezTo>
                      <a:lnTo>
                        <a:pt x="3041" y="208"/>
                      </a:lnTo>
                      <a:cubicBezTo>
                        <a:pt x="3164" y="231"/>
                        <a:pt x="3287" y="239"/>
                        <a:pt x="3409" y="254"/>
                      </a:cubicBezTo>
                      <a:cubicBezTo>
                        <a:pt x="3471" y="254"/>
                        <a:pt x="3532" y="269"/>
                        <a:pt x="3594" y="277"/>
                      </a:cubicBezTo>
                      <a:lnTo>
                        <a:pt x="3778" y="315"/>
                      </a:lnTo>
                      <a:cubicBezTo>
                        <a:pt x="3893" y="331"/>
                        <a:pt x="4016" y="361"/>
                        <a:pt x="4131" y="392"/>
                      </a:cubicBezTo>
                      <a:cubicBezTo>
                        <a:pt x="4192" y="408"/>
                        <a:pt x="4254" y="423"/>
                        <a:pt x="4308" y="438"/>
                      </a:cubicBezTo>
                      <a:lnTo>
                        <a:pt x="4484" y="500"/>
                      </a:lnTo>
                      <a:lnTo>
                        <a:pt x="4661" y="561"/>
                      </a:lnTo>
                      <a:lnTo>
                        <a:pt x="4829" y="630"/>
                      </a:lnTo>
                      <a:cubicBezTo>
                        <a:pt x="4945" y="676"/>
                        <a:pt x="5052" y="722"/>
                        <a:pt x="5167" y="768"/>
                      </a:cubicBezTo>
                      <a:cubicBezTo>
                        <a:pt x="5390" y="868"/>
                        <a:pt x="5612" y="968"/>
                        <a:pt x="5827" y="1083"/>
                      </a:cubicBezTo>
                      <a:lnTo>
                        <a:pt x="5843" y="1083"/>
                      </a:lnTo>
                      <a:cubicBezTo>
                        <a:pt x="5851" y="1088"/>
                        <a:pt x="5860" y="1091"/>
                        <a:pt x="5869" y="1091"/>
                      </a:cubicBezTo>
                      <a:cubicBezTo>
                        <a:pt x="5886" y="1091"/>
                        <a:pt x="5905" y="1083"/>
                        <a:pt x="5919" y="1068"/>
                      </a:cubicBezTo>
                      <a:cubicBezTo>
                        <a:pt x="5950" y="1045"/>
                        <a:pt x="5950" y="999"/>
                        <a:pt x="5919" y="976"/>
                      </a:cubicBezTo>
                      <a:cubicBezTo>
                        <a:pt x="5728" y="791"/>
                        <a:pt x="5520" y="645"/>
                        <a:pt x="5290" y="530"/>
                      </a:cubicBezTo>
                      <a:cubicBezTo>
                        <a:pt x="5060" y="408"/>
                        <a:pt x="4822" y="323"/>
                        <a:pt x="4569" y="254"/>
                      </a:cubicBezTo>
                      <a:cubicBezTo>
                        <a:pt x="4077" y="116"/>
                        <a:pt x="3578" y="31"/>
                        <a:pt x="3064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0"/>
                <p:cNvSpPr/>
                <p:nvPr/>
              </p:nvSpPr>
              <p:spPr>
                <a:xfrm>
                  <a:off x="3064455" y="1418454"/>
                  <a:ext cx="23664" cy="22114"/>
                </a:xfrm>
                <a:custGeom>
                  <a:rect b="b" l="l" r="r" t="t"/>
                  <a:pathLst>
                    <a:path extrusionOk="0" h="328" w="351">
                      <a:moveTo>
                        <a:pt x="236" y="1"/>
                      </a:moveTo>
                      <a:cubicBezTo>
                        <a:pt x="222" y="1"/>
                        <a:pt x="209" y="3"/>
                        <a:pt x="197" y="8"/>
                      </a:cubicBezTo>
                      <a:cubicBezTo>
                        <a:pt x="97" y="54"/>
                        <a:pt x="90" y="161"/>
                        <a:pt x="36" y="238"/>
                      </a:cubicBezTo>
                      <a:cubicBezTo>
                        <a:pt x="1" y="285"/>
                        <a:pt x="46" y="328"/>
                        <a:pt x="91" y="328"/>
                      </a:cubicBezTo>
                      <a:cubicBezTo>
                        <a:pt x="104" y="328"/>
                        <a:pt x="117" y="324"/>
                        <a:pt x="128" y="315"/>
                      </a:cubicBezTo>
                      <a:cubicBezTo>
                        <a:pt x="212" y="261"/>
                        <a:pt x="282" y="192"/>
                        <a:pt x="320" y="100"/>
                      </a:cubicBezTo>
                      <a:cubicBezTo>
                        <a:pt x="351" y="38"/>
                        <a:pt x="292" y="1"/>
                        <a:pt x="236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0"/>
                <p:cNvSpPr/>
                <p:nvPr/>
              </p:nvSpPr>
              <p:spPr>
                <a:xfrm>
                  <a:off x="3075647" y="1457490"/>
                  <a:ext cx="14563" cy="24136"/>
                </a:xfrm>
                <a:custGeom>
                  <a:rect b="b" l="l" r="r" t="t"/>
                  <a:pathLst>
                    <a:path extrusionOk="0" h="358" w="216">
                      <a:moveTo>
                        <a:pt x="108" y="0"/>
                      </a:moveTo>
                      <a:cubicBezTo>
                        <a:pt x="85" y="0"/>
                        <a:pt x="62" y="12"/>
                        <a:pt x="46" y="35"/>
                      </a:cubicBezTo>
                      <a:cubicBezTo>
                        <a:pt x="0" y="104"/>
                        <a:pt x="23" y="212"/>
                        <a:pt x="31" y="288"/>
                      </a:cubicBezTo>
                      <a:cubicBezTo>
                        <a:pt x="35" y="334"/>
                        <a:pt x="69" y="357"/>
                        <a:pt x="105" y="357"/>
                      </a:cubicBezTo>
                      <a:cubicBezTo>
                        <a:pt x="140" y="357"/>
                        <a:pt x="177" y="334"/>
                        <a:pt x="185" y="288"/>
                      </a:cubicBezTo>
                      <a:cubicBezTo>
                        <a:pt x="192" y="212"/>
                        <a:pt x="215" y="104"/>
                        <a:pt x="169" y="35"/>
                      </a:cubicBezTo>
                      <a:cubicBezTo>
                        <a:pt x="154" y="12"/>
                        <a:pt x="131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0"/>
                <p:cNvSpPr/>
                <p:nvPr/>
              </p:nvSpPr>
              <p:spPr>
                <a:xfrm>
                  <a:off x="3920217" y="1113716"/>
                  <a:ext cx="24541" cy="19417"/>
                </a:xfrm>
                <a:custGeom>
                  <a:rect b="b" l="l" r="r" t="t"/>
                  <a:pathLst>
                    <a:path extrusionOk="0" h="288" w="364">
                      <a:moveTo>
                        <a:pt x="237" y="1"/>
                      </a:moveTo>
                      <a:cubicBezTo>
                        <a:pt x="219" y="1"/>
                        <a:pt x="202" y="5"/>
                        <a:pt x="184" y="14"/>
                      </a:cubicBezTo>
                      <a:cubicBezTo>
                        <a:pt x="161" y="30"/>
                        <a:pt x="138" y="45"/>
                        <a:pt x="115" y="68"/>
                      </a:cubicBezTo>
                      <a:cubicBezTo>
                        <a:pt x="115" y="68"/>
                        <a:pt x="83" y="100"/>
                        <a:pt x="95" y="100"/>
                      </a:cubicBezTo>
                      <a:cubicBezTo>
                        <a:pt x="96" y="100"/>
                        <a:pt x="98" y="99"/>
                        <a:pt x="100" y="99"/>
                      </a:cubicBezTo>
                      <a:lnTo>
                        <a:pt x="100" y="99"/>
                      </a:lnTo>
                      <a:cubicBezTo>
                        <a:pt x="15" y="129"/>
                        <a:pt x="0" y="260"/>
                        <a:pt x="100" y="283"/>
                      </a:cubicBezTo>
                      <a:cubicBezTo>
                        <a:pt x="114" y="286"/>
                        <a:pt x="128" y="288"/>
                        <a:pt x="143" y="288"/>
                      </a:cubicBezTo>
                      <a:cubicBezTo>
                        <a:pt x="231" y="288"/>
                        <a:pt x="319" y="230"/>
                        <a:pt x="345" y="145"/>
                      </a:cubicBezTo>
                      <a:cubicBezTo>
                        <a:pt x="364" y="65"/>
                        <a:pt x="304" y="1"/>
                        <a:pt x="237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0"/>
                <p:cNvSpPr/>
                <p:nvPr/>
              </p:nvSpPr>
              <p:spPr>
                <a:xfrm>
                  <a:off x="3955411" y="1122414"/>
                  <a:ext cx="21777" cy="32092"/>
                </a:xfrm>
                <a:custGeom>
                  <a:rect b="b" l="l" r="r" t="t"/>
                  <a:pathLst>
                    <a:path extrusionOk="0" h="476" w="323">
                      <a:moveTo>
                        <a:pt x="261" y="0"/>
                      </a:moveTo>
                      <a:cubicBezTo>
                        <a:pt x="84" y="8"/>
                        <a:pt x="0" y="261"/>
                        <a:pt x="8" y="407"/>
                      </a:cubicBezTo>
                      <a:cubicBezTo>
                        <a:pt x="8" y="450"/>
                        <a:pt x="40" y="475"/>
                        <a:pt x="74" y="475"/>
                      </a:cubicBezTo>
                      <a:cubicBezTo>
                        <a:pt x="95" y="475"/>
                        <a:pt x="116" y="466"/>
                        <a:pt x="131" y="446"/>
                      </a:cubicBezTo>
                      <a:cubicBezTo>
                        <a:pt x="169" y="377"/>
                        <a:pt x="200" y="315"/>
                        <a:pt x="238" y="254"/>
                      </a:cubicBezTo>
                      <a:cubicBezTo>
                        <a:pt x="284" y="192"/>
                        <a:pt x="315" y="131"/>
                        <a:pt x="322" y="62"/>
                      </a:cubicBezTo>
                      <a:cubicBezTo>
                        <a:pt x="322" y="23"/>
                        <a:pt x="292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0"/>
                <p:cNvSpPr/>
                <p:nvPr/>
              </p:nvSpPr>
              <p:spPr>
                <a:xfrm>
                  <a:off x="3981637" y="1151876"/>
                  <a:ext cx="24002" cy="32968"/>
                </a:xfrm>
                <a:custGeom>
                  <a:rect b="b" l="l" r="r" t="t"/>
                  <a:pathLst>
                    <a:path extrusionOk="0" h="489" w="356">
                      <a:moveTo>
                        <a:pt x="239" y="1"/>
                      </a:moveTo>
                      <a:cubicBezTo>
                        <a:pt x="212" y="1"/>
                        <a:pt x="185" y="10"/>
                        <a:pt x="164" y="32"/>
                      </a:cubicBezTo>
                      <a:cubicBezTo>
                        <a:pt x="79" y="131"/>
                        <a:pt x="26" y="254"/>
                        <a:pt x="10" y="377"/>
                      </a:cubicBezTo>
                      <a:cubicBezTo>
                        <a:pt x="1" y="451"/>
                        <a:pt x="58" y="489"/>
                        <a:pt x="119" y="489"/>
                      </a:cubicBezTo>
                      <a:cubicBezTo>
                        <a:pt x="159" y="489"/>
                        <a:pt x="201" y="472"/>
                        <a:pt x="225" y="438"/>
                      </a:cubicBezTo>
                      <a:cubicBezTo>
                        <a:pt x="294" y="346"/>
                        <a:pt x="340" y="231"/>
                        <a:pt x="356" y="116"/>
                      </a:cubicBezTo>
                      <a:cubicBezTo>
                        <a:pt x="356" y="47"/>
                        <a:pt x="297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0" name="Google Shape;590;p20"/>
              <p:cNvSpPr txBox="1"/>
              <p:nvPr/>
            </p:nvSpPr>
            <p:spPr>
              <a:xfrm>
                <a:off x="1071347" y="1295575"/>
                <a:ext cx="1460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91" name="Google Shape;591;p20"/>
              <p:cNvSpPr txBox="1"/>
              <p:nvPr/>
            </p:nvSpPr>
            <p:spPr>
              <a:xfrm>
                <a:off x="1071350" y="1583300"/>
                <a:ext cx="1460100" cy="8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20"/>
          <p:cNvGrpSpPr/>
          <p:nvPr/>
        </p:nvGrpSpPr>
        <p:grpSpPr>
          <a:xfrm>
            <a:off x="661273" y="2982002"/>
            <a:ext cx="2580132" cy="1981538"/>
            <a:chOff x="661273" y="2982002"/>
            <a:chExt cx="2580132" cy="1981538"/>
          </a:xfrm>
        </p:grpSpPr>
        <p:sp>
          <p:nvSpPr>
            <p:cNvPr id="593" name="Google Shape;593;p20"/>
            <p:cNvSpPr/>
            <p:nvPr/>
          </p:nvSpPr>
          <p:spPr>
            <a:xfrm>
              <a:off x="2778250" y="3124800"/>
              <a:ext cx="463155" cy="405553"/>
            </a:xfrm>
            <a:custGeom>
              <a:rect b="b" l="l" r="r" t="t"/>
              <a:pathLst>
                <a:path extrusionOk="0" h="7970" w="9102">
                  <a:moveTo>
                    <a:pt x="7382" y="1"/>
                  </a:moveTo>
                  <a:cubicBezTo>
                    <a:pt x="7318" y="1"/>
                    <a:pt x="7267" y="1"/>
                    <a:pt x="7231" y="1"/>
                  </a:cubicBezTo>
                  <a:cubicBezTo>
                    <a:pt x="5803" y="1"/>
                    <a:pt x="4414" y="508"/>
                    <a:pt x="3255" y="1321"/>
                  </a:cubicBezTo>
                  <a:cubicBezTo>
                    <a:pt x="2273" y="2012"/>
                    <a:pt x="1482" y="2949"/>
                    <a:pt x="1121" y="4100"/>
                  </a:cubicBezTo>
                  <a:cubicBezTo>
                    <a:pt x="876" y="4921"/>
                    <a:pt x="638" y="6057"/>
                    <a:pt x="883" y="6955"/>
                  </a:cubicBezTo>
                  <a:cubicBezTo>
                    <a:pt x="668" y="6709"/>
                    <a:pt x="428" y="6494"/>
                    <a:pt x="187" y="6494"/>
                  </a:cubicBezTo>
                  <a:cubicBezTo>
                    <a:pt x="135" y="6494"/>
                    <a:pt x="83" y="6504"/>
                    <a:pt x="31" y="6525"/>
                  </a:cubicBezTo>
                  <a:cubicBezTo>
                    <a:pt x="8" y="6541"/>
                    <a:pt x="1" y="6571"/>
                    <a:pt x="16" y="6602"/>
                  </a:cubicBezTo>
                  <a:cubicBezTo>
                    <a:pt x="108" y="6809"/>
                    <a:pt x="331" y="6971"/>
                    <a:pt x="469" y="7155"/>
                  </a:cubicBezTo>
                  <a:cubicBezTo>
                    <a:pt x="661" y="7423"/>
                    <a:pt x="868" y="7669"/>
                    <a:pt x="1106" y="7907"/>
                  </a:cubicBezTo>
                  <a:cubicBezTo>
                    <a:pt x="1151" y="7949"/>
                    <a:pt x="1209" y="7969"/>
                    <a:pt x="1266" y="7969"/>
                  </a:cubicBezTo>
                  <a:cubicBezTo>
                    <a:pt x="1345" y="7969"/>
                    <a:pt x="1422" y="7932"/>
                    <a:pt x="1467" y="7861"/>
                  </a:cubicBezTo>
                  <a:cubicBezTo>
                    <a:pt x="1735" y="7354"/>
                    <a:pt x="2019" y="6848"/>
                    <a:pt x="2303" y="6349"/>
                  </a:cubicBezTo>
                  <a:cubicBezTo>
                    <a:pt x="2415" y="6147"/>
                    <a:pt x="2240" y="5964"/>
                    <a:pt x="2066" y="5964"/>
                  </a:cubicBezTo>
                  <a:cubicBezTo>
                    <a:pt x="1988" y="5964"/>
                    <a:pt x="1910" y="6000"/>
                    <a:pt x="1858" y="6088"/>
                  </a:cubicBezTo>
                  <a:cubicBezTo>
                    <a:pt x="1666" y="6433"/>
                    <a:pt x="1482" y="6779"/>
                    <a:pt x="1313" y="7132"/>
                  </a:cubicBezTo>
                  <a:cubicBezTo>
                    <a:pt x="1190" y="6218"/>
                    <a:pt x="1244" y="5290"/>
                    <a:pt x="1467" y="4392"/>
                  </a:cubicBezTo>
                  <a:cubicBezTo>
                    <a:pt x="1758" y="3240"/>
                    <a:pt x="2518" y="2350"/>
                    <a:pt x="3447" y="1644"/>
                  </a:cubicBezTo>
                  <a:cubicBezTo>
                    <a:pt x="4406" y="915"/>
                    <a:pt x="5573" y="508"/>
                    <a:pt x="6763" y="377"/>
                  </a:cubicBezTo>
                  <a:cubicBezTo>
                    <a:pt x="6969" y="354"/>
                    <a:pt x="7176" y="343"/>
                    <a:pt x="7384" y="343"/>
                  </a:cubicBezTo>
                  <a:cubicBezTo>
                    <a:pt x="7664" y="343"/>
                    <a:pt x="7944" y="364"/>
                    <a:pt x="8221" y="408"/>
                  </a:cubicBezTo>
                  <a:cubicBezTo>
                    <a:pt x="8428" y="439"/>
                    <a:pt x="8812" y="423"/>
                    <a:pt x="8989" y="500"/>
                  </a:cubicBezTo>
                  <a:cubicBezTo>
                    <a:pt x="9000" y="506"/>
                    <a:pt x="9014" y="509"/>
                    <a:pt x="9027" y="509"/>
                  </a:cubicBezTo>
                  <a:cubicBezTo>
                    <a:pt x="9065" y="509"/>
                    <a:pt x="9102" y="484"/>
                    <a:pt x="9096" y="439"/>
                  </a:cubicBezTo>
                  <a:cubicBezTo>
                    <a:pt x="9062" y="25"/>
                    <a:pt x="7871" y="1"/>
                    <a:pt x="7382" y="1"/>
                  </a:cubicBezTo>
                  <a:close/>
                </a:path>
              </a:pathLst>
            </a:custGeom>
            <a:solidFill>
              <a:srgbClr val="2B0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4" name="Google Shape;594;p20"/>
            <p:cNvGrpSpPr/>
            <p:nvPr/>
          </p:nvGrpSpPr>
          <p:grpSpPr>
            <a:xfrm>
              <a:off x="661273" y="2982002"/>
              <a:ext cx="2413384" cy="1981538"/>
              <a:chOff x="661273" y="2982002"/>
              <a:chExt cx="2413384" cy="1981538"/>
            </a:xfrm>
          </p:grpSpPr>
          <p:grpSp>
            <p:nvGrpSpPr>
              <p:cNvPr id="595" name="Google Shape;595;p20"/>
              <p:cNvGrpSpPr/>
              <p:nvPr/>
            </p:nvGrpSpPr>
            <p:grpSpPr>
              <a:xfrm rot="-1071309">
                <a:off x="837581" y="3261112"/>
                <a:ext cx="2060767" cy="1423318"/>
                <a:chOff x="2371851" y="3718954"/>
                <a:chExt cx="1209987" cy="848750"/>
              </a:xfrm>
            </p:grpSpPr>
            <p:sp>
              <p:nvSpPr>
                <p:cNvPr id="596" name="Google Shape;596;p20"/>
                <p:cNvSpPr/>
                <p:nvPr/>
              </p:nvSpPr>
              <p:spPr>
                <a:xfrm>
                  <a:off x="2371851" y="3751618"/>
                  <a:ext cx="1209987" cy="783420"/>
                </a:xfrm>
                <a:custGeom>
                  <a:rect b="b" l="l" r="r" t="t"/>
                  <a:pathLst>
                    <a:path extrusionOk="0" h="11620" w="17947">
                      <a:moveTo>
                        <a:pt x="2510" y="7711"/>
                      </a:moveTo>
                      <a:cubicBezTo>
                        <a:pt x="2581" y="7711"/>
                        <a:pt x="2650" y="7762"/>
                        <a:pt x="2672" y="7834"/>
                      </a:cubicBezTo>
                      <a:cubicBezTo>
                        <a:pt x="2705" y="7926"/>
                        <a:pt x="2633" y="7984"/>
                        <a:pt x="2561" y="7984"/>
                      </a:cubicBezTo>
                      <a:cubicBezTo>
                        <a:pt x="2519" y="7984"/>
                        <a:pt x="2477" y="7964"/>
                        <a:pt x="2457" y="7919"/>
                      </a:cubicBezTo>
                      <a:lnTo>
                        <a:pt x="2449" y="7919"/>
                      </a:lnTo>
                      <a:cubicBezTo>
                        <a:pt x="2395" y="7896"/>
                        <a:pt x="2372" y="7842"/>
                        <a:pt x="2388" y="7788"/>
                      </a:cubicBezTo>
                      <a:cubicBezTo>
                        <a:pt x="2403" y="7742"/>
                        <a:pt x="2441" y="7711"/>
                        <a:pt x="2495" y="7711"/>
                      </a:cubicBezTo>
                      <a:cubicBezTo>
                        <a:pt x="2500" y="7711"/>
                        <a:pt x="2505" y="7711"/>
                        <a:pt x="2510" y="7711"/>
                      </a:cubicBezTo>
                      <a:close/>
                      <a:moveTo>
                        <a:pt x="2026" y="7851"/>
                      </a:moveTo>
                      <a:cubicBezTo>
                        <a:pt x="2042" y="7851"/>
                        <a:pt x="2058" y="7855"/>
                        <a:pt x="2073" y="7865"/>
                      </a:cubicBezTo>
                      <a:cubicBezTo>
                        <a:pt x="2188" y="7957"/>
                        <a:pt x="2342" y="8095"/>
                        <a:pt x="2249" y="8256"/>
                      </a:cubicBezTo>
                      <a:cubicBezTo>
                        <a:pt x="2227" y="8292"/>
                        <a:pt x="2189" y="8312"/>
                        <a:pt x="2151" y="8312"/>
                      </a:cubicBezTo>
                      <a:cubicBezTo>
                        <a:pt x="2123" y="8312"/>
                        <a:pt x="2095" y="8302"/>
                        <a:pt x="2073" y="8279"/>
                      </a:cubicBezTo>
                      <a:cubicBezTo>
                        <a:pt x="2050" y="8256"/>
                        <a:pt x="2027" y="8218"/>
                        <a:pt x="2011" y="8180"/>
                      </a:cubicBezTo>
                      <a:cubicBezTo>
                        <a:pt x="2011" y="8149"/>
                        <a:pt x="2004" y="8126"/>
                        <a:pt x="1996" y="8103"/>
                      </a:cubicBezTo>
                      <a:cubicBezTo>
                        <a:pt x="1981" y="8072"/>
                        <a:pt x="1958" y="8034"/>
                        <a:pt x="1935" y="8003"/>
                      </a:cubicBezTo>
                      <a:cubicBezTo>
                        <a:pt x="1884" y="7940"/>
                        <a:pt x="1953" y="7851"/>
                        <a:pt x="2026" y="7851"/>
                      </a:cubicBezTo>
                      <a:close/>
                      <a:moveTo>
                        <a:pt x="2540" y="8530"/>
                      </a:moveTo>
                      <a:cubicBezTo>
                        <a:pt x="2582" y="8530"/>
                        <a:pt x="2620" y="8543"/>
                        <a:pt x="2649" y="8586"/>
                      </a:cubicBezTo>
                      <a:cubicBezTo>
                        <a:pt x="2672" y="8640"/>
                        <a:pt x="2672" y="8702"/>
                        <a:pt x="2641" y="8748"/>
                      </a:cubicBezTo>
                      <a:lnTo>
                        <a:pt x="2633" y="8748"/>
                      </a:lnTo>
                      <a:cubicBezTo>
                        <a:pt x="2618" y="8774"/>
                        <a:pt x="2589" y="8788"/>
                        <a:pt x="2560" y="8788"/>
                      </a:cubicBezTo>
                      <a:cubicBezTo>
                        <a:pt x="2532" y="8788"/>
                        <a:pt x="2503" y="8774"/>
                        <a:pt x="2487" y="8748"/>
                      </a:cubicBezTo>
                      <a:cubicBezTo>
                        <a:pt x="2480" y="8740"/>
                        <a:pt x="2480" y="8740"/>
                        <a:pt x="2480" y="8732"/>
                      </a:cubicBezTo>
                      <a:lnTo>
                        <a:pt x="2464" y="8732"/>
                      </a:lnTo>
                      <a:cubicBezTo>
                        <a:pt x="2372" y="8702"/>
                        <a:pt x="2372" y="8571"/>
                        <a:pt x="2464" y="8540"/>
                      </a:cubicBezTo>
                      <a:cubicBezTo>
                        <a:pt x="2490" y="8535"/>
                        <a:pt x="2516" y="8530"/>
                        <a:pt x="2540" y="8530"/>
                      </a:cubicBezTo>
                      <a:close/>
                      <a:moveTo>
                        <a:pt x="5215" y="1"/>
                      </a:moveTo>
                      <a:cubicBezTo>
                        <a:pt x="4514" y="1"/>
                        <a:pt x="3773" y="156"/>
                        <a:pt x="3040" y="565"/>
                      </a:cubicBezTo>
                      <a:cubicBezTo>
                        <a:pt x="47" y="2246"/>
                        <a:pt x="0" y="8180"/>
                        <a:pt x="2449" y="9492"/>
                      </a:cubicBezTo>
                      <a:cubicBezTo>
                        <a:pt x="3946" y="10283"/>
                        <a:pt x="5604" y="10705"/>
                        <a:pt x="7300" y="10713"/>
                      </a:cubicBezTo>
                      <a:cubicBezTo>
                        <a:pt x="7300" y="10713"/>
                        <a:pt x="8844" y="11620"/>
                        <a:pt x="10651" y="11620"/>
                      </a:cubicBezTo>
                      <a:cubicBezTo>
                        <a:pt x="11080" y="11620"/>
                        <a:pt x="11525" y="11568"/>
                        <a:pt x="11967" y="11442"/>
                      </a:cubicBezTo>
                      <a:cubicBezTo>
                        <a:pt x="14323" y="10759"/>
                        <a:pt x="14960" y="8310"/>
                        <a:pt x="14960" y="8310"/>
                      </a:cubicBezTo>
                      <a:cubicBezTo>
                        <a:pt x="14960" y="8310"/>
                        <a:pt x="17946" y="5647"/>
                        <a:pt x="16319" y="2385"/>
                      </a:cubicBezTo>
                      <a:cubicBezTo>
                        <a:pt x="15441" y="632"/>
                        <a:pt x="14078" y="70"/>
                        <a:pt x="12767" y="70"/>
                      </a:cubicBezTo>
                      <a:cubicBezTo>
                        <a:pt x="11134" y="70"/>
                        <a:pt x="9583" y="943"/>
                        <a:pt x="9158" y="1471"/>
                      </a:cubicBezTo>
                      <a:cubicBezTo>
                        <a:pt x="9158" y="1471"/>
                        <a:pt x="7377" y="1"/>
                        <a:pt x="521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0"/>
                <p:cNvSpPr/>
                <p:nvPr/>
              </p:nvSpPr>
              <p:spPr>
                <a:xfrm>
                  <a:off x="2859296" y="3784351"/>
                  <a:ext cx="628354" cy="783353"/>
                </a:xfrm>
                <a:custGeom>
                  <a:rect b="b" l="l" r="r" t="t"/>
                  <a:pathLst>
                    <a:path extrusionOk="0" h="11619" w="9320">
                      <a:moveTo>
                        <a:pt x="5005" y="1"/>
                      </a:moveTo>
                      <a:cubicBezTo>
                        <a:pt x="4775" y="1"/>
                        <a:pt x="4545" y="9"/>
                        <a:pt x="4315" y="16"/>
                      </a:cubicBezTo>
                      <a:cubicBezTo>
                        <a:pt x="4284" y="16"/>
                        <a:pt x="4261" y="39"/>
                        <a:pt x="4261" y="62"/>
                      </a:cubicBezTo>
                      <a:cubicBezTo>
                        <a:pt x="4261" y="93"/>
                        <a:pt x="4284" y="116"/>
                        <a:pt x="4315" y="124"/>
                      </a:cubicBezTo>
                      <a:cubicBezTo>
                        <a:pt x="5228" y="147"/>
                        <a:pt x="6149" y="262"/>
                        <a:pt x="6970" y="615"/>
                      </a:cubicBezTo>
                      <a:lnTo>
                        <a:pt x="7270" y="769"/>
                      </a:lnTo>
                      <a:cubicBezTo>
                        <a:pt x="7362" y="822"/>
                        <a:pt x="7454" y="884"/>
                        <a:pt x="7554" y="937"/>
                      </a:cubicBezTo>
                      <a:cubicBezTo>
                        <a:pt x="7738" y="1060"/>
                        <a:pt x="7907" y="1198"/>
                        <a:pt x="8068" y="1352"/>
                      </a:cubicBezTo>
                      <a:cubicBezTo>
                        <a:pt x="8229" y="1505"/>
                        <a:pt x="8375" y="1682"/>
                        <a:pt x="8490" y="1874"/>
                      </a:cubicBezTo>
                      <a:cubicBezTo>
                        <a:pt x="8605" y="2066"/>
                        <a:pt x="8705" y="2265"/>
                        <a:pt x="8782" y="2480"/>
                      </a:cubicBezTo>
                      <a:cubicBezTo>
                        <a:pt x="8828" y="2580"/>
                        <a:pt x="8859" y="2687"/>
                        <a:pt x="8889" y="2803"/>
                      </a:cubicBezTo>
                      <a:cubicBezTo>
                        <a:pt x="8920" y="2910"/>
                        <a:pt x="8943" y="3017"/>
                        <a:pt x="8974" y="3133"/>
                      </a:cubicBezTo>
                      <a:lnTo>
                        <a:pt x="9035" y="3463"/>
                      </a:lnTo>
                      <a:lnTo>
                        <a:pt x="9058" y="3632"/>
                      </a:lnTo>
                      <a:lnTo>
                        <a:pt x="9074" y="3793"/>
                      </a:lnTo>
                      <a:cubicBezTo>
                        <a:pt x="9081" y="4238"/>
                        <a:pt x="9020" y="4691"/>
                        <a:pt x="8889" y="5121"/>
                      </a:cubicBezTo>
                      <a:cubicBezTo>
                        <a:pt x="8828" y="5336"/>
                        <a:pt x="8767" y="5558"/>
                        <a:pt x="8697" y="5773"/>
                      </a:cubicBezTo>
                      <a:cubicBezTo>
                        <a:pt x="8621" y="5988"/>
                        <a:pt x="8529" y="6195"/>
                        <a:pt x="8421" y="6395"/>
                      </a:cubicBezTo>
                      <a:cubicBezTo>
                        <a:pt x="8214" y="6802"/>
                        <a:pt x="7968" y="7185"/>
                        <a:pt x="7692" y="7546"/>
                      </a:cubicBezTo>
                      <a:cubicBezTo>
                        <a:pt x="7677" y="7561"/>
                        <a:pt x="7669" y="7584"/>
                        <a:pt x="7669" y="7600"/>
                      </a:cubicBezTo>
                      <a:cubicBezTo>
                        <a:pt x="7631" y="8007"/>
                        <a:pt x="7546" y="8413"/>
                        <a:pt x="7416" y="8805"/>
                      </a:cubicBezTo>
                      <a:cubicBezTo>
                        <a:pt x="7285" y="9189"/>
                        <a:pt x="7086" y="9549"/>
                        <a:pt x="6825" y="9864"/>
                      </a:cubicBezTo>
                      <a:cubicBezTo>
                        <a:pt x="6564" y="10163"/>
                        <a:pt x="6264" y="10440"/>
                        <a:pt x="5934" y="10670"/>
                      </a:cubicBezTo>
                      <a:lnTo>
                        <a:pt x="5804" y="10762"/>
                      </a:lnTo>
                      <a:cubicBezTo>
                        <a:pt x="5765" y="10793"/>
                        <a:pt x="5719" y="10816"/>
                        <a:pt x="5673" y="10839"/>
                      </a:cubicBezTo>
                      <a:cubicBezTo>
                        <a:pt x="5589" y="10893"/>
                        <a:pt x="5497" y="10946"/>
                        <a:pt x="5405" y="10992"/>
                      </a:cubicBezTo>
                      <a:cubicBezTo>
                        <a:pt x="5305" y="11031"/>
                        <a:pt x="5213" y="11077"/>
                        <a:pt x="5113" y="11115"/>
                      </a:cubicBezTo>
                      <a:cubicBezTo>
                        <a:pt x="5021" y="11154"/>
                        <a:pt x="4913" y="11177"/>
                        <a:pt x="4821" y="11215"/>
                      </a:cubicBezTo>
                      <a:cubicBezTo>
                        <a:pt x="4363" y="11372"/>
                        <a:pt x="3881" y="11440"/>
                        <a:pt x="3399" y="11440"/>
                      </a:cubicBezTo>
                      <a:cubicBezTo>
                        <a:pt x="3057" y="11440"/>
                        <a:pt x="2715" y="11406"/>
                        <a:pt x="2380" y="11346"/>
                      </a:cubicBezTo>
                      <a:cubicBezTo>
                        <a:pt x="2281" y="11323"/>
                        <a:pt x="2173" y="11307"/>
                        <a:pt x="2073" y="11276"/>
                      </a:cubicBezTo>
                      <a:lnTo>
                        <a:pt x="1774" y="11200"/>
                      </a:lnTo>
                      <a:lnTo>
                        <a:pt x="1482" y="11100"/>
                      </a:lnTo>
                      <a:cubicBezTo>
                        <a:pt x="1383" y="11069"/>
                        <a:pt x="1290" y="11031"/>
                        <a:pt x="1191" y="10992"/>
                      </a:cubicBezTo>
                      <a:cubicBezTo>
                        <a:pt x="1099" y="10954"/>
                        <a:pt x="999" y="10908"/>
                        <a:pt x="907" y="10870"/>
                      </a:cubicBezTo>
                      <a:cubicBezTo>
                        <a:pt x="815" y="10831"/>
                        <a:pt x="722" y="10778"/>
                        <a:pt x="623" y="10731"/>
                      </a:cubicBezTo>
                      <a:cubicBezTo>
                        <a:pt x="438" y="10639"/>
                        <a:pt x="262" y="10532"/>
                        <a:pt x="93" y="10424"/>
                      </a:cubicBezTo>
                      <a:cubicBezTo>
                        <a:pt x="83" y="10418"/>
                        <a:pt x="71" y="10414"/>
                        <a:pt x="59" y="10414"/>
                      </a:cubicBezTo>
                      <a:cubicBezTo>
                        <a:pt x="46" y="10414"/>
                        <a:pt x="32" y="10419"/>
                        <a:pt x="24" y="10432"/>
                      </a:cubicBezTo>
                      <a:cubicBezTo>
                        <a:pt x="1" y="10455"/>
                        <a:pt x="9" y="10494"/>
                        <a:pt x="32" y="10509"/>
                      </a:cubicBezTo>
                      <a:cubicBezTo>
                        <a:pt x="369" y="10762"/>
                        <a:pt x="745" y="10977"/>
                        <a:pt x="1137" y="11146"/>
                      </a:cubicBezTo>
                      <a:cubicBezTo>
                        <a:pt x="1521" y="11323"/>
                        <a:pt x="1928" y="11453"/>
                        <a:pt x="2350" y="11530"/>
                      </a:cubicBezTo>
                      <a:cubicBezTo>
                        <a:pt x="2659" y="11589"/>
                        <a:pt x="2972" y="11618"/>
                        <a:pt x="3284" y="11618"/>
                      </a:cubicBezTo>
                      <a:cubicBezTo>
                        <a:pt x="3823" y="11618"/>
                        <a:pt x="4360" y="11531"/>
                        <a:pt x="4875" y="11361"/>
                      </a:cubicBezTo>
                      <a:cubicBezTo>
                        <a:pt x="5282" y="11230"/>
                        <a:pt x="5681" y="11069"/>
                        <a:pt x="6057" y="10870"/>
                      </a:cubicBezTo>
                      <a:cubicBezTo>
                        <a:pt x="6441" y="10670"/>
                        <a:pt x="6786" y="10386"/>
                        <a:pt x="7047" y="10041"/>
                      </a:cubicBezTo>
                      <a:cubicBezTo>
                        <a:pt x="7308" y="9688"/>
                        <a:pt x="7508" y="9296"/>
                        <a:pt x="7638" y="8889"/>
                      </a:cubicBezTo>
                      <a:cubicBezTo>
                        <a:pt x="7765" y="8486"/>
                        <a:pt x="7848" y="8076"/>
                        <a:pt x="7881" y="7666"/>
                      </a:cubicBezTo>
                      <a:lnTo>
                        <a:pt x="7881" y="7666"/>
                      </a:lnTo>
                      <a:cubicBezTo>
                        <a:pt x="8137" y="7287"/>
                        <a:pt x="8363" y="6887"/>
                        <a:pt x="8567" y="6472"/>
                      </a:cubicBezTo>
                      <a:cubicBezTo>
                        <a:pt x="8674" y="6264"/>
                        <a:pt x="8767" y="6057"/>
                        <a:pt x="8866" y="5842"/>
                      </a:cubicBezTo>
                      <a:cubicBezTo>
                        <a:pt x="8966" y="5635"/>
                        <a:pt x="9058" y="5412"/>
                        <a:pt x="9127" y="5190"/>
                      </a:cubicBezTo>
                      <a:cubicBezTo>
                        <a:pt x="9265" y="4737"/>
                        <a:pt x="9319" y="4261"/>
                        <a:pt x="9289" y="3785"/>
                      </a:cubicBezTo>
                      <a:lnTo>
                        <a:pt x="9273" y="3608"/>
                      </a:lnTo>
                      <a:lnTo>
                        <a:pt x="9242" y="3432"/>
                      </a:lnTo>
                      <a:lnTo>
                        <a:pt x="9166" y="3087"/>
                      </a:lnTo>
                      <a:cubicBezTo>
                        <a:pt x="9135" y="2979"/>
                        <a:pt x="9112" y="2864"/>
                        <a:pt x="9074" y="2749"/>
                      </a:cubicBezTo>
                      <a:cubicBezTo>
                        <a:pt x="9035" y="2641"/>
                        <a:pt x="8997" y="2526"/>
                        <a:pt x="8951" y="2419"/>
                      </a:cubicBezTo>
                      <a:cubicBezTo>
                        <a:pt x="8782" y="1981"/>
                        <a:pt x="8536" y="1567"/>
                        <a:pt x="8229" y="1206"/>
                      </a:cubicBezTo>
                      <a:cubicBezTo>
                        <a:pt x="8076" y="1029"/>
                        <a:pt x="7892" y="868"/>
                        <a:pt x="7700" y="730"/>
                      </a:cubicBezTo>
                      <a:cubicBezTo>
                        <a:pt x="7600" y="661"/>
                        <a:pt x="7500" y="592"/>
                        <a:pt x="7393" y="538"/>
                      </a:cubicBezTo>
                      <a:lnTo>
                        <a:pt x="7070" y="385"/>
                      </a:lnTo>
                      <a:cubicBezTo>
                        <a:pt x="6963" y="339"/>
                        <a:pt x="6848" y="308"/>
                        <a:pt x="6740" y="270"/>
                      </a:cubicBezTo>
                      <a:cubicBezTo>
                        <a:pt x="6679" y="247"/>
                        <a:pt x="6625" y="224"/>
                        <a:pt x="6571" y="208"/>
                      </a:cubicBezTo>
                      <a:lnTo>
                        <a:pt x="6395" y="170"/>
                      </a:lnTo>
                      <a:cubicBezTo>
                        <a:pt x="6280" y="147"/>
                        <a:pt x="6172" y="108"/>
                        <a:pt x="6049" y="93"/>
                      </a:cubicBezTo>
                      <a:lnTo>
                        <a:pt x="5704" y="47"/>
                      </a:lnTo>
                      <a:cubicBezTo>
                        <a:pt x="5650" y="39"/>
                        <a:pt x="5589" y="24"/>
                        <a:pt x="5527" y="24"/>
                      </a:cubicBezTo>
                      <a:lnTo>
                        <a:pt x="5359" y="16"/>
                      </a:lnTo>
                      <a:lnTo>
                        <a:pt x="5005" y="1"/>
                      </a:ln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0"/>
                <p:cNvSpPr/>
                <p:nvPr/>
              </p:nvSpPr>
              <p:spPr>
                <a:xfrm>
                  <a:off x="2385334" y="3718954"/>
                  <a:ext cx="692471" cy="742362"/>
                </a:xfrm>
                <a:custGeom>
                  <a:rect b="b" l="l" r="r" t="t"/>
                  <a:pathLst>
                    <a:path extrusionOk="0" h="11011" w="10271">
                      <a:moveTo>
                        <a:pt x="4484" y="1"/>
                      </a:moveTo>
                      <a:cubicBezTo>
                        <a:pt x="4341" y="1"/>
                        <a:pt x="4197" y="7"/>
                        <a:pt x="4053" y="19"/>
                      </a:cubicBezTo>
                      <a:cubicBezTo>
                        <a:pt x="3600" y="73"/>
                        <a:pt x="3162" y="211"/>
                        <a:pt x="2763" y="441"/>
                      </a:cubicBezTo>
                      <a:cubicBezTo>
                        <a:pt x="2663" y="495"/>
                        <a:pt x="2571" y="541"/>
                        <a:pt x="2472" y="603"/>
                      </a:cubicBezTo>
                      <a:cubicBezTo>
                        <a:pt x="2379" y="664"/>
                        <a:pt x="2272" y="718"/>
                        <a:pt x="2188" y="787"/>
                      </a:cubicBezTo>
                      <a:cubicBezTo>
                        <a:pt x="2088" y="848"/>
                        <a:pt x="2003" y="925"/>
                        <a:pt x="1911" y="1002"/>
                      </a:cubicBezTo>
                      <a:lnTo>
                        <a:pt x="1788" y="1117"/>
                      </a:lnTo>
                      <a:cubicBezTo>
                        <a:pt x="1742" y="1147"/>
                        <a:pt x="1712" y="1194"/>
                        <a:pt x="1666" y="1232"/>
                      </a:cubicBezTo>
                      <a:cubicBezTo>
                        <a:pt x="1359" y="1562"/>
                        <a:pt x="1105" y="1938"/>
                        <a:pt x="898" y="2337"/>
                      </a:cubicBezTo>
                      <a:cubicBezTo>
                        <a:pt x="706" y="2744"/>
                        <a:pt x="545" y="3159"/>
                        <a:pt x="415" y="3588"/>
                      </a:cubicBezTo>
                      <a:cubicBezTo>
                        <a:pt x="376" y="3688"/>
                        <a:pt x="345" y="3796"/>
                        <a:pt x="315" y="3903"/>
                      </a:cubicBezTo>
                      <a:cubicBezTo>
                        <a:pt x="276" y="4010"/>
                        <a:pt x="238" y="4118"/>
                        <a:pt x="215" y="4225"/>
                      </a:cubicBezTo>
                      <a:cubicBezTo>
                        <a:pt x="192" y="4333"/>
                        <a:pt x="161" y="4440"/>
                        <a:pt x="146" y="4555"/>
                      </a:cubicBezTo>
                      <a:cubicBezTo>
                        <a:pt x="131" y="4663"/>
                        <a:pt x="107" y="4778"/>
                        <a:pt x="92" y="4886"/>
                      </a:cubicBezTo>
                      <a:cubicBezTo>
                        <a:pt x="0" y="5776"/>
                        <a:pt x="77" y="6674"/>
                        <a:pt x="307" y="7541"/>
                      </a:cubicBezTo>
                      <a:cubicBezTo>
                        <a:pt x="338" y="7649"/>
                        <a:pt x="368" y="7756"/>
                        <a:pt x="407" y="7864"/>
                      </a:cubicBezTo>
                      <a:cubicBezTo>
                        <a:pt x="445" y="7963"/>
                        <a:pt x="476" y="8079"/>
                        <a:pt x="514" y="8178"/>
                      </a:cubicBezTo>
                      <a:cubicBezTo>
                        <a:pt x="560" y="8286"/>
                        <a:pt x="591" y="8386"/>
                        <a:pt x="645" y="8493"/>
                      </a:cubicBezTo>
                      <a:cubicBezTo>
                        <a:pt x="691" y="8593"/>
                        <a:pt x="737" y="8693"/>
                        <a:pt x="791" y="8792"/>
                      </a:cubicBezTo>
                      <a:cubicBezTo>
                        <a:pt x="998" y="9199"/>
                        <a:pt x="1282" y="9560"/>
                        <a:pt x="1612" y="9867"/>
                      </a:cubicBezTo>
                      <a:cubicBezTo>
                        <a:pt x="1950" y="10174"/>
                        <a:pt x="2326" y="10420"/>
                        <a:pt x="2733" y="10612"/>
                      </a:cubicBezTo>
                      <a:lnTo>
                        <a:pt x="3040" y="10750"/>
                      </a:lnTo>
                      <a:cubicBezTo>
                        <a:pt x="3147" y="10788"/>
                        <a:pt x="3255" y="10819"/>
                        <a:pt x="3362" y="10857"/>
                      </a:cubicBezTo>
                      <a:lnTo>
                        <a:pt x="3523" y="10903"/>
                      </a:lnTo>
                      <a:lnTo>
                        <a:pt x="3684" y="10942"/>
                      </a:lnTo>
                      <a:lnTo>
                        <a:pt x="4014" y="11011"/>
                      </a:lnTo>
                      <a:cubicBezTo>
                        <a:pt x="4037" y="11011"/>
                        <a:pt x="4068" y="10995"/>
                        <a:pt x="4076" y="10972"/>
                      </a:cubicBezTo>
                      <a:cubicBezTo>
                        <a:pt x="4083" y="10942"/>
                        <a:pt x="4068" y="10911"/>
                        <a:pt x="4037" y="10903"/>
                      </a:cubicBezTo>
                      <a:lnTo>
                        <a:pt x="3723" y="10811"/>
                      </a:lnTo>
                      <a:lnTo>
                        <a:pt x="3569" y="10765"/>
                      </a:lnTo>
                      <a:lnTo>
                        <a:pt x="3416" y="10704"/>
                      </a:lnTo>
                      <a:cubicBezTo>
                        <a:pt x="3316" y="10658"/>
                        <a:pt x="3216" y="10627"/>
                        <a:pt x="3116" y="10581"/>
                      </a:cubicBezTo>
                      <a:lnTo>
                        <a:pt x="2832" y="10435"/>
                      </a:lnTo>
                      <a:cubicBezTo>
                        <a:pt x="2449" y="10235"/>
                        <a:pt x="2103" y="9982"/>
                        <a:pt x="1788" y="9683"/>
                      </a:cubicBezTo>
                      <a:cubicBezTo>
                        <a:pt x="1489" y="9376"/>
                        <a:pt x="1228" y="9046"/>
                        <a:pt x="998" y="8677"/>
                      </a:cubicBezTo>
                      <a:cubicBezTo>
                        <a:pt x="944" y="8585"/>
                        <a:pt x="883" y="8501"/>
                        <a:pt x="837" y="8401"/>
                      </a:cubicBezTo>
                      <a:cubicBezTo>
                        <a:pt x="791" y="8309"/>
                        <a:pt x="745" y="8209"/>
                        <a:pt x="699" y="8117"/>
                      </a:cubicBezTo>
                      <a:cubicBezTo>
                        <a:pt x="614" y="7917"/>
                        <a:pt x="545" y="7710"/>
                        <a:pt x="484" y="7495"/>
                      </a:cubicBezTo>
                      <a:cubicBezTo>
                        <a:pt x="276" y="6659"/>
                        <a:pt x="223" y="5784"/>
                        <a:pt x="353" y="4916"/>
                      </a:cubicBezTo>
                      <a:cubicBezTo>
                        <a:pt x="368" y="4809"/>
                        <a:pt x="384" y="4701"/>
                        <a:pt x="391" y="4594"/>
                      </a:cubicBezTo>
                      <a:cubicBezTo>
                        <a:pt x="407" y="4494"/>
                        <a:pt x="430" y="4387"/>
                        <a:pt x="445" y="4279"/>
                      </a:cubicBezTo>
                      <a:cubicBezTo>
                        <a:pt x="453" y="4172"/>
                        <a:pt x="476" y="4064"/>
                        <a:pt x="499" y="3957"/>
                      </a:cubicBezTo>
                      <a:cubicBezTo>
                        <a:pt x="514" y="3849"/>
                        <a:pt x="537" y="3742"/>
                        <a:pt x="568" y="3634"/>
                      </a:cubicBezTo>
                      <a:cubicBezTo>
                        <a:pt x="629" y="3427"/>
                        <a:pt x="699" y="3220"/>
                        <a:pt x="783" y="3020"/>
                      </a:cubicBezTo>
                      <a:lnTo>
                        <a:pt x="921" y="2729"/>
                      </a:lnTo>
                      <a:cubicBezTo>
                        <a:pt x="967" y="2629"/>
                        <a:pt x="1029" y="2537"/>
                        <a:pt x="1075" y="2437"/>
                      </a:cubicBezTo>
                      <a:cubicBezTo>
                        <a:pt x="1282" y="2061"/>
                        <a:pt x="1543" y="1715"/>
                        <a:pt x="1835" y="1401"/>
                      </a:cubicBezTo>
                      <a:cubicBezTo>
                        <a:pt x="1873" y="1362"/>
                        <a:pt x="1911" y="1324"/>
                        <a:pt x="1950" y="1286"/>
                      </a:cubicBezTo>
                      <a:lnTo>
                        <a:pt x="2072" y="1186"/>
                      </a:lnTo>
                      <a:cubicBezTo>
                        <a:pt x="2149" y="1109"/>
                        <a:pt x="2234" y="1048"/>
                        <a:pt x="2326" y="994"/>
                      </a:cubicBezTo>
                      <a:cubicBezTo>
                        <a:pt x="2410" y="933"/>
                        <a:pt x="2502" y="871"/>
                        <a:pt x="2594" y="825"/>
                      </a:cubicBezTo>
                      <a:cubicBezTo>
                        <a:pt x="2694" y="771"/>
                        <a:pt x="2786" y="725"/>
                        <a:pt x="2886" y="679"/>
                      </a:cubicBezTo>
                      <a:cubicBezTo>
                        <a:pt x="3078" y="587"/>
                        <a:pt x="3278" y="510"/>
                        <a:pt x="3477" y="449"/>
                      </a:cubicBezTo>
                      <a:cubicBezTo>
                        <a:pt x="3585" y="418"/>
                        <a:pt x="3684" y="380"/>
                        <a:pt x="3784" y="357"/>
                      </a:cubicBezTo>
                      <a:cubicBezTo>
                        <a:pt x="3892" y="334"/>
                        <a:pt x="3991" y="311"/>
                        <a:pt x="4099" y="288"/>
                      </a:cubicBezTo>
                      <a:cubicBezTo>
                        <a:pt x="4357" y="230"/>
                        <a:pt x="4625" y="200"/>
                        <a:pt x="4894" y="200"/>
                      </a:cubicBezTo>
                      <a:cubicBezTo>
                        <a:pt x="5056" y="200"/>
                        <a:pt x="5219" y="211"/>
                        <a:pt x="5381" y="234"/>
                      </a:cubicBezTo>
                      <a:cubicBezTo>
                        <a:pt x="5596" y="272"/>
                        <a:pt x="5803" y="319"/>
                        <a:pt x="6018" y="380"/>
                      </a:cubicBezTo>
                      <a:cubicBezTo>
                        <a:pt x="6217" y="441"/>
                        <a:pt x="6425" y="518"/>
                        <a:pt x="6624" y="603"/>
                      </a:cubicBezTo>
                      <a:cubicBezTo>
                        <a:pt x="7023" y="779"/>
                        <a:pt x="7407" y="979"/>
                        <a:pt x="7783" y="1201"/>
                      </a:cubicBezTo>
                      <a:cubicBezTo>
                        <a:pt x="7967" y="1316"/>
                        <a:pt x="8159" y="1424"/>
                        <a:pt x="8351" y="1539"/>
                      </a:cubicBezTo>
                      <a:cubicBezTo>
                        <a:pt x="8451" y="1593"/>
                        <a:pt x="8543" y="1646"/>
                        <a:pt x="8651" y="1700"/>
                      </a:cubicBezTo>
                      <a:cubicBezTo>
                        <a:pt x="8764" y="1771"/>
                        <a:pt x="8895" y="1808"/>
                        <a:pt x="9028" y="1808"/>
                      </a:cubicBezTo>
                      <a:cubicBezTo>
                        <a:pt x="9138" y="1808"/>
                        <a:pt x="9248" y="1783"/>
                        <a:pt x="9349" y="1731"/>
                      </a:cubicBezTo>
                      <a:cubicBezTo>
                        <a:pt x="9456" y="1685"/>
                        <a:pt x="9556" y="1639"/>
                        <a:pt x="9656" y="1593"/>
                      </a:cubicBezTo>
                      <a:cubicBezTo>
                        <a:pt x="9856" y="1485"/>
                        <a:pt x="10040" y="1385"/>
                        <a:pt x="10239" y="1286"/>
                      </a:cubicBezTo>
                      <a:cubicBezTo>
                        <a:pt x="10262" y="1270"/>
                        <a:pt x="10270" y="1240"/>
                        <a:pt x="10255" y="1209"/>
                      </a:cubicBezTo>
                      <a:cubicBezTo>
                        <a:pt x="10248" y="1190"/>
                        <a:pt x="10226" y="1176"/>
                        <a:pt x="10202" y="1176"/>
                      </a:cubicBezTo>
                      <a:cubicBezTo>
                        <a:pt x="10197" y="1176"/>
                        <a:pt x="10191" y="1177"/>
                        <a:pt x="10186" y="1178"/>
                      </a:cubicBezTo>
                      <a:cubicBezTo>
                        <a:pt x="9978" y="1263"/>
                        <a:pt x="9779" y="1355"/>
                        <a:pt x="9587" y="1455"/>
                      </a:cubicBezTo>
                      <a:cubicBezTo>
                        <a:pt x="9487" y="1501"/>
                        <a:pt x="9380" y="1547"/>
                        <a:pt x="9288" y="1577"/>
                      </a:cubicBezTo>
                      <a:cubicBezTo>
                        <a:pt x="9195" y="1616"/>
                        <a:pt x="9096" y="1631"/>
                        <a:pt x="8996" y="1631"/>
                      </a:cubicBezTo>
                      <a:cubicBezTo>
                        <a:pt x="8904" y="1616"/>
                        <a:pt x="8804" y="1585"/>
                        <a:pt x="8720" y="1539"/>
                      </a:cubicBezTo>
                      <a:cubicBezTo>
                        <a:pt x="8635" y="1493"/>
                        <a:pt x="8535" y="1431"/>
                        <a:pt x="8443" y="1378"/>
                      </a:cubicBezTo>
                      <a:cubicBezTo>
                        <a:pt x="8259" y="1263"/>
                        <a:pt x="8067" y="1147"/>
                        <a:pt x="7875" y="1040"/>
                      </a:cubicBezTo>
                      <a:cubicBezTo>
                        <a:pt x="7115" y="587"/>
                        <a:pt x="6279" y="226"/>
                        <a:pt x="5396" y="81"/>
                      </a:cubicBezTo>
                      <a:cubicBezTo>
                        <a:pt x="5093" y="28"/>
                        <a:pt x="4790" y="1"/>
                        <a:pt x="4484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0"/>
                <p:cNvSpPr/>
                <p:nvPr/>
              </p:nvSpPr>
              <p:spPr>
                <a:xfrm>
                  <a:off x="2696342" y="4463202"/>
                  <a:ext cx="59532" cy="18675"/>
                </a:xfrm>
                <a:custGeom>
                  <a:rect b="b" l="l" r="r" t="t"/>
                  <a:pathLst>
                    <a:path extrusionOk="0" h="277" w="883">
                      <a:moveTo>
                        <a:pt x="229" y="0"/>
                      </a:moveTo>
                      <a:cubicBezTo>
                        <a:pt x="169" y="0"/>
                        <a:pt x="108" y="6"/>
                        <a:pt x="46" y="18"/>
                      </a:cubicBezTo>
                      <a:cubicBezTo>
                        <a:pt x="8" y="25"/>
                        <a:pt x="0" y="79"/>
                        <a:pt x="38" y="102"/>
                      </a:cubicBezTo>
                      <a:cubicBezTo>
                        <a:pt x="154" y="164"/>
                        <a:pt x="276" y="202"/>
                        <a:pt x="399" y="233"/>
                      </a:cubicBezTo>
                      <a:cubicBezTo>
                        <a:pt x="484" y="252"/>
                        <a:pt x="578" y="276"/>
                        <a:pt x="667" y="276"/>
                      </a:cubicBezTo>
                      <a:cubicBezTo>
                        <a:pt x="722" y="276"/>
                        <a:pt x="774" y="267"/>
                        <a:pt x="821" y="240"/>
                      </a:cubicBezTo>
                      <a:cubicBezTo>
                        <a:pt x="883" y="210"/>
                        <a:pt x="883" y="118"/>
                        <a:pt x="821" y="87"/>
                      </a:cubicBezTo>
                      <a:cubicBezTo>
                        <a:pt x="706" y="18"/>
                        <a:pt x="545" y="41"/>
                        <a:pt x="407" y="18"/>
                      </a:cubicBezTo>
                      <a:cubicBezTo>
                        <a:pt x="349" y="6"/>
                        <a:pt x="290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0"/>
                <p:cNvSpPr/>
                <p:nvPr/>
              </p:nvSpPr>
              <p:spPr>
                <a:xfrm>
                  <a:off x="2794101" y="4464955"/>
                  <a:ext cx="14091" cy="16922"/>
                </a:xfrm>
                <a:custGeom>
                  <a:rect b="b" l="l" r="r" t="t"/>
                  <a:pathLst>
                    <a:path extrusionOk="0" h="251" w="209">
                      <a:moveTo>
                        <a:pt x="129" y="1"/>
                      </a:moveTo>
                      <a:cubicBezTo>
                        <a:pt x="110" y="1"/>
                        <a:pt x="91" y="9"/>
                        <a:pt x="78" y="22"/>
                      </a:cubicBezTo>
                      <a:cubicBezTo>
                        <a:pt x="16" y="68"/>
                        <a:pt x="1" y="153"/>
                        <a:pt x="32" y="222"/>
                      </a:cubicBezTo>
                      <a:cubicBezTo>
                        <a:pt x="41" y="241"/>
                        <a:pt x="59" y="251"/>
                        <a:pt x="76" y="251"/>
                      </a:cubicBezTo>
                      <a:cubicBezTo>
                        <a:pt x="88" y="251"/>
                        <a:pt x="99" y="246"/>
                        <a:pt x="108" y="237"/>
                      </a:cubicBezTo>
                      <a:cubicBezTo>
                        <a:pt x="139" y="199"/>
                        <a:pt x="170" y="161"/>
                        <a:pt x="193" y="115"/>
                      </a:cubicBezTo>
                      <a:cubicBezTo>
                        <a:pt x="208" y="92"/>
                        <a:pt x="208" y="61"/>
                        <a:pt x="193" y="38"/>
                      </a:cubicBezTo>
                      <a:cubicBezTo>
                        <a:pt x="185" y="30"/>
                        <a:pt x="177" y="15"/>
                        <a:pt x="170" y="15"/>
                      </a:cubicBezTo>
                      <a:cubicBezTo>
                        <a:pt x="157" y="5"/>
                        <a:pt x="143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0"/>
                <p:cNvSpPr/>
                <p:nvPr/>
              </p:nvSpPr>
              <p:spPr>
                <a:xfrm>
                  <a:off x="2822081" y="4462055"/>
                  <a:ext cx="18136" cy="17125"/>
                </a:xfrm>
                <a:custGeom>
                  <a:rect b="b" l="l" r="r" t="t"/>
                  <a:pathLst>
                    <a:path extrusionOk="0" h="254" w="269">
                      <a:moveTo>
                        <a:pt x="169" y="0"/>
                      </a:moveTo>
                      <a:cubicBezTo>
                        <a:pt x="156" y="0"/>
                        <a:pt x="142" y="4"/>
                        <a:pt x="131" y="12"/>
                      </a:cubicBezTo>
                      <a:cubicBezTo>
                        <a:pt x="100" y="19"/>
                        <a:pt x="77" y="42"/>
                        <a:pt x="69" y="73"/>
                      </a:cubicBezTo>
                      <a:cubicBezTo>
                        <a:pt x="69" y="88"/>
                        <a:pt x="62" y="96"/>
                        <a:pt x="62" y="111"/>
                      </a:cubicBezTo>
                      <a:cubicBezTo>
                        <a:pt x="0" y="150"/>
                        <a:pt x="16" y="234"/>
                        <a:pt x="77" y="250"/>
                      </a:cubicBezTo>
                      <a:cubicBezTo>
                        <a:pt x="89" y="252"/>
                        <a:pt x="101" y="254"/>
                        <a:pt x="113" y="254"/>
                      </a:cubicBezTo>
                      <a:cubicBezTo>
                        <a:pt x="198" y="254"/>
                        <a:pt x="269" y="184"/>
                        <a:pt x="269" y="96"/>
                      </a:cubicBezTo>
                      <a:cubicBezTo>
                        <a:pt x="269" y="65"/>
                        <a:pt x="246" y="27"/>
                        <a:pt x="215" y="12"/>
                      </a:cubicBezTo>
                      <a:lnTo>
                        <a:pt x="208" y="12"/>
                      </a:lnTo>
                      <a:cubicBezTo>
                        <a:pt x="196" y="4"/>
                        <a:pt x="183" y="0"/>
                        <a:pt x="169" y="0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0"/>
                <p:cNvSpPr/>
                <p:nvPr/>
              </p:nvSpPr>
              <p:spPr>
                <a:xfrm>
                  <a:off x="3097963" y="3783272"/>
                  <a:ext cx="26901" cy="24069"/>
                </a:xfrm>
                <a:custGeom>
                  <a:rect b="b" l="l" r="r" t="t"/>
                  <a:pathLst>
                    <a:path extrusionOk="0" h="357" w="399">
                      <a:moveTo>
                        <a:pt x="261" y="1"/>
                      </a:moveTo>
                      <a:cubicBezTo>
                        <a:pt x="255" y="1"/>
                        <a:pt x="250" y="1"/>
                        <a:pt x="245" y="2"/>
                      </a:cubicBezTo>
                      <a:cubicBezTo>
                        <a:pt x="168" y="2"/>
                        <a:pt x="107" y="40"/>
                        <a:pt x="69" y="101"/>
                      </a:cubicBezTo>
                      <a:cubicBezTo>
                        <a:pt x="61" y="124"/>
                        <a:pt x="45" y="140"/>
                        <a:pt x="38" y="155"/>
                      </a:cubicBezTo>
                      <a:cubicBezTo>
                        <a:pt x="22" y="178"/>
                        <a:pt x="15" y="201"/>
                        <a:pt x="15" y="224"/>
                      </a:cubicBezTo>
                      <a:cubicBezTo>
                        <a:pt x="1" y="294"/>
                        <a:pt x="50" y="357"/>
                        <a:pt x="110" y="357"/>
                      </a:cubicBezTo>
                      <a:cubicBezTo>
                        <a:pt x="117" y="357"/>
                        <a:pt x="123" y="356"/>
                        <a:pt x="130" y="355"/>
                      </a:cubicBezTo>
                      <a:lnTo>
                        <a:pt x="153" y="355"/>
                      </a:lnTo>
                      <a:cubicBezTo>
                        <a:pt x="168" y="355"/>
                        <a:pt x="184" y="355"/>
                        <a:pt x="199" y="347"/>
                      </a:cubicBezTo>
                      <a:cubicBezTo>
                        <a:pt x="230" y="339"/>
                        <a:pt x="260" y="324"/>
                        <a:pt x="283" y="309"/>
                      </a:cubicBezTo>
                      <a:cubicBezTo>
                        <a:pt x="360" y="270"/>
                        <a:pt x="399" y="178"/>
                        <a:pt x="376" y="94"/>
                      </a:cubicBezTo>
                      <a:cubicBezTo>
                        <a:pt x="361" y="38"/>
                        <a:pt x="315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2B04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3" name="Google Shape;603;p20"/>
              <p:cNvSpPr txBox="1"/>
              <p:nvPr/>
            </p:nvSpPr>
            <p:spPr>
              <a:xfrm>
                <a:off x="1071347" y="3363775"/>
                <a:ext cx="1460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04" name="Google Shape;604;p20"/>
              <p:cNvSpPr txBox="1"/>
              <p:nvPr/>
            </p:nvSpPr>
            <p:spPr>
              <a:xfrm>
                <a:off x="1071350" y="3651500"/>
                <a:ext cx="1460100" cy="8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Mars is a very cold place full of red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05" name="Google Shape;605;p20"/>
          <p:cNvGrpSpPr/>
          <p:nvPr/>
        </p:nvGrpSpPr>
        <p:grpSpPr>
          <a:xfrm>
            <a:off x="3327221" y="1636689"/>
            <a:ext cx="2503167" cy="2336485"/>
            <a:chOff x="3327221" y="1636689"/>
            <a:chExt cx="2503167" cy="2336485"/>
          </a:xfrm>
        </p:grpSpPr>
        <p:grpSp>
          <p:nvGrpSpPr>
            <p:cNvPr id="606" name="Google Shape;606;p20"/>
            <p:cNvGrpSpPr/>
            <p:nvPr/>
          </p:nvGrpSpPr>
          <p:grpSpPr>
            <a:xfrm>
              <a:off x="3327221" y="1636689"/>
              <a:ext cx="2503167" cy="2336485"/>
              <a:chOff x="3564577" y="1938329"/>
              <a:chExt cx="1856949" cy="1733297"/>
            </a:xfrm>
          </p:grpSpPr>
          <p:sp>
            <p:nvSpPr>
              <p:cNvPr id="607" name="Google Shape;607;p20"/>
              <p:cNvSpPr/>
              <p:nvPr/>
            </p:nvSpPr>
            <p:spPr>
              <a:xfrm>
                <a:off x="3665033" y="2266731"/>
                <a:ext cx="1756493" cy="1138252"/>
              </a:xfrm>
              <a:custGeom>
                <a:rect b="b" l="l" r="r" t="t"/>
                <a:pathLst>
                  <a:path extrusionOk="0" h="16883" w="26053">
                    <a:moveTo>
                      <a:pt x="5833" y="1376"/>
                    </a:moveTo>
                    <a:cubicBezTo>
                      <a:pt x="5844" y="1376"/>
                      <a:pt x="5854" y="1377"/>
                      <a:pt x="5865" y="1380"/>
                    </a:cubicBezTo>
                    <a:lnTo>
                      <a:pt x="5904" y="1388"/>
                    </a:lnTo>
                    <a:cubicBezTo>
                      <a:pt x="5973" y="1411"/>
                      <a:pt x="6019" y="1487"/>
                      <a:pt x="5996" y="1564"/>
                    </a:cubicBezTo>
                    <a:cubicBezTo>
                      <a:pt x="5980" y="1626"/>
                      <a:pt x="5927" y="1664"/>
                      <a:pt x="5865" y="1664"/>
                    </a:cubicBezTo>
                    <a:cubicBezTo>
                      <a:pt x="5858" y="1665"/>
                      <a:pt x="5851" y="1665"/>
                      <a:pt x="5845" y="1665"/>
                    </a:cubicBezTo>
                    <a:cubicBezTo>
                      <a:pt x="5784" y="1665"/>
                      <a:pt x="5732" y="1635"/>
                      <a:pt x="5704" y="1579"/>
                    </a:cubicBezTo>
                    <a:cubicBezTo>
                      <a:pt x="5681" y="1541"/>
                      <a:pt x="5681" y="1487"/>
                      <a:pt x="5704" y="1449"/>
                    </a:cubicBezTo>
                    <a:cubicBezTo>
                      <a:pt x="5729" y="1405"/>
                      <a:pt x="5781" y="1376"/>
                      <a:pt x="5833" y="1376"/>
                    </a:cubicBezTo>
                    <a:close/>
                    <a:moveTo>
                      <a:pt x="4848" y="1428"/>
                    </a:moveTo>
                    <a:cubicBezTo>
                      <a:pt x="4865" y="1428"/>
                      <a:pt x="4883" y="1430"/>
                      <a:pt x="4898" y="1434"/>
                    </a:cubicBezTo>
                    <a:cubicBezTo>
                      <a:pt x="4952" y="1449"/>
                      <a:pt x="4982" y="1487"/>
                      <a:pt x="4982" y="1541"/>
                    </a:cubicBezTo>
                    <a:cubicBezTo>
                      <a:pt x="4975" y="1610"/>
                      <a:pt x="4921" y="1672"/>
                      <a:pt x="4844" y="1687"/>
                    </a:cubicBezTo>
                    <a:cubicBezTo>
                      <a:pt x="4834" y="1689"/>
                      <a:pt x="4824" y="1690"/>
                      <a:pt x="4813" y="1690"/>
                    </a:cubicBezTo>
                    <a:cubicBezTo>
                      <a:pt x="4755" y="1690"/>
                      <a:pt x="4700" y="1655"/>
                      <a:pt x="4668" y="1603"/>
                    </a:cubicBezTo>
                    <a:cubicBezTo>
                      <a:pt x="4645" y="1564"/>
                      <a:pt x="4652" y="1510"/>
                      <a:pt x="4683" y="1472"/>
                    </a:cubicBezTo>
                    <a:lnTo>
                      <a:pt x="4691" y="1472"/>
                    </a:lnTo>
                    <a:cubicBezTo>
                      <a:pt x="4722" y="1434"/>
                      <a:pt x="4768" y="1441"/>
                      <a:pt x="4798" y="1434"/>
                    </a:cubicBezTo>
                    <a:cubicBezTo>
                      <a:pt x="4814" y="1430"/>
                      <a:pt x="4831" y="1428"/>
                      <a:pt x="4848" y="1428"/>
                    </a:cubicBezTo>
                    <a:close/>
                    <a:moveTo>
                      <a:pt x="4238" y="1933"/>
                    </a:moveTo>
                    <a:cubicBezTo>
                      <a:pt x="4315" y="1933"/>
                      <a:pt x="4384" y="2002"/>
                      <a:pt x="4384" y="2086"/>
                    </a:cubicBezTo>
                    <a:cubicBezTo>
                      <a:pt x="4384" y="2186"/>
                      <a:pt x="4307" y="2278"/>
                      <a:pt x="4207" y="2293"/>
                    </a:cubicBezTo>
                    <a:cubicBezTo>
                      <a:pt x="4194" y="2296"/>
                      <a:pt x="4182" y="2297"/>
                      <a:pt x="4169" y="2297"/>
                    </a:cubicBezTo>
                    <a:cubicBezTo>
                      <a:pt x="4068" y="2297"/>
                      <a:pt x="3977" y="2219"/>
                      <a:pt x="3977" y="2117"/>
                    </a:cubicBezTo>
                    <a:cubicBezTo>
                      <a:pt x="4015" y="2002"/>
                      <a:pt x="4115" y="1933"/>
                      <a:pt x="4238" y="1933"/>
                    </a:cubicBezTo>
                    <a:close/>
                    <a:moveTo>
                      <a:pt x="5120" y="1979"/>
                    </a:moveTo>
                    <a:cubicBezTo>
                      <a:pt x="5197" y="1979"/>
                      <a:pt x="5269" y="2041"/>
                      <a:pt x="5282" y="2124"/>
                    </a:cubicBezTo>
                    <a:cubicBezTo>
                      <a:pt x="5275" y="2227"/>
                      <a:pt x="5197" y="2302"/>
                      <a:pt x="5097" y="2302"/>
                    </a:cubicBezTo>
                    <a:cubicBezTo>
                      <a:pt x="5092" y="2302"/>
                      <a:pt x="5087" y="2301"/>
                      <a:pt x="5082" y="2301"/>
                    </a:cubicBezTo>
                    <a:cubicBezTo>
                      <a:pt x="5029" y="2293"/>
                      <a:pt x="4967" y="2278"/>
                      <a:pt x="4921" y="2255"/>
                    </a:cubicBezTo>
                    <a:cubicBezTo>
                      <a:pt x="4844" y="2209"/>
                      <a:pt x="4844" y="2109"/>
                      <a:pt x="4921" y="2063"/>
                    </a:cubicBezTo>
                    <a:cubicBezTo>
                      <a:pt x="4967" y="2032"/>
                      <a:pt x="5021" y="2009"/>
                      <a:pt x="5075" y="1986"/>
                    </a:cubicBezTo>
                    <a:cubicBezTo>
                      <a:pt x="5090" y="1981"/>
                      <a:pt x="5105" y="1979"/>
                      <a:pt x="5120" y="1979"/>
                    </a:cubicBezTo>
                    <a:close/>
                    <a:moveTo>
                      <a:pt x="7270" y="1"/>
                    </a:moveTo>
                    <a:cubicBezTo>
                      <a:pt x="4494" y="1"/>
                      <a:pt x="767" y="2650"/>
                      <a:pt x="408" y="5548"/>
                    </a:cubicBezTo>
                    <a:cubicBezTo>
                      <a:pt x="1" y="8879"/>
                      <a:pt x="2073" y="9869"/>
                      <a:pt x="2073" y="9869"/>
                    </a:cubicBezTo>
                    <a:cubicBezTo>
                      <a:pt x="2073" y="9869"/>
                      <a:pt x="577" y="14283"/>
                      <a:pt x="4929" y="16324"/>
                    </a:cubicBezTo>
                    <a:cubicBezTo>
                      <a:pt x="5776" y="16722"/>
                      <a:pt x="6595" y="16882"/>
                      <a:pt x="7365" y="16882"/>
                    </a:cubicBezTo>
                    <a:cubicBezTo>
                      <a:pt x="10546" y="16882"/>
                      <a:pt x="12881" y="14145"/>
                      <a:pt x="12881" y="14145"/>
                    </a:cubicBezTo>
                    <a:cubicBezTo>
                      <a:pt x="12881" y="14145"/>
                      <a:pt x="14820" y="16179"/>
                      <a:pt x="18025" y="16179"/>
                    </a:cubicBezTo>
                    <a:cubicBezTo>
                      <a:pt x="18566" y="16179"/>
                      <a:pt x="19142" y="16122"/>
                      <a:pt x="19750" y="15987"/>
                    </a:cubicBezTo>
                    <a:cubicBezTo>
                      <a:pt x="23112" y="15234"/>
                      <a:pt x="22775" y="12448"/>
                      <a:pt x="22775" y="12448"/>
                    </a:cubicBezTo>
                    <a:cubicBezTo>
                      <a:pt x="22775" y="12448"/>
                      <a:pt x="26052" y="11972"/>
                      <a:pt x="25998" y="8772"/>
                    </a:cubicBezTo>
                    <a:cubicBezTo>
                      <a:pt x="25937" y="4588"/>
                      <a:pt x="22022" y="4358"/>
                      <a:pt x="22022" y="4358"/>
                    </a:cubicBezTo>
                    <a:cubicBezTo>
                      <a:pt x="22022" y="4358"/>
                      <a:pt x="20971" y="520"/>
                      <a:pt x="16688" y="213"/>
                    </a:cubicBezTo>
                    <a:cubicBezTo>
                      <a:pt x="16509" y="200"/>
                      <a:pt x="16335" y="194"/>
                      <a:pt x="16167" y="194"/>
                    </a:cubicBezTo>
                    <a:cubicBezTo>
                      <a:pt x="12724" y="194"/>
                      <a:pt x="11315" y="2754"/>
                      <a:pt x="11315" y="2754"/>
                    </a:cubicBezTo>
                    <a:cubicBezTo>
                      <a:pt x="11315" y="2754"/>
                      <a:pt x="11453" y="213"/>
                      <a:pt x="7477" y="6"/>
                    </a:cubicBezTo>
                    <a:cubicBezTo>
                      <a:pt x="7409" y="3"/>
                      <a:pt x="7339" y="1"/>
                      <a:pt x="7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0"/>
              <p:cNvSpPr/>
              <p:nvPr/>
            </p:nvSpPr>
            <p:spPr>
              <a:xfrm>
                <a:off x="4573787" y="2943424"/>
                <a:ext cx="796904" cy="393935"/>
              </a:xfrm>
              <a:custGeom>
                <a:rect b="b" l="l" r="r" t="t"/>
                <a:pathLst>
                  <a:path extrusionOk="0" h="5843" w="11820">
                    <a:moveTo>
                      <a:pt x="11750" y="0"/>
                    </a:moveTo>
                    <a:cubicBezTo>
                      <a:pt x="11734" y="0"/>
                      <a:pt x="11718" y="7"/>
                      <a:pt x="11706" y="24"/>
                    </a:cubicBezTo>
                    <a:cubicBezTo>
                      <a:pt x="11621" y="147"/>
                      <a:pt x="11545" y="277"/>
                      <a:pt x="11453" y="392"/>
                    </a:cubicBezTo>
                    <a:cubicBezTo>
                      <a:pt x="11368" y="508"/>
                      <a:pt x="11276" y="615"/>
                      <a:pt x="11176" y="723"/>
                    </a:cubicBezTo>
                    <a:cubicBezTo>
                      <a:pt x="11123" y="769"/>
                      <a:pt x="11076" y="830"/>
                      <a:pt x="11023" y="876"/>
                    </a:cubicBezTo>
                    <a:cubicBezTo>
                      <a:pt x="10969" y="922"/>
                      <a:pt x="10908" y="968"/>
                      <a:pt x="10854" y="1014"/>
                    </a:cubicBezTo>
                    <a:cubicBezTo>
                      <a:pt x="10800" y="1060"/>
                      <a:pt x="10746" y="1106"/>
                      <a:pt x="10685" y="1145"/>
                    </a:cubicBezTo>
                    <a:cubicBezTo>
                      <a:pt x="10631" y="1191"/>
                      <a:pt x="10570" y="1229"/>
                      <a:pt x="10508" y="1268"/>
                    </a:cubicBezTo>
                    <a:cubicBezTo>
                      <a:pt x="10263" y="1421"/>
                      <a:pt x="10010" y="1544"/>
                      <a:pt x="9741" y="1644"/>
                    </a:cubicBezTo>
                    <a:cubicBezTo>
                      <a:pt x="9603" y="1697"/>
                      <a:pt x="9465" y="1736"/>
                      <a:pt x="9326" y="1774"/>
                    </a:cubicBezTo>
                    <a:cubicBezTo>
                      <a:pt x="9188" y="1805"/>
                      <a:pt x="9042" y="1820"/>
                      <a:pt x="8897" y="1820"/>
                    </a:cubicBezTo>
                    <a:cubicBezTo>
                      <a:pt x="8851" y="1828"/>
                      <a:pt x="8812" y="1859"/>
                      <a:pt x="8812" y="1912"/>
                    </a:cubicBezTo>
                    <a:cubicBezTo>
                      <a:pt x="8797" y="2135"/>
                      <a:pt x="8758" y="2350"/>
                      <a:pt x="8689" y="2565"/>
                    </a:cubicBezTo>
                    <a:cubicBezTo>
                      <a:pt x="8628" y="2787"/>
                      <a:pt x="8551" y="2995"/>
                      <a:pt x="8451" y="3194"/>
                    </a:cubicBezTo>
                    <a:cubicBezTo>
                      <a:pt x="8352" y="3394"/>
                      <a:pt x="8236" y="3586"/>
                      <a:pt x="8106" y="3770"/>
                    </a:cubicBezTo>
                    <a:cubicBezTo>
                      <a:pt x="7983" y="3962"/>
                      <a:pt x="7853" y="4138"/>
                      <a:pt x="7715" y="4315"/>
                    </a:cubicBezTo>
                    <a:cubicBezTo>
                      <a:pt x="7676" y="4353"/>
                      <a:pt x="7638" y="4399"/>
                      <a:pt x="7592" y="4438"/>
                    </a:cubicBezTo>
                    <a:cubicBezTo>
                      <a:pt x="7553" y="4468"/>
                      <a:pt x="7507" y="4507"/>
                      <a:pt x="7461" y="4545"/>
                    </a:cubicBezTo>
                    <a:cubicBezTo>
                      <a:pt x="7377" y="4614"/>
                      <a:pt x="7285" y="4683"/>
                      <a:pt x="7185" y="4745"/>
                    </a:cubicBezTo>
                    <a:lnTo>
                      <a:pt x="7047" y="4829"/>
                    </a:lnTo>
                    <a:lnTo>
                      <a:pt x="6893" y="4913"/>
                    </a:lnTo>
                    <a:cubicBezTo>
                      <a:pt x="6793" y="4967"/>
                      <a:pt x="6686" y="5013"/>
                      <a:pt x="6594" y="5059"/>
                    </a:cubicBezTo>
                    <a:cubicBezTo>
                      <a:pt x="6387" y="5151"/>
                      <a:pt x="6172" y="5236"/>
                      <a:pt x="5957" y="5297"/>
                    </a:cubicBezTo>
                    <a:cubicBezTo>
                      <a:pt x="5903" y="5313"/>
                      <a:pt x="5849" y="5336"/>
                      <a:pt x="5796" y="5351"/>
                    </a:cubicBezTo>
                    <a:lnTo>
                      <a:pt x="5634" y="5389"/>
                    </a:lnTo>
                    <a:cubicBezTo>
                      <a:pt x="5519" y="5420"/>
                      <a:pt x="5412" y="5435"/>
                      <a:pt x="5297" y="5451"/>
                    </a:cubicBezTo>
                    <a:lnTo>
                      <a:pt x="4967" y="5504"/>
                    </a:lnTo>
                    <a:cubicBezTo>
                      <a:pt x="4851" y="5520"/>
                      <a:pt x="4736" y="5520"/>
                      <a:pt x="4629" y="5535"/>
                    </a:cubicBezTo>
                    <a:lnTo>
                      <a:pt x="4460" y="5566"/>
                    </a:lnTo>
                    <a:cubicBezTo>
                      <a:pt x="4399" y="5574"/>
                      <a:pt x="4345" y="5581"/>
                      <a:pt x="4291" y="5589"/>
                    </a:cubicBezTo>
                    <a:lnTo>
                      <a:pt x="3953" y="5627"/>
                    </a:lnTo>
                    <a:cubicBezTo>
                      <a:pt x="3851" y="5634"/>
                      <a:pt x="3749" y="5638"/>
                      <a:pt x="3647" y="5638"/>
                    </a:cubicBezTo>
                    <a:cubicBezTo>
                      <a:pt x="3289" y="5638"/>
                      <a:pt x="2935" y="5596"/>
                      <a:pt x="2595" y="5512"/>
                    </a:cubicBezTo>
                    <a:cubicBezTo>
                      <a:pt x="2150" y="5412"/>
                      <a:pt x="1712" y="5274"/>
                      <a:pt x="1290" y="5098"/>
                    </a:cubicBezTo>
                    <a:cubicBezTo>
                      <a:pt x="875" y="4929"/>
                      <a:pt x="469" y="4706"/>
                      <a:pt x="93" y="4453"/>
                    </a:cubicBezTo>
                    <a:cubicBezTo>
                      <a:pt x="82" y="4446"/>
                      <a:pt x="70" y="4442"/>
                      <a:pt x="59" y="4442"/>
                    </a:cubicBezTo>
                    <a:cubicBezTo>
                      <a:pt x="45" y="4442"/>
                      <a:pt x="32" y="4448"/>
                      <a:pt x="23" y="4461"/>
                    </a:cubicBezTo>
                    <a:cubicBezTo>
                      <a:pt x="0" y="4484"/>
                      <a:pt x="8" y="4514"/>
                      <a:pt x="31" y="4537"/>
                    </a:cubicBezTo>
                    <a:cubicBezTo>
                      <a:pt x="392" y="4837"/>
                      <a:pt x="791" y="5082"/>
                      <a:pt x="1229" y="5267"/>
                    </a:cubicBezTo>
                    <a:cubicBezTo>
                      <a:pt x="1651" y="5451"/>
                      <a:pt x="2104" y="5589"/>
                      <a:pt x="2572" y="5666"/>
                    </a:cubicBezTo>
                    <a:cubicBezTo>
                      <a:pt x="2794" y="5712"/>
                      <a:pt x="3032" y="5735"/>
                      <a:pt x="3263" y="5765"/>
                    </a:cubicBezTo>
                    <a:cubicBezTo>
                      <a:pt x="3378" y="5781"/>
                      <a:pt x="3493" y="5781"/>
                      <a:pt x="3608" y="5788"/>
                    </a:cubicBezTo>
                    <a:cubicBezTo>
                      <a:pt x="3669" y="5796"/>
                      <a:pt x="3723" y="5804"/>
                      <a:pt x="3785" y="5811"/>
                    </a:cubicBezTo>
                    <a:cubicBezTo>
                      <a:pt x="3846" y="5811"/>
                      <a:pt x="3900" y="5819"/>
                      <a:pt x="3961" y="5819"/>
                    </a:cubicBezTo>
                    <a:lnTo>
                      <a:pt x="4314" y="5842"/>
                    </a:lnTo>
                    <a:cubicBezTo>
                      <a:pt x="4429" y="5842"/>
                      <a:pt x="4544" y="5835"/>
                      <a:pt x="4667" y="5827"/>
                    </a:cubicBezTo>
                    <a:cubicBezTo>
                      <a:pt x="4782" y="5819"/>
                      <a:pt x="4898" y="5804"/>
                      <a:pt x="5013" y="5781"/>
                    </a:cubicBezTo>
                    <a:lnTo>
                      <a:pt x="5358" y="5704"/>
                    </a:lnTo>
                    <a:cubicBezTo>
                      <a:pt x="5819" y="5612"/>
                      <a:pt x="6264" y="5458"/>
                      <a:pt x="6694" y="5259"/>
                    </a:cubicBezTo>
                    <a:cubicBezTo>
                      <a:pt x="7108" y="5036"/>
                      <a:pt x="7492" y="4760"/>
                      <a:pt x="7837" y="4430"/>
                    </a:cubicBezTo>
                    <a:cubicBezTo>
                      <a:pt x="8014" y="4276"/>
                      <a:pt x="8183" y="4108"/>
                      <a:pt x="8321" y="3916"/>
                    </a:cubicBezTo>
                    <a:cubicBezTo>
                      <a:pt x="8459" y="3716"/>
                      <a:pt x="8574" y="3509"/>
                      <a:pt x="8666" y="3286"/>
                    </a:cubicBezTo>
                    <a:cubicBezTo>
                      <a:pt x="8839" y="2882"/>
                      <a:pt x="8951" y="2445"/>
                      <a:pt x="8990" y="1999"/>
                    </a:cubicBezTo>
                    <a:lnTo>
                      <a:pt x="8990" y="1999"/>
                    </a:lnTo>
                    <a:cubicBezTo>
                      <a:pt x="9114" y="1990"/>
                      <a:pt x="9242" y="1977"/>
                      <a:pt x="9365" y="1958"/>
                    </a:cubicBezTo>
                    <a:cubicBezTo>
                      <a:pt x="9442" y="1951"/>
                      <a:pt x="9518" y="1943"/>
                      <a:pt x="9587" y="1920"/>
                    </a:cubicBezTo>
                    <a:cubicBezTo>
                      <a:pt x="9664" y="1905"/>
                      <a:pt x="9741" y="1897"/>
                      <a:pt x="9818" y="1874"/>
                    </a:cubicBezTo>
                    <a:cubicBezTo>
                      <a:pt x="9887" y="1851"/>
                      <a:pt x="9963" y="1828"/>
                      <a:pt x="10033" y="1805"/>
                    </a:cubicBezTo>
                    <a:cubicBezTo>
                      <a:pt x="10109" y="1774"/>
                      <a:pt x="10178" y="1743"/>
                      <a:pt x="10247" y="1713"/>
                    </a:cubicBezTo>
                    <a:lnTo>
                      <a:pt x="10455" y="1598"/>
                    </a:lnTo>
                    <a:cubicBezTo>
                      <a:pt x="10516" y="1559"/>
                      <a:pt x="10578" y="1513"/>
                      <a:pt x="10647" y="1475"/>
                    </a:cubicBezTo>
                    <a:cubicBezTo>
                      <a:pt x="11023" y="1214"/>
                      <a:pt x="11345" y="876"/>
                      <a:pt x="11591" y="477"/>
                    </a:cubicBezTo>
                    <a:cubicBezTo>
                      <a:pt x="11629" y="416"/>
                      <a:pt x="11667" y="346"/>
                      <a:pt x="11698" y="277"/>
                    </a:cubicBezTo>
                    <a:lnTo>
                      <a:pt x="11798" y="78"/>
                    </a:lnTo>
                    <a:cubicBezTo>
                      <a:pt x="11819" y="35"/>
                      <a:pt x="11786" y="0"/>
                      <a:pt x="11750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0"/>
              <p:cNvSpPr/>
              <p:nvPr/>
            </p:nvSpPr>
            <p:spPr>
              <a:xfrm>
                <a:off x="3643323" y="2243403"/>
                <a:ext cx="1738357" cy="1211807"/>
              </a:xfrm>
              <a:custGeom>
                <a:rect b="b" l="l" r="r" t="t"/>
                <a:pathLst>
                  <a:path extrusionOk="0" h="17974" w="25784">
                    <a:moveTo>
                      <a:pt x="7229" y="0"/>
                    </a:moveTo>
                    <a:cubicBezTo>
                      <a:pt x="5646" y="0"/>
                      <a:pt x="4089" y="468"/>
                      <a:pt x="2756" y="1350"/>
                    </a:cubicBezTo>
                    <a:cubicBezTo>
                      <a:pt x="2012" y="1849"/>
                      <a:pt x="1382" y="2493"/>
                      <a:pt x="906" y="3246"/>
                    </a:cubicBezTo>
                    <a:cubicBezTo>
                      <a:pt x="430" y="3998"/>
                      <a:pt x="131" y="4858"/>
                      <a:pt x="31" y="5740"/>
                    </a:cubicBezTo>
                    <a:lnTo>
                      <a:pt x="1" y="6078"/>
                    </a:lnTo>
                    <a:cubicBezTo>
                      <a:pt x="1" y="6193"/>
                      <a:pt x="1" y="6301"/>
                      <a:pt x="1" y="6416"/>
                    </a:cubicBezTo>
                    <a:cubicBezTo>
                      <a:pt x="8" y="6523"/>
                      <a:pt x="1" y="6638"/>
                      <a:pt x="8" y="6746"/>
                    </a:cubicBezTo>
                    <a:lnTo>
                      <a:pt x="47" y="7084"/>
                    </a:lnTo>
                    <a:lnTo>
                      <a:pt x="70" y="7252"/>
                    </a:lnTo>
                    <a:lnTo>
                      <a:pt x="100" y="7414"/>
                    </a:lnTo>
                    <a:lnTo>
                      <a:pt x="177" y="7744"/>
                    </a:lnTo>
                    <a:cubicBezTo>
                      <a:pt x="239" y="7959"/>
                      <a:pt x="308" y="8173"/>
                      <a:pt x="392" y="8381"/>
                    </a:cubicBezTo>
                    <a:cubicBezTo>
                      <a:pt x="561" y="8795"/>
                      <a:pt x="776" y="9187"/>
                      <a:pt x="1037" y="9547"/>
                    </a:cubicBezTo>
                    <a:cubicBezTo>
                      <a:pt x="1106" y="9639"/>
                      <a:pt x="1175" y="9732"/>
                      <a:pt x="1244" y="9816"/>
                    </a:cubicBezTo>
                    <a:cubicBezTo>
                      <a:pt x="1321" y="9900"/>
                      <a:pt x="1390" y="9985"/>
                      <a:pt x="1467" y="10062"/>
                    </a:cubicBezTo>
                    <a:cubicBezTo>
                      <a:pt x="1604" y="10212"/>
                      <a:pt x="1753" y="10351"/>
                      <a:pt x="1909" y="10477"/>
                    </a:cubicBezTo>
                    <a:lnTo>
                      <a:pt x="1909" y="10477"/>
                    </a:lnTo>
                    <a:cubicBezTo>
                      <a:pt x="1800" y="10805"/>
                      <a:pt x="1724" y="11140"/>
                      <a:pt x="1682" y="11482"/>
                    </a:cubicBezTo>
                    <a:cubicBezTo>
                      <a:pt x="1628" y="11850"/>
                      <a:pt x="1620" y="12219"/>
                      <a:pt x="1636" y="12587"/>
                    </a:cubicBezTo>
                    <a:cubicBezTo>
                      <a:pt x="1682" y="13324"/>
                      <a:pt x="1889" y="14045"/>
                      <a:pt x="2242" y="14698"/>
                    </a:cubicBezTo>
                    <a:cubicBezTo>
                      <a:pt x="2603" y="15350"/>
                      <a:pt x="3086" y="15918"/>
                      <a:pt x="3670" y="16379"/>
                    </a:cubicBezTo>
                    <a:lnTo>
                      <a:pt x="3892" y="16548"/>
                    </a:lnTo>
                    <a:cubicBezTo>
                      <a:pt x="3961" y="16601"/>
                      <a:pt x="4038" y="16647"/>
                      <a:pt x="4115" y="16701"/>
                    </a:cubicBezTo>
                    <a:lnTo>
                      <a:pt x="4230" y="16786"/>
                    </a:lnTo>
                    <a:lnTo>
                      <a:pt x="4345" y="16855"/>
                    </a:lnTo>
                    <a:cubicBezTo>
                      <a:pt x="4429" y="16901"/>
                      <a:pt x="4506" y="16954"/>
                      <a:pt x="4583" y="17000"/>
                    </a:cubicBezTo>
                    <a:cubicBezTo>
                      <a:pt x="4905" y="17177"/>
                      <a:pt x="5235" y="17338"/>
                      <a:pt x="5581" y="17476"/>
                    </a:cubicBezTo>
                    <a:cubicBezTo>
                      <a:pt x="6419" y="17799"/>
                      <a:pt x="7319" y="17974"/>
                      <a:pt x="8220" y="17974"/>
                    </a:cubicBezTo>
                    <a:cubicBezTo>
                      <a:pt x="8796" y="17974"/>
                      <a:pt x="9373" y="17902"/>
                      <a:pt x="9933" y="17753"/>
                    </a:cubicBezTo>
                    <a:cubicBezTo>
                      <a:pt x="10647" y="17568"/>
                      <a:pt x="11322" y="17238"/>
                      <a:pt x="11906" y="16786"/>
                    </a:cubicBezTo>
                    <a:cubicBezTo>
                      <a:pt x="12489" y="16325"/>
                      <a:pt x="12942" y="15719"/>
                      <a:pt x="13226" y="15035"/>
                    </a:cubicBezTo>
                    <a:cubicBezTo>
                      <a:pt x="13236" y="15000"/>
                      <a:pt x="13206" y="14975"/>
                      <a:pt x="13176" y="14975"/>
                    </a:cubicBezTo>
                    <a:cubicBezTo>
                      <a:pt x="13160" y="14975"/>
                      <a:pt x="13144" y="14981"/>
                      <a:pt x="13134" y="14997"/>
                    </a:cubicBezTo>
                    <a:cubicBezTo>
                      <a:pt x="12834" y="15650"/>
                      <a:pt x="12381" y="16218"/>
                      <a:pt x="11806" y="16647"/>
                    </a:cubicBezTo>
                    <a:cubicBezTo>
                      <a:pt x="11230" y="17077"/>
                      <a:pt x="10578" y="17377"/>
                      <a:pt x="9887" y="17545"/>
                    </a:cubicBezTo>
                    <a:cubicBezTo>
                      <a:pt x="9355" y="17670"/>
                      <a:pt x="8815" y="17733"/>
                      <a:pt x="8276" y="17733"/>
                    </a:cubicBezTo>
                    <a:cubicBezTo>
                      <a:pt x="7391" y="17733"/>
                      <a:pt x="6511" y="17565"/>
                      <a:pt x="5681" y="17231"/>
                    </a:cubicBezTo>
                    <a:cubicBezTo>
                      <a:pt x="5020" y="16970"/>
                      <a:pt x="4391" y="16624"/>
                      <a:pt x="3815" y="16194"/>
                    </a:cubicBezTo>
                    <a:cubicBezTo>
                      <a:pt x="3531" y="15987"/>
                      <a:pt x="3270" y="15742"/>
                      <a:pt x="3025" y="15481"/>
                    </a:cubicBezTo>
                    <a:cubicBezTo>
                      <a:pt x="2787" y="15220"/>
                      <a:pt x="2580" y="14928"/>
                      <a:pt x="2403" y="14621"/>
                    </a:cubicBezTo>
                    <a:cubicBezTo>
                      <a:pt x="1712" y="13370"/>
                      <a:pt x="1666" y="11812"/>
                      <a:pt x="2134" y="10476"/>
                    </a:cubicBezTo>
                    <a:cubicBezTo>
                      <a:pt x="2150" y="10438"/>
                      <a:pt x="2134" y="10392"/>
                      <a:pt x="2096" y="10361"/>
                    </a:cubicBezTo>
                    <a:cubicBezTo>
                      <a:pt x="1927" y="10231"/>
                      <a:pt x="1774" y="10085"/>
                      <a:pt x="1628" y="9923"/>
                    </a:cubicBezTo>
                    <a:cubicBezTo>
                      <a:pt x="1559" y="9847"/>
                      <a:pt x="1482" y="9770"/>
                      <a:pt x="1421" y="9686"/>
                    </a:cubicBezTo>
                    <a:cubicBezTo>
                      <a:pt x="1359" y="9593"/>
                      <a:pt x="1290" y="9517"/>
                      <a:pt x="1229" y="9425"/>
                    </a:cubicBezTo>
                    <a:cubicBezTo>
                      <a:pt x="975" y="9079"/>
                      <a:pt x="776" y="8695"/>
                      <a:pt x="622" y="8296"/>
                    </a:cubicBezTo>
                    <a:cubicBezTo>
                      <a:pt x="546" y="8097"/>
                      <a:pt x="476" y="7897"/>
                      <a:pt x="423" y="7690"/>
                    </a:cubicBezTo>
                    <a:lnTo>
                      <a:pt x="354" y="7375"/>
                    </a:lnTo>
                    <a:lnTo>
                      <a:pt x="323" y="7214"/>
                    </a:lnTo>
                    <a:lnTo>
                      <a:pt x="308" y="7053"/>
                    </a:lnTo>
                    <a:lnTo>
                      <a:pt x="269" y="6738"/>
                    </a:lnTo>
                    <a:cubicBezTo>
                      <a:pt x="262" y="6631"/>
                      <a:pt x="262" y="6523"/>
                      <a:pt x="262" y="6416"/>
                    </a:cubicBezTo>
                    <a:cubicBezTo>
                      <a:pt x="262" y="6201"/>
                      <a:pt x="269" y="5986"/>
                      <a:pt x="285" y="5771"/>
                    </a:cubicBezTo>
                    <a:lnTo>
                      <a:pt x="300" y="5610"/>
                    </a:lnTo>
                    <a:lnTo>
                      <a:pt x="323" y="5456"/>
                    </a:lnTo>
                    <a:cubicBezTo>
                      <a:pt x="338" y="5349"/>
                      <a:pt x="346" y="5241"/>
                      <a:pt x="369" y="5134"/>
                    </a:cubicBezTo>
                    <a:lnTo>
                      <a:pt x="438" y="4819"/>
                    </a:lnTo>
                    <a:lnTo>
                      <a:pt x="523" y="4504"/>
                    </a:lnTo>
                    <a:cubicBezTo>
                      <a:pt x="653" y="4098"/>
                      <a:pt x="830" y="3699"/>
                      <a:pt x="1052" y="3330"/>
                    </a:cubicBezTo>
                    <a:cubicBezTo>
                      <a:pt x="1282" y="2962"/>
                      <a:pt x="1551" y="2624"/>
                      <a:pt x="1858" y="2317"/>
                    </a:cubicBezTo>
                    <a:cubicBezTo>
                      <a:pt x="2165" y="2018"/>
                      <a:pt x="2503" y="1741"/>
                      <a:pt x="2871" y="1511"/>
                    </a:cubicBezTo>
                    <a:cubicBezTo>
                      <a:pt x="3600" y="1043"/>
                      <a:pt x="4399" y="697"/>
                      <a:pt x="5243" y="490"/>
                    </a:cubicBezTo>
                    <a:cubicBezTo>
                      <a:pt x="5882" y="320"/>
                      <a:pt x="6538" y="235"/>
                      <a:pt x="7195" y="235"/>
                    </a:cubicBezTo>
                    <a:cubicBezTo>
                      <a:pt x="7399" y="235"/>
                      <a:pt x="7603" y="244"/>
                      <a:pt x="7807" y="260"/>
                    </a:cubicBezTo>
                    <a:cubicBezTo>
                      <a:pt x="8022" y="283"/>
                      <a:pt x="8237" y="314"/>
                      <a:pt x="8444" y="360"/>
                    </a:cubicBezTo>
                    <a:cubicBezTo>
                      <a:pt x="8651" y="413"/>
                      <a:pt x="8866" y="467"/>
                      <a:pt x="9066" y="529"/>
                    </a:cubicBezTo>
                    <a:lnTo>
                      <a:pt x="9373" y="644"/>
                    </a:lnTo>
                    <a:cubicBezTo>
                      <a:pt x="9419" y="659"/>
                      <a:pt x="9472" y="674"/>
                      <a:pt x="9518" y="697"/>
                    </a:cubicBezTo>
                    <a:lnTo>
                      <a:pt x="9664" y="766"/>
                    </a:lnTo>
                    <a:cubicBezTo>
                      <a:pt x="9764" y="813"/>
                      <a:pt x="9856" y="859"/>
                      <a:pt x="9956" y="912"/>
                    </a:cubicBezTo>
                    <a:lnTo>
                      <a:pt x="10225" y="1073"/>
                    </a:lnTo>
                    <a:cubicBezTo>
                      <a:pt x="10578" y="1304"/>
                      <a:pt x="10877" y="1603"/>
                      <a:pt x="11115" y="1949"/>
                    </a:cubicBezTo>
                    <a:lnTo>
                      <a:pt x="11161" y="2018"/>
                    </a:lnTo>
                    <a:cubicBezTo>
                      <a:pt x="11169" y="2033"/>
                      <a:pt x="11184" y="2056"/>
                      <a:pt x="11199" y="2079"/>
                    </a:cubicBezTo>
                    <a:lnTo>
                      <a:pt x="11268" y="2217"/>
                    </a:lnTo>
                    <a:cubicBezTo>
                      <a:pt x="11299" y="2263"/>
                      <a:pt x="11315" y="2309"/>
                      <a:pt x="11338" y="2363"/>
                    </a:cubicBezTo>
                    <a:cubicBezTo>
                      <a:pt x="11361" y="2409"/>
                      <a:pt x="11376" y="2455"/>
                      <a:pt x="11391" y="2501"/>
                    </a:cubicBezTo>
                    <a:cubicBezTo>
                      <a:pt x="11422" y="2601"/>
                      <a:pt x="11453" y="2701"/>
                      <a:pt x="11476" y="2801"/>
                    </a:cubicBezTo>
                    <a:cubicBezTo>
                      <a:pt x="11483" y="2854"/>
                      <a:pt x="11499" y="2900"/>
                      <a:pt x="11499" y="2954"/>
                    </a:cubicBezTo>
                    <a:cubicBezTo>
                      <a:pt x="11499" y="3000"/>
                      <a:pt x="11506" y="3046"/>
                      <a:pt x="11506" y="3092"/>
                    </a:cubicBezTo>
                    <a:lnTo>
                      <a:pt x="11506" y="3100"/>
                    </a:lnTo>
                    <a:cubicBezTo>
                      <a:pt x="11506" y="3146"/>
                      <a:pt x="11529" y="3184"/>
                      <a:pt x="11568" y="3215"/>
                    </a:cubicBezTo>
                    <a:cubicBezTo>
                      <a:pt x="11592" y="3233"/>
                      <a:pt x="11621" y="3242"/>
                      <a:pt x="11650" y="3242"/>
                    </a:cubicBezTo>
                    <a:cubicBezTo>
                      <a:pt x="11695" y="3242"/>
                      <a:pt x="11740" y="3221"/>
                      <a:pt x="11767" y="3184"/>
                    </a:cubicBezTo>
                    <a:cubicBezTo>
                      <a:pt x="11921" y="2969"/>
                      <a:pt x="12097" y="2770"/>
                      <a:pt x="12289" y="2578"/>
                    </a:cubicBezTo>
                    <a:cubicBezTo>
                      <a:pt x="12474" y="2394"/>
                      <a:pt x="12681" y="2209"/>
                      <a:pt x="12888" y="2048"/>
                    </a:cubicBezTo>
                    <a:cubicBezTo>
                      <a:pt x="13318" y="1711"/>
                      <a:pt x="13786" y="1442"/>
                      <a:pt x="14293" y="1242"/>
                    </a:cubicBezTo>
                    <a:cubicBezTo>
                      <a:pt x="14792" y="1043"/>
                      <a:pt x="15329" y="928"/>
                      <a:pt x="15866" y="897"/>
                    </a:cubicBezTo>
                    <a:cubicBezTo>
                      <a:pt x="15956" y="893"/>
                      <a:pt x="16046" y="891"/>
                      <a:pt x="16136" y="891"/>
                    </a:cubicBezTo>
                    <a:cubicBezTo>
                      <a:pt x="16591" y="891"/>
                      <a:pt x="17044" y="940"/>
                      <a:pt x="17486" y="1043"/>
                    </a:cubicBezTo>
                    <a:cubicBezTo>
                      <a:pt x="17616" y="1073"/>
                      <a:pt x="17747" y="1104"/>
                      <a:pt x="17877" y="1143"/>
                    </a:cubicBezTo>
                    <a:lnTo>
                      <a:pt x="18261" y="1281"/>
                    </a:lnTo>
                    <a:lnTo>
                      <a:pt x="18453" y="1342"/>
                    </a:lnTo>
                    <a:cubicBezTo>
                      <a:pt x="18514" y="1365"/>
                      <a:pt x="18576" y="1396"/>
                      <a:pt x="18637" y="1427"/>
                    </a:cubicBezTo>
                    <a:lnTo>
                      <a:pt x="19013" y="1588"/>
                    </a:lnTo>
                    <a:cubicBezTo>
                      <a:pt x="19497" y="1833"/>
                      <a:pt x="19942" y="2140"/>
                      <a:pt x="20356" y="2493"/>
                    </a:cubicBezTo>
                    <a:cubicBezTo>
                      <a:pt x="20756" y="2854"/>
                      <a:pt x="21116" y="3261"/>
                      <a:pt x="21416" y="3714"/>
                    </a:cubicBezTo>
                    <a:cubicBezTo>
                      <a:pt x="21715" y="4159"/>
                      <a:pt x="21953" y="4643"/>
                      <a:pt x="22114" y="5157"/>
                    </a:cubicBezTo>
                    <a:cubicBezTo>
                      <a:pt x="22122" y="5195"/>
                      <a:pt x="22160" y="5218"/>
                      <a:pt x="22191" y="5226"/>
                    </a:cubicBezTo>
                    <a:cubicBezTo>
                      <a:pt x="22644" y="5241"/>
                      <a:pt x="23089" y="5326"/>
                      <a:pt x="23519" y="5479"/>
                    </a:cubicBezTo>
                    <a:cubicBezTo>
                      <a:pt x="23726" y="5556"/>
                      <a:pt x="23933" y="5656"/>
                      <a:pt x="24118" y="5771"/>
                    </a:cubicBezTo>
                    <a:cubicBezTo>
                      <a:pt x="24309" y="5894"/>
                      <a:pt x="24486" y="6032"/>
                      <a:pt x="24647" y="6185"/>
                    </a:cubicBezTo>
                    <a:cubicBezTo>
                      <a:pt x="24962" y="6508"/>
                      <a:pt x="25215" y="6892"/>
                      <a:pt x="25384" y="7306"/>
                    </a:cubicBezTo>
                    <a:cubicBezTo>
                      <a:pt x="25553" y="7728"/>
                      <a:pt x="25653" y="8173"/>
                      <a:pt x="25683" y="8626"/>
                    </a:cubicBezTo>
                    <a:lnTo>
                      <a:pt x="25676" y="8619"/>
                    </a:lnTo>
                    <a:lnTo>
                      <a:pt x="25676" y="8619"/>
                    </a:lnTo>
                    <a:cubicBezTo>
                      <a:pt x="25676" y="8649"/>
                      <a:pt x="25699" y="8672"/>
                      <a:pt x="25729" y="8672"/>
                    </a:cubicBezTo>
                    <a:cubicBezTo>
                      <a:pt x="25760" y="8672"/>
                      <a:pt x="25783" y="8649"/>
                      <a:pt x="25783" y="8619"/>
                    </a:cubicBezTo>
                    <a:cubicBezTo>
                      <a:pt x="25768" y="8150"/>
                      <a:pt x="25676" y="7690"/>
                      <a:pt x="25507" y="7252"/>
                    </a:cubicBezTo>
                    <a:cubicBezTo>
                      <a:pt x="25338" y="6815"/>
                      <a:pt x="25077" y="6408"/>
                      <a:pt x="24747" y="6070"/>
                    </a:cubicBezTo>
                    <a:cubicBezTo>
                      <a:pt x="24586" y="5909"/>
                      <a:pt x="24402" y="5756"/>
                      <a:pt x="24202" y="5633"/>
                    </a:cubicBezTo>
                    <a:cubicBezTo>
                      <a:pt x="24002" y="5502"/>
                      <a:pt x="23788" y="5403"/>
                      <a:pt x="23573" y="5318"/>
                    </a:cubicBezTo>
                    <a:cubicBezTo>
                      <a:pt x="23149" y="5165"/>
                      <a:pt x="22711" y="5074"/>
                      <a:pt x="22265" y="5046"/>
                    </a:cubicBezTo>
                    <a:lnTo>
                      <a:pt x="22265" y="5046"/>
                    </a:lnTo>
                    <a:cubicBezTo>
                      <a:pt x="22105" y="4530"/>
                      <a:pt x="21872" y="4043"/>
                      <a:pt x="21562" y="3599"/>
                    </a:cubicBezTo>
                    <a:cubicBezTo>
                      <a:pt x="21255" y="3138"/>
                      <a:pt x="20886" y="2716"/>
                      <a:pt x="20464" y="2348"/>
                    </a:cubicBezTo>
                    <a:cubicBezTo>
                      <a:pt x="20042" y="1995"/>
                      <a:pt x="19574" y="1688"/>
                      <a:pt x="19075" y="1434"/>
                    </a:cubicBezTo>
                    <a:lnTo>
                      <a:pt x="18691" y="1273"/>
                    </a:lnTo>
                    <a:cubicBezTo>
                      <a:pt x="18622" y="1242"/>
                      <a:pt x="18560" y="1219"/>
                      <a:pt x="18499" y="1189"/>
                    </a:cubicBezTo>
                    <a:lnTo>
                      <a:pt x="18299" y="1127"/>
                    </a:lnTo>
                    <a:lnTo>
                      <a:pt x="17900" y="997"/>
                    </a:lnTo>
                    <a:cubicBezTo>
                      <a:pt x="17770" y="958"/>
                      <a:pt x="17632" y="928"/>
                      <a:pt x="17501" y="889"/>
                    </a:cubicBezTo>
                    <a:cubicBezTo>
                      <a:pt x="17046" y="787"/>
                      <a:pt x="16586" y="738"/>
                      <a:pt x="16120" y="738"/>
                    </a:cubicBezTo>
                    <a:cubicBezTo>
                      <a:pt x="16028" y="738"/>
                      <a:pt x="15936" y="740"/>
                      <a:pt x="15843" y="743"/>
                    </a:cubicBezTo>
                    <a:cubicBezTo>
                      <a:pt x="15567" y="759"/>
                      <a:pt x="15291" y="797"/>
                      <a:pt x="15014" y="851"/>
                    </a:cubicBezTo>
                    <a:cubicBezTo>
                      <a:pt x="14884" y="874"/>
                      <a:pt x="14746" y="905"/>
                      <a:pt x="14615" y="951"/>
                    </a:cubicBezTo>
                    <a:cubicBezTo>
                      <a:pt x="14477" y="989"/>
                      <a:pt x="14346" y="1027"/>
                      <a:pt x="14216" y="1073"/>
                    </a:cubicBezTo>
                    <a:cubicBezTo>
                      <a:pt x="13686" y="1265"/>
                      <a:pt x="13195" y="1526"/>
                      <a:pt x="12735" y="1849"/>
                    </a:cubicBezTo>
                    <a:cubicBezTo>
                      <a:pt x="12369" y="2110"/>
                      <a:pt x="12033" y="2411"/>
                      <a:pt x="11737" y="2742"/>
                    </a:cubicBezTo>
                    <a:lnTo>
                      <a:pt x="11737" y="2742"/>
                    </a:lnTo>
                    <a:cubicBezTo>
                      <a:pt x="11737" y="2741"/>
                      <a:pt x="11737" y="2740"/>
                      <a:pt x="11737" y="2739"/>
                    </a:cubicBezTo>
                    <a:cubicBezTo>
                      <a:pt x="11714" y="2624"/>
                      <a:pt x="11691" y="2517"/>
                      <a:pt x="11645" y="2401"/>
                    </a:cubicBezTo>
                    <a:cubicBezTo>
                      <a:pt x="11629" y="2348"/>
                      <a:pt x="11614" y="2294"/>
                      <a:pt x="11583" y="2240"/>
                    </a:cubicBezTo>
                    <a:cubicBezTo>
                      <a:pt x="11560" y="2186"/>
                      <a:pt x="11545" y="2133"/>
                      <a:pt x="11514" y="2079"/>
                    </a:cubicBezTo>
                    <a:cubicBezTo>
                      <a:pt x="11460" y="1979"/>
                      <a:pt x="11407" y="1879"/>
                      <a:pt x="11338" y="1787"/>
                    </a:cubicBezTo>
                    <a:cubicBezTo>
                      <a:pt x="11077" y="1411"/>
                      <a:pt x="10739" y="1089"/>
                      <a:pt x="10347" y="851"/>
                    </a:cubicBezTo>
                    <a:lnTo>
                      <a:pt x="10056" y="674"/>
                    </a:lnTo>
                    <a:cubicBezTo>
                      <a:pt x="9956" y="621"/>
                      <a:pt x="9848" y="582"/>
                      <a:pt x="9756" y="536"/>
                    </a:cubicBezTo>
                    <a:lnTo>
                      <a:pt x="9603" y="467"/>
                    </a:lnTo>
                    <a:cubicBezTo>
                      <a:pt x="9549" y="444"/>
                      <a:pt x="9495" y="429"/>
                      <a:pt x="9442" y="406"/>
                    </a:cubicBezTo>
                    <a:lnTo>
                      <a:pt x="9127" y="298"/>
                    </a:lnTo>
                    <a:cubicBezTo>
                      <a:pt x="8912" y="229"/>
                      <a:pt x="8697" y="175"/>
                      <a:pt x="8482" y="122"/>
                    </a:cubicBezTo>
                    <a:cubicBezTo>
                      <a:pt x="8260" y="76"/>
                      <a:pt x="8037" y="45"/>
                      <a:pt x="7814" y="22"/>
                    </a:cubicBezTo>
                    <a:cubicBezTo>
                      <a:pt x="7619" y="8"/>
                      <a:pt x="7424" y="0"/>
                      <a:pt x="7229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0"/>
              <p:cNvSpPr/>
              <p:nvPr/>
            </p:nvSpPr>
            <p:spPr>
              <a:xfrm>
                <a:off x="4506367" y="2167556"/>
                <a:ext cx="67487" cy="126682"/>
              </a:xfrm>
              <a:custGeom>
                <a:rect b="b" l="l" r="r" t="t"/>
                <a:pathLst>
                  <a:path extrusionOk="0" h="1879" w="1001">
                    <a:moveTo>
                      <a:pt x="69" y="1"/>
                    </a:moveTo>
                    <a:cubicBezTo>
                      <a:pt x="34" y="1"/>
                      <a:pt x="0" y="31"/>
                      <a:pt x="10" y="72"/>
                    </a:cubicBezTo>
                    <a:cubicBezTo>
                      <a:pt x="64" y="234"/>
                      <a:pt x="133" y="387"/>
                      <a:pt x="195" y="533"/>
                    </a:cubicBezTo>
                    <a:cubicBezTo>
                      <a:pt x="256" y="686"/>
                      <a:pt x="348" y="825"/>
                      <a:pt x="417" y="970"/>
                    </a:cubicBezTo>
                    <a:cubicBezTo>
                      <a:pt x="486" y="1116"/>
                      <a:pt x="548" y="1270"/>
                      <a:pt x="624" y="1416"/>
                    </a:cubicBezTo>
                    <a:cubicBezTo>
                      <a:pt x="693" y="1569"/>
                      <a:pt x="778" y="1707"/>
                      <a:pt x="862" y="1845"/>
                    </a:cubicBezTo>
                    <a:cubicBezTo>
                      <a:pt x="874" y="1869"/>
                      <a:pt x="899" y="1879"/>
                      <a:pt x="924" y="1879"/>
                    </a:cubicBezTo>
                    <a:cubicBezTo>
                      <a:pt x="932" y="1879"/>
                      <a:pt x="939" y="1878"/>
                      <a:pt x="947" y="1876"/>
                    </a:cubicBezTo>
                    <a:cubicBezTo>
                      <a:pt x="977" y="1861"/>
                      <a:pt x="1000" y="1822"/>
                      <a:pt x="985" y="1792"/>
                    </a:cubicBezTo>
                    <a:cubicBezTo>
                      <a:pt x="931" y="1630"/>
                      <a:pt x="870" y="1485"/>
                      <a:pt x="793" y="1331"/>
                    </a:cubicBezTo>
                    <a:cubicBezTo>
                      <a:pt x="724" y="1185"/>
                      <a:pt x="647" y="1039"/>
                      <a:pt x="571" y="901"/>
                    </a:cubicBezTo>
                    <a:cubicBezTo>
                      <a:pt x="494" y="755"/>
                      <a:pt x="440" y="594"/>
                      <a:pt x="363" y="448"/>
                    </a:cubicBezTo>
                    <a:cubicBezTo>
                      <a:pt x="287" y="310"/>
                      <a:pt x="210" y="164"/>
                      <a:pt x="118" y="26"/>
                    </a:cubicBezTo>
                    <a:cubicBezTo>
                      <a:pt x="105" y="8"/>
                      <a:pt x="87" y="1"/>
                      <a:pt x="69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0"/>
              <p:cNvSpPr/>
              <p:nvPr/>
            </p:nvSpPr>
            <p:spPr>
              <a:xfrm>
                <a:off x="4641004" y="2060426"/>
                <a:ext cx="42542" cy="197406"/>
              </a:xfrm>
              <a:custGeom>
                <a:rect b="b" l="l" r="r" t="t"/>
                <a:pathLst>
                  <a:path extrusionOk="0" h="2928" w="631">
                    <a:moveTo>
                      <a:pt x="64" y="0"/>
                    </a:moveTo>
                    <a:cubicBezTo>
                      <a:pt x="33" y="0"/>
                      <a:pt x="0" y="25"/>
                      <a:pt x="9" y="65"/>
                    </a:cubicBezTo>
                    <a:cubicBezTo>
                      <a:pt x="24" y="303"/>
                      <a:pt x="63" y="541"/>
                      <a:pt x="93" y="771"/>
                    </a:cubicBezTo>
                    <a:cubicBezTo>
                      <a:pt x="124" y="1009"/>
                      <a:pt x="186" y="1239"/>
                      <a:pt x="224" y="1477"/>
                    </a:cubicBezTo>
                    <a:cubicBezTo>
                      <a:pt x="270" y="1707"/>
                      <a:pt x="293" y="1945"/>
                      <a:pt x="339" y="2176"/>
                    </a:cubicBezTo>
                    <a:cubicBezTo>
                      <a:pt x="385" y="2414"/>
                      <a:pt x="431" y="2644"/>
                      <a:pt x="493" y="2874"/>
                    </a:cubicBezTo>
                    <a:cubicBezTo>
                      <a:pt x="500" y="2905"/>
                      <a:pt x="531" y="2928"/>
                      <a:pt x="562" y="2928"/>
                    </a:cubicBezTo>
                    <a:cubicBezTo>
                      <a:pt x="600" y="2920"/>
                      <a:pt x="631" y="2889"/>
                      <a:pt x="623" y="2851"/>
                    </a:cubicBezTo>
                    <a:cubicBezTo>
                      <a:pt x="608" y="2613"/>
                      <a:pt x="569" y="2375"/>
                      <a:pt x="531" y="2145"/>
                    </a:cubicBezTo>
                    <a:cubicBezTo>
                      <a:pt x="485" y="1907"/>
                      <a:pt x="439" y="1677"/>
                      <a:pt x="393" y="1446"/>
                    </a:cubicBezTo>
                    <a:cubicBezTo>
                      <a:pt x="347" y="1208"/>
                      <a:pt x="324" y="971"/>
                      <a:pt x="278" y="740"/>
                    </a:cubicBezTo>
                    <a:cubicBezTo>
                      <a:pt x="232" y="510"/>
                      <a:pt x="178" y="272"/>
                      <a:pt x="116" y="42"/>
                    </a:cubicBezTo>
                    <a:cubicBezTo>
                      <a:pt x="110" y="13"/>
                      <a:pt x="87" y="0"/>
                      <a:pt x="64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0"/>
              <p:cNvSpPr/>
              <p:nvPr/>
            </p:nvSpPr>
            <p:spPr>
              <a:xfrm>
                <a:off x="4762697" y="1938329"/>
                <a:ext cx="41935" cy="307031"/>
              </a:xfrm>
              <a:custGeom>
                <a:rect b="b" l="l" r="r" t="t"/>
                <a:pathLst>
                  <a:path extrusionOk="0" h="4554" w="622">
                    <a:moveTo>
                      <a:pt x="566" y="1"/>
                    </a:moveTo>
                    <a:cubicBezTo>
                      <a:pt x="540" y="1"/>
                      <a:pt x="514" y="16"/>
                      <a:pt x="507" y="49"/>
                    </a:cubicBezTo>
                    <a:cubicBezTo>
                      <a:pt x="445" y="417"/>
                      <a:pt x="399" y="786"/>
                      <a:pt x="345" y="1154"/>
                    </a:cubicBezTo>
                    <a:cubicBezTo>
                      <a:pt x="292" y="1523"/>
                      <a:pt x="269" y="1891"/>
                      <a:pt x="230" y="2267"/>
                    </a:cubicBezTo>
                    <a:cubicBezTo>
                      <a:pt x="192" y="2636"/>
                      <a:pt x="131" y="3004"/>
                      <a:pt x="92" y="3373"/>
                    </a:cubicBezTo>
                    <a:cubicBezTo>
                      <a:pt x="61" y="3741"/>
                      <a:pt x="23" y="4109"/>
                      <a:pt x="0" y="4486"/>
                    </a:cubicBezTo>
                    <a:cubicBezTo>
                      <a:pt x="0" y="4531"/>
                      <a:pt x="33" y="4554"/>
                      <a:pt x="67" y="4554"/>
                    </a:cubicBezTo>
                    <a:cubicBezTo>
                      <a:pt x="97" y="4554"/>
                      <a:pt x="128" y="4537"/>
                      <a:pt x="138" y="4501"/>
                    </a:cubicBezTo>
                    <a:cubicBezTo>
                      <a:pt x="200" y="4132"/>
                      <a:pt x="238" y="3764"/>
                      <a:pt x="284" y="3396"/>
                    </a:cubicBezTo>
                    <a:cubicBezTo>
                      <a:pt x="330" y="3027"/>
                      <a:pt x="361" y="2651"/>
                      <a:pt x="399" y="2283"/>
                    </a:cubicBezTo>
                    <a:cubicBezTo>
                      <a:pt x="438" y="1914"/>
                      <a:pt x="499" y="1546"/>
                      <a:pt x="530" y="1170"/>
                    </a:cubicBezTo>
                    <a:cubicBezTo>
                      <a:pt x="568" y="801"/>
                      <a:pt x="599" y="433"/>
                      <a:pt x="622" y="57"/>
                    </a:cubicBezTo>
                    <a:cubicBezTo>
                      <a:pt x="622" y="20"/>
                      <a:pt x="594" y="1"/>
                      <a:pt x="56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0"/>
              <p:cNvSpPr/>
              <p:nvPr/>
            </p:nvSpPr>
            <p:spPr>
              <a:xfrm>
                <a:off x="4871513" y="2091102"/>
                <a:ext cx="89399" cy="179068"/>
              </a:xfrm>
              <a:custGeom>
                <a:rect b="b" l="l" r="r" t="t"/>
                <a:pathLst>
                  <a:path extrusionOk="0" h="2656" w="1326">
                    <a:moveTo>
                      <a:pt x="1263" y="1"/>
                    </a:moveTo>
                    <a:cubicBezTo>
                      <a:pt x="1245" y="1"/>
                      <a:pt x="1228" y="9"/>
                      <a:pt x="1218" y="24"/>
                    </a:cubicBezTo>
                    <a:cubicBezTo>
                      <a:pt x="1096" y="232"/>
                      <a:pt x="996" y="439"/>
                      <a:pt x="888" y="646"/>
                    </a:cubicBezTo>
                    <a:cubicBezTo>
                      <a:pt x="773" y="853"/>
                      <a:pt x="696" y="1076"/>
                      <a:pt x="597" y="1283"/>
                    </a:cubicBezTo>
                    <a:cubicBezTo>
                      <a:pt x="497" y="1498"/>
                      <a:pt x="389" y="1705"/>
                      <a:pt x="297" y="1912"/>
                    </a:cubicBezTo>
                    <a:cubicBezTo>
                      <a:pt x="198" y="2127"/>
                      <a:pt x="105" y="2342"/>
                      <a:pt x="21" y="2557"/>
                    </a:cubicBezTo>
                    <a:cubicBezTo>
                      <a:pt x="1" y="2613"/>
                      <a:pt x="44" y="2656"/>
                      <a:pt x="87" y="2656"/>
                    </a:cubicBezTo>
                    <a:cubicBezTo>
                      <a:pt x="109" y="2656"/>
                      <a:pt x="131" y="2645"/>
                      <a:pt x="144" y="2619"/>
                    </a:cubicBezTo>
                    <a:cubicBezTo>
                      <a:pt x="267" y="2419"/>
                      <a:pt x="359" y="2204"/>
                      <a:pt x="466" y="1997"/>
                    </a:cubicBezTo>
                    <a:cubicBezTo>
                      <a:pt x="566" y="1782"/>
                      <a:pt x="666" y="1567"/>
                      <a:pt x="750" y="1352"/>
                    </a:cubicBezTo>
                    <a:cubicBezTo>
                      <a:pt x="842" y="1145"/>
                      <a:pt x="965" y="938"/>
                      <a:pt x="1057" y="723"/>
                    </a:cubicBezTo>
                    <a:cubicBezTo>
                      <a:pt x="1149" y="508"/>
                      <a:pt x="1241" y="293"/>
                      <a:pt x="1318" y="78"/>
                    </a:cubicBezTo>
                    <a:cubicBezTo>
                      <a:pt x="1326" y="47"/>
                      <a:pt x="1318" y="24"/>
                      <a:pt x="1295" y="9"/>
                    </a:cubicBezTo>
                    <a:cubicBezTo>
                      <a:pt x="1284" y="3"/>
                      <a:pt x="1273" y="1"/>
                      <a:pt x="1263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0"/>
              <p:cNvSpPr/>
              <p:nvPr/>
            </p:nvSpPr>
            <p:spPr>
              <a:xfrm>
                <a:off x="5000690" y="2207334"/>
                <a:ext cx="97354" cy="117378"/>
              </a:xfrm>
              <a:custGeom>
                <a:rect b="b" l="l" r="r" t="t"/>
                <a:pathLst>
                  <a:path extrusionOk="0" h="1741" w="1444">
                    <a:moveTo>
                      <a:pt x="1383" y="0"/>
                    </a:moveTo>
                    <a:cubicBezTo>
                      <a:pt x="1369" y="0"/>
                      <a:pt x="1356" y="4"/>
                      <a:pt x="1344" y="12"/>
                    </a:cubicBezTo>
                    <a:cubicBezTo>
                      <a:pt x="1214" y="135"/>
                      <a:pt x="1106" y="273"/>
                      <a:pt x="983" y="396"/>
                    </a:cubicBezTo>
                    <a:cubicBezTo>
                      <a:pt x="868" y="526"/>
                      <a:pt x="776" y="680"/>
                      <a:pt x="669" y="810"/>
                    </a:cubicBezTo>
                    <a:cubicBezTo>
                      <a:pt x="554" y="948"/>
                      <a:pt x="438" y="1079"/>
                      <a:pt x="331" y="1217"/>
                    </a:cubicBezTo>
                    <a:cubicBezTo>
                      <a:pt x="223" y="1348"/>
                      <a:pt x="116" y="1493"/>
                      <a:pt x="16" y="1639"/>
                    </a:cubicBezTo>
                    <a:cubicBezTo>
                      <a:pt x="1" y="1662"/>
                      <a:pt x="9" y="1701"/>
                      <a:pt x="32" y="1724"/>
                    </a:cubicBezTo>
                    <a:cubicBezTo>
                      <a:pt x="47" y="1735"/>
                      <a:pt x="64" y="1741"/>
                      <a:pt x="81" y="1741"/>
                    </a:cubicBezTo>
                    <a:cubicBezTo>
                      <a:pt x="99" y="1741"/>
                      <a:pt x="116" y="1735"/>
                      <a:pt x="131" y="1724"/>
                    </a:cubicBezTo>
                    <a:cubicBezTo>
                      <a:pt x="247" y="1601"/>
                      <a:pt x="369" y="1470"/>
                      <a:pt x="477" y="1332"/>
                    </a:cubicBezTo>
                    <a:cubicBezTo>
                      <a:pt x="584" y="1202"/>
                      <a:pt x="692" y="1064"/>
                      <a:pt x="799" y="918"/>
                    </a:cubicBezTo>
                    <a:cubicBezTo>
                      <a:pt x="899" y="780"/>
                      <a:pt x="1022" y="657"/>
                      <a:pt x="1129" y="519"/>
                    </a:cubicBezTo>
                    <a:cubicBezTo>
                      <a:pt x="1237" y="373"/>
                      <a:pt x="1336" y="235"/>
                      <a:pt x="1429" y="89"/>
                    </a:cubicBezTo>
                    <a:cubicBezTo>
                      <a:pt x="1444" y="66"/>
                      <a:pt x="1444" y="35"/>
                      <a:pt x="1421" y="12"/>
                    </a:cubicBezTo>
                    <a:cubicBezTo>
                      <a:pt x="1409" y="4"/>
                      <a:pt x="1396" y="0"/>
                      <a:pt x="1383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0"/>
              <p:cNvSpPr/>
              <p:nvPr/>
            </p:nvSpPr>
            <p:spPr>
              <a:xfrm>
                <a:off x="5080380" y="2301924"/>
                <a:ext cx="109288" cy="93444"/>
              </a:xfrm>
              <a:custGeom>
                <a:rect b="b" l="l" r="r" t="t"/>
                <a:pathLst>
                  <a:path extrusionOk="0" h="1386" w="1621">
                    <a:moveTo>
                      <a:pt x="1564" y="0"/>
                    </a:moveTo>
                    <a:cubicBezTo>
                      <a:pt x="1553" y="0"/>
                      <a:pt x="1541" y="5"/>
                      <a:pt x="1528" y="14"/>
                    </a:cubicBezTo>
                    <a:cubicBezTo>
                      <a:pt x="1390" y="98"/>
                      <a:pt x="1267" y="205"/>
                      <a:pt x="1129" y="298"/>
                    </a:cubicBezTo>
                    <a:cubicBezTo>
                      <a:pt x="999" y="397"/>
                      <a:pt x="891" y="520"/>
                      <a:pt x="761" y="620"/>
                    </a:cubicBezTo>
                    <a:cubicBezTo>
                      <a:pt x="638" y="727"/>
                      <a:pt x="508" y="820"/>
                      <a:pt x="377" y="927"/>
                    </a:cubicBezTo>
                    <a:cubicBezTo>
                      <a:pt x="254" y="1034"/>
                      <a:pt x="139" y="1150"/>
                      <a:pt x="24" y="1265"/>
                    </a:cubicBezTo>
                    <a:cubicBezTo>
                      <a:pt x="1" y="1288"/>
                      <a:pt x="1" y="1326"/>
                      <a:pt x="16" y="1357"/>
                    </a:cubicBezTo>
                    <a:cubicBezTo>
                      <a:pt x="30" y="1375"/>
                      <a:pt x="50" y="1386"/>
                      <a:pt x="70" y="1386"/>
                    </a:cubicBezTo>
                    <a:cubicBezTo>
                      <a:pt x="83" y="1386"/>
                      <a:pt x="96" y="1381"/>
                      <a:pt x="108" y="1372"/>
                    </a:cubicBezTo>
                    <a:cubicBezTo>
                      <a:pt x="247" y="1288"/>
                      <a:pt x="377" y="1180"/>
                      <a:pt x="500" y="1081"/>
                    </a:cubicBezTo>
                    <a:cubicBezTo>
                      <a:pt x="630" y="973"/>
                      <a:pt x="745" y="866"/>
                      <a:pt x="868" y="750"/>
                    </a:cubicBezTo>
                    <a:cubicBezTo>
                      <a:pt x="991" y="635"/>
                      <a:pt x="1129" y="551"/>
                      <a:pt x="1252" y="443"/>
                    </a:cubicBezTo>
                    <a:cubicBezTo>
                      <a:pt x="1375" y="328"/>
                      <a:pt x="1490" y="221"/>
                      <a:pt x="1605" y="98"/>
                    </a:cubicBezTo>
                    <a:cubicBezTo>
                      <a:pt x="1621" y="75"/>
                      <a:pt x="1621" y="52"/>
                      <a:pt x="1605" y="29"/>
                    </a:cubicBezTo>
                    <a:cubicBezTo>
                      <a:pt x="1596" y="10"/>
                      <a:pt x="1581" y="0"/>
                      <a:pt x="1564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0"/>
              <p:cNvSpPr/>
              <p:nvPr/>
            </p:nvSpPr>
            <p:spPr>
              <a:xfrm>
                <a:off x="3564577" y="3201844"/>
                <a:ext cx="159516" cy="75713"/>
              </a:xfrm>
              <a:custGeom>
                <a:rect b="b" l="l" r="r" t="t"/>
                <a:pathLst>
                  <a:path extrusionOk="0" h="1123" w="2366">
                    <a:moveTo>
                      <a:pt x="2291" y="1"/>
                    </a:moveTo>
                    <a:cubicBezTo>
                      <a:pt x="2283" y="1"/>
                      <a:pt x="2275" y="2"/>
                      <a:pt x="2266" y="6"/>
                    </a:cubicBezTo>
                    <a:cubicBezTo>
                      <a:pt x="2074" y="67"/>
                      <a:pt x="1890" y="144"/>
                      <a:pt x="1698" y="228"/>
                    </a:cubicBezTo>
                    <a:cubicBezTo>
                      <a:pt x="1514" y="313"/>
                      <a:pt x="1337" y="397"/>
                      <a:pt x="1153" y="489"/>
                    </a:cubicBezTo>
                    <a:cubicBezTo>
                      <a:pt x="969" y="582"/>
                      <a:pt x="777" y="635"/>
                      <a:pt x="593" y="727"/>
                    </a:cubicBezTo>
                    <a:cubicBezTo>
                      <a:pt x="409" y="827"/>
                      <a:pt x="232" y="912"/>
                      <a:pt x="56" y="1019"/>
                    </a:cubicBezTo>
                    <a:cubicBezTo>
                      <a:pt x="1" y="1046"/>
                      <a:pt x="25" y="1122"/>
                      <a:pt x="80" y="1122"/>
                    </a:cubicBezTo>
                    <a:cubicBezTo>
                      <a:pt x="87" y="1122"/>
                      <a:pt x="94" y="1121"/>
                      <a:pt x="102" y="1119"/>
                    </a:cubicBezTo>
                    <a:cubicBezTo>
                      <a:pt x="294" y="1057"/>
                      <a:pt x="478" y="981"/>
                      <a:pt x="670" y="904"/>
                    </a:cubicBezTo>
                    <a:cubicBezTo>
                      <a:pt x="862" y="835"/>
                      <a:pt x="1038" y="727"/>
                      <a:pt x="1222" y="651"/>
                    </a:cubicBezTo>
                    <a:cubicBezTo>
                      <a:pt x="1407" y="566"/>
                      <a:pt x="1598" y="489"/>
                      <a:pt x="1783" y="413"/>
                    </a:cubicBezTo>
                    <a:cubicBezTo>
                      <a:pt x="1967" y="328"/>
                      <a:pt x="2151" y="228"/>
                      <a:pt x="2328" y="136"/>
                    </a:cubicBezTo>
                    <a:cubicBezTo>
                      <a:pt x="2358" y="121"/>
                      <a:pt x="2366" y="83"/>
                      <a:pt x="2358" y="44"/>
                    </a:cubicBezTo>
                    <a:cubicBezTo>
                      <a:pt x="2346" y="20"/>
                      <a:pt x="2320" y="1"/>
                      <a:pt x="2291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0"/>
              <p:cNvSpPr/>
              <p:nvPr/>
            </p:nvSpPr>
            <p:spPr>
              <a:xfrm>
                <a:off x="3655864" y="3330548"/>
                <a:ext cx="162954" cy="124390"/>
              </a:xfrm>
              <a:custGeom>
                <a:rect b="b" l="l" r="r" t="t"/>
                <a:pathLst>
                  <a:path extrusionOk="0" h="1845" w="2417">
                    <a:moveTo>
                      <a:pt x="2342" y="0"/>
                    </a:moveTo>
                    <a:cubicBezTo>
                      <a:pt x="2330" y="0"/>
                      <a:pt x="2319" y="3"/>
                      <a:pt x="2309" y="8"/>
                    </a:cubicBezTo>
                    <a:cubicBezTo>
                      <a:pt x="2110" y="139"/>
                      <a:pt x="1918" y="277"/>
                      <a:pt x="1726" y="423"/>
                    </a:cubicBezTo>
                    <a:cubicBezTo>
                      <a:pt x="1534" y="561"/>
                      <a:pt x="1357" y="707"/>
                      <a:pt x="1166" y="860"/>
                    </a:cubicBezTo>
                    <a:cubicBezTo>
                      <a:pt x="974" y="1014"/>
                      <a:pt x="774" y="1136"/>
                      <a:pt x="590" y="1282"/>
                    </a:cubicBezTo>
                    <a:cubicBezTo>
                      <a:pt x="406" y="1436"/>
                      <a:pt x="221" y="1582"/>
                      <a:pt x="45" y="1743"/>
                    </a:cubicBezTo>
                    <a:cubicBezTo>
                      <a:pt x="1" y="1781"/>
                      <a:pt x="34" y="1845"/>
                      <a:pt x="82" y="1845"/>
                    </a:cubicBezTo>
                    <a:cubicBezTo>
                      <a:pt x="92" y="1845"/>
                      <a:pt x="103" y="1842"/>
                      <a:pt x="114" y="1835"/>
                    </a:cubicBezTo>
                    <a:cubicBezTo>
                      <a:pt x="321" y="1704"/>
                      <a:pt x="505" y="1566"/>
                      <a:pt x="705" y="1436"/>
                    </a:cubicBezTo>
                    <a:cubicBezTo>
                      <a:pt x="897" y="1298"/>
                      <a:pt x="1073" y="1136"/>
                      <a:pt x="1265" y="998"/>
                    </a:cubicBezTo>
                    <a:cubicBezTo>
                      <a:pt x="1457" y="852"/>
                      <a:pt x="1649" y="722"/>
                      <a:pt x="1841" y="576"/>
                    </a:cubicBezTo>
                    <a:cubicBezTo>
                      <a:pt x="2025" y="430"/>
                      <a:pt x="2209" y="284"/>
                      <a:pt x="2386" y="123"/>
                    </a:cubicBezTo>
                    <a:cubicBezTo>
                      <a:pt x="2417" y="100"/>
                      <a:pt x="2417" y="62"/>
                      <a:pt x="2401" y="31"/>
                    </a:cubicBezTo>
                    <a:cubicBezTo>
                      <a:pt x="2386" y="11"/>
                      <a:pt x="2364" y="0"/>
                      <a:pt x="2342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0"/>
              <p:cNvSpPr/>
              <p:nvPr/>
            </p:nvSpPr>
            <p:spPr>
              <a:xfrm>
                <a:off x="3840527" y="3425003"/>
                <a:ext cx="110232" cy="246622"/>
              </a:xfrm>
              <a:custGeom>
                <a:rect b="b" l="l" r="r" t="t"/>
                <a:pathLst>
                  <a:path extrusionOk="0" h="3658" w="1635">
                    <a:moveTo>
                      <a:pt x="1556" y="1"/>
                    </a:moveTo>
                    <a:cubicBezTo>
                      <a:pt x="1532" y="1"/>
                      <a:pt x="1507" y="16"/>
                      <a:pt x="1497" y="42"/>
                    </a:cubicBezTo>
                    <a:cubicBezTo>
                      <a:pt x="1351" y="326"/>
                      <a:pt x="1220" y="626"/>
                      <a:pt x="1098" y="917"/>
                    </a:cubicBezTo>
                    <a:cubicBezTo>
                      <a:pt x="967" y="1209"/>
                      <a:pt x="852" y="1508"/>
                      <a:pt x="729" y="1808"/>
                    </a:cubicBezTo>
                    <a:cubicBezTo>
                      <a:pt x="614" y="2100"/>
                      <a:pt x="468" y="2384"/>
                      <a:pt x="345" y="2683"/>
                    </a:cubicBezTo>
                    <a:cubicBezTo>
                      <a:pt x="230" y="2982"/>
                      <a:pt x="115" y="3282"/>
                      <a:pt x="8" y="3581"/>
                    </a:cubicBezTo>
                    <a:cubicBezTo>
                      <a:pt x="0" y="3612"/>
                      <a:pt x="15" y="3642"/>
                      <a:pt x="38" y="3650"/>
                    </a:cubicBezTo>
                    <a:cubicBezTo>
                      <a:pt x="49" y="3655"/>
                      <a:pt x="59" y="3658"/>
                      <a:pt x="69" y="3658"/>
                    </a:cubicBezTo>
                    <a:cubicBezTo>
                      <a:pt x="88" y="3658"/>
                      <a:pt x="105" y="3647"/>
                      <a:pt x="115" y="3627"/>
                    </a:cubicBezTo>
                    <a:cubicBezTo>
                      <a:pt x="261" y="3343"/>
                      <a:pt x="384" y="3044"/>
                      <a:pt x="522" y="2760"/>
                    </a:cubicBezTo>
                    <a:cubicBezTo>
                      <a:pt x="660" y="2468"/>
                      <a:pt x="760" y="2169"/>
                      <a:pt x="890" y="1869"/>
                    </a:cubicBezTo>
                    <a:cubicBezTo>
                      <a:pt x="1013" y="1578"/>
                      <a:pt x="1151" y="1286"/>
                      <a:pt x="1274" y="994"/>
                    </a:cubicBezTo>
                    <a:cubicBezTo>
                      <a:pt x="1389" y="695"/>
                      <a:pt x="1512" y="403"/>
                      <a:pt x="1620" y="96"/>
                    </a:cubicBezTo>
                    <a:cubicBezTo>
                      <a:pt x="1635" y="65"/>
                      <a:pt x="1620" y="27"/>
                      <a:pt x="1589" y="12"/>
                    </a:cubicBezTo>
                    <a:cubicBezTo>
                      <a:pt x="1579" y="4"/>
                      <a:pt x="1568" y="1"/>
                      <a:pt x="1556" y="1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0"/>
              <p:cNvSpPr/>
              <p:nvPr/>
            </p:nvSpPr>
            <p:spPr>
              <a:xfrm>
                <a:off x="4072856" y="3474827"/>
                <a:ext cx="18675" cy="147785"/>
              </a:xfrm>
              <a:custGeom>
                <a:rect b="b" l="l" r="r" t="t"/>
                <a:pathLst>
                  <a:path extrusionOk="0" h="2192" w="277">
                    <a:moveTo>
                      <a:pt x="201" y="0"/>
                    </a:moveTo>
                    <a:cubicBezTo>
                      <a:pt x="168" y="0"/>
                      <a:pt x="138" y="22"/>
                      <a:pt x="131" y="56"/>
                    </a:cubicBezTo>
                    <a:cubicBezTo>
                      <a:pt x="100" y="225"/>
                      <a:pt x="85" y="401"/>
                      <a:pt x="69" y="578"/>
                    </a:cubicBezTo>
                    <a:cubicBezTo>
                      <a:pt x="62" y="746"/>
                      <a:pt x="54" y="923"/>
                      <a:pt x="54" y="1100"/>
                    </a:cubicBezTo>
                    <a:cubicBezTo>
                      <a:pt x="46" y="1268"/>
                      <a:pt x="16" y="1445"/>
                      <a:pt x="8" y="1614"/>
                    </a:cubicBezTo>
                    <a:cubicBezTo>
                      <a:pt x="0" y="1790"/>
                      <a:pt x="0" y="1967"/>
                      <a:pt x="8" y="2143"/>
                    </a:cubicBezTo>
                    <a:cubicBezTo>
                      <a:pt x="8" y="2166"/>
                      <a:pt x="31" y="2189"/>
                      <a:pt x="54" y="2189"/>
                    </a:cubicBezTo>
                    <a:cubicBezTo>
                      <a:pt x="59" y="2191"/>
                      <a:pt x="65" y="2191"/>
                      <a:pt x="70" y="2191"/>
                    </a:cubicBezTo>
                    <a:cubicBezTo>
                      <a:pt x="95" y="2191"/>
                      <a:pt x="117" y="2177"/>
                      <a:pt x="123" y="2151"/>
                    </a:cubicBezTo>
                    <a:cubicBezTo>
                      <a:pt x="154" y="1975"/>
                      <a:pt x="169" y="1798"/>
                      <a:pt x="192" y="1629"/>
                    </a:cubicBezTo>
                    <a:cubicBezTo>
                      <a:pt x="215" y="1453"/>
                      <a:pt x="200" y="1284"/>
                      <a:pt x="215" y="1107"/>
                    </a:cubicBezTo>
                    <a:cubicBezTo>
                      <a:pt x="231" y="931"/>
                      <a:pt x="254" y="762"/>
                      <a:pt x="261" y="585"/>
                    </a:cubicBezTo>
                    <a:cubicBezTo>
                      <a:pt x="269" y="416"/>
                      <a:pt x="277" y="240"/>
                      <a:pt x="269" y="63"/>
                    </a:cubicBezTo>
                    <a:cubicBezTo>
                      <a:pt x="269" y="33"/>
                      <a:pt x="246" y="2"/>
                      <a:pt x="215" y="2"/>
                    </a:cubicBezTo>
                    <a:cubicBezTo>
                      <a:pt x="210" y="1"/>
                      <a:pt x="205" y="0"/>
                      <a:pt x="20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0"/>
              <p:cNvSpPr/>
              <p:nvPr/>
            </p:nvSpPr>
            <p:spPr>
              <a:xfrm>
                <a:off x="4252396" y="3477524"/>
                <a:ext cx="39441" cy="117513"/>
              </a:xfrm>
              <a:custGeom>
                <a:rect b="b" l="l" r="r" t="t"/>
                <a:pathLst>
                  <a:path extrusionOk="0" h="1743" w="585">
                    <a:moveTo>
                      <a:pt x="62" y="0"/>
                    </a:moveTo>
                    <a:cubicBezTo>
                      <a:pt x="24" y="8"/>
                      <a:pt x="1" y="39"/>
                      <a:pt x="1" y="77"/>
                    </a:cubicBezTo>
                    <a:cubicBezTo>
                      <a:pt x="24" y="223"/>
                      <a:pt x="55" y="361"/>
                      <a:pt x="93" y="492"/>
                    </a:cubicBezTo>
                    <a:cubicBezTo>
                      <a:pt x="124" y="630"/>
                      <a:pt x="170" y="768"/>
                      <a:pt x="216" y="898"/>
                    </a:cubicBezTo>
                    <a:cubicBezTo>
                      <a:pt x="262" y="1037"/>
                      <a:pt x="270" y="1175"/>
                      <a:pt x="316" y="1313"/>
                    </a:cubicBezTo>
                    <a:cubicBezTo>
                      <a:pt x="362" y="1443"/>
                      <a:pt x="415" y="1581"/>
                      <a:pt x="469" y="1712"/>
                    </a:cubicBezTo>
                    <a:cubicBezTo>
                      <a:pt x="477" y="1727"/>
                      <a:pt x="500" y="1743"/>
                      <a:pt x="523" y="1743"/>
                    </a:cubicBezTo>
                    <a:cubicBezTo>
                      <a:pt x="561" y="1735"/>
                      <a:pt x="584" y="1712"/>
                      <a:pt x="577" y="1681"/>
                    </a:cubicBezTo>
                    <a:cubicBezTo>
                      <a:pt x="561" y="1535"/>
                      <a:pt x="530" y="1397"/>
                      <a:pt x="500" y="1259"/>
                    </a:cubicBezTo>
                    <a:cubicBezTo>
                      <a:pt x="469" y="1121"/>
                      <a:pt x="415" y="990"/>
                      <a:pt x="377" y="852"/>
                    </a:cubicBezTo>
                    <a:cubicBezTo>
                      <a:pt x="339" y="722"/>
                      <a:pt x="316" y="576"/>
                      <a:pt x="277" y="445"/>
                    </a:cubicBezTo>
                    <a:cubicBezTo>
                      <a:pt x="239" y="307"/>
                      <a:pt x="193" y="177"/>
                      <a:pt x="139" y="46"/>
                    </a:cubicBezTo>
                    <a:cubicBezTo>
                      <a:pt x="124" y="16"/>
                      <a:pt x="93" y="0"/>
                      <a:pt x="62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0"/>
              <p:cNvSpPr/>
              <p:nvPr/>
            </p:nvSpPr>
            <p:spPr>
              <a:xfrm>
                <a:off x="5366578" y="2857328"/>
                <a:ext cx="29328" cy="23664"/>
              </a:xfrm>
              <a:custGeom>
                <a:rect b="b" l="l" r="r" t="t"/>
                <a:pathLst>
                  <a:path extrusionOk="0" h="351" w="435">
                    <a:moveTo>
                      <a:pt x="301" y="0"/>
                    </a:moveTo>
                    <a:cubicBezTo>
                      <a:pt x="281" y="0"/>
                      <a:pt x="260" y="6"/>
                      <a:pt x="239" y="19"/>
                    </a:cubicBezTo>
                    <a:cubicBezTo>
                      <a:pt x="200" y="42"/>
                      <a:pt x="177" y="73"/>
                      <a:pt x="146" y="96"/>
                    </a:cubicBezTo>
                    <a:cubicBezTo>
                      <a:pt x="108" y="111"/>
                      <a:pt x="77" y="142"/>
                      <a:pt x="62" y="173"/>
                    </a:cubicBezTo>
                    <a:cubicBezTo>
                      <a:pt x="1" y="219"/>
                      <a:pt x="39" y="303"/>
                      <a:pt x="100" y="326"/>
                    </a:cubicBezTo>
                    <a:cubicBezTo>
                      <a:pt x="125" y="343"/>
                      <a:pt x="154" y="350"/>
                      <a:pt x="183" y="350"/>
                    </a:cubicBezTo>
                    <a:cubicBezTo>
                      <a:pt x="290" y="350"/>
                      <a:pt x="411" y="254"/>
                      <a:pt x="423" y="157"/>
                    </a:cubicBezTo>
                    <a:cubicBezTo>
                      <a:pt x="435" y="79"/>
                      <a:pt x="376" y="0"/>
                      <a:pt x="301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0"/>
              <p:cNvSpPr/>
              <p:nvPr/>
            </p:nvSpPr>
            <p:spPr>
              <a:xfrm>
                <a:off x="5359836" y="2889285"/>
                <a:ext cx="31350" cy="25957"/>
              </a:xfrm>
              <a:custGeom>
                <a:rect b="b" l="l" r="r" t="t"/>
                <a:pathLst>
                  <a:path extrusionOk="0" h="385" w="465">
                    <a:moveTo>
                      <a:pt x="355" y="0"/>
                    </a:moveTo>
                    <a:cubicBezTo>
                      <a:pt x="345" y="0"/>
                      <a:pt x="334" y="2"/>
                      <a:pt x="323" y="6"/>
                    </a:cubicBezTo>
                    <a:cubicBezTo>
                      <a:pt x="193" y="59"/>
                      <a:pt x="93" y="159"/>
                      <a:pt x="32" y="274"/>
                    </a:cubicBezTo>
                    <a:cubicBezTo>
                      <a:pt x="0" y="324"/>
                      <a:pt x="45" y="385"/>
                      <a:pt x="96" y="385"/>
                    </a:cubicBezTo>
                    <a:cubicBezTo>
                      <a:pt x="108" y="385"/>
                      <a:pt x="120" y="381"/>
                      <a:pt x="131" y="374"/>
                    </a:cubicBezTo>
                    <a:cubicBezTo>
                      <a:pt x="239" y="313"/>
                      <a:pt x="377" y="274"/>
                      <a:pt x="431" y="152"/>
                    </a:cubicBezTo>
                    <a:cubicBezTo>
                      <a:pt x="464" y="91"/>
                      <a:pt x="427" y="0"/>
                      <a:pt x="355" y="0"/>
                    </a:cubicBezTo>
                    <a:close/>
                  </a:path>
                </a:pathLst>
              </a:custGeom>
              <a:solidFill>
                <a:srgbClr val="2B0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3" name="Google Shape;623;p20"/>
            <p:cNvSpPr txBox="1"/>
            <p:nvPr/>
          </p:nvSpPr>
          <p:spPr>
            <a:xfrm>
              <a:off x="3923260" y="2661063"/>
              <a:ext cx="14601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21"/>
          <p:cNvGrpSpPr/>
          <p:nvPr/>
        </p:nvGrpSpPr>
        <p:grpSpPr>
          <a:xfrm>
            <a:off x="3553976" y="1028700"/>
            <a:ext cx="2098243" cy="3737825"/>
            <a:chOff x="3553976" y="1028700"/>
            <a:chExt cx="2098243" cy="3737825"/>
          </a:xfrm>
        </p:grpSpPr>
        <p:sp>
          <p:nvSpPr>
            <p:cNvPr id="629" name="Google Shape;629;p21"/>
            <p:cNvSpPr/>
            <p:nvPr/>
          </p:nvSpPr>
          <p:spPr>
            <a:xfrm>
              <a:off x="3553976" y="1028700"/>
              <a:ext cx="2098243" cy="1359757"/>
            </a:xfrm>
            <a:custGeom>
              <a:rect b="b" l="l" r="r" t="t"/>
              <a:pathLst>
                <a:path extrusionOk="0" h="16883" w="26053">
                  <a:moveTo>
                    <a:pt x="5833" y="1376"/>
                  </a:moveTo>
                  <a:cubicBezTo>
                    <a:pt x="5844" y="1376"/>
                    <a:pt x="5854" y="1377"/>
                    <a:pt x="5865" y="1380"/>
                  </a:cubicBezTo>
                  <a:lnTo>
                    <a:pt x="5904" y="1388"/>
                  </a:lnTo>
                  <a:cubicBezTo>
                    <a:pt x="5973" y="1411"/>
                    <a:pt x="6019" y="1487"/>
                    <a:pt x="5996" y="1564"/>
                  </a:cubicBezTo>
                  <a:cubicBezTo>
                    <a:pt x="5980" y="1626"/>
                    <a:pt x="5927" y="1664"/>
                    <a:pt x="5865" y="1664"/>
                  </a:cubicBezTo>
                  <a:cubicBezTo>
                    <a:pt x="5858" y="1665"/>
                    <a:pt x="5851" y="1665"/>
                    <a:pt x="5845" y="1665"/>
                  </a:cubicBezTo>
                  <a:cubicBezTo>
                    <a:pt x="5784" y="1665"/>
                    <a:pt x="5732" y="1635"/>
                    <a:pt x="5704" y="1579"/>
                  </a:cubicBezTo>
                  <a:cubicBezTo>
                    <a:pt x="5681" y="1541"/>
                    <a:pt x="5681" y="1487"/>
                    <a:pt x="5704" y="1449"/>
                  </a:cubicBezTo>
                  <a:cubicBezTo>
                    <a:pt x="5729" y="1405"/>
                    <a:pt x="5781" y="1376"/>
                    <a:pt x="5833" y="1376"/>
                  </a:cubicBezTo>
                  <a:close/>
                  <a:moveTo>
                    <a:pt x="4848" y="1428"/>
                  </a:moveTo>
                  <a:cubicBezTo>
                    <a:pt x="4865" y="1428"/>
                    <a:pt x="4883" y="1430"/>
                    <a:pt x="4898" y="1434"/>
                  </a:cubicBezTo>
                  <a:cubicBezTo>
                    <a:pt x="4952" y="1449"/>
                    <a:pt x="4982" y="1487"/>
                    <a:pt x="4982" y="1541"/>
                  </a:cubicBezTo>
                  <a:cubicBezTo>
                    <a:pt x="4975" y="1610"/>
                    <a:pt x="4921" y="1672"/>
                    <a:pt x="4844" y="1687"/>
                  </a:cubicBezTo>
                  <a:cubicBezTo>
                    <a:pt x="4834" y="1689"/>
                    <a:pt x="4824" y="1690"/>
                    <a:pt x="4813" y="1690"/>
                  </a:cubicBezTo>
                  <a:cubicBezTo>
                    <a:pt x="4755" y="1690"/>
                    <a:pt x="4700" y="1655"/>
                    <a:pt x="4668" y="1603"/>
                  </a:cubicBezTo>
                  <a:cubicBezTo>
                    <a:pt x="4645" y="1564"/>
                    <a:pt x="4652" y="1510"/>
                    <a:pt x="4683" y="1472"/>
                  </a:cubicBezTo>
                  <a:lnTo>
                    <a:pt x="4691" y="1472"/>
                  </a:lnTo>
                  <a:cubicBezTo>
                    <a:pt x="4722" y="1434"/>
                    <a:pt x="4768" y="1441"/>
                    <a:pt x="4798" y="1434"/>
                  </a:cubicBezTo>
                  <a:cubicBezTo>
                    <a:pt x="4814" y="1430"/>
                    <a:pt x="4831" y="1428"/>
                    <a:pt x="4848" y="1428"/>
                  </a:cubicBezTo>
                  <a:close/>
                  <a:moveTo>
                    <a:pt x="4238" y="1933"/>
                  </a:moveTo>
                  <a:cubicBezTo>
                    <a:pt x="4315" y="1933"/>
                    <a:pt x="4384" y="2002"/>
                    <a:pt x="4384" y="2086"/>
                  </a:cubicBezTo>
                  <a:cubicBezTo>
                    <a:pt x="4384" y="2186"/>
                    <a:pt x="4307" y="2278"/>
                    <a:pt x="4207" y="2293"/>
                  </a:cubicBezTo>
                  <a:cubicBezTo>
                    <a:pt x="4194" y="2296"/>
                    <a:pt x="4182" y="2297"/>
                    <a:pt x="4169" y="2297"/>
                  </a:cubicBezTo>
                  <a:cubicBezTo>
                    <a:pt x="4068" y="2297"/>
                    <a:pt x="3977" y="2219"/>
                    <a:pt x="3977" y="2117"/>
                  </a:cubicBezTo>
                  <a:cubicBezTo>
                    <a:pt x="4015" y="2002"/>
                    <a:pt x="4115" y="1933"/>
                    <a:pt x="4238" y="1933"/>
                  </a:cubicBezTo>
                  <a:close/>
                  <a:moveTo>
                    <a:pt x="5120" y="1979"/>
                  </a:moveTo>
                  <a:cubicBezTo>
                    <a:pt x="5197" y="1979"/>
                    <a:pt x="5269" y="2041"/>
                    <a:pt x="5282" y="2124"/>
                  </a:cubicBezTo>
                  <a:cubicBezTo>
                    <a:pt x="5275" y="2227"/>
                    <a:pt x="5197" y="2302"/>
                    <a:pt x="5097" y="2302"/>
                  </a:cubicBezTo>
                  <a:cubicBezTo>
                    <a:pt x="5092" y="2302"/>
                    <a:pt x="5087" y="2301"/>
                    <a:pt x="5082" y="2301"/>
                  </a:cubicBezTo>
                  <a:cubicBezTo>
                    <a:pt x="5029" y="2293"/>
                    <a:pt x="4967" y="2278"/>
                    <a:pt x="4921" y="2255"/>
                  </a:cubicBezTo>
                  <a:cubicBezTo>
                    <a:pt x="4844" y="2209"/>
                    <a:pt x="4844" y="2109"/>
                    <a:pt x="4921" y="2063"/>
                  </a:cubicBezTo>
                  <a:cubicBezTo>
                    <a:pt x="4967" y="2032"/>
                    <a:pt x="5021" y="2009"/>
                    <a:pt x="5075" y="1986"/>
                  </a:cubicBezTo>
                  <a:cubicBezTo>
                    <a:pt x="5090" y="1981"/>
                    <a:pt x="5105" y="1979"/>
                    <a:pt x="5120" y="1979"/>
                  </a:cubicBezTo>
                  <a:close/>
                  <a:moveTo>
                    <a:pt x="7270" y="1"/>
                  </a:moveTo>
                  <a:cubicBezTo>
                    <a:pt x="4494" y="1"/>
                    <a:pt x="767" y="2650"/>
                    <a:pt x="408" y="5548"/>
                  </a:cubicBezTo>
                  <a:cubicBezTo>
                    <a:pt x="1" y="8879"/>
                    <a:pt x="2073" y="9869"/>
                    <a:pt x="2073" y="9869"/>
                  </a:cubicBezTo>
                  <a:cubicBezTo>
                    <a:pt x="2073" y="9869"/>
                    <a:pt x="577" y="14283"/>
                    <a:pt x="4929" y="16324"/>
                  </a:cubicBezTo>
                  <a:cubicBezTo>
                    <a:pt x="5776" y="16722"/>
                    <a:pt x="6595" y="16882"/>
                    <a:pt x="7365" y="16882"/>
                  </a:cubicBezTo>
                  <a:cubicBezTo>
                    <a:pt x="10546" y="16882"/>
                    <a:pt x="12881" y="14145"/>
                    <a:pt x="12881" y="14145"/>
                  </a:cubicBezTo>
                  <a:cubicBezTo>
                    <a:pt x="12881" y="14145"/>
                    <a:pt x="14820" y="16179"/>
                    <a:pt x="18025" y="16179"/>
                  </a:cubicBezTo>
                  <a:cubicBezTo>
                    <a:pt x="18566" y="16179"/>
                    <a:pt x="19142" y="16122"/>
                    <a:pt x="19750" y="15987"/>
                  </a:cubicBezTo>
                  <a:cubicBezTo>
                    <a:pt x="23112" y="15234"/>
                    <a:pt x="22775" y="12448"/>
                    <a:pt x="22775" y="12448"/>
                  </a:cubicBezTo>
                  <a:cubicBezTo>
                    <a:pt x="22775" y="12448"/>
                    <a:pt x="26052" y="11972"/>
                    <a:pt x="25998" y="8772"/>
                  </a:cubicBezTo>
                  <a:cubicBezTo>
                    <a:pt x="25937" y="4588"/>
                    <a:pt x="22022" y="4358"/>
                    <a:pt x="22022" y="4358"/>
                  </a:cubicBezTo>
                  <a:cubicBezTo>
                    <a:pt x="22022" y="4358"/>
                    <a:pt x="20971" y="520"/>
                    <a:pt x="16688" y="213"/>
                  </a:cubicBezTo>
                  <a:cubicBezTo>
                    <a:pt x="16509" y="200"/>
                    <a:pt x="16335" y="194"/>
                    <a:pt x="16167" y="194"/>
                  </a:cubicBezTo>
                  <a:cubicBezTo>
                    <a:pt x="12724" y="194"/>
                    <a:pt x="11315" y="2754"/>
                    <a:pt x="11315" y="2754"/>
                  </a:cubicBezTo>
                  <a:cubicBezTo>
                    <a:pt x="11315" y="2754"/>
                    <a:pt x="11453" y="213"/>
                    <a:pt x="7477" y="6"/>
                  </a:cubicBezTo>
                  <a:cubicBezTo>
                    <a:pt x="7409" y="3"/>
                    <a:pt x="7339" y="1"/>
                    <a:pt x="7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0" name="Google Shape;630;p21"/>
            <p:cNvCxnSpPr/>
            <p:nvPr/>
          </p:nvCxnSpPr>
          <p:spPr>
            <a:xfrm>
              <a:off x="4603100" y="2176025"/>
              <a:ext cx="0" cy="25905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1" name="Google Shape;631;p21"/>
          <p:cNvGrpSpPr/>
          <p:nvPr/>
        </p:nvGrpSpPr>
        <p:grpSpPr>
          <a:xfrm>
            <a:off x="457839" y="3179682"/>
            <a:ext cx="4148386" cy="1207023"/>
            <a:chOff x="457839" y="3179682"/>
            <a:chExt cx="4148386" cy="1207023"/>
          </a:xfrm>
        </p:grpSpPr>
        <p:cxnSp>
          <p:nvCxnSpPr>
            <p:cNvPr id="632" name="Google Shape;632;p21"/>
            <p:cNvCxnSpPr/>
            <p:nvPr/>
          </p:nvCxnSpPr>
          <p:spPr>
            <a:xfrm>
              <a:off x="3252025" y="3703325"/>
              <a:ext cx="1354200" cy="477300"/>
            </a:xfrm>
            <a:prstGeom prst="bentConnector3">
              <a:avLst>
                <a:gd fmla="val 0" name="adj1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3" name="Google Shape;633;p21"/>
            <p:cNvSpPr/>
            <p:nvPr/>
          </p:nvSpPr>
          <p:spPr>
            <a:xfrm>
              <a:off x="2652875" y="3269284"/>
              <a:ext cx="1127183" cy="730401"/>
            </a:xfrm>
            <a:custGeom>
              <a:rect b="b" l="l" r="r" t="t"/>
              <a:pathLst>
                <a:path extrusionOk="0" h="16883" w="26053">
                  <a:moveTo>
                    <a:pt x="5833" y="1376"/>
                  </a:moveTo>
                  <a:cubicBezTo>
                    <a:pt x="5844" y="1376"/>
                    <a:pt x="5854" y="1377"/>
                    <a:pt x="5865" y="1380"/>
                  </a:cubicBezTo>
                  <a:lnTo>
                    <a:pt x="5904" y="1388"/>
                  </a:lnTo>
                  <a:cubicBezTo>
                    <a:pt x="5973" y="1411"/>
                    <a:pt x="6019" y="1487"/>
                    <a:pt x="5996" y="1564"/>
                  </a:cubicBezTo>
                  <a:cubicBezTo>
                    <a:pt x="5980" y="1626"/>
                    <a:pt x="5927" y="1664"/>
                    <a:pt x="5865" y="1664"/>
                  </a:cubicBezTo>
                  <a:cubicBezTo>
                    <a:pt x="5858" y="1665"/>
                    <a:pt x="5851" y="1665"/>
                    <a:pt x="5845" y="1665"/>
                  </a:cubicBezTo>
                  <a:cubicBezTo>
                    <a:pt x="5784" y="1665"/>
                    <a:pt x="5732" y="1635"/>
                    <a:pt x="5704" y="1579"/>
                  </a:cubicBezTo>
                  <a:cubicBezTo>
                    <a:pt x="5681" y="1541"/>
                    <a:pt x="5681" y="1487"/>
                    <a:pt x="5704" y="1449"/>
                  </a:cubicBezTo>
                  <a:cubicBezTo>
                    <a:pt x="5729" y="1405"/>
                    <a:pt x="5781" y="1376"/>
                    <a:pt x="5833" y="1376"/>
                  </a:cubicBezTo>
                  <a:close/>
                  <a:moveTo>
                    <a:pt x="4848" y="1428"/>
                  </a:moveTo>
                  <a:cubicBezTo>
                    <a:pt x="4865" y="1428"/>
                    <a:pt x="4883" y="1430"/>
                    <a:pt x="4898" y="1434"/>
                  </a:cubicBezTo>
                  <a:cubicBezTo>
                    <a:pt x="4952" y="1449"/>
                    <a:pt x="4982" y="1487"/>
                    <a:pt x="4982" y="1541"/>
                  </a:cubicBezTo>
                  <a:cubicBezTo>
                    <a:pt x="4975" y="1610"/>
                    <a:pt x="4921" y="1672"/>
                    <a:pt x="4844" y="1687"/>
                  </a:cubicBezTo>
                  <a:cubicBezTo>
                    <a:pt x="4834" y="1689"/>
                    <a:pt x="4824" y="1690"/>
                    <a:pt x="4813" y="1690"/>
                  </a:cubicBezTo>
                  <a:cubicBezTo>
                    <a:pt x="4755" y="1690"/>
                    <a:pt x="4700" y="1655"/>
                    <a:pt x="4668" y="1603"/>
                  </a:cubicBezTo>
                  <a:cubicBezTo>
                    <a:pt x="4645" y="1564"/>
                    <a:pt x="4652" y="1510"/>
                    <a:pt x="4683" y="1472"/>
                  </a:cubicBezTo>
                  <a:lnTo>
                    <a:pt x="4691" y="1472"/>
                  </a:lnTo>
                  <a:cubicBezTo>
                    <a:pt x="4722" y="1434"/>
                    <a:pt x="4768" y="1441"/>
                    <a:pt x="4798" y="1434"/>
                  </a:cubicBezTo>
                  <a:cubicBezTo>
                    <a:pt x="4814" y="1430"/>
                    <a:pt x="4831" y="1428"/>
                    <a:pt x="4848" y="1428"/>
                  </a:cubicBezTo>
                  <a:close/>
                  <a:moveTo>
                    <a:pt x="4238" y="1933"/>
                  </a:moveTo>
                  <a:cubicBezTo>
                    <a:pt x="4315" y="1933"/>
                    <a:pt x="4384" y="2002"/>
                    <a:pt x="4384" y="2086"/>
                  </a:cubicBezTo>
                  <a:cubicBezTo>
                    <a:pt x="4384" y="2186"/>
                    <a:pt x="4307" y="2278"/>
                    <a:pt x="4207" y="2293"/>
                  </a:cubicBezTo>
                  <a:cubicBezTo>
                    <a:pt x="4194" y="2296"/>
                    <a:pt x="4182" y="2297"/>
                    <a:pt x="4169" y="2297"/>
                  </a:cubicBezTo>
                  <a:cubicBezTo>
                    <a:pt x="4068" y="2297"/>
                    <a:pt x="3977" y="2219"/>
                    <a:pt x="3977" y="2117"/>
                  </a:cubicBezTo>
                  <a:cubicBezTo>
                    <a:pt x="4015" y="2002"/>
                    <a:pt x="4115" y="1933"/>
                    <a:pt x="4238" y="1933"/>
                  </a:cubicBezTo>
                  <a:close/>
                  <a:moveTo>
                    <a:pt x="5120" y="1979"/>
                  </a:moveTo>
                  <a:cubicBezTo>
                    <a:pt x="5197" y="1979"/>
                    <a:pt x="5269" y="2041"/>
                    <a:pt x="5282" y="2124"/>
                  </a:cubicBezTo>
                  <a:cubicBezTo>
                    <a:pt x="5275" y="2227"/>
                    <a:pt x="5197" y="2302"/>
                    <a:pt x="5097" y="2302"/>
                  </a:cubicBezTo>
                  <a:cubicBezTo>
                    <a:pt x="5092" y="2302"/>
                    <a:pt x="5087" y="2301"/>
                    <a:pt x="5082" y="2301"/>
                  </a:cubicBezTo>
                  <a:cubicBezTo>
                    <a:pt x="5029" y="2293"/>
                    <a:pt x="4967" y="2278"/>
                    <a:pt x="4921" y="2255"/>
                  </a:cubicBezTo>
                  <a:cubicBezTo>
                    <a:pt x="4844" y="2209"/>
                    <a:pt x="4844" y="2109"/>
                    <a:pt x="4921" y="2063"/>
                  </a:cubicBezTo>
                  <a:cubicBezTo>
                    <a:pt x="4967" y="2032"/>
                    <a:pt x="5021" y="2009"/>
                    <a:pt x="5075" y="1986"/>
                  </a:cubicBezTo>
                  <a:cubicBezTo>
                    <a:pt x="5090" y="1981"/>
                    <a:pt x="5105" y="1979"/>
                    <a:pt x="5120" y="1979"/>
                  </a:cubicBezTo>
                  <a:close/>
                  <a:moveTo>
                    <a:pt x="7270" y="1"/>
                  </a:moveTo>
                  <a:cubicBezTo>
                    <a:pt x="4494" y="1"/>
                    <a:pt x="767" y="2650"/>
                    <a:pt x="408" y="5548"/>
                  </a:cubicBezTo>
                  <a:cubicBezTo>
                    <a:pt x="1" y="8879"/>
                    <a:pt x="2073" y="9869"/>
                    <a:pt x="2073" y="9869"/>
                  </a:cubicBezTo>
                  <a:cubicBezTo>
                    <a:pt x="2073" y="9869"/>
                    <a:pt x="577" y="14283"/>
                    <a:pt x="4929" y="16324"/>
                  </a:cubicBezTo>
                  <a:cubicBezTo>
                    <a:pt x="5776" y="16722"/>
                    <a:pt x="6595" y="16882"/>
                    <a:pt x="7365" y="16882"/>
                  </a:cubicBezTo>
                  <a:cubicBezTo>
                    <a:pt x="10546" y="16882"/>
                    <a:pt x="12881" y="14145"/>
                    <a:pt x="12881" y="14145"/>
                  </a:cubicBezTo>
                  <a:cubicBezTo>
                    <a:pt x="12881" y="14145"/>
                    <a:pt x="14820" y="16179"/>
                    <a:pt x="18025" y="16179"/>
                  </a:cubicBezTo>
                  <a:cubicBezTo>
                    <a:pt x="18566" y="16179"/>
                    <a:pt x="19142" y="16122"/>
                    <a:pt x="19750" y="15987"/>
                  </a:cubicBezTo>
                  <a:cubicBezTo>
                    <a:pt x="23112" y="15234"/>
                    <a:pt x="22775" y="12448"/>
                    <a:pt x="22775" y="12448"/>
                  </a:cubicBezTo>
                  <a:cubicBezTo>
                    <a:pt x="22775" y="12448"/>
                    <a:pt x="26052" y="11972"/>
                    <a:pt x="25998" y="8772"/>
                  </a:cubicBezTo>
                  <a:cubicBezTo>
                    <a:pt x="25937" y="4588"/>
                    <a:pt x="22022" y="4358"/>
                    <a:pt x="22022" y="4358"/>
                  </a:cubicBezTo>
                  <a:cubicBezTo>
                    <a:pt x="22022" y="4358"/>
                    <a:pt x="20971" y="520"/>
                    <a:pt x="16688" y="213"/>
                  </a:cubicBezTo>
                  <a:cubicBezTo>
                    <a:pt x="16509" y="200"/>
                    <a:pt x="16335" y="194"/>
                    <a:pt x="16167" y="194"/>
                  </a:cubicBezTo>
                  <a:cubicBezTo>
                    <a:pt x="12724" y="194"/>
                    <a:pt x="11315" y="2754"/>
                    <a:pt x="11315" y="2754"/>
                  </a:cubicBezTo>
                  <a:cubicBezTo>
                    <a:pt x="11315" y="2754"/>
                    <a:pt x="11453" y="213"/>
                    <a:pt x="7477" y="6"/>
                  </a:cubicBezTo>
                  <a:cubicBezTo>
                    <a:pt x="7409" y="3"/>
                    <a:pt x="7339" y="1"/>
                    <a:pt x="7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4" name="Google Shape;634;p21"/>
            <p:cNvGrpSpPr/>
            <p:nvPr/>
          </p:nvGrpSpPr>
          <p:grpSpPr>
            <a:xfrm>
              <a:off x="457839" y="3179682"/>
              <a:ext cx="1807175" cy="1207023"/>
              <a:chOff x="435525" y="2495425"/>
              <a:chExt cx="2186804" cy="1197325"/>
            </a:xfrm>
          </p:grpSpPr>
          <p:sp>
            <p:nvSpPr>
              <p:cNvPr id="635" name="Google Shape;635;p21"/>
              <p:cNvSpPr txBox="1"/>
              <p:nvPr/>
            </p:nvSpPr>
            <p:spPr>
              <a:xfrm>
                <a:off x="435525" y="2495425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36" name="Google Shape;636;p21"/>
              <p:cNvSpPr txBox="1"/>
              <p:nvPr/>
            </p:nvSpPr>
            <p:spPr>
              <a:xfrm>
                <a:off x="435629" y="2783150"/>
                <a:ext cx="2186700" cy="9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closest planet to the Sun and the smallest one. It was named after a Roman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37" name="Google Shape;637;p21"/>
          <p:cNvGrpSpPr/>
          <p:nvPr/>
        </p:nvGrpSpPr>
        <p:grpSpPr>
          <a:xfrm>
            <a:off x="457839" y="1219000"/>
            <a:ext cx="4142227" cy="1624920"/>
            <a:chOff x="457839" y="1219000"/>
            <a:chExt cx="4142227" cy="1624920"/>
          </a:xfrm>
        </p:grpSpPr>
        <p:grpSp>
          <p:nvGrpSpPr>
            <p:cNvPr id="638" name="Google Shape;638;p21"/>
            <p:cNvGrpSpPr/>
            <p:nvPr/>
          </p:nvGrpSpPr>
          <p:grpSpPr>
            <a:xfrm>
              <a:off x="2706599" y="1239053"/>
              <a:ext cx="1893467" cy="1604867"/>
              <a:chOff x="2228552" y="1100613"/>
              <a:chExt cx="2350673" cy="1992387"/>
            </a:xfrm>
          </p:grpSpPr>
          <p:cxnSp>
            <p:nvCxnSpPr>
              <p:cNvPr id="639" name="Google Shape;639;p21"/>
              <p:cNvCxnSpPr/>
              <p:nvPr/>
            </p:nvCxnSpPr>
            <p:spPr>
              <a:xfrm>
                <a:off x="3116425" y="2039100"/>
                <a:ext cx="1462800" cy="1053900"/>
              </a:xfrm>
              <a:prstGeom prst="bentConnector3">
                <a:avLst>
                  <a:gd fmla="val 237" name="adj1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0" name="Google Shape;640;p21"/>
              <p:cNvSpPr/>
              <p:nvPr/>
            </p:nvSpPr>
            <p:spPr>
              <a:xfrm>
                <a:off x="2228552" y="1100613"/>
                <a:ext cx="1807101" cy="1171047"/>
              </a:xfrm>
              <a:custGeom>
                <a:rect b="b" l="l" r="r" t="t"/>
                <a:pathLst>
                  <a:path extrusionOk="0" h="16883" w="26053">
                    <a:moveTo>
                      <a:pt x="5833" y="1376"/>
                    </a:moveTo>
                    <a:cubicBezTo>
                      <a:pt x="5844" y="1376"/>
                      <a:pt x="5854" y="1377"/>
                      <a:pt x="5865" y="1380"/>
                    </a:cubicBezTo>
                    <a:lnTo>
                      <a:pt x="5904" y="1388"/>
                    </a:lnTo>
                    <a:cubicBezTo>
                      <a:pt x="5973" y="1411"/>
                      <a:pt x="6019" y="1487"/>
                      <a:pt x="5996" y="1564"/>
                    </a:cubicBezTo>
                    <a:cubicBezTo>
                      <a:pt x="5980" y="1626"/>
                      <a:pt x="5927" y="1664"/>
                      <a:pt x="5865" y="1664"/>
                    </a:cubicBezTo>
                    <a:cubicBezTo>
                      <a:pt x="5858" y="1665"/>
                      <a:pt x="5851" y="1665"/>
                      <a:pt x="5845" y="1665"/>
                    </a:cubicBezTo>
                    <a:cubicBezTo>
                      <a:pt x="5784" y="1665"/>
                      <a:pt x="5732" y="1635"/>
                      <a:pt x="5704" y="1579"/>
                    </a:cubicBezTo>
                    <a:cubicBezTo>
                      <a:pt x="5681" y="1541"/>
                      <a:pt x="5681" y="1487"/>
                      <a:pt x="5704" y="1449"/>
                    </a:cubicBezTo>
                    <a:cubicBezTo>
                      <a:pt x="5729" y="1405"/>
                      <a:pt x="5781" y="1376"/>
                      <a:pt x="5833" y="1376"/>
                    </a:cubicBezTo>
                    <a:close/>
                    <a:moveTo>
                      <a:pt x="4848" y="1428"/>
                    </a:moveTo>
                    <a:cubicBezTo>
                      <a:pt x="4865" y="1428"/>
                      <a:pt x="4883" y="1430"/>
                      <a:pt x="4898" y="1434"/>
                    </a:cubicBezTo>
                    <a:cubicBezTo>
                      <a:pt x="4952" y="1449"/>
                      <a:pt x="4982" y="1487"/>
                      <a:pt x="4982" y="1541"/>
                    </a:cubicBezTo>
                    <a:cubicBezTo>
                      <a:pt x="4975" y="1610"/>
                      <a:pt x="4921" y="1672"/>
                      <a:pt x="4844" y="1687"/>
                    </a:cubicBezTo>
                    <a:cubicBezTo>
                      <a:pt x="4834" y="1689"/>
                      <a:pt x="4824" y="1690"/>
                      <a:pt x="4813" y="1690"/>
                    </a:cubicBezTo>
                    <a:cubicBezTo>
                      <a:pt x="4755" y="1690"/>
                      <a:pt x="4700" y="1655"/>
                      <a:pt x="4668" y="1603"/>
                    </a:cubicBezTo>
                    <a:cubicBezTo>
                      <a:pt x="4645" y="1564"/>
                      <a:pt x="4652" y="1510"/>
                      <a:pt x="4683" y="1472"/>
                    </a:cubicBezTo>
                    <a:lnTo>
                      <a:pt x="4691" y="1472"/>
                    </a:lnTo>
                    <a:cubicBezTo>
                      <a:pt x="4722" y="1434"/>
                      <a:pt x="4768" y="1441"/>
                      <a:pt x="4798" y="1434"/>
                    </a:cubicBezTo>
                    <a:cubicBezTo>
                      <a:pt x="4814" y="1430"/>
                      <a:pt x="4831" y="1428"/>
                      <a:pt x="4848" y="1428"/>
                    </a:cubicBezTo>
                    <a:close/>
                    <a:moveTo>
                      <a:pt x="4238" y="1933"/>
                    </a:moveTo>
                    <a:cubicBezTo>
                      <a:pt x="4315" y="1933"/>
                      <a:pt x="4384" y="2002"/>
                      <a:pt x="4384" y="2086"/>
                    </a:cubicBezTo>
                    <a:cubicBezTo>
                      <a:pt x="4384" y="2186"/>
                      <a:pt x="4307" y="2278"/>
                      <a:pt x="4207" y="2293"/>
                    </a:cubicBezTo>
                    <a:cubicBezTo>
                      <a:pt x="4194" y="2296"/>
                      <a:pt x="4182" y="2297"/>
                      <a:pt x="4169" y="2297"/>
                    </a:cubicBezTo>
                    <a:cubicBezTo>
                      <a:pt x="4068" y="2297"/>
                      <a:pt x="3977" y="2219"/>
                      <a:pt x="3977" y="2117"/>
                    </a:cubicBezTo>
                    <a:cubicBezTo>
                      <a:pt x="4015" y="2002"/>
                      <a:pt x="4115" y="1933"/>
                      <a:pt x="4238" y="1933"/>
                    </a:cubicBezTo>
                    <a:close/>
                    <a:moveTo>
                      <a:pt x="5120" y="1979"/>
                    </a:moveTo>
                    <a:cubicBezTo>
                      <a:pt x="5197" y="1979"/>
                      <a:pt x="5269" y="2041"/>
                      <a:pt x="5282" y="2124"/>
                    </a:cubicBezTo>
                    <a:cubicBezTo>
                      <a:pt x="5275" y="2227"/>
                      <a:pt x="5197" y="2302"/>
                      <a:pt x="5097" y="2302"/>
                    </a:cubicBezTo>
                    <a:cubicBezTo>
                      <a:pt x="5092" y="2302"/>
                      <a:pt x="5087" y="2301"/>
                      <a:pt x="5082" y="2301"/>
                    </a:cubicBezTo>
                    <a:cubicBezTo>
                      <a:pt x="5029" y="2293"/>
                      <a:pt x="4967" y="2278"/>
                      <a:pt x="4921" y="2255"/>
                    </a:cubicBezTo>
                    <a:cubicBezTo>
                      <a:pt x="4844" y="2209"/>
                      <a:pt x="4844" y="2109"/>
                      <a:pt x="4921" y="2063"/>
                    </a:cubicBezTo>
                    <a:cubicBezTo>
                      <a:pt x="4967" y="2032"/>
                      <a:pt x="5021" y="2009"/>
                      <a:pt x="5075" y="1986"/>
                    </a:cubicBezTo>
                    <a:cubicBezTo>
                      <a:pt x="5090" y="1981"/>
                      <a:pt x="5105" y="1979"/>
                      <a:pt x="5120" y="1979"/>
                    </a:cubicBezTo>
                    <a:close/>
                    <a:moveTo>
                      <a:pt x="7270" y="1"/>
                    </a:moveTo>
                    <a:cubicBezTo>
                      <a:pt x="4494" y="1"/>
                      <a:pt x="767" y="2650"/>
                      <a:pt x="408" y="5548"/>
                    </a:cubicBezTo>
                    <a:cubicBezTo>
                      <a:pt x="1" y="8879"/>
                      <a:pt x="2073" y="9869"/>
                      <a:pt x="2073" y="9869"/>
                    </a:cubicBezTo>
                    <a:cubicBezTo>
                      <a:pt x="2073" y="9869"/>
                      <a:pt x="577" y="14283"/>
                      <a:pt x="4929" y="16324"/>
                    </a:cubicBezTo>
                    <a:cubicBezTo>
                      <a:pt x="5776" y="16722"/>
                      <a:pt x="6595" y="16882"/>
                      <a:pt x="7365" y="16882"/>
                    </a:cubicBezTo>
                    <a:cubicBezTo>
                      <a:pt x="10546" y="16882"/>
                      <a:pt x="12881" y="14145"/>
                      <a:pt x="12881" y="14145"/>
                    </a:cubicBezTo>
                    <a:cubicBezTo>
                      <a:pt x="12881" y="14145"/>
                      <a:pt x="14820" y="16179"/>
                      <a:pt x="18025" y="16179"/>
                    </a:cubicBezTo>
                    <a:cubicBezTo>
                      <a:pt x="18566" y="16179"/>
                      <a:pt x="19142" y="16122"/>
                      <a:pt x="19750" y="15987"/>
                    </a:cubicBezTo>
                    <a:cubicBezTo>
                      <a:pt x="23112" y="15234"/>
                      <a:pt x="22775" y="12448"/>
                      <a:pt x="22775" y="12448"/>
                    </a:cubicBezTo>
                    <a:cubicBezTo>
                      <a:pt x="22775" y="12448"/>
                      <a:pt x="26052" y="11972"/>
                      <a:pt x="25998" y="8772"/>
                    </a:cubicBezTo>
                    <a:cubicBezTo>
                      <a:pt x="25937" y="4588"/>
                      <a:pt x="22022" y="4358"/>
                      <a:pt x="22022" y="4358"/>
                    </a:cubicBezTo>
                    <a:cubicBezTo>
                      <a:pt x="22022" y="4358"/>
                      <a:pt x="20971" y="520"/>
                      <a:pt x="16688" y="213"/>
                    </a:cubicBezTo>
                    <a:cubicBezTo>
                      <a:pt x="16509" y="200"/>
                      <a:pt x="16335" y="194"/>
                      <a:pt x="16167" y="194"/>
                    </a:cubicBezTo>
                    <a:cubicBezTo>
                      <a:pt x="12724" y="194"/>
                      <a:pt x="11315" y="2754"/>
                      <a:pt x="11315" y="2754"/>
                    </a:cubicBezTo>
                    <a:cubicBezTo>
                      <a:pt x="11315" y="2754"/>
                      <a:pt x="11453" y="213"/>
                      <a:pt x="7477" y="6"/>
                    </a:cubicBezTo>
                    <a:cubicBezTo>
                      <a:pt x="7409" y="3"/>
                      <a:pt x="7339" y="1"/>
                      <a:pt x="7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" name="Google Shape;641;p21"/>
            <p:cNvGrpSpPr/>
            <p:nvPr/>
          </p:nvGrpSpPr>
          <p:grpSpPr>
            <a:xfrm>
              <a:off x="457839" y="1219000"/>
              <a:ext cx="1807175" cy="1207475"/>
              <a:chOff x="435525" y="1219000"/>
              <a:chExt cx="2186804" cy="1207475"/>
            </a:xfrm>
          </p:grpSpPr>
          <p:sp>
            <p:nvSpPr>
              <p:cNvPr id="642" name="Google Shape;642;p21"/>
              <p:cNvSpPr txBox="1"/>
              <p:nvPr/>
            </p:nvSpPr>
            <p:spPr>
              <a:xfrm>
                <a:off x="435525" y="1219000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43" name="Google Shape;643;p21"/>
              <p:cNvSpPr txBox="1"/>
              <p:nvPr/>
            </p:nvSpPr>
            <p:spPr>
              <a:xfrm>
                <a:off x="435629" y="1516875"/>
                <a:ext cx="2186700" cy="9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 biggest object in our Solar System and also a gas giant. It has many satellites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44" name="Google Shape;644;p21"/>
          <p:cNvGrpSpPr/>
          <p:nvPr/>
        </p:nvGrpSpPr>
        <p:grpSpPr>
          <a:xfrm>
            <a:off x="4605744" y="3179682"/>
            <a:ext cx="4081044" cy="1346583"/>
            <a:chOff x="4605744" y="3179682"/>
            <a:chExt cx="4081044" cy="1346583"/>
          </a:xfrm>
        </p:grpSpPr>
        <p:grpSp>
          <p:nvGrpSpPr>
            <p:cNvPr id="645" name="Google Shape;645;p21"/>
            <p:cNvGrpSpPr/>
            <p:nvPr/>
          </p:nvGrpSpPr>
          <p:grpSpPr>
            <a:xfrm>
              <a:off x="4605744" y="3406139"/>
              <a:ext cx="1846556" cy="1120126"/>
              <a:chOff x="4586274" y="3601776"/>
              <a:chExt cx="2292435" cy="1390598"/>
            </a:xfrm>
          </p:grpSpPr>
          <p:cxnSp>
            <p:nvCxnSpPr>
              <p:cNvPr id="646" name="Google Shape;646;p21"/>
              <p:cNvCxnSpPr/>
              <p:nvPr/>
            </p:nvCxnSpPr>
            <p:spPr>
              <a:xfrm flipH="1">
                <a:off x="4586274" y="4069573"/>
                <a:ext cx="1549200" cy="922800"/>
              </a:xfrm>
              <a:prstGeom prst="bentConnector3">
                <a:avLst>
                  <a:gd fmla="val 0" name="adj1"/>
                </a:avLst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7" name="Google Shape;647;p21"/>
              <p:cNvSpPr/>
              <p:nvPr/>
            </p:nvSpPr>
            <p:spPr>
              <a:xfrm>
                <a:off x="5479337" y="3601776"/>
                <a:ext cx="1399372" cy="906828"/>
              </a:xfrm>
              <a:custGeom>
                <a:rect b="b" l="l" r="r" t="t"/>
                <a:pathLst>
                  <a:path extrusionOk="0" h="16883" w="26053">
                    <a:moveTo>
                      <a:pt x="5833" y="1376"/>
                    </a:moveTo>
                    <a:cubicBezTo>
                      <a:pt x="5844" y="1376"/>
                      <a:pt x="5854" y="1377"/>
                      <a:pt x="5865" y="1380"/>
                    </a:cubicBezTo>
                    <a:lnTo>
                      <a:pt x="5904" y="1388"/>
                    </a:lnTo>
                    <a:cubicBezTo>
                      <a:pt x="5973" y="1411"/>
                      <a:pt x="6019" y="1487"/>
                      <a:pt x="5996" y="1564"/>
                    </a:cubicBezTo>
                    <a:cubicBezTo>
                      <a:pt x="5980" y="1626"/>
                      <a:pt x="5927" y="1664"/>
                      <a:pt x="5865" y="1664"/>
                    </a:cubicBezTo>
                    <a:cubicBezTo>
                      <a:pt x="5858" y="1665"/>
                      <a:pt x="5851" y="1665"/>
                      <a:pt x="5845" y="1665"/>
                    </a:cubicBezTo>
                    <a:cubicBezTo>
                      <a:pt x="5784" y="1665"/>
                      <a:pt x="5732" y="1635"/>
                      <a:pt x="5704" y="1579"/>
                    </a:cubicBezTo>
                    <a:cubicBezTo>
                      <a:pt x="5681" y="1541"/>
                      <a:pt x="5681" y="1487"/>
                      <a:pt x="5704" y="1449"/>
                    </a:cubicBezTo>
                    <a:cubicBezTo>
                      <a:pt x="5729" y="1405"/>
                      <a:pt x="5781" y="1376"/>
                      <a:pt x="5833" y="1376"/>
                    </a:cubicBezTo>
                    <a:close/>
                    <a:moveTo>
                      <a:pt x="4848" y="1428"/>
                    </a:moveTo>
                    <a:cubicBezTo>
                      <a:pt x="4865" y="1428"/>
                      <a:pt x="4883" y="1430"/>
                      <a:pt x="4898" y="1434"/>
                    </a:cubicBezTo>
                    <a:cubicBezTo>
                      <a:pt x="4952" y="1449"/>
                      <a:pt x="4982" y="1487"/>
                      <a:pt x="4982" y="1541"/>
                    </a:cubicBezTo>
                    <a:cubicBezTo>
                      <a:pt x="4975" y="1610"/>
                      <a:pt x="4921" y="1672"/>
                      <a:pt x="4844" y="1687"/>
                    </a:cubicBezTo>
                    <a:cubicBezTo>
                      <a:pt x="4834" y="1689"/>
                      <a:pt x="4824" y="1690"/>
                      <a:pt x="4813" y="1690"/>
                    </a:cubicBezTo>
                    <a:cubicBezTo>
                      <a:pt x="4755" y="1690"/>
                      <a:pt x="4700" y="1655"/>
                      <a:pt x="4668" y="1603"/>
                    </a:cubicBezTo>
                    <a:cubicBezTo>
                      <a:pt x="4645" y="1564"/>
                      <a:pt x="4652" y="1510"/>
                      <a:pt x="4683" y="1472"/>
                    </a:cubicBezTo>
                    <a:lnTo>
                      <a:pt x="4691" y="1472"/>
                    </a:lnTo>
                    <a:cubicBezTo>
                      <a:pt x="4722" y="1434"/>
                      <a:pt x="4768" y="1441"/>
                      <a:pt x="4798" y="1434"/>
                    </a:cubicBezTo>
                    <a:cubicBezTo>
                      <a:pt x="4814" y="1430"/>
                      <a:pt x="4831" y="1428"/>
                      <a:pt x="4848" y="1428"/>
                    </a:cubicBezTo>
                    <a:close/>
                    <a:moveTo>
                      <a:pt x="4238" y="1933"/>
                    </a:moveTo>
                    <a:cubicBezTo>
                      <a:pt x="4315" y="1933"/>
                      <a:pt x="4384" y="2002"/>
                      <a:pt x="4384" y="2086"/>
                    </a:cubicBezTo>
                    <a:cubicBezTo>
                      <a:pt x="4384" y="2186"/>
                      <a:pt x="4307" y="2278"/>
                      <a:pt x="4207" y="2293"/>
                    </a:cubicBezTo>
                    <a:cubicBezTo>
                      <a:pt x="4194" y="2296"/>
                      <a:pt x="4182" y="2297"/>
                      <a:pt x="4169" y="2297"/>
                    </a:cubicBezTo>
                    <a:cubicBezTo>
                      <a:pt x="4068" y="2297"/>
                      <a:pt x="3977" y="2219"/>
                      <a:pt x="3977" y="2117"/>
                    </a:cubicBezTo>
                    <a:cubicBezTo>
                      <a:pt x="4015" y="2002"/>
                      <a:pt x="4115" y="1933"/>
                      <a:pt x="4238" y="1933"/>
                    </a:cubicBezTo>
                    <a:close/>
                    <a:moveTo>
                      <a:pt x="5120" y="1979"/>
                    </a:moveTo>
                    <a:cubicBezTo>
                      <a:pt x="5197" y="1979"/>
                      <a:pt x="5269" y="2041"/>
                      <a:pt x="5282" y="2124"/>
                    </a:cubicBezTo>
                    <a:cubicBezTo>
                      <a:pt x="5275" y="2227"/>
                      <a:pt x="5197" y="2302"/>
                      <a:pt x="5097" y="2302"/>
                    </a:cubicBezTo>
                    <a:cubicBezTo>
                      <a:pt x="5092" y="2302"/>
                      <a:pt x="5087" y="2301"/>
                      <a:pt x="5082" y="2301"/>
                    </a:cubicBezTo>
                    <a:cubicBezTo>
                      <a:pt x="5029" y="2293"/>
                      <a:pt x="4967" y="2278"/>
                      <a:pt x="4921" y="2255"/>
                    </a:cubicBezTo>
                    <a:cubicBezTo>
                      <a:pt x="4844" y="2209"/>
                      <a:pt x="4844" y="2109"/>
                      <a:pt x="4921" y="2063"/>
                    </a:cubicBezTo>
                    <a:cubicBezTo>
                      <a:pt x="4967" y="2032"/>
                      <a:pt x="5021" y="2009"/>
                      <a:pt x="5075" y="1986"/>
                    </a:cubicBezTo>
                    <a:cubicBezTo>
                      <a:pt x="5090" y="1981"/>
                      <a:pt x="5105" y="1979"/>
                      <a:pt x="5120" y="1979"/>
                    </a:cubicBezTo>
                    <a:close/>
                    <a:moveTo>
                      <a:pt x="7270" y="1"/>
                    </a:moveTo>
                    <a:cubicBezTo>
                      <a:pt x="4494" y="1"/>
                      <a:pt x="767" y="2650"/>
                      <a:pt x="408" y="5548"/>
                    </a:cubicBezTo>
                    <a:cubicBezTo>
                      <a:pt x="1" y="8879"/>
                      <a:pt x="2073" y="9869"/>
                      <a:pt x="2073" y="9869"/>
                    </a:cubicBezTo>
                    <a:cubicBezTo>
                      <a:pt x="2073" y="9869"/>
                      <a:pt x="577" y="14283"/>
                      <a:pt x="4929" y="16324"/>
                    </a:cubicBezTo>
                    <a:cubicBezTo>
                      <a:pt x="5776" y="16722"/>
                      <a:pt x="6595" y="16882"/>
                      <a:pt x="7365" y="16882"/>
                    </a:cubicBezTo>
                    <a:cubicBezTo>
                      <a:pt x="10546" y="16882"/>
                      <a:pt x="12881" y="14145"/>
                      <a:pt x="12881" y="14145"/>
                    </a:cubicBezTo>
                    <a:cubicBezTo>
                      <a:pt x="12881" y="14145"/>
                      <a:pt x="14820" y="16179"/>
                      <a:pt x="18025" y="16179"/>
                    </a:cubicBezTo>
                    <a:cubicBezTo>
                      <a:pt x="18566" y="16179"/>
                      <a:pt x="19142" y="16122"/>
                      <a:pt x="19750" y="15987"/>
                    </a:cubicBezTo>
                    <a:cubicBezTo>
                      <a:pt x="23112" y="15234"/>
                      <a:pt x="22775" y="12448"/>
                      <a:pt x="22775" y="12448"/>
                    </a:cubicBezTo>
                    <a:cubicBezTo>
                      <a:pt x="22775" y="12448"/>
                      <a:pt x="26052" y="11972"/>
                      <a:pt x="25998" y="8772"/>
                    </a:cubicBezTo>
                    <a:cubicBezTo>
                      <a:pt x="25937" y="4588"/>
                      <a:pt x="22022" y="4358"/>
                      <a:pt x="22022" y="4358"/>
                    </a:cubicBezTo>
                    <a:cubicBezTo>
                      <a:pt x="22022" y="4358"/>
                      <a:pt x="20971" y="520"/>
                      <a:pt x="16688" y="213"/>
                    </a:cubicBezTo>
                    <a:cubicBezTo>
                      <a:pt x="16509" y="200"/>
                      <a:pt x="16335" y="194"/>
                      <a:pt x="16167" y="194"/>
                    </a:cubicBezTo>
                    <a:cubicBezTo>
                      <a:pt x="12724" y="194"/>
                      <a:pt x="11315" y="2754"/>
                      <a:pt x="11315" y="2754"/>
                    </a:cubicBezTo>
                    <a:cubicBezTo>
                      <a:pt x="11315" y="2754"/>
                      <a:pt x="11453" y="213"/>
                      <a:pt x="7477" y="6"/>
                    </a:cubicBezTo>
                    <a:cubicBezTo>
                      <a:pt x="7409" y="3"/>
                      <a:pt x="7339" y="1"/>
                      <a:pt x="72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8" name="Google Shape;648;p21"/>
            <p:cNvGrpSpPr/>
            <p:nvPr/>
          </p:nvGrpSpPr>
          <p:grpSpPr>
            <a:xfrm>
              <a:off x="6879614" y="3179682"/>
              <a:ext cx="1807175" cy="1207023"/>
              <a:chOff x="435525" y="2495425"/>
              <a:chExt cx="2186804" cy="1197325"/>
            </a:xfrm>
          </p:grpSpPr>
          <p:sp>
            <p:nvSpPr>
              <p:cNvPr id="649" name="Google Shape;649;p21"/>
              <p:cNvSpPr txBox="1"/>
              <p:nvPr/>
            </p:nvSpPr>
            <p:spPr>
              <a:xfrm>
                <a:off x="435525" y="2495425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50" name="Google Shape;650;p21"/>
              <p:cNvSpPr txBox="1"/>
              <p:nvPr/>
            </p:nvSpPr>
            <p:spPr>
              <a:xfrm>
                <a:off x="435629" y="2783150"/>
                <a:ext cx="2186700" cy="9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Is far away from Earth.It is color blue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51" name="Google Shape;651;p21"/>
          <p:cNvGrpSpPr/>
          <p:nvPr/>
        </p:nvGrpSpPr>
        <p:grpSpPr>
          <a:xfrm>
            <a:off x="4605446" y="1219000"/>
            <a:ext cx="4081343" cy="1993408"/>
            <a:chOff x="4605446" y="1219000"/>
            <a:chExt cx="4081343" cy="1993408"/>
          </a:xfrm>
        </p:grpSpPr>
        <p:grpSp>
          <p:nvGrpSpPr>
            <p:cNvPr id="652" name="Google Shape;652;p21"/>
            <p:cNvGrpSpPr/>
            <p:nvPr/>
          </p:nvGrpSpPr>
          <p:grpSpPr>
            <a:xfrm>
              <a:off x="4605446" y="1597706"/>
              <a:ext cx="1824770" cy="1614702"/>
              <a:chOff x="4595150" y="1545776"/>
              <a:chExt cx="2255866" cy="2000374"/>
            </a:xfrm>
          </p:grpSpPr>
          <p:cxnSp>
            <p:nvCxnSpPr>
              <p:cNvPr id="653" name="Google Shape;653;p21"/>
              <p:cNvCxnSpPr/>
              <p:nvPr/>
            </p:nvCxnSpPr>
            <p:spPr>
              <a:xfrm flipH="1">
                <a:off x="4595150" y="2528550"/>
                <a:ext cx="1375200" cy="1017600"/>
              </a:xfrm>
              <a:prstGeom prst="bentConnector3">
                <a:avLst>
                  <a:gd fmla="val 321" name="adj1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4" name="Google Shape;654;p21"/>
              <p:cNvSpPr/>
              <p:nvPr/>
            </p:nvSpPr>
            <p:spPr>
              <a:xfrm>
                <a:off x="5043914" y="1545776"/>
                <a:ext cx="1807101" cy="1171047"/>
              </a:xfrm>
              <a:custGeom>
                <a:rect b="b" l="l" r="r" t="t"/>
                <a:pathLst>
                  <a:path extrusionOk="0" h="16883" w="26053">
                    <a:moveTo>
                      <a:pt x="5833" y="1376"/>
                    </a:moveTo>
                    <a:cubicBezTo>
                      <a:pt x="5844" y="1376"/>
                      <a:pt x="5854" y="1377"/>
                      <a:pt x="5865" y="1380"/>
                    </a:cubicBezTo>
                    <a:lnTo>
                      <a:pt x="5904" y="1388"/>
                    </a:lnTo>
                    <a:cubicBezTo>
                      <a:pt x="5973" y="1411"/>
                      <a:pt x="6019" y="1487"/>
                      <a:pt x="5996" y="1564"/>
                    </a:cubicBezTo>
                    <a:cubicBezTo>
                      <a:pt x="5980" y="1626"/>
                      <a:pt x="5927" y="1664"/>
                      <a:pt x="5865" y="1664"/>
                    </a:cubicBezTo>
                    <a:cubicBezTo>
                      <a:pt x="5858" y="1665"/>
                      <a:pt x="5851" y="1665"/>
                      <a:pt x="5845" y="1665"/>
                    </a:cubicBezTo>
                    <a:cubicBezTo>
                      <a:pt x="5784" y="1665"/>
                      <a:pt x="5732" y="1635"/>
                      <a:pt x="5704" y="1579"/>
                    </a:cubicBezTo>
                    <a:cubicBezTo>
                      <a:pt x="5681" y="1541"/>
                      <a:pt x="5681" y="1487"/>
                      <a:pt x="5704" y="1449"/>
                    </a:cubicBezTo>
                    <a:cubicBezTo>
                      <a:pt x="5729" y="1405"/>
                      <a:pt x="5781" y="1376"/>
                      <a:pt x="5833" y="1376"/>
                    </a:cubicBezTo>
                    <a:close/>
                    <a:moveTo>
                      <a:pt x="4848" y="1428"/>
                    </a:moveTo>
                    <a:cubicBezTo>
                      <a:pt x="4865" y="1428"/>
                      <a:pt x="4883" y="1430"/>
                      <a:pt x="4898" y="1434"/>
                    </a:cubicBezTo>
                    <a:cubicBezTo>
                      <a:pt x="4952" y="1449"/>
                      <a:pt x="4982" y="1487"/>
                      <a:pt x="4982" y="1541"/>
                    </a:cubicBezTo>
                    <a:cubicBezTo>
                      <a:pt x="4975" y="1610"/>
                      <a:pt x="4921" y="1672"/>
                      <a:pt x="4844" y="1687"/>
                    </a:cubicBezTo>
                    <a:cubicBezTo>
                      <a:pt x="4834" y="1689"/>
                      <a:pt x="4824" y="1690"/>
                      <a:pt x="4813" y="1690"/>
                    </a:cubicBezTo>
                    <a:cubicBezTo>
                      <a:pt x="4755" y="1690"/>
                      <a:pt x="4700" y="1655"/>
                      <a:pt x="4668" y="1603"/>
                    </a:cubicBezTo>
                    <a:cubicBezTo>
                      <a:pt x="4645" y="1564"/>
                      <a:pt x="4652" y="1510"/>
                      <a:pt x="4683" y="1472"/>
                    </a:cubicBezTo>
                    <a:lnTo>
                      <a:pt x="4691" y="1472"/>
                    </a:lnTo>
                    <a:cubicBezTo>
                      <a:pt x="4722" y="1434"/>
                      <a:pt x="4768" y="1441"/>
                      <a:pt x="4798" y="1434"/>
                    </a:cubicBezTo>
                    <a:cubicBezTo>
                      <a:pt x="4814" y="1430"/>
                      <a:pt x="4831" y="1428"/>
                      <a:pt x="4848" y="1428"/>
                    </a:cubicBezTo>
                    <a:close/>
                    <a:moveTo>
                      <a:pt x="4238" y="1933"/>
                    </a:moveTo>
                    <a:cubicBezTo>
                      <a:pt x="4315" y="1933"/>
                      <a:pt x="4384" y="2002"/>
                      <a:pt x="4384" y="2086"/>
                    </a:cubicBezTo>
                    <a:cubicBezTo>
                      <a:pt x="4384" y="2186"/>
                      <a:pt x="4307" y="2278"/>
                      <a:pt x="4207" y="2293"/>
                    </a:cubicBezTo>
                    <a:cubicBezTo>
                      <a:pt x="4194" y="2296"/>
                      <a:pt x="4182" y="2297"/>
                      <a:pt x="4169" y="2297"/>
                    </a:cubicBezTo>
                    <a:cubicBezTo>
                      <a:pt x="4068" y="2297"/>
                      <a:pt x="3977" y="2219"/>
                      <a:pt x="3977" y="2117"/>
                    </a:cubicBezTo>
                    <a:cubicBezTo>
                      <a:pt x="4015" y="2002"/>
                      <a:pt x="4115" y="1933"/>
                      <a:pt x="4238" y="1933"/>
                    </a:cubicBezTo>
                    <a:close/>
                    <a:moveTo>
                      <a:pt x="5120" y="1979"/>
                    </a:moveTo>
                    <a:cubicBezTo>
                      <a:pt x="5197" y="1979"/>
                      <a:pt x="5269" y="2041"/>
                      <a:pt x="5282" y="2124"/>
                    </a:cubicBezTo>
                    <a:cubicBezTo>
                      <a:pt x="5275" y="2227"/>
                      <a:pt x="5197" y="2302"/>
                      <a:pt x="5097" y="2302"/>
                    </a:cubicBezTo>
                    <a:cubicBezTo>
                      <a:pt x="5092" y="2302"/>
                      <a:pt x="5087" y="2301"/>
                      <a:pt x="5082" y="2301"/>
                    </a:cubicBezTo>
                    <a:cubicBezTo>
                      <a:pt x="5029" y="2293"/>
                      <a:pt x="4967" y="2278"/>
                      <a:pt x="4921" y="2255"/>
                    </a:cubicBezTo>
                    <a:cubicBezTo>
                      <a:pt x="4844" y="2209"/>
                      <a:pt x="4844" y="2109"/>
                      <a:pt x="4921" y="2063"/>
                    </a:cubicBezTo>
                    <a:cubicBezTo>
                      <a:pt x="4967" y="2032"/>
                      <a:pt x="5021" y="2009"/>
                      <a:pt x="5075" y="1986"/>
                    </a:cubicBezTo>
                    <a:cubicBezTo>
                      <a:pt x="5090" y="1981"/>
                      <a:pt x="5105" y="1979"/>
                      <a:pt x="5120" y="1979"/>
                    </a:cubicBezTo>
                    <a:close/>
                    <a:moveTo>
                      <a:pt x="7270" y="1"/>
                    </a:moveTo>
                    <a:cubicBezTo>
                      <a:pt x="4494" y="1"/>
                      <a:pt x="767" y="2650"/>
                      <a:pt x="408" y="5548"/>
                    </a:cubicBezTo>
                    <a:cubicBezTo>
                      <a:pt x="1" y="8879"/>
                      <a:pt x="2073" y="9869"/>
                      <a:pt x="2073" y="9869"/>
                    </a:cubicBezTo>
                    <a:cubicBezTo>
                      <a:pt x="2073" y="9869"/>
                      <a:pt x="577" y="14283"/>
                      <a:pt x="4929" y="16324"/>
                    </a:cubicBezTo>
                    <a:cubicBezTo>
                      <a:pt x="5776" y="16722"/>
                      <a:pt x="6595" y="16882"/>
                      <a:pt x="7365" y="16882"/>
                    </a:cubicBezTo>
                    <a:cubicBezTo>
                      <a:pt x="10546" y="16882"/>
                      <a:pt x="12881" y="14145"/>
                      <a:pt x="12881" y="14145"/>
                    </a:cubicBezTo>
                    <a:cubicBezTo>
                      <a:pt x="12881" y="14145"/>
                      <a:pt x="14820" y="16179"/>
                      <a:pt x="18025" y="16179"/>
                    </a:cubicBezTo>
                    <a:cubicBezTo>
                      <a:pt x="18566" y="16179"/>
                      <a:pt x="19142" y="16122"/>
                      <a:pt x="19750" y="15987"/>
                    </a:cubicBezTo>
                    <a:cubicBezTo>
                      <a:pt x="23112" y="15234"/>
                      <a:pt x="22775" y="12448"/>
                      <a:pt x="22775" y="12448"/>
                    </a:cubicBezTo>
                    <a:cubicBezTo>
                      <a:pt x="22775" y="12448"/>
                      <a:pt x="26052" y="11972"/>
                      <a:pt x="25998" y="8772"/>
                    </a:cubicBezTo>
                    <a:cubicBezTo>
                      <a:pt x="25937" y="4588"/>
                      <a:pt x="22022" y="4358"/>
                      <a:pt x="22022" y="4358"/>
                    </a:cubicBezTo>
                    <a:cubicBezTo>
                      <a:pt x="22022" y="4358"/>
                      <a:pt x="20971" y="520"/>
                      <a:pt x="16688" y="213"/>
                    </a:cubicBezTo>
                    <a:cubicBezTo>
                      <a:pt x="16509" y="200"/>
                      <a:pt x="16335" y="194"/>
                      <a:pt x="16167" y="194"/>
                    </a:cubicBezTo>
                    <a:cubicBezTo>
                      <a:pt x="12724" y="194"/>
                      <a:pt x="11315" y="2754"/>
                      <a:pt x="11315" y="2754"/>
                    </a:cubicBezTo>
                    <a:cubicBezTo>
                      <a:pt x="11315" y="2754"/>
                      <a:pt x="11453" y="213"/>
                      <a:pt x="7477" y="6"/>
                    </a:cubicBezTo>
                    <a:cubicBezTo>
                      <a:pt x="7409" y="3"/>
                      <a:pt x="7339" y="1"/>
                      <a:pt x="7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21"/>
            <p:cNvGrpSpPr/>
            <p:nvPr/>
          </p:nvGrpSpPr>
          <p:grpSpPr>
            <a:xfrm>
              <a:off x="6879614" y="1219000"/>
              <a:ext cx="1807175" cy="1207475"/>
              <a:chOff x="435525" y="1219000"/>
              <a:chExt cx="2186804" cy="1207475"/>
            </a:xfrm>
          </p:grpSpPr>
          <p:sp>
            <p:nvSpPr>
              <p:cNvPr id="656" name="Google Shape;656;p21"/>
              <p:cNvSpPr txBox="1"/>
              <p:nvPr/>
            </p:nvSpPr>
            <p:spPr>
              <a:xfrm>
                <a:off x="435525" y="1219000"/>
                <a:ext cx="2186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57" name="Google Shape;657;p21"/>
              <p:cNvSpPr txBox="1"/>
              <p:nvPr/>
            </p:nvSpPr>
            <p:spPr>
              <a:xfrm>
                <a:off x="435629" y="1516875"/>
                <a:ext cx="2186700" cy="9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Has a beautiful name and is the second planet from the Sun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658" name="Google Shape;658;p21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659" name="Google Shape;659;p21"/>
          <p:cNvGrpSpPr/>
          <p:nvPr/>
        </p:nvGrpSpPr>
        <p:grpSpPr>
          <a:xfrm>
            <a:off x="3194194" y="1530919"/>
            <a:ext cx="368595" cy="366038"/>
            <a:chOff x="-63250675" y="3744075"/>
            <a:chExt cx="320350" cy="318100"/>
          </a:xfrm>
        </p:grpSpPr>
        <p:sp>
          <p:nvSpPr>
            <p:cNvPr id="660" name="Google Shape;660;p21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21"/>
          <p:cNvGrpSpPr/>
          <p:nvPr/>
        </p:nvGrpSpPr>
        <p:grpSpPr>
          <a:xfrm>
            <a:off x="5690468" y="3562476"/>
            <a:ext cx="309051" cy="363477"/>
            <a:chOff x="-60232500" y="4101525"/>
            <a:chExt cx="268600" cy="315875"/>
          </a:xfrm>
        </p:grpSpPr>
        <p:sp>
          <p:nvSpPr>
            <p:cNvPr id="664" name="Google Shape;664;p21"/>
            <p:cNvSpPr/>
            <p:nvPr/>
          </p:nvSpPr>
          <p:spPr>
            <a:xfrm>
              <a:off x="-60222275" y="4273225"/>
              <a:ext cx="63025" cy="144175"/>
            </a:xfrm>
            <a:custGeom>
              <a:rect b="b" l="l" r="r" t="t"/>
              <a:pathLst>
                <a:path extrusionOk="0" h="5767" w="2521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-60232500" y="4101525"/>
              <a:ext cx="268600" cy="315875"/>
            </a:xfrm>
            <a:custGeom>
              <a:rect b="b" l="l" r="r" t="t"/>
              <a:pathLst>
                <a:path extrusionOk="0" h="12635" w="10744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21"/>
          <p:cNvSpPr/>
          <p:nvPr/>
        </p:nvSpPr>
        <p:spPr>
          <a:xfrm>
            <a:off x="5454303" y="1897008"/>
            <a:ext cx="367962" cy="365721"/>
          </a:xfrm>
          <a:custGeom>
            <a:rect b="b" l="l" r="r" t="t"/>
            <a:pathLst>
              <a:path extrusionOk="0" h="12713" w="12792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1"/>
          <p:cNvGrpSpPr/>
          <p:nvPr/>
        </p:nvGrpSpPr>
        <p:grpSpPr>
          <a:xfrm>
            <a:off x="3034737" y="3453118"/>
            <a:ext cx="367070" cy="362672"/>
            <a:chOff x="-59869425" y="4102225"/>
            <a:chExt cx="319025" cy="315175"/>
          </a:xfrm>
        </p:grpSpPr>
        <p:sp>
          <p:nvSpPr>
            <p:cNvPr id="668" name="Google Shape;668;p21"/>
            <p:cNvSpPr/>
            <p:nvPr/>
          </p:nvSpPr>
          <p:spPr>
            <a:xfrm>
              <a:off x="-59869425" y="4102225"/>
              <a:ext cx="149675" cy="256825"/>
            </a:xfrm>
            <a:custGeom>
              <a:rect b="b" l="l" r="r" t="t"/>
              <a:pathLst>
                <a:path extrusionOk="0" h="10273" w="5987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-59811125" y="4322075"/>
              <a:ext cx="201650" cy="95325"/>
            </a:xfrm>
            <a:custGeom>
              <a:rect b="b" l="l" r="r" t="t"/>
              <a:pathLst>
                <a:path extrusionOk="0" h="3813" w="8066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-59700075" y="4102225"/>
              <a:ext cx="149675" cy="256525"/>
            </a:xfrm>
            <a:custGeom>
              <a:rect b="b" l="l" r="r" t="t"/>
              <a:pathLst>
                <a:path extrusionOk="0" h="10261" w="5987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-59742600" y="4187375"/>
              <a:ext cx="63025" cy="144950"/>
            </a:xfrm>
            <a:custGeom>
              <a:rect b="b" l="l" r="r" t="t"/>
              <a:pathLst>
                <a:path extrusionOk="0" h="5798" w="2521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677" name="Google Shape;677;p22"/>
          <p:cNvGrpSpPr/>
          <p:nvPr/>
        </p:nvGrpSpPr>
        <p:grpSpPr>
          <a:xfrm>
            <a:off x="5542837" y="1096950"/>
            <a:ext cx="3143012" cy="2320500"/>
            <a:chOff x="5542838" y="1096950"/>
            <a:chExt cx="3143012" cy="2320500"/>
          </a:xfrm>
        </p:grpSpPr>
        <p:cxnSp>
          <p:nvCxnSpPr>
            <p:cNvPr id="678" name="Google Shape;678;p22"/>
            <p:cNvCxnSpPr>
              <a:endCxn id="679" idx="2"/>
            </p:cNvCxnSpPr>
            <p:nvPr/>
          </p:nvCxnSpPr>
          <p:spPr>
            <a:xfrm flipH="1" rot="-5400000">
              <a:off x="5415338" y="2236950"/>
              <a:ext cx="1044000" cy="789000"/>
            </a:xfrm>
            <a:prstGeom prst="bentConnector2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80" name="Google Shape;680;p22"/>
            <p:cNvGrpSpPr/>
            <p:nvPr/>
          </p:nvGrpSpPr>
          <p:grpSpPr>
            <a:xfrm>
              <a:off x="6331838" y="2889450"/>
              <a:ext cx="528000" cy="528000"/>
              <a:chOff x="6331838" y="2889450"/>
              <a:chExt cx="528000" cy="528000"/>
            </a:xfrm>
          </p:grpSpPr>
          <p:sp>
            <p:nvSpPr>
              <p:cNvPr id="679" name="Google Shape;679;p22"/>
              <p:cNvSpPr/>
              <p:nvPr/>
            </p:nvSpPr>
            <p:spPr>
              <a:xfrm>
                <a:off x="6331838" y="2889450"/>
                <a:ext cx="528000" cy="52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1" name="Google Shape;681;p22"/>
              <p:cNvGrpSpPr/>
              <p:nvPr/>
            </p:nvGrpSpPr>
            <p:grpSpPr>
              <a:xfrm>
                <a:off x="6436688" y="2994405"/>
                <a:ext cx="318295" cy="318090"/>
                <a:chOff x="-61351725" y="3372400"/>
                <a:chExt cx="310350" cy="310150"/>
              </a:xfrm>
            </p:grpSpPr>
            <p:sp>
              <p:nvSpPr>
                <p:cNvPr id="682" name="Google Shape;682;p22"/>
                <p:cNvSpPr/>
                <p:nvPr/>
              </p:nvSpPr>
              <p:spPr>
                <a:xfrm>
                  <a:off x="-61165050" y="3558875"/>
                  <a:ext cx="19700" cy="19700"/>
                </a:xfrm>
                <a:custGeom>
                  <a:rect b="b" l="l" r="r" t="t"/>
                  <a:pathLst>
                    <a:path extrusionOk="0" h="788" w="788">
                      <a:moveTo>
                        <a:pt x="410" y="0"/>
                      </a:moveTo>
                      <a:cubicBezTo>
                        <a:pt x="189" y="0"/>
                        <a:pt x="0" y="189"/>
                        <a:pt x="0" y="410"/>
                      </a:cubicBezTo>
                      <a:cubicBezTo>
                        <a:pt x="0" y="630"/>
                        <a:pt x="189" y="788"/>
                        <a:pt x="410" y="788"/>
                      </a:cubicBezTo>
                      <a:cubicBezTo>
                        <a:pt x="599" y="788"/>
                        <a:pt x="788" y="630"/>
                        <a:pt x="788" y="410"/>
                      </a:cubicBezTo>
                      <a:cubicBezTo>
                        <a:pt x="788" y="189"/>
                        <a:pt x="599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22"/>
                <p:cNvSpPr/>
                <p:nvPr/>
              </p:nvSpPr>
              <p:spPr>
                <a:xfrm>
                  <a:off x="-61247750" y="3476175"/>
                  <a:ext cx="19700" cy="19700"/>
                </a:xfrm>
                <a:custGeom>
                  <a:rect b="b" l="l" r="r" t="t"/>
                  <a:pathLst>
                    <a:path extrusionOk="0" h="788" w="788">
                      <a:moveTo>
                        <a:pt x="378" y="0"/>
                      </a:moveTo>
                      <a:cubicBezTo>
                        <a:pt x="189" y="0"/>
                        <a:pt x="0" y="189"/>
                        <a:pt x="0" y="410"/>
                      </a:cubicBezTo>
                      <a:cubicBezTo>
                        <a:pt x="0" y="630"/>
                        <a:pt x="189" y="788"/>
                        <a:pt x="378" y="788"/>
                      </a:cubicBezTo>
                      <a:cubicBezTo>
                        <a:pt x="599" y="788"/>
                        <a:pt x="788" y="630"/>
                        <a:pt x="788" y="410"/>
                      </a:cubicBezTo>
                      <a:cubicBezTo>
                        <a:pt x="788" y="189"/>
                        <a:pt x="599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2"/>
                <p:cNvSpPr/>
                <p:nvPr/>
              </p:nvSpPr>
              <p:spPr>
                <a:xfrm>
                  <a:off x="-61351725" y="3372400"/>
                  <a:ext cx="310350" cy="310150"/>
                </a:xfrm>
                <a:custGeom>
                  <a:rect b="b" l="l" r="r" t="t"/>
                  <a:pathLst>
                    <a:path extrusionOk="0" h="12406" w="12414">
                      <a:moveTo>
                        <a:pt x="4506" y="3332"/>
                      </a:moveTo>
                      <a:cubicBezTo>
                        <a:pt x="5167" y="3332"/>
                        <a:pt x="5735" y="3867"/>
                        <a:pt x="5735" y="4561"/>
                      </a:cubicBezTo>
                      <a:cubicBezTo>
                        <a:pt x="5735" y="5222"/>
                        <a:pt x="5199" y="5821"/>
                        <a:pt x="4506" y="5821"/>
                      </a:cubicBezTo>
                      <a:cubicBezTo>
                        <a:pt x="3844" y="5821"/>
                        <a:pt x="3277" y="5254"/>
                        <a:pt x="3277" y="4561"/>
                      </a:cubicBezTo>
                      <a:cubicBezTo>
                        <a:pt x="3277" y="3899"/>
                        <a:pt x="3844" y="3332"/>
                        <a:pt x="4506" y="3332"/>
                      </a:cubicBezTo>
                      <a:close/>
                      <a:moveTo>
                        <a:pt x="7830" y="4159"/>
                      </a:moveTo>
                      <a:cubicBezTo>
                        <a:pt x="7940" y="4159"/>
                        <a:pt x="8050" y="4198"/>
                        <a:pt x="8129" y="4277"/>
                      </a:cubicBezTo>
                      <a:cubicBezTo>
                        <a:pt x="8286" y="4435"/>
                        <a:pt x="8286" y="4718"/>
                        <a:pt x="8129" y="4876"/>
                      </a:cubicBezTo>
                      <a:lnTo>
                        <a:pt x="4821" y="8184"/>
                      </a:lnTo>
                      <a:cubicBezTo>
                        <a:pt x="4742" y="8262"/>
                        <a:pt x="4632" y="8302"/>
                        <a:pt x="4522" y="8302"/>
                      </a:cubicBezTo>
                      <a:cubicBezTo>
                        <a:pt x="4411" y="8302"/>
                        <a:pt x="4301" y="8262"/>
                        <a:pt x="4222" y="8184"/>
                      </a:cubicBezTo>
                      <a:cubicBezTo>
                        <a:pt x="4065" y="8026"/>
                        <a:pt x="4065" y="7743"/>
                        <a:pt x="4222" y="7585"/>
                      </a:cubicBezTo>
                      <a:lnTo>
                        <a:pt x="7530" y="4277"/>
                      </a:lnTo>
                      <a:cubicBezTo>
                        <a:pt x="7609" y="4198"/>
                        <a:pt x="7719" y="4159"/>
                        <a:pt x="7830" y="4159"/>
                      </a:cubicBezTo>
                      <a:close/>
                      <a:moveTo>
                        <a:pt x="7845" y="6640"/>
                      </a:moveTo>
                      <a:cubicBezTo>
                        <a:pt x="8539" y="6640"/>
                        <a:pt x="9074" y="7175"/>
                        <a:pt x="9074" y="7900"/>
                      </a:cubicBezTo>
                      <a:cubicBezTo>
                        <a:pt x="9074" y="8562"/>
                        <a:pt x="8539" y="9129"/>
                        <a:pt x="7845" y="9129"/>
                      </a:cubicBezTo>
                      <a:cubicBezTo>
                        <a:pt x="7184" y="9129"/>
                        <a:pt x="6648" y="8562"/>
                        <a:pt x="6648" y="7900"/>
                      </a:cubicBezTo>
                      <a:cubicBezTo>
                        <a:pt x="6648" y="7239"/>
                        <a:pt x="7184" y="6640"/>
                        <a:pt x="7845" y="6640"/>
                      </a:cubicBezTo>
                      <a:close/>
                      <a:moveTo>
                        <a:pt x="6223" y="0"/>
                      </a:moveTo>
                      <a:cubicBezTo>
                        <a:pt x="6113" y="0"/>
                        <a:pt x="6002" y="40"/>
                        <a:pt x="5924" y="118"/>
                      </a:cubicBezTo>
                      <a:lnTo>
                        <a:pt x="4348" y="1694"/>
                      </a:lnTo>
                      <a:lnTo>
                        <a:pt x="2111" y="1694"/>
                      </a:lnTo>
                      <a:cubicBezTo>
                        <a:pt x="1859" y="1694"/>
                        <a:pt x="1702" y="1883"/>
                        <a:pt x="1702" y="2072"/>
                      </a:cubicBezTo>
                      <a:lnTo>
                        <a:pt x="1702" y="4309"/>
                      </a:lnTo>
                      <a:lnTo>
                        <a:pt x="127" y="5884"/>
                      </a:lnTo>
                      <a:cubicBezTo>
                        <a:pt x="1" y="6041"/>
                        <a:pt x="1" y="6325"/>
                        <a:pt x="127" y="6482"/>
                      </a:cubicBezTo>
                      <a:lnTo>
                        <a:pt x="1702" y="8058"/>
                      </a:lnTo>
                      <a:lnTo>
                        <a:pt x="1702" y="10294"/>
                      </a:lnTo>
                      <a:cubicBezTo>
                        <a:pt x="1702" y="10547"/>
                        <a:pt x="1922" y="10704"/>
                        <a:pt x="2111" y="10704"/>
                      </a:cubicBezTo>
                      <a:lnTo>
                        <a:pt x="4348" y="10704"/>
                      </a:lnTo>
                      <a:lnTo>
                        <a:pt x="5924" y="12279"/>
                      </a:lnTo>
                      <a:cubicBezTo>
                        <a:pt x="6018" y="12342"/>
                        <a:pt x="6113" y="12405"/>
                        <a:pt x="6207" y="12405"/>
                      </a:cubicBezTo>
                      <a:cubicBezTo>
                        <a:pt x="6333" y="12405"/>
                        <a:pt x="6396" y="12342"/>
                        <a:pt x="6491" y="12279"/>
                      </a:cubicBezTo>
                      <a:lnTo>
                        <a:pt x="8066" y="10704"/>
                      </a:lnTo>
                      <a:lnTo>
                        <a:pt x="10303" y="10704"/>
                      </a:lnTo>
                      <a:cubicBezTo>
                        <a:pt x="10523" y="10704"/>
                        <a:pt x="10744" y="10515"/>
                        <a:pt x="10744" y="10294"/>
                      </a:cubicBezTo>
                      <a:lnTo>
                        <a:pt x="10744" y="8058"/>
                      </a:lnTo>
                      <a:lnTo>
                        <a:pt x="12319" y="6482"/>
                      </a:lnTo>
                      <a:cubicBezTo>
                        <a:pt x="12382" y="6419"/>
                        <a:pt x="12414" y="6293"/>
                        <a:pt x="12414" y="6199"/>
                      </a:cubicBezTo>
                      <a:cubicBezTo>
                        <a:pt x="12414" y="6104"/>
                        <a:pt x="12382" y="6010"/>
                        <a:pt x="12319" y="5947"/>
                      </a:cubicBezTo>
                      <a:lnTo>
                        <a:pt x="10744" y="4372"/>
                      </a:lnTo>
                      <a:lnTo>
                        <a:pt x="10744" y="2103"/>
                      </a:lnTo>
                      <a:cubicBezTo>
                        <a:pt x="10744" y="1851"/>
                        <a:pt x="10523" y="1694"/>
                        <a:pt x="10334" y="1694"/>
                      </a:cubicBezTo>
                      <a:lnTo>
                        <a:pt x="8097" y="1694"/>
                      </a:lnTo>
                      <a:lnTo>
                        <a:pt x="6522" y="118"/>
                      </a:lnTo>
                      <a:cubicBezTo>
                        <a:pt x="6443" y="40"/>
                        <a:pt x="6333" y="0"/>
                        <a:pt x="6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5" name="Google Shape;685;p22"/>
            <p:cNvGrpSpPr/>
            <p:nvPr/>
          </p:nvGrpSpPr>
          <p:grpSpPr>
            <a:xfrm>
              <a:off x="8207750" y="1096950"/>
              <a:ext cx="392100" cy="392100"/>
              <a:chOff x="8207750" y="1096950"/>
              <a:chExt cx="392100" cy="392100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8207750" y="1096950"/>
                <a:ext cx="392100" cy="392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7" name="Google Shape;687;p22"/>
              <p:cNvGrpSpPr/>
              <p:nvPr/>
            </p:nvGrpSpPr>
            <p:grpSpPr>
              <a:xfrm>
                <a:off x="8285738" y="1174914"/>
                <a:ext cx="236394" cy="236241"/>
                <a:chOff x="-61351725" y="3372400"/>
                <a:chExt cx="310350" cy="310150"/>
              </a:xfrm>
            </p:grpSpPr>
            <p:sp>
              <p:nvSpPr>
                <p:cNvPr id="688" name="Google Shape;688;p22"/>
                <p:cNvSpPr/>
                <p:nvPr/>
              </p:nvSpPr>
              <p:spPr>
                <a:xfrm>
                  <a:off x="-61165050" y="3558875"/>
                  <a:ext cx="19700" cy="19700"/>
                </a:xfrm>
                <a:custGeom>
                  <a:rect b="b" l="l" r="r" t="t"/>
                  <a:pathLst>
                    <a:path extrusionOk="0" h="788" w="788">
                      <a:moveTo>
                        <a:pt x="410" y="0"/>
                      </a:moveTo>
                      <a:cubicBezTo>
                        <a:pt x="189" y="0"/>
                        <a:pt x="0" y="189"/>
                        <a:pt x="0" y="410"/>
                      </a:cubicBezTo>
                      <a:cubicBezTo>
                        <a:pt x="0" y="630"/>
                        <a:pt x="189" y="788"/>
                        <a:pt x="410" y="788"/>
                      </a:cubicBezTo>
                      <a:cubicBezTo>
                        <a:pt x="599" y="788"/>
                        <a:pt x="788" y="630"/>
                        <a:pt x="788" y="410"/>
                      </a:cubicBezTo>
                      <a:cubicBezTo>
                        <a:pt x="788" y="189"/>
                        <a:pt x="599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2"/>
                <p:cNvSpPr/>
                <p:nvPr/>
              </p:nvSpPr>
              <p:spPr>
                <a:xfrm>
                  <a:off x="-61247750" y="3476175"/>
                  <a:ext cx="19700" cy="19700"/>
                </a:xfrm>
                <a:custGeom>
                  <a:rect b="b" l="l" r="r" t="t"/>
                  <a:pathLst>
                    <a:path extrusionOk="0" h="788" w="788">
                      <a:moveTo>
                        <a:pt x="378" y="0"/>
                      </a:moveTo>
                      <a:cubicBezTo>
                        <a:pt x="189" y="0"/>
                        <a:pt x="0" y="189"/>
                        <a:pt x="0" y="410"/>
                      </a:cubicBezTo>
                      <a:cubicBezTo>
                        <a:pt x="0" y="630"/>
                        <a:pt x="189" y="788"/>
                        <a:pt x="378" y="788"/>
                      </a:cubicBezTo>
                      <a:cubicBezTo>
                        <a:pt x="599" y="788"/>
                        <a:pt x="788" y="630"/>
                        <a:pt x="788" y="410"/>
                      </a:cubicBezTo>
                      <a:cubicBezTo>
                        <a:pt x="788" y="189"/>
                        <a:pt x="599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2"/>
                <p:cNvSpPr/>
                <p:nvPr/>
              </p:nvSpPr>
              <p:spPr>
                <a:xfrm>
                  <a:off x="-61351725" y="3372400"/>
                  <a:ext cx="310350" cy="310150"/>
                </a:xfrm>
                <a:custGeom>
                  <a:rect b="b" l="l" r="r" t="t"/>
                  <a:pathLst>
                    <a:path extrusionOk="0" h="12406" w="12414">
                      <a:moveTo>
                        <a:pt x="4506" y="3332"/>
                      </a:moveTo>
                      <a:cubicBezTo>
                        <a:pt x="5167" y="3332"/>
                        <a:pt x="5735" y="3867"/>
                        <a:pt x="5735" y="4561"/>
                      </a:cubicBezTo>
                      <a:cubicBezTo>
                        <a:pt x="5735" y="5222"/>
                        <a:pt x="5199" y="5821"/>
                        <a:pt x="4506" y="5821"/>
                      </a:cubicBezTo>
                      <a:cubicBezTo>
                        <a:pt x="3844" y="5821"/>
                        <a:pt x="3277" y="5254"/>
                        <a:pt x="3277" y="4561"/>
                      </a:cubicBezTo>
                      <a:cubicBezTo>
                        <a:pt x="3277" y="3899"/>
                        <a:pt x="3844" y="3332"/>
                        <a:pt x="4506" y="3332"/>
                      </a:cubicBezTo>
                      <a:close/>
                      <a:moveTo>
                        <a:pt x="7830" y="4159"/>
                      </a:moveTo>
                      <a:cubicBezTo>
                        <a:pt x="7940" y="4159"/>
                        <a:pt x="8050" y="4198"/>
                        <a:pt x="8129" y="4277"/>
                      </a:cubicBezTo>
                      <a:cubicBezTo>
                        <a:pt x="8286" y="4435"/>
                        <a:pt x="8286" y="4718"/>
                        <a:pt x="8129" y="4876"/>
                      </a:cubicBezTo>
                      <a:lnTo>
                        <a:pt x="4821" y="8184"/>
                      </a:lnTo>
                      <a:cubicBezTo>
                        <a:pt x="4742" y="8262"/>
                        <a:pt x="4632" y="8302"/>
                        <a:pt x="4522" y="8302"/>
                      </a:cubicBezTo>
                      <a:cubicBezTo>
                        <a:pt x="4411" y="8302"/>
                        <a:pt x="4301" y="8262"/>
                        <a:pt x="4222" y="8184"/>
                      </a:cubicBezTo>
                      <a:cubicBezTo>
                        <a:pt x="4065" y="8026"/>
                        <a:pt x="4065" y="7743"/>
                        <a:pt x="4222" y="7585"/>
                      </a:cubicBezTo>
                      <a:lnTo>
                        <a:pt x="7530" y="4277"/>
                      </a:lnTo>
                      <a:cubicBezTo>
                        <a:pt x="7609" y="4198"/>
                        <a:pt x="7719" y="4159"/>
                        <a:pt x="7830" y="4159"/>
                      </a:cubicBezTo>
                      <a:close/>
                      <a:moveTo>
                        <a:pt x="7845" y="6640"/>
                      </a:moveTo>
                      <a:cubicBezTo>
                        <a:pt x="8539" y="6640"/>
                        <a:pt x="9074" y="7175"/>
                        <a:pt x="9074" y="7900"/>
                      </a:cubicBezTo>
                      <a:cubicBezTo>
                        <a:pt x="9074" y="8562"/>
                        <a:pt x="8539" y="9129"/>
                        <a:pt x="7845" y="9129"/>
                      </a:cubicBezTo>
                      <a:cubicBezTo>
                        <a:pt x="7184" y="9129"/>
                        <a:pt x="6648" y="8562"/>
                        <a:pt x="6648" y="7900"/>
                      </a:cubicBezTo>
                      <a:cubicBezTo>
                        <a:pt x="6648" y="7239"/>
                        <a:pt x="7184" y="6640"/>
                        <a:pt x="7845" y="6640"/>
                      </a:cubicBezTo>
                      <a:close/>
                      <a:moveTo>
                        <a:pt x="6223" y="0"/>
                      </a:moveTo>
                      <a:cubicBezTo>
                        <a:pt x="6113" y="0"/>
                        <a:pt x="6002" y="40"/>
                        <a:pt x="5924" y="118"/>
                      </a:cubicBezTo>
                      <a:lnTo>
                        <a:pt x="4348" y="1694"/>
                      </a:lnTo>
                      <a:lnTo>
                        <a:pt x="2111" y="1694"/>
                      </a:lnTo>
                      <a:cubicBezTo>
                        <a:pt x="1859" y="1694"/>
                        <a:pt x="1702" y="1883"/>
                        <a:pt x="1702" y="2072"/>
                      </a:cubicBezTo>
                      <a:lnTo>
                        <a:pt x="1702" y="4309"/>
                      </a:lnTo>
                      <a:lnTo>
                        <a:pt x="127" y="5884"/>
                      </a:lnTo>
                      <a:cubicBezTo>
                        <a:pt x="1" y="6041"/>
                        <a:pt x="1" y="6325"/>
                        <a:pt x="127" y="6482"/>
                      </a:cubicBezTo>
                      <a:lnTo>
                        <a:pt x="1702" y="8058"/>
                      </a:lnTo>
                      <a:lnTo>
                        <a:pt x="1702" y="10294"/>
                      </a:lnTo>
                      <a:cubicBezTo>
                        <a:pt x="1702" y="10547"/>
                        <a:pt x="1922" y="10704"/>
                        <a:pt x="2111" y="10704"/>
                      </a:cubicBezTo>
                      <a:lnTo>
                        <a:pt x="4348" y="10704"/>
                      </a:lnTo>
                      <a:lnTo>
                        <a:pt x="5924" y="12279"/>
                      </a:lnTo>
                      <a:cubicBezTo>
                        <a:pt x="6018" y="12342"/>
                        <a:pt x="6113" y="12405"/>
                        <a:pt x="6207" y="12405"/>
                      </a:cubicBezTo>
                      <a:cubicBezTo>
                        <a:pt x="6333" y="12405"/>
                        <a:pt x="6396" y="12342"/>
                        <a:pt x="6491" y="12279"/>
                      </a:cubicBezTo>
                      <a:lnTo>
                        <a:pt x="8066" y="10704"/>
                      </a:lnTo>
                      <a:lnTo>
                        <a:pt x="10303" y="10704"/>
                      </a:lnTo>
                      <a:cubicBezTo>
                        <a:pt x="10523" y="10704"/>
                        <a:pt x="10744" y="10515"/>
                        <a:pt x="10744" y="10294"/>
                      </a:cubicBezTo>
                      <a:lnTo>
                        <a:pt x="10744" y="8058"/>
                      </a:lnTo>
                      <a:lnTo>
                        <a:pt x="12319" y="6482"/>
                      </a:lnTo>
                      <a:cubicBezTo>
                        <a:pt x="12382" y="6419"/>
                        <a:pt x="12414" y="6293"/>
                        <a:pt x="12414" y="6199"/>
                      </a:cubicBezTo>
                      <a:cubicBezTo>
                        <a:pt x="12414" y="6104"/>
                        <a:pt x="12382" y="6010"/>
                        <a:pt x="12319" y="5947"/>
                      </a:cubicBezTo>
                      <a:lnTo>
                        <a:pt x="10744" y="4372"/>
                      </a:lnTo>
                      <a:lnTo>
                        <a:pt x="10744" y="2103"/>
                      </a:lnTo>
                      <a:cubicBezTo>
                        <a:pt x="10744" y="1851"/>
                        <a:pt x="10523" y="1694"/>
                        <a:pt x="10334" y="1694"/>
                      </a:cubicBezTo>
                      <a:lnTo>
                        <a:pt x="8097" y="1694"/>
                      </a:lnTo>
                      <a:lnTo>
                        <a:pt x="6522" y="118"/>
                      </a:lnTo>
                      <a:cubicBezTo>
                        <a:pt x="6443" y="40"/>
                        <a:pt x="6333" y="0"/>
                        <a:pt x="6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91" name="Google Shape;691;p22"/>
            <p:cNvSpPr txBox="1"/>
            <p:nvPr/>
          </p:nvSpPr>
          <p:spPr>
            <a:xfrm>
              <a:off x="7157349" y="1506725"/>
              <a:ext cx="1528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2" name="Google Shape;692;p22"/>
          <p:cNvGrpSpPr/>
          <p:nvPr/>
        </p:nvGrpSpPr>
        <p:grpSpPr>
          <a:xfrm>
            <a:off x="5168187" y="2058375"/>
            <a:ext cx="3517662" cy="1927800"/>
            <a:chOff x="5168188" y="2058375"/>
            <a:chExt cx="3517662" cy="1927800"/>
          </a:xfrm>
        </p:grpSpPr>
        <p:cxnSp>
          <p:nvCxnSpPr>
            <p:cNvPr id="693" name="Google Shape;693;p22"/>
            <p:cNvCxnSpPr>
              <a:endCxn id="694" idx="2"/>
            </p:cNvCxnSpPr>
            <p:nvPr/>
          </p:nvCxnSpPr>
          <p:spPr>
            <a:xfrm flipH="1" rot="-5400000">
              <a:off x="4634788" y="2591775"/>
              <a:ext cx="1663800" cy="597000"/>
            </a:xfrm>
            <a:prstGeom prst="bentConnector2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95" name="Google Shape;695;p22"/>
            <p:cNvGrpSpPr/>
            <p:nvPr/>
          </p:nvGrpSpPr>
          <p:grpSpPr>
            <a:xfrm>
              <a:off x="5765188" y="3458175"/>
              <a:ext cx="528000" cy="528000"/>
              <a:chOff x="5765188" y="3458175"/>
              <a:chExt cx="528000" cy="528000"/>
            </a:xfrm>
          </p:grpSpPr>
          <p:sp>
            <p:nvSpPr>
              <p:cNvPr id="694" name="Google Shape;694;p22"/>
              <p:cNvSpPr/>
              <p:nvPr/>
            </p:nvSpPr>
            <p:spPr>
              <a:xfrm>
                <a:off x="5765188" y="3458175"/>
                <a:ext cx="528000" cy="52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2"/>
              <p:cNvSpPr/>
              <p:nvPr/>
            </p:nvSpPr>
            <p:spPr>
              <a:xfrm>
                <a:off x="5866411" y="3560203"/>
                <a:ext cx="325551" cy="323936"/>
              </a:xfrm>
              <a:custGeom>
                <a:rect b="b" l="l" r="r" t="t"/>
                <a:pathLst>
                  <a:path extrusionOk="0" h="12634" w="12697">
                    <a:moveTo>
                      <a:pt x="11437" y="819"/>
                    </a:moveTo>
                    <a:cubicBezTo>
                      <a:pt x="11657" y="819"/>
                      <a:pt x="11815" y="1040"/>
                      <a:pt x="11815" y="1260"/>
                    </a:cubicBezTo>
                    <a:cubicBezTo>
                      <a:pt x="11815" y="1512"/>
                      <a:pt x="11657" y="1670"/>
                      <a:pt x="11437" y="1670"/>
                    </a:cubicBezTo>
                    <a:lnTo>
                      <a:pt x="1229" y="1670"/>
                    </a:lnTo>
                    <a:cubicBezTo>
                      <a:pt x="1009" y="1670"/>
                      <a:pt x="788" y="1449"/>
                      <a:pt x="788" y="1260"/>
                    </a:cubicBezTo>
                    <a:cubicBezTo>
                      <a:pt x="788" y="1071"/>
                      <a:pt x="1009" y="819"/>
                      <a:pt x="1229" y="819"/>
                    </a:cubicBezTo>
                    <a:close/>
                    <a:moveTo>
                      <a:pt x="8790" y="3277"/>
                    </a:moveTo>
                    <a:cubicBezTo>
                      <a:pt x="9042" y="3277"/>
                      <a:pt x="9200" y="3466"/>
                      <a:pt x="9200" y="3655"/>
                    </a:cubicBezTo>
                    <a:lnTo>
                      <a:pt x="9200" y="5356"/>
                    </a:lnTo>
                    <a:lnTo>
                      <a:pt x="9232" y="5356"/>
                    </a:lnTo>
                    <a:cubicBezTo>
                      <a:pt x="9232" y="5608"/>
                      <a:pt x="9042" y="5765"/>
                      <a:pt x="8822" y="5765"/>
                    </a:cubicBezTo>
                    <a:cubicBezTo>
                      <a:pt x="8633" y="5765"/>
                      <a:pt x="8412" y="5545"/>
                      <a:pt x="8412" y="5356"/>
                    </a:cubicBezTo>
                    <a:lnTo>
                      <a:pt x="8412" y="4694"/>
                    </a:lnTo>
                    <a:lnTo>
                      <a:pt x="6617" y="6459"/>
                    </a:lnTo>
                    <a:cubicBezTo>
                      <a:pt x="6538" y="6537"/>
                      <a:pt x="6435" y="6577"/>
                      <a:pt x="6333" y="6577"/>
                    </a:cubicBezTo>
                    <a:cubicBezTo>
                      <a:pt x="6231" y="6577"/>
                      <a:pt x="6128" y="6537"/>
                      <a:pt x="6050" y="6459"/>
                    </a:cubicBezTo>
                    <a:lnTo>
                      <a:pt x="5482" y="5923"/>
                    </a:lnTo>
                    <a:lnTo>
                      <a:pt x="4096" y="7278"/>
                    </a:lnTo>
                    <a:cubicBezTo>
                      <a:pt x="4033" y="7356"/>
                      <a:pt x="3931" y="7396"/>
                      <a:pt x="3824" y="7396"/>
                    </a:cubicBezTo>
                    <a:cubicBezTo>
                      <a:pt x="3718" y="7396"/>
                      <a:pt x="3608" y="7356"/>
                      <a:pt x="3529" y="7278"/>
                    </a:cubicBezTo>
                    <a:cubicBezTo>
                      <a:pt x="3372" y="7120"/>
                      <a:pt x="3372" y="6868"/>
                      <a:pt x="3529" y="6711"/>
                    </a:cubicBezTo>
                    <a:lnTo>
                      <a:pt x="5167" y="5041"/>
                    </a:lnTo>
                    <a:cubicBezTo>
                      <a:pt x="5246" y="4962"/>
                      <a:pt x="5356" y="4923"/>
                      <a:pt x="5467" y="4923"/>
                    </a:cubicBezTo>
                    <a:cubicBezTo>
                      <a:pt x="5577" y="4923"/>
                      <a:pt x="5687" y="4962"/>
                      <a:pt x="5766" y="5041"/>
                    </a:cubicBezTo>
                    <a:lnTo>
                      <a:pt x="6302" y="5608"/>
                    </a:lnTo>
                    <a:lnTo>
                      <a:pt x="7814" y="4096"/>
                    </a:lnTo>
                    <a:lnTo>
                      <a:pt x="7152" y="4096"/>
                    </a:lnTo>
                    <a:cubicBezTo>
                      <a:pt x="6900" y="4096"/>
                      <a:pt x="6743" y="3907"/>
                      <a:pt x="6743" y="3655"/>
                    </a:cubicBezTo>
                    <a:cubicBezTo>
                      <a:pt x="6743" y="3434"/>
                      <a:pt x="6932" y="3277"/>
                      <a:pt x="7152" y="3277"/>
                    </a:cubicBezTo>
                    <a:close/>
                    <a:moveTo>
                      <a:pt x="6302" y="11058"/>
                    </a:moveTo>
                    <a:cubicBezTo>
                      <a:pt x="6554" y="11058"/>
                      <a:pt x="6743" y="11279"/>
                      <a:pt x="6743" y="11468"/>
                    </a:cubicBezTo>
                    <a:cubicBezTo>
                      <a:pt x="6743" y="11657"/>
                      <a:pt x="6554" y="11846"/>
                      <a:pt x="6302" y="11846"/>
                    </a:cubicBezTo>
                    <a:cubicBezTo>
                      <a:pt x="6081" y="11846"/>
                      <a:pt x="5924" y="11657"/>
                      <a:pt x="5924" y="11468"/>
                    </a:cubicBezTo>
                    <a:cubicBezTo>
                      <a:pt x="5924" y="11279"/>
                      <a:pt x="6113" y="11058"/>
                      <a:pt x="6302" y="11058"/>
                    </a:cubicBezTo>
                    <a:close/>
                    <a:moveTo>
                      <a:pt x="1229" y="0"/>
                    </a:moveTo>
                    <a:cubicBezTo>
                      <a:pt x="568" y="0"/>
                      <a:pt x="1" y="536"/>
                      <a:pt x="1" y="1229"/>
                    </a:cubicBezTo>
                    <a:cubicBezTo>
                      <a:pt x="1" y="1764"/>
                      <a:pt x="379" y="2205"/>
                      <a:pt x="851" y="2394"/>
                    </a:cubicBezTo>
                    <a:lnTo>
                      <a:pt x="851" y="8254"/>
                    </a:lnTo>
                    <a:lnTo>
                      <a:pt x="442" y="8254"/>
                    </a:lnTo>
                    <a:cubicBezTo>
                      <a:pt x="221" y="8254"/>
                      <a:pt x="64" y="8475"/>
                      <a:pt x="64" y="8664"/>
                    </a:cubicBezTo>
                    <a:cubicBezTo>
                      <a:pt x="64" y="8916"/>
                      <a:pt x="253" y="9042"/>
                      <a:pt x="442" y="9042"/>
                    </a:cubicBezTo>
                    <a:lnTo>
                      <a:pt x="5955" y="9042"/>
                    </a:lnTo>
                    <a:lnTo>
                      <a:pt x="5955" y="10239"/>
                    </a:lnTo>
                    <a:cubicBezTo>
                      <a:pt x="5482" y="10397"/>
                      <a:pt x="5136" y="10869"/>
                      <a:pt x="5136" y="11405"/>
                    </a:cubicBezTo>
                    <a:cubicBezTo>
                      <a:pt x="5136" y="12098"/>
                      <a:pt x="5671" y="12633"/>
                      <a:pt x="6365" y="12633"/>
                    </a:cubicBezTo>
                    <a:cubicBezTo>
                      <a:pt x="7026" y="12633"/>
                      <a:pt x="7625" y="12098"/>
                      <a:pt x="7625" y="11405"/>
                    </a:cubicBezTo>
                    <a:cubicBezTo>
                      <a:pt x="7625" y="10869"/>
                      <a:pt x="7247" y="10428"/>
                      <a:pt x="6774" y="10239"/>
                    </a:cubicBezTo>
                    <a:lnTo>
                      <a:pt x="6774" y="9042"/>
                    </a:lnTo>
                    <a:lnTo>
                      <a:pt x="12288" y="9042"/>
                    </a:lnTo>
                    <a:cubicBezTo>
                      <a:pt x="12540" y="9042"/>
                      <a:pt x="12697" y="8853"/>
                      <a:pt x="12697" y="8664"/>
                    </a:cubicBezTo>
                    <a:cubicBezTo>
                      <a:pt x="12666" y="8443"/>
                      <a:pt x="12508" y="8254"/>
                      <a:pt x="12256" y="8254"/>
                    </a:cubicBezTo>
                    <a:lnTo>
                      <a:pt x="11815" y="8254"/>
                    </a:lnTo>
                    <a:lnTo>
                      <a:pt x="11815" y="2394"/>
                    </a:lnTo>
                    <a:cubicBezTo>
                      <a:pt x="12288" y="2237"/>
                      <a:pt x="12666" y="1764"/>
                      <a:pt x="12666" y="1229"/>
                    </a:cubicBezTo>
                    <a:cubicBezTo>
                      <a:pt x="12666" y="567"/>
                      <a:pt x="12098" y="0"/>
                      <a:pt x="11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7" name="Google Shape;697;p22"/>
            <p:cNvSpPr txBox="1"/>
            <p:nvPr/>
          </p:nvSpPr>
          <p:spPr>
            <a:xfrm>
              <a:off x="7157349" y="2783150"/>
              <a:ext cx="15285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Saturn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is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98" name="Google Shape;698;p22"/>
            <p:cNvGrpSpPr/>
            <p:nvPr/>
          </p:nvGrpSpPr>
          <p:grpSpPr>
            <a:xfrm>
              <a:off x="8207747" y="2407950"/>
              <a:ext cx="392100" cy="392100"/>
              <a:chOff x="8207747" y="2407950"/>
              <a:chExt cx="392100" cy="392100"/>
            </a:xfrm>
          </p:grpSpPr>
          <p:sp>
            <p:nvSpPr>
              <p:cNvPr id="699" name="Google Shape;699;p22"/>
              <p:cNvSpPr/>
              <p:nvPr/>
            </p:nvSpPr>
            <p:spPr>
              <a:xfrm>
                <a:off x="8207747" y="2407950"/>
                <a:ext cx="392100" cy="392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2"/>
              <p:cNvSpPr/>
              <p:nvPr/>
            </p:nvSpPr>
            <p:spPr>
              <a:xfrm>
                <a:off x="8282917" y="2483717"/>
                <a:ext cx="241751" cy="240551"/>
              </a:xfrm>
              <a:custGeom>
                <a:rect b="b" l="l" r="r" t="t"/>
                <a:pathLst>
                  <a:path extrusionOk="0" h="12634" w="12697">
                    <a:moveTo>
                      <a:pt x="11437" y="819"/>
                    </a:moveTo>
                    <a:cubicBezTo>
                      <a:pt x="11657" y="819"/>
                      <a:pt x="11815" y="1040"/>
                      <a:pt x="11815" y="1260"/>
                    </a:cubicBezTo>
                    <a:cubicBezTo>
                      <a:pt x="11815" y="1512"/>
                      <a:pt x="11657" y="1670"/>
                      <a:pt x="11437" y="1670"/>
                    </a:cubicBezTo>
                    <a:lnTo>
                      <a:pt x="1229" y="1670"/>
                    </a:lnTo>
                    <a:cubicBezTo>
                      <a:pt x="1009" y="1670"/>
                      <a:pt x="788" y="1449"/>
                      <a:pt x="788" y="1260"/>
                    </a:cubicBezTo>
                    <a:cubicBezTo>
                      <a:pt x="788" y="1071"/>
                      <a:pt x="1009" y="819"/>
                      <a:pt x="1229" y="819"/>
                    </a:cubicBezTo>
                    <a:close/>
                    <a:moveTo>
                      <a:pt x="8790" y="3277"/>
                    </a:moveTo>
                    <a:cubicBezTo>
                      <a:pt x="9042" y="3277"/>
                      <a:pt x="9200" y="3466"/>
                      <a:pt x="9200" y="3655"/>
                    </a:cubicBezTo>
                    <a:lnTo>
                      <a:pt x="9200" y="5356"/>
                    </a:lnTo>
                    <a:lnTo>
                      <a:pt x="9232" y="5356"/>
                    </a:lnTo>
                    <a:cubicBezTo>
                      <a:pt x="9232" y="5608"/>
                      <a:pt x="9042" y="5765"/>
                      <a:pt x="8822" y="5765"/>
                    </a:cubicBezTo>
                    <a:cubicBezTo>
                      <a:pt x="8633" y="5765"/>
                      <a:pt x="8412" y="5545"/>
                      <a:pt x="8412" y="5356"/>
                    </a:cubicBezTo>
                    <a:lnTo>
                      <a:pt x="8412" y="4694"/>
                    </a:lnTo>
                    <a:lnTo>
                      <a:pt x="6617" y="6459"/>
                    </a:lnTo>
                    <a:cubicBezTo>
                      <a:pt x="6538" y="6537"/>
                      <a:pt x="6435" y="6577"/>
                      <a:pt x="6333" y="6577"/>
                    </a:cubicBezTo>
                    <a:cubicBezTo>
                      <a:pt x="6231" y="6577"/>
                      <a:pt x="6128" y="6537"/>
                      <a:pt x="6050" y="6459"/>
                    </a:cubicBezTo>
                    <a:lnTo>
                      <a:pt x="5482" y="5923"/>
                    </a:lnTo>
                    <a:lnTo>
                      <a:pt x="4096" y="7278"/>
                    </a:lnTo>
                    <a:cubicBezTo>
                      <a:pt x="4033" y="7356"/>
                      <a:pt x="3931" y="7396"/>
                      <a:pt x="3824" y="7396"/>
                    </a:cubicBezTo>
                    <a:cubicBezTo>
                      <a:pt x="3718" y="7396"/>
                      <a:pt x="3608" y="7356"/>
                      <a:pt x="3529" y="7278"/>
                    </a:cubicBezTo>
                    <a:cubicBezTo>
                      <a:pt x="3372" y="7120"/>
                      <a:pt x="3372" y="6868"/>
                      <a:pt x="3529" y="6711"/>
                    </a:cubicBezTo>
                    <a:lnTo>
                      <a:pt x="5167" y="5041"/>
                    </a:lnTo>
                    <a:cubicBezTo>
                      <a:pt x="5246" y="4962"/>
                      <a:pt x="5356" y="4923"/>
                      <a:pt x="5467" y="4923"/>
                    </a:cubicBezTo>
                    <a:cubicBezTo>
                      <a:pt x="5577" y="4923"/>
                      <a:pt x="5687" y="4962"/>
                      <a:pt x="5766" y="5041"/>
                    </a:cubicBezTo>
                    <a:lnTo>
                      <a:pt x="6302" y="5608"/>
                    </a:lnTo>
                    <a:lnTo>
                      <a:pt x="7814" y="4096"/>
                    </a:lnTo>
                    <a:lnTo>
                      <a:pt x="7152" y="4096"/>
                    </a:lnTo>
                    <a:cubicBezTo>
                      <a:pt x="6900" y="4096"/>
                      <a:pt x="6743" y="3907"/>
                      <a:pt x="6743" y="3655"/>
                    </a:cubicBezTo>
                    <a:cubicBezTo>
                      <a:pt x="6743" y="3434"/>
                      <a:pt x="6932" y="3277"/>
                      <a:pt x="7152" y="3277"/>
                    </a:cubicBezTo>
                    <a:close/>
                    <a:moveTo>
                      <a:pt x="6302" y="11058"/>
                    </a:moveTo>
                    <a:cubicBezTo>
                      <a:pt x="6554" y="11058"/>
                      <a:pt x="6743" y="11279"/>
                      <a:pt x="6743" y="11468"/>
                    </a:cubicBezTo>
                    <a:cubicBezTo>
                      <a:pt x="6743" y="11657"/>
                      <a:pt x="6554" y="11846"/>
                      <a:pt x="6302" y="11846"/>
                    </a:cubicBezTo>
                    <a:cubicBezTo>
                      <a:pt x="6081" y="11846"/>
                      <a:pt x="5924" y="11657"/>
                      <a:pt x="5924" y="11468"/>
                    </a:cubicBezTo>
                    <a:cubicBezTo>
                      <a:pt x="5924" y="11279"/>
                      <a:pt x="6113" y="11058"/>
                      <a:pt x="6302" y="11058"/>
                    </a:cubicBezTo>
                    <a:close/>
                    <a:moveTo>
                      <a:pt x="1229" y="0"/>
                    </a:moveTo>
                    <a:cubicBezTo>
                      <a:pt x="568" y="0"/>
                      <a:pt x="1" y="536"/>
                      <a:pt x="1" y="1229"/>
                    </a:cubicBezTo>
                    <a:cubicBezTo>
                      <a:pt x="1" y="1764"/>
                      <a:pt x="379" y="2205"/>
                      <a:pt x="851" y="2394"/>
                    </a:cubicBezTo>
                    <a:lnTo>
                      <a:pt x="851" y="8254"/>
                    </a:lnTo>
                    <a:lnTo>
                      <a:pt x="442" y="8254"/>
                    </a:lnTo>
                    <a:cubicBezTo>
                      <a:pt x="221" y="8254"/>
                      <a:pt x="64" y="8475"/>
                      <a:pt x="64" y="8664"/>
                    </a:cubicBezTo>
                    <a:cubicBezTo>
                      <a:pt x="64" y="8916"/>
                      <a:pt x="253" y="9042"/>
                      <a:pt x="442" y="9042"/>
                    </a:cubicBezTo>
                    <a:lnTo>
                      <a:pt x="5955" y="9042"/>
                    </a:lnTo>
                    <a:lnTo>
                      <a:pt x="5955" y="10239"/>
                    </a:lnTo>
                    <a:cubicBezTo>
                      <a:pt x="5482" y="10397"/>
                      <a:pt x="5136" y="10869"/>
                      <a:pt x="5136" y="11405"/>
                    </a:cubicBezTo>
                    <a:cubicBezTo>
                      <a:pt x="5136" y="12098"/>
                      <a:pt x="5671" y="12633"/>
                      <a:pt x="6365" y="12633"/>
                    </a:cubicBezTo>
                    <a:cubicBezTo>
                      <a:pt x="7026" y="12633"/>
                      <a:pt x="7625" y="12098"/>
                      <a:pt x="7625" y="11405"/>
                    </a:cubicBezTo>
                    <a:cubicBezTo>
                      <a:pt x="7625" y="10869"/>
                      <a:pt x="7247" y="10428"/>
                      <a:pt x="6774" y="10239"/>
                    </a:cubicBezTo>
                    <a:lnTo>
                      <a:pt x="6774" y="9042"/>
                    </a:lnTo>
                    <a:lnTo>
                      <a:pt x="12288" y="9042"/>
                    </a:lnTo>
                    <a:cubicBezTo>
                      <a:pt x="12540" y="9042"/>
                      <a:pt x="12697" y="8853"/>
                      <a:pt x="12697" y="8664"/>
                    </a:cubicBezTo>
                    <a:cubicBezTo>
                      <a:pt x="12666" y="8443"/>
                      <a:pt x="12508" y="8254"/>
                      <a:pt x="12256" y="8254"/>
                    </a:cubicBezTo>
                    <a:lnTo>
                      <a:pt x="11815" y="8254"/>
                    </a:lnTo>
                    <a:lnTo>
                      <a:pt x="11815" y="2394"/>
                    </a:lnTo>
                    <a:cubicBezTo>
                      <a:pt x="12288" y="2237"/>
                      <a:pt x="12666" y="1764"/>
                      <a:pt x="12666" y="1229"/>
                    </a:cubicBezTo>
                    <a:cubicBezTo>
                      <a:pt x="12666" y="567"/>
                      <a:pt x="12098" y="0"/>
                      <a:pt x="11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1" name="Google Shape;701;p22"/>
          <p:cNvGrpSpPr/>
          <p:nvPr/>
        </p:nvGrpSpPr>
        <p:grpSpPr>
          <a:xfrm>
            <a:off x="4803137" y="2164150"/>
            <a:ext cx="3882712" cy="2522150"/>
            <a:chOff x="4803138" y="2164150"/>
            <a:chExt cx="3882712" cy="252215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6387438" y="4050250"/>
              <a:ext cx="528000" cy="528000"/>
              <a:chOff x="6387438" y="4050250"/>
              <a:chExt cx="528000" cy="528000"/>
            </a:xfrm>
          </p:grpSpPr>
          <p:sp>
            <p:nvSpPr>
              <p:cNvPr id="703" name="Google Shape;703;p22"/>
              <p:cNvSpPr/>
              <p:nvPr/>
            </p:nvSpPr>
            <p:spPr>
              <a:xfrm>
                <a:off x="6387438" y="4050250"/>
                <a:ext cx="528000" cy="52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4" name="Google Shape;704;p22"/>
              <p:cNvGrpSpPr/>
              <p:nvPr/>
            </p:nvGrpSpPr>
            <p:grpSpPr>
              <a:xfrm>
                <a:off x="6488254" y="4151473"/>
                <a:ext cx="326346" cy="325577"/>
                <a:chOff x="-62154300" y="3743950"/>
                <a:chExt cx="318200" cy="317450"/>
              </a:xfrm>
            </p:grpSpPr>
            <p:sp>
              <p:nvSpPr>
                <p:cNvPr id="705" name="Google Shape;705;p22"/>
                <p:cNvSpPr/>
                <p:nvPr/>
              </p:nvSpPr>
              <p:spPr>
                <a:xfrm>
                  <a:off x="-61992850" y="3743950"/>
                  <a:ext cx="63825" cy="69150"/>
                </a:xfrm>
                <a:custGeom>
                  <a:rect b="b" l="l" r="r" t="t"/>
                  <a:pathLst>
                    <a:path extrusionOk="0" h="2766" w="2553">
                      <a:moveTo>
                        <a:pt x="1261" y="1"/>
                      </a:moveTo>
                      <a:cubicBezTo>
                        <a:pt x="1009" y="1"/>
                        <a:pt x="851" y="221"/>
                        <a:pt x="851" y="410"/>
                      </a:cubicBezTo>
                      <a:lnTo>
                        <a:pt x="851" y="1355"/>
                      </a:lnTo>
                      <a:lnTo>
                        <a:pt x="725" y="1229"/>
                      </a:lnTo>
                      <a:cubicBezTo>
                        <a:pt x="646" y="1151"/>
                        <a:pt x="544" y="1111"/>
                        <a:pt x="442" y="1111"/>
                      </a:cubicBezTo>
                      <a:cubicBezTo>
                        <a:pt x="339" y="1111"/>
                        <a:pt x="237" y="1151"/>
                        <a:pt x="158" y="1229"/>
                      </a:cubicBezTo>
                      <a:cubicBezTo>
                        <a:pt x="1" y="1387"/>
                        <a:pt x="1" y="1670"/>
                        <a:pt x="158" y="1828"/>
                      </a:cubicBezTo>
                      <a:lnTo>
                        <a:pt x="977" y="2647"/>
                      </a:lnTo>
                      <a:cubicBezTo>
                        <a:pt x="1056" y="2726"/>
                        <a:pt x="1166" y="2765"/>
                        <a:pt x="1277" y="2765"/>
                      </a:cubicBezTo>
                      <a:cubicBezTo>
                        <a:pt x="1387" y="2765"/>
                        <a:pt x="1497" y="2726"/>
                        <a:pt x="1576" y="2647"/>
                      </a:cubicBezTo>
                      <a:lnTo>
                        <a:pt x="2395" y="1828"/>
                      </a:lnTo>
                      <a:cubicBezTo>
                        <a:pt x="2553" y="1670"/>
                        <a:pt x="2553" y="1387"/>
                        <a:pt x="2395" y="1229"/>
                      </a:cubicBezTo>
                      <a:cubicBezTo>
                        <a:pt x="2316" y="1151"/>
                        <a:pt x="2206" y="1111"/>
                        <a:pt x="2096" y="1111"/>
                      </a:cubicBezTo>
                      <a:cubicBezTo>
                        <a:pt x="1985" y="1111"/>
                        <a:pt x="1875" y="1151"/>
                        <a:pt x="1796" y="1229"/>
                      </a:cubicBezTo>
                      <a:lnTo>
                        <a:pt x="1670" y="1355"/>
                      </a:lnTo>
                      <a:lnTo>
                        <a:pt x="1670" y="410"/>
                      </a:lnTo>
                      <a:cubicBezTo>
                        <a:pt x="1670" y="221"/>
                        <a:pt x="1481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2"/>
                <p:cNvSpPr/>
                <p:nvPr/>
              </p:nvSpPr>
              <p:spPr>
                <a:xfrm>
                  <a:off x="-62154300" y="3785700"/>
                  <a:ext cx="318200" cy="275700"/>
                </a:xfrm>
                <a:custGeom>
                  <a:rect b="b" l="l" r="r" t="t"/>
                  <a:pathLst>
                    <a:path extrusionOk="0" h="11028" w="12728">
                      <a:moveTo>
                        <a:pt x="5261" y="3560"/>
                      </a:moveTo>
                      <a:cubicBezTo>
                        <a:pt x="5513" y="3560"/>
                        <a:pt x="5671" y="3781"/>
                        <a:pt x="5671" y="4002"/>
                      </a:cubicBezTo>
                      <a:lnTo>
                        <a:pt x="5671" y="5671"/>
                      </a:lnTo>
                      <a:cubicBezTo>
                        <a:pt x="5671" y="5892"/>
                        <a:pt x="5450" y="6112"/>
                        <a:pt x="5261" y="6112"/>
                      </a:cubicBezTo>
                      <a:cubicBezTo>
                        <a:pt x="5072" y="6112"/>
                        <a:pt x="4820" y="5892"/>
                        <a:pt x="4820" y="5671"/>
                      </a:cubicBezTo>
                      <a:lnTo>
                        <a:pt x="4820" y="4002"/>
                      </a:lnTo>
                      <a:cubicBezTo>
                        <a:pt x="4820" y="3781"/>
                        <a:pt x="5041" y="3560"/>
                        <a:pt x="5261" y="3560"/>
                      </a:cubicBezTo>
                      <a:close/>
                      <a:moveTo>
                        <a:pt x="7719" y="3560"/>
                      </a:moveTo>
                      <a:cubicBezTo>
                        <a:pt x="7908" y="3560"/>
                        <a:pt x="8128" y="3781"/>
                        <a:pt x="8128" y="4002"/>
                      </a:cubicBezTo>
                      <a:lnTo>
                        <a:pt x="8128" y="5671"/>
                      </a:lnTo>
                      <a:cubicBezTo>
                        <a:pt x="8128" y="5892"/>
                        <a:pt x="7939" y="6112"/>
                        <a:pt x="7719" y="6112"/>
                      </a:cubicBezTo>
                      <a:cubicBezTo>
                        <a:pt x="7467" y="6112"/>
                        <a:pt x="7309" y="5892"/>
                        <a:pt x="7309" y="5671"/>
                      </a:cubicBezTo>
                      <a:lnTo>
                        <a:pt x="7309" y="4002"/>
                      </a:lnTo>
                      <a:cubicBezTo>
                        <a:pt x="7309" y="3781"/>
                        <a:pt x="7498" y="3560"/>
                        <a:pt x="7719" y="3560"/>
                      </a:cubicBezTo>
                      <a:close/>
                      <a:moveTo>
                        <a:pt x="10239" y="3560"/>
                      </a:moveTo>
                      <a:cubicBezTo>
                        <a:pt x="10460" y="3560"/>
                        <a:pt x="10617" y="3781"/>
                        <a:pt x="10617" y="4002"/>
                      </a:cubicBezTo>
                      <a:lnTo>
                        <a:pt x="10617" y="5671"/>
                      </a:lnTo>
                      <a:cubicBezTo>
                        <a:pt x="10617" y="5892"/>
                        <a:pt x="10428" y="6112"/>
                        <a:pt x="10239" y="6112"/>
                      </a:cubicBezTo>
                      <a:cubicBezTo>
                        <a:pt x="9987" y="6112"/>
                        <a:pt x="9798" y="5892"/>
                        <a:pt x="9798" y="5671"/>
                      </a:cubicBezTo>
                      <a:lnTo>
                        <a:pt x="9798" y="4002"/>
                      </a:lnTo>
                      <a:cubicBezTo>
                        <a:pt x="9798" y="3781"/>
                        <a:pt x="9987" y="3560"/>
                        <a:pt x="10239" y="3560"/>
                      </a:cubicBezTo>
                      <a:close/>
                      <a:moveTo>
                        <a:pt x="5230" y="9357"/>
                      </a:moveTo>
                      <a:cubicBezTo>
                        <a:pt x="5450" y="9357"/>
                        <a:pt x="5608" y="9578"/>
                        <a:pt x="5608" y="9767"/>
                      </a:cubicBezTo>
                      <a:cubicBezTo>
                        <a:pt x="5608" y="9987"/>
                        <a:pt x="5419" y="10208"/>
                        <a:pt x="5230" y="10208"/>
                      </a:cubicBezTo>
                      <a:cubicBezTo>
                        <a:pt x="5041" y="10208"/>
                        <a:pt x="4789" y="9987"/>
                        <a:pt x="4789" y="9767"/>
                      </a:cubicBezTo>
                      <a:cubicBezTo>
                        <a:pt x="4820" y="9578"/>
                        <a:pt x="5041" y="9357"/>
                        <a:pt x="5230" y="9357"/>
                      </a:cubicBezTo>
                      <a:close/>
                      <a:moveTo>
                        <a:pt x="9924" y="9357"/>
                      </a:moveTo>
                      <a:cubicBezTo>
                        <a:pt x="10145" y="9357"/>
                        <a:pt x="10302" y="9578"/>
                        <a:pt x="10302" y="9767"/>
                      </a:cubicBezTo>
                      <a:cubicBezTo>
                        <a:pt x="10302" y="9987"/>
                        <a:pt x="10113" y="10208"/>
                        <a:pt x="9924" y="10208"/>
                      </a:cubicBezTo>
                      <a:cubicBezTo>
                        <a:pt x="9704" y="10208"/>
                        <a:pt x="9515" y="9987"/>
                        <a:pt x="9515" y="9767"/>
                      </a:cubicBezTo>
                      <a:cubicBezTo>
                        <a:pt x="9515" y="9578"/>
                        <a:pt x="9704" y="9357"/>
                        <a:pt x="9924" y="9357"/>
                      </a:cubicBezTo>
                      <a:close/>
                      <a:moveTo>
                        <a:pt x="441" y="0"/>
                      </a:moveTo>
                      <a:cubicBezTo>
                        <a:pt x="189" y="0"/>
                        <a:pt x="0" y="189"/>
                        <a:pt x="0" y="378"/>
                      </a:cubicBezTo>
                      <a:cubicBezTo>
                        <a:pt x="0" y="599"/>
                        <a:pt x="347" y="820"/>
                        <a:pt x="536" y="820"/>
                      </a:cubicBezTo>
                      <a:lnTo>
                        <a:pt x="2111" y="820"/>
                      </a:lnTo>
                      <a:cubicBezTo>
                        <a:pt x="2174" y="1103"/>
                        <a:pt x="3245" y="6711"/>
                        <a:pt x="3308" y="6994"/>
                      </a:cubicBezTo>
                      <a:cubicBezTo>
                        <a:pt x="2867" y="7184"/>
                        <a:pt x="2584" y="7625"/>
                        <a:pt x="2584" y="8097"/>
                      </a:cubicBezTo>
                      <a:cubicBezTo>
                        <a:pt x="2584" y="8759"/>
                        <a:pt x="3151" y="9326"/>
                        <a:pt x="3812" y="9326"/>
                      </a:cubicBezTo>
                      <a:lnTo>
                        <a:pt x="4001" y="9326"/>
                      </a:lnTo>
                      <a:cubicBezTo>
                        <a:pt x="3970" y="9452"/>
                        <a:pt x="3938" y="9609"/>
                        <a:pt x="3938" y="9767"/>
                      </a:cubicBezTo>
                      <a:cubicBezTo>
                        <a:pt x="3938" y="10429"/>
                        <a:pt x="4474" y="11027"/>
                        <a:pt x="5167" y="11027"/>
                      </a:cubicBezTo>
                      <a:cubicBezTo>
                        <a:pt x="5829" y="11027"/>
                        <a:pt x="6364" y="10460"/>
                        <a:pt x="6364" y="9767"/>
                      </a:cubicBezTo>
                      <a:cubicBezTo>
                        <a:pt x="6364" y="9609"/>
                        <a:pt x="6333" y="9483"/>
                        <a:pt x="6301" y="9326"/>
                      </a:cubicBezTo>
                      <a:lnTo>
                        <a:pt x="8664" y="9326"/>
                      </a:lnTo>
                      <a:cubicBezTo>
                        <a:pt x="8632" y="9452"/>
                        <a:pt x="8569" y="9609"/>
                        <a:pt x="8569" y="9767"/>
                      </a:cubicBezTo>
                      <a:cubicBezTo>
                        <a:pt x="8569" y="10429"/>
                        <a:pt x="9137" y="11027"/>
                        <a:pt x="9798" y="11027"/>
                      </a:cubicBezTo>
                      <a:cubicBezTo>
                        <a:pt x="10460" y="11027"/>
                        <a:pt x="11027" y="10460"/>
                        <a:pt x="11027" y="9767"/>
                      </a:cubicBezTo>
                      <a:cubicBezTo>
                        <a:pt x="11027" y="9609"/>
                        <a:pt x="10995" y="9483"/>
                        <a:pt x="10932" y="9357"/>
                      </a:cubicBezTo>
                      <a:lnTo>
                        <a:pt x="11562" y="9357"/>
                      </a:lnTo>
                      <a:cubicBezTo>
                        <a:pt x="11814" y="9357"/>
                        <a:pt x="12003" y="9168"/>
                        <a:pt x="12003" y="8979"/>
                      </a:cubicBezTo>
                      <a:cubicBezTo>
                        <a:pt x="12003" y="8727"/>
                        <a:pt x="11814" y="8538"/>
                        <a:pt x="11562" y="8538"/>
                      </a:cubicBezTo>
                      <a:lnTo>
                        <a:pt x="3749" y="8538"/>
                      </a:lnTo>
                      <a:cubicBezTo>
                        <a:pt x="3497" y="8538"/>
                        <a:pt x="3308" y="8349"/>
                        <a:pt x="3308" y="8160"/>
                      </a:cubicBezTo>
                      <a:cubicBezTo>
                        <a:pt x="3308" y="7940"/>
                        <a:pt x="3497" y="7719"/>
                        <a:pt x="3749" y="7719"/>
                      </a:cubicBezTo>
                      <a:lnTo>
                        <a:pt x="11468" y="7719"/>
                      </a:lnTo>
                      <a:cubicBezTo>
                        <a:pt x="11657" y="7719"/>
                        <a:pt x="11846" y="7562"/>
                        <a:pt x="11846" y="7373"/>
                      </a:cubicBezTo>
                      <a:lnTo>
                        <a:pt x="12665" y="2395"/>
                      </a:lnTo>
                      <a:cubicBezTo>
                        <a:pt x="12728" y="2143"/>
                        <a:pt x="12508" y="1922"/>
                        <a:pt x="12287" y="1922"/>
                      </a:cubicBezTo>
                      <a:lnTo>
                        <a:pt x="3056" y="1922"/>
                      </a:lnTo>
                      <a:lnTo>
                        <a:pt x="2741" y="347"/>
                      </a:lnTo>
                      <a:cubicBezTo>
                        <a:pt x="2710" y="158"/>
                        <a:pt x="2552" y="0"/>
                        <a:pt x="23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707" name="Google Shape;707;p22"/>
            <p:cNvCxnSpPr>
              <a:endCxn id="703" idx="2"/>
            </p:cNvCxnSpPr>
            <p:nvPr/>
          </p:nvCxnSpPr>
          <p:spPr>
            <a:xfrm flipH="1" rot="-5400000">
              <a:off x="4520238" y="2447050"/>
              <a:ext cx="2150100" cy="15843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8" name="Google Shape;708;p22"/>
            <p:cNvSpPr txBox="1"/>
            <p:nvPr/>
          </p:nvSpPr>
          <p:spPr>
            <a:xfrm>
              <a:off x="7157349" y="4064400"/>
              <a:ext cx="15285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planet Mars is a very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09" name="Google Shape;709;p22"/>
            <p:cNvGrpSpPr/>
            <p:nvPr/>
          </p:nvGrpSpPr>
          <p:grpSpPr>
            <a:xfrm>
              <a:off x="8207747" y="3686300"/>
              <a:ext cx="392100" cy="392100"/>
              <a:chOff x="8207747" y="3686300"/>
              <a:chExt cx="392100" cy="392100"/>
            </a:xfrm>
          </p:grpSpPr>
          <p:sp>
            <p:nvSpPr>
              <p:cNvPr id="710" name="Google Shape;710;p22"/>
              <p:cNvSpPr/>
              <p:nvPr/>
            </p:nvSpPr>
            <p:spPr>
              <a:xfrm>
                <a:off x="8207747" y="3686300"/>
                <a:ext cx="392100" cy="392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1" name="Google Shape;711;p22"/>
              <p:cNvGrpSpPr/>
              <p:nvPr/>
            </p:nvGrpSpPr>
            <p:grpSpPr>
              <a:xfrm>
                <a:off x="8274503" y="3761465"/>
                <a:ext cx="242341" cy="241770"/>
                <a:chOff x="-62154300" y="3743950"/>
                <a:chExt cx="318200" cy="317450"/>
              </a:xfrm>
            </p:grpSpPr>
            <p:sp>
              <p:nvSpPr>
                <p:cNvPr id="712" name="Google Shape;712;p22"/>
                <p:cNvSpPr/>
                <p:nvPr/>
              </p:nvSpPr>
              <p:spPr>
                <a:xfrm>
                  <a:off x="-61992850" y="3743950"/>
                  <a:ext cx="63825" cy="69150"/>
                </a:xfrm>
                <a:custGeom>
                  <a:rect b="b" l="l" r="r" t="t"/>
                  <a:pathLst>
                    <a:path extrusionOk="0" h="2766" w="2553">
                      <a:moveTo>
                        <a:pt x="1261" y="1"/>
                      </a:moveTo>
                      <a:cubicBezTo>
                        <a:pt x="1009" y="1"/>
                        <a:pt x="851" y="221"/>
                        <a:pt x="851" y="410"/>
                      </a:cubicBezTo>
                      <a:lnTo>
                        <a:pt x="851" y="1355"/>
                      </a:lnTo>
                      <a:lnTo>
                        <a:pt x="725" y="1229"/>
                      </a:lnTo>
                      <a:cubicBezTo>
                        <a:pt x="646" y="1151"/>
                        <a:pt x="544" y="1111"/>
                        <a:pt x="442" y="1111"/>
                      </a:cubicBezTo>
                      <a:cubicBezTo>
                        <a:pt x="339" y="1111"/>
                        <a:pt x="237" y="1151"/>
                        <a:pt x="158" y="1229"/>
                      </a:cubicBezTo>
                      <a:cubicBezTo>
                        <a:pt x="1" y="1387"/>
                        <a:pt x="1" y="1670"/>
                        <a:pt x="158" y="1828"/>
                      </a:cubicBezTo>
                      <a:lnTo>
                        <a:pt x="977" y="2647"/>
                      </a:lnTo>
                      <a:cubicBezTo>
                        <a:pt x="1056" y="2726"/>
                        <a:pt x="1166" y="2765"/>
                        <a:pt x="1277" y="2765"/>
                      </a:cubicBezTo>
                      <a:cubicBezTo>
                        <a:pt x="1387" y="2765"/>
                        <a:pt x="1497" y="2726"/>
                        <a:pt x="1576" y="2647"/>
                      </a:cubicBezTo>
                      <a:lnTo>
                        <a:pt x="2395" y="1828"/>
                      </a:lnTo>
                      <a:cubicBezTo>
                        <a:pt x="2553" y="1670"/>
                        <a:pt x="2553" y="1387"/>
                        <a:pt x="2395" y="1229"/>
                      </a:cubicBezTo>
                      <a:cubicBezTo>
                        <a:pt x="2316" y="1151"/>
                        <a:pt x="2206" y="1111"/>
                        <a:pt x="2096" y="1111"/>
                      </a:cubicBezTo>
                      <a:cubicBezTo>
                        <a:pt x="1985" y="1111"/>
                        <a:pt x="1875" y="1151"/>
                        <a:pt x="1796" y="1229"/>
                      </a:cubicBezTo>
                      <a:lnTo>
                        <a:pt x="1670" y="1355"/>
                      </a:lnTo>
                      <a:lnTo>
                        <a:pt x="1670" y="410"/>
                      </a:lnTo>
                      <a:cubicBezTo>
                        <a:pt x="1670" y="221"/>
                        <a:pt x="1481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2"/>
                <p:cNvSpPr/>
                <p:nvPr/>
              </p:nvSpPr>
              <p:spPr>
                <a:xfrm>
                  <a:off x="-62154300" y="3785700"/>
                  <a:ext cx="318200" cy="275700"/>
                </a:xfrm>
                <a:custGeom>
                  <a:rect b="b" l="l" r="r" t="t"/>
                  <a:pathLst>
                    <a:path extrusionOk="0" h="11028" w="12728">
                      <a:moveTo>
                        <a:pt x="5261" y="3560"/>
                      </a:moveTo>
                      <a:cubicBezTo>
                        <a:pt x="5513" y="3560"/>
                        <a:pt x="5671" y="3781"/>
                        <a:pt x="5671" y="4002"/>
                      </a:cubicBezTo>
                      <a:lnTo>
                        <a:pt x="5671" y="5671"/>
                      </a:lnTo>
                      <a:cubicBezTo>
                        <a:pt x="5671" y="5892"/>
                        <a:pt x="5450" y="6112"/>
                        <a:pt x="5261" y="6112"/>
                      </a:cubicBezTo>
                      <a:cubicBezTo>
                        <a:pt x="5072" y="6112"/>
                        <a:pt x="4820" y="5892"/>
                        <a:pt x="4820" y="5671"/>
                      </a:cubicBezTo>
                      <a:lnTo>
                        <a:pt x="4820" y="4002"/>
                      </a:lnTo>
                      <a:cubicBezTo>
                        <a:pt x="4820" y="3781"/>
                        <a:pt x="5041" y="3560"/>
                        <a:pt x="5261" y="3560"/>
                      </a:cubicBezTo>
                      <a:close/>
                      <a:moveTo>
                        <a:pt x="7719" y="3560"/>
                      </a:moveTo>
                      <a:cubicBezTo>
                        <a:pt x="7908" y="3560"/>
                        <a:pt x="8128" y="3781"/>
                        <a:pt x="8128" y="4002"/>
                      </a:cubicBezTo>
                      <a:lnTo>
                        <a:pt x="8128" y="5671"/>
                      </a:lnTo>
                      <a:cubicBezTo>
                        <a:pt x="8128" y="5892"/>
                        <a:pt x="7939" y="6112"/>
                        <a:pt x="7719" y="6112"/>
                      </a:cubicBezTo>
                      <a:cubicBezTo>
                        <a:pt x="7467" y="6112"/>
                        <a:pt x="7309" y="5892"/>
                        <a:pt x="7309" y="5671"/>
                      </a:cubicBezTo>
                      <a:lnTo>
                        <a:pt x="7309" y="4002"/>
                      </a:lnTo>
                      <a:cubicBezTo>
                        <a:pt x="7309" y="3781"/>
                        <a:pt x="7498" y="3560"/>
                        <a:pt x="7719" y="3560"/>
                      </a:cubicBezTo>
                      <a:close/>
                      <a:moveTo>
                        <a:pt x="10239" y="3560"/>
                      </a:moveTo>
                      <a:cubicBezTo>
                        <a:pt x="10460" y="3560"/>
                        <a:pt x="10617" y="3781"/>
                        <a:pt x="10617" y="4002"/>
                      </a:cubicBezTo>
                      <a:lnTo>
                        <a:pt x="10617" y="5671"/>
                      </a:lnTo>
                      <a:cubicBezTo>
                        <a:pt x="10617" y="5892"/>
                        <a:pt x="10428" y="6112"/>
                        <a:pt x="10239" y="6112"/>
                      </a:cubicBezTo>
                      <a:cubicBezTo>
                        <a:pt x="9987" y="6112"/>
                        <a:pt x="9798" y="5892"/>
                        <a:pt x="9798" y="5671"/>
                      </a:cubicBezTo>
                      <a:lnTo>
                        <a:pt x="9798" y="4002"/>
                      </a:lnTo>
                      <a:cubicBezTo>
                        <a:pt x="9798" y="3781"/>
                        <a:pt x="9987" y="3560"/>
                        <a:pt x="10239" y="3560"/>
                      </a:cubicBezTo>
                      <a:close/>
                      <a:moveTo>
                        <a:pt x="5230" y="9357"/>
                      </a:moveTo>
                      <a:cubicBezTo>
                        <a:pt x="5450" y="9357"/>
                        <a:pt x="5608" y="9578"/>
                        <a:pt x="5608" y="9767"/>
                      </a:cubicBezTo>
                      <a:cubicBezTo>
                        <a:pt x="5608" y="9987"/>
                        <a:pt x="5419" y="10208"/>
                        <a:pt x="5230" y="10208"/>
                      </a:cubicBezTo>
                      <a:cubicBezTo>
                        <a:pt x="5041" y="10208"/>
                        <a:pt x="4789" y="9987"/>
                        <a:pt x="4789" y="9767"/>
                      </a:cubicBezTo>
                      <a:cubicBezTo>
                        <a:pt x="4820" y="9578"/>
                        <a:pt x="5041" y="9357"/>
                        <a:pt x="5230" y="9357"/>
                      </a:cubicBezTo>
                      <a:close/>
                      <a:moveTo>
                        <a:pt x="9924" y="9357"/>
                      </a:moveTo>
                      <a:cubicBezTo>
                        <a:pt x="10145" y="9357"/>
                        <a:pt x="10302" y="9578"/>
                        <a:pt x="10302" y="9767"/>
                      </a:cubicBezTo>
                      <a:cubicBezTo>
                        <a:pt x="10302" y="9987"/>
                        <a:pt x="10113" y="10208"/>
                        <a:pt x="9924" y="10208"/>
                      </a:cubicBezTo>
                      <a:cubicBezTo>
                        <a:pt x="9704" y="10208"/>
                        <a:pt x="9515" y="9987"/>
                        <a:pt x="9515" y="9767"/>
                      </a:cubicBezTo>
                      <a:cubicBezTo>
                        <a:pt x="9515" y="9578"/>
                        <a:pt x="9704" y="9357"/>
                        <a:pt x="9924" y="9357"/>
                      </a:cubicBezTo>
                      <a:close/>
                      <a:moveTo>
                        <a:pt x="441" y="0"/>
                      </a:moveTo>
                      <a:cubicBezTo>
                        <a:pt x="189" y="0"/>
                        <a:pt x="0" y="189"/>
                        <a:pt x="0" y="378"/>
                      </a:cubicBezTo>
                      <a:cubicBezTo>
                        <a:pt x="0" y="599"/>
                        <a:pt x="347" y="820"/>
                        <a:pt x="536" y="820"/>
                      </a:cubicBezTo>
                      <a:lnTo>
                        <a:pt x="2111" y="820"/>
                      </a:lnTo>
                      <a:cubicBezTo>
                        <a:pt x="2174" y="1103"/>
                        <a:pt x="3245" y="6711"/>
                        <a:pt x="3308" y="6994"/>
                      </a:cubicBezTo>
                      <a:cubicBezTo>
                        <a:pt x="2867" y="7184"/>
                        <a:pt x="2584" y="7625"/>
                        <a:pt x="2584" y="8097"/>
                      </a:cubicBezTo>
                      <a:cubicBezTo>
                        <a:pt x="2584" y="8759"/>
                        <a:pt x="3151" y="9326"/>
                        <a:pt x="3812" y="9326"/>
                      </a:cubicBezTo>
                      <a:lnTo>
                        <a:pt x="4001" y="9326"/>
                      </a:lnTo>
                      <a:cubicBezTo>
                        <a:pt x="3970" y="9452"/>
                        <a:pt x="3938" y="9609"/>
                        <a:pt x="3938" y="9767"/>
                      </a:cubicBezTo>
                      <a:cubicBezTo>
                        <a:pt x="3938" y="10429"/>
                        <a:pt x="4474" y="11027"/>
                        <a:pt x="5167" y="11027"/>
                      </a:cubicBezTo>
                      <a:cubicBezTo>
                        <a:pt x="5829" y="11027"/>
                        <a:pt x="6364" y="10460"/>
                        <a:pt x="6364" y="9767"/>
                      </a:cubicBezTo>
                      <a:cubicBezTo>
                        <a:pt x="6364" y="9609"/>
                        <a:pt x="6333" y="9483"/>
                        <a:pt x="6301" y="9326"/>
                      </a:cubicBezTo>
                      <a:lnTo>
                        <a:pt x="8664" y="9326"/>
                      </a:lnTo>
                      <a:cubicBezTo>
                        <a:pt x="8632" y="9452"/>
                        <a:pt x="8569" y="9609"/>
                        <a:pt x="8569" y="9767"/>
                      </a:cubicBezTo>
                      <a:cubicBezTo>
                        <a:pt x="8569" y="10429"/>
                        <a:pt x="9137" y="11027"/>
                        <a:pt x="9798" y="11027"/>
                      </a:cubicBezTo>
                      <a:cubicBezTo>
                        <a:pt x="10460" y="11027"/>
                        <a:pt x="11027" y="10460"/>
                        <a:pt x="11027" y="9767"/>
                      </a:cubicBezTo>
                      <a:cubicBezTo>
                        <a:pt x="11027" y="9609"/>
                        <a:pt x="10995" y="9483"/>
                        <a:pt x="10932" y="9357"/>
                      </a:cubicBezTo>
                      <a:lnTo>
                        <a:pt x="11562" y="9357"/>
                      </a:lnTo>
                      <a:cubicBezTo>
                        <a:pt x="11814" y="9357"/>
                        <a:pt x="12003" y="9168"/>
                        <a:pt x="12003" y="8979"/>
                      </a:cubicBezTo>
                      <a:cubicBezTo>
                        <a:pt x="12003" y="8727"/>
                        <a:pt x="11814" y="8538"/>
                        <a:pt x="11562" y="8538"/>
                      </a:cubicBezTo>
                      <a:lnTo>
                        <a:pt x="3749" y="8538"/>
                      </a:lnTo>
                      <a:cubicBezTo>
                        <a:pt x="3497" y="8538"/>
                        <a:pt x="3308" y="8349"/>
                        <a:pt x="3308" y="8160"/>
                      </a:cubicBezTo>
                      <a:cubicBezTo>
                        <a:pt x="3308" y="7940"/>
                        <a:pt x="3497" y="7719"/>
                        <a:pt x="3749" y="7719"/>
                      </a:cubicBezTo>
                      <a:lnTo>
                        <a:pt x="11468" y="7719"/>
                      </a:lnTo>
                      <a:cubicBezTo>
                        <a:pt x="11657" y="7719"/>
                        <a:pt x="11846" y="7562"/>
                        <a:pt x="11846" y="7373"/>
                      </a:cubicBezTo>
                      <a:lnTo>
                        <a:pt x="12665" y="2395"/>
                      </a:lnTo>
                      <a:cubicBezTo>
                        <a:pt x="12728" y="2143"/>
                        <a:pt x="12508" y="1922"/>
                        <a:pt x="12287" y="1922"/>
                      </a:cubicBezTo>
                      <a:lnTo>
                        <a:pt x="3056" y="1922"/>
                      </a:lnTo>
                      <a:lnTo>
                        <a:pt x="2741" y="347"/>
                      </a:lnTo>
                      <a:cubicBezTo>
                        <a:pt x="2710" y="158"/>
                        <a:pt x="2552" y="0"/>
                        <a:pt x="23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14" name="Google Shape;714;p22"/>
          <p:cNvGrpSpPr/>
          <p:nvPr/>
        </p:nvGrpSpPr>
        <p:grpSpPr>
          <a:xfrm>
            <a:off x="457900" y="1097075"/>
            <a:ext cx="3279775" cy="2320375"/>
            <a:chOff x="457900" y="1097075"/>
            <a:chExt cx="3279775" cy="2320375"/>
          </a:xfrm>
        </p:grpSpPr>
        <p:cxnSp>
          <p:nvCxnSpPr>
            <p:cNvPr id="715" name="Google Shape;715;p22"/>
            <p:cNvCxnSpPr>
              <a:endCxn id="716" idx="2"/>
            </p:cNvCxnSpPr>
            <p:nvPr/>
          </p:nvCxnSpPr>
          <p:spPr>
            <a:xfrm rot="5400000">
              <a:off x="2821175" y="2236950"/>
              <a:ext cx="1044000" cy="789000"/>
            </a:xfrm>
            <a:prstGeom prst="bentConnector2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17" name="Google Shape;717;p22"/>
            <p:cNvGrpSpPr/>
            <p:nvPr/>
          </p:nvGrpSpPr>
          <p:grpSpPr>
            <a:xfrm>
              <a:off x="2420675" y="2889450"/>
              <a:ext cx="528000" cy="528000"/>
              <a:chOff x="2270575" y="2889450"/>
              <a:chExt cx="528000" cy="528000"/>
            </a:xfrm>
          </p:grpSpPr>
          <p:sp>
            <p:nvSpPr>
              <p:cNvPr id="716" name="Google Shape;716;p22"/>
              <p:cNvSpPr/>
              <p:nvPr/>
            </p:nvSpPr>
            <p:spPr>
              <a:xfrm flipH="1">
                <a:off x="2270575" y="2889450"/>
                <a:ext cx="528000" cy="528000"/>
              </a:xfrm>
              <a:prstGeom prst="ellipse">
                <a:avLst/>
              </a:prstGeom>
              <a:solidFill>
                <a:srgbClr val="5109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8" name="Google Shape;718;p22"/>
              <p:cNvGrpSpPr/>
              <p:nvPr/>
            </p:nvGrpSpPr>
            <p:grpSpPr>
              <a:xfrm>
                <a:off x="2371809" y="2990676"/>
                <a:ext cx="325551" cy="325551"/>
                <a:chOff x="-65145700" y="3727425"/>
                <a:chExt cx="317425" cy="317425"/>
              </a:xfrm>
            </p:grpSpPr>
            <p:sp>
              <p:nvSpPr>
                <p:cNvPr id="719" name="Google Shape;719;p22"/>
                <p:cNvSpPr/>
                <p:nvPr/>
              </p:nvSpPr>
              <p:spPr>
                <a:xfrm>
                  <a:off x="-65145700" y="3769150"/>
                  <a:ext cx="275675" cy="275700"/>
                </a:xfrm>
                <a:custGeom>
                  <a:rect b="b" l="l" r="r" t="t"/>
                  <a:pathLst>
                    <a:path extrusionOk="0" h="11028" w="11027">
                      <a:moveTo>
                        <a:pt x="5514" y="1"/>
                      </a:moveTo>
                      <a:cubicBezTo>
                        <a:pt x="2489" y="1"/>
                        <a:pt x="0" y="2458"/>
                        <a:pt x="0" y="5514"/>
                      </a:cubicBezTo>
                      <a:cubicBezTo>
                        <a:pt x="0" y="8539"/>
                        <a:pt x="2489" y="11027"/>
                        <a:pt x="5514" y="11027"/>
                      </a:cubicBezTo>
                      <a:cubicBezTo>
                        <a:pt x="8538" y="11027"/>
                        <a:pt x="11027" y="8539"/>
                        <a:pt x="11027" y="5514"/>
                      </a:cubicBezTo>
                      <a:cubicBezTo>
                        <a:pt x="11027" y="5294"/>
                        <a:pt x="10869" y="5105"/>
                        <a:pt x="10649" y="5105"/>
                      </a:cubicBezTo>
                      <a:lnTo>
                        <a:pt x="5955" y="5105"/>
                      </a:lnTo>
                      <a:lnTo>
                        <a:pt x="5955" y="410"/>
                      </a:lnTo>
                      <a:cubicBezTo>
                        <a:pt x="5955" y="190"/>
                        <a:pt x="5766" y="1"/>
                        <a:pt x="55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22"/>
                <p:cNvSpPr/>
                <p:nvPr/>
              </p:nvSpPr>
              <p:spPr>
                <a:xfrm>
                  <a:off x="-64977150" y="3727425"/>
                  <a:ext cx="148875" cy="147300"/>
                </a:xfrm>
                <a:custGeom>
                  <a:rect b="b" l="l" r="r" t="t"/>
                  <a:pathLst>
                    <a:path extrusionOk="0" h="5892" w="5955">
                      <a:moveTo>
                        <a:pt x="441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5513"/>
                      </a:lnTo>
                      <a:cubicBezTo>
                        <a:pt x="0" y="5702"/>
                        <a:pt x="189" y="5891"/>
                        <a:pt x="441" y="5891"/>
                      </a:cubicBezTo>
                      <a:lnTo>
                        <a:pt x="5514" y="5891"/>
                      </a:lnTo>
                      <a:cubicBezTo>
                        <a:pt x="5734" y="5891"/>
                        <a:pt x="5955" y="5702"/>
                        <a:pt x="5955" y="5513"/>
                      </a:cubicBezTo>
                      <a:cubicBezTo>
                        <a:pt x="5955" y="2489"/>
                        <a:pt x="3466" y="0"/>
                        <a:pt x="4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21" name="Google Shape;721;p22"/>
            <p:cNvSpPr txBox="1"/>
            <p:nvPr/>
          </p:nvSpPr>
          <p:spPr>
            <a:xfrm>
              <a:off x="457900" y="1516875"/>
              <a:ext cx="15285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 the biggest object in our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22" name="Google Shape;722;p22"/>
            <p:cNvGrpSpPr/>
            <p:nvPr/>
          </p:nvGrpSpPr>
          <p:grpSpPr>
            <a:xfrm>
              <a:off x="530570" y="1097075"/>
              <a:ext cx="392100" cy="392100"/>
              <a:chOff x="545650" y="1097075"/>
              <a:chExt cx="392100" cy="392100"/>
            </a:xfrm>
          </p:grpSpPr>
          <p:sp>
            <p:nvSpPr>
              <p:cNvPr id="723" name="Google Shape;723;p22"/>
              <p:cNvSpPr/>
              <p:nvPr/>
            </p:nvSpPr>
            <p:spPr>
              <a:xfrm flipH="1">
                <a:off x="545650" y="1097075"/>
                <a:ext cx="392100" cy="392100"/>
              </a:xfrm>
              <a:prstGeom prst="ellipse">
                <a:avLst/>
              </a:prstGeom>
              <a:solidFill>
                <a:srgbClr val="5109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4" name="Google Shape;724;p22"/>
              <p:cNvGrpSpPr/>
              <p:nvPr/>
            </p:nvGrpSpPr>
            <p:grpSpPr>
              <a:xfrm>
                <a:off x="621111" y="1172214"/>
                <a:ext cx="241687" cy="241687"/>
                <a:chOff x="-65145700" y="3727425"/>
                <a:chExt cx="317425" cy="317425"/>
              </a:xfrm>
            </p:grpSpPr>
            <p:sp>
              <p:nvSpPr>
                <p:cNvPr id="725" name="Google Shape;725;p22"/>
                <p:cNvSpPr/>
                <p:nvPr/>
              </p:nvSpPr>
              <p:spPr>
                <a:xfrm>
                  <a:off x="-65145700" y="3769150"/>
                  <a:ext cx="275675" cy="275700"/>
                </a:xfrm>
                <a:custGeom>
                  <a:rect b="b" l="l" r="r" t="t"/>
                  <a:pathLst>
                    <a:path extrusionOk="0" h="11028" w="11027">
                      <a:moveTo>
                        <a:pt x="5514" y="1"/>
                      </a:moveTo>
                      <a:cubicBezTo>
                        <a:pt x="2489" y="1"/>
                        <a:pt x="0" y="2458"/>
                        <a:pt x="0" y="5514"/>
                      </a:cubicBezTo>
                      <a:cubicBezTo>
                        <a:pt x="0" y="8539"/>
                        <a:pt x="2489" y="11027"/>
                        <a:pt x="5514" y="11027"/>
                      </a:cubicBezTo>
                      <a:cubicBezTo>
                        <a:pt x="8538" y="11027"/>
                        <a:pt x="11027" y="8539"/>
                        <a:pt x="11027" y="5514"/>
                      </a:cubicBezTo>
                      <a:cubicBezTo>
                        <a:pt x="11027" y="5294"/>
                        <a:pt x="10869" y="5105"/>
                        <a:pt x="10649" y="5105"/>
                      </a:cubicBezTo>
                      <a:lnTo>
                        <a:pt x="5955" y="5105"/>
                      </a:lnTo>
                      <a:lnTo>
                        <a:pt x="5955" y="410"/>
                      </a:lnTo>
                      <a:cubicBezTo>
                        <a:pt x="5955" y="190"/>
                        <a:pt x="5766" y="1"/>
                        <a:pt x="55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2"/>
                <p:cNvSpPr/>
                <p:nvPr/>
              </p:nvSpPr>
              <p:spPr>
                <a:xfrm>
                  <a:off x="-64977150" y="3727425"/>
                  <a:ext cx="148875" cy="147300"/>
                </a:xfrm>
                <a:custGeom>
                  <a:rect b="b" l="l" r="r" t="t"/>
                  <a:pathLst>
                    <a:path extrusionOk="0" h="5892" w="5955">
                      <a:moveTo>
                        <a:pt x="441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5513"/>
                      </a:lnTo>
                      <a:cubicBezTo>
                        <a:pt x="0" y="5702"/>
                        <a:pt x="189" y="5891"/>
                        <a:pt x="441" y="5891"/>
                      </a:cubicBezTo>
                      <a:lnTo>
                        <a:pt x="5514" y="5891"/>
                      </a:lnTo>
                      <a:cubicBezTo>
                        <a:pt x="5734" y="5891"/>
                        <a:pt x="5955" y="5702"/>
                        <a:pt x="5955" y="5513"/>
                      </a:cubicBezTo>
                      <a:cubicBezTo>
                        <a:pt x="5955" y="2489"/>
                        <a:pt x="3466" y="0"/>
                        <a:pt x="4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27" name="Google Shape;727;p22"/>
          <p:cNvGrpSpPr/>
          <p:nvPr/>
        </p:nvGrpSpPr>
        <p:grpSpPr>
          <a:xfrm>
            <a:off x="457900" y="2058375"/>
            <a:ext cx="3644875" cy="1927800"/>
            <a:chOff x="457900" y="2058375"/>
            <a:chExt cx="3644875" cy="1927800"/>
          </a:xfrm>
        </p:grpSpPr>
        <p:cxnSp>
          <p:nvCxnSpPr>
            <p:cNvPr id="728" name="Google Shape;728;p22"/>
            <p:cNvCxnSpPr>
              <a:endCxn id="729" idx="2"/>
            </p:cNvCxnSpPr>
            <p:nvPr/>
          </p:nvCxnSpPr>
          <p:spPr>
            <a:xfrm rot="5400000">
              <a:off x="2972375" y="2591775"/>
              <a:ext cx="1663800" cy="597000"/>
            </a:xfrm>
            <a:prstGeom prst="bentConnector2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30" name="Google Shape;730;p22"/>
            <p:cNvGrpSpPr/>
            <p:nvPr/>
          </p:nvGrpSpPr>
          <p:grpSpPr>
            <a:xfrm>
              <a:off x="2977775" y="3458175"/>
              <a:ext cx="528000" cy="528000"/>
              <a:chOff x="2837225" y="3458175"/>
              <a:chExt cx="528000" cy="528000"/>
            </a:xfrm>
          </p:grpSpPr>
          <p:sp>
            <p:nvSpPr>
              <p:cNvPr id="729" name="Google Shape;729;p22"/>
              <p:cNvSpPr/>
              <p:nvPr/>
            </p:nvSpPr>
            <p:spPr>
              <a:xfrm flipH="1">
                <a:off x="2837225" y="3458175"/>
                <a:ext cx="528000" cy="52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1" name="Google Shape;731;p22"/>
              <p:cNvGrpSpPr/>
              <p:nvPr/>
            </p:nvGrpSpPr>
            <p:grpSpPr>
              <a:xfrm>
                <a:off x="2938852" y="3559385"/>
                <a:ext cx="324756" cy="325577"/>
                <a:chOff x="-61783350" y="3743950"/>
                <a:chExt cx="316650" cy="317450"/>
              </a:xfrm>
            </p:grpSpPr>
            <p:sp>
              <p:nvSpPr>
                <p:cNvPr id="732" name="Google Shape;732;p22"/>
                <p:cNvSpPr/>
                <p:nvPr/>
              </p:nvSpPr>
              <p:spPr>
                <a:xfrm>
                  <a:off x="-61783350" y="3743950"/>
                  <a:ext cx="316650" cy="317450"/>
                </a:xfrm>
                <a:custGeom>
                  <a:rect b="b" l="l" r="r" t="t"/>
                  <a:pathLst>
                    <a:path extrusionOk="0" h="12698" w="12666">
                      <a:moveTo>
                        <a:pt x="379" y="1"/>
                      </a:moveTo>
                      <a:cubicBezTo>
                        <a:pt x="158" y="1"/>
                        <a:pt x="1" y="190"/>
                        <a:pt x="1" y="410"/>
                      </a:cubicBezTo>
                      <a:lnTo>
                        <a:pt x="1" y="12256"/>
                      </a:lnTo>
                      <a:cubicBezTo>
                        <a:pt x="1" y="12508"/>
                        <a:pt x="190" y="12697"/>
                        <a:pt x="379" y="12697"/>
                      </a:cubicBezTo>
                      <a:lnTo>
                        <a:pt x="12256" y="12697"/>
                      </a:lnTo>
                      <a:cubicBezTo>
                        <a:pt x="12477" y="12697"/>
                        <a:pt x="12666" y="12508"/>
                        <a:pt x="12666" y="12256"/>
                      </a:cubicBezTo>
                      <a:cubicBezTo>
                        <a:pt x="12634" y="12067"/>
                        <a:pt x="12477" y="11878"/>
                        <a:pt x="12256" y="11878"/>
                      </a:cubicBezTo>
                      <a:lnTo>
                        <a:pt x="820" y="11878"/>
                      </a:lnTo>
                      <a:lnTo>
                        <a:pt x="820" y="410"/>
                      </a:lnTo>
                      <a:cubicBezTo>
                        <a:pt x="820" y="158"/>
                        <a:pt x="631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2"/>
                <p:cNvSpPr/>
                <p:nvPr/>
              </p:nvSpPr>
              <p:spPr>
                <a:xfrm>
                  <a:off x="-61739225" y="3833750"/>
                  <a:ext cx="272525" cy="149675"/>
                </a:xfrm>
                <a:custGeom>
                  <a:rect b="b" l="l" r="r" t="t"/>
                  <a:pathLst>
                    <a:path extrusionOk="0" h="5987" w="10901">
                      <a:moveTo>
                        <a:pt x="9641" y="0"/>
                      </a:moveTo>
                      <a:cubicBezTo>
                        <a:pt x="8979" y="0"/>
                        <a:pt x="8444" y="536"/>
                        <a:pt x="8444" y="1229"/>
                      </a:cubicBezTo>
                      <a:cubicBezTo>
                        <a:pt x="8444" y="1418"/>
                        <a:pt x="8475" y="1575"/>
                        <a:pt x="8538" y="1733"/>
                      </a:cubicBezTo>
                      <a:lnTo>
                        <a:pt x="6900" y="3403"/>
                      </a:lnTo>
                      <a:cubicBezTo>
                        <a:pt x="6742" y="3308"/>
                        <a:pt x="6553" y="3277"/>
                        <a:pt x="6396" y="3277"/>
                      </a:cubicBezTo>
                      <a:cubicBezTo>
                        <a:pt x="6238" y="3277"/>
                        <a:pt x="6018" y="3308"/>
                        <a:pt x="5860" y="3403"/>
                      </a:cubicBezTo>
                      <a:lnTo>
                        <a:pt x="5041" y="2552"/>
                      </a:lnTo>
                      <a:cubicBezTo>
                        <a:pt x="5136" y="2395"/>
                        <a:pt x="5167" y="2206"/>
                        <a:pt x="5167" y="2048"/>
                      </a:cubicBezTo>
                      <a:cubicBezTo>
                        <a:pt x="5167" y="1386"/>
                        <a:pt x="4600" y="819"/>
                        <a:pt x="3938" y="819"/>
                      </a:cubicBezTo>
                      <a:cubicBezTo>
                        <a:pt x="3277" y="819"/>
                        <a:pt x="2710" y="1386"/>
                        <a:pt x="2710" y="2048"/>
                      </a:cubicBezTo>
                      <a:cubicBezTo>
                        <a:pt x="2710" y="2237"/>
                        <a:pt x="2773" y="2395"/>
                        <a:pt x="2836" y="2552"/>
                      </a:cubicBezTo>
                      <a:lnTo>
                        <a:pt x="1733" y="3655"/>
                      </a:lnTo>
                      <a:cubicBezTo>
                        <a:pt x="1575" y="3592"/>
                        <a:pt x="1386" y="3560"/>
                        <a:pt x="1229" y="3560"/>
                      </a:cubicBezTo>
                      <a:cubicBezTo>
                        <a:pt x="567" y="3560"/>
                        <a:pt x="0" y="4096"/>
                        <a:pt x="0" y="4757"/>
                      </a:cubicBezTo>
                      <a:cubicBezTo>
                        <a:pt x="0" y="5451"/>
                        <a:pt x="567" y="5986"/>
                        <a:pt x="1229" y="5986"/>
                      </a:cubicBezTo>
                      <a:cubicBezTo>
                        <a:pt x="1891" y="5986"/>
                        <a:pt x="2458" y="5451"/>
                        <a:pt x="2458" y="4757"/>
                      </a:cubicBezTo>
                      <a:cubicBezTo>
                        <a:pt x="2458" y="4568"/>
                        <a:pt x="2395" y="4411"/>
                        <a:pt x="2332" y="4253"/>
                      </a:cubicBezTo>
                      <a:lnTo>
                        <a:pt x="3434" y="3151"/>
                      </a:lnTo>
                      <a:cubicBezTo>
                        <a:pt x="3592" y="3214"/>
                        <a:pt x="3781" y="3277"/>
                        <a:pt x="3938" y="3277"/>
                      </a:cubicBezTo>
                      <a:cubicBezTo>
                        <a:pt x="4096" y="3277"/>
                        <a:pt x="4285" y="3214"/>
                        <a:pt x="4442" y="3151"/>
                      </a:cubicBezTo>
                      <a:lnTo>
                        <a:pt x="5293" y="3970"/>
                      </a:lnTo>
                      <a:cubicBezTo>
                        <a:pt x="5199" y="4127"/>
                        <a:pt x="5167" y="4348"/>
                        <a:pt x="5167" y="4505"/>
                      </a:cubicBezTo>
                      <a:cubicBezTo>
                        <a:pt x="5167" y="5167"/>
                        <a:pt x="5703" y="5703"/>
                        <a:pt x="6396" y="5703"/>
                      </a:cubicBezTo>
                      <a:cubicBezTo>
                        <a:pt x="7057" y="5703"/>
                        <a:pt x="7593" y="5167"/>
                        <a:pt x="7593" y="4505"/>
                      </a:cubicBezTo>
                      <a:cubicBezTo>
                        <a:pt x="7593" y="4285"/>
                        <a:pt x="7561" y="4127"/>
                        <a:pt x="7498" y="3970"/>
                      </a:cubicBezTo>
                      <a:lnTo>
                        <a:pt x="9137" y="2332"/>
                      </a:lnTo>
                      <a:cubicBezTo>
                        <a:pt x="9294" y="2395"/>
                        <a:pt x="9483" y="2458"/>
                        <a:pt x="9641" y="2458"/>
                      </a:cubicBezTo>
                      <a:cubicBezTo>
                        <a:pt x="10334" y="2458"/>
                        <a:pt x="10901" y="1890"/>
                        <a:pt x="10901" y="1229"/>
                      </a:cubicBezTo>
                      <a:cubicBezTo>
                        <a:pt x="10901" y="536"/>
                        <a:pt x="10334" y="0"/>
                        <a:pt x="96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34" name="Google Shape;734;p22"/>
            <p:cNvSpPr txBox="1"/>
            <p:nvPr/>
          </p:nvSpPr>
          <p:spPr>
            <a:xfrm>
              <a:off x="457900" y="2783150"/>
              <a:ext cx="15285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35" name="Google Shape;735;p22"/>
            <p:cNvGrpSpPr/>
            <p:nvPr/>
          </p:nvGrpSpPr>
          <p:grpSpPr>
            <a:xfrm>
              <a:off x="530570" y="2407949"/>
              <a:ext cx="392093" cy="392093"/>
              <a:chOff x="2837225" y="3458175"/>
              <a:chExt cx="528000" cy="528000"/>
            </a:xfrm>
          </p:grpSpPr>
          <p:sp>
            <p:nvSpPr>
              <p:cNvPr id="736" name="Google Shape;736;p22"/>
              <p:cNvSpPr/>
              <p:nvPr/>
            </p:nvSpPr>
            <p:spPr>
              <a:xfrm flipH="1">
                <a:off x="2837225" y="3458175"/>
                <a:ext cx="528000" cy="52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7" name="Google Shape;737;p22"/>
              <p:cNvGrpSpPr/>
              <p:nvPr/>
            </p:nvGrpSpPr>
            <p:grpSpPr>
              <a:xfrm>
                <a:off x="2938852" y="3559385"/>
                <a:ext cx="324756" cy="325577"/>
                <a:chOff x="-61783350" y="3743950"/>
                <a:chExt cx="316650" cy="317450"/>
              </a:xfrm>
            </p:grpSpPr>
            <p:sp>
              <p:nvSpPr>
                <p:cNvPr id="738" name="Google Shape;738;p22"/>
                <p:cNvSpPr/>
                <p:nvPr/>
              </p:nvSpPr>
              <p:spPr>
                <a:xfrm>
                  <a:off x="-61783350" y="3743950"/>
                  <a:ext cx="316650" cy="317450"/>
                </a:xfrm>
                <a:custGeom>
                  <a:rect b="b" l="l" r="r" t="t"/>
                  <a:pathLst>
                    <a:path extrusionOk="0" h="12698" w="12666">
                      <a:moveTo>
                        <a:pt x="379" y="1"/>
                      </a:moveTo>
                      <a:cubicBezTo>
                        <a:pt x="158" y="1"/>
                        <a:pt x="1" y="190"/>
                        <a:pt x="1" y="410"/>
                      </a:cubicBezTo>
                      <a:lnTo>
                        <a:pt x="1" y="12256"/>
                      </a:lnTo>
                      <a:cubicBezTo>
                        <a:pt x="1" y="12508"/>
                        <a:pt x="190" y="12697"/>
                        <a:pt x="379" y="12697"/>
                      </a:cubicBezTo>
                      <a:lnTo>
                        <a:pt x="12256" y="12697"/>
                      </a:lnTo>
                      <a:cubicBezTo>
                        <a:pt x="12477" y="12697"/>
                        <a:pt x="12666" y="12508"/>
                        <a:pt x="12666" y="12256"/>
                      </a:cubicBezTo>
                      <a:cubicBezTo>
                        <a:pt x="12634" y="12067"/>
                        <a:pt x="12477" y="11878"/>
                        <a:pt x="12256" y="11878"/>
                      </a:cubicBezTo>
                      <a:lnTo>
                        <a:pt x="820" y="11878"/>
                      </a:lnTo>
                      <a:lnTo>
                        <a:pt x="820" y="410"/>
                      </a:lnTo>
                      <a:cubicBezTo>
                        <a:pt x="820" y="158"/>
                        <a:pt x="631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2"/>
                <p:cNvSpPr/>
                <p:nvPr/>
              </p:nvSpPr>
              <p:spPr>
                <a:xfrm>
                  <a:off x="-61739225" y="3833750"/>
                  <a:ext cx="272525" cy="149675"/>
                </a:xfrm>
                <a:custGeom>
                  <a:rect b="b" l="l" r="r" t="t"/>
                  <a:pathLst>
                    <a:path extrusionOk="0" h="5987" w="10901">
                      <a:moveTo>
                        <a:pt x="9641" y="0"/>
                      </a:moveTo>
                      <a:cubicBezTo>
                        <a:pt x="8979" y="0"/>
                        <a:pt x="8444" y="536"/>
                        <a:pt x="8444" y="1229"/>
                      </a:cubicBezTo>
                      <a:cubicBezTo>
                        <a:pt x="8444" y="1418"/>
                        <a:pt x="8475" y="1575"/>
                        <a:pt x="8538" y="1733"/>
                      </a:cubicBezTo>
                      <a:lnTo>
                        <a:pt x="6900" y="3403"/>
                      </a:lnTo>
                      <a:cubicBezTo>
                        <a:pt x="6742" y="3308"/>
                        <a:pt x="6553" y="3277"/>
                        <a:pt x="6396" y="3277"/>
                      </a:cubicBezTo>
                      <a:cubicBezTo>
                        <a:pt x="6238" y="3277"/>
                        <a:pt x="6018" y="3308"/>
                        <a:pt x="5860" y="3403"/>
                      </a:cubicBezTo>
                      <a:lnTo>
                        <a:pt x="5041" y="2552"/>
                      </a:lnTo>
                      <a:cubicBezTo>
                        <a:pt x="5136" y="2395"/>
                        <a:pt x="5167" y="2206"/>
                        <a:pt x="5167" y="2048"/>
                      </a:cubicBezTo>
                      <a:cubicBezTo>
                        <a:pt x="5167" y="1386"/>
                        <a:pt x="4600" y="819"/>
                        <a:pt x="3938" y="819"/>
                      </a:cubicBezTo>
                      <a:cubicBezTo>
                        <a:pt x="3277" y="819"/>
                        <a:pt x="2710" y="1386"/>
                        <a:pt x="2710" y="2048"/>
                      </a:cubicBezTo>
                      <a:cubicBezTo>
                        <a:pt x="2710" y="2237"/>
                        <a:pt x="2773" y="2395"/>
                        <a:pt x="2836" y="2552"/>
                      </a:cubicBezTo>
                      <a:lnTo>
                        <a:pt x="1733" y="3655"/>
                      </a:lnTo>
                      <a:cubicBezTo>
                        <a:pt x="1575" y="3592"/>
                        <a:pt x="1386" y="3560"/>
                        <a:pt x="1229" y="3560"/>
                      </a:cubicBezTo>
                      <a:cubicBezTo>
                        <a:pt x="567" y="3560"/>
                        <a:pt x="0" y="4096"/>
                        <a:pt x="0" y="4757"/>
                      </a:cubicBezTo>
                      <a:cubicBezTo>
                        <a:pt x="0" y="5451"/>
                        <a:pt x="567" y="5986"/>
                        <a:pt x="1229" y="5986"/>
                      </a:cubicBezTo>
                      <a:cubicBezTo>
                        <a:pt x="1891" y="5986"/>
                        <a:pt x="2458" y="5451"/>
                        <a:pt x="2458" y="4757"/>
                      </a:cubicBezTo>
                      <a:cubicBezTo>
                        <a:pt x="2458" y="4568"/>
                        <a:pt x="2395" y="4411"/>
                        <a:pt x="2332" y="4253"/>
                      </a:cubicBezTo>
                      <a:lnTo>
                        <a:pt x="3434" y="3151"/>
                      </a:lnTo>
                      <a:cubicBezTo>
                        <a:pt x="3592" y="3214"/>
                        <a:pt x="3781" y="3277"/>
                        <a:pt x="3938" y="3277"/>
                      </a:cubicBezTo>
                      <a:cubicBezTo>
                        <a:pt x="4096" y="3277"/>
                        <a:pt x="4285" y="3214"/>
                        <a:pt x="4442" y="3151"/>
                      </a:cubicBezTo>
                      <a:lnTo>
                        <a:pt x="5293" y="3970"/>
                      </a:lnTo>
                      <a:cubicBezTo>
                        <a:pt x="5199" y="4127"/>
                        <a:pt x="5167" y="4348"/>
                        <a:pt x="5167" y="4505"/>
                      </a:cubicBezTo>
                      <a:cubicBezTo>
                        <a:pt x="5167" y="5167"/>
                        <a:pt x="5703" y="5703"/>
                        <a:pt x="6396" y="5703"/>
                      </a:cubicBezTo>
                      <a:cubicBezTo>
                        <a:pt x="7057" y="5703"/>
                        <a:pt x="7593" y="5167"/>
                        <a:pt x="7593" y="4505"/>
                      </a:cubicBezTo>
                      <a:cubicBezTo>
                        <a:pt x="7593" y="4285"/>
                        <a:pt x="7561" y="4127"/>
                        <a:pt x="7498" y="3970"/>
                      </a:cubicBezTo>
                      <a:lnTo>
                        <a:pt x="9137" y="2332"/>
                      </a:lnTo>
                      <a:cubicBezTo>
                        <a:pt x="9294" y="2395"/>
                        <a:pt x="9483" y="2458"/>
                        <a:pt x="9641" y="2458"/>
                      </a:cubicBezTo>
                      <a:cubicBezTo>
                        <a:pt x="10334" y="2458"/>
                        <a:pt x="10901" y="1890"/>
                        <a:pt x="10901" y="1229"/>
                      </a:cubicBezTo>
                      <a:cubicBezTo>
                        <a:pt x="10901" y="536"/>
                        <a:pt x="10334" y="0"/>
                        <a:pt x="96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40" name="Google Shape;740;p22"/>
          <p:cNvGrpSpPr/>
          <p:nvPr/>
        </p:nvGrpSpPr>
        <p:grpSpPr>
          <a:xfrm>
            <a:off x="457900" y="2164150"/>
            <a:ext cx="4009975" cy="2521550"/>
            <a:chOff x="457900" y="2164150"/>
            <a:chExt cx="4009975" cy="2521550"/>
          </a:xfrm>
        </p:grpSpPr>
        <p:cxnSp>
          <p:nvCxnSpPr>
            <p:cNvPr id="741" name="Google Shape;741;p22"/>
            <p:cNvCxnSpPr>
              <a:endCxn id="742" idx="2"/>
            </p:cNvCxnSpPr>
            <p:nvPr/>
          </p:nvCxnSpPr>
          <p:spPr>
            <a:xfrm rot="5400000">
              <a:off x="2583725" y="2430100"/>
              <a:ext cx="2150100" cy="1618200"/>
            </a:xfrm>
            <a:prstGeom prst="bentConnector2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43" name="Google Shape;743;p22"/>
            <p:cNvGrpSpPr/>
            <p:nvPr/>
          </p:nvGrpSpPr>
          <p:grpSpPr>
            <a:xfrm>
              <a:off x="2321675" y="4050250"/>
              <a:ext cx="528000" cy="528000"/>
              <a:chOff x="2214975" y="4050250"/>
              <a:chExt cx="528000" cy="528000"/>
            </a:xfrm>
          </p:grpSpPr>
          <p:sp>
            <p:nvSpPr>
              <p:cNvPr id="742" name="Google Shape;742;p22"/>
              <p:cNvSpPr/>
              <p:nvPr/>
            </p:nvSpPr>
            <p:spPr>
              <a:xfrm flipH="1">
                <a:off x="2214975" y="4050250"/>
                <a:ext cx="528000" cy="52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4" name="Google Shape;744;p22"/>
              <p:cNvGrpSpPr/>
              <p:nvPr/>
            </p:nvGrpSpPr>
            <p:grpSpPr>
              <a:xfrm>
                <a:off x="2319029" y="4151491"/>
                <a:ext cx="319885" cy="325551"/>
                <a:chOff x="-65144125" y="4094450"/>
                <a:chExt cx="311900" cy="317425"/>
              </a:xfrm>
            </p:grpSpPr>
            <p:sp>
              <p:nvSpPr>
                <p:cNvPr id="745" name="Google Shape;745;p22"/>
                <p:cNvSpPr/>
                <p:nvPr/>
              </p:nvSpPr>
              <p:spPr>
                <a:xfrm>
                  <a:off x="-65079550" y="4183450"/>
                  <a:ext cx="185900" cy="185900"/>
                </a:xfrm>
                <a:custGeom>
                  <a:rect b="b" l="l" r="r" t="t"/>
                  <a:pathLst>
                    <a:path extrusionOk="0" h="7436" w="7436">
                      <a:moveTo>
                        <a:pt x="3687" y="0"/>
                      </a:moveTo>
                      <a:cubicBezTo>
                        <a:pt x="1639" y="0"/>
                        <a:pt x="1" y="1639"/>
                        <a:pt x="1" y="3686"/>
                      </a:cubicBezTo>
                      <a:cubicBezTo>
                        <a:pt x="1" y="5734"/>
                        <a:pt x="1639" y="7435"/>
                        <a:pt x="3687" y="7435"/>
                      </a:cubicBezTo>
                      <a:cubicBezTo>
                        <a:pt x="5735" y="7435"/>
                        <a:pt x="7436" y="5797"/>
                        <a:pt x="7436" y="3686"/>
                      </a:cubicBezTo>
                      <a:cubicBezTo>
                        <a:pt x="7436" y="3466"/>
                        <a:pt x="7247" y="3308"/>
                        <a:pt x="7058" y="3308"/>
                      </a:cubicBezTo>
                      <a:lnTo>
                        <a:pt x="4096" y="3308"/>
                      </a:lnTo>
                      <a:lnTo>
                        <a:pt x="4096" y="378"/>
                      </a:lnTo>
                      <a:cubicBezTo>
                        <a:pt x="4096" y="158"/>
                        <a:pt x="3907" y="0"/>
                        <a:pt x="36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2"/>
                <p:cNvSpPr/>
                <p:nvPr/>
              </p:nvSpPr>
              <p:spPr>
                <a:xfrm>
                  <a:off x="-65039375" y="4094450"/>
                  <a:ext cx="104775" cy="19700"/>
                </a:xfrm>
                <a:custGeom>
                  <a:rect b="b" l="l" r="r" t="t"/>
                  <a:pathLst>
                    <a:path extrusionOk="0" h="788" w="4191">
                      <a:moveTo>
                        <a:pt x="473" y="0"/>
                      </a:moveTo>
                      <a:cubicBezTo>
                        <a:pt x="252" y="0"/>
                        <a:pt x="32" y="221"/>
                        <a:pt x="32" y="410"/>
                      </a:cubicBezTo>
                      <a:cubicBezTo>
                        <a:pt x="0" y="599"/>
                        <a:pt x="158" y="756"/>
                        <a:pt x="347" y="788"/>
                      </a:cubicBezTo>
                      <a:lnTo>
                        <a:pt x="3813" y="788"/>
                      </a:lnTo>
                      <a:cubicBezTo>
                        <a:pt x="4033" y="756"/>
                        <a:pt x="4191" y="599"/>
                        <a:pt x="4191" y="410"/>
                      </a:cubicBezTo>
                      <a:cubicBezTo>
                        <a:pt x="4191" y="158"/>
                        <a:pt x="3970" y="0"/>
                        <a:pt x="378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2"/>
                <p:cNvSpPr/>
                <p:nvPr/>
              </p:nvSpPr>
              <p:spPr>
                <a:xfrm>
                  <a:off x="-65144125" y="4121025"/>
                  <a:ext cx="311900" cy="290850"/>
                </a:xfrm>
                <a:custGeom>
                  <a:rect b="b" l="l" r="r" t="t"/>
                  <a:pathLst>
                    <a:path extrusionOk="0" h="11634" w="12476">
                      <a:moveTo>
                        <a:pt x="6321" y="1678"/>
                      </a:moveTo>
                      <a:cubicBezTo>
                        <a:pt x="7437" y="1678"/>
                        <a:pt x="8570" y="2088"/>
                        <a:pt x="9483" y="3001"/>
                      </a:cubicBezTo>
                      <a:cubicBezTo>
                        <a:pt x="10334" y="3884"/>
                        <a:pt x="10806" y="5018"/>
                        <a:pt x="10806" y="6246"/>
                      </a:cubicBezTo>
                      <a:cubicBezTo>
                        <a:pt x="10806" y="8767"/>
                        <a:pt x="8759" y="10815"/>
                        <a:pt x="6238" y="10815"/>
                      </a:cubicBezTo>
                      <a:cubicBezTo>
                        <a:pt x="3718" y="10815"/>
                        <a:pt x="1702" y="8767"/>
                        <a:pt x="1702" y="6246"/>
                      </a:cubicBezTo>
                      <a:cubicBezTo>
                        <a:pt x="1702" y="3492"/>
                        <a:pt x="3974" y="1678"/>
                        <a:pt x="6321" y="1678"/>
                      </a:cubicBezTo>
                      <a:close/>
                      <a:moveTo>
                        <a:pt x="1367" y="1"/>
                      </a:moveTo>
                      <a:cubicBezTo>
                        <a:pt x="1048" y="1"/>
                        <a:pt x="725" y="119"/>
                        <a:pt x="473" y="355"/>
                      </a:cubicBezTo>
                      <a:cubicBezTo>
                        <a:pt x="0" y="828"/>
                        <a:pt x="0" y="1615"/>
                        <a:pt x="473" y="2119"/>
                      </a:cubicBezTo>
                      <a:cubicBezTo>
                        <a:pt x="696" y="2363"/>
                        <a:pt x="997" y="2488"/>
                        <a:pt x="1327" y="2488"/>
                      </a:cubicBezTo>
                      <a:cubicBezTo>
                        <a:pt x="1509" y="2488"/>
                        <a:pt x="1700" y="2450"/>
                        <a:pt x="1891" y="2371"/>
                      </a:cubicBezTo>
                      <a:lnTo>
                        <a:pt x="2237" y="2718"/>
                      </a:lnTo>
                      <a:cubicBezTo>
                        <a:pt x="1386" y="3695"/>
                        <a:pt x="914" y="4923"/>
                        <a:pt x="914" y="6215"/>
                      </a:cubicBezTo>
                      <a:cubicBezTo>
                        <a:pt x="914" y="9176"/>
                        <a:pt x="3340" y="11634"/>
                        <a:pt x="6301" y="11634"/>
                      </a:cubicBezTo>
                      <a:cubicBezTo>
                        <a:pt x="9231" y="11634"/>
                        <a:pt x="11689" y="9208"/>
                        <a:pt x="11689" y="6215"/>
                      </a:cubicBezTo>
                      <a:cubicBezTo>
                        <a:pt x="11689" y="4923"/>
                        <a:pt x="11216" y="3695"/>
                        <a:pt x="10365" y="2718"/>
                      </a:cubicBezTo>
                      <a:lnTo>
                        <a:pt x="10743" y="2371"/>
                      </a:lnTo>
                      <a:cubicBezTo>
                        <a:pt x="10901" y="2466"/>
                        <a:pt x="11059" y="2497"/>
                        <a:pt x="11248" y="2497"/>
                      </a:cubicBezTo>
                      <a:cubicBezTo>
                        <a:pt x="11909" y="2497"/>
                        <a:pt x="12476" y="1930"/>
                        <a:pt x="12476" y="1269"/>
                      </a:cubicBezTo>
                      <a:cubicBezTo>
                        <a:pt x="12476" y="607"/>
                        <a:pt x="11909" y="8"/>
                        <a:pt x="11248" y="8"/>
                      </a:cubicBezTo>
                      <a:cubicBezTo>
                        <a:pt x="10586" y="8"/>
                        <a:pt x="10019" y="544"/>
                        <a:pt x="10019" y="1269"/>
                      </a:cubicBezTo>
                      <a:cubicBezTo>
                        <a:pt x="10019" y="1458"/>
                        <a:pt x="10050" y="1615"/>
                        <a:pt x="10145" y="1773"/>
                      </a:cubicBezTo>
                      <a:lnTo>
                        <a:pt x="9798" y="2119"/>
                      </a:lnTo>
                      <a:cubicBezTo>
                        <a:pt x="9137" y="1584"/>
                        <a:pt x="8381" y="1206"/>
                        <a:pt x="7561" y="985"/>
                      </a:cubicBezTo>
                      <a:lnTo>
                        <a:pt x="7561" y="544"/>
                      </a:lnTo>
                      <a:lnTo>
                        <a:pt x="5073" y="544"/>
                      </a:lnTo>
                      <a:lnTo>
                        <a:pt x="5073" y="985"/>
                      </a:lnTo>
                      <a:cubicBezTo>
                        <a:pt x="4222" y="1206"/>
                        <a:pt x="3434" y="1584"/>
                        <a:pt x="2836" y="2119"/>
                      </a:cubicBezTo>
                      <a:lnTo>
                        <a:pt x="2458" y="1773"/>
                      </a:lnTo>
                      <a:cubicBezTo>
                        <a:pt x="2710" y="1269"/>
                        <a:pt x="2584" y="733"/>
                        <a:pt x="2237" y="355"/>
                      </a:cubicBezTo>
                      <a:cubicBezTo>
                        <a:pt x="2001" y="119"/>
                        <a:pt x="168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48" name="Google Shape;748;p22"/>
            <p:cNvSpPr txBox="1"/>
            <p:nvPr/>
          </p:nvSpPr>
          <p:spPr>
            <a:xfrm>
              <a:off x="457900" y="4064400"/>
              <a:ext cx="1528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nice name and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49" name="Google Shape;749;p22"/>
            <p:cNvGrpSpPr/>
            <p:nvPr/>
          </p:nvGrpSpPr>
          <p:grpSpPr>
            <a:xfrm>
              <a:off x="530570" y="3686307"/>
              <a:ext cx="392093" cy="392093"/>
              <a:chOff x="2214975" y="4050250"/>
              <a:chExt cx="528000" cy="528000"/>
            </a:xfrm>
          </p:grpSpPr>
          <p:sp>
            <p:nvSpPr>
              <p:cNvPr id="750" name="Google Shape;750;p22"/>
              <p:cNvSpPr/>
              <p:nvPr/>
            </p:nvSpPr>
            <p:spPr>
              <a:xfrm flipH="1">
                <a:off x="2214975" y="4050250"/>
                <a:ext cx="528000" cy="52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1" name="Google Shape;751;p22"/>
              <p:cNvGrpSpPr/>
              <p:nvPr/>
            </p:nvGrpSpPr>
            <p:grpSpPr>
              <a:xfrm>
                <a:off x="2319029" y="4151491"/>
                <a:ext cx="319885" cy="325551"/>
                <a:chOff x="-65144125" y="4094450"/>
                <a:chExt cx="311900" cy="317425"/>
              </a:xfrm>
            </p:grpSpPr>
            <p:sp>
              <p:nvSpPr>
                <p:cNvPr id="752" name="Google Shape;752;p22"/>
                <p:cNvSpPr/>
                <p:nvPr/>
              </p:nvSpPr>
              <p:spPr>
                <a:xfrm>
                  <a:off x="-65079550" y="4183450"/>
                  <a:ext cx="185900" cy="185900"/>
                </a:xfrm>
                <a:custGeom>
                  <a:rect b="b" l="l" r="r" t="t"/>
                  <a:pathLst>
                    <a:path extrusionOk="0" h="7436" w="7436">
                      <a:moveTo>
                        <a:pt x="3687" y="0"/>
                      </a:moveTo>
                      <a:cubicBezTo>
                        <a:pt x="1639" y="0"/>
                        <a:pt x="1" y="1639"/>
                        <a:pt x="1" y="3686"/>
                      </a:cubicBezTo>
                      <a:cubicBezTo>
                        <a:pt x="1" y="5734"/>
                        <a:pt x="1639" y="7435"/>
                        <a:pt x="3687" y="7435"/>
                      </a:cubicBezTo>
                      <a:cubicBezTo>
                        <a:pt x="5735" y="7435"/>
                        <a:pt x="7436" y="5797"/>
                        <a:pt x="7436" y="3686"/>
                      </a:cubicBezTo>
                      <a:cubicBezTo>
                        <a:pt x="7436" y="3466"/>
                        <a:pt x="7247" y="3308"/>
                        <a:pt x="7058" y="3308"/>
                      </a:cubicBezTo>
                      <a:lnTo>
                        <a:pt x="4096" y="3308"/>
                      </a:lnTo>
                      <a:lnTo>
                        <a:pt x="4096" y="378"/>
                      </a:lnTo>
                      <a:cubicBezTo>
                        <a:pt x="4096" y="158"/>
                        <a:pt x="3907" y="0"/>
                        <a:pt x="36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2"/>
                <p:cNvSpPr/>
                <p:nvPr/>
              </p:nvSpPr>
              <p:spPr>
                <a:xfrm>
                  <a:off x="-65039375" y="4094450"/>
                  <a:ext cx="104775" cy="19700"/>
                </a:xfrm>
                <a:custGeom>
                  <a:rect b="b" l="l" r="r" t="t"/>
                  <a:pathLst>
                    <a:path extrusionOk="0" h="788" w="4191">
                      <a:moveTo>
                        <a:pt x="473" y="0"/>
                      </a:moveTo>
                      <a:cubicBezTo>
                        <a:pt x="252" y="0"/>
                        <a:pt x="32" y="221"/>
                        <a:pt x="32" y="410"/>
                      </a:cubicBezTo>
                      <a:cubicBezTo>
                        <a:pt x="0" y="599"/>
                        <a:pt x="158" y="756"/>
                        <a:pt x="347" y="788"/>
                      </a:cubicBezTo>
                      <a:lnTo>
                        <a:pt x="3813" y="788"/>
                      </a:lnTo>
                      <a:cubicBezTo>
                        <a:pt x="4033" y="756"/>
                        <a:pt x="4191" y="599"/>
                        <a:pt x="4191" y="410"/>
                      </a:cubicBezTo>
                      <a:cubicBezTo>
                        <a:pt x="4191" y="158"/>
                        <a:pt x="3970" y="0"/>
                        <a:pt x="378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2"/>
                <p:cNvSpPr/>
                <p:nvPr/>
              </p:nvSpPr>
              <p:spPr>
                <a:xfrm>
                  <a:off x="-65144125" y="4121025"/>
                  <a:ext cx="311900" cy="290850"/>
                </a:xfrm>
                <a:custGeom>
                  <a:rect b="b" l="l" r="r" t="t"/>
                  <a:pathLst>
                    <a:path extrusionOk="0" h="11634" w="12476">
                      <a:moveTo>
                        <a:pt x="6321" y="1678"/>
                      </a:moveTo>
                      <a:cubicBezTo>
                        <a:pt x="7437" y="1678"/>
                        <a:pt x="8570" y="2088"/>
                        <a:pt x="9483" y="3001"/>
                      </a:cubicBezTo>
                      <a:cubicBezTo>
                        <a:pt x="10334" y="3884"/>
                        <a:pt x="10806" y="5018"/>
                        <a:pt x="10806" y="6246"/>
                      </a:cubicBezTo>
                      <a:cubicBezTo>
                        <a:pt x="10806" y="8767"/>
                        <a:pt x="8759" y="10815"/>
                        <a:pt x="6238" y="10815"/>
                      </a:cubicBezTo>
                      <a:cubicBezTo>
                        <a:pt x="3718" y="10815"/>
                        <a:pt x="1702" y="8767"/>
                        <a:pt x="1702" y="6246"/>
                      </a:cubicBezTo>
                      <a:cubicBezTo>
                        <a:pt x="1702" y="3492"/>
                        <a:pt x="3974" y="1678"/>
                        <a:pt x="6321" y="1678"/>
                      </a:cubicBezTo>
                      <a:close/>
                      <a:moveTo>
                        <a:pt x="1367" y="1"/>
                      </a:moveTo>
                      <a:cubicBezTo>
                        <a:pt x="1048" y="1"/>
                        <a:pt x="725" y="119"/>
                        <a:pt x="473" y="355"/>
                      </a:cubicBezTo>
                      <a:cubicBezTo>
                        <a:pt x="0" y="828"/>
                        <a:pt x="0" y="1615"/>
                        <a:pt x="473" y="2119"/>
                      </a:cubicBezTo>
                      <a:cubicBezTo>
                        <a:pt x="696" y="2363"/>
                        <a:pt x="997" y="2488"/>
                        <a:pt x="1327" y="2488"/>
                      </a:cubicBezTo>
                      <a:cubicBezTo>
                        <a:pt x="1509" y="2488"/>
                        <a:pt x="1700" y="2450"/>
                        <a:pt x="1891" y="2371"/>
                      </a:cubicBezTo>
                      <a:lnTo>
                        <a:pt x="2237" y="2718"/>
                      </a:lnTo>
                      <a:cubicBezTo>
                        <a:pt x="1386" y="3695"/>
                        <a:pt x="914" y="4923"/>
                        <a:pt x="914" y="6215"/>
                      </a:cubicBezTo>
                      <a:cubicBezTo>
                        <a:pt x="914" y="9176"/>
                        <a:pt x="3340" y="11634"/>
                        <a:pt x="6301" y="11634"/>
                      </a:cubicBezTo>
                      <a:cubicBezTo>
                        <a:pt x="9231" y="11634"/>
                        <a:pt x="11689" y="9208"/>
                        <a:pt x="11689" y="6215"/>
                      </a:cubicBezTo>
                      <a:cubicBezTo>
                        <a:pt x="11689" y="4923"/>
                        <a:pt x="11216" y="3695"/>
                        <a:pt x="10365" y="2718"/>
                      </a:cubicBezTo>
                      <a:lnTo>
                        <a:pt x="10743" y="2371"/>
                      </a:lnTo>
                      <a:cubicBezTo>
                        <a:pt x="10901" y="2466"/>
                        <a:pt x="11059" y="2497"/>
                        <a:pt x="11248" y="2497"/>
                      </a:cubicBezTo>
                      <a:cubicBezTo>
                        <a:pt x="11909" y="2497"/>
                        <a:pt x="12476" y="1930"/>
                        <a:pt x="12476" y="1269"/>
                      </a:cubicBezTo>
                      <a:cubicBezTo>
                        <a:pt x="12476" y="607"/>
                        <a:pt x="11909" y="8"/>
                        <a:pt x="11248" y="8"/>
                      </a:cubicBezTo>
                      <a:cubicBezTo>
                        <a:pt x="10586" y="8"/>
                        <a:pt x="10019" y="544"/>
                        <a:pt x="10019" y="1269"/>
                      </a:cubicBezTo>
                      <a:cubicBezTo>
                        <a:pt x="10019" y="1458"/>
                        <a:pt x="10050" y="1615"/>
                        <a:pt x="10145" y="1773"/>
                      </a:cubicBezTo>
                      <a:lnTo>
                        <a:pt x="9798" y="2119"/>
                      </a:lnTo>
                      <a:cubicBezTo>
                        <a:pt x="9137" y="1584"/>
                        <a:pt x="8381" y="1206"/>
                        <a:pt x="7561" y="985"/>
                      </a:cubicBezTo>
                      <a:lnTo>
                        <a:pt x="7561" y="544"/>
                      </a:lnTo>
                      <a:lnTo>
                        <a:pt x="5073" y="544"/>
                      </a:lnTo>
                      <a:lnTo>
                        <a:pt x="5073" y="985"/>
                      </a:lnTo>
                      <a:cubicBezTo>
                        <a:pt x="4222" y="1206"/>
                        <a:pt x="3434" y="1584"/>
                        <a:pt x="2836" y="2119"/>
                      </a:cubicBezTo>
                      <a:lnTo>
                        <a:pt x="2458" y="1773"/>
                      </a:lnTo>
                      <a:cubicBezTo>
                        <a:pt x="2710" y="1269"/>
                        <a:pt x="2584" y="733"/>
                        <a:pt x="2237" y="355"/>
                      </a:cubicBezTo>
                      <a:cubicBezTo>
                        <a:pt x="2001" y="119"/>
                        <a:pt x="168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55" name="Google Shape;755;p22"/>
          <p:cNvGrpSpPr/>
          <p:nvPr/>
        </p:nvGrpSpPr>
        <p:grpSpPr>
          <a:xfrm>
            <a:off x="3212674" y="1028700"/>
            <a:ext cx="2705083" cy="1534369"/>
            <a:chOff x="3212674" y="1028700"/>
            <a:chExt cx="2705083" cy="1534369"/>
          </a:xfrm>
        </p:grpSpPr>
        <p:sp>
          <p:nvSpPr>
            <p:cNvPr id="756" name="Google Shape;756;p22"/>
            <p:cNvSpPr/>
            <p:nvPr/>
          </p:nvSpPr>
          <p:spPr>
            <a:xfrm>
              <a:off x="3212674" y="1028700"/>
              <a:ext cx="2705083" cy="1534369"/>
            </a:xfrm>
            <a:custGeom>
              <a:rect b="b" l="l" r="r" t="t"/>
              <a:pathLst>
                <a:path extrusionOk="0" h="16883" w="26053">
                  <a:moveTo>
                    <a:pt x="5833" y="1376"/>
                  </a:moveTo>
                  <a:cubicBezTo>
                    <a:pt x="5844" y="1376"/>
                    <a:pt x="5854" y="1377"/>
                    <a:pt x="5865" y="1380"/>
                  </a:cubicBezTo>
                  <a:lnTo>
                    <a:pt x="5904" y="1388"/>
                  </a:lnTo>
                  <a:cubicBezTo>
                    <a:pt x="5973" y="1411"/>
                    <a:pt x="6019" y="1487"/>
                    <a:pt x="5996" y="1564"/>
                  </a:cubicBezTo>
                  <a:cubicBezTo>
                    <a:pt x="5980" y="1626"/>
                    <a:pt x="5927" y="1664"/>
                    <a:pt x="5865" y="1664"/>
                  </a:cubicBezTo>
                  <a:cubicBezTo>
                    <a:pt x="5858" y="1665"/>
                    <a:pt x="5851" y="1665"/>
                    <a:pt x="5845" y="1665"/>
                  </a:cubicBezTo>
                  <a:cubicBezTo>
                    <a:pt x="5784" y="1665"/>
                    <a:pt x="5732" y="1635"/>
                    <a:pt x="5704" y="1579"/>
                  </a:cubicBezTo>
                  <a:cubicBezTo>
                    <a:pt x="5681" y="1541"/>
                    <a:pt x="5681" y="1487"/>
                    <a:pt x="5704" y="1449"/>
                  </a:cubicBezTo>
                  <a:cubicBezTo>
                    <a:pt x="5729" y="1405"/>
                    <a:pt x="5781" y="1376"/>
                    <a:pt x="5833" y="1376"/>
                  </a:cubicBezTo>
                  <a:close/>
                  <a:moveTo>
                    <a:pt x="4848" y="1428"/>
                  </a:moveTo>
                  <a:cubicBezTo>
                    <a:pt x="4865" y="1428"/>
                    <a:pt x="4883" y="1430"/>
                    <a:pt x="4898" y="1434"/>
                  </a:cubicBezTo>
                  <a:cubicBezTo>
                    <a:pt x="4952" y="1449"/>
                    <a:pt x="4982" y="1487"/>
                    <a:pt x="4982" y="1541"/>
                  </a:cubicBezTo>
                  <a:cubicBezTo>
                    <a:pt x="4975" y="1610"/>
                    <a:pt x="4921" y="1672"/>
                    <a:pt x="4844" y="1687"/>
                  </a:cubicBezTo>
                  <a:cubicBezTo>
                    <a:pt x="4834" y="1689"/>
                    <a:pt x="4824" y="1690"/>
                    <a:pt x="4813" y="1690"/>
                  </a:cubicBezTo>
                  <a:cubicBezTo>
                    <a:pt x="4755" y="1690"/>
                    <a:pt x="4700" y="1655"/>
                    <a:pt x="4668" y="1603"/>
                  </a:cubicBezTo>
                  <a:cubicBezTo>
                    <a:pt x="4645" y="1564"/>
                    <a:pt x="4652" y="1510"/>
                    <a:pt x="4683" y="1472"/>
                  </a:cubicBezTo>
                  <a:lnTo>
                    <a:pt x="4691" y="1472"/>
                  </a:lnTo>
                  <a:cubicBezTo>
                    <a:pt x="4722" y="1434"/>
                    <a:pt x="4768" y="1441"/>
                    <a:pt x="4798" y="1434"/>
                  </a:cubicBezTo>
                  <a:cubicBezTo>
                    <a:pt x="4814" y="1430"/>
                    <a:pt x="4831" y="1428"/>
                    <a:pt x="4848" y="1428"/>
                  </a:cubicBezTo>
                  <a:close/>
                  <a:moveTo>
                    <a:pt x="4238" y="1933"/>
                  </a:moveTo>
                  <a:cubicBezTo>
                    <a:pt x="4315" y="1933"/>
                    <a:pt x="4384" y="2002"/>
                    <a:pt x="4384" y="2086"/>
                  </a:cubicBezTo>
                  <a:cubicBezTo>
                    <a:pt x="4384" y="2186"/>
                    <a:pt x="4307" y="2278"/>
                    <a:pt x="4207" y="2293"/>
                  </a:cubicBezTo>
                  <a:cubicBezTo>
                    <a:pt x="4194" y="2296"/>
                    <a:pt x="4182" y="2297"/>
                    <a:pt x="4169" y="2297"/>
                  </a:cubicBezTo>
                  <a:cubicBezTo>
                    <a:pt x="4068" y="2297"/>
                    <a:pt x="3977" y="2219"/>
                    <a:pt x="3977" y="2117"/>
                  </a:cubicBezTo>
                  <a:cubicBezTo>
                    <a:pt x="4015" y="2002"/>
                    <a:pt x="4115" y="1933"/>
                    <a:pt x="4238" y="1933"/>
                  </a:cubicBezTo>
                  <a:close/>
                  <a:moveTo>
                    <a:pt x="5120" y="1979"/>
                  </a:moveTo>
                  <a:cubicBezTo>
                    <a:pt x="5197" y="1979"/>
                    <a:pt x="5269" y="2041"/>
                    <a:pt x="5282" y="2124"/>
                  </a:cubicBezTo>
                  <a:cubicBezTo>
                    <a:pt x="5275" y="2227"/>
                    <a:pt x="5197" y="2302"/>
                    <a:pt x="5097" y="2302"/>
                  </a:cubicBezTo>
                  <a:cubicBezTo>
                    <a:pt x="5092" y="2302"/>
                    <a:pt x="5087" y="2301"/>
                    <a:pt x="5082" y="2301"/>
                  </a:cubicBezTo>
                  <a:cubicBezTo>
                    <a:pt x="5029" y="2293"/>
                    <a:pt x="4967" y="2278"/>
                    <a:pt x="4921" y="2255"/>
                  </a:cubicBezTo>
                  <a:cubicBezTo>
                    <a:pt x="4844" y="2209"/>
                    <a:pt x="4844" y="2109"/>
                    <a:pt x="4921" y="2063"/>
                  </a:cubicBezTo>
                  <a:cubicBezTo>
                    <a:pt x="4967" y="2032"/>
                    <a:pt x="5021" y="2009"/>
                    <a:pt x="5075" y="1986"/>
                  </a:cubicBezTo>
                  <a:cubicBezTo>
                    <a:pt x="5090" y="1981"/>
                    <a:pt x="5105" y="1979"/>
                    <a:pt x="5120" y="1979"/>
                  </a:cubicBezTo>
                  <a:close/>
                  <a:moveTo>
                    <a:pt x="7270" y="1"/>
                  </a:moveTo>
                  <a:cubicBezTo>
                    <a:pt x="4494" y="1"/>
                    <a:pt x="767" y="2650"/>
                    <a:pt x="408" y="5548"/>
                  </a:cubicBezTo>
                  <a:cubicBezTo>
                    <a:pt x="1" y="8879"/>
                    <a:pt x="2073" y="9869"/>
                    <a:pt x="2073" y="9869"/>
                  </a:cubicBezTo>
                  <a:cubicBezTo>
                    <a:pt x="2073" y="9869"/>
                    <a:pt x="577" y="14283"/>
                    <a:pt x="4929" y="16324"/>
                  </a:cubicBezTo>
                  <a:cubicBezTo>
                    <a:pt x="5776" y="16722"/>
                    <a:pt x="6595" y="16882"/>
                    <a:pt x="7365" y="16882"/>
                  </a:cubicBezTo>
                  <a:cubicBezTo>
                    <a:pt x="10546" y="16882"/>
                    <a:pt x="12881" y="14145"/>
                    <a:pt x="12881" y="14145"/>
                  </a:cubicBezTo>
                  <a:cubicBezTo>
                    <a:pt x="12881" y="14145"/>
                    <a:pt x="14820" y="16179"/>
                    <a:pt x="18025" y="16179"/>
                  </a:cubicBezTo>
                  <a:cubicBezTo>
                    <a:pt x="18566" y="16179"/>
                    <a:pt x="19142" y="16122"/>
                    <a:pt x="19750" y="15987"/>
                  </a:cubicBezTo>
                  <a:cubicBezTo>
                    <a:pt x="23112" y="15234"/>
                    <a:pt x="22775" y="12448"/>
                    <a:pt x="22775" y="12448"/>
                  </a:cubicBezTo>
                  <a:cubicBezTo>
                    <a:pt x="22775" y="12448"/>
                    <a:pt x="26052" y="11972"/>
                    <a:pt x="25998" y="8772"/>
                  </a:cubicBezTo>
                  <a:cubicBezTo>
                    <a:pt x="25937" y="4588"/>
                    <a:pt x="22022" y="4358"/>
                    <a:pt x="22022" y="4358"/>
                  </a:cubicBezTo>
                  <a:cubicBezTo>
                    <a:pt x="22022" y="4358"/>
                    <a:pt x="20971" y="520"/>
                    <a:pt x="16688" y="213"/>
                  </a:cubicBezTo>
                  <a:cubicBezTo>
                    <a:pt x="16509" y="200"/>
                    <a:pt x="16335" y="194"/>
                    <a:pt x="16167" y="194"/>
                  </a:cubicBezTo>
                  <a:cubicBezTo>
                    <a:pt x="12724" y="194"/>
                    <a:pt x="11315" y="2754"/>
                    <a:pt x="11315" y="2754"/>
                  </a:cubicBezTo>
                  <a:cubicBezTo>
                    <a:pt x="11315" y="2754"/>
                    <a:pt x="11453" y="213"/>
                    <a:pt x="7477" y="6"/>
                  </a:cubicBezTo>
                  <a:cubicBezTo>
                    <a:pt x="7409" y="3"/>
                    <a:pt x="7339" y="1"/>
                    <a:pt x="7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2"/>
            <p:cNvSpPr txBox="1"/>
            <p:nvPr/>
          </p:nvSpPr>
          <p:spPr>
            <a:xfrm>
              <a:off x="3841960" y="1652025"/>
              <a:ext cx="14601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23"/>
          <p:cNvGrpSpPr/>
          <p:nvPr/>
        </p:nvGrpSpPr>
        <p:grpSpPr>
          <a:xfrm>
            <a:off x="905964" y="3041207"/>
            <a:ext cx="3383303" cy="1375636"/>
            <a:chOff x="905964" y="3041207"/>
            <a:chExt cx="3383303" cy="1375636"/>
          </a:xfrm>
        </p:grpSpPr>
        <p:sp>
          <p:nvSpPr>
            <p:cNvPr id="763" name="Google Shape;763;p23"/>
            <p:cNvSpPr/>
            <p:nvPr/>
          </p:nvSpPr>
          <p:spPr>
            <a:xfrm flipH="1" rot="-5533062">
              <a:off x="3719597" y="3090353"/>
              <a:ext cx="597629" cy="518973"/>
            </a:xfrm>
            <a:custGeom>
              <a:rect b="b" l="l" r="r" t="t"/>
              <a:pathLst>
                <a:path extrusionOk="0" h="4593" w="5289">
                  <a:moveTo>
                    <a:pt x="5239" y="1"/>
                  </a:moveTo>
                  <a:cubicBezTo>
                    <a:pt x="5233" y="1"/>
                    <a:pt x="5226" y="3"/>
                    <a:pt x="5220" y="7"/>
                  </a:cubicBezTo>
                  <a:cubicBezTo>
                    <a:pt x="5062" y="123"/>
                    <a:pt x="4889" y="229"/>
                    <a:pt x="4713" y="321"/>
                  </a:cubicBezTo>
                  <a:lnTo>
                    <a:pt x="4516" y="412"/>
                  </a:lnTo>
                  <a:cubicBezTo>
                    <a:pt x="4476" y="431"/>
                    <a:pt x="4503" y="487"/>
                    <a:pt x="4543" y="487"/>
                  </a:cubicBezTo>
                  <a:cubicBezTo>
                    <a:pt x="4549" y="487"/>
                    <a:pt x="4555" y="485"/>
                    <a:pt x="4562" y="483"/>
                  </a:cubicBezTo>
                  <a:cubicBezTo>
                    <a:pt x="4628" y="454"/>
                    <a:pt x="4692" y="423"/>
                    <a:pt x="4759" y="391"/>
                  </a:cubicBezTo>
                  <a:lnTo>
                    <a:pt x="4819" y="363"/>
                  </a:lnTo>
                  <a:lnTo>
                    <a:pt x="4819" y="363"/>
                  </a:lnTo>
                  <a:cubicBezTo>
                    <a:pt x="3276" y="1811"/>
                    <a:pt x="1680" y="3199"/>
                    <a:pt x="34" y="4524"/>
                  </a:cubicBezTo>
                  <a:cubicBezTo>
                    <a:pt x="1" y="4549"/>
                    <a:pt x="32" y="4593"/>
                    <a:pt x="68" y="4593"/>
                  </a:cubicBezTo>
                  <a:cubicBezTo>
                    <a:pt x="77" y="4593"/>
                    <a:pt x="86" y="4590"/>
                    <a:pt x="94" y="4584"/>
                  </a:cubicBezTo>
                  <a:cubicBezTo>
                    <a:pt x="1725" y="3266"/>
                    <a:pt x="3307" y="1892"/>
                    <a:pt x="4840" y="454"/>
                  </a:cubicBezTo>
                  <a:lnTo>
                    <a:pt x="4840" y="454"/>
                  </a:lnTo>
                  <a:cubicBezTo>
                    <a:pt x="4769" y="585"/>
                    <a:pt x="4745" y="736"/>
                    <a:pt x="4762" y="881"/>
                  </a:cubicBezTo>
                  <a:cubicBezTo>
                    <a:pt x="4767" y="905"/>
                    <a:pt x="4786" y="919"/>
                    <a:pt x="4806" y="919"/>
                  </a:cubicBezTo>
                  <a:cubicBezTo>
                    <a:pt x="4818" y="919"/>
                    <a:pt x="4831" y="914"/>
                    <a:pt x="4840" y="902"/>
                  </a:cubicBezTo>
                  <a:cubicBezTo>
                    <a:pt x="5030" y="645"/>
                    <a:pt x="5178" y="356"/>
                    <a:pt x="5280" y="53"/>
                  </a:cubicBezTo>
                  <a:cubicBezTo>
                    <a:pt x="5289" y="28"/>
                    <a:pt x="5264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2860838" y="3646188"/>
              <a:ext cx="1012507" cy="770656"/>
            </a:xfrm>
            <a:custGeom>
              <a:rect b="b" l="l" r="r" t="t"/>
              <a:pathLst>
                <a:path extrusionOk="0" h="12918" w="16972">
                  <a:moveTo>
                    <a:pt x="4453" y="10934"/>
                  </a:moveTo>
                  <a:cubicBezTo>
                    <a:pt x="4575" y="10942"/>
                    <a:pt x="4575" y="11126"/>
                    <a:pt x="4453" y="11134"/>
                  </a:cubicBezTo>
                  <a:cubicBezTo>
                    <a:pt x="4330" y="11126"/>
                    <a:pt x="4330" y="10942"/>
                    <a:pt x="4453" y="10934"/>
                  </a:cubicBezTo>
                  <a:close/>
                  <a:moveTo>
                    <a:pt x="3962" y="11052"/>
                  </a:moveTo>
                  <a:cubicBezTo>
                    <a:pt x="3998" y="11052"/>
                    <a:pt x="4035" y="11065"/>
                    <a:pt x="4069" y="11095"/>
                  </a:cubicBezTo>
                  <a:cubicBezTo>
                    <a:pt x="4115" y="11126"/>
                    <a:pt x="4145" y="11164"/>
                    <a:pt x="4176" y="11210"/>
                  </a:cubicBezTo>
                  <a:cubicBezTo>
                    <a:pt x="4233" y="11329"/>
                    <a:pt x="4136" y="11453"/>
                    <a:pt x="4023" y="11453"/>
                  </a:cubicBezTo>
                  <a:cubicBezTo>
                    <a:pt x="3998" y="11453"/>
                    <a:pt x="3971" y="11447"/>
                    <a:pt x="3946" y="11433"/>
                  </a:cubicBezTo>
                  <a:cubicBezTo>
                    <a:pt x="3900" y="11410"/>
                    <a:pt x="3861" y="11379"/>
                    <a:pt x="3831" y="11341"/>
                  </a:cubicBezTo>
                  <a:cubicBezTo>
                    <a:pt x="3723" y="11215"/>
                    <a:pt x="3835" y="11052"/>
                    <a:pt x="3962" y="11052"/>
                  </a:cubicBezTo>
                  <a:close/>
                  <a:moveTo>
                    <a:pt x="5073" y="11270"/>
                  </a:moveTo>
                  <a:cubicBezTo>
                    <a:pt x="5086" y="11270"/>
                    <a:pt x="5099" y="11273"/>
                    <a:pt x="5113" y="11279"/>
                  </a:cubicBezTo>
                  <a:cubicBezTo>
                    <a:pt x="5120" y="11279"/>
                    <a:pt x="5128" y="11279"/>
                    <a:pt x="5128" y="11287"/>
                  </a:cubicBezTo>
                  <a:lnTo>
                    <a:pt x="5166" y="11287"/>
                  </a:lnTo>
                  <a:cubicBezTo>
                    <a:pt x="5197" y="11287"/>
                    <a:pt x="5220" y="11287"/>
                    <a:pt x="5243" y="11295"/>
                  </a:cubicBezTo>
                  <a:cubicBezTo>
                    <a:pt x="5320" y="11318"/>
                    <a:pt x="5374" y="11402"/>
                    <a:pt x="5351" y="11479"/>
                  </a:cubicBezTo>
                  <a:cubicBezTo>
                    <a:pt x="5328" y="11548"/>
                    <a:pt x="5274" y="11594"/>
                    <a:pt x="5205" y="11594"/>
                  </a:cubicBezTo>
                  <a:cubicBezTo>
                    <a:pt x="5105" y="11594"/>
                    <a:pt x="5021" y="11548"/>
                    <a:pt x="4974" y="11456"/>
                  </a:cubicBezTo>
                  <a:cubicBezTo>
                    <a:pt x="4935" y="11383"/>
                    <a:pt x="4992" y="11270"/>
                    <a:pt x="5073" y="11270"/>
                  </a:cubicBezTo>
                  <a:close/>
                  <a:moveTo>
                    <a:pt x="4593" y="11554"/>
                  </a:moveTo>
                  <a:cubicBezTo>
                    <a:pt x="4651" y="11554"/>
                    <a:pt x="4711" y="11568"/>
                    <a:pt x="4767" y="11594"/>
                  </a:cubicBezTo>
                  <a:cubicBezTo>
                    <a:pt x="4844" y="11640"/>
                    <a:pt x="4875" y="11740"/>
                    <a:pt x="4829" y="11824"/>
                  </a:cubicBezTo>
                  <a:cubicBezTo>
                    <a:pt x="4793" y="11878"/>
                    <a:pt x="4738" y="11909"/>
                    <a:pt x="4683" y="11909"/>
                  </a:cubicBezTo>
                  <a:cubicBezTo>
                    <a:pt x="4668" y="11909"/>
                    <a:pt x="4652" y="11906"/>
                    <a:pt x="4637" y="11901"/>
                  </a:cubicBezTo>
                  <a:cubicBezTo>
                    <a:pt x="4598" y="11894"/>
                    <a:pt x="4560" y="11878"/>
                    <a:pt x="4522" y="11863"/>
                  </a:cubicBezTo>
                  <a:lnTo>
                    <a:pt x="4522" y="11863"/>
                  </a:lnTo>
                  <a:cubicBezTo>
                    <a:pt x="4529" y="11867"/>
                    <a:pt x="4532" y="11868"/>
                    <a:pt x="4531" y="11868"/>
                  </a:cubicBezTo>
                  <a:cubicBezTo>
                    <a:pt x="4529" y="11868"/>
                    <a:pt x="4499" y="11855"/>
                    <a:pt x="4499" y="11855"/>
                  </a:cubicBezTo>
                  <a:lnTo>
                    <a:pt x="4460" y="11847"/>
                  </a:lnTo>
                  <a:cubicBezTo>
                    <a:pt x="4322" y="11809"/>
                    <a:pt x="4322" y="11617"/>
                    <a:pt x="4460" y="11579"/>
                  </a:cubicBezTo>
                  <a:cubicBezTo>
                    <a:pt x="4503" y="11562"/>
                    <a:pt x="4548" y="11554"/>
                    <a:pt x="4593" y="11554"/>
                  </a:cubicBezTo>
                  <a:close/>
                  <a:moveTo>
                    <a:pt x="5443" y="11767"/>
                  </a:moveTo>
                  <a:cubicBezTo>
                    <a:pt x="5466" y="11767"/>
                    <a:pt x="5489" y="11773"/>
                    <a:pt x="5512" y="11786"/>
                  </a:cubicBezTo>
                  <a:cubicBezTo>
                    <a:pt x="5527" y="11794"/>
                    <a:pt x="5550" y="11801"/>
                    <a:pt x="5573" y="11801"/>
                  </a:cubicBezTo>
                  <a:cubicBezTo>
                    <a:pt x="5650" y="11824"/>
                    <a:pt x="5688" y="11901"/>
                    <a:pt x="5665" y="11978"/>
                  </a:cubicBezTo>
                  <a:cubicBezTo>
                    <a:pt x="5646" y="12035"/>
                    <a:pt x="5591" y="12076"/>
                    <a:pt x="5533" y="12076"/>
                  </a:cubicBezTo>
                  <a:cubicBezTo>
                    <a:pt x="5521" y="12076"/>
                    <a:pt x="5509" y="12074"/>
                    <a:pt x="5496" y="12070"/>
                  </a:cubicBezTo>
                  <a:cubicBezTo>
                    <a:pt x="5443" y="12055"/>
                    <a:pt x="5389" y="12024"/>
                    <a:pt x="5358" y="11986"/>
                  </a:cubicBezTo>
                  <a:cubicBezTo>
                    <a:pt x="5305" y="11932"/>
                    <a:pt x="5305" y="11855"/>
                    <a:pt x="5358" y="11801"/>
                  </a:cubicBezTo>
                  <a:cubicBezTo>
                    <a:pt x="5381" y="11779"/>
                    <a:pt x="5411" y="11767"/>
                    <a:pt x="5443" y="11767"/>
                  </a:cubicBezTo>
                  <a:close/>
                  <a:moveTo>
                    <a:pt x="10514" y="1"/>
                  </a:moveTo>
                  <a:cubicBezTo>
                    <a:pt x="8431" y="1"/>
                    <a:pt x="6717" y="864"/>
                    <a:pt x="6717" y="864"/>
                  </a:cubicBezTo>
                  <a:cubicBezTo>
                    <a:pt x="6717" y="864"/>
                    <a:pt x="5744" y="206"/>
                    <a:pt x="4491" y="206"/>
                  </a:cubicBezTo>
                  <a:cubicBezTo>
                    <a:pt x="3942" y="206"/>
                    <a:pt x="3339" y="332"/>
                    <a:pt x="2741" y="695"/>
                  </a:cubicBezTo>
                  <a:cubicBezTo>
                    <a:pt x="768" y="1884"/>
                    <a:pt x="185" y="4295"/>
                    <a:pt x="1375" y="5722"/>
                  </a:cubicBezTo>
                  <a:cubicBezTo>
                    <a:pt x="1375" y="5722"/>
                    <a:pt x="1006" y="7288"/>
                    <a:pt x="1720" y="8033"/>
                  </a:cubicBezTo>
                  <a:cubicBezTo>
                    <a:pt x="1720" y="8033"/>
                    <a:pt x="1" y="10097"/>
                    <a:pt x="3792" y="12116"/>
                  </a:cubicBezTo>
                  <a:cubicBezTo>
                    <a:pt x="4909" y="12708"/>
                    <a:pt x="5968" y="12918"/>
                    <a:pt x="6909" y="12918"/>
                  </a:cubicBezTo>
                  <a:cubicBezTo>
                    <a:pt x="9202" y="12918"/>
                    <a:pt x="10793" y="11671"/>
                    <a:pt x="10793" y="11671"/>
                  </a:cubicBezTo>
                  <a:cubicBezTo>
                    <a:pt x="10793" y="11671"/>
                    <a:pt x="11888" y="12012"/>
                    <a:pt x="13058" y="12012"/>
                  </a:cubicBezTo>
                  <a:cubicBezTo>
                    <a:pt x="14064" y="12012"/>
                    <a:pt x="15125" y="11760"/>
                    <a:pt x="15590" y="10819"/>
                  </a:cubicBezTo>
                  <a:cubicBezTo>
                    <a:pt x="16810" y="8340"/>
                    <a:pt x="15498" y="6897"/>
                    <a:pt x="15498" y="6897"/>
                  </a:cubicBezTo>
                  <a:cubicBezTo>
                    <a:pt x="15498" y="6897"/>
                    <a:pt x="16972" y="3320"/>
                    <a:pt x="14293" y="1240"/>
                  </a:cubicBezTo>
                  <a:cubicBezTo>
                    <a:pt x="13087" y="298"/>
                    <a:pt x="11737" y="1"/>
                    <a:pt x="10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 txBox="1"/>
            <p:nvPr/>
          </p:nvSpPr>
          <p:spPr>
            <a:xfrm>
              <a:off x="905964" y="3646225"/>
              <a:ext cx="16521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nice  name and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6" name="Google Shape;766;p23"/>
          <p:cNvGrpSpPr/>
          <p:nvPr/>
        </p:nvGrpSpPr>
        <p:grpSpPr>
          <a:xfrm>
            <a:off x="318150" y="2369864"/>
            <a:ext cx="3891851" cy="783782"/>
            <a:chOff x="318150" y="2369864"/>
            <a:chExt cx="3891851" cy="783782"/>
          </a:xfrm>
        </p:grpSpPr>
        <p:sp>
          <p:nvSpPr>
            <p:cNvPr id="767" name="Google Shape;767;p23"/>
            <p:cNvSpPr/>
            <p:nvPr/>
          </p:nvSpPr>
          <p:spPr>
            <a:xfrm flipH="1" rot="-2312105">
              <a:off x="3515783" y="2499512"/>
              <a:ext cx="597629" cy="518976"/>
            </a:xfrm>
            <a:custGeom>
              <a:rect b="b" l="l" r="r" t="t"/>
              <a:pathLst>
                <a:path extrusionOk="0" h="4593" w="5289">
                  <a:moveTo>
                    <a:pt x="5239" y="1"/>
                  </a:moveTo>
                  <a:cubicBezTo>
                    <a:pt x="5233" y="1"/>
                    <a:pt x="5226" y="3"/>
                    <a:pt x="5220" y="7"/>
                  </a:cubicBezTo>
                  <a:cubicBezTo>
                    <a:pt x="5062" y="123"/>
                    <a:pt x="4889" y="229"/>
                    <a:pt x="4713" y="321"/>
                  </a:cubicBezTo>
                  <a:lnTo>
                    <a:pt x="4516" y="412"/>
                  </a:lnTo>
                  <a:cubicBezTo>
                    <a:pt x="4476" y="431"/>
                    <a:pt x="4503" y="487"/>
                    <a:pt x="4543" y="487"/>
                  </a:cubicBezTo>
                  <a:cubicBezTo>
                    <a:pt x="4549" y="487"/>
                    <a:pt x="4555" y="485"/>
                    <a:pt x="4562" y="483"/>
                  </a:cubicBezTo>
                  <a:cubicBezTo>
                    <a:pt x="4628" y="454"/>
                    <a:pt x="4692" y="423"/>
                    <a:pt x="4759" y="391"/>
                  </a:cubicBezTo>
                  <a:lnTo>
                    <a:pt x="4819" y="363"/>
                  </a:lnTo>
                  <a:lnTo>
                    <a:pt x="4819" y="363"/>
                  </a:lnTo>
                  <a:cubicBezTo>
                    <a:pt x="3276" y="1811"/>
                    <a:pt x="1680" y="3199"/>
                    <a:pt x="34" y="4524"/>
                  </a:cubicBezTo>
                  <a:cubicBezTo>
                    <a:pt x="1" y="4549"/>
                    <a:pt x="32" y="4593"/>
                    <a:pt x="68" y="4593"/>
                  </a:cubicBezTo>
                  <a:cubicBezTo>
                    <a:pt x="77" y="4593"/>
                    <a:pt x="86" y="4590"/>
                    <a:pt x="94" y="4584"/>
                  </a:cubicBezTo>
                  <a:cubicBezTo>
                    <a:pt x="1725" y="3266"/>
                    <a:pt x="3307" y="1892"/>
                    <a:pt x="4840" y="454"/>
                  </a:cubicBezTo>
                  <a:lnTo>
                    <a:pt x="4840" y="454"/>
                  </a:lnTo>
                  <a:cubicBezTo>
                    <a:pt x="4769" y="585"/>
                    <a:pt x="4745" y="736"/>
                    <a:pt x="4762" y="881"/>
                  </a:cubicBezTo>
                  <a:cubicBezTo>
                    <a:pt x="4767" y="905"/>
                    <a:pt x="4786" y="919"/>
                    <a:pt x="4806" y="919"/>
                  </a:cubicBezTo>
                  <a:cubicBezTo>
                    <a:pt x="4818" y="919"/>
                    <a:pt x="4831" y="914"/>
                    <a:pt x="4840" y="902"/>
                  </a:cubicBezTo>
                  <a:cubicBezTo>
                    <a:pt x="5030" y="645"/>
                    <a:pt x="5178" y="356"/>
                    <a:pt x="5280" y="53"/>
                  </a:cubicBezTo>
                  <a:cubicBezTo>
                    <a:pt x="5289" y="28"/>
                    <a:pt x="5264" y="1"/>
                    <a:pt x="523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2259815" y="2394105"/>
              <a:ext cx="1173106" cy="759541"/>
            </a:xfrm>
            <a:custGeom>
              <a:rect b="b" l="l" r="r" t="t"/>
              <a:pathLst>
                <a:path extrusionOk="0" h="11620" w="17947">
                  <a:moveTo>
                    <a:pt x="2510" y="7711"/>
                  </a:moveTo>
                  <a:cubicBezTo>
                    <a:pt x="2581" y="7711"/>
                    <a:pt x="2650" y="7762"/>
                    <a:pt x="2672" y="7834"/>
                  </a:cubicBezTo>
                  <a:cubicBezTo>
                    <a:pt x="2705" y="7926"/>
                    <a:pt x="2633" y="7984"/>
                    <a:pt x="2561" y="7984"/>
                  </a:cubicBezTo>
                  <a:cubicBezTo>
                    <a:pt x="2519" y="7984"/>
                    <a:pt x="2477" y="7964"/>
                    <a:pt x="2457" y="7919"/>
                  </a:cubicBezTo>
                  <a:lnTo>
                    <a:pt x="2449" y="7919"/>
                  </a:lnTo>
                  <a:cubicBezTo>
                    <a:pt x="2395" y="7896"/>
                    <a:pt x="2372" y="7842"/>
                    <a:pt x="2388" y="7788"/>
                  </a:cubicBezTo>
                  <a:cubicBezTo>
                    <a:pt x="2403" y="7742"/>
                    <a:pt x="2441" y="7711"/>
                    <a:pt x="2495" y="7711"/>
                  </a:cubicBezTo>
                  <a:cubicBezTo>
                    <a:pt x="2500" y="7711"/>
                    <a:pt x="2505" y="7711"/>
                    <a:pt x="2510" y="7711"/>
                  </a:cubicBezTo>
                  <a:close/>
                  <a:moveTo>
                    <a:pt x="2026" y="7851"/>
                  </a:moveTo>
                  <a:cubicBezTo>
                    <a:pt x="2042" y="7851"/>
                    <a:pt x="2058" y="7855"/>
                    <a:pt x="2073" y="7865"/>
                  </a:cubicBezTo>
                  <a:cubicBezTo>
                    <a:pt x="2188" y="7957"/>
                    <a:pt x="2342" y="8095"/>
                    <a:pt x="2249" y="8256"/>
                  </a:cubicBezTo>
                  <a:cubicBezTo>
                    <a:pt x="2227" y="8292"/>
                    <a:pt x="2189" y="8312"/>
                    <a:pt x="2151" y="8312"/>
                  </a:cubicBezTo>
                  <a:cubicBezTo>
                    <a:pt x="2123" y="8312"/>
                    <a:pt x="2095" y="8302"/>
                    <a:pt x="2073" y="8279"/>
                  </a:cubicBezTo>
                  <a:cubicBezTo>
                    <a:pt x="2050" y="8256"/>
                    <a:pt x="2027" y="8218"/>
                    <a:pt x="2011" y="8180"/>
                  </a:cubicBezTo>
                  <a:cubicBezTo>
                    <a:pt x="2011" y="8149"/>
                    <a:pt x="2004" y="8126"/>
                    <a:pt x="1996" y="8103"/>
                  </a:cubicBezTo>
                  <a:cubicBezTo>
                    <a:pt x="1981" y="8072"/>
                    <a:pt x="1958" y="8034"/>
                    <a:pt x="1935" y="8003"/>
                  </a:cubicBezTo>
                  <a:cubicBezTo>
                    <a:pt x="1884" y="7940"/>
                    <a:pt x="1953" y="7851"/>
                    <a:pt x="2026" y="7851"/>
                  </a:cubicBezTo>
                  <a:close/>
                  <a:moveTo>
                    <a:pt x="2540" y="8530"/>
                  </a:moveTo>
                  <a:cubicBezTo>
                    <a:pt x="2582" y="8530"/>
                    <a:pt x="2620" y="8543"/>
                    <a:pt x="2649" y="8586"/>
                  </a:cubicBezTo>
                  <a:cubicBezTo>
                    <a:pt x="2672" y="8640"/>
                    <a:pt x="2672" y="8702"/>
                    <a:pt x="2641" y="8748"/>
                  </a:cubicBezTo>
                  <a:lnTo>
                    <a:pt x="2633" y="8748"/>
                  </a:lnTo>
                  <a:cubicBezTo>
                    <a:pt x="2618" y="8774"/>
                    <a:pt x="2589" y="8788"/>
                    <a:pt x="2560" y="8788"/>
                  </a:cubicBezTo>
                  <a:cubicBezTo>
                    <a:pt x="2532" y="8788"/>
                    <a:pt x="2503" y="8774"/>
                    <a:pt x="2487" y="8748"/>
                  </a:cubicBezTo>
                  <a:cubicBezTo>
                    <a:pt x="2480" y="8740"/>
                    <a:pt x="2480" y="8740"/>
                    <a:pt x="2480" y="8732"/>
                  </a:cubicBezTo>
                  <a:lnTo>
                    <a:pt x="2464" y="8732"/>
                  </a:lnTo>
                  <a:cubicBezTo>
                    <a:pt x="2372" y="8702"/>
                    <a:pt x="2372" y="8571"/>
                    <a:pt x="2464" y="8540"/>
                  </a:cubicBezTo>
                  <a:cubicBezTo>
                    <a:pt x="2490" y="8535"/>
                    <a:pt x="2516" y="8530"/>
                    <a:pt x="2540" y="8530"/>
                  </a:cubicBezTo>
                  <a:close/>
                  <a:moveTo>
                    <a:pt x="5215" y="1"/>
                  </a:moveTo>
                  <a:cubicBezTo>
                    <a:pt x="4514" y="1"/>
                    <a:pt x="3773" y="156"/>
                    <a:pt x="3040" y="565"/>
                  </a:cubicBezTo>
                  <a:cubicBezTo>
                    <a:pt x="47" y="2246"/>
                    <a:pt x="0" y="8180"/>
                    <a:pt x="2449" y="9492"/>
                  </a:cubicBezTo>
                  <a:cubicBezTo>
                    <a:pt x="3946" y="10283"/>
                    <a:pt x="5604" y="10705"/>
                    <a:pt x="7300" y="10713"/>
                  </a:cubicBezTo>
                  <a:cubicBezTo>
                    <a:pt x="7300" y="10713"/>
                    <a:pt x="8844" y="11620"/>
                    <a:pt x="10651" y="11620"/>
                  </a:cubicBezTo>
                  <a:cubicBezTo>
                    <a:pt x="11080" y="11620"/>
                    <a:pt x="11525" y="11568"/>
                    <a:pt x="11967" y="11442"/>
                  </a:cubicBezTo>
                  <a:cubicBezTo>
                    <a:pt x="14323" y="10759"/>
                    <a:pt x="14960" y="8310"/>
                    <a:pt x="14960" y="8310"/>
                  </a:cubicBezTo>
                  <a:cubicBezTo>
                    <a:pt x="14960" y="8310"/>
                    <a:pt x="17946" y="5647"/>
                    <a:pt x="16319" y="2385"/>
                  </a:cubicBezTo>
                  <a:cubicBezTo>
                    <a:pt x="15441" y="632"/>
                    <a:pt x="14078" y="70"/>
                    <a:pt x="12767" y="70"/>
                  </a:cubicBezTo>
                  <a:cubicBezTo>
                    <a:pt x="11134" y="70"/>
                    <a:pt x="9583" y="943"/>
                    <a:pt x="9158" y="1471"/>
                  </a:cubicBezTo>
                  <a:cubicBezTo>
                    <a:pt x="9158" y="1471"/>
                    <a:pt x="7377" y="1"/>
                    <a:pt x="5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3"/>
            <p:cNvSpPr txBox="1"/>
            <p:nvPr/>
          </p:nvSpPr>
          <p:spPr>
            <a:xfrm>
              <a:off x="318150" y="2419294"/>
              <a:ext cx="16521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 the closest planet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0" name="Google Shape;770;p23"/>
          <p:cNvGrpSpPr/>
          <p:nvPr/>
        </p:nvGrpSpPr>
        <p:grpSpPr>
          <a:xfrm>
            <a:off x="905964" y="1077763"/>
            <a:ext cx="3529364" cy="1259608"/>
            <a:chOff x="905964" y="1077763"/>
            <a:chExt cx="3529364" cy="1259608"/>
          </a:xfrm>
        </p:grpSpPr>
        <p:sp>
          <p:nvSpPr>
            <p:cNvPr id="771" name="Google Shape;771;p23"/>
            <p:cNvSpPr/>
            <p:nvPr/>
          </p:nvSpPr>
          <p:spPr>
            <a:xfrm flipH="1" rot="624298">
              <a:off x="3795742" y="1768693"/>
              <a:ext cx="597634" cy="518978"/>
            </a:xfrm>
            <a:custGeom>
              <a:rect b="b" l="l" r="r" t="t"/>
              <a:pathLst>
                <a:path extrusionOk="0" h="4593" w="5289">
                  <a:moveTo>
                    <a:pt x="5239" y="1"/>
                  </a:moveTo>
                  <a:cubicBezTo>
                    <a:pt x="5233" y="1"/>
                    <a:pt x="5226" y="3"/>
                    <a:pt x="5220" y="7"/>
                  </a:cubicBezTo>
                  <a:cubicBezTo>
                    <a:pt x="5062" y="123"/>
                    <a:pt x="4889" y="229"/>
                    <a:pt x="4713" y="321"/>
                  </a:cubicBezTo>
                  <a:lnTo>
                    <a:pt x="4516" y="412"/>
                  </a:lnTo>
                  <a:cubicBezTo>
                    <a:pt x="4476" y="431"/>
                    <a:pt x="4503" y="487"/>
                    <a:pt x="4543" y="487"/>
                  </a:cubicBezTo>
                  <a:cubicBezTo>
                    <a:pt x="4549" y="487"/>
                    <a:pt x="4555" y="485"/>
                    <a:pt x="4562" y="483"/>
                  </a:cubicBezTo>
                  <a:cubicBezTo>
                    <a:pt x="4628" y="454"/>
                    <a:pt x="4692" y="423"/>
                    <a:pt x="4759" y="391"/>
                  </a:cubicBezTo>
                  <a:lnTo>
                    <a:pt x="4819" y="363"/>
                  </a:lnTo>
                  <a:lnTo>
                    <a:pt x="4819" y="363"/>
                  </a:lnTo>
                  <a:cubicBezTo>
                    <a:pt x="3276" y="1811"/>
                    <a:pt x="1680" y="3199"/>
                    <a:pt x="34" y="4524"/>
                  </a:cubicBezTo>
                  <a:cubicBezTo>
                    <a:pt x="1" y="4549"/>
                    <a:pt x="32" y="4593"/>
                    <a:pt x="68" y="4593"/>
                  </a:cubicBezTo>
                  <a:cubicBezTo>
                    <a:pt x="77" y="4593"/>
                    <a:pt x="86" y="4590"/>
                    <a:pt x="94" y="4584"/>
                  </a:cubicBezTo>
                  <a:cubicBezTo>
                    <a:pt x="1725" y="3266"/>
                    <a:pt x="3307" y="1892"/>
                    <a:pt x="4840" y="454"/>
                  </a:cubicBezTo>
                  <a:lnTo>
                    <a:pt x="4840" y="454"/>
                  </a:lnTo>
                  <a:cubicBezTo>
                    <a:pt x="4769" y="585"/>
                    <a:pt x="4745" y="736"/>
                    <a:pt x="4762" y="881"/>
                  </a:cubicBezTo>
                  <a:cubicBezTo>
                    <a:pt x="4767" y="905"/>
                    <a:pt x="4786" y="919"/>
                    <a:pt x="4806" y="919"/>
                  </a:cubicBezTo>
                  <a:cubicBezTo>
                    <a:pt x="4818" y="919"/>
                    <a:pt x="4831" y="914"/>
                    <a:pt x="4840" y="902"/>
                  </a:cubicBezTo>
                  <a:cubicBezTo>
                    <a:pt x="5030" y="645"/>
                    <a:pt x="5178" y="356"/>
                    <a:pt x="5280" y="53"/>
                  </a:cubicBezTo>
                  <a:cubicBezTo>
                    <a:pt x="5289" y="28"/>
                    <a:pt x="5264" y="1"/>
                    <a:pt x="523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2860838" y="1077763"/>
              <a:ext cx="1012507" cy="770656"/>
            </a:xfrm>
            <a:custGeom>
              <a:rect b="b" l="l" r="r" t="t"/>
              <a:pathLst>
                <a:path extrusionOk="0" h="12918" w="16972">
                  <a:moveTo>
                    <a:pt x="4453" y="10934"/>
                  </a:moveTo>
                  <a:cubicBezTo>
                    <a:pt x="4575" y="10942"/>
                    <a:pt x="4575" y="11126"/>
                    <a:pt x="4453" y="11134"/>
                  </a:cubicBezTo>
                  <a:cubicBezTo>
                    <a:pt x="4330" y="11126"/>
                    <a:pt x="4330" y="10942"/>
                    <a:pt x="4453" y="10934"/>
                  </a:cubicBezTo>
                  <a:close/>
                  <a:moveTo>
                    <a:pt x="3962" y="11052"/>
                  </a:moveTo>
                  <a:cubicBezTo>
                    <a:pt x="3998" y="11052"/>
                    <a:pt x="4035" y="11065"/>
                    <a:pt x="4069" y="11095"/>
                  </a:cubicBezTo>
                  <a:cubicBezTo>
                    <a:pt x="4115" y="11126"/>
                    <a:pt x="4145" y="11164"/>
                    <a:pt x="4176" y="11210"/>
                  </a:cubicBezTo>
                  <a:cubicBezTo>
                    <a:pt x="4233" y="11329"/>
                    <a:pt x="4136" y="11453"/>
                    <a:pt x="4023" y="11453"/>
                  </a:cubicBezTo>
                  <a:cubicBezTo>
                    <a:pt x="3998" y="11453"/>
                    <a:pt x="3971" y="11447"/>
                    <a:pt x="3946" y="11433"/>
                  </a:cubicBezTo>
                  <a:cubicBezTo>
                    <a:pt x="3900" y="11410"/>
                    <a:pt x="3861" y="11379"/>
                    <a:pt x="3831" y="11341"/>
                  </a:cubicBezTo>
                  <a:cubicBezTo>
                    <a:pt x="3723" y="11215"/>
                    <a:pt x="3835" y="11052"/>
                    <a:pt x="3962" y="11052"/>
                  </a:cubicBezTo>
                  <a:close/>
                  <a:moveTo>
                    <a:pt x="5073" y="11270"/>
                  </a:moveTo>
                  <a:cubicBezTo>
                    <a:pt x="5086" y="11270"/>
                    <a:pt x="5099" y="11273"/>
                    <a:pt x="5113" y="11279"/>
                  </a:cubicBezTo>
                  <a:cubicBezTo>
                    <a:pt x="5120" y="11279"/>
                    <a:pt x="5128" y="11279"/>
                    <a:pt x="5128" y="11287"/>
                  </a:cubicBezTo>
                  <a:lnTo>
                    <a:pt x="5166" y="11287"/>
                  </a:lnTo>
                  <a:cubicBezTo>
                    <a:pt x="5197" y="11287"/>
                    <a:pt x="5220" y="11287"/>
                    <a:pt x="5243" y="11295"/>
                  </a:cubicBezTo>
                  <a:cubicBezTo>
                    <a:pt x="5320" y="11318"/>
                    <a:pt x="5374" y="11402"/>
                    <a:pt x="5351" y="11479"/>
                  </a:cubicBezTo>
                  <a:cubicBezTo>
                    <a:pt x="5328" y="11548"/>
                    <a:pt x="5274" y="11594"/>
                    <a:pt x="5205" y="11594"/>
                  </a:cubicBezTo>
                  <a:cubicBezTo>
                    <a:pt x="5105" y="11594"/>
                    <a:pt x="5021" y="11548"/>
                    <a:pt x="4974" y="11456"/>
                  </a:cubicBezTo>
                  <a:cubicBezTo>
                    <a:pt x="4935" y="11383"/>
                    <a:pt x="4992" y="11270"/>
                    <a:pt x="5073" y="11270"/>
                  </a:cubicBezTo>
                  <a:close/>
                  <a:moveTo>
                    <a:pt x="4593" y="11554"/>
                  </a:moveTo>
                  <a:cubicBezTo>
                    <a:pt x="4651" y="11554"/>
                    <a:pt x="4711" y="11568"/>
                    <a:pt x="4767" y="11594"/>
                  </a:cubicBezTo>
                  <a:cubicBezTo>
                    <a:pt x="4844" y="11640"/>
                    <a:pt x="4875" y="11740"/>
                    <a:pt x="4829" y="11824"/>
                  </a:cubicBezTo>
                  <a:cubicBezTo>
                    <a:pt x="4793" y="11878"/>
                    <a:pt x="4738" y="11909"/>
                    <a:pt x="4683" y="11909"/>
                  </a:cubicBezTo>
                  <a:cubicBezTo>
                    <a:pt x="4668" y="11909"/>
                    <a:pt x="4652" y="11906"/>
                    <a:pt x="4637" y="11901"/>
                  </a:cubicBezTo>
                  <a:cubicBezTo>
                    <a:pt x="4598" y="11894"/>
                    <a:pt x="4560" y="11878"/>
                    <a:pt x="4522" y="11863"/>
                  </a:cubicBezTo>
                  <a:lnTo>
                    <a:pt x="4522" y="11863"/>
                  </a:lnTo>
                  <a:cubicBezTo>
                    <a:pt x="4529" y="11867"/>
                    <a:pt x="4532" y="11868"/>
                    <a:pt x="4531" y="11868"/>
                  </a:cubicBezTo>
                  <a:cubicBezTo>
                    <a:pt x="4529" y="11868"/>
                    <a:pt x="4499" y="11855"/>
                    <a:pt x="4499" y="11855"/>
                  </a:cubicBezTo>
                  <a:lnTo>
                    <a:pt x="4460" y="11847"/>
                  </a:lnTo>
                  <a:cubicBezTo>
                    <a:pt x="4322" y="11809"/>
                    <a:pt x="4322" y="11617"/>
                    <a:pt x="4460" y="11579"/>
                  </a:cubicBezTo>
                  <a:cubicBezTo>
                    <a:pt x="4503" y="11562"/>
                    <a:pt x="4548" y="11554"/>
                    <a:pt x="4593" y="11554"/>
                  </a:cubicBezTo>
                  <a:close/>
                  <a:moveTo>
                    <a:pt x="5443" y="11767"/>
                  </a:moveTo>
                  <a:cubicBezTo>
                    <a:pt x="5466" y="11767"/>
                    <a:pt x="5489" y="11773"/>
                    <a:pt x="5512" y="11786"/>
                  </a:cubicBezTo>
                  <a:cubicBezTo>
                    <a:pt x="5527" y="11794"/>
                    <a:pt x="5550" y="11801"/>
                    <a:pt x="5573" y="11801"/>
                  </a:cubicBezTo>
                  <a:cubicBezTo>
                    <a:pt x="5650" y="11824"/>
                    <a:pt x="5688" y="11901"/>
                    <a:pt x="5665" y="11978"/>
                  </a:cubicBezTo>
                  <a:cubicBezTo>
                    <a:pt x="5646" y="12035"/>
                    <a:pt x="5591" y="12076"/>
                    <a:pt x="5533" y="12076"/>
                  </a:cubicBezTo>
                  <a:cubicBezTo>
                    <a:pt x="5521" y="12076"/>
                    <a:pt x="5509" y="12074"/>
                    <a:pt x="5496" y="12070"/>
                  </a:cubicBezTo>
                  <a:cubicBezTo>
                    <a:pt x="5443" y="12055"/>
                    <a:pt x="5389" y="12024"/>
                    <a:pt x="5358" y="11986"/>
                  </a:cubicBezTo>
                  <a:cubicBezTo>
                    <a:pt x="5305" y="11932"/>
                    <a:pt x="5305" y="11855"/>
                    <a:pt x="5358" y="11801"/>
                  </a:cubicBezTo>
                  <a:cubicBezTo>
                    <a:pt x="5381" y="11779"/>
                    <a:pt x="5411" y="11767"/>
                    <a:pt x="5443" y="11767"/>
                  </a:cubicBezTo>
                  <a:close/>
                  <a:moveTo>
                    <a:pt x="10514" y="1"/>
                  </a:moveTo>
                  <a:cubicBezTo>
                    <a:pt x="8431" y="1"/>
                    <a:pt x="6717" y="864"/>
                    <a:pt x="6717" y="864"/>
                  </a:cubicBezTo>
                  <a:cubicBezTo>
                    <a:pt x="6717" y="864"/>
                    <a:pt x="5744" y="206"/>
                    <a:pt x="4491" y="206"/>
                  </a:cubicBezTo>
                  <a:cubicBezTo>
                    <a:pt x="3942" y="206"/>
                    <a:pt x="3339" y="332"/>
                    <a:pt x="2741" y="695"/>
                  </a:cubicBezTo>
                  <a:cubicBezTo>
                    <a:pt x="768" y="1884"/>
                    <a:pt x="185" y="4295"/>
                    <a:pt x="1375" y="5722"/>
                  </a:cubicBezTo>
                  <a:cubicBezTo>
                    <a:pt x="1375" y="5722"/>
                    <a:pt x="1006" y="7288"/>
                    <a:pt x="1720" y="8033"/>
                  </a:cubicBezTo>
                  <a:cubicBezTo>
                    <a:pt x="1720" y="8033"/>
                    <a:pt x="1" y="10097"/>
                    <a:pt x="3792" y="12116"/>
                  </a:cubicBezTo>
                  <a:cubicBezTo>
                    <a:pt x="4909" y="12708"/>
                    <a:pt x="5968" y="12918"/>
                    <a:pt x="6909" y="12918"/>
                  </a:cubicBezTo>
                  <a:cubicBezTo>
                    <a:pt x="9202" y="12918"/>
                    <a:pt x="10793" y="11671"/>
                    <a:pt x="10793" y="11671"/>
                  </a:cubicBezTo>
                  <a:cubicBezTo>
                    <a:pt x="10793" y="11671"/>
                    <a:pt x="11888" y="12012"/>
                    <a:pt x="13058" y="12012"/>
                  </a:cubicBezTo>
                  <a:cubicBezTo>
                    <a:pt x="14064" y="12012"/>
                    <a:pt x="15125" y="11760"/>
                    <a:pt x="15590" y="10819"/>
                  </a:cubicBezTo>
                  <a:cubicBezTo>
                    <a:pt x="16810" y="8340"/>
                    <a:pt x="15498" y="6897"/>
                    <a:pt x="15498" y="6897"/>
                  </a:cubicBezTo>
                  <a:cubicBezTo>
                    <a:pt x="15498" y="6897"/>
                    <a:pt x="16972" y="3320"/>
                    <a:pt x="14293" y="1240"/>
                  </a:cubicBezTo>
                  <a:cubicBezTo>
                    <a:pt x="13087" y="298"/>
                    <a:pt x="11737" y="1"/>
                    <a:pt x="10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 txBox="1"/>
            <p:nvPr/>
          </p:nvSpPr>
          <p:spPr>
            <a:xfrm>
              <a:off x="905964" y="1120463"/>
              <a:ext cx="16521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biggest object in our Solar System and also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4" name="Google Shape;774;p23"/>
          <p:cNvGrpSpPr/>
          <p:nvPr/>
        </p:nvGrpSpPr>
        <p:grpSpPr>
          <a:xfrm>
            <a:off x="4740132" y="940228"/>
            <a:ext cx="3325531" cy="1414565"/>
            <a:chOff x="4740132" y="940228"/>
            <a:chExt cx="3325531" cy="1414565"/>
          </a:xfrm>
        </p:grpSpPr>
        <p:sp>
          <p:nvSpPr>
            <p:cNvPr id="775" name="Google Shape;775;p23"/>
            <p:cNvSpPr/>
            <p:nvPr/>
          </p:nvSpPr>
          <p:spPr>
            <a:xfrm rot="-748396">
              <a:off x="4789125" y="1777406"/>
              <a:ext cx="597628" cy="518973"/>
            </a:xfrm>
            <a:custGeom>
              <a:rect b="b" l="l" r="r" t="t"/>
              <a:pathLst>
                <a:path extrusionOk="0" h="4593" w="5289">
                  <a:moveTo>
                    <a:pt x="5239" y="1"/>
                  </a:moveTo>
                  <a:cubicBezTo>
                    <a:pt x="5233" y="1"/>
                    <a:pt x="5226" y="3"/>
                    <a:pt x="5220" y="7"/>
                  </a:cubicBezTo>
                  <a:cubicBezTo>
                    <a:pt x="5062" y="123"/>
                    <a:pt x="4889" y="229"/>
                    <a:pt x="4713" y="321"/>
                  </a:cubicBezTo>
                  <a:lnTo>
                    <a:pt x="4516" y="412"/>
                  </a:lnTo>
                  <a:cubicBezTo>
                    <a:pt x="4476" y="431"/>
                    <a:pt x="4503" y="487"/>
                    <a:pt x="4543" y="487"/>
                  </a:cubicBezTo>
                  <a:cubicBezTo>
                    <a:pt x="4549" y="487"/>
                    <a:pt x="4555" y="485"/>
                    <a:pt x="4562" y="483"/>
                  </a:cubicBezTo>
                  <a:cubicBezTo>
                    <a:pt x="4628" y="454"/>
                    <a:pt x="4692" y="423"/>
                    <a:pt x="4759" y="391"/>
                  </a:cubicBezTo>
                  <a:lnTo>
                    <a:pt x="4819" y="363"/>
                  </a:lnTo>
                  <a:lnTo>
                    <a:pt x="4819" y="363"/>
                  </a:lnTo>
                  <a:cubicBezTo>
                    <a:pt x="3276" y="1811"/>
                    <a:pt x="1680" y="3199"/>
                    <a:pt x="34" y="4524"/>
                  </a:cubicBezTo>
                  <a:cubicBezTo>
                    <a:pt x="1" y="4549"/>
                    <a:pt x="32" y="4593"/>
                    <a:pt x="68" y="4593"/>
                  </a:cubicBezTo>
                  <a:cubicBezTo>
                    <a:pt x="77" y="4593"/>
                    <a:pt x="86" y="4590"/>
                    <a:pt x="94" y="4584"/>
                  </a:cubicBezTo>
                  <a:cubicBezTo>
                    <a:pt x="1725" y="3266"/>
                    <a:pt x="3307" y="1892"/>
                    <a:pt x="4840" y="454"/>
                  </a:cubicBezTo>
                  <a:lnTo>
                    <a:pt x="4840" y="454"/>
                  </a:lnTo>
                  <a:cubicBezTo>
                    <a:pt x="4769" y="585"/>
                    <a:pt x="4745" y="736"/>
                    <a:pt x="4762" y="881"/>
                  </a:cubicBezTo>
                  <a:cubicBezTo>
                    <a:pt x="4767" y="905"/>
                    <a:pt x="4786" y="919"/>
                    <a:pt x="4806" y="919"/>
                  </a:cubicBezTo>
                  <a:cubicBezTo>
                    <a:pt x="4818" y="919"/>
                    <a:pt x="4831" y="914"/>
                    <a:pt x="4840" y="902"/>
                  </a:cubicBezTo>
                  <a:cubicBezTo>
                    <a:pt x="5030" y="645"/>
                    <a:pt x="5178" y="356"/>
                    <a:pt x="5280" y="53"/>
                  </a:cubicBezTo>
                  <a:cubicBezTo>
                    <a:pt x="5289" y="28"/>
                    <a:pt x="5264" y="1"/>
                    <a:pt x="523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3"/>
            <p:cNvSpPr/>
            <p:nvPr/>
          </p:nvSpPr>
          <p:spPr>
            <a:xfrm rot="-656003">
              <a:off x="5081640" y="1027332"/>
              <a:ext cx="1001901" cy="871549"/>
            </a:xfrm>
            <a:custGeom>
              <a:rect b="b" l="l" r="r" t="t"/>
              <a:pathLst>
                <a:path extrusionOk="0" h="14997" w="17240">
                  <a:moveTo>
                    <a:pt x="14818" y="7631"/>
                  </a:moveTo>
                  <a:cubicBezTo>
                    <a:pt x="14897" y="7631"/>
                    <a:pt x="14975" y="7673"/>
                    <a:pt x="14952" y="7757"/>
                  </a:cubicBezTo>
                  <a:cubicBezTo>
                    <a:pt x="14937" y="7826"/>
                    <a:pt x="14914" y="7896"/>
                    <a:pt x="14875" y="7957"/>
                  </a:cubicBezTo>
                  <a:cubicBezTo>
                    <a:pt x="14864" y="7980"/>
                    <a:pt x="14841" y="7992"/>
                    <a:pt x="14818" y="7992"/>
                  </a:cubicBezTo>
                  <a:cubicBezTo>
                    <a:pt x="14795" y="7992"/>
                    <a:pt x="14772" y="7980"/>
                    <a:pt x="14760" y="7957"/>
                  </a:cubicBezTo>
                  <a:cubicBezTo>
                    <a:pt x="14722" y="7896"/>
                    <a:pt x="14699" y="7826"/>
                    <a:pt x="14684" y="7757"/>
                  </a:cubicBezTo>
                  <a:cubicBezTo>
                    <a:pt x="14661" y="7673"/>
                    <a:pt x="14739" y="7631"/>
                    <a:pt x="14818" y="7631"/>
                  </a:cubicBezTo>
                  <a:close/>
                  <a:moveTo>
                    <a:pt x="14365" y="8504"/>
                  </a:moveTo>
                  <a:cubicBezTo>
                    <a:pt x="14400" y="8504"/>
                    <a:pt x="14434" y="8521"/>
                    <a:pt x="14453" y="8556"/>
                  </a:cubicBezTo>
                  <a:cubicBezTo>
                    <a:pt x="14499" y="8632"/>
                    <a:pt x="14492" y="8732"/>
                    <a:pt x="14423" y="8801"/>
                  </a:cubicBezTo>
                  <a:cubicBezTo>
                    <a:pt x="14404" y="8820"/>
                    <a:pt x="14374" y="8830"/>
                    <a:pt x="14345" y="8830"/>
                  </a:cubicBezTo>
                  <a:cubicBezTo>
                    <a:pt x="14326" y="8830"/>
                    <a:pt x="14307" y="8826"/>
                    <a:pt x="14292" y="8817"/>
                  </a:cubicBezTo>
                  <a:cubicBezTo>
                    <a:pt x="14246" y="8786"/>
                    <a:pt x="14238" y="8748"/>
                    <a:pt x="14231" y="8694"/>
                  </a:cubicBezTo>
                  <a:cubicBezTo>
                    <a:pt x="14231" y="8686"/>
                    <a:pt x="14238" y="8678"/>
                    <a:pt x="14246" y="8671"/>
                  </a:cubicBezTo>
                  <a:cubicBezTo>
                    <a:pt x="14238" y="8663"/>
                    <a:pt x="14238" y="8663"/>
                    <a:pt x="14246" y="8655"/>
                  </a:cubicBezTo>
                  <a:cubicBezTo>
                    <a:pt x="14246" y="8617"/>
                    <a:pt x="14254" y="8586"/>
                    <a:pt x="14277" y="8556"/>
                  </a:cubicBezTo>
                  <a:cubicBezTo>
                    <a:pt x="14296" y="8521"/>
                    <a:pt x="14331" y="8504"/>
                    <a:pt x="14365" y="8504"/>
                  </a:cubicBezTo>
                  <a:close/>
                  <a:moveTo>
                    <a:pt x="14762" y="8916"/>
                  </a:moveTo>
                  <a:cubicBezTo>
                    <a:pt x="14767" y="8916"/>
                    <a:pt x="14771" y="8916"/>
                    <a:pt x="14776" y="8916"/>
                  </a:cubicBezTo>
                  <a:cubicBezTo>
                    <a:pt x="14822" y="8916"/>
                    <a:pt x="14868" y="8955"/>
                    <a:pt x="14868" y="9009"/>
                  </a:cubicBezTo>
                  <a:cubicBezTo>
                    <a:pt x="14875" y="9131"/>
                    <a:pt x="14799" y="9200"/>
                    <a:pt x="14730" y="9293"/>
                  </a:cubicBezTo>
                  <a:cubicBezTo>
                    <a:pt x="14707" y="9322"/>
                    <a:pt x="14677" y="9334"/>
                    <a:pt x="14647" y="9334"/>
                  </a:cubicBezTo>
                  <a:cubicBezTo>
                    <a:pt x="14566" y="9334"/>
                    <a:pt x="14479" y="9244"/>
                    <a:pt x="14507" y="9154"/>
                  </a:cubicBezTo>
                  <a:cubicBezTo>
                    <a:pt x="14544" y="9035"/>
                    <a:pt x="14618" y="8916"/>
                    <a:pt x="14762" y="8916"/>
                  </a:cubicBezTo>
                  <a:close/>
                  <a:moveTo>
                    <a:pt x="14322" y="9509"/>
                  </a:moveTo>
                  <a:cubicBezTo>
                    <a:pt x="14353" y="9509"/>
                    <a:pt x="14380" y="9545"/>
                    <a:pt x="14361" y="9577"/>
                  </a:cubicBezTo>
                  <a:cubicBezTo>
                    <a:pt x="14332" y="9634"/>
                    <a:pt x="14286" y="9701"/>
                    <a:pt x="14229" y="9701"/>
                  </a:cubicBezTo>
                  <a:cubicBezTo>
                    <a:pt x="14210" y="9701"/>
                    <a:pt x="14190" y="9693"/>
                    <a:pt x="14169" y="9676"/>
                  </a:cubicBezTo>
                  <a:cubicBezTo>
                    <a:pt x="14146" y="9669"/>
                    <a:pt x="14146" y="9646"/>
                    <a:pt x="14154" y="9623"/>
                  </a:cubicBezTo>
                  <a:cubicBezTo>
                    <a:pt x="14185" y="9569"/>
                    <a:pt x="14238" y="9530"/>
                    <a:pt x="14300" y="9515"/>
                  </a:cubicBezTo>
                  <a:cubicBezTo>
                    <a:pt x="14307" y="9511"/>
                    <a:pt x="14314" y="9509"/>
                    <a:pt x="14322" y="9509"/>
                  </a:cubicBezTo>
                  <a:close/>
                  <a:moveTo>
                    <a:pt x="6561" y="0"/>
                  </a:moveTo>
                  <a:cubicBezTo>
                    <a:pt x="5998" y="0"/>
                    <a:pt x="5367" y="94"/>
                    <a:pt x="4667" y="327"/>
                  </a:cubicBezTo>
                  <a:cubicBezTo>
                    <a:pt x="1182" y="1494"/>
                    <a:pt x="1996" y="4526"/>
                    <a:pt x="1996" y="4526"/>
                  </a:cubicBezTo>
                  <a:cubicBezTo>
                    <a:pt x="1996" y="4526"/>
                    <a:pt x="0" y="5247"/>
                    <a:pt x="407" y="8057"/>
                  </a:cubicBezTo>
                  <a:cubicBezTo>
                    <a:pt x="762" y="10482"/>
                    <a:pt x="2998" y="10831"/>
                    <a:pt x="4258" y="10831"/>
                  </a:cubicBezTo>
                  <a:cubicBezTo>
                    <a:pt x="4769" y="10831"/>
                    <a:pt x="5120" y="10774"/>
                    <a:pt x="5120" y="10774"/>
                  </a:cubicBezTo>
                  <a:cubicBezTo>
                    <a:pt x="5120" y="10774"/>
                    <a:pt x="5956" y="14335"/>
                    <a:pt x="10516" y="14942"/>
                  </a:cubicBezTo>
                  <a:cubicBezTo>
                    <a:pt x="10792" y="14979"/>
                    <a:pt x="11051" y="14996"/>
                    <a:pt x="11296" y="14996"/>
                  </a:cubicBezTo>
                  <a:cubicBezTo>
                    <a:pt x="15084" y="14996"/>
                    <a:pt x="15206" y="10797"/>
                    <a:pt x="15206" y="10797"/>
                  </a:cubicBezTo>
                  <a:cubicBezTo>
                    <a:pt x="15206" y="10797"/>
                    <a:pt x="17240" y="7136"/>
                    <a:pt x="16157" y="5232"/>
                  </a:cubicBezTo>
                  <a:cubicBezTo>
                    <a:pt x="14384" y="2131"/>
                    <a:pt x="10109" y="1694"/>
                    <a:pt x="10109" y="1694"/>
                  </a:cubicBezTo>
                  <a:cubicBezTo>
                    <a:pt x="10109" y="1694"/>
                    <a:pt x="8948" y="0"/>
                    <a:pt x="6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3"/>
            <p:cNvSpPr txBox="1"/>
            <p:nvPr/>
          </p:nvSpPr>
          <p:spPr>
            <a:xfrm>
              <a:off x="6413563" y="1120463"/>
              <a:ext cx="16521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farthest planet from the Sun. Is far away from Earth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8" name="Google Shape;778;p23"/>
          <p:cNvGrpSpPr/>
          <p:nvPr/>
        </p:nvGrpSpPr>
        <p:grpSpPr>
          <a:xfrm>
            <a:off x="5008082" y="2353236"/>
            <a:ext cx="3817780" cy="841289"/>
            <a:chOff x="5008082" y="2353236"/>
            <a:chExt cx="3817780" cy="841289"/>
          </a:xfrm>
        </p:grpSpPr>
        <p:sp>
          <p:nvSpPr>
            <p:cNvPr id="779" name="Google Shape;779;p23"/>
            <p:cNvSpPr/>
            <p:nvPr/>
          </p:nvSpPr>
          <p:spPr>
            <a:xfrm rot="2312105">
              <a:off x="5104671" y="2499512"/>
              <a:ext cx="597629" cy="518976"/>
            </a:xfrm>
            <a:custGeom>
              <a:rect b="b" l="l" r="r" t="t"/>
              <a:pathLst>
                <a:path extrusionOk="0" h="4593" w="5289">
                  <a:moveTo>
                    <a:pt x="5239" y="1"/>
                  </a:moveTo>
                  <a:cubicBezTo>
                    <a:pt x="5233" y="1"/>
                    <a:pt x="5226" y="3"/>
                    <a:pt x="5220" y="7"/>
                  </a:cubicBezTo>
                  <a:cubicBezTo>
                    <a:pt x="5062" y="123"/>
                    <a:pt x="4889" y="229"/>
                    <a:pt x="4713" y="321"/>
                  </a:cubicBezTo>
                  <a:lnTo>
                    <a:pt x="4516" y="412"/>
                  </a:lnTo>
                  <a:cubicBezTo>
                    <a:pt x="4476" y="431"/>
                    <a:pt x="4503" y="487"/>
                    <a:pt x="4543" y="487"/>
                  </a:cubicBezTo>
                  <a:cubicBezTo>
                    <a:pt x="4549" y="487"/>
                    <a:pt x="4555" y="485"/>
                    <a:pt x="4562" y="483"/>
                  </a:cubicBezTo>
                  <a:cubicBezTo>
                    <a:pt x="4628" y="454"/>
                    <a:pt x="4692" y="423"/>
                    <a:pt x="4759" y="391"/>
                  </a:cubicBezTo>
                  <a:lnTo>
                    <a:pt x="4819" y="363"/>
                  </a:lnTo>
                  <a:lnTo>
                    <a:pt x="4819" y="363"/>
                  </a:lnTo>
                  <a:cubicBezTo>
                    <a:pt x="3276" y="1811"/>
                    <a:pt x="1680" y="3199"/>
                    <a:pt x="34" y="4524"/>
                  </a:cubicBezTo>
                  <a:cubicBezTo>
                    <a:pt x="1" y="4549"/>
                    <a:pt x="32" y="4593"/>
                    <a:pt x="68" y="4593"/>
                  </a:cubicBezTo>
                  <a:cubicBezTo>
                    <a:pt x="77" y="4593"/>
                    <a:pt x="86" y="4590"/>
                    <a:pt x="94" y="4584"/>
                  </a:cubicBezTo>
                  <a:cubicBezTo>
                    <a:pt x="1725" y="3266"/>
                    <a:pt x="3307" y="1892"/>
                    <a:pt x="4840" y="454"/>
                  </a:cubicBezTo>
                  <a:lnTo>
                    <a:pt x="4840" y="454"/>
                  </a:lnTo>
                  <a:cubicBezTo>
                    <a:pt x="4769" y="585"/>
                    <a:pt x="4745" y="736"/>
                    <a:pt x="4762" y="881"/>
                  </a:cubicBezTo>
                  <a:cubicBezTo>
                    <a:pt x="4767" y="905"/>
                    <a:pt x="4786" y="919"/>
                    <a:pt x="4806" y="919"/>
                  </a:cubicBezTo>
                  <a:cubicBezTo>
                    <a:pt x="4818" y="919"/>
                    <a:pt x="4831" y="914"/>
                    <a:pt x="4840" y="902"/>
                  </a:cubicBezTo>
                  <a:cubicBezTo>
                    <a:pt x="5030" y="645"/>
                    <a:pt x="5178" y="356"/>
                    <a:pt x="5280" y="53"/>
                  </a:cubicBezTo>
                  <a:cubicBezTo>
                    <a:pt x="5289" y="28"/>
                    <a:pt x="5264" y="1"/>
                    <a:pt x="523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5735974" y="2353236"/>
              <a:ext cx="1148233" cy="841289"/>
            </a:xfrm>
            <a:custGeom>
              <a:rect b="b" l="l" r="r" t="t"/>
              <a:pathLst>
                <a:path extrusionOk="0" h="13644" w="18622">
                  <a:moveTo>
                    <a:pt x="12827" y="11541"/>
                  </a:moveTo>
                  <a:cubicBezTo>
                    <a:pt x="12847" y="11541"/>
                    <a:pt x="12867" y="11544"/>
                    <a:pt x="12888" y="11550"/>
                  </a:cubicBezTo>
                  <a:cubicBezTo>
                    <a:pt x="12957" y="11565"/>
                    <a:pt x="12995" y="11650"/>
                    <a:pt x="12957" y="11711"/>
                  </a:cubicBezTo>
                  <a:cubicBezTo>
                    <a:pt x="12909" y="11781"/>
                    <a:pt x="12835" y="11816"/>
                    <a:pt x="12761" y="11816"/>
                  </a:cubicBezTo>
                  <a:cubicBezTo>
                    <a:pt x="12681" y="11816"/>
                    <a:pt x="12602" y="11775"/>
                    <a:pt x="12558" y="11696"/>
                  </a:cubicBezTo>
                  <a:cubicBezTo>
                    <a:pt x="12538" y="11641"/>
                    <a:pt x="12571" y="11569"/>
                    <a:pt x="12627" y="11569"/>
                  </a:cubicBezTo>
                  <a:cubicBezTo>
                    <a:pt x="12634" y="11569"/>
                    <a:pt x="12642" y="11570"/>
                    <a:pt x="12650" y="11573"/>
                  </a:cubicBezTo>
                  <a:cubicBezTo>
                    <a:pt x="12657" y="11577"/>
                    <a:pt x="12664" y="11578"/>
                    <a:pt x="12671" y="11578"/>
                  </a:cubicBezTo>
                  <a:cubicBezTo>
                    <a:pt x="12692" y="11578"/>
                    <a:pt x="12711" y="11563"/>
                    <a:pt x="12734" y="11557"/>
                  </a:cubicBezTo>
                  <a:cubicBezTo>
                    <a:pt x="12763" y="11548"/>
                    <a:pt x="12794" y="11541"/>
                    <a:pt x="12827" y="11541"/>
                  </a:cubicBezTo>
                  <a:close/>
                  <a:moveTo>
                    <a:pt x="13448" y="11826"/>
                  </a:moveTo>
                  <a:cubicBezTo>
                    <a:pt x="13579" y="11834"/>
                    <a:pt x="13571" y="12026"/>
                    <a:pt x="13448" y="12026"/>
                  </a:cubicBezTo>
                  <a:lnTo>
                    <a:pt x="13448" y="12018"/>
                  </a:lnTo>
                  <a:cubicBezTo>
                    <a:pt x="13318" y="12018"/>
                    <a:pt x="13318" y="11826"/>
                    <a:pt x="13448" y="11826"/>
                  </a:cubicBezTo>
                  <a:close/>
                  <a:moveTo>
                    <a:pt x="12842" y="12072"/>
                  </a:moveTo>
                  <a:cubicBezTo>
                    <a:pt x="12949" y="12072"/>
                    <a:pt x="13018" y="12187"/>
                    <a:pt x="12965" y="12279"/>
                  </a:cubicBezTo>
                  <a:cubicBezTo>
                    <a:pt x="12930" y="12363"/>
                    <a:pt x="12850" y="12390"/>
                    <a:pt x="12769" y="12390"/>
                  </a:cubicBezTo>
                  <a:cubicBezTo>
                    <a:pt x="12725" y="12390"/>
                    <a:pt x="12680" y="12382"/>
                    <a:pt x="12642" y="12371"/>
                  </a:cubicBezTo>
                  <a:cubicBezTo>
                    <a:pt x="12520" y="12333"/>
                    <a:pt x="12520" y="12156"/>
                    <a:pt x="12642" y="12118"/>
                  </a:cubicBezTo>
                  <a:cubicBezTo>
                    <a:pt x="12704" y="12095"/>
                    <a:pt x="12773" y="12072"/>
                    <a:pt x="12842" y="12072"/>
                  </a:cubicBezTo>
                  <a:close/>
                  <a:moveTo>
                    <a:pt x="11941" y="12177"/>
                  </a:moveTo>
                  <a:cubicBezTo>
                    <a:pt x="11957" y="12177"/>
                    <a:pt x="11973" y="12178"/>
                    <a:pt x="11990" y="12179"/>
                  </a:cubicBezTo>
                  <a:cubicBezTo>
                    <a:pt x="12051" y="12179"/>
                    <a:pt x="12097" y="12210"/>
                    <a:pt x="12128" y="12256"/>
                  </a:cubicBezTo>
                  <a:cubicBezTo>
                    <a:pt x="12136" y="12264"/>
                    <a:pt x="12136" y="12271"/>
                    <a:pt x="12143" y="12279"/>
                  </a:cubicBezTo>
                  <a:cubicBezTo>
                    <a:pt x="12166" y="12310"/>
                    <a:pt x="12166" y="12356"/>
                    <a:pt x="12143" y="12394"/>
                  </a:cubicBezTo>
                  <a:cubicBezTo>
                    <a:pt x="12136" y="12402"/>
                    <a:pt x="12136" y="12409"/>
                    <a:pt x="12128" y="12417"/>
                  </a:cubicBezTo>
                  <a:cubicBezTo>
                    <a:pt x="12097" y="12463"/>
                    <a:pt x="12051" y="12494"/>
                    <a:pt x="11990" y="12494"/>
                  </a:cubicBezTo>
                  <a:cubicBezTo>
                    <a:pt x="11977" y="12495"/>
                    <a:pt x="11964" y="12495"/>
                    <a:pt x="11952" y="12495"/>
                  </a:cubicBezTo>
                  <a:cubicBezTo>
                    <a:pt x="11866" y="12495"/>
                    <a:pt x="11786" y="12474"/>
                    <a:pt x="11706" y="12440"/>
                  </a:cubicBezTo>
                  <a:cubicBezTo>
                    <a:pt x="11622" y="12394"/>
                    <a:pt x="11622" y="12279"/>
                    <a:pt x="11706" y="12225"/>
                  </a:cubicBezTo>
                  <a:cubicBezTo>
                    <a:pt x="11783" y="12193"/>
                    <a:pt x="11859" y="12177"/>
                    <a:pt x="11941" y="12177"/>
                  </a:cubicBezTo>
                  <a:close/>
                  <a:moveTo>
                    <a:pt x="12751" y="0"/>
                  </a:moveTo>
                  <a:cubicBezTo>
                    <a:pt x="10804" y="0"/>
                    <a:pt x="9188" y="1594"/>
                    <a:pt x="9188" y="1594"/>
                  </a:cubicBezTo>
                  <a:cubicBezTo>
                    <a:pt x="9188" y="1594"/>
                    <a:pt x="8073" y="1057"/>
                    <a:pt x="6682" y="1057"/>
                  </a:cubicBezTo>
                  <a:cubicBezTo>
                    <a:pt x="5456" y="1057"/>
                    <a:pt x="4015" y="1474"/>
                    <a:pt x="2933" y="3045"/>
                  </a:cubicBezTo>
                  <a:cubicBezTo>
                    <a:pt x="1" y="7297"/>
                    <a:pt x="3209" y="10383"/>
                    <a:pt x="3209" y="10383"/>
                  </a:cubicBezTo>
                  <a:cubicBezTo>
                    <a:pt x="3209" y="10383"/>
                    <a:pt x="3025" y="12202"/>
                    <a:pt x="5243" y="13238"/>
                  </a:cubicBezTo>
                  <a:cubicBezTo>
                    <a:pt x="5851" y="13525"/>
                    <a:pt x="6439" y="13629"/>
                    <a:pt x="6972" y="13629"/>
                  </a:cubicBezTo>
                  <a:cubicBezTo>
                    <a:pt x="8384" y="13629"/>
                    <a:pt x="9411" y="12901"/>
                    <a:pt x="9411" y="12901"/>
                  </a:cubicBezTo>
                  <a:cubicBezTo>
                    <a:pt x="9411" y="12901"/>
                    <a:pt x="10523" y="13643"/>
                    <a:pt x="12013" y="13643"/>
                  </a:cubicBezTo>
                  <a:cubicBezTo>
                    <a:pt x="12825" y="13643"/>
                    <a:pt x="13750" y="13422"/>
                    <a:pt x="14669" y="12740"/>
                  </a:cubicBezTo>
                  <a:cubicBezTo>
                    <a:pt x="17839" y="10383"/>
                    <a:pt x="16166" y="6852"/>
                    <a:pt x="16166" y="6852"/>
                  </a:cubicBezTo>
                  <a:cubicBezTo>
                    <a:pt x="18622" y="3298"/>
                    <a:pt x="15221" y="144"/>
                    <a:pt x="12949" y="6"/>
                  </a:cubicBezTo>
                  <a:cubicBezTo>
                    <a:pt x="12883" y="2"/>
                    <a:pt x="12817" y="0"/>
                    <a:pt x="12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3"/>
            <p:cNvSpPr txBox="1"/>
            <p:nvPr/>
          </p:nvSpPr>
          <p:spPr>
            <a:xfrm>
              <a:off x="7173763" y="2419294"/>
              <a:ext cx="16521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ringed one. It’s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23"/>
          <p:cNvGrpSpPr/>
          <p:nvPr/>
        </p:nvGrpSpPr>
        <p:grpSpPr>
          <a:xfrm>
            <a:off x="4622290" y="3016582"/>
            <a:ext cx="3443373" cy="1719999"/>
            <a:chOff x="4622290" y="3016582"/>
            <a:chExt cx="3443373" cy="1719999"/>
          </a:xfrm>
        </p:grpSpPr>
        <p:sp>
          <p:nvSpPr>
            <p:cNvPr id="783" name="Google Shape;783;p23"/>
            <p:cNvSpPr/>
            <p:nvPr/>
          </p:nvSpPr>
          <p:spPr>
            <a:xfrm rot="5660755">
              <a:off x="4604859" y="3074715"/>
              <a:ext cx="597630" cy="518974"/>
            </a:xfrm>
            <a:custGeom>
              <a:rect b="b" l="l" r="r" t="t"/>
              <a:pathLst>
                <a:path extrusionOk="0" h="4593" w="5289">
                  <a:moveTo>
                    <a:pt x="5239" y="1"/>
                  </a:moveTo>
                  <a:cubicBezTo>
                    <a:pt x="5233" y="1"/>
                    <a:pt x="5226" y="3"/>
                    <a:pt x="5220" y="7"/>
                  </a:cubicBezTo>
                  <a:cubicBezTo>
                    <a:pt x="5062" y="123"/>
                    <a:pt x="4889" y="229"/>
                    <a:pt x="4713" y="321"/>
                  </a:cubicBezTo>
                  <a:lnTo>
                    <a:pt x="4516" y="412"/>
                  </a:lnTo>
                  <a:cubicBezTo>
                    <a:pt x="4476" y="431"/>
                    <a:pt x="4503" y="487"/>
                    <a:pt x="4543" y="487"/>
                  </a:cubicBezTo>
                  <a:cubicBezTo>
                    <a:pt x="4549" y="487"/>
                    <a:pt x="4555" y="485"/>
                    <a:pt x="4562" y="483"/>
                  </a:cubicBezTo>
                  <a:cubicBezTo>
                    <a:pt x="4628" y="454"/>
                    <a:pt x="4692" y="423"/>
                    <a:pt x="4759" y="391"/>
                  </a:cubicBezTo>
                  <a:lnTo>
                    <a:pt x="4819" y="363"/>
                  </a:lnTo>
                  <a:lnTo>
                    <a:pt x="4819" y="363"/>
                  </a:lnTo>
                  <a:cubicBezTo>
                    <a:pt x="3276" y="1811"/>
                    <a:pt x="1680" y="3199"/>
                    <a:pt x="34" y="4524"/>
                  </a:cubicBezTo>
                  <a:cubicBezTo>
                    <a:pt x="1" y="4549"/>
                    <a:pt x="32" y="4593"/>
                    <a:pt x="68" y="4593"/>
                  </a:cubicBezTo>
                  <a:cubicBezTo>
                    <a:pt x="77" y="4593"/>
                    <a:pt x="86" y="4590"/>
                    <a:pt x="94" y="4584"/>
                  </a:cubicBezTo>
                  <a:cubicBezTo>
                    <a:pt x="1725" y="3266"/>
                    <a:pt x="3307" y="1892"/>
                    <a:pt x="4840" y="454"/>
                  </a:cubicBezTo>
                  <a:lnTo>
                    <a:pt x="4840" y="454"/>
                  </a:lnTo>
                  <a:cubicBezTo>
                    <a:pt x="4769" y="585"/>
                    <a:pt x="4745" y="736"/>
                    <a:pt x="4762" y="881"/>
                  </a:cubicBezTo>
                  <a:cubicBezTo>
                    <a:pt x="4767" y="905"/>
                    <a:pt x="4786" y="919"/>
                    <a:pt x="4806" y="919"/>
                  </a:cubicBezTo>
                  <a:cubicBezTo>
                    <a:pt x="4818" y="919"/>
                    <a:pt x="4831" y="914"/>
                    <a:pt x="4840" y="902"/>
                  </a:cubicBezTo>
                  <a:cubicBezTo>
                    <a:pt x="5030" y="645"/>
                    <a:pt x="5178" y="356"/>
                    <a:pt x="5280" y="53"/>
                  </a:cubicBezTo>
                  <a:cubicBezTo>
                    <a:pt x="5289" y="28"/>
                    <a:pt x="5264" y="1"/>
                    <a:pt x="523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 flipH="1" rot="2370194">
              <a:off x="5040586" y="3645921"/>
              <a:ext cx="1001883" cy="871534"/>
            </a:xfrm>
            <a:custGeom>
              <a:rect b="b" l="l" r="r" t="t"/>
              <a:pathLst>
                <a:path extrusionOk="0" h="14997" w="17240">
                  <a:moveTo>
                    <a:pt x="14818" y="7631"/>
                  </a:moveTo>
                  <a:cubicBezTo>
                    <a:pt x="14897" y="7631"/>
                    <a:pt x="14975" y="7673"/>
                    <a:pt x="14952" y="7757"/>
                  </a:cubicBezTo>
                  <a:cubicBezTo>
                    <a:pt x="14937" y="7826"/>
                    <a:pt x="14914" y="7896"/>
                    <a:pt x="14875" y="7957"/>
                  </a:cubicBezTo>
                  <a:cubicBezTo>
                    <a:pt x="14864" y="7980"/>
                    <a:pt x="14841" y="7992"/>
                    <a:pt x="14818" y="7992"/>
                  </a:cubicBezTo>
                  <a:cubicBezTo>
                    <a:pt x="14795" y="7992"/>
                    <a:pt x="14772" y="7980"/>
                    <a:pt x="14760" y="7957"/>
                  </a:cubicBezTo>
                  <a:cubicBezTo>
                    <a:pt x="14722" y="7896"/>
                    <a:pt x="14699" y="7826"/>
                    <a:pt x="14684" y="7757"/>
                  </a:cubicBezTo>
                  <a:cubicBezTo>
                    <a:pt x="14661" y="7673"/>
                    <a:pt x="14739" y="7631"/>
                    <a:pt x="14818" y="7631"/>
                  </a:cubicBezTo>
                  <a:close/>
                  <a:moveTo>
                    <a:pt x="14365" y="8504"/>
                  </a:moveTo>
                  <a:cubicBezTo>
                    <a:pt x="14400" y="8504"/>
                    <a:pt x="14434" y="8521"/>
                    <a:pt x="14453" y="8556"/>
                  </a:cubicBezTo>
                  <a:cubicBezTo>
                    <a:pt x="14499" y="8632"/>
                    <a:pt x="14492" y="8732"/>
                    <a:pt x="14423" y="8801"/>
                  </a:cubicBezTo>
                  <a:cubicBezTo>
                    <a:pt x="14404" y="8820"/>
                    <a:pt x="14374" y="8830"/>
                    <a:pt x="14345" y="8830"/>
                  </a:cubicBezTo>
                  <a:cubicBezTo>
                    <a:pt x="14326" y="8830"/>
                    <a:pt x="14307" y="8826"/>
                    <a:pt x="14292" y="8817"/>
                  </a:cubicBezTo>
                  <a:cubicBezTo>
                    <a:pt x="14246" y="8786"/>
                    <a:pt x="14238" y="8748"/>
                    <a:pt x="14231" y="8694"/>
                  </a:cubicBezTo>
                  <a:cubicBezTo>
                    <a:pt x="14231" y="8686"/>
                    <a:pt x="14238" y="8678"/>
                    <a:pt x="14246" y="8671"/>
                  </a:cubicBezTo>
                  <a:cubicBezTo>
                    <a:pt x="14238" y="8663"/>
                    <a:pt x="14238" y="8663"/>
                    <a:pt x="14246" y="8655"/>
                  </a:cubicBezTo>
                  <a:cubicBezTo>
                    <a:pt x="14246" y="8617"/>
                    <a:pt x="14254" y="8586"/>
                    <a:pt x="14277" y="8556"/>
                  </a:cubicBezTo>
                  <a:cubicBezTo>
                    <a:pt x="14296" y="8521"/>
                    <a:pt x="14331" y="8504"/>
                    <a:pt x="14365" y="8504"/>
                  </a:cubicBezTo>
                  <a:close/>
                  <a:moveTo>
                    <a:pt x="14762" y="8916"/>
                  </a:moveTo>
                  <a:cubicBezTo>
                    <a:pt x="14767" y="8916"/>
                    <a:pt x="14771" y="8916"/>
                    <a:pt x="14776" y="8916"/>
                  </a:cubicBezTo>
                  <a:cubicBezTo>
                    <a:pt x="14822" y="8916"/>
                    <a:pt x="14868" y="8955"/>
                    <a:pt x="14868" y="9009"/>
                  </a:cubicBezTo>
                  <a:cubicBezTo>
                    <a:pt x="14875" y="9131"/>
                    <a:pt x="14799" y="9200"/>
                    <a:pt x="14730" y="9293"/>
                  </a:cubicBezTo>
                  <a:cubicBezTo>
                    <a:pt x="14707" y="9322"/>
                    <a:pt x="14677" y="9334"/>
                    <a:pt x="14647" y="9334"/>
                  </a:cubicBezTo>
                  <a:cubicBezTo>
                    <a:pt x="14566" y="9334"/>
                    <a:pt x="14479" y="9244"/>
                    <a:pt x="14507" y="9154"/>
                  </a:cubicBezTo>
                  <a:cubicBezTo>
                    <a:pt x="14544" y="9035"/>
                    <a:pt x="14618" y="8916"/>
                    <a:pt x="14762" y="8916"/>
                  </a:cubicBezTo>
                  <a:close/>
                  <a:moveTo>
                    <a:pt x="14322" y="9509"/>
                  </a:moveTo>
                  <a:cubicBezTo>
                    <a:pt x="14353" y="9509"/>
                    <a:pt x="14380" y="9545"/>
                    <a:pt x="14361" y="9577"/>
                  </a:cubicBezTo>
                  <a:cubicBezTo>
                    <a:pt x="14332" y="9634"/>
                    <a:pt x="14286" y="9701"/>
                    <a:pt x="14229" y="9701"/>
                  </a:cubicBezTo>
                  <a:cubicBezTo>
                    <a:pt x="14210" y="9701"/>
                    <a:pt x="14190" y="9693"/>
                    <a:pt x="14169" y="9676"/>
                  </a:cubicBezTo>
                  <a:cubicBezTo>
                    <a:pt x="14146" y="9669"/>
                    <a:pt x="14146" y="9646"/>
                    <a:pt x="14154" y="9623"/>
                  </a:cubicBezTo>
                  <a:cubicBezTo>
                    <a:pt x="14185" y="9569"/>
                    <a:pt x="14238" y="9530"/>
                    <a:pt x="14300" y="9515"/>
                  </a:cubicBezTo>
                  <a:cubicBezTo>
                    <a:pt x="14307" y="9511"/>
                    <a:pt x="14314" y="9509"/>
                    <a:pt x="14322" y="9509"/>
                  </a:cubicBezTo>
                  <a:close/>
                  <a:moveTo>
                    <a:pt x="6561" y="0"/>
                  </a:moveTo>
                  <a:cubicBezTo>
                    <a:pt x="5998" y="0"/>
                    <a:pt x="5367" y="94"/>
                    <a:pt x="4667" y="327"/>
                  </a:cubicBezTo>
                  <a:cubicBezTo>
                    <a:pt x="1182" y="1494"/>
                    <a:pt x="1996" y="4526"/>
                    <a:pt x="1996" y="4526"/>
                  </a:cubicBezTo>
                  <a:cubicBezTo>
                    <a:pt x="1996" y="4526"/>
                    <a:pt x="0" y="5247"/>
                    <a:pt x="407" y="8057"/>
                  </a:cubicBezTo>
                  <a:cubicBezTo>
                    <a:pt x="762" y="10482"/>
                    <a:pt x="2998" y="10831"/>
                    <a:pt x="4258" y="10831"/>
                  </a:cubicBezTo>
                  <a:cubicBezTo>
                    <a:pt x="4769" y="10831"/>
                    <a:pt x="5120" y="10774"/>
                    <a:pt x="5120" y="10774"/>
                  </a:cubicBezTo>
                  <a:cubicBezTo>
                    <a:pt x="5120" y="10774"/>
                    <a:pt x="5956" y="14335"/>
                    <a:pt x="10516" y="14942"/>
                  </a:cubicBezTo>
                  <a:cubicBezTo>
                    <a:pt x="10792" y="14979"/>
                    <a:pt x="11051" y="14996"/>
                    <a:pt x="11296" y="14996"/>
                  </a:cubicBezTo>
                  <a:cubicBezTo>
                    <a:pt x="15084" y="14996"/>
                    <a:pt x="15206" y="10797"/>
                    <a:pt x="15206" y="10797"/>
                  </a:cubicBezTo>
                  <a:cubicBezTo>
                    <a:pt x="15206" y="10797"/>
                    <a:pt x="17240" y="7136"/>
                    <a:pt x="16157" y="5232"/>
                  </a:cubicBezTo>
                  <a:cubicBezTo>
                    <a:pt x="14384" y="2131"/>
                    <a:pt x="10109" y="1694"/>
                    <a:pt x="10109" y="1694"/>
                  </a:cubicBezTo>
                  <a:cubicBezTo>
                    <a:pt x="10109" y="1694"/>
                    <a:pt x="8948" y="0"/>
                    <a:pt x="6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3"/>
            <p:cNvSpPr txBox="1"/>
            <p:nvPr/>
          </p:nvSpPr>
          <p:spPr>
            <a:xfrm>
              <a:off x="6413563" y="3646225"/>
              <a:ext cx="16521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red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6" name="Google Shape;786;p23"/>
          <p:cNvSpPr txBox="1"/>
          <p:nvPr>
            <p:ph type="title"/>
          </p:nvPr>
        </p:nvSpPr>
        <p:spPr>
          <a:xfrm>
            <a:off x="411250" y="2365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Clouds Infographics</a:t>
            </a:r>
            <a:endParaRPr/>
          </a:p>
        </p:txBody>
      </p:sp>
      <p:grpSp>
        <p:nvGrpSpPr>
          <p:cNvPr id="787" name="Google Shape;787;p23"/>
          <p:cNvGrpSpPr/>
          <p:nvPr/>
        </p:nvGrpSpPr>
        <p:grpSpPr>
          <a:xfrm>
            <a:off x="5382368" y="3826227"/>
            <a:ext cx="415403" cy="413230"/>
            <a:chOff x="2404875" y="3955825"/>
            <a:chExt cx="296950" cy="295375"/>
          </a:xfrm>
        </p:grpSpPr>
        <p:sp>
          <p:nvSpPr>
            <p:cNvPr id="788" name="Google Shape;788;p23"/>
            <p:cNvSpPr/>
            <p:nvPr/>
          </p:nvSpPr>
          <p:spPr>
            <a:xfrm>
              <a:off x="2404875" y="3955825"/>
              <a:ext cx="219775" cy="224500"/>
            </a:xfrm>
            <a:custGeom>
              <a:rect b="b" l="l" r="r" t="t"/>
              <a:pathLst>
                <a:path extrusionOk="0" h="8980" w="8791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2510400" y="4024075"/>
              <a:ext cx="191425" cy="87575"/>
            </a:xfrm>
            <a:custGeom>
              <a:rect b="b" l="l" r="r" t="t"/>
              <a:pathLst>
                <a:path extrusionOk="0" h="3503" w="7657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2424550" y="4188175"/>
              <a:ext cx="189050" cy="63025"/>
            </a:xfrm>
            <a:custGeom>
              <a:rect b="b" l="l" r="r" t="t"/>
              <a:pathLst>
                <a:path extrusionOk="0" h="2521" w="7562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2457625" y="4007025"/>
              <a:ext cx="115025" cy="122100"/>
            </a:xfrm>
            <a:custGeom>
              <a:rect b="b" l="l" r="r" t="t"/>
              <a:pathLst>
                <a:path extrusionOk="0" h="4884" w="4601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23"/>
          <p:cNvGrpSpPr/>
          <p:nvPr/>
        </p:nvGrpSpPr>
        <p:grpSpPr>
          <a:xfrm>
            <a:off x="6161973" y="2567598"/>
            <a:ext cx="364728" cy="412565"/>
            <a:chOff x="2786075" y="3591800"/>
            <a:chExt cx="260725" cy="294900"/>
          </a:xfrm>
        </p:grpSpPr>
        <p:sp>
          <p:nvSpPr>
            <p:cNvPr id="793" name="Google Shape;793;p23"/>
            <p:cNvSpPr/>
            <p:nvPr/>
          </p:nvSpPr>
          <p:spPr>
            <a:xfrm>
              <a:off x="2898700" y="36770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4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2883750" y="37297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1323" y="1"/>
                  </a:moveTo>
                  <a:cubicBezTo>
                    <a:pt x="693" y="1"/>
                    <a:pt x="189" y="379"/>
                    <a:pt x="0" y="977"/>
                  </a:cubicBezTo>
                  <a:cubicBezTo>
                    <a:pt x="378" y="1198"/>
                    <a:pt x="819" y="1355"/>
                    <a:pt x="1323" y="1355"/>
                  </a:cubicBezTo>
                  <a:cubicBezTo>
                    <a:pt x="1796" y="1355"/>
                    <a:pt x="2269" y="1198"/>
                    <a:pt x="2678" y="977"/>
                  </a:cubicBezTo>
                  <a:cubicBezTo>
                    <a:pt x="2489" y="410"/>
                    <a:pt x="1922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2855375" y="3643150"/>
              <a:ext cx="122125" cy="98475"/>
            </a:xfrm>
            <a:custGeom>
              <a:rect b="b" l="l" r="r" t="t"/>
              <a:pathLst>
                <a:path extrusionOk="0" h="3939" w="4885">
                  <a:moveTo>
                    <a:pt x="2458" y="0"/>
                  </a:moveTo>
                  <a:cubicBezTo>
                    <a:pt x="1198" y="0"/>
                    <a:pt x="222" y="977"/>
                    <a:pt x="64" y="2079"/>
                  </a:cubicBezTo>
                  <a:cubicBezTo>
                    <a:pt x="1" y="2741"/>
                    <a:pt x="159" y="3371"/>
                    <a:pt x="600" y="3938"/>
                  </a:cubicBezTo>
                  <a:cubicBezTo>
                    <a:pt x="820" y="3529"/>
                    <a:pt x="1135" y="3214"/>
                    <a:pt x="1482" y="3025"/>
                  </a:cubicBezTo>
                  <a:cubicBezTo>
                    <a:pt x="1230" y="2772"/>
                    <a:pt x="1072" y="2426"/>
                    <a:pt x="1072" y="2079"/>
                  </a:cubicBezTo>
                  <a:cubicBezTo>
                    <a:pt x="1072" y="1323"/>
                    <a:pt x="1734" y="693"/>
                    <a:pt x="2458" y="693"/>
                  </a:cubicBezTo>
                  <a:cubicBezTo>
                    <a:pt x="3214" y="693"/>
                    <a:pt x="3845" y="1323"/>
                    <a:pt x="3845" y="2079"/>
                  </a:cubicBezTo>
                  <a:cubicBezTo>
                    <a:pt x="3845" y="2426"/>
                    <a:pt x="3687" y="2772"/>
                    <a:pt x="3435" y="3025"/>
                  </a:cubicBezTo>
                  <a:cubicBezTo>
                    <a:pt x="3845" y="3214"/>
                    <a:pt x="4128" y="3529"/>
                    <a:pt x="4317" y="3938"/>
                  </a:cubicBezTo>
                  <a:cubicBezTo>
                    <a:pt x="4695" y="3466"/>
                    <a:pt x="4853" y="2930"/>
                    <a:pt x="4853" y="2394"/>
                  </a:cubicBezTo>
                  <a:cubicBezTo>
                    <a:pt x="4884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801050" y="3591800"/>
              <a:ext cx="229225" cy="258500"/>
            </a:xfrm>
            <a:custGeom>
              <a:rect b="b" l="l" r="r" t="t"/>
              <a:pathLst>
                <a:path extrusionOk="0" h="10340" w="9169">
                  <a:moveTo>
                    <a:pt x="4679" y="1327"/>
                  </a:moveTo>
                  <a:cubicBezTo>
                    <a:pt x="6369" y="1327"/>
                    <a:pt x="7750" y="2741"/>
                    <a:pt x="7750" y="4448"/>
                  </a:cubicBezTo>
                  <a:cubicBezTo>
                    <a:pt x="7750" y="6244"/>
                    <a:pt x="6301" y="7599"/>
                    <a:pt x="4631" y="7599"/>
                  </a:cubicBezTo>
                  <a:cubicBezTo>
                    <a:pt x="2836" y="7599"/>
                    <a:pt x="1292" y="5961"/>
                    <a:pt x="1575" y="4039"/>
                  </a:cubicBezTo>
                  <a:cubicBezTo>
                    <a:pt x="1764" y="2716"/>
                    <a:pt x="2867" y="1550"/>
                    <a:pt x="4222" y="1361"/>
                  </a:cubicBezTo>
                  <a:cubicBezTo>
                    <a:pt x="4376" y="1338"/>
                    <a:pt x="4529" y="1327"/>
                    <a:pt x="4679" y="1327"/>
                  </a:cubicBezTo>
                  <a:close/>
                  <a:moveTo>
                    <a:pt x="4597" y="0"/>
                  </a:moveTo>
                  <a:cubicBezTo>
                    <a:pt x="4401" y="0"/>
                    <a:pt x="4202" y="13"/>
                    <a:pt x="4001" y="38"/>
                  </a:cubicBezTo>
                  <a:cubicBezTo>
                    <a:pt x="1985" y="290"/>
                    <a:pt x="378" y="1928"/>
                    <a:pt x="158" y="3913"/>
                  </a:cubicBezTo>
                  <a:cubicBezTo>
                    <a:pt x="0" y="5110"/>
                    <a:pt x="315" y="6244"/>
                    <a:pt x="1008" y="7189"/>
                  </a:cubicBezTo>
                  <a:cubicBezTo>
                    <a:pt x="1197" y="7473"/>
                    <a:pt x="1449" y="7756"/>
                    <a:pt x="1670" y="7945"/>
                  </a:cubicBezTo>
                  <a:lnTo>
                    <a:pt x="4411" y="10277"/>
                  </a:lnTo>
                  <a:cubicBezTo>
                    <a:pt x="4474" y="10308"/>
                    <a:pt x="4568" y="10340"/>
                    <a:pt x="4631" y="10340"/>
                  </a:cubicBezTo>
                  <a:cubicBezTo>
                    <a:pt x="4726" y="10340"/>
                    <a:pt x="4789" y="10308"/>
                    <a:pt x="4883" y="10277"/>
                  </a:cubicBezTo>
                  <a:lnTo>
                    <a:pt x="7593" y="7945"/>
                  </a:lnTo>
                  <a:cubicBezTo>
                    <a:pt x="7845" y="7756"/>
                    <a:pt x="8065" y="7473"/>
                    <a:pt x="8254" y="7189"/>
                  </a:cubicBezTo>
                  <a:cubicBezTo>
                    <a:pt x="8853" y="6402"/>
                    <a:pt x="9168" y="5457"/>
                    <a:pt x="9168" y="4480"/>
                  </a:cubicBezTo>
                  <a:cubicBezTo>
                    <a:pt x="9139" y="1996"/>
                    <a:pt x="7104" y="0"/>
                    <a:pt x="4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2786075" y="3800675"/>
              <a:ext cx="260725" cy="86025"/>
            </a:xfrm>
            <a:custGeom>
              <a:rect b="b" l="l" r="r" t="t"/>
              <a:pathLst>
                <a:path extrusionOk="0" h="3441" w="10429">
                  <a:moveTo>
                    <a:pt x="1702" y="0"/>
                  </a:moveTo>
                  <a:cubicBezTo>
                    <a:pt x="1576" y="0"/>
                    <a:pt x="1513" y="63"/>
                    <a:pt x="1418" y="189"/>
                  </a:cubicBezTo>
                  <a:lnTo>
                    <a:pt x="32" y="2930"/>
                  </a:lnTo>
                  <a:cubicBezTo>
                    <a:pt x="1" y="3056"/>
                    <a:pt x="1" y="3213"/>
                    <a:pt x="32" y="3308"/>
                  </a:cubicBezTo>
                  <a:cubicBezTo>
                    <a:pt x="95" y="3371"/>
                    <a:pt x="190" y="3434"/>
                    <a:pt x="316" y="3434"/>
                  </a:cubicBezTo>
                  <a:lnTo>
                    <a:pt x="10019" y="3434"/>
                  </a:lnTo>
                  <a:cubicBezTo>
                    <a:pt x="10045" y="3438"/>
                    <a:pt x="10070" y="3440"/>
                    <a:pt x="10093" y="3440"/>
                  </a:cubicBezTo>
                  <a:cubicBezTo>
                    <a:pt x="10241" y="3440"/>
                    <a:pt x="10338" y="3362"/>
                    <a:pt x="10366" y="3308"/>
                  </a:cubicBezTo>
                  <a:cubicBezTo>
                    <a:pt x="10429" y="3182"/>
                    <a:pt x="10429" y="3056"/>
                    <a:pt x="10366" y="2930"/>
                  </a:cubicBezTo>
                  <a:lnTo>
                    <a:pt x="8979" y="189"/>
                  </a:lnTo>
                  <a:cubicBezTo>
                    <a:pt x="8948" y="63"/>
                    <a:pt x="8822" y="32"/>
                    <a:pt x="8696" y="0"/>
                  </a:cubicBezTo>
                  <a:lnTo>
                    <a:pt x="8601" y="95"/>
                  </a:lnTo>
                  <a:lnTo>
                    <a:pt x="5860" y="2426"/>
                  </a:lnTo>
                  <a:cubicBezTo>
                    <a:pt x="5671" y="2583"/>
                    <a:pt x="5451" y="2678"/>
                    <a:pt x="5199" y="2678"/>
                  </a:cubicBezTo>
                  <a:cubicBezTo>
                    <a:pt x="4978" y="2678"/>
                    <a:pt x="4726" y="2583"/>
                    <a:pt x="4537" y="2426"/>
                  </a:cubicBezTo>
                  <a:lnTo>
                    <a:pt x="1828" y="9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3"/>
          <p:cNvGrpSpPr/>
          <p:nvPr/>
        </p:nvGrpSpPr>
        <p:grpSpPr>
          <a:xfrm>
            <a:off x="2591521" y="2566722"/>
            <a:ext cx="415403" cy="414314"/>
            <a:chOff x="1310075" y="3253275"/>
            <a:chExt cx="296950" cy="296150"/>
          </a:xfrm>
        </p:grpSpPr>
        <p:sp>
          <p:nvSpPr>
            <p:cNvPr id="799" name="Google Shape;799;p23"/>
            <p:cNvSpPr/>
            <p:nvPr/>
          </p:nvSpPr>
          <p:spPr>
            <a:xfrm>
              <a:off x="1423475" y="33596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1310075" y="3253275"/>
              <a:ext cx="296950" cy="296150"/>
            </a:xfrm>
            <a:custGeom>
              <a:rect b="b" l="l" r="r" t="t"/>
              <a:pathLst>
                <a:path extrusionOk="0" h="11846" w="11878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1399850" y="3426550"/>
              <a:ext cx="116600" cy="52800"/>
            </a:xfrm>
            <a:custGeom>
              <a:rect b="b" l="l" r="r" t="t"/>
              <a:pathLst>
                <a:path extrusionOk="0" h="2112" w="4664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23"/>
          <p:cNvGrpSpPr/>
          <p:nvPr/>
        </p:nvGrpSpPr>
        <p:grpSpPr>
          <a:xfrm>
            <a:off x="3158848" y="3815836"/>
            <a:ext cx="416522" cy="416237"/>
            <a:chOff x="1310075" y="3980250"/>
            <a:chExt cx="297750" cy="297525"/>
          </a:xfrm>
        </p:grpSpPr>
        <p:sp>
          <p:nvSpPr>
            <p:cNvPr id="803" name="Google Shape;803;p23"/>
            <p:cNvSpPr/>
            <p:nvPr/>
          </p:nvSpPr>
          <p:spPr>
            <a:xfrm>
              <a:off x="1310075" y="3980250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1449475" y="408657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1380175" y="41212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518800" y="4051925"/>
              <a:ext cx="18125" cy="86650"/>
            </a:xfrm>
            <a:custGeom>
              <a:rect b="b" l="l" r="r" t="t"/>
              <a:pathLst>
                <a:path extrusionOk="0" h="3466" w="725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23"/>
          <p:cNvGrpSpPr/>
          <p:nvPr/>
        </p:nvGrpSpPr>
        <p:grpSpPr>
          <a:xfrm>
            <a:off x="5384033" y="1224497"/>
            <a:ext cx="412081" cy="413230"/>
            <a:chOff x="1674750" y="3254050"/>
            <a:chExt cx="294575" cy="295375"/>
          </a:xfrm>
        </p:grpSpPr>
        <p:sp>
          <p:nvSpPr>
            <p:cNvPr id="808" name="Google Shape;808;p23"/>
            <p:cNvSpPr/>
            <p:nvPr/>
          </p:nvSpPr>
          <p:spPr>
            <a:xfrm>
              <a:off x="1691275" y="3351700"/>
              <a:ext cx="278050" cy="197725"/>
            </a:xfrm>
            <a:custGeom>
              <a:rect b="b" l="l" r="r" t="t"/>
              <a:pathLst>
                <a:path extrusionOk="0" h="7909" w="11122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1674750" y="3254050"/>
              <a:ext cx="277250" cy="197900"/>
            </a:xfrm>
            <a:custGeom>
              <a:rect b="b" l="l" r="r" t="t"/>
              <a:pathLst>
                <a:path extrusionOk="0" h="7916" w="1109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1727500" y="3306825"/>
              <a:ext cx="189075" cy="189050"/>
            </a:xfrm>
            <a:custGeom>
              <a:rect b="b" l="l" r="r" t="t"/>
              <a:pathLst>
                <a:path extrusionOk="0" h="7562" w="7563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23"/>
          <p:cNvGrpSpPr/>
          <p:nvPr/>
        </p:nvGrpSpPr>
        <p:grpSpPr>
          <a:xfrm>
            <a:off x="3178149" y="1224497"/>
            <a:ext cx="377948" cy="413230"/>
            <a:chOff x="1687350" y="3618725"/>
            <a:chExt cx="270175" cy="295375"/>
          </a:xfrm>
        </p:grpSpPr>
        <p:sp>
          <p:nvSpPr>
            <p:cNvPr id="812" name="Google Shape;812;p23"/>
            <p:cNvSpPr/>
            <p:nvPr/>
          </p:nvSpPr>
          <p:spPr>
            <a:xfrm>
              <a:off x="1829900" y="3808550"/>
              <a:ext cx="18150" cy="35450"/>
            </a:xfrm>
            <a:custGeom>
              <a:rect b="b" l="l" r="r" t="t"/>
              <a:pathLst>
                <a:path extrusionOk="0" h="1418" w="726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1795250" y="375577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1687350" y="3618725"/>
              <a:ext cx="270175" cy="295375"/>
            </a:xfrm>
            <a:custGeom>
              <a:rect b="b" l="l" r="r" t="t"/>
              <a:pathLst>
                <a:path extrusionOk="0" h="11815" w="10807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23"/>
          <p:cNvGrpSpPr/>
          <p:nvPr/>
        </p:nvGrpSpPr>
        <p:grpSpPr>
          <a:xfrm>
            <a:off x="3669724" y="2069577"/>
            <a:ext cx="1829442" cy="1273611"/>
            <a:chOff x="3669724" y="2069577"/>
            <a:chExt cx="1829442" cy="1273611"/>
          </a:xfrm>
        </p:grpSpPr>
        <p:sp>
          <p:nvSpPr>
            <p:cNvPr id="816" name="Google Shape;816;p23"/>
            <p:cNvSpPr/>
            <p:nvPr/>
          </p:nvSpPr>
          <p:spPr>
            <a:xfrm>
              <a:off x="3669724" y="2069577"/>
              <a:ext cx="1829442" cy="1273611"/>
            </a:xfrm>
            <a:custGeom>
              <a:rect b="b" l="l" r="r" t="t"/>
              <a:pathLst>
                <a:path extrusionOk="0" h="16883" w="26053">
                  <a:moveTo>
                    <a:pt x="5833" y="1376"/>
                  </a:moveTo>
                  <a:cubicBezTo>
                    <a:pt x="5844" y="1376"/>
                    <a:pt x="5854" y="1377"/>
                    <a:pt x="5865" y="1380"/>
                  </a:cubicBezTo>
                  <a:lnTo>
                    <a:pt x="5904" y="1388"/>
                  </a:lnTo>
                  <a:cubicBezTo>
                    <a:pt x="5973" y="1411"/>
                    <a:pt x="6019" y="1487"/>
                    <a:pt x="5996" y="1564"/>
                  </a:cubicBezTo>
                  <a:cubicBezTo>
                    <a:pt x="5980" y="1626"/>
                    <a:pt x="5927" y="1664"/>
                    <a:pt x="5865" y="1664"/>
                  </a:cubicBezTo>
                  <a:cubicBezTo>
                    <a:pt x="5858" y="1665"/>
                    <a:pt x="5851" y="1665"/>
                    <a:pt x="5845" y="1665"/>
                  </a:cubicBezTo>
                  <a:cubicBezTo>
                    <a:pt x="5784" y="1665"/>
                    <a:pt x="5732" y="1635"/>
                    <a:pt x="5704" y="1579"/>
                  </a:cubicBezTo>
                  <a:cubicBezTo>
                    <a:pt x="5681" y="1541"/>
                    <a:pt x="5681" y="1487"/>
                    <a:pt x="5704" y="1449"/>
                  </a:cubicBezTo>
                  <a:cubicBezTo>
                    <a:pt x="5729" y="1405"/>
                    <a:pt x="5781" y="1376"/>
                    <a:pt x="5833" y="1376"/>
                  </a:cubicBezTo>
                  <a:close/>
                  <a:moveTo>
                    <a:pt x="4848" y="1428"/>
                  </a:moveTo>
                  <a:cubicBezTo>
                    <a:pt x="4865" y="1428"/>
                    <a:pt x="4883" y="1430"/>
                    <a:pt x="4898" y="1434"/>
                  </a:cubicBezTo>
                  <a:cubicBezTo>
                    <a:pt x="4952" y="1449"/>
                    <a:pt x="4982" y="1487"/>
                    <a:pt x="4982" y="1541"/>
                  </a:cubicBezTo>
                  <a:cubicBezTo>
                    <a:pt x="4975" y="1610"/>
                    <a:pt x="4921" y="1672"/>
                    <a:pt x="4844" y="1687"/>
                  </a:cubicBezTo>
                  <a:cubicBezTo>
                    <a:pt x="4834" y="1689"/>
                    <a:pt x="4824" y="1690"/>
                    <a:pt x="4813" y="1690"/>
                  </a:cubicBezTo>
                  <a:cubicBezTo>
                    <a:pt x="4755" y="1690"/>
                    <a:pt x="4700" y="1655"/>
                    <a:pt x="4668" y="1603"/>
                  </a:cubicBezTo>
                  <a:cubicBezTo>
                    <a:pt x="4645" y="1564"/>
                    <a:pt x="4652" y="1510"/>
                    <a:pt x="4683" y="1472"/>
                  </a:cubicBezTo>
                  <a:lnTo>
                    <a:pt x="4691" y="1472"/>
                  </a:lnTo>
                  <a:cubicBezTo>
                    <a:pt x="4722" y="1434"/>
                    <a:pt x="4768" y="1441"/>
                    <a:pt x="4798" y="1434"/>
                  </a:cubicBezTo>
                  <a:cubicBezTo>
                    <a:pt x="4814" y="1430"/>
                    <a:pt x="4831" y="1428"/>
                    <a:pt x="4848" y="1428"/>
                  </a:cubicBezTo>
                  <a:close/>
                  <a:moveTo>
                    <a:pt x="4238" y="1933"/>
                  </a:moveTo>
                  <a:cubicBezTo>
                    <a:pt x="4315" y="1933"/>
                    <a:pt x="4384" y="2002"/>
                    <a:pt x="4384" y="2086"/>
                  </a:cubicBezTo>
                  <a:cubicBezTo>
                    <a:pt x="4384" y="2186"/>
                    <a:pt x="4307" y="2278"/>
                    <a:pt x="4207" y="2293"/>
                  </a:cubicBezTo>
                  <a:cubicBezTo>
                    <a:pt x="4194" y="2296"/>
                    <a:pt x="4182" y="2297"/>
                    <a:pt x="4169" y="2297"/>
                  </a:cubicBezTo>
                  <a:cubicBezTo>
                    <a:pt x="4068" y="2297"/>
                    <a:pt x="3977" y="2219"/>
                    <a:pt x="3977" y="2117"/>
                  </a:cubicBezTo>
                  <a:cubicBezTo>
                    <a:pt x="4015" y="2002"/>
                    <a:pt x="4115" y="1933"/>
                    <a:pt x="4238" y="1933"/>
                  </a:cubicBezTo>
                  <a:close/>
                  <a:moveTo>
                    <a:pt x="5120" y="1979"/>
                  </a:moveTo>
                  <a:cubicBezTo>
                    <a:pt x="5197" y="1979"/>
                    <a:pt x="5269" y="2041"/>
                    <a:pt x="5282" y="2124"/>
                  </a:cubicBezTo>
                  <a:cubicBezTo>
                    <a:pt x="5275" y="2227"/>
                    <a:pt x="5197" y="2302"/>
                    <a:pt x="5097" y="2302"/>
                  </a:cubicBezTo>
                  <a:cubicBezTo>
                    <a:pt x="5092" y="2302"/>
                    <a:pt x="5087" y="2301"/>
                    <a:pt x="5082" y="2301"/>
                  </a:cubicBezTo>
                  <a:cubicBezTo>
                    <a:pt x="5029" y="2293"/>
                    <a:pt x="4967" y="2278"/>
                    <a:pt x="4921" y="2255"/>
                  </a:cubicBezTo>
                  <a:cubicBezTo>
                    <a:pt x="4844" y="2209"/>
                    <a:pt x="4844" y="2109"/>
                    <a:pt x="4921" y="2063"/>
                  </a:cubicBezTo>
                  <a:cubicBezTo>
                    <a:pt x="4967" y="2032"/>
                    <a:pt x="5021" y="2009"/>
                    <a:pt x="5075" y="1986"/>
                  </a:cubicBezTo>
                  <a:cubicBezTo>
                    <a:pt x="5090" y="1981"/>
                    <a:pt x="5105" y="1979"/>
                    <a:pt x="5120" y="1979"/>
                  </a:cubicBezTo>
                  <a:close/>
                  <a:moveTo>
                    <a:pt x="7270" y="1"/>
                  </a:moveTo>
                  <a:cubicBezTo>
                    <a:pt x="4494" y="1"/>
                    <a:pt x="767" y="2650"/>
                    <a:pt x="408" y="5548"/>
                  </a:cubicBezTo>
                  <a:cubicBezTo>
                    <a:pt x="1" y="8879"/>
                    <a:pt x="2073" y="9869"/>
                    <a:pt x="2073" y="9869"/>
                  </a:cubicBezTo>
                  <a:cubicBezTo>
                    <a:pt x="2073" y="9869"/>
                    <a:pt x="577" y="14283"/>
                    <a:pt x="4929" y="16324"/>
                  </a:cubicBezTo>
                  <a:cubicBezTo>
                    <a:pt x="5776" y="16722"/>
                    <a:pt x="6595" y="16882"/>
                    <a:pt x="7365" y="16882"/>
                  </a:cubicBezTo>
                  <a:cubicBezTo>
                    <a:pt x="10546" y="16882"/>
                    <a:pt x="12881" y="14145"/>
                    <a:pt x="12881" y="14145"/>
                  </a:cubicBezTo>
                  <a:cubicBezTo>
                    <a:pt x="12881" y="14145"/>
                    <a:pt x="14820" y="16179"/>
                    <a:pt x="18025" y="16179"/>
                  </a:cubicBezTo>
                  <a:cubicBezTo>
                    <a:pt x="18566" y="16179"/>
                    <a:pt x="19142" y="16122"/>
                    <a:pt x="19750" y="15987"/>
                  </a:cubicBezTo>
                  <a:cubicBezTo>
                    <a:pt x="23112" y="15234"/>
                    <a:pt x="22775" y="12448"/>
                    <a:pt x="22775" y="12448"/>
                  </a:cubicBezTo>
                  <a:cubicBezTo>
                    <a:pt x="22775" y="12448"/>
                    <a:pt x="26052" y="11972"/>
                    <a:pt x="25998" y="8772"/>
                  </a:cubicBezTo>
                  <a:cubicBezTo>
                    <a:pt x="25937" y="4588"/>
                    <a:pt x="22022" y="4358"/>
                    <a:pt x="22022" y="4358"/>
                  </a:cubicBezTo>
                  <a:cubicBezTo>
                    <a:pt x="22022" y="4358"/>
                    <a:pt x="20971" y="520"/>
                    <a:pt x="16688" y="213"/>
                  </a:cubicBezTo>
                  <a:cubicBezTo>
                    <a:pt x="16509" y="200"/>
                    <a:pt x="16335" y="194"/>
                    <a:pt x="16167" y="194"/>
                  </a:cubicBezTo>
                  <a:cubicBezTo>
                    <a:pt x="12724" y="194"/>
                    <a:pt x="11315" y="2754"/>
                    <a:pt x="11315" y="2754"/>
                  </a:cubicBezTo>
                  <a:cubicBezTo>
                    <a:pt x="11315" y="2754"/>
                    <a:pt x="11453" y="213"/>
                    <a:pt x="7477" y="6"/>
                  </a:cubicBezTo>
                  <a:cubicBezTo>
                    <a:pt x="7409" y="3"/>
                    <a:pt x="7339" y="1"/>
                    <a:pt x="7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 txBox="1"/>
            <p:nvPr/>
          </p:nvSpPr>
          <p:spPr>
            <a:xfrm>
              <a:off x="3984090" y="2586966"/>
              <a:ext cx="12120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oodle Clouds Infographic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B1B5BE"/>
      </a:lt2>
      <a:accent1>
        <a:srgbClr val="A480FF"/>
      </a:accent1>
      <a:accent2>
        <a:srgbClr val="2B04E8"/>
      </a:accent2>
      <a:accent3>
        <a:srgbClr val="8B09FF"/>
      </a:accent3>
      <a:accent4>
        <a:srgbClr val="3B75FF"/>
      </a:accent4>
      <a:accent5>
        <a:srgbClr val="684AFF"/>
      </a:accent5>
      <a:accent6>
        <a:srgbClr val="BEB1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